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294" r:id="rId3"/>
    <p:sldId id="295" r:id="rId4"/>
    <p:sldId id="298" r:id="rId5"/>
    <p:sldId id="299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2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296" r:id="rId35"/>
    <p:sldId id="257" r:id="rId36"/>
    <p:sldId id="258" r:id="rId37"/>
    <p:sldId id="259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E5414C-721C-45C2-AAA9-9B69ED75BC1C}" type="datetimeFigureOut">
              <a:rPr lang="fr-FR"/>
              <a:pPr>
                <a:defRPr/>
              </a:pPr>
              <a:t>28/06/2024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E25D55E-BFEF-4227-80FB-7924A5FBC4B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0624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5EB1C9-24C0-4675-B5D3-A2412FCA94AE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36175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67EED1-3C46-4EA6-BBEE-1C0A2EECD76C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4683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251A46-0EBE-409B-A2C7-EBE1C4ACF193}" type="slidenum">
              <a:rPr lang="fr-FR" altLang="fr-FR" smtClean="0"/>
              <a:pPr>
                <a:spcBef>
                  <a:spcPct val="0"/>
                </a:spcBef>
              </a:pPr>
              <a:t>28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1957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87D7D2-6B8D-43FE-940D-3A62DDAEDF12}" type="slidenum">
              <a:rPr lang="fr-FR" altLang="fr-FR" smtClean="0"/>
              <a:pPr>
                <a:spcBef>
                  <a:spcPct val="0"/>
                </a:spcBef>
              </a:pPr>
              <a:t>32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3089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FBC2CA-3D3B-4A9B-A386-29A55DA16B67}" type="slidenum">
              <a:rPr lang="en-US" altLang="fr-FR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33</a:t>
            </a:fld>
            <a:endParaRPr lang="en-US" altLang="fr-F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2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02148E-E922-4402-9F62-6BD7951013B3}" type="slidenum">
              <a:rPr lang="en-US" altLang="en-US" smtClean="0"/>
              <a:pPr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OBJECTIVE 18</a:t>
            </a:r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| Discuss brain’s plasticity following injury or illness.</a:t>
            </a:r>
          </a:p>
        </p:txBody>
      </p:sp>
    </p:spTree>
    <p:extLst>
      <p:ext uri="{BB962C8B-B14F-4D97-AF65-F5344CB8AC3E}">
        <p14:creationId xmlns:p14="http://schemas.microsoft.com/office/powerpoint/2010/main" val="5208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ydoo.com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 bright="-43000" contrast="-63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86182" y="6357958"/>
            <a:ext cx="1071570" cy="276999"/>
          </a:xfrm>
          <a:prstGeom prst="rect">
            <a:avLst/>
          </a:prstGeom>
          <a:noFill/>
        </p:spPr>
        <p:txBody>
          <a:bodyPr>
            <a:prstTxWarp prst="textSlant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33CC"/>
                </a:solidFill>
                <a:latin typeface="+mn-lt"/>
                <a:cs typeface="+mn-cs"/>
                <a:hlinkClick r:id="rId3"/>
              </a:rPr>
              <a:t>Onlydoo.com</a:t>
            </a:r>
            <a:endParaRPr lang="fr-FR" sz="12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33CC"/>
              </a:solidFill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  <a:gradFill>
            <a:gsLst>
              <a:gs pos="1200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0"/>
          </a:gradFill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707F-5021-45BA-8BF5-535FDEE4D543}" type="datetimeFigureOut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A4E7F3-ABF8-4BBC-BCE3-E4A56706B19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6030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AE6AB-A55C-4DFD-95FD-AA66E62E1AF2}" type="datetimeFigureOut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7CF68-1AD9-41AF-830E-14CE1505EA7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3160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9B6B-1691-4DAB-8944-A162D2855A7F}" type="datetimeFigureOut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79811-E0D9-4C47-8ABE-29C1099FB8F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71846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915" y="316736"/>
            <a:ext cx="234628" cy="48409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078" y="439834"/>
            <a:ext cx="7335636" cy="24896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12465" y="316735"/>
            <a:ext cx="237288" cy="246657"/>
          </a:xfrm>
          <a:custGeom>
            <a:avLst/>
            <a:gdLst/>
            <a:ahLst/>
            <a:cxnLst/>
            <a:rect l="l" t="t" r="r" b="b"/>
            <a:pathLst>
              <a:path w="277494" h="271780">
                <a:moveTo>
                  <a:pt x="137160" y="135636"/>
                </a:moveTo>
                <a:lnTo>
                  <a:pt x="0" y="135636"/>
                </a:lnTo>
                <a:lnTo>
                  <a:pt x="0" y="271272"/>
                </a:lnTo>
                <a:lnTo>
                  <a:pt x="137160" y="271272"/>
                </a:lnTo>
                <a:lnTo>
                  <a:pt x="137160" y="135636"/>
                </a:lnTo>
                <a:close/>
              </a:path>
              <a:path w="277494" h="271780">
                <a:moveTo>
                  <a:pt x="277368" y="0"/>
                </a:moveTo>
                <a:lnTo>
                  <a:pt x="137160" y="0"/>
                </a:lnTo>
                <a:lnTo>
                  <a:pt x="137160" y="135636"/>
                </a:lnTo>
                <a:lnTo>
                  <a:pt x="277368" y="135636"/>
                </a:lnTo>
                <a:lnTo>
                  <a:pt x="277368" y="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29758" y="439834"/>
            <a:ext cx="120001" cy="127363"/>
          </a:xfrm>
          <a:custGeom>
            <a:avLst/>
            <a:gdLst/>
            <a:ahLst/>
            <a:cxnLst/>
            <a:rect l="l" t="t" r="r" b="b"/>
            <a:pathLst>
              <a:path w="140334" h="140334">
                <a:moveTo>
                  <a:pt x="140207" y="140207"/>
                </a:moveTo>
                <a:lnTo>
                  <a:pt x="140207" y="0"/>
                </a:lnTo>
                <a:lnTo>
                  <a:pt x="0" y="0"/>
                </a:lnTo>
                <a:lnTo>
                  <a:pt x="0" y="140207"/>
                </a:lnTo>
                <a:lnTo>
                  <a:pt x="140207" y="140207"/>
                </a:lnTo>
                <a:close/>
              </a:path>
            </a:pathLst>
          </a:custGeom>
          <a:solidFill>
            <a:srgbClr val="989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6488" y="565698"/>
            <a:ext cx="117286" cy="123329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3989" y="441216"/>
            <a:ext cx="121630" cy="124481"/>
          </a:xfrm>
          <a:custGeom>
            <a:avLst/>
            <a:gdLst/>
            <a:ahLst/>
            <a:cxnLst/>
            <a:rect l="l" t="t" r="r" b="b"/>
            <a:pathLst>
              <a:path w="142240" h="137159">
                <a:moveTo>
                  <a:pt x="141731" y="137159"/>
                </a:moveTo>
                <a:lnTo>
                  <a:pt x="141731" y="0"/>
                </a:lnTo>
                <a:lnTo>
                  <a:pt x="0" y="0"/>
                </a:lnTo>
                <a:lnTo>
                  <a:pt x="0" y="137159"/>
                </a:lnTo>
                <a:lnTo>
                  <a:pt x="141731" y="137159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96481" y="562931"/>
            <a:ext cx="233487" cy="248963"/>
          </a:xfrm>
          <a:custGeom>
            <a:avLst/>
            <a:gdLst/>
            <a:ahLst/>
            <a:cxnLst/>
            <a:rect l="l" t="t" r="r" b="b"/>
            <a:pathLst>
              <a:path w="273050" h="274319">
                <a:moveTo>
                  <a:pt x="272796" y="0"/>
                </a:moveTo>
                <a:lnTo>
                  <a:pt x="135636" y="0"/>
                </a:lnTo>
                <a:lnTo>
                  <a:pt x="135636" y="138684"/>
                </a:lnTo>
                <a:lnTo>
                  <a:pt x="0" y="138684"/>
                </a:lnTo>
                <a:lnTo>
                  <a:pt x="0" y="274320"/>
                </a:lnTo>
                <a:lnTo>
                  <a:pt x="137160" y="274320"/>
                </a:lnTo>
                <a:lnTo>
                  <a:pt x="137160" y="138684"/>
                </a:lnTo>
                <a:lnTo>
                  <a:pt x="272796" y="138684"/>
                </a:lnTo>
                <a:lnTo>
                  <a:pt x="272796" y="0"/>
                </a:lnTo>
                <a:close/>
              </a:path>
            </a:pathLst>
          </a:custGeom>
          <a:solidFill>
            <a:srgbClr val="989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7826" y="5918396"/>
            <a:ext cx="1216713" cy="5647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2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26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1219"/>
              </a:lnSpc>
            </a:pPr>
            <a:r>
              <a:rPr lang="fr-FR" spc="-4" smtClean="0"/>
              <a:t>D.</a:t>
            </a:r>
            <a:r>
              <a:rPr lang="fr-FR" spc="-30" smtClean="0"/>
              <a:t> </a:t>
            </a:r>
            <a:r>
              <a:rPr lang="fr-FR" spc="-4" smtClean="0"/>
              <a:t>Hasboun</a:t>
            </a:r>
            <a:r>
              <a:rPr lang="fr-FR" spc="-30" smtClean="0"/>
              <a:t> </a:t>
            </a:r>
            <a:r>
              <a:rPr lang="fr-FR" spc="-4" smtClean="0"/>
              <a:t>2007-2008</a:t>
            </a:r>
            <a:endParaRPr lang="fr-FR" spc="-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84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F411C-A027-4FFB-B23C-620D9B16DA5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36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dirty="0"/>
              <a:t>L2S4</a:t>
            </a:r>
            <a:r>
              <a:rPr spc="-25" dirty="0"/>
              <a:t> </a:t>
            </a:r>
            <a:r>
              <a:rPr spc="-5" dirty="0"/>
              <a:t>STAPS</a:t>
            </a:r>
            <a:r>
              <a:rPr spc="-25" dirty="0"/>
              <a:t> </a:t>
            </a:r>
            <a:r>
              <a:rPr dirty="0"/>
              <a:t>Avignon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06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2CA74-D0F6-46FD-A25B-78B584C8E6EE}" type="datetimeFigureOut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376BD-2145-4705-B591-FCC0EC8876D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417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D7D8-8462-4BCF-BE60-EC2FEF44F0B7}" type="datetimeFigureOut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25055-DFD2-4431-BDA5-B72C59FF37F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4462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C763-FC11-44D3-817F-B032A889B9F4}" type="datetimeFigureOut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A3DD2-44EF-4C37-826B-C20FE6FB741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7833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26E2-0049-48F4-9F3C-C981829AB3C6}" type="datetimeFigureOut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C94A5-0449-457A-9C9B-4EBE24D8425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6681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6BC5-7F06-4E0F-B1C6-3D0A55136DFB}" type="datetimeFigureOut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37C8C-D43E-42A2-A217-9E733FB969E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516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E1FE-95BD-44BD-B349-C8DD731E3E81}" type="datetimeFigureOut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080E9-D58A-4194-8F8F-A59BE596EC4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6951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8E6EB-B882-4DEE-8F5D-3FDCA539257C}" type="datetimeFigureOut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86130-4AB3-42C3-ACBD-37564C9379E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6389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2826-BF47-4EC8-93F8-8C49966A8B01}" type="datetimeFigureOut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F85DB-E992-4DA2-9BF9-A78D389FF47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6986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791E76-CE69-49B0-BF41-C289BFE1A0FD}" type="datetimeFigureOut">
              <a:rPr lang="en-US"/>
              <a:pPr>
                <a:defRPr/>
              </a:pPr>
              <a:t>6/28/2024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4C775B2-E7E4-4098-AA63-EB59DF1FD4E8}" type="slidenum">
              <a:rPr lang="en-US" altLang="fr-FR"/>
              <a:pPr/>
              <a:t>‹N°›</a:t>
            </a:fld>
            <a:endParaRPr lang="en-US" alt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3.png"/><Relationship Id="rId7" Type="http://schemas.openxmlformats.org/officeDocument/2006/relationships/image" Target="../media/image7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jpg"/><Relationship Id="rId5" Type="http://schemas.openxmlformats.org/officeDocument/2006/relationships/image" Target="../media/image37.png"/><Relationship Id="rId4" Type="http://schemas.openxmlformats.org/officeDocument/2006/relationships/image" Target="../media/image4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77.jp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7.png"/><Relationship Id="rId7" Type="http://schemas.openxmlformats.org/officeDocument/2006/relationships/image" Target="../media/image8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77.jpg"/><Relationship Id="rId10" Type="http://schemas.openxmlformats.org/officeDocument/2006/relationships/image" Target="../media/image61.jpg"/><Relationship Id="rId4" Type="http://schemas.openxmlformats.org/officeDocument/2006/relationships/image" Target="../media/image82.png"/><Relationship Id="rId9" Type="http://schemas.openxmlformats.org/officeDocument/2006/relationships/image" Target="../media/image8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on.com/news/health/articles/2009/07/22/newly_discovered_image_offers_fresh_insights_about_1848_medical_miracle/" TargetMode="Externa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hyperlink" Target="http://en.wikipedia.org/wiki/Image:Phineas_Gage_Death_Mask.jpg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DZ" dirty="0" smtClean="0"/>
              <a:t>وظيفة الدماغ النموذجية</a:t>
            </a:r>
            <a:endParaRPr lang="fr-FR" dirty="0" smtClean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428750" y="307181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DZ" dirty="0" smtClean="0"/>
              <a:t>د. بزيح هناء </a:t>
            </a:r>
          </a:p>
          <a:p>
            <a:pPr fontAlgn="auto">
              <a:spcAft>
                <a:spcPts val="0"/>
              </a:spcAft>
              <a:defRPr/>
            </a:pPr>
            <a:r>
              <a:rPr lang="ar-DZ" dirty="0" smtClean="0"/>
              <a:t>جامعة محمد لمين دباغين سطيف2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149859"/>
            <a:ext cx="172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/>
          </a:p>
        </p:txBody>
      </p:sp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68779" y="716280"/>
            <a:ext cx="535178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INTRODUCTION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ORGANISATION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GENERALE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1529" y="1412239"/>
            <a:ext cx="4123690" cy="369570"/>
          </a:xfrm>
          <a:prstGeom prst="rect">
            <a:avLst/>
          </a:prstGeom>
          <a:solidFill>
            <a:srgbClr val="00FF00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latin typeface="Times New Roman"/>
                <a:cs typeface="Times New Roman"/>
              </a:rPr>
              <a:t>PHYSIOLOGIQUE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 </a:t>
            </a:r>
            <a:r>
              <a:rPr sz="1800" b="1" spc="-5" dirty="0">
                <a:latin typeface="Times New Roman"/>
                <a:cs typeface="Times New Roman"/>
              </a:rPr>
              <a:t>Les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voies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motrices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99447" y="3110547"/>
            <a:ext cx="5264785" cy="516255"/>
            <a:chOff x="3199447" y="3110547"/>
            <a:chExt cx="5264785" cy="516255"/>
          </a:xfrm>
        </p:grpSpPr>
        <p:sp>
          <p:nvSpPr>
            <p:cNvPr id="8" name="object 8"/>
            <p:cNvSpPr/>
            <p:nvPr/>
          </p:nvSpPr>
          <p:spPr>
            <a:xfrm>
              <a:off x="3204210" y="3115310"/>
              <a:ext cx="5255260" cy="506730"/>
            </a:xfrm>
            <a:custGeom>
              <a:avLst/>
              <a:gdLst/>
              <a:ahLst/>
              <a:cxnLst/>
              <a:rect l="l" t="t" r="r" b="b"/>
              <a:pathLst>
                <a:path w="5255259" h="506729">
                  <a:moveTo>
                    <a:pt x="5255260" y="0"/>
                  </a:moveTo>
                  <a:lnTo>
                    <a:pt x="0" y="0"/>
                  </a:lnTo>
                  <a:lnTo>
                    <a:pt x="0" y="506729"/>
                  </a:lnTo>
                  <a:lnTo>
                    <a:pt x="5255260" y="506729"/>
                  </a:lnTo>
                  <a:lnTo>
                    <a:pt x="5255260" y="0"/>
                  </a:lnTo>
                  <a:close/>
                </a:path>
              </a:pathLst>
            </a:custGeom>
            <a:solidFill>
              <a:srgbClr val="BADFE2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04210" y="3115310"/>
              <a:ext cx="5255260" cy="506730"/>
            </a:xfrm>
            <a:custGeom>
              <a:avLst/>
              <a:gdLst/>
              <a:ahLst/>
              <a:cxnLst/>
              <a:rect l="l" t="t" r="r" b="b"/>
              <a:pathLst>
                <a:path w="5255259" h="506729">
                  <a:moveTo>
                    <a:pt x="2627629" y="506729"/>
                  </a:moveTo>
                  <a:lnTo>
                    <a:pt x="0" y="506729"/>
                  </a:lnTo>
                  <a:lnTo>
                    <a:pt x="0" y="0"/>
                  </a:lnTo>
                  <a:lnTo>
                    <a:pt x="5255260" y="0"/>
                  </a:lnTo>
                  <a:lnTo>
                    <a:pt x="5255260" y="506729"/>
                  </a:lnTo>
                  <a:lnTo>
                    <a:pt x="2627629" y="5067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0869" y="1916429"/>
            <a:ext cx="7848600" cy="502920"/>
          </a:xfrm>
          <a:prstGeom prst="rect">
            <a:avLst/>
          </a:prstGeom>
          <a:solidFill>
            <a:srgbClr val="BADFE2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R="491490" algn="ctr">
              <a:lnSpc>
                <a:spcPct val="100000"/>
              </a:lnSpc>
              <a:spcBef>
                <a:spcPts val="370"/>
              </a:spcBef>
            </a:pPr>
            <a:r>
              <a:rPr sz="2400" i="1" spc="-5" dirty="0">
                <a:latin typeface="Times New Roman"/>
                <a:cs typeface="Times New Roman"/>
              </a:rPr>
              <a:t>SNP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: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nerfs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crâniens</a:t>
            </a:r>
            <a:r>
              <a:rPr sz="2400" i="1" spc="-5" dirty="0">
                <a:latin typeface="Times New Roman"/>
                <a:cs typeface="Times New Roman"/>
              </a:rPr>
              <a:t> et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spinaux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1470" y="3190239"/>
            <a:ext cx="3180080" cy="36957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latin typeface="Times New Roman"/>
                <a:cs typeface="Times New Roman"/>
              </a:rPr>
              <a:t>VOIES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MOTRICES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(efférentes)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24700" y="2437129"/>
            <a:ext cx="228600" cy="660400"/>
            <a:chOff x="7124700" y="2437129"/>
            <a:chExt cx="228600" cy="660400"/>
          </a:xfrm>
        </p:grpSpPr>
        <p:sp>
          <p:nvSpPr>
            <p:cNvPr id="13" name="object 13"/>
            <p:cNvSpPr/>
            <p:nvPr/>
          </p:nvSpPr>
          <p:spPr>
            <a:xfrm>
              <a:off x="7131050" y="2443479"/>
              <a:ext cx="215900" cy="647700"/>
            </a:xfrm>
            <a:custGeom>
              <a:avLst/>
              <a:gdLst/>
              <a:ahLst/>
              <a:cxnLst/>
              <a:rect l="l" t="t" r="r" b="b"/>
              <a:pathLst>
                <a:path w="215900" h="647700">
                  <a:moveTo>
                    <a:pt x="161290" y="0"/>
                  </a:moveTo>
                  <a:lnTo>
                    <a:pt x="53340" y="0"/>
                  </a:lnTo>
                  <a:lnTo>
                    <a:pt x="53340" y="485140"/>
                  </a:lnTo>
                  <a:lnTo>
                    <a:pt x="0" y="485140"/>
                  </a:lnTo>
                  <a:lnTo>
                    <a:pt x="107950" y="647700"/>
                  </a:lnTo>
                  <a:lnTo>
                    <a:pt x="215900" y="485140"/>
                  </a:lnTo>
                  <a:lnTo>
                    <a:pt x="161290" y="485140"/>
                  </a:lnTo>
                  <a:lnTo>
                    <a:pt x="1612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31050" y="2443479"/>
              <a:ext cx="215900" cy="647700"/>
            </a:xfrm>
            <a:custGeom>
              <a:avLst/>
              <a:gdLst/>
              <a:ahLst/>
              <a:cxnLst/>
              <a:rect l="l" t="t" r="r" b="b"/>
              <a:pathLst>
                <a:path w="215900" h="647700">
                  <a:moveTo>
                    <a:pt x="161290" y="0"/>
                  </a:moveTo>
                  <a:lnTo>
                    <a:pt x="161290" y="485140"/>
                  </a:lnTo>
                  <a:lnTo>
                    <a:pt x="215900" y="485140"/>
                  </a:lnTo>
                  <a:lnTo>
                    <a:pt x="107950" y="647700"/>
                  </a:lnTo>
                  <a:lnTo>
                    <a:pt x="0" y="485140"/>
                  </a:lnTo>
                  <a:lnTo>
                    <a:pt x="53340" y="485140"/>
                  </a:lnTo>
                  <a:lnTo>
                    <a:pt x="53340" y="0"/>
                  </a:lnTo>
                  <a:lnTo>
                    <a:pt x="161290" y="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76600" y="4250690"/>
            <a:ext cx="2376170" cy="721360"/>
          </a:xfrm>
          <a:prstGeom prst="rect">
            <a:avLst/>
          </a:prstGeom>
          <a:solidFill>
            <a:srgbClr val="BADFE2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R="29845" algn="ctr">
              <a:lnSpc>
                <a:spcPct val="100000"/>
              </a:lnSpc>
              <a:spcBef>
                <a:spcPts val="340"/>
              </a:spcBef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SN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AUTONOME</a:t>
            </a:r>
            <a:endParaRPr sz="1800">
              <a:latin typeface="Times New Roman"/>
              <a:cs typeface="Times New Roman"/>
            </a:endParaRPr>
          </a:p>
          <a:p>
            <a:pPr marR="3048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(végétatif,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involontaire)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81230" y="2441000"/>
            <a:ext cx="3108960" cy="1786889"/>
            <a:chOff x="4281230" y="2441000"/>
            <a:chExt cx="3108960" cy="1786889"/>
          </a:xfrm>
        </p:grpSpPr>
        <p:sp>
          <p:nvSpPr>
            <p:cNvPr id="17" name="object 17"/>
            <p:cNvSpPr/>
            <p:nvPr/>
          </p:nvSpPr>
          <p:spPr>
            <a:xfrm>
              <a:off x="7166609" y="3644899"/>
              <a:ext cx="217170" cy="576580"/>
            </a:xfrm>
            <a:custGeom>
              <a:avLst/>
              <a:gdLst/>
              <a:ahLst/>
              <a:cxnLst/>
              <a:rect l="l" t="t" r="r" b="b"/>
              <a:pathLst>
                <a:path w="217170" h="576579">
                  <a:moveTo>
                    <a:pt x="162560" y="0"/>
                  </a:moveTo>
                  <a:lnTo>
                    <a:pt x="54610" y="0"/>
                  </a:lnTo>
                  <a:lnTo>
                    <a:pt x="54610" y="431800"/>
                  </a:lnTo>
                  <a:lnTo>
                    <a:pt x="0" y="431800"/>
                  </a:lnTo>
                  <a:lnTo>
                    <a:pt x="109220" y="576580"/>
                  </a:lnTo>
                  <a:lnTo>
                    <a:pt x="217170" y="431800"/>
                  </a:lnTo>
                  <a:lnTo>
                    <a:pt x="162560" y="431800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66609" y="3644899"/>
              <a:ext cx="217170" cy="576580"/>
            </a:xfrm>
            <a:custGeom>
              <a:avLst/>
              <a:gdLst/>
              <a:ahLst/>
              <a:cxnLst/>
              <a:rect l="l" t="t" r="r" b="b"/>
              <a:pathLst>
                <a:path w="217170" h="576579">
                  <a:moveTo>
                    <a:pt x="162560" y="0"/>
                  </a:moveTo>
                  <a:lnTo>
                    <a:pt x="162560" y="431800"/>
                  </a:lnTo>
                  <a:lnTo>
                    <a:pt x="217170" y="431800"/>
                  </a:lnTo>
                  <a:lnTo>
                    <a:pt x="109220" y="576580"/>
                  </a:lnTo>
                  <a:lnTo>
                    <a:pt x="0" y="431800"/>
                  </a:lnTo>
                  <a:lnTo>
                    <a:pt x="54610" y="431800"/>
                  </a:lnTo>
                  <a:lnTo>
                    <a:pt x="54610" y="0"/>
                  </a:lnTo>
                  <a:lnTo>
                    <a:pt x="162560" y="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7519" y="2447289"/>
              <a:ext cx="215900" cy="648970"/>
            </a:xfrm>
            <a:custGeom>
              <a:avLst/>
              <a:gdLst/>
              <a:ahLst/>
              <a:cxnLst/>
              <a:rect l="l" t="t" r="r" b="b"/>
              <a:pathLst>
                <a:path w="215900" h="648969">
                  <a:moveTo>
                    <a:pt x="161289" y="0"/>
                  </a:moveTo>
                  <a:lnTo>
                    <a:pt x="53339" y="0"/>
                  </a:lnTo>
                  <a:lnTo>
                    <a:pt x="53339" y="486410"/>
                  </a:lnTo>
                  <a:lnTo>
                    <a:pt x="0" y="486410"/>
                  </a:lnTo>
                  <a:lnTo>
                    <a:pt x="107950" y="648970"/>
                  </a:lnTo>
                  <a:lnTo>
                    <a:pt x="215900" y="486410"/>
                  </a:lnTo>
                  <a:lnTo>
                    <a:pt x="161289" y="486410"/>
                  </a:lnTo>
                  <a:lnTo>
                    <a:pt x="1612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87519" y="2447289"/>
              <a:ext cx="215900" cy="648970"/>
            </a:xfrm>
            <a:custGeom>
              <a:avLst/>
              <a:gdLst/>
              <a:ahLst/>
              <a:cxnLst/>
              <a:rect l="l" t="t" r="r" b="b"/>
              <a:pathLst>
                <a:path w="215900" h="648969">
                  <a:moveTo>
                    <a:pt x="161289" y="0"/>
                  </a:moveTo>
                  <a:lnTo>
                    <a:pt x="161289" y="486410"/>
                  </a:lnTo>
                  <a:lnTo>
                    <a:pt x="215900" y="486410"/>
                  </a:lnTo>
                  <a:lnTo>
                    <a:pt x="107950" y="648970"/>
                  </a:lnTo>
                  <a:lnTo>
                    <a:pt x="0" y="486410"/>
                  </a:lnTo>
                  <a:lnTo>
                    <a:pt x="53339" y="486410"/>
                  </a:lnTo>
                  <a:lnTo>
                    <a:pt x="53339" y="0"/>
                  </a:lnTo>
                  <a:lnTo>
                    <a:pt x="161289" y="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87519" y="3644899"/>
              <a:ext cx="215900" cy="576580"/>
            </a:xfrm>
            <a:custGeom>
              <a:avLst/>
              <a:gdLst/>
              <a:ahLst/>
              <a:cxnLst/>
              <a:rect l="l" t="t" r="r" b="b"/>
              <a:pathLst>
                <a:path w="215900" h="576579">
                  <a:moveTo>
                    <a:pt x="161289" y="0"/>
                  </a:moveTo>
                  <a:lnTo>
                    <a:pt x="53339" y="0"/>
                  </a:lnTo>
                  <a:lnTo>
                    <a:pt x="53339" y="431800"/>
                  </a:lnTo>
                  <a:lnTo>
                    <a:pt x="0" y="431800"/>
                  </a:lnTo>
                  <a:lnTo>
                    <a:pt x="107950" y="576580"/>
                  </a:lnTo>
                  <a:lnTo>
                    <a:pt x="215900" y="431800"/>
                  </a:lnTo>
                  <a:lnTo>
                    <a:pt x="161289" y="431800"/>
                  </a:lnTo>
                  <a:lnTo>
                    <a:pt x="1612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87519" y="3644899"/>
              <a:ext cx="215900" cy="576580"/>
            </a:xfrm>
            <a:custGeom>
              <a:avLst/>
              <a:gdLst/>
              <a:ahLst/>
              <a:cxnLst/>
              <a:rect l="l" t="t" r="r" b="b"/>
              <a:pathLst>
                <a:path w="215900" h="576579">
                  <a:moveTo>
                    <a:pt x="161289" y="0"/>
                  </a:moveTo>
                  <a:lnTo>
                    <a:pt x="161289" y="431800"/>
                  </a:lnTo>
                  <a:lnTo>
                    <a:pt x="215900" y="431800"/>
                  </a:lnTo>
                  <a:lnTo>
                    <a:pt x="107950" y="576580"/>
                  </a:lnTo>
                  <a:lnTo>
                    <a:pt x="0" y="431800"/>
                  </a:lnTo>
                  <a:lnTo>
                    <a:pt x="53339" y="431800"/>
                  </a:lnTo>
                  <a:lnTo>
                    <a:pt x="53339" y="0"/>
                  </a:lnTo>
                  <a:lnTo>
                    <a:pt x="161289" y="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084570" y="4250690"/>
            <a:ext cx="2377440" cy="721360"/>
          </a:xfrm>
          <a:prstGeom prst="rect">
            <a:avLst/>
          </a:prstGeom>
          <a:solidFill>
            <a:srgbClr val="BADFE2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R="31115" algn="ctr">
              <a:lnSpc>
                <a:spcPct val="100000"/>
              </a:lnSpc>
              <a:spcBef>
                <a:spcPts val="340"/>
              </a:spcBef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SN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SOMATIQUE</a:t>
            </a:r>
            <a:endParaRPr sz="1800">
              <a:latin typeface="Times New Roman"/>
              <a:cs typeface="Times New Roman"/>
            </a:endParaRPr>
          </a:p>
          <a:p>
            <a:pPr marR="30480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(somatique,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volontaire)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84570" y="5588000"/>
            <a:ext cx="2377440" cy="1080770"/>
          </a:xfrm>
          <a:prstGeom prst="rect">
            <a:avLst/>
          </a:prstGeom>
          <a:solidFill>
            <a:srgbClr val="BADFE2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R="29845" algn="ctr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EFFECTEURS</a:t>
            </a:r>
            <a:endParaRPr sz="1800">
              <a:latin typeface="Times New Roman"/>
              <a:cs typeface="Times New Roman"/>
            </a:endParaRPr>
          </a:p>
          <a:p>
            <a:pPr marL="571500" marR="601345" algn="ctr">
              <a:lnSpc>
                <a:spcPct val="100000"/>
              </a:lnSpc>
              <a:spcBef>
                <a:spcPts val="950"/>
              </a:spcBef>
            </a:pPr>
            <a:r>
              <a:rPr sz="1800" spc="-5" dirty="0">
                <a:latin typeface="Times New Roman"/>
                <a:cs typeface="Times New Roman"/>
              </a:rPr>
              <a:t>Muscles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-10" dirty="0">
                <a:latin typeface="Times New Roman"/>
                <a:cs typeface="Times New Roman"/>
              </a:rPr>
              <a:t>q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1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l</a:t>
            </a:r>
            <a:r>
              <a:rPr sz="1800" spc="1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tt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ques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76600" y="5588000"/>
            <a:ext cx="2376170" cy="1080770"/>
          </a:xfrm>
          <a:prstGeom prst="rect">
            <a:avLst/>
          </a:prstGeom>
          <a:solidFill>
            <a:srgbClr val="BADFE2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EFFECTEURS</a:t>
            </a:r>
            <a:endParaRPr sz="1800">
              <a:latin typeface="Times New Roman"/>
              <a:cs typeface="Times New Roman"/>
            </a:endParaRPr>
          </a:p>
          <a:p>
            <a:pPr marL="52069" marR="82550" algn="ctr">
              <a:lnSpc>
                <a:spcPct val="100000"/>
              </a:lnSpc>
              <a:spcBef>
                <a:spcPts val="950"/>
              </a:spcBef>
            </a:pPr>
            <a:r>
              <a:rPr sz="1800" spc="-5" dirty="0">
                <a:latin typeface="Times New Roman"/>
                <a:cs typeface="Times New Roman"/>
              </a:rPr>
              <a:t>Muscles </a:t>
            </a:r>
            <a:r>
              <a:rPr sz="1800" dirty="0">
                <a:latin typeface="Times New Roman"/>
                <a:cs typeface="Times New Roman"/>
              </a:rPr>
              <a:t>cardiaque, </a:t>
            </a:r>
            <a:r>
              <a:rPr sz="1800" spc="-5" dirty="0">
                <a:latin typeface="Times New Roman"/>
                <a:cs typeface="Times New Roman"/>
              </a:rPr>
              <a:t>lisse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et</a:t>
            </a:r>
            <a:r>
              <a:rPr sz="1800" dirty="0">
                <a:latin typeface="Times New Roman"/>
                <a:cs typeface="Times New Roman"/>
              </a:rPr>
              <a:t> glandes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160320" y="4991160"/>
            <a:ext cx="229870" cy="589280"/>
            <a:chOff x="7160320" y="4991160"/>
            <a:chExt cx="229870" cy="589280"/>
          </a:xfrm>
        </p:grpSpPr>
        <p:sp>
          <p:nvSpPr>
            <p:cNvPr id="27" name="object 27"/>
            <p:cNvSpPr/>
            <p:nvPr/>
          </p:nvSpPr>
          <p:spPr>
            <a:xfrm>
              <a:off x="7166609" y="4997450"/>
              <a:ext cx="217170" cy="576580"/>
            </a:xfrm>
            <a:custGeom>
              <a:avLst/>
              <a:gdLst/>
              <a:ahLst/>
              <a:cxnLst/>
              <a:rect l="l" t="t" r="r" b="b"/>
              <a:pathLst>
                <a:path w="217170" h="576579">
                  <a:moveTo>
                    <a:pt x="162560" y="0"/>
                  </a:moveTo>
                  <a:lnTo>
                    <a:pt x="54610" y="0"/>
                  </a:lnTo>
                  <a:lnTo>
                    <a:pt x="54610" y="431800"/>
                  </a:lnTo>
                  <a:lnTo>
                    <a:pt x="0" y="431800"/>
                  </a:lnTo>
                  <a:lnTo>
                    <a:pt x="109220" y="576580"/>
                  </a:lnTo>
                  <a:lnTo>
                    <a:pt x="217170" y="431800"/>
                  </a:lnTo>
                  <a:lnTo>
                    <a:pt x="162560" y="431800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66609" y="4997450"/>
              <a:ext cx="217170" cy="576580"/>
            </a:xfrm>
            <a:custGeom>
              <a:avLst/>
              <a:gdLst/>
              <a:ahLst/>
              <a:cxnLst/>
              <a:rect l="l" t="t" r="r" b="b"/>
              <a:pathLst>
                <a:path w="217170" h="576579">
                  <a:moveTo>
                    <a:pt x="162560" y="0"/>
                  </a:moveTo>
                  <a:lnTo>
                    <a:pt x="162560" y="431800"/>
                  </a:lnTo>
                  <a:lnTo>
                    <a:pt x="217170" y="431800"/>
                  </a:lnTo>
                  <a:lnTo>
                    <a:pt x="109220" y="576580"/>
                  </a:lnTo>
                  <a:lnTo>
                    <a:pt x="0" y="431800"/>
                  </a:lnTo>
                  <a:lnTo>
                    <a:pt x="54610" y="431800"/>
                  </a:lnTo>
                  <a:lnTo>
                    <a:pt x="54610" y="0"/>
                  </a:lnTo>
                  <a:lnTo>
                    <a:pt x="162560" y="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281230" y="4991160"/>
            <a:ext cx="228600" cy="589280"/>
            <a:chOff x="4281230" y="4991160"/>
            <a:chExt cx="228600" cy="589280"/>
          </a:xfrm>
        </p:grpSpPr>
        <p:sp>
          <p:nvSpPr>
            <p:cNvPr id="30" name="object 30"/>
            <p:cNvSpPr/>
            <p:nvPr/>
          </p:nvSpPr>
          <p:spPr>
            <a:xfrm>
              <a:off x="4287519" y="4997450"/>
              <a:ext cx="215900" cy="576580"/>
            </a:xfrm>
            <a:custGeom>
              <a:avLst/>
              <a:gdLst/>
              <a:ahLst/>
              <a:cxnLst/>
              <a:rect l="l" t="t" r="r" b="b"/>
              <a:pathLst>
                <a:path w="215900" h="576579">
                  <a:moveTo>
                    <a:pt x="161289" y="0"/>
                  </a:moveTo>
                  <a:lnTo>
                    <a:pt x="53339" y="0"/>
                  </a:lnTo>
                  <a:lnTo>
                    <a:pt x="53339" y="431800"/>
                  </a:lnTo>
                  <a:lnTo>
                    <a:pt x="0" y="431800"/>
                  </a:lnTo>
                  <a:lnTo>
                    <a:pt x="107950" y="576580"/>
                  </a:lnTo>
                  <a:lnTo>
                    <a:pt x="215900" y="431800"/>
                  </a:lnTo>
                  <a:lnTo>
                    <a:pt x="161289" y="431800"/>
                  </a:lnTo>
                  <a:lnTo>
                    <a:pt x="1612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7519" y="4997450"/>
              <a:ext cx="215900" cy="576580"/>
            </a:xfrm>
            <a:custGeom>
              <a:avLst/>
              <a:gdLst/>
              <a:ahLst/>
              <a:cxnLst/>
              <a:rect l="l" t="t" r="r" b="b"/>
              <a:pathLst>
                <a:path w="215900" h="576579">
                  <a:moveTo>
                    <a:pt x="161289" y="0"/>
                  </a:moveTo>
                  <a:lnTo>
                    <a:pt x="161289" y="431800"/>
                  </a:lnTo>
                  <a:lnTo>
                    <a:pt x="215900" y="431800"/>
                  </a:lnTo>
                  <a:lnTo>
                    <a:pt x="107950" y="576580"/>
                  </a:lnTo>
                  <a:lnTo>
                    <a:pt x="0" y="431800"/>
                  </a:lnTo>
                  <a:lnTo>
                    <a:pt x="53339" y="431800"/>
                  </a:lnTo>
                  <a:lnTo>
                    <a:pt x="53339" y="0"/>
                  </a:lnTo>
                  <a:lnTo>
                    <a:pt x="161289" y="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74700" y="3427221"/>
            <a:ext cx="2013585" cy="2507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dirty="0">
                <a:latin typeface="Times New Roman"/>
                <a:cs typeface="Times New Roman"/>
              </a:rPr>
              <a:t>VOIES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SENSITIVES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(afférentes)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R="15875" algn="ctr">
              <a:lnSpc>
                <a:spcPct val="100000"/>
              </a:lnSpc>
              <a:spcBef>
                <a:spcPts val="1260"/>
              </a:spcBef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RECEPTEURS</a:t>
            </a:r>
            <a:endParaRPr sz="1800">
              <a:latin typeface="Times New Roman"/>
              <a:cs typeface="Times New Roman"/>
            </a:endParaRPr>
          </a:p>
          <a:p>
            <a:pPr marL="436880" marR="290830" indent="-219710">
              <a:lnSpc>
                <a:spcPct val="100000"/>
              </a:lnSpc>
              <a:spcBef>
                <a:spcPts val="950"/>
              </a:spcBef>
            </a:pPr>
            <a:r>
              <a:rPr sz="1800" spc="-5" dirty="0">
                <a:latin typeface="Times New Roman"/>
                <a:cs typeface="Times New Roman"/>
              </a:rPr>
              <a:t>(milieu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intérieur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extérieur)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06107" y="2448560"/>
            <a:ext cx="2385695" cy="3577590"/>
            <a:chOff x="606107" y="2448560"/>
            <a:chExt cx="2385695" cy="3577590"/>
          </a:xfrm>
        </p:grpSpPr>
        <p:sp>
          <p:nvSpPr>
            <p:cNvPr id="34" name="object 34"/>
            <p:cNvSpPr/>
            <p:nvPr/>
          </p:nvSpPr>
          <p:spPr>
            <a:xfrm>
              <a:off x="610869" y="3139440"/>
              <a:ext cx="2376170" cy="1080770"/>
            </a:xfrm>
            <a:custGeom>
              <a:avLst/>
              <a:gdLst/>
              <a:ahLst/>
              <a:cxnLst/>
              <a:rect l="l" t="t" r="r" b="b"/>
              <a:pathLst>
                <a:path w="2376170" h="1080770">
                  <a:moveTo>
                    <a:pt x="2376170" y="0"/>
                  </a:moveTo>
                  <a:lnTo>
                    <a:pt x="0" y="0"/>
                  </a:lnTo>
                  <a:lnTo>
                    <a:pt x="0" y="1080770"/>
                  </a:lnTo>
                  <a:lnTo>
                    <a:pt x="2376170" y="1080770"/>
                  </a:lnTo>
                  <a:lnTo>
                    <a:pt x="2376170" y="0"/>
                  </a:lnTo>
                  <a:close/>
                </a:path>
              </a:pathLst>
            </a:custGeom>
            <a:solidFill>
              <a:srgbClr val="BADFE2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0869" y="3139440"/>
              <a:ext cx="2376170" cy="1080770"/>
            </a:xfrm>
            <a:custGeom>
              <a:avLst/>
              <a:gdLst/>
              <a:ahLst/>
              <a:cxnLst/>
              <a:rect l="l" t="t" r="r" b="b"/>
              <a:pathLst>
                <a:path w="2376170" h="1080770">
                  <a:moveTo>
                    <a:pt x="1187450" y="1080770"/>
                  </a:moveTo>
                  <a:lnTo>
                    <a:pt x="0" y="1080770"/>
                  </a:lnTo>
                  <a:lnTo>
                    <a:pt x="0" y="0"/>
                  </a:lnTo>
                  <a:lnTo>
                    <a:pt x="2376170" y="0"/>
                  </a:lnTo>
                  <a:lnTo>
                    <a:pt x="2376170" y="1080770"/>
                  </a:lnTo>
                  <a:lnTo>
                    <a:pt x="1187450" y="108077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4530" y="2454909"/>
              <a:ext cx="2192020" cy="1543050"/>
            </a:xfrm>
            <a:custGeom>
              <a:avLst/>
              <a:gdLst/>
              <a:ahLst/>
              <a:cxnLst/>
              <a:rect l="l" t="t" r="r" b="b"/>
              <a:pathLst>
                <a:path w="2192020" h="1543050">
                  <a:moveTo>
                    <a:pt x="1182370" y="162560"/>
                  </a:moveTo>
                  <a:lnTo>
                    <a:pt x="1074420" y="0"/>
                  </a:lnTo>
                  <a:lnTo>
                    <a:pt x="966470" y="162560"/>
                  </a:lnTo>
                  <a:lnTo>
                    <a:pt x="1019810" y="162560"/>
                  </a:lnTo>
                  <a:lnTo>
                    <a:pt x="1019810" y="647700"/>
                  </a:lnTo>
                  <a:lnTo>
                    <a:pt x="1129030" y="647700"/>
                  </a:lnTo>
                  <a:lnTo>
                    <a:pt x="1129030" y="162560"/>
                  </a:lnTo>
                  <a:lnTo>
                    <a:pt x="1182370" y="162560"/>
                  </a:lnTo>
                  <a:close/>
                </a:path>
                <a:path w="2192020" h="1543050">
                  <a:moveTo>
                    <a:pt x="2192020" y="900430"/>
                  </a:moveTo>
                  <a:lnTo>
                    <a:pt x="0" y="900430"/>
                  </a:lnTo>
                  <a:lnTo>
                    <a:pt x="0" y="1543050"/>
                  </a:lnTo>
                  <a:lnTo>
                    <a:pt x="2192020" y="1543050"/>
                  </a:lnTo>
                  <a:lnTo>
                    <a:pt x="2192020" y="90043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51000" y="2454910"/>
              <a:ext cx="215900" cy="647700"/>
            </a:xfrm>
            <a:custGeom>
              <a:avLst/>
              <a:gdLst/>
              <a:ahLst/>
              <a:cxnLst/>
              <a:rect l="l" t="t" r="r" b="b"/>
              <a:pathLst>
                <a:path w="215900" h="647700">
                  <a:moveTo>
                    <a:pt x="53339" y="647700"/>
                  </a:moveTo>
                  <a:lnTo>
                    <a:pt x="53339" y="162560"/>
                  </a:lnTo>
                  <a:lnTo>
                    <a:pt x="0" y="162560"/>
                  </a:lnTo>
                  <a:lnTo>
                    <a:pt x="107950" y="0"/>
                  </a:lnTo>
                  <a:lnTo>
                    <a:pt x="215900" y="162560"/>
                  </a:lnTo>
                  <a:lnTo>
                    <a:pt x="162560" y="162560"/>
                  </a:lnTo>
                  <a:lnTo>
                    <a:pt x="162560" y="647700"/>
                  </a:lnTo>
                  <a:lnTo>
                    <a:pt x="53339" y="6477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0869" y="4940300"/>
              <a:ext cx="2376170" cy="1080770"/>
            </a:xfrm>
            <a:custGeom>
              <a:avLst/>
              <a:gdLst/>
              <a:ahLst/>
              <a:cxnLst/>
              <a:rect l="l" t="t" r="r" b="b"/>
              <a:pathLst>
                <a:path w="2376170" h="1080770">
                  <a:moveTo>
                    <a:pt x="2376170" y="0"/>
                  </a:moveTo>
                  <a:lnTo>
                    <a:pt x="0" y="0"/>
                  </a:lnTo>
                  <a:lnTo>
                    <a:pt x="0" y="1080770"/>
                  </a:lnTo>
                  <a:lnTo>
                    <a:pt x="2376170" y="1080770"/>
                  </a:lnTo>
                  <a:lnTo>
                    <a:pt x="2376170" y="0"/>
                  </a:lnTo>
                  <a:close/>
                </a:path>
              </a:pathLst>
            </a:custGeom>
            <a:solidFill>
              <a:srgbClr val="BADFE2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0869" y="4940300"/>
              <a:ext cx="2376170" cy="1080770"/>
            </a:xfrm>
            <a:custGeom>
              <a:avLst/>
              <a:gdLst/>
              <a:ahLst/>
              <a:cxnLst/>
              <a:rect l="l" t="t" r="r" b="b"/>
              <a:pathLst>
                <a:path w="2376170" h="1080770">
                  <a:moveTo>
                    <a:pt x="1187450" y="1080770"/>
                  </a:moveTo>
                  <a:lnTo>
                    <a:pt x="0" y="1080770"/>
                  </a:lnTo>
                  <a:lnTo>
                    <a:pt x="0" y="0"/>
                  </a:lnTo>
                  <a:lnTo>
                    <a:pt x="2376170" y="0"/>
                  </a:lnTo>
                  <a:lnTo>
                    <a:pt x="2376170" y="1080770"/>
                  </a:lnTo>
                  <a:lnTo>
                    <a:pt x="1187450" y="108077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39750" y="2420620"/>
            <a:ext cx="2519680" cy="3745229"/>
            <a:chOff x="539750" y="2420620"/>
            <a:chExt cx="2519680" cy="3745229"/>
          </a:xfrm>
        </p:grpSpPr>
        <p:sp>
          <p:nvSpPr>
            <p:cNvPr id="41" name="object 41"/>
            <p:cNvSpPr/>
            <p:nvPr/>
          </p:nvSpPr>
          <p:spPr>
            <a:xfrm>
              <a:off x="1654810" y="4260850"/>
              <a:ext cx="215900" cy="647700"/>
            </a:xfrm>
            <a:custGeom>
              <a:avLst/>
              <a:gdLst/>
              <a:ahLst/>
              <a:cxnLst/>
              <a:rect l="l" t="t" r="r" b="b"/>
              <a:pathLst>
                <a:path w="215900" h="647700">
                  <a:moveTo>
                    <a:pt x="107950" y="0"/>
                  </a:moveTo>
                  <a:lnTo>
                    <a:pt x="0" y="161289"/>
                  </a:lnTo>
                  <a:lnTo>
                    <a:pt x="53339" y="161289"/>
                  </a:lnTo>
                  <a:lnTo>
                    <a:pt x="53339" y="647700"/>
                  </a:lnTo>
                  <a:lnTo>
                    <a:pt x="161289" y="647700"/>
                  </a:lnTo>
                  <a:lnTo>
                    <a:pt x="161289" y="161289"/>
                  </a:lnTo>
                  <a:lnTo>
                    <a:pt x="215900" y="16128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54810" y="4260850"/>
              <a:ext cx="215900" cy="647700"/>
            </a:xfrm>
            <a:custGeom>
              <a:avLst/>
              <a:gdLst/>
              <a:ahLst/>
              <a:cxnLst/>
              <a:rect l="l" t="t" r="r" b="b"/>
              <a:pathLst>
                <a:path w="215900" h="647700">
                  <a:moveTo>
                    <a:pt x="53339" y="647700"/>
                  </a:moveTo>
                  <a:lnTo>
                    <a:pt x="53339" y="161289"/>
                  </a:lnTo>
                  <a:lnTo>
                    <a:pt x="0" y="161289"/>
                  </a:lnTo>
                  <a:lnTo>
                    <a:pt x="107950" y="0"/>
                  </a:lnTo>
                  <a:lnTo>
                    <a:pt x="215900" y="161289"/>
                  </a:lnTo>
                  <a:lnTo>
                    <a:pt x="161289" y="161289"/>
                  </a:lnTo>
                  <a:lnTo>
                    <a:pt x="161289" y="647700"/>
                  </a:lnTo>
                  <a:lnTo>
                    <a:pt x="53339" y="6477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9750" y="2420620"/>
              <a:ext cx="2519680" cy="3745229"/>
            </a:xfrm>
            <a:custGeom>
              <a:avLst/>
              <a:gdLst/>
              <a:ahLst/>
              <a:cxnLst/>
              <a:rect l="l" t="t" r="r" b="b"/>
              <a:pathLst>
                <a:path w="2519680" h="3745229">
                  <a:moveTo>
                    <a:pt x="2519680" y="0"/>
                  </a:moveTo>
                  <a:lnTo>
                    <a:pt x="0" y="0"/>
                  </a:lnTo>
                  <a:lnTo>
                    <a:pt x="0" y="3745229"/>
                  </a:lnTo>
                  <a:lnTo>
                    <a:pt x="2519680" y="3745229"/>
                  </a:lnTo>
                  <a:lnTo>
                    <a:pt x="251968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392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59" y="1772920"/>
            <a:ext cx="6447790" cy="4570730"/>
            <a:chOff x="251459" y="1772920"/>
            <a:chExt cx="6447790" cy="4570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772920"/>
              <a:ext cx="3859529" cy="457073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87449" y="3500120"/>
              <a:ext cx="2160270" cy="2448560"/>
            </a:xfrm>
            <a:custGeom>
              <a:avLst/>
              <a:gdLst/>
              <a:ahLst/>
              <a:cxnLst/>
              <a:rect l="l" t="t" r="r" b="b"/>
              <a:pathLst>
                <a:path w="2160270" h="2448560">
                  <a:moveTo>
                    <a:pt x="1080770" y="0"/>
                  </a:moveTo>
                  <a:lnTo>
                    <a:pt x="970280" y="6350"/>
                  </a:lnTo>
                  <a:lnTo>
                    <a:pt x="862330" y="25400"/>
                  </a:lnTo>
                  <a:lnTo>
                    <a:pt x="759460" y="54609"/>
                  </a:lnTo>
                  <a:lnTo>
                    <a:pt x="659130" y="96519"/>
                  </a:lnTo>
                  <a:lnTo>
                    <a:pt x="565150" y="148589"/>
                  </a:lnTo>
                  <a:lnTo>
                    <a:pt x="476250" y="209549"/>
                  </a:lnTo>
                  <a:lnTo>
                    <a:pt x="392430" y="279399"/>
                  </a:lnTo>
                  <a:lnTo>
                    <a:pt x="316230" y="358139"/>
                  </a:lnTo>
                  <a:lnTo>
                    <a:pt x="246380" y="445769"/>
                  </a:lnTo>
                  <a:lnTo>
                    <a:pt x="184150" y="539749"/>
                  </a:lnTo>
                  <a:lnTo>
                    <a:pt x="129540" y="641349"/>
                  </a:lnTo>
                  <a:lnTo>
                    <a:pt x="85090" y="748029"/>
                  </a:lnTo>
                  <a:lnTo>
                    <a:pt x="48259" y="859789"/>
                  </a:lnTo>
                  <a:lnTo>
                    <a:pt x="21590" y="977899"/>
                  </a:lnTo>
                  <a:lnTo>
                    <a:pt x="5080" y="1098549"/>
                  </a:lnTo>
                  <a:lnTo>
                    <a:pt x="0" y="1224279"/>
                  </a:lnTo>
                  <a:lnTo>
                    <a:pt x="5080" y="1350009"/>
                  </a:lnTo>
                  <a:lnTo>
                    <a:pt x="21590" y="1470659"/>
                  </a:lnTo>
                  <a:lnTo>
                    <a:pt x="48259" y="1587499"/>
                  </a:lnTo>
                  <a:lnTo>
                    <a:pt x="85090" y="1700529"/>
                  </a:lnTo>
                  <a:lnTo>
                    <a:pt x="129540" y="1807209"/>
                  </a:lnTo>
                  <a:lnTo>
                    <a:pt x="184150" y="1908809"/>
                  </a:lnTo>
                  <a:lnTo>
                    <a:pt x="246380" y="2002789"/>
                  </a:lnTo>
                  <a:lnTo>
                    <a:pt x="316230" y="2089149"/>
                  </a:lnTo>
                  <a:lnTo>
                    <a:pt x="392430" y="2167890"/>
                  </a:lnTo>
                  <a:lnTo>
                    <a:pt x="476250" y="2239010"/>
                  </a:lnTo>
                  <a:lnTo>
                    <a:pt x="565150" y="2299969"/>
                  </a:lnTo>
                  <a:lnTo>
                    <a:pt x="659130" y="2352040"/>
                  </a:lnTo>
                  <a:lnTo>
                    <a:pt x="759460" y="2392679"/>
                  </a:lnTo>
                  <a:lnTo>
                    <a:pt x="862330" y="2423160"/>
                  </a:lnTo>
                  <a:lnTo>
                    <a:pt x="970280" y="2442210"/>
                  </a:lnTo>
                  <a:lnTo>
                    <a:pt x="1080770" y="2448560"/>
                  </a:lnTo>
                  <a:lnTo>
                    <a:pt x="1191260" y="2442210"/>
                  </a:lnTo>
                  <a:lnTo>
                    <a:pt x="1297939" y="2423160"/>
                  </a:lnTo>
                  <a:lnTo>
                    <a:pt x="1400810" y="2392679"/>
                  </a:lnTo>
                  <a:lnTo>
                    <a:pt x="1501139" y="2352040"/>
                  </a:lnTo>
                  <a:lnTo>
                    <a:pt x="1595120" y="2299969"/>
                  </a:lnTo>
                  <a:lnTo>
                    <a:pt x="1684020" y="2239010"/>
                  </a:lnTo>
                  <a:lnTo>
                    <a:pt x="1767839" y="2167890"/>
                  </a:lnTo>
                  <a:lnTo>
                    <a:pt x="1844039" y="2089149"/>
                  </a:lnTo>
                  <a:lnTo>
                    <a:pt x="1913889" y="2002789"/>
                  </a:lnTo>
                  <a:lnTo>
                    <a:pt x="1976120" y="1908809"/>
                  </a:lnTo>
                  <a:lnTo>
                    <a:pt x="2030730" y="1807209"/>
                  </a:lnTo>
                  <a:lnTo>
                    <a:pt x="2075179" y="1700529"/>
                  </a:lnTo>
                  <a:lnTo>
                    <a:pt x="2112010" y="1587499"/>
                  </a:lnTo>
                  <a:lnTo>
                    <a:pt x="2138679" y="1470659"/>
                  </a:lnTo>
                  <a:lnTo>
                    <a:pt x="2155190" y="1350009"/>
                  </a:lnTo>
                  <a:lnTo>
                    <a:pt x="2160270" y="1224279"/>
                  </a:lnTo>
                  <a:lnTo>
                    <a:pt x="2155190" y="1098549"/>
                  </a:lnTo>
                  <a:lnTo>
                    <a:pt x="2138679" y="977899"/>
                  </a:lnTo>
                  <a:lnTo>
                    <a:pt x="2112010" y="859789"/>
                  </a:lnTo>
                  <a:lnTo>
                    <a:pt x="2075179" y="748029"/>
                  </a:lnTo>
                  <a:lnTo>
                    <a:pt x="2030730" y="641349"/>
                  </a:lnTo>
                  <a:lnTo>
                    <a:pt x="1976120" y="539749"/>
                  </a:lnTo>
                  <a:lnTo>
                    <a:pt x="1913889" y="445769"/>
                  </a:lnTo>
                  <a:lnTo>
                    <a:pt x="1844039" y="358139"/>
                  </a:lnTo>
                  <a:lnTo>
                    <a:pt x="1767839" y="279399"/>
                  </a:lnTo>
                  <a:lnTo>
                    <a:pt x="1684020" y="209549"/>
                  </a:lnTo>
                  <a:lnTo>
                    <a:pt x="1595120" y="148589"/>
                  </a:lnTo>
                  <a:lnTo>
                    <a:pt x="1501139" y="96519"/>
                  </a:lnTo>
                  <a:lnTo>
                    <a:pt x="1400810" y="54609"/>
                  </a:lnTo>
                  <a:lnTo>
                    <a:pt x="1297939" y="25400"/>
                  </a:lnTo>
                  <a:lnTo>
                    <a:pt x="1191260" y="6350"/>
                  </a:lnTo>
                  <a:lnTo>
                    <a:pt x="1080770" y="0"/>
                  </a:lnTo>
                  <a:close/>
                </a:path>
              </a:pathLst>
            </a:custGeom>
            <a:solidFill>
              <a:srgbClr val="BADFE2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7449" y="3500120"/>
              <a:ext cx="2160270" cy="2448560"/>
            </a:xfrm>
            <a:custGeom>
              <a:avLst/>
              <a:gdLst/>
              <a:ahLst/>
              <a:cxnLst/>
              <a:rect l="l" t="t" r="r" b="b"/>
              <a:pathLst>
                <a:path w="2160270" h="2448560">
                  <a:moveTo>
                    <a:pt x="1080770" y="2448560"/>
                  </a:moveTo>
                  <a:lnTo>
                    <a:pt x="1035083" y="2447484"/>
                  </a:lnTo>
                  <a:lnTo>
                    <a:pt x="989880" y="2444288"/>
                  </a:lnTo>
                  <a:lnTo>
                    <a:pt x="945199" y="2439012"/>
                  </a:lnTo>
                  <a:lnTo>
                    <a:pt x="901075" y="2431700"/>
                  </a:lnTo>
                  <a:lnTo>
                    <a:pt x="857548" y="2422395"/>
                  </a:lnTo>
                  <a:lnTo>
                    <a:pt x="814653" y="2411138"/>
                  </a:lnTo>
                  <a:lnTo>
                    <a:pt x="772430" y="2397973"/>
                  </a:lnTo>
                  <a:lnTo>
                    <a:pt x="730915" y="2382942"/>
                  </a:lnTo>
                  <a:lnTo>
                    <a:pt x="690147" y="2366089"/>
                  </a:lnTo>
                  <a:lnTo>
                    <a:pt x="650161" y="2347454"/>
                  </a:lnTo>
                  <a:lnTo>
                    <a:pt x="610997" y="2327083"/>
                  </a:lnTo>
                  <a:lnTo>
                    <a:pt x="572691" y="2305015"/>
                  </a:lnTo>
                  <a:lnTo>
                    <a:pt x="535281" y="2281296"/>
                  </a:lnTo>
                  <a:lnTo>
                    <a:pt x="498805" y="2255966"/>
                  </a:lnTo>
                  <a:lnTo>
                    <a:pt x="463299" y="2229070"/>
                  </a:lnTo>
                  <a:lnTo>
                    <a:pt x="428802" y="2200649"/>
                  </a:lnTo>
                  <a:lnTo>
                    <a:pt x="395352" y="2170746"/>
                  </a:lnTo>
                  <a:lnTo>
                    <a:pt x="362984" y="2139403"/>
                  </a:lnTo>
                  <a:lnTo>
                    <a:pt x="331738" y="2106664"/>
                  </a:lnTo>
                  <a:lnTo>
                    <a:pt x="301650" y="2072572"/>
                  </a:lnTo>
                  <a:lnTo>
                    <a:pt x="272759" y="2037167"/>
                  </a:lnTo>
                  <a:lnTo>
                    <a:pt x="245101" y="2000495"/>
                  </a:lnTo>
                  <a:lnTo>
                    <a:pt x="218714" y="1962596"/>
                  </a:lnTo>
                  <a:lnTo>
                    <a:pt x="193635" y="1923514"/>
                  </a:lnTo>
                  <a:lnTo>
                    <a:pt x="169903" y="1883291"/>
                  </a:lnTo>
                  <a:lnTo>
                    <a:pt x="147555" y="1841970"/>
                  </a:lnTo>
                  <a:lnTo>
                    <a:pt x="126627" y="1799594"/>
                  </a:lnTo>
                  <a:lnTo>
                    <a:pt x="107158" y="1756204"/>
                  </a:lnTo>
                  <a:lnTo>
                    <a:pt x="89186" y="1711845"/>
                  </a:lnTo>
                  <a:lnTo>
                    <a:pt x="72747" y="1666559"/>
                  </a:lnTo>
                  <a:lnTo>
                    <a:pt x="57879" y="1620387"/>
                  </a:lnTo>
                  <a:lnTo>
                    <a:pt x="44620" y="1573373"/>
                  </a:lnTo>
                  <a:lnTo>
                    <a:pt x="33007" y="1525560"/>
                  </a:lnTo>
                  <a:lnTo>
                    <a:pt x="23078" y="1476990"/>
                  </a:lnTo>
                  <a:lnTo>
                    <a:pt x="14869" y="1427706"/>
                  </a:lnTo>
                  <a:lnTo>
                    <a:pt x="8420" y="1377750"/>
                  </a:lnTo>
                  <a:lnTo>
                    <a:pt x="3767" y="1327165"/>
                  </a:lnTo>
                  <a:lnTo>
                    <a:pt x="948" y="1275994"/>
                  </a:lnTo>
                  <a:lnTo>
                    <a:pt x="0" y="1224279"/>
                  </a:lnTo>
                  <a:lnTo>
                    <a:pt x="948" y="1172565"/>
                  </a:lnTo>
                  <a:lnTo>
                    <a:pt x="3767" y="1121394"/>
                  </a:lnTo>
                  <a:lnTo>
                    <a:pt x="8420" y="1070809"/>
                  </a:lnTo>
                  <a:lnTo>
                    <a:pt x="14869" y="1020853"/>
                  </a:lnTo>
                  <a:lnTo>
                    <a:pt x="23078" y="971569"/>
                  </a:lnTo>
                  <a:lnTo>
                    <a:pt x="33007" y="922999"/>
                  </a:lnTo>
                  <a:lnTo>
                    <a:pt x="44620" y="875186"/>
                  </a:lnTo>
                  <a:lnTo>
                    <a:pt x="57879" y="828172"/>
                  </a:lnTo>
                  <a:lnTo>
                    <a:pt x="72747" y="782000"/>
                  </a:lnTo>
                  <a:lnTo>
                    <a:pt x="89186" y="736714"/>
                  </a:lnTo>
                  <a:lnTo>
                    <a:pt x="107158" y="692355"/>
                  </a:lnTo>
                  <a:lnTo>
                    <a:pt x="126627" y="648965"/>
                  </a:lnTo>
                  <a:lnTo>
                    <a:pt x="147555" y="606589"/>
                  </a:lnTo>
                  <a:lnTo>
                    <a:pt x="169903" y="565268"/>
                  </a:lnTo>
                  <a:lnTo>
                    <a:pt x="193635" y="525045"/>
                  </a:lnTo>
                  <a:lnTo>
                    <a:pt x="218714" y="485963"/>
                  </a:lnTo>
                  <a:lnTo>
                    <a:pt x="245101" y="448064"/>
                  </a:lnTo>
                  <a:lnTo>
                    <a:pt x="272759" y="411392"/>
                  </a:lnTo>
                  <a:lnTo>
                    <a:pt x="301650" y="375987"/>
                  </a:lnTo>
                  <a:lnTo>
                    <a:pt x="331738" y="341895"/>
                  </a:lnTo>
                  <a:lnTo>
                    <a:pt x="362984" y="309156"/>
                  </a:lnTo>
                  <a:lnTo>
                    <a:pt x="395352" y="277813"/>
                  </a:lnTo>
                  <a:lnTo>
                    <a:pt x="428802" y="247910"/>
                  </a:lnTo>
                  <a:lnTo>
                    <a:pt x="463299" y="219489"/>
                  </a:lnTo>
                  <a:lnTo>
                    <a:pt x="498805" y="192593"/>
                  </a:lnTo>
                  <a:lnTo>
                    <a:pt x="535281" y="167263"/>
                  </a:lnTo>
                  <a:lnTo>
                    <a:pt x="572691" y="143544"/>
                  </a:lnTo>
                  <a:lnTo>
                    <a:pt x="610997" y="121476"/>
                  </a:lnTo>
                  <a:lnTo>
                    <a:pt x="650161" y="101105"/>
                  </a:lnTo>
                  <a:lnTo>
                    <a:pt x="690147" y="82470"/>
                  </a:lnTo>
                  <a:lnTo>
                    <a:pt x="730915" y="65617"/>
                  </a:lnTo>
                  <a:lnTo>
                    <a:pt x="772430" y="50586"/>
                  </a:lnTo>
                  <a:lnTo>
                    <a:pt x="814653" y="37421"/>
                  </a:lnTo>
                  <a:lnTo>
                    <a:pt x="857548" y="26164"/>
                  </a:lnTo>
                  <a:lnTo>
                    <a:pt x="901075" y="16859"/>
                  </a:lnTo>
                  <a:lnTo>
                    <a:pt x="945199" y="9547"/>
                  </a:lnTo>
                  <a:lnTo>
                    <a:pt x="989880" y="4271"/>
                  </a:lnTo>
                  <a:lnTo>
                    <a:pt x="1035083" y="1075"/>
                  </a:lnTo>
                  <a:lnTo>
                    <a:pt x="1080770" y="0"/>
                  </a:lnTo>
                  <a:lnTo>
                    <a:pt x="1126360" y="1075"/>
                  </a:lnTo>
                  <a:lnTo>
                    <a:pt x="1171473" y="4271"/>
                  </a:lnTo>
                  <a:lnTo>
                    <a:pt x="1216069" y="9547"/>
                  </a:lnTo>
                  <a:lnTo>
                    <a:pt x="1260112" y="16859"/>
                  </a:lnTo>
                  <a:lnTo>
                    <a:pt x="1303563" y="26164"/>
                  </a:lnTo>
                  <a:lnTo>
                    <a:pt x="1346385" y="37421"/>
                  </a:lnTo>
                  <a:lnTo>
                    <a:pt x="1388540" y="50586"/>
                  </a:lnTo>
                  <a:lnTo>
                    <a:pt x="1429991" y="65617"/>
                  </a:lnTo>
                  <a:lnTo>
                    <a:pt x="1470701" y="82470"/>
                  </a:lnTo>
                  <a:lnTo>
                    <a:pt x="1510630" y="101105"/>
                  </a:lnTo>
                  <a:lnTo>
                    <a:pt x="1549742" y="121476"/>
                  </a:lnTo>
                  <a:lnTo>
                    <a:pt x="1588000" y="143544"/>
                  </a:lnTo>
                  <a:lnTo>
                    <a:pt x="1625364" y="167263"/>
                  </a:lnTo>
                  <a:lnTo>
                    <a:pt x="1661799" y="192593"/>
                  </a:lnTo>
                  <a:lnTo>
                    <a:pt x="1697266" y="219489"/>
                  </a:lnTo>
                  <a:lnTo>
                    <a:pt x="1731727" y="247910"/>
                  </a:lnTo>
                  <a:lnTo>
                    <a:pt x="1765145" y="277813"/>
                  </a:lnTo>
                  <a:lnTo>
                    <a:pt x="1797483" y="309156"/>
                  </a:lnTo>
                  <a:lnTo>
                    <a:pt x="1828702" y="341895"/>
                  </a:lnTo>
                  <a:lnTo>
                    <a:pt x="1858766" y="375987"/>
                  </a:lnTo>
                  <a:lnTo>
                    <a:pt x="1887635" y="411392"/>
                  </a:lnTo>
                  <a:lnTo>
                    <a:pt x="1915273" y="448064"/>
                  </a:lnTo>
                  <a:lnTo>
                    <a:pt x="1941643" y="485963"/>
                  </a:lnTo>
                  <a:lnTo>
                    <a:pt x="1966706" y="525045"/>
                  </a:lnTo>
                  <a:lnTo>
                    <a:pt x="1990424" y="565268"/>
                  </a:lnTo>
                  <a:lnTo>
                    <a:pt x="2012761" y="606589"/>
                  </a:lnTo>
                  <a:lnTo>
                    <a:pt x="2033679" y="648965"/>
                  </a:lnTo>
                  <a:lnTo>
                    <a:pt x="2053139" y="692355"/>
                  </a:lnTo>
                  <a:lnTo>
                    <a:pt x="2071105" y="736714"/>
                  </a:lnTo>
                  <a:lnTo>
                    <a:pt x="2087538" y="782000"/>
                  </a:lnTo>
                  <a:lnTo>
                    <a:pt x="2102401" y="828172"/>
                  </a:lnTo>
                  <a:lnTo>
                    <a:pt x="2115657" y="875186"/>
                  </a:lnTo>
                  <a:lnTo>
                    <a:pt x="2127267" y="922999"/>
                  </a:lnTo>
                  <a:lnTo>
                    <a:pt x="2137194" y="971569"/>
                  </a:lnTo>
                  <a:lnTo>
                    <a:pt x="2145401" y="1020853"/>
                  </a:lnTo>
                  <a:lnTo>
                    <a:pt x="2151849" y="1070809"/>
                  </a:lnTo>
                  <a:lnTo>
                    <a:pt x="2156502" y="1121394"/>
                  </a:lnTo>
                  <a:lnTo>
                    <a:pt x="2159321" y="1172565"/>
                  </a:lnTo>
                  <a:lnTo>
                    <a:pt x="2160270" y="1224279"/>
                  </a:lnTo>
                  <a:lnTo>
                    <a:pt x="2159321" y="1275994"/>
                  </a:lnTo>
                  <a:lnTo>
                    <a:pt x="2156502" y="1327165"/>
                  </a:lnTo>
                  <a:lnTo>
                    <a:pt x="2151849" y="1377750"/>
                  </a:lnTo>
                  <a:lnTo>
                    <a:pt x="2145401" y="1427706"/>
                  </a:lnTo>
                  <a:lnTo>
                    <a:pt x="2137194" y="1476990"/>
                  </a:lnTo>
                  <a:lnTo>
                    <a:pt x="2127267" y="1525560"/>
                  </a:lnTo>
                  <a:lnTo>
                    <a:pt x="2115657" y="1573373"/>
                  </a:lnTo>
                  <a:lnTo>
                    <a:pt x="2102401" y="1620387"/>
                  </a:lnTo>
                  <a:lnTo>
                    <a:pt x="2087538" y="1666559"/>
                  </a:lnTo>
                  <a:lnTo>
                    <a:pt x="2071105" y="1711845"/>
                  </a:lnTo>
                  <a:lnTo>
                    <a:pt x="2053139" y="1756204"/>
                  </a:lnTo>
                  <a:lnTo>
                    <a:pt x="2033679" y="1799594"/>
                  </a:lnTo>
                  <a:lnTo>
                    <a:pt x="2012761" y="1841970"/>
                  </a:lnTo>
                  <a:lnTo>
                    <a:pt x="1990424" y="1883291"/>
                  </a:lnTo>
                  <a:lnTo>
                    <a:pt x="1966706" y="1923514"/>
                  </a:lnTo>
                  <a:lnTo>
                    <a:pt x="1941643" y="1962596"/>
                  </a:lnTo>
                  <a:lnTo>
                    <a:pt x="1915273" y="2000495"/>
                  </a:lnTo>
                  <a:lnTo>
                    <a:pt x="1887635" y="2037167"/>
                  </a:lnTo>
                  <a:lnTo>
                    <a:pt x="1858766" y="2072572"/>
                  </a:lnTo>
                  <a:lnTo>
                    <a:pt x="1828702" y="2106664"/>
                  </a:lnTo>
                  <a:lnTo>
                    <a:pt x="1797483" y="2139403"/>
                  </a:lnTo>
                  <a:lnTo>
                    <a:pt x="1765145" y="2170746"/>
                  </a:lnTo>
                  <a:lnTo>
                    <a:pt x="1731727" y="2200649"/>
                  </a:lnTo>
                  <a:lnTo>
                    <a:pt x="1697266" y="2229070"/>
                  </a:lnTo>
                  <a:lnTo>
                    <a:pt x="1661799" y="2255966"/>
                  </a:lnTo>
                  <a:lnTo>
                    <a:pt x="1625364" y="2281296"/>
                  </a:lnTo>
                  <a:lnTo>
                    <a:pt x="1588000" y="2305015"/>
                  </a:lnTo>
                  <a:lnTo>
                    <a:pt x="1549742" y="2327083"/>
                  </a:lnTo>
                  <a:lnTo>
                    <a:pt x="1510630" y="2347454"/>
                  </a:lnTo>
                  <a:lnTo>
                    <a:pt x="1470701" y="2366089"/>
                  </a:lnTo>
                  <a:lnTo>
                    <a:pt x="1429991" y="2382942"/>
                  </a:lnTo>
                  <a:lnTo>
                    <a:pt x="1388540" y="2397973"/>
                  </a:lnTo>
                  <a:lnTo>
                    <a:pt x="1346385" y="2411138"/>
                  </a:lnTo>
                  <a:lnTo>
                    <a:pt x="1303563" y="2422395"/>
                  </a:lnTo>
                  <a:lnTo>
                    <a:pt x="1260112" y="2431700"/>
                  </a:lnTo>
                  <a:lnTo>
                    <a:pt x="1216069" y="2439012"/>
                  </a:lnTo>
                  <a:lnTo>
                    <a:pt x="1171473" y="2444288"/>
                  </a:lnTo>
                  <a:lnTo>
                    <a:pt x="1126360" y="2447484"/>
                  </a:lnTo>
                  <a:lnTo>
                    <a:pt x="1080770" y="2448560"/>
                  </a:lnTo>
                  <a:close/>
                </a:path>
              </a:pathLst>
            </a:custGeom>
            <a:ln w="12579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4990" y="2200910"/>
              <a:ext cx="4867910" cy="1380490"/>
            </a:xfrm>
            <a:custGeom>
              <a:avLst/>
              <a:gdLst/>
              <a:ahLst/>
              <a:cxnLst/>
              <a:rect l="l" t="t" r="r" b="b"/>
              <a:pathLst>
                <a:path w="4867909" h="1380489">
                  <a:moveTo>
                    <a:pt x="3900170" y="0"/>
                  </a:moveTo>
                  <a:lnTo>
                    <a:pt x="3610610" y="2539"/>
                  </a:lnTo>
                  <a:lnTo>
                    <a:pt x="3284220" y="26669"/>
                  </a:lnTo>
                  <a:lnTo>
                    <a:pt x="2934970" y="68579"/>
                  </a:lnTo>
                  <a:lnTo>
                    <a:pt x="2581910" y="127000"/>
                  </a:lnTo>
                  <a:lnTo>
                    <a:pt x="2241550" y="196850"/>
                  </a:lnTo>
                  <a:lnTo>
                    <a:pt x="1887220" y="279400"/>
                  </a:lnTo>
                  <a:lnTo>
                    <a:pt x="1480820" y="387350"/>
                  </a:lnTo>
                  <a:lnTo>
                    <a:pt x="1108710" y="511810"/>
                  </a:lnTo>
                  <a:lnTo>
                    <a:pt x="777240" y="648969"/>
                  </a:lnTo>
                  <a:lnTo>
                    <a:pt x="495300" y="796289"/>
                  </a:lnTo>
                  <a:lnTo>
                    <a:pt x="374650" y="871219"/>
                  </a:lnTo>
                  <a:lnTo>
                    <a:pt x="269240" y="946150"/>
                  </a:lnTo>
                  <a:lnTo>
                    <a:pt x="180340" y="1022350"/>
                  </a:lnTo>
                  <a:lnTo>
                    <a:pt x="107950" y="1097279"/>
                  </a:lnTo>
                  <a:lnTo>
                    <a:pt x="53340" y="1170939"/>
                  </a:lnTo>
                  <a:lnTo>
                    <a:pt x="31750" y="1207769"/>
                  </a:lnTo>
                  <a:lnTo>
                    <a:pt x="16510" y="1243329"/>
                  </a:lnTo>
                  <a:lnTo>
                    <a:pt x="0" y="1313179"/>
                  </a:lnTo>
                  <a:lnTo>
                    <a:pt x="0" y="1347469"/>
                  </a:lnTo>
                  <a:lnTo>
                    <a:pt x="5080" y="1380489"/>
                  </a:lnTo>
                  <a:lnTo>
                    <a:pt x="86360" y="1353819"/>
                  </a:lnTo>
                  <a:lnTo>
                    <a:pt x="195580" y="1308100"/>
                  </a:lnTo>
                  <a:lnTo>
                    <a:pt x="476250" y="1167129"/>
                  </a:lnTo>
                  <a:lnTo>
                    <a:pt x="1167130" y="779779"/>
                  </a:lnTo>
                  <a:lnTo>
                    <a:pt x="1793239" y="407669"/>
                  </a:lnTo>
                  <a:lnTo>
                    <a:pt x="1991360" y="285750"/>
                  </a:lnTo>
                  <a:lnTo>
                    <a:pt x="2045970" y="252729"/>
                  </a:lnTo>
                  <a:lnTo>
                    <a:pt x="2059939" y="243839"/>
                  </a:lnTo>
                  <a:lnTo>
                    <a:pt x="2063750" y="241300"/>
                  </a:lnTo>
                  <a:lnTo>
                    <a:pt x="2065020" y="241300"/>
                  </a:lnTo>
                  <a:lnTo>
                    <a:pt x="2065020" y="240029"/>
                  </a:lnTo>
                  <a:lnTo>
                    <a:pt x="4527883" y="233679"/>
                  </a:lnTo>
                  <a:lnTo>
                    <a:pt x="4669561" y="151129"/>
                  </a:lnTo>
                  <a:lnTo>
                    <a:pt x="4367530" y="151129"/>
                  </a:lnTo>
                  <a:lnTo>
                    <a:pt x="4363720" y="139700"/>
                  </a:lnTo>
                  <a:lnTo>
                    <a:pt x="4358640" y="128269"/>
                  </a:lnTo>
                  <a:lnTo>
                    <a:pt x="4321810" y="88900"/>
                  </a:lnTo>
                  <a:lnTo>
                    <a:pt x="4262120" y="55879"/>
                  </a:lnTo>
                  <a:lnTo>
                    <a:pt x="4224020" y="43179"/>
                  </a:lnTo>
                  <a:lnTo>
                    <a:pt x="4133850" y="21589"/>
                  </a:lnTo>
                  <a:lnTo>
                    <a:pt x="4024630" y="7619"/>
                  </a:lnTo>
                  <a:lnTo>
                    <a:pt x="3900170" y="0"/>
                  </a:lnTo>
                  <a:close/>
                </a:path>
                <a:path w="4867909" h="1380489">
                  <a:moveTo>
                    <a:pt x="4527883" y="233679"/>
                  </a:moveTo>
                  <a:lnTo>
                    <a:pt x="4011930" y="233679"/>
                  </a:lnTo>
                  <a:lnTo>
                    <a:pt x="3512820" y="349250"/>
                  </a:lnTo>
                  <a:lnTo>
                    <a:pt x="4237990" y="402589"/>
                  </a:lnTo>
                  <a:lnTo>
                    <a:pt x="4527883" y="233679"/>
                  </a:lnTo>
                  <a:close/>
                </a:path>
                <a:path w="4867909" h="1380489">
                  <a:moveTo>
                    <a:pt x="4867910" y="35560"/>
                  </a:moveTo>
                  <a:lnTo>
                    <a:pt x="4367530" y="151129"/>
                  </a:lnTo>
                  <a:lnTo>
                    <a:pt x="4669561" y="151129"/>
                  </a:lnTo>
                  <a:lnTo>
                    <a:pt x="4867910" y="35560"/>
                  </a:lnTo>
                  <a:close/>
                </a:path>
              </a:pathLst>
            </a:custGeom>
            <a:solidFill>
              <a:srgbClr val="BADFE2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4694" y="2198816"/>
              <a:ext cx="4868545" cy="1383030"/>
            </a:xfrm>
            <a:custGeom>
              <a:avLst/>
              <a:gdLst/>
              <a:ahLst/>
              <a:cxnLst/>
              <a:rect l="l" t="t" r="r" b="b"/>
              <a:pathLst>
                <a:path w="4868545" h="1383029">
                  <a:moveTo>
                    <a:pt x="5375" y="1382583"/>
                  </a:moveTo>
                  <a:lnTo>
                    <a:pt x="1549" y="1361024"/>
                  </a:lnTo>
                  <a:lnTo>
                    <a:pt x="0" y="1339126"/>
                  </a:lnTo>
                  <a:lnTo>
                    <a:pt x="695" y="1316908"/>
                  </a:lnTo>
                  <a:lnTo>
                    <a:pt x="8686" y="1271588"/>
                  </a:lnTo>
                  <a:lnTo>
                    <a:pt x="25258" y="1225218"/>
                  </a:lnTo>
                  <a:lnTo>
                    <a:pt x="50148" y="1177952"/>
                  </a:lnTo>
                  <a:lnTo>
                    <a:pt x="83090" y="1129944"/>
                  </a:lnTo>
                  <a:lnTo>
                    <a:pt x="123820" y="1081348"/>
                  </a:lnTo>
                  <a:lnTo>
                    <a:pt x="172074" y="1032318"/>
                  </a:lnTo>
                  <a:lnTo>
                    <a:pt x="227588" y="983008"/>
                  </a:lnTo>
                  <a:lnTo>
                    <a:pt x="257985" y="958296"/>
                  </a:lnTo>
                  <a:lnTo>
                    <a:pt x="290098" y="933571"/>
                  </a:lnTo>
                  <a:lnTo>
                    <a:pt x="323893" y="908853"/>
                  </a:lnTo>
                  <a:lnTo>
                    <a:pt x="359339" y="884162"/>
                  </a:lnTo>
                  <a:lnTo>
                    <a:pt x="396401" y="859515"/>
                  </a:lnTo>
                  <a:lnTo>
                    <a:pt x="435047" y="834934"/>
                  </a:lnTo>
                  <a:lnTo>
                    <a:pt x="475243" y="810436"/>
                  </a:lnTo>
                  <a:lnTo>
                    <a:pt x="516958" y="786041"/>
                  </a:lnTo>
                  <a:lnTo>
                    <a:pt x="560156" y="761768"/>
                  </a:lnTo>
                  <a:lnTo>
                    <a:pt x="604807" y="737637"/>
                  </a:lnTo>
                  <a:lnTo>
                    <a:pt x="650876" y="713667"/>
                  </a:lnTo>
                  <a:lnTo>
                    <a:pt x="698331" y="689877"/>
                  </a:lnTo>
                  <a:lnTo>
                    <a:pt x="747138" y="666285"/>
                  </a:lnTo>
                  <a:lnTo>
                    <a:pt x="797264" y="642913"/>
                  </a:lnTo>
                  <a:lnTo>
                    <a:pt x="848677" y="619778"/>
                  </a:lnTo>
                  <a:lnTo>
                    <a:pt x="901344" y="596900"/>
                  </a:lnTo>
                  <a:lnTo>
                    <a:pt x="955230" y="574298"/>
                  </a:lnTo>
                  <a:lnTo>
                    <a:pt x="1010304" y="551992"/>
                  </a:lnTo>
                  <a:lnTo>
                    <a:pt x="1066533" y="530000"/>
                  </a:lnTo>
                  <a:lnTo>
                    <a:pt x="1123883" y="508342"/>
                  </a:lnTo>
                  <a:lnTo>
                    <a:pt x="1182321" y="487037"/>
                  </a:lnTo>
                  <a:lnTo>
                    <a:pt x="1241814" y="466105"/>
                  </a:lnTo>
                  <a:lnTo>
                    <a:pt x="1302329" y="445564"/>
                  </a:lnTo>
                  <a:lnTo>
                    <a:pt x="1363834" y="425434"/>
                  </a:lnTo>
                  <a:lnTo>
                    <a:pt x="1426294" y="405734"/>
                  </a:lnTo>
                  <a:lnTo>
                    <a:pt x="1489678" y="386484"/>
                  </a:lnTo>
                  <a:lnTo>
                    <a:pt x="1553952" y="367702"/>
                  </a:lnTo>
                  <a:lnTo>
                    <a:pt x="1619083" y="349407"/>
                  </a:lnTo>
                  <a:lnTo>
                    <a:pt x="1685037" y="331620"/>
                  </a:lnTo>
                  <a:lnTo>
                    <a:pt x="1751783" y="314359"/>
                  </a:lnTo>
                  <a:lnTo>
                    <a:pt x="1819287" y="297644"/>
                  </a:lnTo>
                  <a:lnTo>
                    <a:pt x="1887515" y="281493"/>
                  </a:lnTo>
                  <a:lnTo>
                    <a:pt x="1893052" y="280203"/>
                  </a:lnTo>
                  <a:lnTo>
                    <a:pt x="1931807" y="271174"/>
                  </a:lnTo>
                  <a:lnTo>
                    <a:pt x="2036998" y="246667"/>
                  </a:lnTo>
                  <a:lnTo>
                    <a:pt x="2241845" y="198943"/>
                  </a:lnTo>
                  <a:lnTo>
                    <a:pt x="2299425" y="185920"/>
                  </a:lnTo>
                  <a:lnTo>
                    <a:pt x="2357806" y="173201"/>
                  </a:lnTo>
                  <a:lnTo>
                    <a:pt x="2416897" y="160802"/>
                  </a:lnTo>
                  <a:lnTo>
                    <a:pt x="2476612" y="148738"/>
                  </a:lnTo>
                  <a:lnTo>
                    <a:pt x="2536859" y="137025"/>
                  </a:lnTo>
                  <a:lnTo>
                    <a:pt x="2597552" y="125679"/>
                  </a:lnTo>
                  <a:lnTo>
                    <a:pt x="2658599" y="114715"/>
                  </a:lnTo>
                  <a:lnTo>
                    <a:pt x="2719913" y="104150"/>
                  </a:lnTo>
                  <a:lnTo>
                    <a:pt x="2781404" y="93998"/>
                  </a:lnTo>
                  <a:lnTo>
                    <a:pt x="2842984" y="84276"/>
                  </a:lnTo>
                  <a:lnTo>
                    <a:pt x="2904563" y="75000"/>
                  </a:lnTo>
                  <a:lnTo>
                    <a:pt x="2966053" y="66185"/>
                  </a:lnTo>
                  <a:lnTo>
                    <a:pt x="3027364" y="57847"/>
                  </a:lnTo>
                  <a:lnTo>
                    <a:pt x="3088407" y="50001"/>
                  </a:lnTo>
                  <a:lnTo>
                    <a:pt x="3149093" y="42664"/>
                  </a:lnTo>
                  <a:lnTo>
                    <a:pt x="3209334" y="35851"/>
                  </a:lnTo>
                  <a:lnTo>
                    <a:pt x="3269040" y="29578"/>
                  </a:lnTo>
                  <a:lnTo>
                    <a:pt x="3328123" y="23860"/>
                  </a:lnTo>
                  <a:lnTo>
                    <a:pt x="3386492" y="18714"/>
                  </a:lnTo>
                  <a:lnTo>
                    <a:pt x="3444060" y="14155"/>
                  </a:lnTo>
                  <a:lnTo>
                    <a:pt x="3500738" y="10198"/>
                  </a:lnTo>
                  <a:lnTo>
                    <a:pt x="3556435" y="6860"/>
                  </a:lnTo>
                  <a:lnTo>
                    <a:pt x="3611064" y="4157"/>
                  </a:lnTo>
                  <a:lnTo>
                    <a:pt x="3664535" y="2103"/>
                  </a:lnTo>
                  <a:lnTo>
                    <a:pt x="3716759" y="715"/>
                  </a:lnTo>
                  <a:lnTo>
                    <a:pt x="3767648" y="9"/>
                  </a:lnTo>
                  <a:lnTo>
                    <a:pt x="3817111" y="0"/>
                  </a:lnTo>
                  <a:lnTo>
                    <a:pt x="3865061" y="703"/>
                  </a:lnTo>
                  <a:lnTo>
                    <a:pt x="3911408" y="2136"/>
                  </a:lnTo>
                  <a:lnTo>
                    <a:pt x="3956063" y="4313"/>
                  </a:lnTo>
                  <a:lnTo>
                    <a:pt x="3998938" y="7250"/>
                  </a:lnTo>
                  <a:lnTo>
                    <a:pt x="4039942" y="10962"/>
                  </a:lnTo>
                  <a:lnTo>
                    <a:pt x="4078988" y="15467"/>
                  </a:lnTo>
                  <a:lnTo>
                    <a:pt x="4150847" y="26914"/>
                  </a:lnTo>
                  <a:lnTo>
                    <a:pt x="4213802" y="41716"/>
                  </a:lnTo>
                  <a:lnTo>
                    <a:pt x="4267141" y="59999"/>
                  </a:lnTo>
                  <a:lnTo>
                    <a:pt x="4310153" y="81890"/>
                  </a:lnTo>
                  <a:lnTo>
                    <a:pt x="4342125" y="107513"/>
                  </a:lnTo>
                  <a:lnTo>
                    <a:pt x="4367825" y="153223"/>
                  </a:lnTo>
                  <a:lnTo>
                    <a:pt x="4375644" y="151417"/>
                  </a:lnTo>
                  <a:lnTo>
                    <a:pt x="4430373" y="138777"/>
                  </a:lnTo>
                  <a:lnTo>
                    <a:pt x="4578923" y="104467"/>
                  </a:lnTo>
                  <a:lnTo>
                    <a:pt x="4868205" y="37653"/>
                  </a:lnTo>
                  <a:lnTo>
                    <a:pt x="4858363" y="43388"/>
                  </a:lnTo>
                  <a:lnTo>
                    <a:pt x="4789465" y="83532"/>
                  </a:lnTo>
                  <a:lnTo>
                    <a:pt x="4602458" y="192494"/>
                  </a:lnTo>
                  <a:lnTo>
                    <a:pt x="4238285" y="404683"/>
                  </a:lnTo>
                  <a:lnTo>
                    <a:pt x="4226955" y="403849"/>
                  </a:lnTo>
                  <a:lnTo>
                    <a:pt x="4147639" y="398015"/>
                  </a:lnTo>
                  <a:lnTo>
                    <a:pt x="3932354" y="382180"/>
                  </a:lnTo>
                  <a:lnTo>
                    <a:pt x="3513115" y="351343"/>
                  </a:lnTo>
                  <a:lnTo>
                    <a:pt x="3520914" y="349537"/>
                  </a:lnTo>
                  <a:lnTo>
                    <a:pt x="3575504" y="336897"/>
                  </a:lnTo>
                  <a:lnTo>
                    <a:pt x="3723677" y="302587"/>
                  </a:lnTo>
                  <a:lnTo>
                    <a:pt x="4012225" y="235773"/>
                  </a:lnTo>
                  <a:lnTo>
                    <a:pt x="3708021" y="236765"/>
                  </a:lnTo>
                  <a:lnTo>
                    <a:pt x="3038770" y="238948"/>
                  </a:lnTo>
                  <a:lnTo>
                    <a:pt x="2369520" y="241131"/>
                  </a:lnTo>
                  <a:lnTo>
                    <a:pt x="2065315" y="242123"/>
                  </a:lnTo>
                  <a:lnTo>
                    <a:pt x="1793277" y="408711"/>
                  </a:lnTo>
                  <a:lnTo>
                    <a:pt x="1168219" y="781397"/>
                  </a:lnTo>
                  <a:lnTo>
                    <a:pt x="476724" y="1169560"/>
                  </a:lnTo>
                  <a:lnTo>
                    <a:pt x="5375" y="1382583"/>
                  </a:lnTo>
                  <a:close/>
                </a:path>
              </a:pathLst>
            </a:custGeom>
            <a:ln w="12579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22779" y="1267460"/>
            <a:ext cx="4876800" cy="369570"/>
          </a:xfrm>
          <a:prstGeom prst="rect">
            <a:avLst/>
          </a:prstGeom>
          <a:solidFill>
            <a:srgbClr val="00FF00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latin typeface="Times New Roman"/>
                <a:cs typeface="Times New Roman"/>
              </a:rPr>
              <a:t>PHYSIOLOGIQUE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organisation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fonctionnelle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668779" y="716280"/>
            <a:ext cx="535178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INTRODUCTION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ORGANISATION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GENERALE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2159" y="2815590"/>
            <a:ext cx="3704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SN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AUTONOME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: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RAPPEL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1800" b="1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L1S2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25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850" y="1934210"/>
            <a:ext cx="3239770" cy="2503170"/>
            <a:chOff x="323850" y="1934210"/>
            <a:chExt cx="3239770" cy="2503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1934210"/>
              <a:ext cx="3239770" cy="25031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870" y="1983740"/>
              <a:ext cx="2924810" cy="24447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6540" y="149859"/>
            <a:ext cx="172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</a:rPr>
              <a:t>Neurophysiologie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09850" y="716280"/>
            <a:ext cx="345821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ENCEPHALE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 </a:t>
            </a:r>
            <a:r>
              <a:rPr sz="1800" b="1" spc="-5" dirty="0">
                <a:latin typeface="Times New Roman"/>
                <a:cs typeface="Times New Roman"/>
              </a:rPr>
              <a:t>LE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CERVEAU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100" y="2415539"/>
            <a:ext cx="999490" cy="307340"/>
          </a:xfrm>
          <a:prstGeom prst="rect">
            <a:avLst/>
          </a:prstGeom>
          <a:solidFill>
            <a:srgbClr val="339966">
              <a:alpha val="27999"/>
            </a:srgbClr>
          </a:solidFill>
          <a:ln w="9344">
            <a:solidFill>
              <a:srgbClr val="339966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latin typeface="Times New Roman"/>
                <a:cs typeface="Times New Roman"/>
              </a:rPr>
              <a:t>FRONTAL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609" y="3712209"/>
            <a:ext cx="1139190" cy="307340"/>
          </a:xfrm>
          <a:prstGeom prst="rect">
            <a:avLst/>
          </a:prstGeom>
          <a:solidFill>
            <a:srgbClr val="666699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latin typeface="Times New Roman"/>
                <a:cs typeface="Times New Roman"/>
              </a:rPr>
              <a:t>TEMPORAL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40050" y="3063239"/>
            <a:ext cx="1109980" cy="307340"/>
          </a:xfrm>
          <a:prstGeom prst="rect">
            <a:avLst/>
          </a:prstGeom>
          <a:solidFill>
            <a:srgbClr val="FFFF00">
              <a:alpha val="27999"/>
            </a:srgbClr>
          </a:solidFill>
          <a:ln w="9344">
            <a:solidFill>
              <a:srgbClr val="FFFF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latin typeface="Times New Roman"/>
                <a:cs typeface="Times New Roman"/>
              </a:rPr>
              <a:t>OCCIPITAL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29917" y="2410867"/>
            <a:ext cx="1048385" cy="316865"/>
            <a:chOff x="2429917" y="2410867"/>
            <a:chExt cx="1048385" cy="316865"/>
          </a:xfrm>
        </p:grpSpPr>
        <p:sp>
          <p:nvSpPr>
            <p:cNvPr id="14" name="object 14"/>
            <p:cNvSpPr/>
            <p:nvPr/>
          </p:nvSpPr>
          <p:spPr>
            <a:xfrm>
              <a:off x="2434590" y="2415540"/>
              <a:ext cx="1038860" cy="307340"/>
            </a:xfrm>
            <a:custGeom>
              <a:avLst/>
              <a:gdLst/>
              <a:ahLst/>
              <a:cxnLst/>
              <a:rect l="l" t="t" r="r" b="b"/>
              <a:pathLst>
                <a:path w="1038860" h="307339">
                  <a:moveTo>
                    <a:pt x="1038860" y="0"/>
                  </a:moveTo>
                  <a:lnTo>
                    <a:pt x="0" y="0"/>
                  </a:lnTo>
                  <a:lnTo>
                    <a:pt x="0" y="307339"/>
                  </a:lnTo>
                  <a:lnTo>
                    <a:pt x="1038860" y="307339"/>
                  </a:lnTo>
                  <a:lnTo>
                    <a:pt x="1038860" y="0"/>
                  </a:lnTo>
                  <a:close/>
                </a:path>
              </a:pathLst>
            </a:custGeom>
            <a:solidFill>
              <a:srgbClr val="FF99CC">
                <a:alpha val="2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4590" y="2415540"/>
              <a:ext cx="1038860" cy="307340"/>
            </a:xfrm>
            <a:custGeom>
              <a:avLst/>
              <a:gdLst/>
              <a:ahLst/>
              <a:cxnLst/>
              <a:rect l="l" t="t" r="r" b="b"/>
              <a:pathLst>
                <a:path w="1038860" h="307339">
                  <a:moveTo>
                    <a:pt x="0" y="0"/>
                  </a:moveTo>
                  <a:lnTo>
                    <a:pt x="1038860" y="0"/>
                  </a:lnTo>
                  <a:lnTo>
                    <a:pt x="1038860" y="307339"/>
                  </a:lnTo>
                  <a:lnTo>
                    <a:pt x="0" y="30733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FF9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439262" y="2449829"/>
            <a:ext cx="102996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PARIETAL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258309" y="2840989"/>
            <a:ext cx="3761740" cy="3025140"/>
            <a:chOff x="4258309" y="2840989"/>
            <a:chExt cx="3761740" cy="302514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0879" y="2852419"/>
              <a:ext cx="3313429" cy="301371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58310" y="2840989"/>
              <a:ext cx="3761740" cy="2039620"/>
            </a:xfrm>
            <a:custGeom>
              <a:avLst/>
              <a:gdLst/>
              <a:ahLst/>
              <a:cxnLst/>
              <a:rect l="l" t="t" r="r" b="b"/>
              <a:pathLst>
                <a:path w="3761740" h="2039620">
                  <a:moveTo>
                    <a:pt x="1393190" y="1742440"/>
                  </a:moveTo>
                  <a:lnTo>
                    <a:pt x="1316990" y="1703070"/>
                  </a:lnTo>
                  <a:lnTo>
                    <a:pt x="1316990" y="1729714"/>
                  </a:lnTo>
                  <a:lnTo>
                    <a:pt x="168910" y="1727200"/>
                  </a:lnTo>
                  <a:lnTo>
                    <a:pt x="168910" y="1752600"/>
                  </a:lnTo>
                  <a:lnTo>
                    <a:pt x="1316990" y="1755114"/>
                  </a:lnTo>
                  <a:lnTo>
                    <a:pt x="1316990" y="1780540"/>
                  </a:lnTo>
                  <a:lnTo>
                    <a:pt x="1393190" y="1742440"/>
                  </a:lnTo>
                  <a:close/>
                </a:path>
                <a:path w="3761740" h="2039620">
                  <a:moveTo>
                    <a:pt x="1672590" y="2001520"/>
                  </a:moveTo>
                  <a:lnTo>
                    <a:pt x="1596390" y="1962150"/>
                  </a:lnTo>
                  <a:lnTo>
                    <a:pt x="1596390" y="1987550"/>
                  </a:lnTo>
                  <a:lnTo>
                    <a:pt x="0" y="1986280"/>
                  </a:lnTo>
                  <a:lnTo>
                    <a:pt x="0" y="2011680"/>
                  </a:lnTo>
                  <a:lnTo>
                    <a:pt x="1596390" y="2014207"/>
                  </a:lnTo>
                  <a:lnTo>
                    <a:pt x="1596390" y="2039620"/>
                  </a:lnTo>
                  <a:lnTo>
                    <a:pt x="1672590" y="2001520"/>
                  </a:lnTo>
                  <a:close/>
                </a:path>
                <a:path w="3761740" h="2039620">
                  <a:moveTo>
                    <a:pt x="1699260" y="1597660"/>
                  </a:moveTo>
                  <a:lnTo>
                    <a:pt x="1639570" y="1536700"/>
                  </a:lnTo>
                  <a:lnTo>
                    <a:pt x="1631111" y="1560791"/>
                  </a:lnTo>
                  <a:lnTo>
                    <a:pt x="30480" y="1007110"/>
                  </a:lnTo>
                  <a:lnTo>
                    <a:pt x="21590" y="1032510"/>
                  </a:lnTo>
                  <a:lnTo>
                    <a:pt x="1622590" y="1585061"/>
                  </a:lnTo>
                  <a:lnTo>
                    <a:pt x="1614170" y="1609090"/>
                  </a:lnTo>
                  <a:lnTo>
                    <a:pt x="1699260" y="1597660"/>
                  </a:lnTo>
                  <a:close/>
                </a:path>
                <a:path w="3761740" h="2039620">
                  <a:moveTo>
                    <a:pt x="3634740" y="670560"/>
                  </a:moveTo>
                  <a:lnTo>
                    <a:pt x="3624580" y="647700"/>
                  </a:lnTo>
                  <a:lnTo>
                    <a:pt x="2840837" y="979678"/>
                  </a:lnTo>
                  <a:lnTo>
                    <a:pt x="2830830" y="956310"/>
                  </a:lnTo>
                  <a:lnTo>
                    <a:pt x="2774950" y="1021080"/>
                  </a:lnTo>
                  <a:lnTo>
                    <a:pt x="2861310" y="1027430"/>
                  </a:lnTo>
                  <a:lnTo>
                    <a:pt x="2851137" y="1003719"/>
                  </a:lnTo>
                  <a:lnTo>
                    <a:pt x="3634740" y="670560"/>
                  </a:lnTo>
                  <a:close/>
                </a:path>
                <a:path w="3761740" h="2039620">
                  <a:moveTo>
                    <a:pt x="3761740" y="24130"/>
                  </a:moveTo>
                  <a:lnTo>
                    <a:pt x="3751580" y="0"/>
                  </a:lnTo>
                  <a:lnTo>
                    <a:pt x="2967837" y="331978"/>
                  </a:lnTo>
                  <a:lnTo>
                    <a:pt x="2957830" y="308610"/>
                  </a:lnTo>
                  <a:lnTo>
                    <a:pt x="2901950" y="373380"/>
                  </a:lnTo>
                  <a:lnTo>
                    <a:pt x="2988310" y="379730"/>
                  </a:lnTo>
                  <a:lnTo>
                    <a:pt x="2978150" y="356031"/>
                  </a:lnTo>
                  <a:lnTo>
                    <a:pt x="3761740" y="24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034019" y="2726690"/>
            <a:ext cx="9067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Sub.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GRISE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50200" y="3305809"/>
            <a:ext cx="86486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Sub.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BLANCHE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62479" y="4395470"/>
            <a:ext cx="2253615" cy="60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225" marR="5080" indent="-645160">
              <a:lnSpc>
                <a:spcPct val="1351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NOYAUX </a:t>
            </a:r>
            <a:r>
              <a:rPr sz="1400" spc="-5" dirty="0">
                <a:latin typeface="Times New Roman"/>
                <a:cs typeface="Times New Roman"/>
              </a:rPr>
              <a:t>GRIS CENTRAUX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HYPOTHALAMUS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38170" y="3750309"/>
            <a:ext cx="10109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THALAMUS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79890" y="2053650"/>
            <a:ext cx="5414010" cy="1525270"/>
            <a:chOff x="1179890" y="2053650"/>
            <a:chExt cx="5414010" cy="1525270"/>
          </a:xfrm>
        </p:grpSpPr>
        <p:sp>
          <p:nvSpPr>
            <p:cNvPr id="25" name="object 25"/>
            <p:cNvSpPr/>
            <p:nvPr/>
          </p:nvSpPr>
          <p:spPr>
            <a:xfrm>
              <a:off x="1186179" y="2707639"/>
              <a:ext cx="1082040" cy="864869"/>
            </a:xfrm>
            <a:custGeom>
              <a:avLst/>
              <a:gdLst/>
              <a:ahLst/>
              <a:cxnLst/>
              <a:rect l="l" t="t" r="r" b="b"/>
              <a:pathLst>
                <a:path w="1082039" h="864870">
                  <a:moveTo>
                    <a:pt x="541019" y="0"/>
                  </a:moveTo>
                  <a:lnTo>
                    <a:pt x="486409" y="2539"/>
                  </a:lnTo>
                  <a:lnTo>
                    <a:pt x="431800" y="8889"/>
                  </a:lnTo>
                  <a:lnTo>
                    <a:pt x="381000" y="19050"/>
                  </a:lnTo>
                  <a:lnTo>
                    <a:pt x="331469" y="34289"/>
                  </a:lnTo>
                  <a:lnTo>
                    <a:pt x="283209" y="52070"/>
                  </a:lnTo>
                  <a:lnTo>
                    <a:pt x="238759" y="73660"/>
                  </a:lnTo>
                  <a:lnTo>
                    <a:pt x="196850" y="99060"/>
                  </a:lnTo>
                  <a:lnTo>
                    <a:pt x="158750" y="127000"/>
                  </a:lnTo>
                  <a:lnTo>
                    <a:pt x="124459" y="157480"/>
                  </a:lnTo>
                  <a:lnTo>
                    <a:pt x="92709" y="190500"/>
                  </a:lnTo>
                  <a:lnTo>
                    <a:pt x="66039" y="226060"/>
                  </a:lnTo>
                  <a:lnTo>
                    <a:pt x="43179" y="264160"/>
                  </a:lnTo>
                  <a:lnTo>
                    <a:pt x="25400" y="303530"/>
                  </a:lnTo>
                  <a:lnTo>
                    <a:pt x="11429" y="345439"/>
                  </a:lnTo>
                  <a:lnTo>
                    <a:pt x="3809" y="388620"/>
                  </a:lnTo>
                  <a:lnTo>
                    <a:pt x="0" y="433070"/>
                  </a:lnTo>
                  <a:lnTo>
                    <a:pt x="3809" y="477520"/>
                  </a:lnTo>
                  <a:lnTo>
                    <a:pt x="11429" y="519430"/>
                  </a:lnTo>
                  <a:lnTo>
                    <a:pt x="25400" y="561339"/>
                  </a:lnTo>
                  <a:lnTo>
                    <a:pt x="43179" y="600710"/>
                  </a:lnTo>
                  <a:lnTo>
                    <a:pt x="66039" y="638810"/>
                  </a:lnTo>
                  <a:lnTo>
                    <a:pt x="92709" y="674370"/>
                  </a:lnTo>
                  <a:lnTo>
                    <a:pt x="124459" y="707389"/>
                  </a:lnTo>
                  <a:lnTo>
                    <a:pt x="158750" y="739139"/>
                  </a:lnTo>
                  <a:lnTo>
                    <a:pt x="196850" y="765810"/>
                  </a:lnTo>
                  <a:lnTo>
                    <a:pt x="238759" y="791210"/>
                  </a:lnTo>
                  <a:lnTo>
                    <a:pt x="283209" y="812800"/>
                  </a:lnTo>
                  <a:lnTo>
                    <a:pt x="331469" y="830580"/>
                  </a:lnTo>
                  <a:lnTo>
                    <a:pt x="381000" y="845820"/>
                  </a:lnTo>
                  <a:lnTo>
                    <a:pt x="431800" y="857250"/>
                  </a:lnTo>
                  <a:lnTo>
                    <a:pt x="486409" y="863600"/>
                  </a:lnTo>
                  <a:lnTo>
                    <a:pt x="541019" y="864870"/>
                  </a:lnTo>
                  <a:lnTo>
                    <a:pt x="595630" y="863600"/>
                  </a:lnTo>
                  <a:lnTo>
                    <a:pt x="650239" y="857250"/>
                  </a:lnTo>
                  <a:lnTo>
                    <a:pt x="701039" y="845820"/>
                  </a:lnTo>
                  <a:lnTo>
                    <a:pt x="751839" y="830580"/>
                  </a:lnTo>
                  <a:lnTo>
                    <a:pt x="798830" y="812800"/>
                  </a:lnTo>
                  <a:lnTo>
                    <a:pt x="843280" y="791210"/>
                  </a:lnTo>
                  <a:lnTo>
                    <a:pt x="885189" y="765810"/>
                  </a:lnTo>
                  <a:lnTo>
                    <a:pt x="923289" y="739139"/>
                  </a:lnTo>
                  <a:lnTo>
                    <a:pt x="958850" y="707389"/>
                  </a:lnTo>
                  <a:lnTo>
                    <a:pt x="989330" y="674370"/>
                  </a:lnTo>
                  <a:lnTo>
                    <a:pt x="1017269" y="638810"/>
                  </a:lnTo>
                  <a:lnTo>
                    <a:pt x="1038859" y="600710"/>
                  </a:lnTo>
                  <a:lnTo>
                    <a:pt x="1057909" y="561339"/>
                  </a:lnTo>
                  <a:lnTo>
                    <a:pt x="1070609" y="519430"/>
                  </a:lnTo>
                  <a:lnTo>
                    <a:pt x="1079500" y="477520"/>
                  </a:lnTo>
                  <a:lnTo>
                    <a:pt x="1082039" y="433070"/>
                  </a:lnTo>
                  <a:lnTo>
                    <a:pt x="1079500" y="388620"/>
                  </a:lnTo>
                  <a:lnTo>
                    <a:pt x="1070609" y="345439"/>
                  </a:lnTo>
                  <a:lnTo>
                    <a:pt x="1057909" y="303530"/>
                  </a:lnTo>
                  <a:lnTo>
                    <a:pt x="1038859" y="264160"/>
                  </a:lnTo>
                  <a:lnTo>
                    <a:pt x="1017269" y="226060"/>
                  </a:lnTo>
                  <a:lnTo>
                    <a:pt x="989330" y="190500"/>
                  </a:lnTo>
                  <a:lnTo>
                    <a:pt x="958850" y="157480"/>
                  </a:lnTo>
                  <a:lnTo>
                    <a:pt x="923289" y="127000"/>
                  </a:lnTo>
                  <a:lnTo>
                    <a:pt x="885189" y="99060"/>
                  </a:lnTo>
                  <a:lnTo>
                    <a:pt x="843280" y="73660"/>
                  </a:lnTo>
                  <a:lnTo>
                    <a:pt x="798830" y="52070"/>
                  </a:lnTo>
                  <a:lnTo>
                    <a:pt x="751839" y="34289"/>
                  </a:lnTo>
                  <a:lnTo>
                    <a:pt x="701039" y="19050"/>
                  </a:lnTo>
                  <a:lnTo>
                    <a:pt x="650239" y="8889"/>
                  </a:lnTo>
                  <a:lnTo>
                    <a:pt x="595630" y="2539"/>
                  </a:lnTo>
                  <a:lnTo>
                    <a:pt x="541019" y="0"/>
                  </a:lnTo>
                  <a:close/>
                </a:path>
              </a:pathLst>
            </a:custGeom>
            <a:solidFill>
              <a:srgbClr val="FF0000">
                <a:alpha val="10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86179" y="2707639"/>
              <a:ext cx="1082040" cy="864869"/>
            </a:xfrm>
            <a:custGeom>
              <a:avLst/>
              <a:gdLst/>
              <a:ahLst/>
              <a:cxnLst/>
              <a:rect l="l" t="t" r="r" b="b"/>
              <a:pathLst>
                <a:path w="1082039" h="864870">
                  <a:moveTo>
                    <a:pt x="541019" y="864870"/>
                  </a:moveTo>
                  <a:lnTo>
                    <a:pt x="488970" y="862896"/>
                  </a:lnTo>
                  <a:lnTo>
                    <a:pt x="438308" y="857094"/>
                  </a:lnTo>
                  <a:lnTo>
                    <a:pt x="389263" y="847644"/>
                  </a:lnTo>
                  <a:lnTo>
                    <a:pt x="342062" y="834727"/>
                  </a:lnTo>
                  <a:lnTo>
                    <a:pt x="296933" y="818521"/>
                  </a:lnTo>
                  <a:lnTo>
                    <a:pt x="254104" y="799207"/>
                  </a:lnTo>
                  <a:lnTo>
                    <a:pt x="213803" y="776965"/>
                  </a:lnTo>
                  <a:lnTo>
                    <a:pt x="176258" y="751974"/>
                  </a:lnTo>
                  <a:lnTo>
                    <a:pt x="141698" y="724415"/>
                  </a:lnTo>
                  <a:lnTo>
                    <a:pt x="110349" y="694468"/>
                  </a:lnTo>
                  <a:lnTo>
                    <a:pt x="82441" y="662312"/>
                  </a:lnTo>
                  <a:lnTo>
                    <a:pt x="58200" y="628127"/>
                  </a:lnTo>
                  <a:lnTo>
                    <a:pt x="37856" y="592093"/>
                  </a:lnTo>
                  <a:lnTo>
                    <a:pt x="21636" y="554391"/>
                  </a:lnTo>
                  <a:lnTo>
                    <a:pt x="9768" y="515199"/>
                  </a:lnTo>
                  <a:lnTo>
                    <a:pt x="2480" y="474699"/>
                  </a:lnTo>
                  <a:lnTo>
                    <a:pt x="0" y="433070"/>
                  </a:lnTo>
                  <a:lnTo>
                    <a:pt x="2480" y="391427"/>
                  </a:lnTo>
                  <a:lnTo>
                    <a:pt x="9768" y="350891"/>
                  </a:lnTo>
                  <a:lnTo>
                    <a:pt x="21636" y="311643"/>
                  </a:lnTo>
                  <a:lnTo>
                    <a:pt x="37856" y="273868"/>
                  </a:lnTo>
                  <a:lnTo>
                    <a:pt x="58200" y="237747"/>
                  </a:lnTo>
                  <a:lnTo>
                    <a:pt x="82441" y="203464"/>
                  </a:lnTo>
                  <a:lnTo>
                    <a:pt x="110349" y="171203"/>
                  </a:lnTo>
                  <a:lnTo>
                    <a:pt x="141698" y="141145"/>
                  </a:lnTo>
                  <a:lnTo>
                    <a:pt x="176258" y="113474"/>
                  </a:lnTo>
                  <a:lnTo>
                    <a:pt x="213803" y="88373"/>
                  </a:lnTo>
                  <a:lnTo>
                    <a:pt x="254104" y="66025"/>
                  </a:lnTo>
                  <a:lnTo>
                    <a:pt x="296933" y="46613"/>
                  </a:lnTo>
                  <a:lnTo>
                    <a:pt x="342062" y="30320"/>
                  </a:lnTo>
                  <a:lnTo>
                    <a:pt x="389263" y="17329"/>
                  </a:lnTo>
                  <a:lnTo>
                    <a:pt x="438308" y="7824"/>
                  </a:lnTo>
                  <a:lnTo>
                    <a:pt x="488970" y="1986"/>
                  </a:lnTo>
                  <a:lnTo>
                    <a:pt x="541019" y="0"/>
                  </a:lnTo>
                  <a:lnTo>
                    <a:pt x="593069" y="1986"/>
                  </a:lnTo>
                  <a:lnTo>
                    <a:pt x="643731" y="7824"/>
                  </a:lnTo>
                  <a:lnTo>
                    <a:pt x="692776" y="17329"/>
                  </a:lnTo>
                  <a:lnTo>
                    <a:pt x="739977" y="30320"/>
                  </a:lnTo>
                  <a:lnTo>
                    <a:pt x="785106" y="46613"/>
                  </a:lnTo>
                  <a:lnTo>
                    <a:pt x="827935" y="66025"/>
                  </a:lnTo>
                  <a:lnTo>
                    <a:pt x="868236" y="88373"/>
                  </a:lnTo>
                  <a:lnTo>
                    <a:pt x="905781" y="113474"/>
                  </a:lnTo>
                  <a:lnTo>
                    <a:pt x="940341" y="141145"/>
                  </a:lnTo>
                  <a:lnTo>
                    <a:pt x="971690" y="171203"/>
                  </a:lnTo>
                  <a:lnTo>
                    <a:pt x="999598" y="203464"/>
                  </a:lnTo>
                  <a:lnTo>
                    <a:pt x="1023839" y="237747"/>
                  </a:lnTo>
                  <a:lnTo>
                    <a:pt x="1044183" y="273868"/>
                  </a:lnTo>
                  <a:lnTo>
                    <a:pt x="1060403" y="311643"/>
                  </a:lnTo>
                  <a:lnTo>
                    <a:pt x="1072271" y="350891"/>
                  </a:lnTo>
                  <a:lnTo>
                    <a:pt x="1079559" y="391427"/>
                  </a:lnTo>
                  <a:lnTo>
                    <a:pt x="1082039" y="433070"/>
                  </a:lnTo>
                  <a:lnTo>
                    <a:pt x="1079559" y="474699"/>
                  </a:lnTo>
                  <a:lnTo>
                    <a:pt x="1072271" y="515199"/>
                  </a:lnTo>
                  <a:lnTo>
                    <a:pt x="1060403" y="554391"/>
                  </a:lnTo>
                  <a:lnTo>
                    <a:pt x="1044183" y="592093"/>
                  </a:lnTo>
                  <a:lnTo>
                    <a:pt x="1023839" y="628127"/>
                  </a:lnTo>
                  <a:lnTo>
                    <a:pt x="999598" y="662312"/>
                  </a:lnTo>
                  <a:lnTo>
                    <a:pt x="971690" y="694468"/>
                  </a:lnTo>
                  <a:lnTo>
                    <a:pt x="940341" y="724415"/>
                  </a:lnTo>
                  <a:lnTo>
                    <a:pt x="905781" y="751974"/>
                  </a:lnTo>
                  <a:lnTo>
                    <a:pt x="868236" y="776965"/>
                  </a:lnTo>
                  <a:lnTo>
                    <a:pt x="827935" y="799207"/>
                  </a:lnTo>
                  <a:lnTo>
                    <a:pt x="785106" y="818521"/>
                  </a:lnTo>
                  <a:lnTo>
                    <a:pt x="739977" y="834727"/>
                  </a:lnTo>
                  <a:lnTo>
                    <a:pt x="692776" y="847644"/>
                  </a:lnTo>
                  <a:lnTo>
                    <a:pt x="643731" y="857094"/>
                  </a:lnTo>
                  <a:lnTo>
                    <a:pt x="593069" y="862896"/>
                  </a:lnTo>
                  <a:lnTo>
                    <a:pt x="541019" y="864870"/>
                  </a:lnTo>
                  <a:close/>
                </a:path>
              </a:pathLst>
            </a:custGeom>
            <a:ln w="125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46859" y="2059939"/>
              <a:ext cx="5040630" cy="650240"/>
            </a:xfrm>
            <a:custGeom>
              <a:avLst/>
              <a:gdLst/>
              <a:ahLst/>
              <a:cxnLst/>
              <a:rect l="l" t="t" r="r" b="b"/>
              <a:pathLst>
                <a:path w="5040630" h="650239">
                  <a:moveTo>
                    <a:pt x="2446019" y="0"/>
                  </a:moveTo>
                  <a:lnTo>
                    <a:pt x="2081529" y="0"/>
                  </a:lnTo>
                  <a:lnTo>
                    <a:pt x="1662429" y="13970"/>
                  </a:lnTo>
                  <a:lnTo>
                    <a:pt x="1271270" y="52070"/>
                  </a:lnTo>
                  <a:lnTo>
                    <a:pt x="918210" y="111760"/>
                  </a:lnTo>
                  <a:lnTo>
                    <a:pt x="610870" y="190500"/>
                  </a:lnTo>
                  <a:lnTo>
                    <a:pt x="476250" y="237489"/>
                  </a:lnTo>
                  <a:lnTo>
                    <a:pt x="355600" y="287020"/>
                  </a:lnTo>
                  <a:lnTo>
                    <a:pt x="251459" y="340360"/>
                  </a:lnTo>
                  <a:lnTo>
                    <a:pt x="163829" y="397510"/>
                  </a:lnTo>
                  <a:lnTo>
                    <a:pt x="93979" y="457200"/>
                  </a:lnTo>
                  <a:lnTo>
                    <a:pt x="66040" y="487680"/>
                  </a:lnTo>
                  <a:lnTo>
                    <a:pt x="41909" y="519430"/>
                  </a:lnTo>
                  <a:lnTo>
                    <a:pt x="11430" y="582930"/>
                  </a:lnTo>
                  <a:lnTo>
                    <a:pt x="0" y="650239"/>
                  </a:lnTo>
                  <a:lnTo>
                    <a:pt x="86359" y="642620"/>
                  </a:lnTo>
                  <a:lnTo>
                    <a:pt x="201929" y="622300"/>
                  </a:lnTo>
                  <a:lnTo>
                    <a:pt x="508000" y="548639"/>
                  </a:lnTo>
                  <a:lnTo>
                    <a:pt x="1268730" y="326389"/>
                  </a:lnTo>
                  <a:lnTo>
                    <a:pt x="1960879" y="104139"/>
                  </a:lnTo>
                  <a:lnTo>
                    <a:pt x="2242819" y="10160"/>
                  </a:lnTo>
                  <a:lnTo>
                    <a:pt x="2258060" y="3810"/>
                  </a:lnTo>
                  <a:lnTo>
                    <a:pt x="2261869" y="2539"/>
                  </a:lnTo>
                  <a:lnTo>
                    <a:pt x="2545442" y="2539"/>
                  </a:lnTo>
                  <a:lnTo>
                    <a:pt x="2446019" y="0"/>
                  </a:lnTo>
                  <a:close/>
                </a:path>
                <a:path w="5040630" h="650239">
                  <a:moveTo>
                    <a:pt x="5040630" y="434339"/>
                  </a:moveTo>
                  <a:lnTo>
                    <a:pt x="3649979" y="434339"/>
                  </a:lnTo>
                  <a:lnTo>
                    <a:pt x="4344670" y="650239"/>
                  </a:lnTo>
                  <a:lnTo>
                    <a:pt x="5040630" y="434339"/>
                  </a:lnTo>
                  <a:close/>
                </a:path>
                <a:path w="5040630" h="650239">
                  <a:moveTo>
                    <a:pt x="2545442" y="2539"/>
                  </a:moveTo>
                  <a:lnTo>
                    <a:pt x="2263140" y="2539"/>
                  </a:lnTo>
                  <a:lnTo>
                    <a:pt x="4163060" y="434339"/>
                  </a:lnTo>
                  <a:lnTo>
                    <a:pt x="4527550" y="434339"/>
                  </a:lnTo>
                  <a:lnTo>
                    <a:pt x="4526280" y="421639"/>
                  </a:lnTo>
                  <a:lnTo>
                    <a:pt x="4497070" y="361950"/>
                  </a:lnTo>
                  <a:lnTo>
                    <a:pt x="4446270" y="317500"/>
                  </a:lnTo>
                  <a:lnTo>
                    <a:pt x="4411980" y="295910"/>
                  </a:lnTo>
                  <a:lnTo>
                    <a:pt x="4328160" y="255270"/>
                  </a:lnTo>
                  <a:lnTo>
                    <a:pt x="4225290" y="215900"/>
                  </a:lnTo>
                  <a:lnTo>
                    <a:pt x="4105910" y="180339"/>
                  </a:lnTo>
                  <a:lnTo>
                    <a:pt x="3823969" y="118110"/>
                  </a:lnTo>
                  <a:lnTo>
                    <a:pt x="3500119" y="68580"/>
                  </a:lnTo>
                  <a:lnTo>
                    <a:pt x="3150869" y="30480"/>
                  </a:lnTo>
                  <a:lnTo>
                    <a:pt x="2794000" y="8889"/>
                  </a:lnTo>
                  <a:lnTo>
                    <a:pt x="2545442" y="2539"/>
                  </a:lnTo>
                  <a:close/>
                </a:path>
              </a:pathLst>
            </a:custGeom>
            <a:solidFill>
              <a:srgbClr val="FF000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46859" y="2059939"/>
              <a:ext cx="5040630" cy="650240"/>
            </a:xfrm>
            <a:custGeom>
              <a:avLst/>
              <a:gdLst/>
              <a:ahLst/>
              <a:cxnLst/>
              <a:rect l="l" t="t" r="r" b="b"/>
              <a:pathLst>
                <a:path w="5040630" h="650239">
                  <a:moveTo>
                    <a:pt x="0" y="650239"/>
                  </a:moveTo>
                  <a:lnTo>
                    <a:pt x="4610" y="606588"/>
                  </a:lnTo>
                  <a:lnTo>
                    <a:pt x="18246" y="563713"/>
                  </a:lnTo>
                  <a:lnTo>
                    <a:pt x="40617" y="521704"/>
                  </a:lnTo>
                  <a:lnTo>
                    <a:pt x="71431" y="480653"/>
                  </a:lnTo>
                  <a:lnTo>
                    <a:pt x="110396" y="440651"/>
                  </a:lnTo>
                  <a:lnTo>
                    <a:pt x="157220" y="401787"/>
                  </a:lnTo>
                  <a:lnTo>
                    <a:pt x="211612" y="364153"/>
                  </a:lnTo>
                  <a:lnTo>
                    <a:pt x="273279" y="327839"/>
                  </a:lnTo>
                  <a:lnTo>
                    <a:pt x="341931" y="292936"/>
                  </a:lnTo>
                  <a:lnTo>
                    <a:pt x="378785" y="276041"/>
                  </a:lnTo>
                  <a:lnTo>
                    <a:pt x="417275" y="259534"/>
                  </a:lnTo>
                  <a:lnTo>
                    <a:pt x="457366" y="243425"/>
                  </a:lnTo>
                  <a:lnTo>
                    <a:pt x="499020" y="227725"/>
                  </a:lnTo>
                  <a:lnTo>
                    <a:pt x="542202" y="212446"/>
                  </a:lnTo>
                  <a:lnTo>
                    <a:pt x="586874" y="197599"/>
                  </a:lnTo>
                  <a:lnTo>
                    <a:pt x="633001" y="183195"/>
                  </a:lnTo>
                  <a:lnTo>
                    <a:pt x="680546" y="169246"/>
                  </a:lnTo>
                  <a:lnTo>
                    <a:pt x="729472" y="155763"/>
                  </a:lnTo>
                  <a:lnTo>
                    <a:pt x="779742" y="142758"/>
                  </a:lnTo>
                  <a:lnTo>
                    <a:pt x="831322" y="130241"/>
                  </a:lnTo>
                  <a:lnTo>
                    <a:pt x="884173" y="118225"/>
                  </a:lnTo>
                  <a:lnTo>
                    <a:pt x="938260" y="106719"/>
                  </a:lnTo>
                  <a:lnTo>
                    <a:pt x="993546" y="95737"/>
                  </a:lnTo>
                  <a:lnTo>
                    <a:pt x="1049994" y="85289"/>
                  </a:lnTo>
                  <a:lnTo>
                    <a:pt x="1107569" y="75386"/>
                  </a:lnTo>
                  <a:lnTo>
                    <a:pt x="1166233" y="66040"/>
                  </a:lnTo>
                  <a:lnTo>
                    <a:pt x="1225951" y="57261"/>
                  </a:lnTo>
                  <a:lnTo>
                    <a:pt x="1286685" y="49063"/>
                  </a:lnTo>
                  <a:lnTo>
                    <a:pt x="1348400" y="41455"/>
                  </a:lnTo>
                  <a:lnTo>
                    <a:pt x="1411058" y="34449"/>
                  </a:lnTo>
                  <a:lnTo>
                    <a:pt x="1474624" y="28057"/>
                  </a:lnTo>
                  <a:lnTo>
                    <a:pt x="1539061" y="22289"/>
                  </a:lnTo>
                  <a:lnTo>
                    <a:pt x="1604332" y="17157"/>
                  </a:lnTo>
                  <a:lnTo>
                    <a:pt x="1670401" y="12673"/>
                  </a:lnTo>
                  <a:lnTo>
                    <a:pt x="1737231" y="8848"/>
                  </a:lnTo>
                  <a:lnTo>
                    <a:pt x="1804787" y="5693"/>
                  </a:lnTo>
                  <a:lnTo>
                    <a:pt x="1873031" y="3219"/>
                  </a:lnTo>
                  <a:lnTo>
                    <a:pt x="1941927" y="1438"/>
                  </a:lnTo>
                  <a:lnTo>
                    <a:pt x="2011439" y="361"/>
                  </a:lnTo>
                  <a:lnTo>
                    <a:pt x="2081529" y="0"/>
                  </a:lnTo>
                  <a:lnTo>
                    <a:pt x="2087225" y="0"/>
                  </a:lnTo>
                  <a:lnTo>
                    <a:pt x="2127091" y="0"/>
                  </a:lnTo>
                  <a:lnTo>
                    <a:pt x="2235299" y="0"/>
                  </a:lnTo>
                  <a:lnTo>
                    <a:pt x="2446019" y="0"/>
                  </a:lnTo>
                  <a:lnTo>
                    <a:pt x="2505047" y="240"/>
                  </a:lnTo>
                  <a:lnTo>
                    <a:pt x="2564787" y="958"/>
                  </a:lnTo>
                  <a:lnTo>
                    <a:pt x="2625149" y="2150"/>
                  </a:lnTo>
                  <a:lnTo>
                    <a:pt x="2686044" y="3810"/>
                  </a:lnTo>
                  <a:lnTo>
                    <a:pt x="2747380" y="5934"/>
                  </a:lnTo>
                  <a:lnTo>
                    <a:pt x="2809067" y="8516"/>
                  </a:lnTo>
                  <a:lnTo>
                    <a:pt x="2871016" y="11554"/>
                  </a:lnTo>
                  <a:lnTo>
                    <a:pt x="2933135" y="15040"/>
                  </a:lnTo>
                  <a:lnTo>
                    <a:pt x="2995334" y="18972"/>
                  </a:lnTo>
                  <a:lnTo>
                    <a:pt x="3057524" y="23344"/>
                  </a:lnTo>
                  <a:lnTo>
                    <a:pt x="3119613" y="28152"/>
                  </a:lnTo>
                  <a:lnTo>
                    <a:pt x="3181511" y="33390"/>
                  </a:lnTo>
                  <a:lnTo>
                    <a:pt x="3243129" y="39055"/>
                  </a:lnTo>
                  <a:lnTo>
                    <a:pt x="3304375" y="45141"/>
                  </a:lnTo>
                  <a:lnTo>
                    <a:pt x="3365159" y="51644"/>
                  </a:lnTo>
                  <a:lnTo>
                    <a:pt x="3425391" y="58560"/>
                  </a:lnTo>
                  <a:lnTo>
                    <a:pt x="3484981" y="65882"/>
                  </a:lnTo>
                  <a:lnTo>
                    <a:pt x="3543838" y="73607"/>
                  </a:lnTo>
                  <a:lnTo>
                    <a:pt x="3601872" y="81731"/>
                  </a:lnTo>
                  <a:lnTo>
                    <a:pt x="3658992" y="90247"/>
                  </a:lnTo>
                  <a:lnTo>
                    <a:pt x="3715109" y="99152"/>
                  </a:lnTo>
                  <a:lnTo>
                    <a:pt x="3770131" y="108441"/>
                  </a:lnTo>
                  <a:lnTo>
                    <a:pt x="3823970" y="118110"/>
                  </a:lnTo>
                  <a:lnTo>
                    <a:pt x="3876533" y="128152"/>
                  </a:lnTo>
                  <a:lnTo>
                    <a:pt x="3927731" y="138565"/>
                  </a:lnTo>
                  <a:lnTo>
                    <a:pt x="3977474" y="149343"/>
                  </a:lnTo>
                  <a:lnTo>
                    <a:pt x="4025670" y="160481"/>
                  </a:lnTo>
                  <a:lnTo>
                    <a:pt x="4072231" y="171975"/>
                  </a:lnTo>
                  <a:lnTo>
                    <a:pt x="4117065" y="183820"/>
                  </a:lnTo>
                  <a:lnTo>
                    <a:pt x="4160083" y="196011"/>
                  </a:lnTo>
                  <a:lnTo>
                    <a:pt x="4201193" y="208544"/>
                  </a:lnTo>
                  <a:lnTo>
                    <a:pt x="4240305" y="221414"/>
                  </a:lnTo>
                  <a:lnTo>
                    <a:pt x="4277330" y="234616"/>
                  </a:lnTo>
                  <a:lnTo>
                    <a:pt x="4344755" y="261998"/>
                  </a:lnTo>
                  <a:lnTo>
                    <a:pt x="4402743" y="290652"/>
                  </a:lnTo>
                  <a:lnTo>
                    <a:pt x="4450574" y="320542"/>
                  </a:lnTo>
                  <a:lnTo>
                    <a:pt x="4487523" y="351629"/>
                  </a:lnTo>
                  <a:lnTo>
                    <a:pt x="4512869" y="383876"/>
                  </a:lnTo>
                  <a:lnTo>
                    <a:pt x="4527550" y="434339"/>
                  </a:lnTo>
                  <a:lnTo>
                    <a:pt x="4535566" y="434339"/>
                  </a:lnTo>
                  <a:lnTo>
                    <a:pt x="4591685" y="434339"/>
                  </a:lnTo>
                  <a:lnTo>
                    <a:pt x="4744005" y="434339"/>
                  </a:lnTo>
                  <a:lnTo>
                    <a:pt x="5040630" y="434339"/>
                  </a:lnTo>
                  <a:lnTo>
                    <a:pt x="5029755" y="437713"/>
                  </a:lnTo>
                  <a:lnTo>
                    <a:pt x="4953634" y="461327"/>
                  </a:lnTo>
                  <a:lnTo>
                    <a:pt x="4747021" y="525422"/>
                  </a:lnTo>
                  <a:lnTo>
                    <a:pt x="4344670" y="650239"/>
                  </a:lnTo>
                  <a:lnTo>
                    <a:pt x="4333815" y="646866"/>
                  </a:lnTo>
                  <a:lnTo>
                    <a:pt x="4257833" y="623252"/>
                  </a:lnTo>
                  <a:lnTo>
                    <a:pt x="4051597" y="559157"/>
                  </a:lnTo>
                  <a:lnTo>
                    <a:pt x="3649979" y="434339"/>
                  </a:lnTo>
                  <a:lnTo>
                    <a:pt x="3657996" y="434339"/>
                  </a:lnTo>
                  <a:lnTo>
                    <a:pt x="3714115" y="434339"/>
                  </a:lnTo>
                  <a:lnTo>
                    <a:pt x="3866435" y="434339"/>
                  </a:lnTo>
                  <a:lnTo>
                    <a:pt x="4163060" y="434339"/>
                  </a:lnTo>
                  <a:lnTo>
                    <a:pt x="3866197" y="366871"/>
                  </a:lnTo>
                  <a:lnTo>
                    <a:pt x="3213100" y="218439"/>
                  </a:lnTo>
                  <a:lnTo>
                    <a:pt x="2560002" y="70008"/>
                  </a:lnTo>
                  <a:lnTo>
                    <a:pt x="2263140" y="2539"/>
                  </a:lnTo>
                  <a:lnTo>
                    <a:pt x="1960780" y="103743"/>
                  </a:lnTo>
                  <a:lnTo>
                    <a:pt x="1268253" y="326389"/>
                  </a:lnTo>
                  <a:lnTo>
                    <a:pt x="507384" y="549036"/>
                  </a:lnTo>
                  <a:lnTo>
                    <a:pt x="0" y="650239"/>
                  </a:lnTo>
                  <a:close/>
                </a:path>
              </a:pathLst>
            </a:custGeom>
            <a:ln w="125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645210" y="3998020"/>
            <a:ext cx="1093470" cy="878840"/>
            <a:chOff x="5645210" y="3998020"/>
            <a:chExt cx="1093470" cy="878840"/>
          </a:xfrm>
        </p:grpSpPr>
        <p:sp>
          <p:nvSpPr>
            <p:cNvPr id="30" name="object 30"/>
            <p:cNvSpPr/>
            <p:nvPr/>
          </p:nvSpPr>
          <p:spPr>
            <a:xfrm>
              <a:off x="5651500" y="4004309"/>
              <a:ext cx="1080770" cy="866140"/>
            </a:xfrm>
            <a:custGeom>
              <a:avLst/>
              <a:gdLst/>
              <a:ahLst/>
              <a:cxnLst/>
              <a:rect l="l" t="t" r="r" b="b"/>
              <a:pathLst>
                <a:path w="1080770" h="866139">
                  <a:moveTo>
                    <a:pt x="539750" y="0"/>
                  </a:moveTo>
                  <a:lnTo>
                    <a:pt x="485139" y="2539"/>
                  </a:lnTo>
                  <a:lnTo>
                    <a:pt x="430529" y="8889"/>
                  </a:lnTo>
                  <a:lnTo>
                    <a:pt x="379729" y="20319"/>
                  </a:lnTo>
                  <a:lnTo>
                    <a:pt x="330200" y="34289"/>
                  </a:lnTo>
                  <a:lnTo>
                    <a:pt x="281939" y="52069"/>
                  </a:lnTo>
                  <a:lnTo>
                    <a:pt x="237489" y="74929"/>
                  </a:lnTo>
                  <a:lnTo>
                    <a:pt x="196850" y="99059"/>
                  </a:lnTo>
                  <a:lnTo>
                    <a:pt x="157479" y="127000"/>
                  </a:lnTo>
                  <a:lnTo>
                    <a:pt x="123189" y="157479"/>
                  </a:lnTo>
                  <a:lnTo>
                    <a:pt x="91439" y="190500"/>
                  </a:lnTo>
                  <a:lnTo>
                    <a:pt x="64770" y="227329"/>
                  </a:lnTo>
                  <a:lnTo>
                    <a:pt x="41910" y="264159"/>
                  </a:lnTo>
                  <a:lnTo>
                    <a:pt x="24129" y="304800"/>
                  </a:lnTo>
                  <a:lnTo>
                    <a:pt x="10160" y="345439"/>
                  </a:lnTo>
                  <a:lnTo>
                    <a:pt x="2539" y="388619"/>
                  </a:lnTo>
                  <a:lnTo>
                    <a:pt x="0" y="433069"/>
                  </a:lnTo>
                  <a:lnTo>
                    <a:pt x="2539" y="477519"/>
                  </a:lnTo>
                  <a:lnTo>
                    <a:pt x="10160" y="520700"/>
                  </a:lnTo>
                  <a:lnTo>
                    <a:pt x="24129" y="561339"/>
                  </a:lnTo>
                  <a:lnTo>
                    <a:pt x="41910" y="601979"/>
                  </a:lnTo>
                  <a:lnTo>
                    <a:pt x="64770" y="638809"/>
                  </a:lnTo>
                  <a:lnTo>
                    <a:pt x="91439" y="674369"/>
                  </a:lnTo>
                  <a:lnTo>
                    <a:pt x="123189" y="708659"/>
                  </a:lnTo>
                  <a:lnTo>
                    <a:pt x="157479" y="739139"/>
                  </a:lnTo>
                  <a:lnTo>
                    <a:pt x="196850" y="767079"/>
                  </a:lnTo>
                  <a:lnTo>
                    <a:pt x="237489" y="791209"/>
                  </a:lnTo>
                  <a:lnTo>
                    <a:pt x="281939" y="814069"/>
                  </a:lnTo>
                  <a:lnTo>
                    <a:pt x="330200" y="831850"/>
                  </a:lnTo>
                  <a:lnTo>
                    <a:pt x="379729" y="845819"/>
                  </a:lnTo>
                  <a:lnTo>
                    <a:pt x="430529" y="857250"/>
                  </a:lnTo>
                  <a:lnTo>
                    <a:pt x="485139" y="863600"/>
                  </a:lnTo>
                  <a:lnTo>
                    <a:pt x="539750" y="866139"/>
                  </a:lnTo>
                  <a:lnTo>
                    <a:pt x="595629" y="863600"/>
                  </a:lnTo>
                  <a:lnTo>
                    <a:pt x="648970" y="857250"/>
                  </a:lnTo>
                  <a:lnTo>
                    <a:pt x="701039" y="845819"/>
                  </a:lnTo>
                  <a:lnTo>
                    <a:pt x="750570" y="831850"/>
                  </a:lnTo>
                  <a:lnTo>
                    <a:pt x="797560" y="814069"/>
                  </a:lnTo>
                  <a:lnTo>
                    <a:pt x="842010" y="791209"/>
                  </a:lnTo>
                  <a:lnTo>
                    <a:pt x="883920" y="767079"/>
                  </a:lnTo>
                  <a:lnTo>
                    <a:pt x="922020" y="739139"/>
                  </a:lnTo>
                  <a:lnTo>
                    <a:pt x="957579" y="708659"/>
                  </a:lnTo>
                  <a:lnTo>
                    <a:pt x="988059" y="674369"/>
                  </a:lnTo>
                  <a:lnTo>
                    <a:pt x="1016000" y="638809"/>
                  </a:lnTo>
                  <a:lnTo>
                    <a:pt x="1038859" y="601979"/>
                  </a:lnTo>
                  <a:lnTo>
                    <a:pt x="1056640" y="561339"/>
                  </a:lnTo>
                  <a:lnTo>
                    <a:pt x="1069340" y="520700"/>
                  </a:lnTo>
                  <a:lnTo>
                    <a:pt x="1078229" y="477519"/>
                  </a:lnTo>
                  <a:lnTo>
                    <a:pt x="1080770" y="433069"/>
                  </a:lnTo>
                  <a:lnTo>
                    <a:pt x="1078229" y="388619"/>
                  </a:lnTo>
                  <a:lnTo>
                    <a:pt x="1069340" y="345439"/>
                  </a:lnTo>
                  <a:lnTo>
                    <a:pt x="1056640" y="304800"/>
                  </a:lnTo>
                  <a:lnTo>
                    <a:pt x="1038859" y="264159"/>
                  </a:lnTo>
                  <a:lnTo>
                    <a:pt x="1016000" y="227329"/>
                  </a:lnTo>
                  <a:lnTo>
                    <a:pt x="988059" y="190500"/>
                  </a:lnTo>
                  <a:lnTo>
                    <a:pt x="957579" y="157479"/>
                  </a:lnTo>
                  <a:lnTo>
                    <a:pt x="922020" y="127000"/>
                  </a:lnTo>
                  <a:lnTo>
                    <a:pt x="883920" y="99059"/>
                  </a:lnTo>
                  <a:lnTo>
                    <a:pt x="842010" y="74929"/>
                  </a:lnTo>
                  <a:lnTo>
                    <a:pt x="797560" y="52069"/>
                  </a:lnTo>
                  <a:lnTo>
                    <a:pt x="750570" y="34289"/>
                  </a:lnTo>
                  <a:lnTo>
                    <a:pt x="701039" y="20319"/>
                  </a:lnTo>
                  <a:lnTo>
                    <a:pt x="648970" y="8889"/>
                  </a:lnTo>
                  <a:lnTo>
                    <a:pt x="595629" y="2539"/>
                  </a:lnTo>
                  <a:lnTo>
                    <a:pt x="539750" y="0"/>
                  </a:lnTo>
                  <a:close/>
                </a:path>
              </a:pathLst>
            </a:custGeom>
            <a:solidFill>
              <a:srgbClr val="FF0000">
                <a:alpha val="10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51500" y="4004309"/>
              <a:ext cx="1080770" cy="866140"/>
            </a:xfrm>
            <a:custGeom>
              <a:avLst/>
              <a:gdLst/>
              <a:ahLst/>
              <a:cxnLst/>
              <a:rect l="l" t="t" r="r" b="b"/>
              <a:pathLst>
                <a:path w="1080770" h="866139">
                  <a:moveTo>
                    <a:pt x="539750" y="866139"/>
                  </a:moveTo>
                  <a:lnTo>
                    <a:pt x="487713" y="864153"/>
                  </a:lnTo>
                  <a:lnTo>
                    <a:pt x="437087" y="858315"/>
                  </a:lnTo>
                  <a:lnTo>
                    <a:pt x="388098" y="848810"/>
                  </a:lnTo>
                  <a:lnTo>
                    <a:pt x="340970" y="835819"/>
                  </a:lnTo>
                  <a:lnTo>
                    <a:pt x="295928" y="819526"/>
                  </a:lnTo>
                  <a:lnTo>
                    <a:pt x="253197" y="800114"/>
                  </a:lnTo>
                  <a:lnTo>
                    <a:pt x="213002" y="777766"/>
                  </a:lnTo>
                  <a:lnTo>
                    <a:pt x="175567" y="752665"/>
                  </a:lnTo>
                  <a:lnTo>
                    <a:pt x="141119" y="724994"/>
                  </a:lnTo>
                  <a:lnTo>
                    <a:pt x="109880" y="694936"/>
                  </a:lnTo>
                  <a:lnTo>
                    <a:pt x="82078" y="662675"/>
                  </a:lnTo>
                  <a:lnTo>
                    <a:pt x="57935" y="628392"/>
                  </a:lnTo>
                  <a:lnTo>
                    <a:pt x="37678" y="592271"/>
                  </a:lnTo>
                  <a:lnTo>
                    <a:pt x="21531" y="554496"/>
                  </a:lnTo>
                  <a:lnTo>
                    <a:pt x="9719" y="515248"/>
                  </a:lnTo>
                  <a:lnTo>
                    <a:pt x="2467" y="474712"/>
                  </a:lnTo>
                  <a:lnTo>
                    <a:pt x="0" y="433069"/>
                  </a:lnTo>
                  <a:lnTo>
                    <a:pt x="2467" y="391427"/>
                  </a:lnTo>
                  <a:lnTo>
                    <a:pt x="9719" y="350891"/>
                  </a:lnTo>
                  <a:lnTo>
                    <a:pt x="21531" y="311643"/>
                  </a:lnTo>
                  <a:lnTo>
                    <a:pt x="37678" y="273868"/>
                  </a:lnTo>
                  <a:lnTo>
                    <a:pt x="57935" y="237747"/>
                  </a:lnTo>
                  <a:lnTo>
                    <a:pt x="82078" y="203464"/>
                  </a:lnTo>
                  <a:lnTo>
                    <a:pt x="109880" y="171203"/>
                  </a:lnTo>
                  <a:lnTo>
                    <a:pt x="141119" y="141145"/>
                  </a:lnTo>
                  <a:lnTo>
                    <a:pt x="175567" y="113474"/>
                  </a:lnTo>
                  <a:lnTo>
                    <a:pt x="213002" y="88373"/>
                  </a:lnTo>
                  <a:lnTo>
                    <a:pt x="253197" y="66025"/>
                  </a:lnTo>
                  <a:lnTo>
                    <a:pt x="295928" y="46613"/>
                  </a:lnTo>
                  <a:lnTo>
                    <a:pt x="340970" y="30320"/>
                  </a:lnTo>
                  <a:lnTo>
                    <a:pt x="388098" y="17329"/>
                  </a:lnTo>
                  <a:lnTo>
                    <a:pt x="437087" y="7824"/>
                  </a:lnTo>
                  <a:lnTo>
                    <a:pt x="487713" y="1986"/>
                  </a:lnTo>
                  <a:lnTo>
                    <a:pt x="539750" y="0"/>
                  </a:lnTo>
                  <a:lnTo>
                    <a:pt x="591799" y="1986"/>
                  </a:lnTo>
                  <a:lnTo>
                    <a:pt x="642461" y="7824"/>
                  </a:lnTo>
                  <a:lnTo>
                    <a:pt x="691506" y="17329"/>
                  </a:lnTo>
                  <a:lnTo>
                    <a:pt x="738707" y="30320"/>
                  </a:lnTo>
                  <a:lnTo>
                    <a:pt x="783836" y="46613"/>
                  </a:lnTo>
                  <a:lnTo>
                    <a:pt x="826665" y="66025"/>
                  </a:lnTo>
                  <a:lnTo>
                    <a:pt x="866966" y="88373"/>
                  </a:lnTo>
                  <a:lnTo>
                    <a:pt x="904511" y="113474"/>
                  </a:lnTo>
                  <a:lnTo>
                    <a:pt x="939071" y="141145"/>
                  </a:lnTo>
                  <a:lnTo>
                    <a:pt x="970420" y="171203"/>
                  </a:lnTo>
                  <a:lnTo>
                    <a:pt x="998328" y="203464"/>
                  </a:lnTo>
                  <a:lnTo>
                    <a:pt x="1022569" y="237747"/>
                  </a:lnTo>
                  <a:lnTo>
                    <a:pt x="1042913" y="273868"/>
                  </a:lnTo>
                  <a:lnTo>
                    <a:pt x="1059133" y="311643"/>
                  </a:lnTo>
                  <a:lnTo>
                    <a:pt x="1071001" y="350891"/>
                  </a:lnTo>
                  <a:lnTo>
                    <a:pt x="1078289" y="391427"/>
                  </a:lnTo>
                  <a:lnTo>
                    <a:pt x="1080770" y="433069"/>
                  </a:lnTo>
                  <a:lnTo>
                    <a:pt x="1078289" y="474712"/>
                  </a:lnTo>
                  <a:lnTo>
                    <a:pt x="1071001" y="515248"/>
                  </a:lnTo>
                  <a:lnTo>
                    <a:pt x="1059133" y="554496"/>
                  </a:lnTo>
                  <a:lnTo>
                    <a:pt x="1042913" y="592271"/>
                  </a:lnTo>
                  <a:lnTo>
                    <a:pt x="1022569" y="628392"/>
                  </a:lnTo>
                  <a:lnTo>
                    <a:pt x="998328" y="662675"/>
                  </a:lnTo>
                  <a:lnTo>
                    <a:pt x="970420" y="694936"/>
                  </a:lnTo>
                  <a:lnTo>
                    <a:pt x="939071" y="724994"/>
                  </a:lnTo>
                  <a:lnTo>
                    <a:pt x="904511" y="752665"/>
                  </a:lnTo>
                  <a:lnTo>
                    <a:pt x="866966" y="777766"/>
                  </a:lnTo>
                  <a:lnTo>
                    <a:pt x="826665" y="800114"/>
                  </a:lnTo>
                  <a:lnTo>
                    <a:pt x="783836" y="819526"/>
                  </a:lnTo>
                  <a:lnTo>
                    <a:pt x="738707" y="835819"/>
                  </a:lnTo>
                  <a:lnTo>
                    <a:pt x="691506" y="848810"/>
                  </a:lnTo>
                  <a:lnTo>
                    <a:pt x="642461" y="858315"/>
                  </a:lnTo>
                  <a:lnTo>
                    <a:pt x="591799" y="864153"/>
                  </a:lnTo>
                  <a:lnTo>
                    <a:pt x="539750" y="866139"/>
                  </a:lnTo>
                  <a:close/>
                </a:path>
              </a:pathLst>
            </a:custGeom>
            <a:ln w="125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ftr" sz="quarter" idx="4294967295"/>
          </p:nvPr>
        </p:nvSpPr>
        <p:spPr>
          <a:xfrm>
            <a:off x="7936230" y="6661008"/>
            <a:ext cx="113030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/>
              <a:t>L2S4</a:t>
            </a:r>
            <a:r>
              <a:rPr spc="-25" dirty="0"/>
              <a:t> </a:t>
            </a:r>
            <a:r>
              <a:rPr spc="-5" dirty="0"/>
              <a:t>STAPS</a:t>
            </a:r>
            <a:r>
              <a:rPr spc="-25" dirty="0"/>
              <a:t> </a:t>
            </a:r>
            <a:r>
              <a:rPr dirty="0"/>
              <a:t>Avignon</a:t>
            </a:r>
          </a:p>
        </p:txBody>
      </p:sp>
    </p:spTree>
    <p:extLst>
      <p:ext uri="{BB962C8B-B14F-4D97-AF65-F5344CB8AC3E}">
        <p14:creationId xmlns:p14="http://schemas.microsoft.com/office/powerpoint/2010/main" val="306857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6279" y="3573779"/>
            <a:ext cx="2067560" cy="22758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09850" y="716280"/>
            <a:ext cx="345821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ENCEPHALE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 </a:t>
            </a:r>
            <a:r>
              <a:rPr sz="1800" b="1" spc="-5" dirty="0">
                <a:latin typeface="Times New Roman"/>
                <a:cs typeface="Times New Roman"/>
              </a:rPr>
              <a:t>LE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CERVEAU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4410" y="1230629"/>
            <a:ext cx="4252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CORTEX</a:t>
            </a:r>
            <a:r>
              <a:rPr sz="1800" b="1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CEREBRAL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SOMATOTOPIE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8569" y="1844039"/>
            <a:ext cx="6553200" cy="825500"/>
          </a:xfrm>
          <a:prstGeom prst="rect">
            <a:avLst/>
          </a:prstGeom>
          <a:solidFill>
            <a:srgbClr val="FF3300">
              <a:alpha val="30999"/>
            </a:srgbClr>
          </a:solidFill>
          <a:ln w="12579">
            <a:solidFill>
              <a:srgbClr val="FF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53670" marR="146685" indent="-1270" algn="ctr">
              <a:lnSpc>
                <a:spcPct val="100000"/>
              </a:lnSpc>
              <a:spcBef>
                <a:spcPts val="370"/>
              </a:spcBef>
            </a:pPr>
            <a:r>
              <a:rPr sz="1400" spc="5" dirty="0">
                <a:latin typeface="Times New Roman"/>
                <a:cs typeface="Times New Roman"/>
              </a:rPr>
              <a:t>Chaque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région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du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corps</a:t>
            </a:r>
            <a:r>
              <a:rPr sz="1400" spc="5" dirty="0">
                <a:latin typeface="Times New Roman"/>
                <a:cs typeface="Times New Roman"/>
              </a:rPr>
              <a:t> se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projette </a:t>
            </a:r>
            <a:r>
              <a:rPr sz="1400" spc="5" dirty="0">
                <a:latin typeface="Times New Roman"/>
                <a:cs typeface="Times New Roman"/>
              </a:rPr>
              <a:t>sur</a:t>
            </a:r>
            <a:r>
              <a:rPr sz="1400" dirty="0">
                <a:latin typeface="Times New Roman"/>
                <a:cs typeface="Times New Roman"/>
              </a:rPr>
              <a:t> une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zone </a:t>
            </a:r>
            <a:r>
              <a:rPr sz="1400" spc="-5" dirty="0">
                <a:latin typeface="Times New Roman"/>
                <a:cs typeface="Times New Roman"/>
              </a:rPr>
              <a:t>déterminée</a:t>
            </a:r>
            <a:r>
              <a:rPr sz="1400" spc="5" dirty="0">
                <a:latin typeface="Times New Roman"/>
                <a:cs typeface="Times New Roman"/>
              </a:rPr>
              <a:t> du </a:t>
            </a:r>
            <a:r>
              <a:rPr sz="1400" dirty="0">
                <a:latin typeface="Times New Roman"/>
                <a:cs typeface="Times New Roman"/>
              </a:rPr>
              <a:t>cortex.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surface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cette zone est </a:t>
            </a:r>
            <a:r>
              <a:rPr sz="1400" spc="5" dirty="0">
                <a:latin typeface="Times New Roman"/>
                <a:cs typeface="Times New Roman"/>
              </a:rPr>
              <a:t>proportionnelle </a:t>
            </a:r>
            <a:r>
              <a:rPr sz="1400" dirty="0">
                <a:latin typeface="Times New Roman"/>
                <a:cs typeface="Times New Roman"/>
              </a:rPr>
              <a:t>à l’importance </a:t>
            </a:r>
            <a:r>
              <a:rPr sz="1400" spc="5" dirty="0">
                <a:latin typeface="Times New Roman"/>
                <a:cs typeface="Times New Roman"/>
              </a:rPr>
              <a:t>de </a:t>
            </a:r>
            <a:r>
              <a:rPr sz="1400" dirty="0">
                <a:latin typeface="Times New Roman"/>
                <a:cs typeface="Times New Roman"/>
              </a:rPr>
              <a:t>la région </a:t>
            </a:r>
            <a:r>
              <a:rPr sz="1400" spc="5" dirty="0">
                <a:latin typeface="Times New Roman"/>
                <a:cs typeface="Times New Roman"/>
              </a:rPr>
              <a:t>du </a:t>
            </a:r>
            <a:r>
              <a:rPr sz="1400" dirty="0">
                <a:latin typeface="Times New Roman"/>
                <a:cs typeface="Times New Roman"/>
              </a:rPr>
              <a:t>corps </a:t>
            </a:r>
            <a:r>
              <a:rPr sz="1400" spc="5" dirty="0">
                <a:latin typeface="Times New Roman"/>
                <a:cs typeface="Times New Roman"/>
              </a:rPr>
              <a:t>pour </a:t>
            </a:r>
            <a:r>
              <a:rPr sz="1400" dirty="0">
                <a:latin typeface="Times New Roman"/>
                <a:cs typeface="Times New Roman"/>
              </a:rPr>
              <a:t>les relations </a:t>
            </a:r>
            <a:r>
              <a:rPr sz="1400" spc="5" dirty="0">
                <a:latin typeface="Times New Roman"/>
                <a:cs typeface="Times New Roman"/>
              </a:rPr>
              <a:t>du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sujets avec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le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monde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extérieur : </a:t>
            </a:r>
            <a:r>
              <a:rPr sz="2000" b="1" dirty="0">
                <a:latin typeface="Times New Roman"/>
                <a:cs typeface="Times New Roman"/>
              </a:rPr>
              <a:t>HOMONCULUS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970" y="2924810"/>
            <a:ext cx="4038600" cy="276479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79169" y="5694679"/>
            <a:ext cx="756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Cortex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sensitif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21050" y="5694679"/>
            <a:ext cx="735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Cortex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mote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0920" y="5984240"/>
            <a:ext cx="1715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HOMONCULUS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85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20289" y="716280"/>
            <a:ext cx="403479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ENCEPHALE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3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LATERALISATION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640" y="1073149"/>
            <a:ext cx="7346315" cy="88900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339090" algn="ctr">
              <a:lnSpc>
                <a:spcPct val="100000"/>
              </a:lnSpc>
              <a:spcBef>
                <a:spcPts val="1340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LATERALISATION</a:t>
            </a:r>
            <a:r>
              <a:rPr sz="18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HEMISPHERIQUE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STRUCTURES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SYMETRIQUES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18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impliquées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dans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les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tâches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quotidiennes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630" y="3141979"/>
            <a:ext cx="4077970" cy="1739900"/>
          </a:xfrm>
          <a:prstGeom prst="rect">
            <a:avLst/>
          </a:prstGeom>
          <a:solidFill>
            <a:srgbClr val="FF0000">
              <a:alpha val="29998"/>
            </a:srgbClr>
          </a:solidFill>
          <a:ln w="12579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60"/>
              </a:spcBef>
            </a:pPr>
            <a:r>
              <a:rPr sz="2700" spc="-7" baseline="3086" dirty="0">
                <a:latin typeface="Times New Roman"/>
                <a:cs typeface="Times New Roman"/>
              </a:rPr>
              <a:t>-</a:t>
            </a:r>
            <a:r>
              <a:rPr sz="1800" b="1" spc="-5" dirty="0">
                <a:latin typeface="Times New Roman"/>
                <a:cs typeface="Times New Roman"/>
              </a:rPr>
              <a:t>Contrôle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muscles  GAUCHES</a:t>
            </a:r>
            <a:endParaRPr sz="18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700" baseline="3086" dirty="0">
                <a:latin typeface="Times New Roman"/>
                <a:cs typeface="Times New Roman"/>
              </a:rPr>
              <a:t>-</a:t>
            </a:r>
            <a:r>
              <a:rPr sz="1800" b="1" dirty="0">
                <a:latin typeface="Times New Roman"/>
                <a:cs typeface="Times New Roman"/>
              </a:rPr>
              <a:t>Perçoit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œil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GAUCHE</a:t>
            </a:r>
            <a:endParaRPr sz="18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700" spc="-7" baseline="3086" dirty="0">
                <a:latin typeface="Times New Roman"/>
                <a:cs typeface="Times New Roman"/>
              </a:rPr>
              <a:t>-</a:t>
            </a:r>
            <a:r>
              <a:rPr sz="1800" b="1" spc="-5" dirty="0">
                <a:latin typeface="Times New Roman"/>
                <a:cs typeface="Times New Roman"/>
              </a:rPr>
              <a:t>Orientation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dans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l’espace</a:t>
            </a:r>
            <a:endParaRPr sz="18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700" spc="-7" baseline="3086" dirty="0">
                <a:latin typeface="Times New Roman"/>
                <a:cs typeface="Times New Roman"/>
              </a:rPr>
              <a:t>-</a:t>
            </a:r>
            <a:r>
              <a:rPr sz="1800" b="1" spc="-5" dirty="0">
                <a:latin typeface="Times New Roman"/>
                <a:cs typeface="Times New Roman"/>
              </a:rPr>
              <a:t>Intuition,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sens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artistique</a:t>
            </a:r>
            <a:endParaRPr sz="18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700" spc="-7" baseline="3086" dirty="0">
                <a:latin typeface="Times New Roman"/>
                <a:cs typeface="Times New Roman"/>
              </a:rPr>
              <a:t>-</a:t>
            </a:r>
            <a:r>
              <a:rPr sz="1800" b="1" spc="-5" dirty="0">
                <a:latin typeface="Times New Roman"/>
                <a:cs typeface="Times New Roman"/>
              </a:rPr>
              <a:t>Expression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des émotions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par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le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langage</a:t>
            </a:r>
            <a:endParaRPr sz="18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700" spc="-7" baseline="3086" dirty="0">
                <a:latin typeface="Times New Roman"/>
                <a:cs typeface="Times New Roman"/>
              </a:rPr>
              <a:t>-</a:t>
            </a:r>
            <a:r>
              <a:rPr sz="1800" b="1" spc="-5" dirty="0">
                <a:latin typeface="Times New Roman"/>
                <a:cs typeface="Times New Roman"/>
              </a:rPr>
              <a:t>Gestions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émotions</a:t>
            </a:r>
            <a:r>
              <a:rPr sz="1800" b="1" dirty="0">
                <a:latin typeface="Times New Roman"/>
                <a:cs typeface="Times New Roman"/>
              </a:rPr>
              <a:t> «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négatives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6779" y="2707639"/>
            <a:ext cx="4074160" cy="368300"/>
          </a:xfrm>
          <a:prstGeom prst="rect">
            <a:avLst/>
          </a:prstGeom>
          <a:solidFill>
            <a:srgbClr val="00FF00">
              <a:alpha val="29998"/>
            </a:srgbClr>
          </a:solidFill>
          <a:ln w="12579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48360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latin typeface="Times New Roman"/>
                <a:cs typeface="Times New Roman"/>
              </a:rPr>
              <a:t>Hémisphère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GAUCHE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630" y="2707639"/>
            <a:ext cx="4077970" cy="368300"/>
          </a:xfrm>
          <a:prstGeom prst="rect">
            <a:avLst/>
          </a:prstGeom>
          <a:solidFill>
            <a:srgbClr val="FF0000">
              <a:alpha val="29998"/>
            </a:srgbClr>
          </a:solidFill>
          <a:ln w="12579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77900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latin typeface="Times New Roman"/>
                <a:cs typeface="Times New Roman"/>
              </a:rPr>
              <a:t>Hémisphère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DROIT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16779" y="3141979"/>
            <a:ext cx="4076700" cy="2288540"/>
          </a:xfrm>
          <a:prstGeom prst="rect">
            <a:avLst/>
          </a:prstGeom>
          <a:solidFill>
            <a:srgbClr val="00FF00">
              <a:alpha val="29998"/>
            </a:srgbClr>
          </a:solidFill>
          <a:ln w="12579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60"/>
              </a:spcBef>
            </a:pPr>
            <a:r>
              <a:rPr sz="2700" spc="-7" baseline="3086" dirty="0">
                <a:latin typeface="Times New Roman"/>
                <a:cs typeface="Times New Roman"/>
              </a:rPr>
              <a:t>-</a:t>
            </a:r>
            <a:r>
              <a:rPr sz="1800" b="1" spc="-5" dirty="0">
                <a:latin typeface="Times New Roman"/>
                <a:cs typeface="Times New Roman"/>
              </a:rPr>
              <a:t>Contrôle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muscles</a:t>
            </a:r>
            <a:r>
              <a:rPr sz="1800" b="1" spc="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DROITS</a:t>
            </a:r>
            <a:endParaRPr sz="18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700" baseline="3086" dirty="0">
                <a:latin typeface="Times New Roman"/>
                <a:cs typeface="Times New Roman"/>
              </a:rPr>
              <a:t>-</a:t>
            </a:r>
            <a:r>
              <a:rPr sz="1800" b="1" dirty="0">
                <a:latin typeface="Times New Roman"/>
                <a:cs typeface="Times New Roman"/>
              </a:rPr>
              <a:t>Perçoit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œil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DROIT</a:t>
            </a:r>
            <a:endParaRPr sz="18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700" spc="-7" baseline="3086" dirty="0">
                <a:latin typeface="Times New Roman"/>
                <a:cs typeface="Times New Roman"/>
              </a:rPr>
              <a:t>-</a:t>
            </a:r>
            <a:r>
              <a:rPr sz="1800" b="1" spc="-5" dirty="0">
                <a:latin typeface="Times New Roman"/>
                <a:cs typeface="Times New Roman"/>
              </a:rPr>
              <a:t>Langage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et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parole:</a:t>
            </a:r>
            <a:endParaRPr sz="1800">
              <a:latin typeface="Times New Roman"/>
              <a:cs typeface="Times New Roman"/>
            </a:endParaRPr>
          </a:p>
          <a:p>
            <a:pPr marL="547370">
              <a:lnSpc>
                <a:spcPct val="100000"/>
              </a:lnSpc>
            </a:pPr>
            <a:r>
              <a:rPr sz="2700" spc="-7" baseline="3086" dirty="0">
                <a:latin typeface="Times New Roman"/>
                <a:cs typeface="Times New Roman"/>
              </a:rPr>
              <a:t>-</a:t>
            </a:r>
            <a:r>
              <a:rPr sz="1800" b="1" spc="-5" dirty="0">
                <a:latin typeface="Times New Roman"/>
                <a:cs typeface="Times New Roman"/>
              </a:rPr>
              <a:t>Discours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cohérent</a:t>
            </a:r>
            <a:endParaRPr sz="1800">
              <a:latin typeface="Times New Roman"/>
              <a:cs typeface="Times New Roman"/>
            </a:endParaRPr>
          </a:p>
          <a:p>
            <a:pPr marL="547370">
              <a:lnSpc>
                <a:spcPct val="100000"/>
              </a:lnSpc>
            </a:pPr>
            <a:r>
              <a:rPr sz="2700" spc="-7" baseline="3086" dirty="0">
                <a:latin typeface="Times New Roman"/>
                <a:cs typeface="Times New Roman"/>
              </a:rPr>
              <a:t>-</a:t>
            </a:r>
            <a:r>
              <a:rPr sz="1800" b="1" spc="-5" dirty="0">
                <a:latin typeface="Times New Roman"/>
                <a:cs typeface="Times New Roman"/>
              </a:rPr>
              <a:t>Compréhension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langage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verbal</a:t>
            </a:r>
            <a:endParaRPr sz="18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700" spc="-7" baseline="3086" dirty="0">
                <a:latin typeface="Times New Roman"/>
                <a:cs typeface="Times New Roman"/>
              </a:rPr>
              <a:t>-</a:t>
            </a:r>
            <a:r>
              <a:rPr sz="1800" b="1" spc="-5" dirty="0">
                <a:latin typeface="Times New Roman"/>
                <a:cs typeface="Times New Roman"/>
              </a:rPr>
              <a:t>Raisonnement analytique,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logique</a:t>
            </a:r>
            <a:endParaRPr sz="18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700" spc="-7" baseline="3086" dirty="0">
                <a:latin typeface="Times New Roman"/>
                <a:cs typeface="Times New Roman"/>
              </a:rPr>
              <a:t>-</a:t>
            </a:r>
            <a:r>
              <a:rPr sz="1800" b="1" spc="-5" dirty="0">
                <a:latin typeface="Times New Roman"/>
                <a:cs typeface="Times New Roman"/>
              </a:rPr>
              <a:t>Expression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des émotions par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le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langage</a:t>
            </a:r>
            <a:endParaRPr sz="18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700" spc="-7" baseline="3086" dirty="0">
                <a:latin typeface="Times New Roman"/>
                <a:cs typeface="Times New Roman"/>
              </a:rPr>
              <a:t>-</a:t>
            </a:r>
            <a:r>
              <a:rPr sz="1800" b="1" spc="-5" dirty="0">
                <a:latin typeface="Times New Roman"/>
                <a:cs typeface="Times New Roman"/>
              </a:rPr>
              <a:t>Gestions des émotions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 </a:t>
            </a:r>
            <a:r>
              <a:rPr sz="1800" b="1" spc="-5" dirty="0">
                <a:latin typeface="Times New Roman"/>
                <a:cs typeface="Times New Roman"/>
              </a:rPr>
              <a:t>positives </a:t>
            </a:r>
            <a:r>
              <a:rPr sz="1800" b="1" dirty="0">
                <a:latin typeface="Times New Roman"/>
                <a:cs typeface="Times New Roman"/>
              </a:rPr>
              <a:t>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85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398874" y="198193"/>
            <a:ext cx="8346253" cy="522032"/>
          </a:xfrm>
        </p:spPr>
        <p:txBody>
          <a:bodyPr/>
          <a:lstStyle/>
          <a:p>
            <a:pPr eaLnBrk="1" hangingPunct="1"/>
            <a:r>
              <a:rPr lang="fr-FR" altLang="fr-FR" sz="3392"/>
              <a:t>Hémisphère majeur et hémisphère mineur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4294967295"/>
          </p:nvPr>
        </p:nvSpPr>
        <p:spPr>
          <a:xfrm>
            <a:off x="695031" y="1275129"/>
            <a:ext cx="7753938" cy="538467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altLang="fr-FR" smtClean="0"/>
              <a:t>La fonction des deux hémisphères n’est pas tout à fait symétrique</a:t>
            </a:r>
          </a:p>
          <a:p>
            <a:pPr eaLnBrk="1" hangingPunct="1"/>
            <a:r>
              <a:rPr lang="fr-FR" altLang="fr-FR" smtClean="0"/>
              <a:t>On parle d’hémisphère majeur (ou dominant) et d’hémisphère mineur (ou dominé)</a:t>
            </a:r>
          </a:p>
          <a:p>
            <a:pPr lvl="1" eaLnBrk="1" hangingPunct="1"/>
            <a:r>
              <a:rPr lang="fr-FR" altLang="fr-FR" smtClean="0"/>
              <a:t>Majeur : à gauche chez les droitiers, à Dte chez les gauchers</a:t>
            </a:r>
          </a:p>
          <a:p>
            <a:pPr eaLnBrk="1" hangingPunct="1"/>
            <a:r>
              <a:rPr lang="fr-FR" altLang="fr-FR" smtClean="0"/>
              <a:t>Concerne surtout le lobe pariétal :</a:t>
            </a:r>
          </a:p>
          <a:p>
            <a:pPr lvl="1" eaLnBrk="1" hangingPunct="1"/>
            <a:r>
              <a:rPr lang="fr-FR" altLang="fr-FR" smtClean="0"/>
              <a:t>Hémisphère majeur : langage surtout</a:t>
            </a:r>
          </a:p>
          <a:p>
            <a:pPr lvl="1" eaLnBrk="1" hangingPunct="1"/>
            <a:r>
              <a:rPr lang="fr-FR" altLang="fr-FR" smtClean="0"/>
              <a:t>Hémisphère mineur : intégration du schéma corporel</a:t>
            </a:r>
          </a:p>
        </p:txBody>
      </p:sp>
    </p:spTree>
    <p:extLst>
      <p:ext uri="{BB962C8B-B14F-4D97-AF65-F5344CB8AC3E}">
        <p14:creationId xmlns:p14="http://schemas.microsoft.com/office/powerpoint/2010/main" val="42361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869" y="1197610"/>
            <a:ext cx="2924810" cy="24447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9100" y="1628139"/>
            <a:ext cx="999490" cy="307340"/>
          </a:xfrm>
          <a:prstGeom prst="rect">
            <a:avLst/>
          </a:prstGeom>
          <a:solidFill>
            <a:srgbClr val="339966">
              <a:alpha val="27999"/>
            </a:srgbClr>
          </a:solidFill>
          <a:ln w="9344">
            <a:solidFill>
              <a:srgbClr val="339966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latin typeface="Times New Roman"/>
                <a:cs typeface="Times New Roman"/>
              </a:rPr>
              <a:t>FRONTAL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609" y="2924810"/>
            <a:ext cx="1139190" cy="308610"/>
          </a:xfrm>
          <a:prstGeom prst="rect">
            <a:avLst/>
          </a:prstGeom>
          <a:solidFill>
            <a:srgbClr val="666699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latin typeface="Times New Roman"/>
                <a:cs typeface="Times New Roman"/>
              </a:rPr>
              <a:t>TEMPORAL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35287" y="2271077"/>
            <a:ext cx="1119505" cy="316865"/>
            <a:chOff x="2935287" y="2271077"/>
            <a:chExt cx="1119505" cy="316865"/>
          </a:xfrm>
        </p:grpSpPr>
        <p:sp>
          <p:nvSpPr>
            <p:cNvPr id="6" name="object 6"/>
            <p:cNvSpPr/>
            <p:nvPr/>
          </p:nvSpPr>
          <p:spPr>
            <a:xfrm>
              <a:off x="2940050" y="2275839"/>
              <a:ext cx="1109980" cy="307340"/>
            </a:xfrm>
            <a:custGeom>
              <a:avLst/>
              <a:gdLst/>
              <a:ahLst/>
              <a:cxnLst/>
              <a:rect l="l" t="t" r="r" b="b"/>
              <a:pathLst>
                <a:path w="1109979" h="307339">
                  <a:moveTo>
                    <a:pt x="1109979" y="0"/>
                  </a:moveTo>
                  <a:lnTo>
                    <a:pt x="0" y="0"/>
                  </a:lnTo>
                  <a:lnTo>
                    <a:pt x="0" y="307339"/>
                  </a:lnTo>
                  <a:lnTo>
                    <a:pt x="1109979" y="307339"/>
                  </a:lnTo>
                  <a:lnTo>
                    <a:pt x="1109979" y="0"/>
                  </a:lnTo>
                  <a:close/>
                </a:path>
              </a:pathLst>
            </a:custGeom>
            <a:solidFill>
              <a:srgbClr val="FFFF00">
                <a:alpha val="2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40050" y="2275839"/>
              <a:ext cx="1109980" cy="307340"/>
            </a:xfrm>
            <a:custGeom>
              <a:avLst/>
              <a:gdLst/>
              <a:ahLst/>
              <a:cxnLst/>
              <a:rect l="l" t="t" r="r" b="b"/>
              <a:pathLst>
                <a:path w="1109979" h="307339">
                  <a:moveTo>
                    <a:pt x="0" y="0"/>
                  </a:moveTo>
                  <a:lnTo>
                    <a:pt x="1109979" y="0"/>
                  </a:lnTo>
                  <a:lnTo>
                    <a:pt x="1109979" y="307339"/>
                  </a:lnTo>
                  <a:lnTo>
                    <a:pt x="0" y="30733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40050" y="2310129"/>
            <a:ext cx="11099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OCCIPITAL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4589" y="1628139"/>
            <a:ext cx="1038860" cy="307340"/>
          </a:xfrm>
          <a:prstGeom prst="rect">
            <a:avLst/>
          </a:prstGeom>
          <a:solidFill>
            <a:srgbClr val="FF99CC">
              <a:alpha val="27999"/>
            </a:srgbClr>
          </a:solidFill>
          <a:ln w="9344">
            <a:solidFill>
              <a:srgbClr val="FF99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latin typeface="Times New Roman"/>
                <a:cs typeface="Times New Roman"/>
              </a:rPr>
              <a:t>PARIETAL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099310" y="716280"/>
            <a:ext cx="447929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ENCEPHALE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4 :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LE TRONC CEREBRAL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01250" y="2269550"/>
            <a:ext cx="6038850" cy="3564890"/>
            <a:chOff x="1901250" y="2269550"/>
            <a:chExt cx="6038850" cy="3564890"/>
          </a:xfrm>
        </p:grpSpPr>
        <p:sp>
          <p:nvSpPr>
            <p:cNvPr id="16" name="object 16"/>
            <p:cNvSpPr/>
            <p:nvPr/>
          </p:nvSpPr>
          <p:spPr>
            <a:xfrm>
              <a:off x="1921509" y="2874009"/>
              <a:ext cx="684530" cy="683260"/>
            </a:xfrm>
            <a:custGeom>
              <a:avLst/>
              <a:gdLst/>
              <a:ahLst/>
              <a:cxnLst/>
              <a:rect l="l" t="t" r="r" b="b"/>
              <a:pathLst>
                <a:path w="684530" h="683260">
                  <a:moveTo>
                    <a:pt x="146050" y="0"/>
                  </a:moveTo>
                  <a:lnTo>
                    <a:pt x="120650" y="0"/>
                  </a:lnTo>
                  <a:lnTo>
                    <a:pt x="95250" y="3810"/>
                  </a:lnTo>
                  <a:lnTo>
                    <a:pt x="53339" y="21589"/>
                  </a:lnTo>
                  <a:lnTo>
                    <a:pt x="22859" y="53339"/>
                  </a:lnTo>
                  <a:lnTo>
                    <a:pt x="16509" y="62229"/>
                  </a:lnTo>
                  <a:lnTo>
                    <a:pt x="1269" y="119379"/>
                  </a:lnTo>
                  <a:lnTo>
                    <a:pt x="0" y="144779"/>
                  </a:lnTo>
                  <a:lnTo>
                    <a:pt x="3809" y="173989"/>
                  </a:lnTo>
                  <a:lnTo>
                    <a:pt x="17779" y="233679"/>
                  </a:lnTo>
                  <a:lnTo>
                    <a:pt x="44450" y="297179"/>
                  </a:lnTo>
                  <a:lnTo>
                    <a:pt x="82550" y="363219"/>
                  </a:lnTo>
                  <a:lnTo>
                    <a:pt x="105409" y="396239"/>
                  </a:lnTo>
                  <a:lnTo>
                    <a:pt x="130809" y="429260"/>
                  </a:lnTo>
                  <a:lnTo>
                    <a:pt x="158750" y="462279"/>
                  </a:lnTo>
                  <a:lnTo>
                    <a:pt x="189229" y="494029"/>
                  </a:lnTo>
                  <a:lnTo>
                    <a:pt x="220979" y="524510"/>
                  </a:lnTo>
                  <a:lnTo>
                    <a:pt x="254000" y="552450"/>
                  </a:lnTo>
                  <a:lnTo>
                    <a:pt x="287019" y="577850"/>
                  </a:lnTo>
                  <a:lnTo>
                    <a:pt x="320039" y="601979"/>
                  </a:lnTo>
                  <a:lnTo>
                    <a:pt x="353059" y="621029"/>
                  </a:lnTo>
                  <a:lnTo>
                    <a:pt x="387350" y="638810"/>
                  </a:lnTo>
                  <a:lnTo>
                    <a:pt x="450850" y="665479"/>
                  </a:lnTo>
                  <a:lnTo>
                    <a:pt x="510539" y="680719"/>
                  </a:lnTo>
                  <a:lnTo>
                    <a:pt x="538479" y="683260"/>
                  </a:lnTo>
                  <a:lnTo>
                    <a:pt x="565150" y="683260"/>
                  </a:lnTo>
                  <a:lnTo>
                    <a:pt x="610869" y="671829"/>
                  </a:lnTo>
                  <a:lnTo>
                    <a:pt x="647700" y="647700"/>
                  </a:lnTo>
                  <a:lnTo>
                    <a:pt x="673100" y="610869"/>
                  </a:lnTo>
                  <a:lnTo>
                    <a:pt x="683259" y="563879"/>
                  </a:lnTo>
                  <a:lnTo>
                    <a:pt x="684529" y="537210"/>
                  </a:lnTo>
                  <a:lnTo>
                    <a:pt x="680719" y="510539"/>
                  </a:lnTo>
                  <a:lnTo>
                    <a:pt x="666750" y="449579"/>
                  </a:lnTo>
                  <a:lnTo>
                    <a:pt x="640079" y="386079"/>
                  </a:lnTo>
                  <a:lnTo>
                    <a:pt x="601979" y="320039"/>
                  </a:lnTo>
                  <a:lnTo>
                    <a:pt x="579119" y="287019"/>
                  </a:lnTo>
                  <a:lnTo>
                    <a:pt x="553719" y="254000"/>
                  </a:lnTo>
                  <a:lnTo>
                    <a:pt x="525779" y="220979"/>
                  </a:lnTo>
                  <a:lnTo>
                    <a:pt x="495300" y="189229"/>
                  </a:lnTo>
                  <a:lnTo>
                    <a:pt x="463550" y="158750"/>
                  </a:lnTo>
                  <a:lnTo>
                    <a:pt x="430529" y="130810"/>
                  </a:lnTo>
                  <a:lnTo>
                    <a:pt x="397509" y="104139"/>
                  </a:lnTo>
                  <a:lnTo>
                    <a:pt x="331469" y="60960"/>
                  </a:lnTo>
                  <a:lnTo>
                    <a:pt x="265429" y="29210"/>
                  </a:lnTo>
                  <a:lnTo>
                    <a:pt x="203200" y="8889"/>
                  </a:lnTo>
                  <a:lnTo>
                    <a:pt x="173989" y="2539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FF0000">
                <a:alpha val="10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21928" y="2873940"/>
              <a:ext cx="683895" cy="683895"/>
            </a:xfrm>
            <a:custGeom>
              <a:avLst/>
              <a:gdLst/>
              <a:ahLst/>
              <a:cxnLst/>
              <a:rect l="l" t="t" r="r" b="b"/>
              <a:pathLst>
                <a:path w="683894" h="683895">
                  <a:moveTo>
                    <a:pt x="647281" y="647769"/>
                  </a:moveTo>
                  <a:lnTo>
                    <a:pt x="621517" y="666890"/>
                  </a:lnTo>
                  <a:lnTo>
                    <a:pt x="590424" y="678688"/>
                  </a:lnTo>
                  <a:lnTo>
                    <a:pt x="554716" y="683399"/>
                  </a:lnTo>
                  <a:lnTo>
                    <a:pt x="515109" y="681257"/>
                  </a:lnTo>
                  <a:lnTo>
                    <a:pt x="472319" y="672496"/>
                  </a:lnTo>
                  <a:lnTo>
                    <a:pt x="427062" y="657353"/>
                  </a:lnTo>
                  <a:lnTo>
                    <a:pt x="380053" y="636061"/>
                  </a:lnTo>
                  <a:lnTo>
                    <a:pt x="332008" y="608854"/>
                  </a:lnTo>
                  <a:lnTo>
                    <a:pt x="283642" y="575969"/>
                  </a:lnTo>
                  <a:lnTo>
                    <a:pt x="235671" y="537639"/>
                  </a:lnTo>
                  <a:lnTo>
                    <a:pt x="188811" y="494099"/>
                  </a:lnTo>
                  <a:lnTo>
                    <a:pt x="145272" y="447239"/>
                  </a:lnTo>
                  <a:lnTo>
                    <a:pt x="106949" y="399268"/>
                  </a:lnTo>
                  <a:lnTo>
                    <a:pt x="74081" y="350902"/>
                  </a:lnTo>
                  <a:lnTo>
                    <a:pt x="46910" y="302857"/>
                  </a:lnTo>
                  <a:lnTo>
                    <a:pt x="25676" y="255848"/>
                  </a:lnTo>
                  <a:lnTo>
                    <a:pt x="10619" y="210590"/>
                  </a:lnTo>
                  <a:lnTo>
                    <a:pt x="1980" y="167801"/>
                  </a:lnTo>
                  <a:lnTo>
                    <a:pt x="0" y="128194"/>
                  </a:lnTo>
                  <a:lnTo>
                    <a:pt x="4917" y="92486"/>
                  </a:lnTo>
                  <a:lnTo>
                    <a:pt x="36411" y="35629"/>
                  </a:lnTo>
                  <a:lnTo>
                    <a:pt x="93268" y="4710"/>
                  </a:lnTo>
                  <a:lnTo>
                    <a:pt x="128976" y="0"/>
                  </a:lnTo>
                  <a:lnTo>
                    <a:pt x="168582" y="2142"/>
                  </a:lnTo>
                  <a:lnTo>
                    <a:pt x="211372" y="10902"/>
                  </a:lnTo>
                  <a:lnTo>
                    <a:pt x="256629" y="26045"/>
                  </a:lnTo>
                  <a:lnTo>
                    <a:pt x="303638" y="47338"/>
                  </a:lnTo>
                  <a:lnTo>
                    <a:pt x="351684" y="74544"/>
                  </a:lnTo>
                  <a:lnTo>
                    <a:pt x="400049" y="107429"/>
                  </a:lnTo>
                  <a:lnTo>
                    <a:pt x="448020" y="145759"/>
                  </a:lnTo>
                  <a:lnTo>
                    <a:pt x="494881" y="189299"/>
                  </a:lnTo>
                  <a:lnTo>
                    <a:pt x="538419" y="236159"/>
                  </a:lnTo>
                  <a:lnTo>
                    <a:pt x="576743" y="284130"/>
                  </a:lnTo>
                  <a:lnTo>
                    <a:pt x="609610" y="332496"/>
                  </a:lnTo>
                  <a:lnTo>
                    <a:pt x="636781" y="380541"/>
                  </a:lnTo>
                  <a:lnTo>
                    <a:pt x="658015" y="427551"/>
                  </a:lnTo>
                  <a:lnTo>
                    <a:pt x="673072" y="472808"/>
                  </a:lnTo>
                  <a:lnTo>
                    <a:pt x="681711" y="515598"/>
                  </a:lnTo>
                  <a:lnTo>
                    <a:pt x="683692" y="555204"/>
                  </a:lnTo>
                  <a:lnTo>
                    <a:pt x="678774" y="590912"/>
                  </a:lnTo>
                  <a:lnTo>
                    <a:pt x="666717" y="622006"/>
                  </a:lnTo>
                  <a:lnTo>
                    <a:pt x="647281" y="647769"/>
                  </a:lnTo>
                  <a:close/>
                </a:path>
              </a:pathLst>
            </a:custGeom>
            <a:ln w="125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07539" y="2275839"/>
              <a:ext cx="5040630" cy="650240"/>
            </a:xfrm>
            <a:custGeom>
              <a:avLst/>
              <a:gdLst/>
              <a:ahLst/>
              <a:cxnLst/>
              <a:rect l="l" t="t" r="r" b="b"/>
              <a:pathLst>
                <a:path w="5040630" h="650239">
                  <a:moveTo>
                    <a:pt x="2446020" y="0"/>
                  </a:moveTo>
                  <a:lnTo>
                    <a:pt x="2081530" y="0"/>
                  </a:lnTo>
                  <a:lnTo>
                    <a:pt x="1662430" y="13970"/>
                  </a:lnTo>
                  <a:lnTo>
                    <a:pt x="1271270" y="52070"/>
                  </a:lnTo>
                  <a:lnTo>
                    <a:pt x="918210" y="111760"/>
                  </a:lnTo>
                  <a:lnTo>
                    <a:pt x="609600" y="190500"/>
                  </a:lnTo>
                  <a:lnTo>
                    <a:pt x="474980" y="237489"/>
                  </a:lnTo>
                  <a:lnTo>
                    <a:pt x="355600" y="287020"/>
                  </a:lnTo>
                  <a:lnTo>
                    <a:pt x="251460" y="340360"/>
                  </a:lnTo>
                  <a:lnTo>
                    <a:pt x="163830" y="397510"/>
                  </a:lnTo>
                  <a:lnTo>
                    <a:pt x="93980" y="457200"/>
                  </a:lnTo>
                  <a:lnTo>
                    <a:pt x="66040" y="487680"/>
                  </a:lnTo>
                  <a:lnTo>
                    <a:pt x="41910" y="519430"/>
                  </a:lnTo>
                  <a:lnTo>
                    <a:pt x="11430" y="584200"/>
                  </a:lnTo>
                  <a:lnTo>
                    <a:pt x="0" y="650239"/>
                  </a:lnTo>
                  <a:lnTo>
                    <a:pt x="85090" y="642620"/>
                  </a:lnTo>
                  <a:lnTo>
                    <a:pt x="201930" y="622300"/>
                  </a:lnTo>
                  <a:lnTo>
                    <a:pt x="506730" y="548639"/>
                  </a:lnTo>
                  <a:lnTo>
                    <a:pt x="1268730" y="326389"/>
                  </a:lnTo>
                  <a:lnTo>
                    <a:pt x="1960880" y="104139"/>
                  </a:lnTo>
                  <a:lnTo>
                    <a:pt x="2241550" y="10160"/>
                  </a:lnTo>
                  <a:lnTo>
                    <a:pt x="2258060" y="3810"/>
                  </a:lnTo>
                  <a:lnTo>
                    <a:pt x="2261870" y="2539"/>
                  </a:lnTo>
                  <a:lnTo>
                    <a:pt x="2545079" y="2539"/>
                  </a:lnTo>
                  <a:lnTo>
                    <a:pt x="2446020" y="0"/>
                  </a:lnTo>
                  <a:close/>
                </a:path>
                <a:path w="5040630" h="650239">
                  <a:moveTo>
                    <a:pt x="5040630" y="434339"/>
                  </a:moveTo>
                  <a:lnTo>
                    <a:pt x="3649980" y="434339"/>
                  </a:lnTo>
                  <a:lnTo>
                    <a:pt x="4344670" y="650239"/>
                  </a:lnTo>
                  <a:lnTo>
                    <a:pt x="5040630" y="434339"/>
                  </a:lnTo>
                  <a:close/>
                </a:path>
                <a:path w="5040630" h="650239">
                  <a:moveTo>
                    <a:pt x="2545079" y="2539"/>
                  </a:moveTo>
                  <a:lnTo>
                    <a:pt x="2263140" y="2539"/>
                  </a:lnTo>
                  <a:lnTo>
                    <a:pt x="4163060" y="434339"/>
                  </a:lnTo>
                  <a:lnTo>
                    <a:pt x="4527550" y="434339"/>
                  </a:lnTo>
                  <a:lnTo>
                    <a:pt x="4526280" y="421639"/>
                  </a:lnTo>
                  <a:lnTo>
                    <a:pt x="4497070" y="361950"/>
                  </a:lnTo>
                  <a:lnTo>
                    <a:pt x="4446270" y="317500"/>
                  </a:lnTo>
                  <a:lnTo>
                    <a:pt x="4411980" y="295910"/>
                  </a:lnTo>
                  <a:lnTo>
                    <a:pt x="4328160" y="255270"/>
                  </a:lnTo>
                  <a:lnTo>
                    <a:pt x="4225290" y="215900"/>
                  </a:lnTo>
                  <a:lnTo>
                    <a:pt x="4105910" y="180339"/>
                  </a:lnTo>
                  <a:lnTo>
                    <a:pt x="3823970" y="118110"/>
                  </a:lnTo>
                  <a:lnTo>
                    <a:pt x="3498850" y="68580"/>
                  </a:lnTo>
                  <a:lnTo>
                    <a:pt x="3149600" y="30480"/>
                  </a:lnTo>
                  <a:lnTo>
                    <a:pt x="2792730" y="8889"/>
                  </a:lnTo>
                  <a:lnTo>
                    <a:pt x="2545079" y="2539"/>
                  </a:lnTo>
                  <a:close/>
                </a:path>
              </a:pathLst>
            </a:custGeom>
            <a:solidFill>
              <a:srgbClr val="FF000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07539" y="2275839"/>
              <a:ext cx="5040630" cy="650240"/>
            </a:xfrm>
            <a:custGeom>
              <a:avLst/>
              <a:gdLst/>
              <a:ahLst/>
              <a:cxnLst/>
              <a:rect l="l" t="t" r="r" b="b"/>
              <a:pathLst>
                <a:path w="5040630" h="650239">
                  <a:moveTo>
                    <a:pt x="0" y="650239"/>
                  </a:moveTo>
                  <a:lnTo>
                    <a:pt x="4610" y="606588"/>
                  </a:lnTo>
                  <a:lnTo>
                    <a:pt x="18246" y="563713"/>
                  </a:lnTo>
                  <a:lnTo>
                    <a:pt x="40617" y="521704"/>
                  </a:lnTo>
                  <a:lnTo>
                    <a:pt x="71431" y="480653"/>
                  </a:lnTo>
                  <a:lnTo>
                    <a:pt x="110396" y="440651"/>
                  </a:lnTo>
                  <a:lnTo>
                    <a:pt x="157220" y="401787"/>
                  </a:lnTo>
                  <a:lnTo>
                    <a:pt x="211612" y="364153"/>
                  </a:lnTo>
                  <a:lnTo>
                    <a:pt x="273279" y="327839"/>
                  </a:lnTo>
                  <a:lnTo>
                    <a:pt x="341931" y="292936"/>
                  </a:lnTo>
                  <a:lnTo>
                    <a:pt x="378785" y="276041"/>
                  </a:lnTo>
                  <a:lnTo>
                    <a:pt x="417275" y="259534"/>
                  </a:lnTo>
                  <a:lnTo>
                    <a:pt x="457366" y="243425"/>
                  </a:lnTo>
                  <a:lnTo>
                    <a:pt x="499020" y="227725"/>
                  </a:lnTo>
                  <a:lnTo>
                    <a:pt x="542202" y="212446"/>
                  </a:lnTo>
                  <a:lnTo>
                    <a:pt x="586874" y="197599"/>
                  </a:lnTo>
                  <a:lnTo>
                    <a:pt x="633001" y="183195"/>
                  </a:lnTo>
                  <a:lnTo>
                    <a:pt x="680546" y="169246"/>
                  </a:lnTo>
                  <a:lnTo>
                    <a:pt x="729472" y="155763"/>
                  </a:lnTo>
                  <a:lnTo>
                    <a:pt x="779742" y="142758"/>
                  </a:lnTo>
                  <a:lnTo>
                    <a:pt x="831322" y="130241"/>
                  </a:lnTo>
                  <a:lnTo>
                    <a:pt x="884173" y="118225"/>
                  </a:lnTo>
                  <a:lnTo>
                    <a:pt x="938260" y="106719"/>
                  </a:lnTo>
                  <a:lnTo>
                    <a:pt x="993546" y="95737"/>
                  </a:lnTo>
                  <a:lnTo>
                    <a:pt x="1049994" y="85289"/>
                  </a:lnTo>
                  <a:lnTo>
                    <a:pt x="1107569" y="75386"/>
                  </a:lnTo>
                  <a:lnTo>
                    <a:pt x="1166233" y="66040"/>
                  </a:lnTo>
                  <a:lnTo>
                    <a:pt x="1225951" y="57261"/>
                  </a:lnTo>
                  <a:lnTo>
                    <a:pt x="1286685" y="49063"/>
                  </a:lnTo>
                  <a:lnTo>
                    <a:pt x="1348400" y="41455"/>
                  </a:lnTo>
                  <a:lnTo>
                    <a:pt x="1411058" y="34449"/>
                  </a:lnTo>
                  <a:lnTo>
                    <a:pt x="1474624" y="28057"/>
                  </a:lnTo>
                  <a:lnTo>
                    <a:pt x="1539061" y="22289"/>
                  </a:lnTo>
                  <a:lnTo>
                    <a:pt x="1604332" y="17157"/>
                  </a:lnTo>
                  <a:lnTo>
                    <a:pt x="1670401" y="12673"/>
                  </a:lnTo>
                  <a:lnTo>
                    <a:pt x="1737231" y="8848"/>
                  </a:lnTo>
                  <a:lnTo>
                    <a:pt x="1804787" y="5693"/>
                  </a:lnTo>
                  <a:lnTo>
                    <a:pt x="1873031" y="3219"/>
                  </a:lnTo>
                  <a:lnTo>
                    <a:pt x="1941927" y="1438"/>
                  </a:lnTo>
                  <a:lnTo>
                    <a:pt x="2011439" y="361"/>
                  </a:lnTo>
                  <a:lnTo>
                    <a:pt x="2081530" y="0"/>
                  </a:lnTo>
                  <a:lnTo>
                    <a:pt x="2087225" y="0"/>
                  </a:lnTo>
                  <a:lnTo>
                    <a:pt x="2127091" y="0"/>
                  </a:lnTo>
                  <a:lnTo>
                    <a:pt x="2235299" y="0"/>
                  </a:lnTo>
                  <a:lnTo>
                    <a:pt x="2446020" y="0"/>
                  </a:lnTo>
                  <a:lnTo>
                    <a:pt x="2505047" y="240"/>
                  </a:lnTo>
                  <a:lnTo>
                    <a:pt x="2564787" y="958"/>
                  </a:lnTo>
                  <a:lnTo>
                    <a:pt x="2625149" y="2150"/>
                  </a:lnTo>
                  <a:lnTo>
                    <a:pt x="2686044" y="3810"/>
                  </a:lnTo>
                  <a:lnTo>
                    <a:pt x="2747380" y="5934"/>
                  </a:lnTo>
                  <a:lnTo>
                    <a:pt x="2809067" y="8516"/>
                  </a:lnTo>
                  <a:lnTo>
                    <a:pt x="2871016" y="11554"/>
                  </a:lnTo>
                  <a:lnTo>
                    <a:pt x="2933135" y="15040"/>
                  </a:lnTo>
                  <a:lnTo>
                    <a:pt x="2995334" y="18972"/>
                  </a:lnTo>
                  <a:lnTo>
                    <a:pt x="3057524" y="23344"/>
                  </a:lnTo>
                  <a:lnTo>
                    <a:pt x="3119613" y="28152"/>
                  </a:lnTo>
                  <a:lnTo>
                    <a:pt x="3181511" y="33390"/>
                  </a:lnTo>
                  <a:lnTo>
                    <a:pt x="3243129" y="39055"/>
                  </a:lnTo>
                  <a:lnTo>
                    <a:pt x="3304375" y="45141"/>
                  </a:lnTo>
                  <a:lnTo>
                    <a:pt x="3365159" y="51644"/>
                  </a:lnTo>
                  <a:lnTo>
                    <a:pt x="3425391" y="58560"/>
                  </a:lnTo>
                  <a:lnTo>
                    <a:pt x="3484981" y="65882"/>
                  </a:lnTo>
                  <a:lnTo>
                    <a:pt x="3543838" y="73607"/>
                  </a:lnTo>
                  <a:lnTo>
                    <a:pt x="3601872" y="81731"/>
                  </a:lnTo>
                  <a:lnTo>
                    <a:pt x="3658992" y="90247"/>
                  </a:lnTo>
                  <a:lnTo>
                    <a:pt x="3715109" y="99152"/>
                  </a:lnTo>
                  <a:lnTo>
                    <a:pt x="3770131" y="108441"/>
                  </a:lnTo>
                  <a:lnTo>
                    <a:pt x="3823970" y="118110"/>
                  </a:lnTo>
                  <a:lnTo>
                    <a:pt x="3876533" y="128152"/>
                  </a:lnTo>
                  <a:lnTo>
                    <a:pt x="3927731" y="138565"/>
                  </a:lnTo>
                  <a:lnTo>
                    <a:pt x="3977474" y="149343"/>
                  </a:lnTo>
                  <a:lnTo>
                    <a:pt x="4025670" y="160481"/>
                  </a:lnTo>
                  <a:lnTo>
                    <a:pt x="4072231" y="171975"/>
                  </a:lnTo>
                  <a:lnTo>
                    <a:pt x="4117065" y="183820"/>
                  </a:lnTo>
                  <a:lnTo>
                    <a:pt x="4160083" y="196011"/>
                  </a:lnTo>
                  <a:lnTo>
                    <a:pt x="4201193" y="208544"/>
                  </a:lnTo>
                  <a:lnTo>
                    <a:pt x="4240305" y="221414"/>
                  </a:lnTo>
                  <a:lnTo>
                    <a:pt x="4277330" y="234616"/>
                  </a:lnTo>
                  <a:lnTo>
                    <a:pt x="4344755" y="261998"/>
                  </a:lnTo>
                  <a:lnTo>
                    <a:pt x="4402743" y="290652"/>
                  </a:lnTo>
                  <a:lnTo>
                    <a:pt x="4450574" y="320542"/>
                  </a:lnTo>
                  <a:lnTo>
                    <a:pt x="4487523" y="351629"/>
                  </a:lnTo>
                  <a:lnTo>
                    <a:pt x="4512869" y="383876"/>
                  </a:lnTo>
                  <a:lnTo>
                    <a:pt x="4527550" y="434339"/>
                  </a:lnTo>
                  <a:lnTo>
                    <a:pt x="4535566" y="434339"/>
                  </a:lnTo>
                  <a:lnTo>
                    <a:pt x="4591685" y="434339"/>
                  </a:lnTo>
                  <a:lnTo>
                    <a:pt x="4744005" y="434339"/>
                  </a:lnTo>
                  <a:lnTo>
                    <a:pt x="5040630" y="434339"/>
                  </a:lnTo>
                  <a:lnTo>
                    <a:pt x="5029755" y="437713"/>
                  </a:lnTo>
                  <a:lnTo>
                    <a:pt x="4953635" y="461327"/>
                  </a:lnTo>
                  <a:lnTo>
                    <a:pt x="4747021" y="525422"/>
                  </a:lnTo>
                  <a:lnTo>
                    <a:pt x="4344670" y="650239"/>
                  </a:lnTo>
                  <a:lnTo>
                    <a:pt x="4333815" y="646866"/>
                  </a:lnTo>
                  <a:lnTo>
                    <a:pt x="4257833" y="623252"/>
                  </a:lnTo>
                  <a:lnTo>
                    <a:pt x="4051597" y="559157"/>
                  </a:lnTo>
                  <a:lnTo>
                    <a:pt x="3649980" y="434339"/>
                  </a:lnTo>
                  <a:lnTo>
                    <a:pt x="3657996" y="434339"/>
                  </a:lnTo>
                  <a:lnTo>
                    <a:pt x="3714115" y="434339"/>
                  </a:lnTo>
                  <a:lnTo>
                    <a:pt x="3866435" y="434339"/>
                  </a:lnTo>
                  <a:lnTo>
                    <a:pt x="4163060" y="434339"/>
                  </a:lnTo>
                  <a:lnTo>
                    <a:pt x="3866197" y="366871"/>
                  </a:lnTo>
                  <a:lnTo>
                    <a:pt x="3213100" y="218439"/>
                  </a:lnTo>
                  <a:lnTo>
                    <a:pt x="2560002" y="70008"/>
                  </a:lnTo>
                  <a:lnTo>
                    <a:pt x="2263140" y="2539"/>
                  </a:lnTo>
                  <a:lnTo>
                    <a:pt x="1960780" y="103743"/>
                  </a:lnTo>
                  <a:lnTo>
                    <a:pt x="1268253" y="326389"/>
                  </a:lnTo>
                  <a:lnTo>
                    <a:pt x="507384" y="549036"/>
                  </a:lnTo>
                  <a:lnTo>
                    <a:pt x="0" y="650239"/>
                  </a:lnTo>
                  <a:close/>
                </a:path>
              </a:pathLst>
            </a:custGeom>
            <a:ln w="125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6100" y="3068319"/>
              <a:ext cx="3583940" cy="276606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509259" y="4580889"/>
              <a:ext cx="1007110" cy="1079500"/>
            </a:xfrm>
            <a:custGeom>
              <a:avLst/>
              <a:gdLst/>
              <a:ahLst/>
              <a:cxnLst/>
              <a:rect l="l" t="t" r="r" b="b"/>
              <a:pathLst>
                <a:path w="1007109" h="1079500">
                  <a:moveTo>
                    <a:pt x="502919" y="0"/>
                  </a:moveTo>
                  <a:lnTo>
                    <a:pt x="452119" y="2540"/>
                  </a:lnTo>
                  <a:lnTo>
                    <a:pt x="401319" y="10160"/>
                  </a:lnTo>
                  <a:lnTo>
                    <a:pt x="354329" y="24130"/>
                  </a:lnTo>
                  <a:lnTo>
                    <a:pt x="307339" y="41910"/>
                  </a:lnTo>
                  <a:lnTo>
                    <a:pt x="262889" y="64770"/>
                  </a:lnTo>
                  <a:lnTo>
                    <a:pt x="220979" y="91440"/>
                  </a:lnTo>
                  <a:lnTo>
                    <a:pt x="182879" y="123190"/>
                  </a:lnTo>
                  <a:lnTo>
                    <a:pt x="147319" y="158750"/>
                  </a:lnTo>
                  <a:lnTo>
                    <a:pt x="114300" y="196850"/>
                  </a:lnTo>
                  <a:lnTo>
                    <a:pt x="85089" y="237490"/>
                  </a:lnTo>
                  <a:lnTo>
                    <a:pt x="59689" y="281940"/>
                  </a:lnTo>
                  <a:lnTo>
                    <a:pt x="39369" y="328930"/>
                  </a:lnTo>
                  <a:lnTo>
                    <a:pt x="21589" y="379730"/>
                  </a:lnTo>
                  <a:lnTo>
                    <a:pt x="10160" y="430530"/>
                  </a:lnTo>
                  <a:lnTo>
                    <a:pt x="2539" y="485140"/>
                  </a:lnTo>
                  <a:lnTo>
                    <a:pt x="0" y="539750"/>
                  </a:lnTo>
                  <a:lnTo>
                    <a:pt x="2539" y="594360"/>
                  </a:lnTo>
                  <a:lnTo>
                    <a:pt x="10160" y="648970"/>
                  </a:lnTo>
                  <a:lnTo>
                    <a:pt x="21589" y="699770"/>
                  </a:lnTo>
                  <a:lnTo>
                    <a:pt x="39369" y="750570"/>
                  </a:lnTo>
                  <a:lnTo>
                    <a:pt x="59689" y="797560"/>
                  </a:lnTo>
                  <a:lnTo>
                    <a:pt x="85089" y="842010"/>
                  </a:lnTo>
                  <a:lnTo>
                    <a:pt x="114300" y="882650"/>
                  </a:lnTo>
                  <a:lnTo>
                    <a:pt x="147319" y="922020"/>
                  </a:lnTo>
                  <a:lnTo>
                    <a:pt x="182879" y="956310"/>
                  </a:lnTo>
                  <a:lnTo>
                    <a:pt x="220979" y="988060"/>
                  </a:lnTo>
                  <a:lnTo>
                    <a:pt x="262889" y="1014730"/>
                  </a:lnTo>
                  <a:lnTo>
                    <a:pt x="307339" y="1037590"/>
                  </a:lnTo>
                  <a:lnTo>
                    <a:pt x="354329" y="1055370"/>
                  </a:lnTo>
                  <a:lnTo>
                    <a:pt x="401319" y="1069340"/>
                  </a:lnTo>
                  <a:lnTo>
                    <a:pt x="452119" y="1076960"/>
                  </a:lnTo>
                  <a:lnTo>
                    <a:pt x="502919" y="1079500"/>
                  </a:lnTo>
                  <a:lnTo>
                    <a:pt x="554989" y="1076960"/>
                  </a:lnTo>
                  <a:lnTo>
                    <a:pt x="604519" y="1069340"/>
                  </a:lnTo>
                  <a:lnTo>
                    <a:pt x="652779" y="1055370"/>
                  </a:lnTo>
                  <a:lnTo>
                    <a:pt x="699769" y="1037590"/>
                  </a:lnTo>
                  <a:lnTo>
                    <a:pt x="742950" y="1014730"/>
                  </a:lnTo>
                  <a:lnTo>
                    <a:pt x="784860" y="988060"/>
                  </a:lnTo>
                  <a:lnTo>
                    <a:pt x="824229" y="956310"/>
                  </a:lnTo>
                  <a:lnTo>
                    <a:pt x="859789" y="922020"/>
                  </a:lnTo>
                  <a:lnTo>
                    <a:pt x="892810" y="882650"/>
                  </a:lnTo>
                  <a:lnTo>
                    <a:pt x="922019" y="842010"/>
                  </a:lnTo>
                  <a:lnTo>
                    <a:pt x="946150" y="797560"/>
                  </a:lnTo>
                  <a:lnTo>
                    <a:pt x="967739" y="750570"/>
                  </a:lnTo>
                  <a:lnTo>
                    <a:pt x="984250" y="699770"/>
                  </a:lnTo>
                  <a:lnTo>
                    <a:pt x="996949" y="648970"/>
                  </a:lnTo>
                  <a:lnTo>
                    <a:pt x="1004569" y="594360"/>
                  </a:lnTo>
                  <a:lnTo>
                    <a:pt x="1007110" y="539750"/>
                  </a:lnTo>
                  <a:lnTo>
                    <a:pt x="1004569" y="485140"/>
                  </a:lnTo>
                  <a:lnTo>
                    <a:pt x="996949" y="430530"/>
                  </a:lnTo>
                  <a:lnTo>
                    <a:pt x="984250" y="379730"/>
                  </a:lnTo>
                  <a:lnTo>
                    <a:pt x="967739" y="328930"/>
                  </a:lnTo>
                  <a:lnTo>
                    <a:pt x="946150" y="281940"/>
                  </a:lnTo>
                  <a:lnTo>
                    <a:pt x="922019" y="237490"/>
                  </a:lnTo>
                  <a:lnTo>
                    <a:pt x="892810" y="196850"/>
                  </a:lnTo>
                  <a:lnTo>
                    <a:pt x="859789" y="158750"/>
                  </a:lnTo>
                  <a:lnTo>
                    <a:pt x="824229" y="123190"/>
                  </a:lnTo>
                  <a:lnTo>
                    <a:pt x="784860" y="91440"/>
                  </a:lnTo>
                  <a:lnTo>
                    <a:pt x="742950" y="64770"/>
                  </a:lnTo>
                  <a:lnTo>
                    <a:pt x="699769" y="41910"/>
                  </a:lnTo>
                  <a:lnTo>
                    <a:pt x="652779" y="24130"/>
                  </a:lnTo>
                  <a:lnTo>
                    <a:pt x="604519" y="10160"/>
                  </a:lnTo>
                  <a:lnTo>
                    <a:pt x="554989" y="2540"/>
                  </a:lnTo>
                  <a:lnTo>
                    <a:pt x="502919" y="0"/>
                  </a:lnTo>
                  <a:close/>
                </a:path>
              </a:pathLst>
            </a:custGeom>
            <a:solidFill>
              <a:srgbClr val="FF33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09259" y="4580889"/>
              <a:ext cx="1007110" cy="1079500"/>
            </a:xfrm>
            <a:custGeom>
              <a:avLst/>
              <a:gdLst/>
              <a:ahLst/>
              <a:cxnLst/>
              <a:rect l="l" t="t" r="r" b="b"/>
              <a:pathLst>
                <a:path w="1007109" h="1079500">
                  <a:moveTo>
                    <a:pt x="502919" y="1079500"/>
                  </a:moveTo>
                  <a:lnTo>
                    <a:pt x="457088" y="1077297"/>
                  </a:lnTo>
                  <a:lnTo>
                    <a:pt x="412420" y="1070815"/>
                  </a:lnTo>
                  <a:lnTo>
                    <a:pt x="369093" y="1060244"/>
                  </a:lnTo>
                  <a:lnTo>
                    <a:pt x="327283" y="1045772"/>
                  </a:lnTo>
                  <a:lnTo>
                    <a:pt x="287166" y="1027590"/>
                  </a:lnTo>
                  <a:lnTo>
                    <a:pt x="248919" y="1005887"/>
                  </a:lnTo>
                  <a:lnTo>
                    <a:pt x="212719" y="980851"/>
                  </a:lnTo>
                  <a:lnTo>
                    <a:pt x="178740" y="952674"/>
                  </a:lnTo>
                  <a:lnTo>
                    <a:pt x="147161" y="921543"/>
                  </a:lnTo>
                  <a:lnTo>
                    <a:pt x="118157" y="887649"/>
                  </a:lnTo>
                  <a:lnTo>
                    <a:pt x="91904" y="851182"/>
                  </a:lnTo>
                  <a:lnTo>
                    <a:pt x="68579" y="812329"/>
                  </a:lnTo>
                  <a:lnTo>
                    <a:pt x="48359" y="771282"/>
                  </a:lnTo>
                  <a:lnTo>
                    <a:pt x="31420" y="728229"/>
                  </a:lnTo>
                  <a:lnTo>
                    <a:pt x="17938" y="683359"/>
                  </a:lnTo>
                  <a:lnTo>
                    <a:pt x="8090" y="636864"/>
                  </a:lnTo>
                  <a:lnTo>
                    <a:pt x="2051" y="588930"/>
                  </a:lnTo>
                  <a:lnTo>
                    <a:pt x="0" y="539750"/>
                  </a:lnTo>
                  <a:lnTo>
                    <a:pt x="2051" y="490569"/>
                  </a:lnTo>
                  <a:lnTo>
                    <a:pt x="8090" y="442635"/>
                  </a:lnTo>
                  <a:lnTo>
                    <a:pt x="17938" y="396140"/>
                  </a:lnTo>
                  <a:lnTo>
                    <a:pt x="31420" y="351270"/>
                  </a:lnTo>
                  <a:lnTo>
                    <a:pt x="48359" y="308217"/>
                  </a:lnTo>
                  <a:lnTo>
                    <a:pt x="68580" y="267170"/>
                  </a:lnTo>
                  <a:lnTo>
                    <a:pt x="91904" y="228317"/>
                  </a:lnTo>
                  <a:lnTo>
                    <a:pt x="118157" y="191850"/>
                  </a:lnTo>
                  <a:lnTo>
                    <a:pt x="147161" y="157956"/>
                  </a:lnTo>
                  <a:lnTo>
                    <a:pt x="178740" y="126825"/>
                  </a:lnTo>
                  <a:lnTo>
                    <a:pt x="212719" y="98648"/>
                  </a:lnTo>
                  <a:lnTo>
                    <a:pt x="248920" y="73612"/>
                  </a:lnTo>
                  <a:lnTo>
                    <a:pt x="287166" y="51909"/>
                  </a:lnTo>
                  <a:lnTo>
                    <a:pt x="327283" y="33727"/>
                  </a:lnTo>
                  <a:lnTo>
                    <a:pt x="369093" y="19255"/>
                  </a:lnTo>
                  <a:lnTo>
                    <a:pt x="412420" y="8684"/>
                  </a:lnTo>
                  <a:lnTo>
                    <a:pt x="457088" y="2202"/>
                  </a:lnTo>
                  <a:lnTo>
                    <a:pt x="502919" y="0"/>
                  </a:lnTo>
                  <a:lnTo>
                    <a:pt x="548951" y="2202"/>
                  </a:lnTo>
                  <a:lnTo>
                    <a:pt x="593797" y="8684"/>
                  </a:lnTo>
                  <a:lnTo>
                    <a:pt x="637281" y="19255"/>
                  </a:lnTo>
                  <a:lnTo>
                    <a:pt x="679228" y="33727"/>
                  </a:lnTo>
                  <a:lnTo>
                    <a:pt x="719464" y="51909"/>
                  </a:lnTo>
                  <a:lnTo>
                    <a:pt x="757813" y="73612"/>
                  </a:lnTo>
                  <a:lnTo>
                    <a:pt x="794101" y="98648"/>
                  </a:lnTo>
                  <a:lnTo>
                    <a:pt x="828151" y="126825"/>
                  </a:lnTo>
                  <a:lnTo>
                    <a:pt x="859789" y="157956"/>
                  </a:lnTo>
                  <a:lnTo>
                    <a:pt x="888841" y="191850"/>
                  </a:lnTo>
                  <a:lnTo>
                    <a:pt x="915130" y="228317"/>
                  </a:lnTo>
                  <a:lnTo>
                    <a:pt x="938482" y="267170"/>
                  </a:lnTo>
                  <a:lnTo>
                    <a:pt x="958722" y="308217"/>
                  </a:lnTo>
                  <a:lnTo>
                    <a:pt x="975675" y="351270"/>
                  </a:lnTo>
                  <a:lnTo>
                    <a:pt x="989165" y="396140"/>
                  </a:lnTo>
                  <a:lnTo>
                    <a:pt x="999017" y="442635"/>
                  </a:lnTo>
                  <a:lnTo>
                    <a:pt x="1005057" y="490569"/>
                  </a:lnTo>
                  <a:lnTo>
                    <a:pt x="1007110" y="539750"/>
                  </a:lnTo>
                  <a:lnTo>
                    <a:pt x="1005057" y="588930"/>
                  </a:lnTo>
                  <a:lnTo>
                    <a:pt x="999017" y="636864"/>
                  </a:lnTo>
                  <a:lnTo>
                    <a:pt x="989165" y="683359"/>
                  </a:lnTo>
                  <a:lnTo>
                    <a:pt x="975675" y="728229"/>
                  </a:lnTo>
                  <a:lnTo>
                    <a:pt x="958722" y="771282"/>
                  </a:lnTo>
                  <a:lnTo>
                    <a:pt x="938482" y="812329"/>
                  </a:lnTo>
                  <a:lnTo>
                    <a:pt x="915130" y="851182"/>
                  </a:lnTo>
                  <a:lnTo>
                    <a:pt x="888841" y="887649"/>
                  </a:lnTo>
                  <a:lnTo>
                    <a:pt x="859789" y="921543"/>
                  </a:lnTo>
                  <a:lnTo>
                    <a:pt x="828151" y="952674"/>
                  </a:lnTo>
                  <a:lnTo>
                    <a:pt x="794101" y="980851"/>
                  </a:lnTo>
                  <a:lnTo>
                    <a:pt x="757813" y="1005887"/>
                  </a:lnTo>
                  <a:lnTo>
                    <a:pt x="719464" y="1027590"/>
                  </a:lnTo>
                  <a:lnTo>
                    <a:pt x="679228" y="1045772"/>
                  </a:lnTo>
                  <a:lnTo>
                    <a:pt x="637281" y="1060244"/>
                  </a:lnTo>
                  <a:lnTo>
                    <a:pt x="593797" y="1070815"/>
                  </a:lnTo>
                  <a:lnTo>
                    <a:pt x="548951" y="1077297"/>
                  </a:lnTo>
                  <a:lnTo>
                    <a:pt x="502919" y="1079500"/>
                  </a:lnTo>
                  <a:close/>
                </a:path>
              </a:pathLst>
            </a:custGeom>
            <a:ln w="12579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780029" y="4941570"/>
            <a:ext cx="1783080" cy="307340"/>
          </a:xfrm>
          <a:prstGeom prst="rect">
            <a:avLst/>
          </a:prstGeom>
          <a:solidFill>
            <a:srgbClr val="FF3300">
              <a:alpha val="27999"/>
            </a:srgbClr>
          </a:solidFill>
          <a:ln w="9344">
            <a:solidFill>
              <a:srgbClr val="FF33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latin typeface="Times New Roman"/>
                <a:cs typeface="Times New Roman"/>
              </a:rPr>
              <a:t>BULBE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RACHIDIEN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23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46350" y="716280"/>
            <a:ext cx="358521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ENCEPHALE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 :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CERVELET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869" y="1484630"/>
            <a:ext cx="2924810" cy="24447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9100" y="1916429"/>
            <a:ext cx="999490" cy="307340"/>
          </a:xfrm>
          <a:prstGeom prst="rect">
            <a:avLst/>
          </a:prstGeom>
          <a:solidFill>
            <a:srgbClr val="339966">
              <a:alpha val="27999"/>
            </a:srgbClr>
          </a:solidFill>
          <a:ln w="9344">
            <a:solidFill>
              <a:srgbClr val="339966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60"/>
              </a:spcBef>
            </a:pPr>
            <a:r>
              <a:rPr sz="1400" spc="-5" dirty="0">
                <a:latin typeface="Times New Roman"/>
                <a:cs typeface="Times New Roman"/>
              </a:rPr>
              <a:t>FRONTAL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609" y="3213100"/>
            <a:ext cx="1139190" cy="307340"/>
          </a:xfrm>
          <a:prstGeom prst="rect">
            <a:avLst/>
          </a:prstGeom>
          <a:solidFill>
            <a:srgbClr val="666699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latin typeface="Times New Roman"/>
                <a:cs typeface="Times New Roman"/>
              </a:rPr>
              <a:t>TEMPORAL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35287" y="2559367"/>
            <a:ext cx="1119505" cy="316865"/>
            <a:chOff x="2935287" y="2559367"/>
            <a:chExt cx="1119505" cy="316865"/>
          </a:xfrm>
        </p:grpSpPr>
        <p:sp>
          <p:nvSpPr>
            <p:cNvPr id="11" name="object 11"/>
            <p:cNvSpPr/>
            <p:nvPr/>
          </p:nvSpPr>
          <p:spPr>
            <a:xfrm>
              <a:off x="2940050" y="2564129"/>
              <a:ext cx="1109980" cy="307340"/>
            </a:xfrm>
            <a:custGeom>
              <a:avLst/>
              <a:gdLst/>
              <a:ahLst/>
              <a:cxnLst/>
              <a:rect l="l" t="t" r="r" b="b"/>
              <a:pathLst>
                <a:path w="1109979" h="307339">
                  <a:moveTo>
                    <a:pt x="1109979" y="0"/>
                  </a:moveTo>
                  <a:lnTo>
                    <a:pt x="0" y="0"/>
                  </a:lnTo>
                  <a:lnTo>
                    <a:pt x="0" y="307340"/>
                  </a:lnTo>
                  <a:lnTo>
                    <a:pt x="1109979" y="307340"/>
                  </a:lnTo>
                  <a:lnTo>
                    <a:pt x="1109979" y="0"/>
                  </a:lnTo>
                  <a:close/>
                </a:path>
              </a:pathLst>
            </a:custGeom>
            <a:solidFill>
              <a:srgbClr val="FFFF00">
                <a:alpha val="2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40050" y="2564129"/>
              <a:ext cx="1109980" cy="307340"/>
            </a:xfrm>
            <a:custGeom>
              <a:avLst/>
              <a:gdLst/>
              <a:ahLst/>
              <a:cxnLst/>
              <a:rect l="l" t="t" r="r" b="b"/>
              <a:pathLst>
                <a:path w="1109979" h="307339">
                  <a:moveTo>
                    <a:pt x="0" y="0"/>
                  </a:moveTo>
                  <a:lnTo>
                    <a:pt x="1109979" y="0"/>
                  </a:lnTo>
                  <a:lnTo>
                    <a:pt x="1109979" y="307340"/>
                  </a:lnTo>
                  <a:lnTo>
                    <a:pt x="0" y="30734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40050" y="2564129"/>
            <a:ext cx="1109980" cy="3073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400" spc="-5" dirty="0">
                <a:latin typeface="Times New Roman"/>
                <a:cs typeface="Times New Roman"/>
              </a:rPr>
              <a:t>OCCIPITAL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4589" y="1916429"/>
            <a:ext cx="1038860" cy="307340"/>
          </a:xfrm>
          <a:prstGeom prst="rect">
            <a:avLst/>
          </a:prstGeom>
          <a:solidFill>
            <a:srgbClr val="FF99CC">
              <a:alpha val="27999"/>
            </a:srgbClr>
          </a:solidFill>
          <a:ln w="9344">
            <a:solidFill>
              <a:srgbClr val="FF99C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60"/>
              </a:spcBef>
            </a:pPr>
            <a:r>
              <a:rPr sz="1400" spc="-5" dirty="0">
                <a:latin typeface="Times New Roman"/>
                <a:cs typeface="Times New Roman"/>
              </a:rPr>
              <a:t>PARIETAL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188440" y="2343210"/>
            <a:ext cx="5342890" cy="1311275"/>
            <a:chOff x="2188440" y="2343210"/>
            <a:chExt cx="5342890" cy="1311275"/>
          </a:xfrm>
        </p:grpSpPr>
        <p:sp>
          <p:nvSpPr>
            <p:cNvPr id="16" name="object 16"/>
            <p:cNvSpPr/>
            <p:nvPr/>
          </p:nvSpPr>
          <p:spPr>
            <a:xfrm>
              <a:off x="2194560" y="2997199"/>
              <a:ext cx="789940" cy="650240"/>
            </a:xfrm>
            <a:custGeom>
              <a:avLst/>
              <a:gdLst/>
              <a:ahLst/>
              <a:cxnLst/>
              <a:rect l="l" t="t" r="r" b="b"/>
              <a:pathLst>
                <a:path w="789939" h="650239">
                  <a:moveTo>
                    <a:pt x="430529" y="0"/>
                  </a:moveTo>
                  <a:lnTo>
                    <a:pt x="391159" y="0"/>
                  </a:lnTo>
                  <a:lnTo>
                    <a:pt x="350519" y="3810"/>
                  </a:lnTo>
                  <a:lnTo>
                    <a:pt x="309879" y="11429"/>
                  </a:lnTo>
                  <a:lnTo>
                    <a:pt x="271779" y="21589"/>
                  </a:lnTo>
                  <a:lnTo>
                    <a:pt x="234950" y="35560"/>
                  </a:lnTo>
                  <a:lnTo>
                    <a:pt x="168909" y="69850"/>
                  </a:lnTo>
                  <a:lnTo>
                    <a:pt x="110489" y="113029"/>
                  </a:lnTo>
                  <a:lnTo>
                    <a:pt x="63500" y="163829"/>
                  </a:lnTo>
                  <a:lnTo>
                    <a:pt x="29209" y="220979"/>
                  </a:lnTo>
                  <a:lnTo>
                    <a:pt x="7619" y="281939"/>
                  </a:lnTo>
                  <a:lnTo>
                    <a:pt x="0" y="346710"/>
                  </a:lnTo>
                  <a:lnTo>
                    <a:pt x="2539" y="379729"/>
                  </a:lnTo>
                  <a:lnTo>
                    <a:pt x="20319" y="443229"/>
                  </a:lnTo>
                  <a:lnTo>
                    <a:pt x="50800" y="500379"/>
                  </a:lnTo>
                  <a:lnTo>
                    <a:pt x="95250" y="549910"/>
                  </a:lnTo>
                  <a:lnTo>
                    <a:pt x="149859" y="590550"/>
                  </a:lnTo>
                  <a:lnTo>
                    <a:pt x="213359" y="622300"/>
                  </a:lnTo>
                  <a:lnTo>
                    <a:pt x="284479" y="642619"/>
                  </a:lnTo>
                  <a:lnTo>
                    <a:pt x="360679" y="650239"/>
                  </a:lnTo>
                  <a:lnTo>
                    <a:pt x="400050" y="650239"/>
                  </a:lnTo>
                  <a:lnTo>
                    <a:pt x="440689" y="646430"/>
                  </a:lnTo>
                  <a:lnTo>
                    <a:pt x="480059" y="638810"/>
                  </a:lnTo>
                  <a:lnTo>
                    <a:pt x="518159" y="628650"/>
                  </a:lnTo>
                  <a:lnTo>
                    <a:pt x="554989" y="614680"/>
                  </a:lnTo>
                  <a:lnTo>
                    <a:pt x="622300" y="580389"/>
                  </a:lnTo>
                  <a:lnTo>
                    <a:pt x="679450" y="537210"/>
                  </a:lnTo>
                  <a:lnTo>
                    <a:pt x="726439" y="486410"/>
                  </a:lnTo>
                  <a:lnTo>
                    <a:pt x="762000" y="429260"/>
                  </a:lnTo>
                  <a:lnTo>
                    <a:pt x="783589" y="368300"/>
                  </a:lnTo>
                  <a:lnTo>
                    <a:pt x="789939" y="303529"/>
                  </a:lnTo>
                  <a:lnTo>
                    <a:pt x="787400" y="269239"/>
                  </a:lnTo>
                  <a:lnTo>
                    <a:pt x="770889" y="207010"/>
                  </a:lnTo>
                  <a:lnTo>
                    <a:pt x="739139" y="148589"/>
                  </a:lnTo>
                  <a:lnTo>
                    <a:pt x="695959" y="100329"/>
                  </a:lnTo>
                  <a:lnTo>
                    <a:pt x="641350" y="59689"/>
                  </a:lnTo>
                  <a:lnTo>
                    <a:pt x="577850" y="27939"/>
                  </a:lnTo>
                  <a:lnTo>
                    <a:pt x="506729" y="7620"/>
                  </a:lnTo>
                  <a:lnTo>
                    <a:pt x="468629" y="2539"/>
                  </a:lnTo>
                  <a:lnTo>
                    <a:pt x="430529" y="0"/>
                  </a:lnTo>
                  <a:close/>
                </a:path>
              </a:pathLst>
            </a:custGeom>
            <a:solidFill>
              <a:srgbClr val="FF0000">
                <a:alpha val="10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94730" y="2996458"/>
              <a:ext cx="789940" cy="652145"/>
            </a:xfrm>
            <a:custGeom>
              <a:avLst/>
              <a:gdLst/>
              <a:ahLst/>
              <a:cxnLst/>
              <a:rect l="l" t="t" r="r" b="b"/>
              <a:pathLst>
                <a:path w="789939" h="652145">
                  <a:moveTo>
                    <a:pt x="787229" y="269981"/>
                  </a:moveTo>
                  <a:lnTo>
                    <a:pt x="789890" y="314171"/>
                  </a:lnTo>
                  <a:lnTo>
                    <a:pt x="785447" y="357541"/>
                  </a:lnTo>
                  <a:lnTo>
                    <a:pt x="774311" y="399640"/>
                  </a:lnTo>
                  <a:lnTo>
                    <a:pt x="756890" y="440020"/>
                  </a:lnTo>
                  <a:lnTo>
                    <a:pt x="733596" y="478230"/>
                  </a:lnTo>
                  <a:lnTo>
                    <a:pt x="704838" y="513821"/>
                  </a:lnTo>
                  <a:lnTo>
                    <a:pt x="671026" y="546343"/>
                  </a:lnTo>
                  <a:lnTo>
                    <a:pt x="632571" y="575346"/>
                  </a:lnTo>
                  <a:lnTo>
                    <a:pt x="589883" y="600380"/>
                  </a:lnTo>
                  <a:lnTo>
                    <a:pt x="543371" y="620995"/>
                  </a:lnTo>
                  <a:lnTo>
                    <a:pt x="493447" y="636742"/>
                  </a:lnTo>
                  <a:lnTo>
                    <a:pt x="440519" y="647171"/>
                  </a:lnTo>
                  <a:lnTo>
                    <a:pt x="386762" y="651722"/>
                  </a:lnTo>
                  <a:lnTo>
                    <a:pt x="334421" y="650346"/>
                  </a:lnTo>
                  <a:lnTo>
                    <a:pt x="284011" y="643361"/>
                  </a:lnTo>
                  <a:lnTo>
                    <a:pt x="236049" y="631084"/>
                  </a:lnTo>
                  <a:lnTo>
                    <a:pt x="191050" y="613834"/>
                  </a:lnTo>
                  <a:lnTo>
                    <a:pt x="149530" y="591926"/>
                  </a:lnTo>
                  <a:lnTo>
                    <a:pt x="112006" y="565679"/>
                  </a:lnTo>
                  <a:lnTo>
                    <a:pt x="78992" y="535411"/>
                  </a:lnTo>
                  <a:lnTo>
                    <a:pt x="51006" y="501439"/>
                  </a:lnTo>
                  <a:lnTo>
                    <a:pt x="28563" y="464079"/>
                  </a:lnTo>
                  <a:lnTo>
                    <a:pt x="12178" y="423651"/>
                  </a:lnTo>
                  <a:lnTo>
                    <a:pt x="2369" y="380471"/>
                  </a:lnTo>
                  <a:lnTo>
                    <a:pt x="0" y="336573"/>
                  </a:lnTo>
                  <a:lnTo>
                    <a:pt x="4686" y="293447"/>
                  </a:lnTo>
                  <a:lnTo>
                    <a:pt x="16021" y="251546"/>
                  </a:lnTo>
                  <a:lnTo>
                    <a:pt x="33602" y="211326"/>
                  </a:lnTo>
                  <a:lnTo>
                    <a:pt x="57020" y="173240"/>
                  </a:lnTo>
                  <a:lnTo>
                    <a:pt x="85871" y="137742"/>
                  </a:lnTo>
                  <a:lnTo>
                    <a:pt x="119750" y="105287"/>
                  </a:lnTo>
                  <a:lnTo>
                    <a:pt x="158250" y="76330"/>
                  </a:lnTo>
                  <a:lnTo>
                    <a:pt x="200965" y="51323"/>
                  </a:lnTo>
                  <a:lnTo>
                    <a:pt x="247491" y="30721"/>
                  </a:lnTo>
                  <a:lnTo>
                    <a:pt x="297421" y="14979"/>
                  </a:lnTo>
                  <a:lnTo>
                    <a:pt x="350349" y="4551"/>
                  </a:lnTo>
                  <a:lnTo>
                    <a:pt x="403838" y="0"/>
                  </a:lnTo>
                  <a:lnTo>
                    <a:pt x="456000" y="1370"/>
                  </a:lnTo>
                  <a:lnTo>
                    <a:pt x="506301" y="8341"/>
                  </a:lnTo>
                  <a:lnTo>
                    <a:pt x="554208" y="20591"/>
                  </a:lnTo>
                  <a:lnTo>
                    <a:pt x="599186" y="37797"/>
                  </a:lnTo>
                  <a:lnTo>
                    <a:pt x="640703" y="59637"/>
                  </a:lnTo>
                  <a:lnTo>
                    <a:pt x="678224" y="85791"/>
                  </a:lnTo>
                  <a:lnTo>
                    <a:pt x="711217" y="115935"/>
                  </a:lnTo>
                  <a:lnTo>
                    <a:pt x="739148" y="149748"/>
                  </a:lnTo>
                  <a:lnTo>
                    <a:pt x="761482" y="186908"/>
                  </a:lnTo>
                  <a:lnTo>
                    <a:pt x="777687" y="227093"/>
                  </a:lnTo>
                  <a:lnTo>
                    <a:pt x="787229" y="269981"/>
                  </a:lnTo>
                  <a:close/>
                </a:path>
              </a:pathLst>
            </a:custGeom>
            <a:ln w="125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84120" y="2349499"/>
              <a:ext cx="5040630" cy="650240"/>
            </a:xfrm>
            <a:custGeom>
              <a:avLst/>
              <a:gdLst/>
              <a:ahLst/>
              <a:cxnLst/>
              <a:rect l="l" t="t" r="r" b="b"/>
              <a:pathLst>
                <a:path w="5040630" h="650239">
                  <a:moveTo>
                    <a:pt x="2444750" y="0"/>
                  </a:moveTo>
                  <a:lnTo>
                    <a:pt x="2081530" y="0"/>
                  </a:lnTo>
                  <a:lnTo>
                    <a:pt x="1661159" y="12700"/>
                  </a:lnTo>
                  <a:lnTo>
                    <a:pt x="1271270" y="50800"/>
                  </a:lnTo>
                  <a:lnTo>
                    <a:pt x="916940" y="110489"/>
                  </a:lnTo>
                  <a:lnTo>
                    <a:pt x="609600" y="190500"/>
                  </a:lnTo>
                  <a:lnTo>
                    <a:pt x="474980" y="236220"/>
                  </a:lnTo>
                  <a:lnTo>
                    <a:pt x="355600" y="287020"/>
                  </a:lnTo>
                  <a:lnTo>
                    <a:pt x="251460" y="340360"/>
                  </a:lnTo>
                  <a:lnTo>
                    <a:pt x="163830" y="396239"/>
                  </a:lnTo>
                  <a:lnTo>
                    <a:pt x="93980" y="455929"/>
                  </a:lnTo>
                  <a:lnTo>
                    <a:pt x="64769" y="487679"/>
                  </a:lnTo>
                  <a:lnTo>
                    <a:pt x="41910" y="518160"/>
                  </a:lnTo>
                  <a:lnTo>
                    <a:pt x="10160" y="582929"/>
                  </a:lnTo>
                  <a:lnTo>
                    <a:pt x="0" y="650239"/>
                  </a:lnTo>
                  <a:lnTo>
                    <a:pt x="85090" y="642620"/>
                  </a:lnTo>
                  <a:lnTo>
                    <a:pt x="201930" y="622300"/>
                  </a:lnTo>
                  <a:lnTo>
                    <a:pt x="506730" y="548639"/>
                  </a:lnTo>
                  <a:lnTo>
                    <a:pt x="1268730" y="326389"/>
                  </a:lnTo>
                  <a:lnTo>
                    <a:pt x="1960880" y="102870"/>
                  </a:lnTo>
                  <a:lnTo>
                    <a:pt x="2241550" y="8889"/>
                  </a:lnTo>
                  <a:lnTo>
                    <a:pt x="2258060" y="3810"/>
                  </a:lnTo>
                  <a:lnTo>
                    <a:pt x="2261870" y="2539"/>
                  </a:lnTo>
                  <a:lnTo>
                    <a:pt x="2560743" y="2539"/>
                  </a:lnTo>
                  <a:lnTo>
                    <a:pt x="2444750" y="0"/>
                  </a:lnTo>
                  <a:close/>
                </a:path>
                <a:path w="5040630" h="650239">
                  <a:moveTo>
                    <a:pt x="5040630" y="433070"/>
                  </a:moveTo>
                  <a:lnTo>
                    <a:pt x="3648709" y="433070"/>
                  </a:lnTo>
                  <a:lnTo>
                    <a:pt x="4344670" y="650239"/>
                  </a:lnTo>
                  <a:lnTo>
                    <a:pt x="5040630" y="433070"/>
                  </a:lnTo>
                  <a:close/>
                </a:path>
                <a:path w="5040630" h="650239">
                  <a:moveTo>
                    <a:pt x="2560743" y="2539"/>
                  </a:moveTo>
                  <a:lnTo>
                    <a:pt x="2263140" y="2539"/>
                  </a:lnTo>
                  <a:lnTo>
                    <a:pt x="4163059" y="433070"/>
                  </a:lnTo>
                  <a:lnTo>
                    <a:pt x="4526280" y="433070"/>
                  </a:lnTo>
                  <a:lnTo>
                    <a:pt x="4526280" y="421639"/>
                  </a:lnTo>
                  <a:lnTo>
                    <a:pt x="4513580" y="384810"/>
                  </a:lnTo>
                  <a:lnTo>
                    <a:pt x="4474209" y="339089"/>
                  </a:lnTo>
                  <a:lnTo>
                    <a:pt x="4411980" y="295910"/>
                  </a:lnTo>
                  <a:lnTo>
                    <a:pt x="4328159" y="254000"/>
                  </a:lnTo>
                  <a:lnTo>
                    <a:pt x="4225289" y="215900"/>
                  </a:lnTo>
                  <a:lnTo>
                    <a:pt x="4105909" y="180339"/>
                  </a:lnTo>
                  <a:lnTo>
                    <a:pt x="3823970" y="118110"/>
                  </a:lnTo>
                  <a:lnTo>
                    <a:pt x="3498850" y="67310"/>
                  </a:lnTo>
                  <a:lnTo>
                    <a:pt x="3149600" y="30479"/>
                  </a:lnTo>
                  <a:lnTo>
                    <a:pt x="2792730" y="7620"/>
                  </a:lnTo>
                  <a:lnTo>
                    <a:pt x="2560743" y="2539"/>
                  </a:lnTo>
                  <a:close/>
                </a:path>
              </a:pathLst>
            </a:custGeom>
            <a:solidFill>
              <a:srgbClr val="FF000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84120" y="2349499"/>
              <a:ext cx="5040630" cy="650240"/>
            </a:xfrm>
            <a:custGeom>
              <a:avLst/>
              <a:gdLst/>
              <a:ahLst/>
              <a:cxnLst/>
              <a:rect l="l" t="t" r="r" b="b"/>
              <a:pathLst>
                <a:path w="5040630" h="650239">
                  <a:moveTo>
                    <a:pt x="0" y="650239"/>
                  </a:moveTo>
                  <a:lnTo>
                    <a:pt x="4610" y="606588"/>
                  </a:lnTo>
                  <a:lnTo>
                    <a:pt x="18246" y="563713"/>
                  </a:lnTo>
                  <a:lnTo>
                    <a:pt x="40617" y="521704"/>
                  </a:lnTo>
                  <a:lnTo>
                    <a:pt x="71431" y="480653"/>
                  </a:lnTo>
                  <a:lnTo>
                    <a:pt x="110396" y="440651"/>
                  </a:lnTo>
                  <a:lnTo>
                    <a:pt x="157220" y="401787"/>
                  </a:lnTo>
                  <a:lnTo>
                    <a:pt x="211612" y="364153"/>
                  </a:lnTo>
                  <a:lnTo>
                    <a:pt x="273279" y="327839"/>
                  </a:lnTo>
                  <a:lnTo>
                    <a:pt x="341931" y="292936"/>
                  </a:lnTo>
                  <a:lnTo>
                    <a:pt x="378785" y="276041"/>
                  </a:lnTo>
                  <a:lnTo>
                    <a:pt x="417275" y="259534"/>
                  </a:lnTo>
                  <a:lnTo>
                    <a:pt x="457366" y="243425"/>
                  </a:lnTo>
                  <a:lnTo>
                    <a:pt x="499020" y="227725"/>
                  </a:lnTo>
                  <a:lnTo>
                    <a:pt x="542202" y="212446"/>
                  </a:lnTo>
                  <a:lnTo>
                    <a:pt x="586874" y="197599"/>
                  </a:lnTo>
                  <a:lnTo>
                    <a:pt x="633001" y="183195"/>
                  </a:lnTo>
                  <a:lnTo>
                    <a:pt x="680546" y="169246"/>
                  </a:lnTo>
                  <a:lnTo>
                    <a:pt x="729472" y="155763"/>
                  </a:lnTo>
                  <a:lnTo>
                    <a:pt x="779742" y="142758"/>
                  </a:lnTo>
                  <a:lnTo>
                    <a:pt x="831322" y="130241"/>
                  </a:lnTo>
                  <a:lnTo>
                    <a:pt x="884173" y="118225"/>
                  </a:lnTo>
                  <a:lnTo>
                    <a:pt x="938260" y="106719"/>
                  </a:lnTo>
                  <a:lnTo>
                    <a:pt x="993546" y="95737"/>
                  </a:lnTo>
                  <a:lnTo>
                    <a:pt x="1049994" y="85289"/>
                  </a:lnTo>
                  <a:lnTo>
                    <a:pt x="1107569" y="75386"/>
                  </a:lnTo>
                  <a:lnTo>
                    <a:pt x="1166233" y="66039"/>
                  </a:lnTo>
                  <a:lnTo>
                    <a:pt x="1225951" y="57261"/>
                  </a:lnTo>
                  <a:lnTo>
                    <a:pt x="1286685" y="49063"/>
                  </a:lnTo>
                  <a:lnTo>
                    <a:pt x="1348400" y="41455"/>
                  </a:lnTo>
                  <a:lnTo>
                    <a:pt x="1411058" y="34449"/>
                  </a:lnTo>
                  <a:lnTo>
                    <a:pt x="1474624" y="28057"/>
                  </a:lnTo>
                  <a:lnTo>
                    <a:pt x="1539061" y="22289"/>
                  </a:lnTo>
                  <a:lnTo>
                    <a:pt x="1604332" y="17157"/>
                  </a:lnTo>
                  <a:lnTo>
                    <a:pt x="1670401" y="12673"/>
                  </a:lnTo>
                  <a:lnTo>
                    <a:pt x="1737231" y="8848"/>
                  </a:lnTo>
                  <a:lnTo>
                    <a:pt x="1804787" y="5693"/>
                  </a:lnTo>
                  <a:lnTo>
                    <a:pt x="1873031" y="3219"/>
                  </a:lnTo>
                  <a:lnTo>
                    <a:pt x="1941927" y="1438"/>
                  </a:lnTo>
                  <a:lnTo>
                    <a:pt x="2011439" y="361"/>
                  </a:lnTo>
                  <a:lnTo>
                    <a:pt x="2081530" y="0"/>
                  </a:lnTo>
                  <a:lnTo>
                    <a:pt x="2087205" y="0"/>
                  </a:lnTo>
                  <a:lnTo>
                    <a:pt x="2126932" y="0"/>
                  </a:lnTo>
                  <a:lnTo>
                    <a:pt x="2234763" y="0"/>
                  </a:lnTo>
                  <a:lnTo>
                    <a:pt x="2444750" y="0"/>
                  </a:lnTo>
                  <a:lnTo>
                    <a:pt x="2503856" y="240"/>
                  </a:lnTo>
                  <a:lnTo>
                    <a:pt x="2563668" y="958"/>
                  </a:lnTo>
                  <a:lnTo>
                    <a:pt x="2624096" y="2149"/>
                  </a:lnTo>
                  <a:lnTo>
                    <a:pt x="2685050" y="3809"/>
                  </a:lnTo>
                  <a:lnTo>
                    <a:pt x="2746439" y="5932"/>
                  </a:lnTo>
                  <a:lnTo>
                    <a:pt x="2808173" y="8514"/>
                  </a:lnTo>
                  <a:lnTo>
                    <a:pt x="2870163" y="11549"/>
                  </a:lnTo>
                  <a:lnTo>
                    <a:pt x="2932317" y="15034"/>
                  </a:lnTo>
                  <a:lnTo>
                    <a:pt x="2994547" y="18963"/>
                  </a:lnTo>
                  <a:lnTo>
                    <a:pt x="3056761" y="23331"/>
                  </a:lnTo>
                  <a:lnTo>
                    <a:pt x="3118870" y="28135"/>
                  </a:lnTo>
                  <a:lnTo>
                    <a:pt x="3180784" y="33368"/>
                  </a:lnTo>
                  <a:lnTo>
                    <a:pt x="3242413" y="39027"/>
                  </a:lnTo>
                  <a:lnTo>
                    <a:pt x="3303666" y="45106"/>
                  </a:lnTo>
                  <a:lnTo>
                    <a:pt x="3364453" y="51600"/>
                  </a:lnTo>
                  <a:lnTo>
                    <a:pt x="3424685" y="58506"/>
                  </a:lnTo>
                  <a:lnTo>
                    <a:pt x="3484270" y="65818"/>
                  </a:lnTo>
                  <a:lnTo>
                    <a:pt x="3543120" y="73531"/>
                  </a:lnTo>
                  <a:lnTo>
                    <a:pt x="3601144" y="81641"/>
                  </a:lnTo>
                  <a:lnTo>
                    <a:pt x="3658251" y="90143"/>
                  </a:lnTo>
                  <a:lnTo>
                    <a:pt x="3714353" y="99031"/>
                  </a:lnTo>
                  <a:lnTo>
                    <a:pt x="3769357" y="108302"/>
                  </a:lnTo>
                  <a:lnTo>
                    <a:pt x="3823176" y="117951"/>
                  </a:lnTo>
                  <a:lnTo>
                    <a:pt x="3875717" y="127972"/>
                  </a:lnTo>
                  <a:lnTo>
                    <a:pt x="3926893" y="138361"/>
                  </a:lnTo>
                  <a:lnTo>
                    <a:pt x="3976611" y="149113"/>
                  </a:lnTo>
                  <a:lnTo>
                    <a:pt x="4024782" y="160224"/>
                  </a:lnTo>
                  <a:lnTo>
                    <a:pt x="4071316" y="171688"/>
                  </a:lnTo>
                  <a:lnTo>
                    <a:pt x="4116123" y="183501"/>
                  </a:lnTo>
                  <a:lnTo>
                    <a:pt x="4159113" y="195659"/>
                  </a:lnTo>
                  <a:lnTo>
                    <a:pt x="4200196" y="208155"/>
                  </a:lnTo>
                  <a:lnTo>
                    <a:pt x="4239281" y="220986"/>
                  </a:lnTo>
                  <a:lnTo>
                    <a:pt x="4276278" y="234147"/>
                  </a:lnTo>
                  <a:lnTo>
                    <a:pt x="4343650" y="261438"/>
                  </a:lnTo>
                  <a:lnTo>
                    <a:pt x="4401591" y="289991"/>
                  </a:lnTo>
                  <a:lnTo>
                    <a:pt x="4449379" y="319768"/>
                  </a:lnTo>
                  <a:lnTo>
                    <a:pt x="4486294" y="350730"/>
                  </a:lnTo>
                  <a:lnTo>
                    <a:pt x="4511614" y="382839"/>
                  </a:lnTo>
                  <a:lnTo>
                    <a:pt x="4526280" y="433070"/>
                  </a:lnTo>
                  <a:lnTo>
                    <a:pt x="4534316" y="433070"/>
                  </a:lnTo>
                  <a:lnTo>
                    <a:pt x="4590573" y="433070"/>
                  </a:lnTo>
                  <a:lnTo>
                    <a:pt x="4743271" y="433070"/>
                  </a:lnTo>
                  <a:lnTo>
                    <a:pt x="5040630" y="433070"/>
                  </a:lnTo>
                  <a:lnTo>
                    <a:pt x="5029755" y="436463"/>
                  </a:lnTo>
                  <a:lnTo>
                    <a:pt x="4953634" y="460216"/>
                  </a:lnTo>
                  <a:lnTo>
                    <a:pt x="4747021" y="524688"/>
                  </a:lnTo>
                  <a:lnTo>
                    <a:pt x="4344670" y="650239"/>
                  </a:lnTo>
                  <a:lnTo>
                    <a:pt x="4333795" y="646846"/>
                  </a:lnTo>
                  <a:lnTo>
                    <a:pt x="4257675" y="623093"/>
                  </a:lnTo>
                  <a:lnTo>
                    <a:pt x="4051061" y="558621"/>
                  </a:lnTo>
                  <a:lnTo>
                    <a:pt x="3648709" y="433070"/>
                  </a:lnTo>
                  <a:lnTo>
                    <a:pt x="3656746" y="433070"/>
                  </a:lnTo>
                  <a:lnTo>
                    <a:pt x="3713003" y="433070"/>
                  </a:lnTo>
                  <a:lnTo>
                    <a:pt x="3865701" y="433070"/>
                  </a:lnTo>
                  <a:lnTo>
                    <a:pt x="4163059" y="433070"/>
                  </a:lnTo>
                  <a:lnTo>
                    <a:pt x="3866197" y="365799"/>
                  </a:lnTo>
                  <a:lnTo>
                    <a:pt x="3213100" y="217805"/>
                  </a:lnTo>
                  <a:lnTo>
                    <a:pt x="2560002" y="69810"/>
                  </a:lnTo>
                  <a:lnTo>
                    <a:pt x="2263140" y="2539"/>
                  </a:lnTo>
                  <a:lnTo>
                    <a:pt x="1960602" y="103743"/>
                  </a:lnTo>
                  <a:lnTo>
                    <a:pt x="1267777" y="326389"/>
                  </a:lnTo>
                  <a:lnTo>
                    <a:pt x="506849" y="549036"/>
                  </a:lnTo>
                  <a:lnTo>
                    <a:pt x="0" y="650239"/>
                  </a:lnTo>
                  <a:close/>
                </a:path>
              </a:pathLst>
            </a:custGeom>
            <a:ln w="125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8400" y="3572509"/>
            <a:ext cx="4721859" cy="2239010"/>
          </a:xfrm>
          <a:prstGeom prst="rect">
            <a:avLst/>
          </a:prstGeom>
        </p:spPr>
      </p:pic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632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78150" y="716280"/>
            <a:ext cx="272161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LA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MOELLE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EPINIERE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5829" y="1341119"/>
            <a:ext cx="4611370" cy="17856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2230" y="3284220"/>
            <a:ext cx="6337300" cy="326644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/>
              <a:t>L2S4</a:t>
            </a:r>
            <a:r>
              <a:rPr spc="-25" dirty="0"/>
              <a:t> </a:t>
            </a:r>
            <a:r>
              <a:rPr spc="-5" dirty="0"/>
              <a:t>STAPS</a:t>
            </a:r>
            <a:r>
              <a:rPr spc="-25" dirty="0"/>
              <a:t> </a:t>
            </a:r>
            <a:r>
              <a:rPr dirty="0"/>
              <a:t>Avignon</a:t>
            </a:r>
          </a:p>
        </p:txBody>
      </p:sp>
    </p:spTree>
    <p:extLst>
      <p:ext uri="{BB962C8B-B14F-4D97-AF65-F5344CB8AC3E}">
        <p14:creationId xmlns:p14="http://schemas.microsoft.com/office/powerpoint/2010/main" val="4017612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8150" y="716280"/>
            <a:ext cx="272161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LA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MOELLE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EPINIERE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8239" y="1230629"/>
            <a:ext cx="6475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VOIES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ASCENDANTES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et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DESCENDANTES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18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DECUSSATION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5090" y="1799589"/>
            <a:ext cx="2936240" cy="47612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090" y="1619250"/>
            <a:ext cx="3271520" cy="48895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56990" y="6523481"/>
            <a:ext cx="139700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b="1" i="1" spc="-5" dirty="0">
                <a:latin typeface="Times New Roman"/>
                <a:cs typeface="Times New Roman"/>
              </a:rPr>
              <a:t>(EXEMPLES)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7936230" y="6661008"/>
            <a:ext cx="113030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/>
              <a:t>L2S4</a:t>
            </a:r>
            <a:r>
              <a:rPr spc="-25" dirty="0"/>
              <a:t> </a:t>
            </a:r>
            <a:r>
              <a:rPr spc="-5" dirty="0"/>
              <a:t>STAPS</a:t>
            </a:r>
            <a:r>
              <a:rPr spc="-25" dirty="0"/>
              <a:t> </a:t>
            </a:r>
            <a:r>
              <a:rPr dirty="0"/>
              <a:t>Avignon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55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0955" y="621676"/>
            <a:ext cx="7037188" cy="600110"/>
          </a:xfrm>
          <a:prstGeom prst="rect">
            <a:avLst/>
          </a:prstGeom>
        </p:spPr>
        <p:txBody>
          <a:bodyPr vert="horz" wrap="square" lIns="0" tIns="2280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 marR="4344">
              <a:lnSpc>
                <a:spcPts val="4506"/>
              </a:lnSpc>
              <a:spcBef>
                <a:spcPts val="180"/>
              </a:spcBef>
            </a:pPr>
            <a:r>
              <a:rPr lang="ar-DZ" sz="3762" dirty="0" smtClean="0">
                <a:latin typeface="Arial MT"/>
                <a:cs typeface="Arial MT"/>
              </a:rPr>
              <a:t>الوظائف الكبرى للجهاز العصبي</a:t>
            </a:r>
            <a:endParaRPr sz="3762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0205" y="2128292"/>
            <a:ext cx="2071518" cy="1012728"/>
          </a:xfrm>
          <a:prstGeom prst="rect">
            <a:avLst/>
          </a:prstGeom>
        </p:spPr>
        <p:txBody>
          <a:bodyPr vert="horz" wrap="square" lIns="0" tIns="92852" rIns="0" bIns="0" rtlCol="0">
            <a:spAutoFit/>
          </a:bodyPr>
          <a:lstStyle/>
          <a:p>
            <a:pPr marL="304074" indent="-293214">
              <a:spcBef>
                <a:spcPts val="646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4074" algn="l"/>
              </a:tabLst>
            </a:pPr>
            <a:r>
              <a:rPr lang="ar-DZ" sz="2736" dirty="0" smtClean="0">
                <a:latin typeface="Arial MT"/>
                <a:cs typeface="Arial MT"/>
              </a:rPr>
              <a:t>الاستقبال</a:t>
            </a:r>
          </a:p>
          <a:p>
            <a:pPr marL="304074" indent="-293214">
              <a:spcBef>
                <a:spcPts val="646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4074" algn="l"/>
              </a:tabLst>
            </a:pPr>
            <a:r>
              <a:rPr lang="ar-DZ" sz="2736" dirty="0" smtClean="0">
                <a:latin typeface="Arial MT"/>
                <a:cs typeface="Arial MT"/>
              </a:rPr>
              <a:t>النقل </a:t>
            </a:r>
            <a:endParaRPr lang="ar-DZ" sz="2736" dirty="0" smtClean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0205" y="3127833"/>
            <a:ext cx="2301747" cy="1012728"/>
          </a:xfrm>
          <a:prstGeom prst="rect">
            <a:avLst/>
          </a:prstGeom>
        </p:spPr>
        <p:txBody>
          <a:bodyPr vert="horz" wrap="square" lIns="0" tIns="92852" rIns="0" bIns="0" rtlCol="0">
            <a:spAutoFit/>
          </a:bodyPr>
          <a:lstStyle/>
          <a:p>
            <a:pPr marL="303531" marR="4344" indent="-293214">
              <a:spcBef>
                <a:spcPts val="646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4074" algn="l"/>
              </a:tabLst>
            </a:pPr>
            <a:r>
              <a:rPr lang="ar-DZ" sz="2736" dirty="0" smtClean="0">
                <a:latin typeface="Arial MT"/>
                <a:cs typeface="Arial MT"/>
              </a:rPr>
              <a:t>التكامل</a:t>
            </a:r>
          </a:p>
          <a:p>
            <a:pPr marL="303531" marR="4344" indent="-293214">
              <a:spcBef>
                <a:spcPts val="646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4074" algn="l"/>
              </a:tabLst>
            </a:pPr>
            <a:r>
              <a:rPr lang="ar-DZ" sz="2736" dirty="0" smtClean="0">
                <a:latin typeface="Arial MT"/>
                <a:cs typeface="Arial MT"/>
              </a:rPr>
              <a:t> الاستجابة</a:t>
            </a:r>
            <a:endParaRPr sz="2736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4747" y="2427286"/>
            <a:ext cx="3030567" cy="291587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00967" y="3099944"/>
            <a:ext cx="434394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latin typeface="Arial MT"/>
                <a:cs typeface="Arial MT"/>
              </a:rPr>
              <a:t>SN</a:t>
            </a:r>
            <a:r>
              <a:rPr sz="1539" dirty="0">
                <a:latin typeface="Arial MT"/>
                <a:cs typeface="Arial MT"/>
              </a:rPr>
              <a:t>C</a:t>
            </a:r>
            <a:endParaRPr sz="1539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79315" y="3760658"/>
            <a:ext cx="423534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latin typeface="Arial MT"/>
                <a:cs typeface="Arial MT"/>
              </a:rPr>
              <a:t>SN</a:t>
            </a:r>
            <a:r>
              <a:rPr sz="1539" dirty="0">
                <a:latin typeface="Arial MT"/>
                <a:cs typeface="Arial MT"/>
              </a:rPr>
              <a:t>P</a:t>
            </a:r>
            <a:endParaRPr sz="1539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7908" y="4253260"/>
            <a:ext cx="423534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latin typeface="Arial MT"/>
                <a:cs typeface="Arial MT"/>
              </a:rPr>
              <a:t>SN</a:t>
            </a:r>
            <a:r>
              <a:rPr sz="1539" dirty="0">
                <a:latin typeface="Arial MT"/>
                <a:cs typeface="Arial MT"/>
              </a:rPr>
              <a:t>V</a:t>
            </a:r>
            <a:endParaRPr sz="1539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32700" y="3760658"/>
            <a:ext cx="423534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latin typeface="Arial MT"/>
                <a:cs typeface="Arial MT"/>
              </a:rPr>
              <a:t>SN</a:t>
            </a:r>
            <a:r>
              <a:rPr sz="1539" dirty="0">
                <a:latin typeface="Arial MT"/>
                <a:cs typeface="Arial MT"/>
              </a:rPr>
              <a:t>P</a:t>
            </a:r>
            <a:endParaRPr sz="1539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74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149859"/>
            <a:ext cx="172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</a:rPr>
              <a:t>Neurophysiologie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2009" y="716280"/>
            <a:ext cx="191516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SNP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LES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NERF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1620" y="1230629"/>
            <a:ext cx="3179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ORGANISATION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GENERALE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769" y="2420620"/>
            <a:ext cx="2809239" cy="25209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3120" y="1845310"/>
            <a:ext cx="3556000" cy="40513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7936230" y="6661008"/>
            <a:ext cx="113030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/>
              <a:t>L2S4</a:t>
            </a:r>
            <a:r>
              <a:rPr spc="-25" dirty="0"/>
              <a:t> </a:t>
            </a:r>
            <a:r>
              <a:rPr spc="-5" dirty="0"/>
              <a:t>STAPS</a:t>
            </a:r>
            <a:r>
              <a:rPr spc="-25" dirty="0"/>
              <a:t> </a:t>
            </a:r>
            <a:r>
              <a:rPr dirty="0"/>
              <a:t>Avignon</a:t>
            </a:r>
          </a:p>
        </p:txBody>
      </p:sp>
    </p:spTree>
    <p:extLst>
      <p:ext uri="{BB962C8B-B14F-4D97-AF65-F5344CB8AC3E}">
        <p14:creationId xmlns:p14="http://schemas.microsoft.com/office/powerpoint/2010/main" val="1601210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27960" y="716280"/>
            <a:ext cx="322072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SNP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LES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NERF CRANIENS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739" y="1413510"/>
            <a:ext cx="3649979" cy="478409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45659" y="1844039"/>
            <a:ext cx="892810" cy="30734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latin typeface="Times New Roman"/>
                <a:cs typeface="Times New Roman"/>
              </a:rPr>
              <a:t>I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:olfactif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12209" y="1267460"/>
            <a:ext cx="1043940" cy="30734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latin typeface="Times New Roman"/>
                <a:cs typeface="Times New Roman"/>
              </a:rPr>
              <a:t>II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: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optique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4660" y="1341119"/>
            <a:ext cx="391160" cy="30734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latin typeface="Times New Roman"/>
                <a:cs typeface="Times New Roman"/>
              </a:rPr>
              <a:t>III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2179" y="1483360"/>
            <a:ext cx="636270" cy="30861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400" b="1" spc="-5" dirty="0">
                <a:latin typeface="Times New Roman"/>
                <a:cs typeface="Times New Roman"/>
              </a:rPr>
              <a:t>IV-VI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3090" y="1844039"/>
            <a:ext cx="1219200" cy="30734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latin typeface="Times New Roman"/>
                <a:cs typeface="Times New Roman"/>
              </a:rPr>
              <a:t>V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: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trijumeau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9609" y="2781300"/>
            <a:ext cx="1016000" cy="30734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latin typeface="Times New Roman"/>
                <a:cs typeface="Times New Roman"/>
              </a:rPr>
              <a:t>VII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: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facial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2290" y="3572509"/>
            <a:ext cx="1174750" cy="30734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latin typeface="Times New Roman"/>
                <a:cs typeface="Times New Roman"/>
              </a:rPr>
              <a:t>VIII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: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auditif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38580" y="4292600"/>
            <a:ext cx="378460" cy="30734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latin typeface="Times New Roman"/>
                <a:cs typeface="Times New Roman"/>
              </a:rPr>
              <a:t>IX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5360" y="5012690"/>
            <a:ext cx="943610" cy="30734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latin typeface="Times New Roman"/>
                <a:cs typeface="Times New Roman"/>
              </a:rPr>
              <a:t>X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: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Vague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2950" y="6092190"/>
            <a:ext cx="379730" cy="30734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400" b="1" spc="-5" dirty="0">
                <a:latin typeface="Times New Roman"/>
                <a:cs typeface="Times New Roman"/>
              </a:rPr>
              <a:t>XI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10990" y="6092190"/>
            <a:ext cx="449580" cy="30734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latin typeface="Times New Roman"/>
                <a:cs typeface="Times New Roman"/>
              </a:rPr>
              <a:t>XII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01359" y="2852420"/>
            <a:ext cx="278130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800" b="1" i="1" dirty="0">
                <a:latin typeface="Times New Roman"/>
                <a:cs typeface="Times New Roman"/>
              </a:rPr>
              <a:t>12 </a:t>
            </a:r>
            <a:r>
              <a:rPr sz="1800" b="1" i="1" spc="-5" dirty="0">
                <a:latin typeface="Times New Roman"/>
                <a:cs typeface="Times New Roman"/>
              </a:rPr>
              <a:t>paires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de </a:t>
            </a:r>
            <a:r>
              <a:rPr sz="1800" b="1" i="1" spc="-5" dirty="0">
                <a:latin typeface="Times New Roman"/>
                <a:cs typeface="Times New Roman"/>
              </a:rPr>
              <a:t>nerfs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crâniens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85459" y="3679190"/>
            <a:ext cx="3300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Nerfs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mixtes,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moteurs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</a:t>
            </a:r>
            <a:r>
              <a:rPr sz="1800" spc="-5" dirty="0">
                <a:latin typeface="Times New Roman"/>
                <a:cs typeface="Times New Roman"/>
              </a:rPr>
              <a:t> sensoriels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012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60320" y="716280"/>
            <a:ext cx="355727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SNP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LES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NERFS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RACHIDIENS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6350" y="2565400"/>
            <a:ext cx="384810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800" b="1" i="1" dirty="0">
                <a:latin typeface="Times New Roman"/>
                <a:cs typeface="Times New Roman"/>
              </a:rPr>
              <a:t>31 </a:t>
            </a:r>
            <a:r>
              <a:rPr sz="1800" b="1" i="1" spc="-5" dirty="0">
                <a:latin typeface="Times New Roman"/>
                <a:cs typeface="Times New Roman"/>
              </a:rPr>
              <a:t>paires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de</a:t>
            </a:r>
            <a:r>
              <a:rPr sz="1800" b="1" i="1" spc="1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NERFS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RACHIDIENS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739" y="1628139"/>
            <a:ext cx="3632200" cy="507110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2590" y="1700529"/>
            <a:ext cx="1129030" cy="519430"/>
          </a:xfrm>
          <a:prstGeom prst="rect">
            <a:avLst/>
          </a:prstGeom>
          <a:solidFill>
            <a:srgbClr val="FF00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 marR="83185" indent="116839">
              <a:lnSpc>
                <a:spcPct val="100000"/>
              </a:lnSpc>
              <a:spcBef>
                <a:spcPts val="360"/>
              </a:spcBef>
            </a:pPr>
            <a:r>
              <a:rPr sz="1400" b="1" dirty="0">
                <a:latin typeface="Times New Roman"/>
                <a:cs typeface="Times New Roman"/>
              </a:rPr>
              <a:t>I :Plexus 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C</a:t>
            </a:r>
            <a:r>
              <a:rPr sz="1400" b="1" spc="5" dirty="0">
                <a:latin typeface="Times New Roman"/>
                <a:cs typeface="Times New Roman"/>
              </a:rPr>
              <a:t>E</a:t>
            </a:r>
            <a:r>
              <a:rPr sz="1400" b="1" spc="-15" dirty="0">
                <a:latin typeface="Times New Roman"/>
                <a:cs typeface="Times New Roman"/>
              </a:rPr>
              <a:t>R</a:t>
            </a:r>
            <a:r>
              <a:rPr sz="1400" b="1" spc="-5" dirty="0">
                <a:latin typeface="Times New Roman"/>
                <a:cs typeface="Times New Roman"/>
              </a:rPr>
              <a:t>V</a:t>
            </a:r>
            <a:r>
              <a:rPr sz="1400" b="1" spc="15" dirty="0">
                <a:latin typeface="Times New Roman"/>
                <a:cs typeface="Times New Roman"/>
              </a:rPr>
              <a:t>I</a:t>
            </a:r>
            <a:r>
              <a:rPr sz="1400" b="1" spc="-15" dirty="0">
                <a:latin typeface="Times New Roman"/>
                <a:cs typeface="Times New Roman"/>
              </a:rPr>
              <a:t>C</a:t>
            </a:r>
            <a:r>
              <a:rPr sz="1400" b="1" spc="-5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8500" y="4724400"/>
            <a:ext cx="1169670" cy="520700"/>
          </a:xfrm>
          <a:prstGeom prst="rect">
            <a:avLst/>
          </a:prstGeom>
          <a:solidFill>
            <a:srgbClr val="FF00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90170" marR="83185" indent="67310">
              <a:lnSpc>
                <a:spcPts val="1670"/>
              </a:lnSpc>
              <a:spcBef>
                <a:spcPts val="430"/>
              </a:spcBef>
            </a:pPr>
            <a:r>
              <a:rPr sz="1400" b="1" dirty="0">
                <a:latin typeface="Times New Roman"/>
                <a:cs typeface="Times New Roman"/>
              </a:rPr>
              <a:t>III :Plexus </a:t>
            </a:r>
            <a:r>
              <a:rPr sz="1400" b="1" spc="5" dirty="0">
                <a:latin typeface="Times New Roman"/>
                <a:cs typeface="Times New Roman"/>
              </a:rPr>
              <a:t> L</a:t>
            </a:r>
            <a:r>
              <a:rPr sz="1400" b="1" dirty="0">
                <a:latin typeface="Times New Roman"/>
                <a:cs typeface="Times New Roman"/>
              </a:rPr>
              <a:t>O</a:t>
            </a:r>
            <a:r>
              <a:rPr sz="1400" b="1" spc="-5" dirty="0">
                <a:latin typeface="Times New Roman"/>
                <a:cs typeface="Times New Roman"/>
              </a:rPr>
              <a:t>MBA</a:t>
            </a:r>
            <a:r>
              <a:rPr sz="1400" b="1" spc="15" dirty="0">
                <a:latin typeface="Times New Roman"/>
                <a:cs typeface="Times New Roman"/>
              </a:rPr>
              <a:t>I</a:t>
            </a:r>
            <a:r>
              <a:rPr sz="1400" b="1" spc="-15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32300" y="5444490"/>
            <a:ext cx="1023619" cy="520700"/>
          </a:xfrm>
          <a:prstGeom prst="rect">
            <a:avLst/>
          </a:prstGeom>
          <a:solidFill>
            <a:srgbClr val="FF00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10820" marR="127635" indent="-120650">
              <a:lnSpc>
                <a:spcPct val="100000"/>
              </a:lnSpc>
              <a:spcBef>
                <a:spcPts val="370"/>
              </a:spcBef>
            </a:pPr>
            <a:r>
              <a:rPr sz="1400" b="1" spc="5" dirty="0">
                <a:latin typeface="Times New Roman"/>
                <a:cs typeface="Times New Roman"/>
              </a:rPr>
              <a:t>I</a:t>
            </a:r>
            <a:r>
              <a:rPr sz="1400" b="1" dirty="0">
                <a:latin typeface="Times New Roman"/>
                <a:cs typeface="Times New Roman"/>
              </a:rPr>
              <a:t>V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:</a:t>
            </a:r>
            <a:r>
              <a:rPr sz="1400" b="1" dirty="0">
                <a:latin typeface="Times New Roman"/>
                <a:cs typeface="Times New Roman"/>
              </a:rPr>
              <a:t>Pl</a:t>
            </a:r>
            <a:r>
              <a:rPr sz="1400" b="1" spc="5" dirty="0">
                <a:latin typeface="Times New Roman"/>
                <a:cs typeface="Times New Roman"/>
              </a:rPr>
              <a:t>e</a:t>
            </a:r>
            <a:r>
              <a:rPr sz="1400" b="1" dirty="0">
                <a:latin typeface="Times New Roman"/>
                <a:cs typeface="Times New Roman"/>
              </a:rPr>
              <a:t>x</a:t>
            </a:r>
            <a:r>
              <a:rPr sz="1400" b="1" spc="10" dirty="0">
                <a:latin typeface="Times New Roman"/>
                <a:cs typeface="Times New Roman"/>
              </a:rPr>
              <a:t>u</a:t>
            </a:r>
            <a:r>
              <a:rPr sz="1400" b="1" dirty="0">
                <a:latin typeface="Times New Roman"/>
                <a:cs typeface="Times New Roman"/>
              </a:rPr>
              <a:t>s  </a:t>
            </a:r>
            <a:r>
              <a:rPr sz="1400" b="1" spc="-5" dirty="0">
                <a:latin typeface="Times New Roman"/>
                <a:cs typeface="Times New Roman"/>
              </a:rPr>
              <a:t>SACRE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1770" y="1700529"/>
            <a:ext cx="1139190" cy="519430"/>
          </a:xfrm>
          <a:prstGeom prst="rect">
            <a:avLst/>
          </a:prstGeom>
          <a:solidFill>
            <a:srgbClr val="FF00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 marR="83185" indent="87630">
              <a:lnSpc>
                <a:spcPct val="100000"/>
              </a:lnSpc>
              <a:spcBef>
                <a:spcPts val="360"/>
              </a:spcBef>
            </a:pPr>
            <a:r>
              <a:rPr sz="1400" b="1" dirty="0">
                <a:latin typeface="Times New Roman"/>
                <a:cs typeface="Times New Roman"/>
              </a:rPr>
              <a:t>II :Plexus </a:t>
            </a:r>
            <a:r>
              <a:rPr sz="1400" b="1" spc="5" dirty="0">
                <a:latin typeface="Times New Roman"/>
                <a:cs typeface="Times New Roman"/>
              </a:rPr>
              <a:t> B</a:t>
            </a:r>
            <a:r>
              <a:rPr sz="1400" b="1" spc="-5" dirty="0">
                <a:latin typeface="Times New Roman"/>
                <a:cs typeface="Times New Roman"/>
              </a:rPr>
              <a:t>R</a:t>
            </a:r>
            <a:r>
              <a:rPr sz="1400" b="1" spc="-15" dirty="0">
                <a:latin typeface="Times New Roman"/>
                <a:cs typeface="Times New Roman"/>
              </a:rPr>
              <a:t>A</a:t>
            </a:r>
            <a:r>
              <a:rPr sz="1400" b="1" spc="-5" dirty="0">
                <a:latin typeface="Times New Roman"/>
                <a:cs typeface="Times New Roman"/>
              </a:rPr>
              <a:t>C</a:t>
            </a:r>
            <a:r>
              <a:rPr sz="1400" b="1" dirty="0">
                <a:latin typeface="Times New Roman"/>
                <a:cs typeface="Times New Roman"/>
              </a:rPr>
              <a:t>H</a:t>
            </a:r>
            <a:r>
              <a:rPr sz="1400" b="1" spc="15" dirty="0">
                <a:latin typeface="Times New Roman"/>
                <a:cs typeface="Times New Roman"/>
              </a:rPr>
              <a:t>I</a:t>
            </a:r>
            <a:r>
              <a:rPr sz="1400" b="1" spc="-15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5270" y="2781300"/>
            <a:ext cx="1151890" cy="30734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latin typeface="Times New Roman"/>
                <a:cs typeface="Times New Roman"/>
              </a:rPr>
              <a:t>n.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phrénique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5270" y="3572509"/>
            <a:ext cx="1159510" cy="73406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latin typeface="Times New Roman"/>
                <a:cs typeface="Times New Roman"/>
              </a:rPr>
              <a:t>n.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brachial,</a:t>
            </a:r>
            <a:endParaRPr sz="14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n.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médian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et</a:t>
            </a:r>
            <a:endParaRPr sz="1400">
              <a:latin typeface="Times New Roman"/>
              <a:cs typeface="Times New Roman"/>
            </a:endParaRPr>
          </a:p>
          <a:p>
            <a:pPr marL="22225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n.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cubital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6540" y="4914900"/>
            <a:ext cx="844550" cy="30734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latin typeface="Times New Roman"/>
                <a:cs typeface="Times New Roman"/>
              </a:rPr>
              <a:t>n.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crural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4000" y="5444490"/>
            <a:ext cx="1045210" cy="307340"/>
          </a:xfrm>
          <a:prstGeom prst="rect">
            <a:avLst/>
          </a:prstGeom>
          <a:solidFill>
            <a:srgbClr val="00FF00">
              <a:alpha val="27999"/>
            </a:srgbClr>
          </a:solidFill>
          <a:ln w="9344">
            <a:solidFill>
              <a:srgbClr val="6666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latin typeface="Times New Roman"/>
                <a:cs typeface="Times New Roman"/>
              </a:rPr>
              <a:t>n.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sciatique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16330" y="1951989"/>
            <a:ext cx="3392170" cy="3794760"/>
            <a:chOff x="1116330" y="1951989"/>
            <a:chExt cx="3392170" cy="3794760"/>
          </a:xfrm>
        </p:grpSpPr>
        <p:sp>
          <p:nvSpPr>
            <p:cNvPr id="18" name="object 18"/>
            <p:cNvSpPr/>
            <p:nvPr/>
          </p:nvSpPr>
          <p:spPr>
            <a:xfrm>
              <a:off x="1116330" y="2886709"/>
              <a:ext cx="1799589" cy="2768600"/>
            </a:xfrm>
            <a:custGeom>
              <a:avLst/>
              <a:gdLst/>
              <a:ahLst/>
              <a:cxnLst/>
              <a:rect l="l" t="t" r="r" b="b"/>
              <a:pathLst>
                <a:path w="1799589" h="2768600">
                  <a:moveTo>
                    <a:pt x="942340" y="1017270"/>
                  </a:moveTo>
                  <a:lnTo>
                    <a:pt x="864870" y="980440"/>
                  </a:lnTo>
                  <a:lnTo>
                    <a:pt x="865289" y="1006221"/>
                  </a:lnTo>
                  <a:lnTo>
                    <a:pt x="328930" y="1018540"/>
                  </a:lnTo>
                  <a:lnTo>
                    <a:pt x="330200" y="1043940"/>
                  </a:lnTo>
                  <a:lnTo>
                    <a:pt x="865720" y="1031608"/>
                  </a:lnTo>
                  <a:lnTo>
                    <a:pt x="866140" y="1056640"/>
                  </a:lnTo>
                  <a:lnTo>
                    <a:pt x="942340" y="1017270"/>
                  </a:lnTo>
                  <a:close/>
                </a:path>
                <a:path w="1799589" h="2768600">
                  <a:moveTo>
                    <a:pt x="1562100" y="2730500"/>
                  </a:moveTo>
                  <a:lnTo>
                    <a:pt x="1484630" y="2692400"/>
                  </a:lnTo>
                  <a:lnTo>
                    <a:pt x="1485049" y="2717901"/>
                  </a:lnTo>
                  <a:lnTo>
                    <a:pt x="193040" y="2726690"/>
                  </a:lnTo>
                  <a:lnTo>
                    <a:pt x="193040" y="2752090"/>
                  </a:lnTo>
                  <a:lnTo>
                    <a:pt x="1485468" y="2743314"/>
                  </a:lnTo>
                  <a:lnTo>
                    <a:pt x="1485900" y="2768600"/>
                  </a:lnTo>
                  <a:lnTo>
                    <a:pt x="1562100" y="2730500"/>
                  </a:lnTo>
                  <a:close/>
                </a:path>
                <a:path w="1799589" h="2768600">
                  <a:moveTo>
                    <a:pt x="1583690" y="2199640"/>
                  </a:moveTo>
                  <a:lnTo>
                    <a:pt x="1507490" y="2161540"/>
                  </a:lnTo>
                  <a:lnTo>
                    <a:pt x="1507490" y="2186927"/>
                  </a:lnTo>
                  <a:lnTo>
                    <a:pt x="0" y="2185670"/>
                  </a:lnTo>
                  <a:lnTo>
                    <a:pt x="0" y="2211070"/>
                  </a:lnTo>
                  <a:lnTo>
                    <a:pt x="1507490" y="2212327"/>
                  </a:lnTo>
                  <a:lnTo>
                    <a:pt x="1507490" y="2237740"/>
                  </a:lnTo>
                  <a:lnTo>
                    <a:pt x="1583690" y="2199640"/>
                  </a:lnTo>
                  <a:close/>
                </a:path>
                <a:path w="1799589" h="2768600">
                  <a:moveTo>
                    <a:pt x="1799590" y="39370"/>
                  </a:moveTo>
                  <a:lnTo>
                    <a:pt x="1723390" y="0"/>
                  </a:lnTo>
                  <a:lnTo>
                    <a:pt x="1723390" y="26657"/>
                  </a:lnTo>
                  <a:lnTo>
                    <a:pt x="287020" y="25400"/>
                  </a:lnTo>
                  <a:lnTo>
                    <a:pt x="287020" y="50800"/>
                  </a:lnTo>
                  <a:lnTo>
                    <a:pt x="1723390" y="52057"/>
                  </a:lnTo>
                  <a:lnTo>
                    <a:pt x="1723390" y="77470"/>
                  </a:lnTo>
                  <a:lnTo>
                    <a:pt x="1799590" y="3937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48130" y="1951989"/>
              <a:ext cx="2960370" cy="3794760"/>
            </a:xfrm>
            <a:custGeom>
              <a:avLst/>
              <a:gdLst/>
              <a:ahLst/>
              <a:cxnLst/>
              <a:rect l="l" t="t" r="r" b="b"/>
              <a:pathLst>
                <a:path w="2960370" h="3794760">
                  <a:moveTo>
                    <a:pt x="1512570" y="39370"/>
                  </a:moveTo>
                  <a:lnTo>
                    <a:pt x="1436370" y="0"/>
                  </a:lnTo>
                  <a:lnTo>
                    <a:pt x="1436370" y="25387"/>
                  </a:lnTo>
                  <a:lnTo>
                    <a:pt x="0" y="24130"/>
                  </a:lnTo>
                  <a:lnTo>
                    <a:pt x="0" y="49530"/>
                  </a:lnTo>
                  <a:lnTo>
                    <a:pt x="1436370" y="50787"/>
                  </a:lnTo>
                  <a:lnTo>
                    <a:pt x="1436370" y="77470"/>
                  </a:lnTo>
                  <a:lnTo>
                    <a:pt x="1512570" y="39370"/>
                  </a:lnTo>
                  <a:close/>
                </a:path>
                <a:path w="2960370" h="3794760">
                  <a:moveTo>
                    <a:pt x="2461260" y="260350"/>
                  </a:moveTo>
                  <a:lnTo>
                    <a:pt x="2440940" y="246380"/>
                  </a:lnTo>
                  <a:lnTo>
                    <a:pt x="2189594" y="614210"/>
                  </a:lnTo>
                  <a:lnTo>
                    <a:pt x="2167890" y="599440"/>
                  </a:lnTo>
                  <a:lnTo>
                    <a:pt x="2156460" y="684530"/>
                  </a:lnTo>
                  <a:lnTo>
                    <a:pt x="2231390" y="642620"/>
                  </a:lnTo>
                  <a:lnTo>
                    <a:pt x="2210816" y="628637"/>
                  </a:lnTo>
                  <a:lnTo>
                    <a:pt x="2461260" y="260350"/>
                  </a:lnTo>
                  <a:close/>
                </a:path>
                <a:path w="2960370" h="3794760">
                  <a:moveTo>
                    <a:pt x="2891790" y="3775710"/>
                  </a:moveTo>
                  <a:lnTo>
                    <a:pt x="1933346" y="2885033"/>
                  </a:lnTo>
                  <a:lnTo>
                    <a:pt x="1950720" y="2866390"/>
                  </a:lnTo>
                  <a:lnTo>
                    <a:pt x="1868170" y="2842260"/>
                  </a:lnTo>
                  <a:lnTo>
                    <a:pt x="1898650" y="2922270"/>
                  </a:lnTo>
                  <a:lnTo>
                    <a:pt x="1916176" y="2903461"/>
                  </a:lnTo>
                  <a:lnTo>
                    <a:pt x="2874010" y="3794760"/>
                  </a:lnTo>
                  <a:lnTo>
                    <a:pt x="2891790" y="3775710"/>
                  </a:lnTo>
                  <a:close/>
                </a:path>
                <a:path w="2960370" h="3794760">
                  <a:moveTo>
                    <a:pt x="2960370" y="3053080"/>
                  </a:moveTo>
                  <a:lnTo>
                    <a:pt x="1943519" y="2574721"/>
                  </a:lnTo>
                  <a:lnTo>
                    <a:pt x="1954530" y="2551430"/>
                  </a:lnTo>
                  <a:lnTo>
                    <a:pt x="1868170" y="2553970"/>
                  </a:lnTo>
                  <a:lnTo>
                    <a:pt x="1921510" y="2621280"/>
                  </a:lnTo>
                  <a:lnTo>
                    <a:pt x="1932597" y="2597810"/>
                  </a:lnTo>
                  <a:lnTo>
                    <a:pt x="2950210" y="3075940"/>
                  </a:lnTo>
                  <a:lnTo>
                    <a:pt x="2960370" y="30530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44870" y="3318509"/>
            <a:ext cx="27203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0" indent="-133350">
              <a:lnSpc>
                <a:spcPct val="100000"/>
              </a:lnSpc>
              <a:spcBef>
                <a:spcPts val="100"/>
              </a:spcBef>
              <a:buChar char="-"/>
              <a:tabLst>
                <a:tab pos="146050" algn="l"/>
              </a:tabLst>
            </a:pPr>
            <a:r>
              <a:rPr sz="1800" dirty="0">
                <a:latin typeface="Times New Roman"/>
                <a:cs typeface="Times New Roman"/>
              </a:rPr>
              <a:t>Nerfs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mixtes</a:t>
            </a:r>
            <a:endParaRPr sz="1800">
              <a:latin typeface="Times New Roman"/>
              <a:cs typeface="Times New Roman"/>
            </a:endParaRPr>
          </a:p>
          <a:p>
            <a:pPr marL="146050" indent="-133350">
              <a:lnSpc>
                <a:spcPct val="100000"/>
              </a:lnSpc>
              <a:buChar char="-"/>
              <a:tabLst>
                <a:tab pos="146050" algn="l"/>
              </a:tabLst>
            </a:pPr>
            <a:r>
              <a:rPr sz="1800" spc="-10" dirty="0">
                <a:latin typeface="Times New Roman"/>
                <a:cs typeface="Times New Roman"/>
              </a:rPr>
              <a:t>SN</a:t>
            </a:r>
            <a:r>
              <a:rPr sz="1800" spc="-5" dirty="0">
                <a:latin typeface="Times New Roman"/>
                <a:cs typeface="Times New Roman"/>
              </a:rPr>
              <a:t> somatiques </a:t>
            </a:r>
            <a:r>
              <a:rPr sz="1800" dirty="0">
                <a:latin typeface="Times New Roman"/>
                <a:cs typeface="Times New Roman"/>
              </a:rPr>
              <a:t>et</a:t>
            </a:r>
            <a:r>
              <a:rPr sz="1800" spc="-5" dirty="0">
                <a:latin typeface="Times New Roman"/>
                <a:cs typeface="Times New Roman"/>
              </a:rPr>
              <a:t> autonome</a:t>
            </a:r>
            <a:endParaRPr sz="1800">
              <a:latin typeface="Times New Roman"/>
              <a:cs typeface="Times New Roman"/>
            </a:endParaRPr>
          </a:p>
          <a:p>
            <a:pPr marL="146050" indent="-133350">
              <a:lnSpc>
                <a:spcPct val="100000"/>
              </a:lnSpc>
              <a:buChar char="-"/>
              <a:tabLst>
                <a:tab pos="146050" algn="l"/>
              </a:tabLst>
            </a:pPr>
            <a:r>
              <a:rPr sz="1800" spc="-5" dirty="0">
                <a:latin typeface="Times New Roman"/>
                <a:cs typeface="Times New Roman"/>
              </a:rPr>
              <a:t>Dermatomes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932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0" y="1430019"/>
            <a:ext cx="5905500" cy="499364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60320" y="716280"/>
            <a:ext cx="355727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SNP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LES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NERFS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RACHIDIENS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/>
              <a:t>L2S4</a:t>
            </a:r>
            <a:r>
              <a:rPr spc="-25" dirty="0"/>
              <a:t> </a:t>
            </a:r>
            <a:r>
              <a:rPr spc="-5" dirty="0"/>
              <a:t>STAPS</a:t>
            </a:r>
            <a:r>
              <a:rPr spc="-25" dirty="0"/>
              <a:t> </a:t>
            </a:r>
            <a:r>
              <a:rPr dirty="0"/>
              <a:t>Avignon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1635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75739" y="716280"/>
            <a:ext cx="5725160" cy="64262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STRUCTURES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ANNEXES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PROTECTION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OS, MENINGES </a:t>
            </a:r>
            <a:r>
              <a:rPr sz="1800" b="1" dirty="0">
                <a:latin typeface="Times New Roman"/>
                <a:cs typeface="Times New Roman"/>
              </a:rPr>
              <a:t>et </a:t>
            </a:r>
            <a:r>
              <a:rPr sz="1800" b="1" spc="-5" dirty="0">
                <a:latin typeface="Times New Roman"/>
                <a:cs typeface="Times New Roman"/>
              </a:rPr>
              <a:t>LIQUIDE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CEPHALO-RACHIDIEN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9130" y="1628139"/>
            <a:ext cx="6756400" cy="5015230"/>
            <a:chOff x="659130" y="1628139"/>
            <a:chExt cx="6756400" cy="50152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8570" y="1628139"/>
              <a:ext cx="2355850" cy="50152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6910" y="1855469"/>
              <a:ext cx="1117600" cy="459740"/>
            </a:xfrm>
            <a:custGeom>
              <a:avLst/>
              <a:gdLst/>
              <a:ahLst/>
              <a:cxnLst/>
              <a:rect l="l" t="t" r="r" b="b"/>
              <a:pathLst>
                <a:path w="1117600" h="459739">
                  <a:moveTo>
                    <a:pt x="1117600" y="0"/>
                  </a:moveTo>
                  <a:lnTo>
                    <a:pt x="1113790" y="0"/>
                  </a:lnTo>
                  <a:lnTo>
                    <a:pt x="1113790" y="3810"/>
                  </a:lnTo>
                  <a:lnTo>
                    <a:pt x="1113790" y="455930"/>
                  </a:lnTo>
                  <a:lnTo>
                    <a:pt x="3810" y="455930"/>
                  </a:lnTo>
                  <a:lnTo>
                    <a:pt x="3810" y="3810"/>
                  </a:lnTo>
                  <a:lnTo>
                    <a:pt x="1113790" y="3810"/>
                  </a:lnTo>
                  <a:lnTo>
                    <a:pt x="1113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5930"/>
                  </a:lnTo>
                  <a:lnTo>
                    <a:pt x="0" y="459740"/>
                  </a:lnTo>
                  <a:lnTo>
                    <a:pt x="1117600" y="459740"/>
                  </a:lnTo>
                  <a:lnTo>
                    <a:pt x="1117600" y="455930"/>
                  </a:lnTo>
                  <a:lnTo>
                    <a:pt x="1117600" y="3810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0720" y="1859279"/>
              <a:ext cx="1109980" cy="452120"/>
            </a:xfrm>
            <a:custGeom>
              <a:avLst/>
              <a:gdLst/>
              <a:ahLst/>
              <a:cxnLst/>
              <a:rect l="l" t="t" r="r" b="b"/>
              <a:pathLst>
                <a:path w="1109980" h="452119">
                  <a:moveTo>
                    <a:pt x="1109980" y="0"/>
                  </a:moveTo>
                  <a:lnTo>
                    <a:pt x="1106170" y="0"/>
                  </a:lnTo>
                  <a:lnTo>
                    <a:pt x="1106170" y="2540"/>
                  </a:lnTo>
                  <a:lnTo>
                    <a:pt x="1106170" y="448310"/>
                  </a:lnTo>
                  <a:lnTo>
                    <a:pt x="3810" y="448310"/>
                  </a:lnTo>
                  <a:lnTo>
                    <a:pt x="3810" y="2540"/>
                  </a:lnTo>
                  <a:lnTo>
                    <a:pt x="1106170" y="2540"/>
                  </a:lnTo>
                  <a:lnTo>
                    <a:pt x="11061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48310"/>
                  </a:lnTo>
                  <a:lnTo>
                    <a:pt x="0" y="452120"/>
                  </a:lnTo>
                  <a:lnTo>
                    <a:pt x="1109980" y="452120"/>
                  </a:lnTo>
                  <a:lnTo>
                    <a:pt x="1109980" y="448310"/>
                  </a:lnTo>
                  <a:lnTo>
                    <a:pt x="1109980" y="2540"/>
                  </a:lnTo>
                  <a:lnTo>
                    <a:pt x="1109980" y="0"/>
                  </a:lnTo>
                  <a:close/>
                </a:path>
              </a:pathLst>
            </a:custGeom>
            <a:solidFill>
              <a:srgbClr val="FFF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4530" y="1861819"/>
              <a:ext cx="1102360" cy="445770"/>
            </a:xfrm>
            <a:custGeom>
              <a:avLst/>
              <a:gdLst/>
              <a:ahLst/>
              <a:cxnLst/>
              <a:rect l="l" t="t" r="r" b="b"/>
              <a:pathLst>
                <a:path w="1102360" h="445769">
                  <a:moveTo>
                    <a:pt x="1102360" y="0"/>
                  </a:moveTo>
                  <a:lnTo>
                    <a:pt x="1098550" y="0"/>
                  </a:lnTo>
                  <a:lnTo>
                    <a:pt x="1098550" y="3810"/>
                  </a:lnTo>
                  <a:lnTo>
                    <a:pt x="1098550" y="441960"/>
                  </a:lnTo>
                  <a:lnTo>
                    <a:pt x="3810" y="441960"/>
                  </a:lnTo>
                  <a:lnTo>
                    <a:pt x="3810" y="3810"/>
                  </a:lnTo>
                  <a:lnTo>
                    <a:pt x="1098550" y="3810"/>
                  </a:lnTo>
                  <a:lnTo>
                    <a:pt x="1098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1960"/>
                  </a:lnTo>
                  <a:lnTo>
                    <a:pt x="0" y="445770"/>
                  </a:lnTo>
                  <a:lnTo>
                    <a:pt x="1102360" y="445770"/>
                  </a:lnTo>
                  <a:lnTo>
                    <a:pt x="1102360" y="441960"/>
                  </a:lnTo>
                  <a:lnTo>
                    <a:pt x="1102360" y="381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FFFF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8340" y="1865629"/>
              <a:ext cx="1094740" cy="438150"/>
            </a:xfrm>
            <a:custGeom>
              <a:avLst/>
              <a:gdLst/>
              <a:ahLst/>
              <a:cxnLst/>
              <a:rect l="l" t="t" r="r" b="b"/>
              <a:pathLst>
                <a:path w="1094739" h="438150">
                  <a:moveTo>
                    <a:pt x="1094740" y="0"/>
                  </a:moveTo>
                  <a:lnTo>
                    <a:pt x="1090930" y="0"/>
                  </a:lnTo>
                  <a:lnTo>
                    <a:pt x="1090930" y="3810"/>
                  </a:lnTo>
                  <a:lnTo>
                    <a:pt x="1090930" y="434340"/>
                  </a:lnTo>
                  <a:lnTo>
                    <a:pt x="3810" y="434340"/>
                  </a:lnTo>
                  <a:lnTo>
                    <a:pt x="3810" y="3810"/>
                  </a:lnTo>
                  <a:lnTo>
                    <a:pt x="1090930" y="3810"/>
                  </a:lnTo>
                  <a:lnTo>
                    <a:pt x="1090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4340"/>
                  </a:lnTo>
                  <a:lnTo>
                    <a:pt x="0" y="438150"/>
                  </a:lnTo>
                  <a:lnTo>
                    <a:pt x="1094740" y="438150"/>
                  </a:lnTo>
                  <a:lnTo>
                    <a:pt x="1094740" y="434340"/>
                  </a:lnTo>
                  <a:lnTo>
                    <a:pt x="1094740" y="3810"/>
                  </a:lnTo>
                  <a:lnTo>
                    <a:pt x="1094740" y="0"/>
                  </a:lnTo>
                  <a:close/>
                </a:path>
              </a:pathLst>
            </a:custGeom>
            <a:solidFill>
              <a:srgbClr val="FFF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2150" y="1869439"/>
              <a:ext cx="1087120" cy="430530"/>
            </a:xfrm>
            <a:custGeom>
              <a:avLst/>
              <a:gdLst/>
              <a:ahLst/>
              <a:cxnLst/>
              <a:rect l="l" t="t" r="r" b="b"/>
              <a:pathLst>
                <a:path w="1087120" h="430530">
                  <a:moveTo>
                    <a:pt x="1087120" y="0"/>
                  </a:moveTo>
                  <a:lnTo>
                    <a:pt x="1084580" y="0"/>
                  </a:lnTo>
                  <a:lnTo>
                    <a:pt x="1084580" y="3810"/>
                  </a:lnTo>
                  <a:lnTo>
                    <a:pt x="1084580" y="427990"/>
                  </a:lnTo>
                  <a:lnTo>
                    <a:pt x="3810" y="427990"/>
                  </a:lnTo>
                  <a:lnTo>
                    <a:pt x="3810" y="3810"/>
                  </a:lnTo>
                  <a:lnTo>
                    <a:pt x="1084580" y="3810"/>
                  </a:lnTo>
                  <a:lnTo>
                    <a:pt x="1084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7990"/>
                  </a:lnTo>
                  <a:lnTo>
                    <a:pt x="0" y="430530"/>
                  </a:lnTo>
                  <a:lnTo>
                    <a:pt x="1087120" y="430530"/>
                  </a:lnTo>
                  <a:lnTo>
                    <a:pt x="1087120" y="427990"/>
                  </a:lnTo>
                  <a:lnTo>
                    <a:pt x="1087120" y="3810"/>
                  </a:lnTo>
                  <a:lnTo>
                    <a:pt x="1087120" y="0"/>
                  </a:lnTo>
                  <a:close/>
                </a:path>
              </a:pathLst>
            </a:custGeom>
            <a:solidFill>
              <a:srgbClr val="FF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5960" y="1873249"/>
              <a:ext cx="1080770" cy="424180"/>
            </a:xfrm>
            <a:custGeom>
              <a:avLst/>
              <a:gdLst/>
              <a:ahLst/>
              <a:cxnLst/>
              <a:rect l="l" t="t" r="r" b="b"/>
              <a:pathLst>
                <a:path w="1080770" h="424180">
                  <a:moveTo>
                    <a:pt x="1080770" y="0"/>
                  </a:moveTo>
                  <a:lnTo>
                    <a:pt x="1076960" y="0"/>
                  </a:lnTo>
                  <a:lnTo>
                    <a:pt x="1076960" y="3810"/>
                  </a:lnTo>
                  <a:lnTo>
                    <a:pt x="1076960" y="420370"/>
                  </a:lnTo>
                  <a:lnTo>
                    <a:pt x="2540" y="420370"/>
                  </a:lnTo>
                  <a:lnTo>
                    <a:pt x="2540" y="3810"/>
                  </a:lnTo>
                  <a:lnTo>
                    <a:pt x="1076960" y="3810"/>
                  </a:lnTo>
                  <a:lnTo>
                    <a:pt x="1076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0370"/>
                  </a:lnTo>
                  <a:lnTo>
                    <a:pt x="0" y="424180"/>
                  </a:lnTo>
                  <a:lnTo>
                    <a:pt x="1080770" y="424180"/>
                  </a:lnTo>
                  <a:lnTo>
                    <a:pt x="1080770" y="420370"/>
                  </a:lnTo>
                  <a:lnTo>
                    <a:pt x="1080770" y="3810"/>
                  </a:lnTo>
                  <a:lnTo>
                    <a:pt x="1080770" y="0"/>
                  </a:lnTo>
                  <a:close/>
                </a:path>
              </a:pathLst>
            </a:custGeom>
            <a:solidFill>
              <a:srgbClr val="FFF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8500" y="1877059"/>
              <a:ext cx="1074420" cy="416559"/>
            </a:xfrm>
            <a:custGeom>
              <a:avLst/>
              <a:gdLst/>
              <a:ahLst/>
              <a:cxnLst/>
              <a:rect l="l" t="t" r="r" b="b"/>
              <a:pathLst>
                <a:path w="1074420" h="416560">
                  <a:moveTo>
                    <a:pt x="1074420" y="0"/>
                  </a:moveTo>
                  <a:lnTo>
                    <a:pt x="1070610" y="0"/>
                  </a:lnTo>
                  <a:lnTo>
                    <a:pt x="1070610" y="3810"/>
                  </a:lnTo>
                  <a:lnTo>
                    <a:pt x="1070610" y="412750"/>
                  </a:lnTo>
                  <a:lnTo>
                    <a:pt x="5080" y="412750"/>
                  </a:lnTo>
                  <a:lnTo>
                    <a:pt x="5080" y="3810"/>
                  </a:lnTo>
                  <a:lnTo>
                    <a:pt x="1070610" y="3810"/>
                  </a:lnTo>
                  <a:lnTo>
                    <a:pt x="1070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2750"/>
                  </a:lnTo>
                  <a:lnTo>
                    <a:pt x="0" y="416560"/>
                  </a:lnTo>
                  <a:lnTo>
                    <a:pt x="1074420" y="416560"/>
                  </a:lnTo>
                  <a:lnTo>
                    <a:pt x="1074420" y="412750"/>
                  </a:lnTo>
                  <a:lnTo>
                    <a:pt x="1074420" y="381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FF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3580" y="1880869"/>
              <a:ext cx="1065530" cy="408940"/>
            </a:xfrm>
            <a:custGeom>
              <a:avLst/>
              <a:gdLst/>
              <a:ahLst/>
              <a:cxnLst/>
              <a:rect l="l" t="t" r="r" b="b"/>
              <a:pathLst>
                <a:path w="1065530" h="408939">
                  <a:moveTo>
                    <a:pt x="1065530" y="0"/>
                  </a:moveTo>
                  <a:lnTo>
                    <a:pt x="1061720" y="0"/>
                  </a:lnTo>
                  <a:lnTo>
                    <a:pt x="1061720" y="3810"/>
                  </a:lnTo>
                  <a:lnTo>
                    <a:pt x="1061720" y="405130"/>
                  </a:lnTo>
                  <a:lnTo>
                    <a:pt x="2540" y="405130"/>
                  </a:lnTo>
                  <a:lnTo>
                    <a:pt x="2540" y="3810"/>
                  </a:lnTo>
                  <a:lnTo>
                    <a:pt x="1061720" y="3810"/>
                  </a:lnTo>
                  <a:lnTo>
                    <a:pt x="10617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5130"/>
                  </a:lnTo>
                  <a:lnTo>
                    <a:pt x="0" y="408940"/>
                  </a:lnTo>
                  <a:lnTo>
                    <a:pt x="1065530" y="408940"/>
                  </a:lnTo>
                  <a:lnTo>
                    <a:pt x="1065530" y="405130"/>
                  </a:lnTo>
                  <a:lnTo>
                    <a:pt x="1065530" y="3810"/>
                  </a:lnTo>
                  <a:lnTo>
                    <a:pt x="1065530" y="0"/>
                  </a:lnTo>
                  <a:close/>
                </a:path>
              </a:pathLst>
            </a:custGeom>
            <a:solidFill>
              <a:srgbClr val="FFF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6120" y="1884679"/>
              <a:ext cx="1059180" cy="401320"/>
            </a:xfrm>
            <a:custGeom>
              <a:avLst/>
              <a:gdLst/>
              <a:ahLst/>
              <a:cxnLst/>
              <a:rect l="l" t="t" r="r" b="b"/>
              <a:pathLst>
                <a:path w="1059180" h="401319">
                  <a:moveTo>
                    <a:pt x="1059180" y="0"/>
                  </a:moveTo>
                  <a:lnTo>
                    <a:pt x="1055370" y="0"/>
                  </a:lnTo>
                  <a:lnTo>
                    <a:pt x="1055370" y="2540"/>
                  </a:lnTo>
                  <a:lnTo>
                    <a:pt x="1055370" y="397510"/>
                  </a:lnTo>
                  <a:lnTo>
                    <a:pt x="3810" y="397510"/>
                  </a:lnTo>
                  <a:lnTo>
                    <a:pt x="3810" y="2540"/>
                  </a:lnTo>
                  <a:lnTo>
                    <a:pt x="1055370" y="2540"/>
                  </a:lnTo>
                  <a:lnTo>
                    <a:pt x="10553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7510"/>
                  </a:lnTo>
                  <a:lnTo>
                    <a:pt x="0" y="401320"/>
                  </a:lnTo>
                  <a:lnTo>
                    <a:pt x="1059180" y="401320"/>
                  </a:lnTo>
                  <a:lnTo>
                    <a:pt x="1059180" y="397510"/>
                  </a:lnTo>
                  <a:lnTo>
                    <a:pt x="1059180" y="2540"/>
                  </a:lnTo>
                  <a:lnTo>
                    <a:pt x="1059180" y="0"/>
                  </a:lnTo>
                  <a:close/>
                </a:path>
              </a:pathLst>
            </a:custGeom>
            <a:solidFill>
              <a:srgbClr val="FF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9930" y="1887219"/>
              <a:ext cx="1051560" cy="394970"/>
            </a:xfrm>
            <a:custGeom>
              <a:avLst/>
              <a:gdLst/>
              <a:ahLst/>
              <a:cxnLst/>
              <a:rect l="l" t="t" r="r" b="b"/>
              <a:pathLst>
                <a:path w="1051560" h="394969">
                  <a:moveTo>
                    <a:pt x="1051560" y="0"/>
                  </a:moveTo>
                  <a:lnTo>
                    <a:pt x="1047750" y="0"/>
                  </a:lnTo>
                  <a:lnTo>
                    <a:pt x="1047750" y="3810"/>
                  </a:lnTo>
                  <a:lnTo>
                    <a:pt x="1047750" y="391160"/>
                  </a:lnTo>
                  <a:lnTo>
                    <a:pt x="3810" y="391160"/>
                  </a:lnTo>
                  <a:lnTo>
                    <a:pt x="3810" y="3810"/>
                  </a:lnTo>
                  <a:lnTo>
                    <a:pt x="1047750" y="3810"/>
                  </a:lnTo>
                  <a:lnTo>
                    <a:pt x="1047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1160"/>
                  </a:lnTo>
                  <a:lnTo>
                    <a:pt x="0" y="394970"/>
                  </a:lnTo>
                  <a:lnTo>
                    <a:pt x="1051560" y="394970"/>
                  </a:lnTo>
                  <a:lnTo>
                    <a:pt x="1051560" y="391160"/>
                  </a:lnTo>
                  <a:lnTo>
                    <a:pt x="1051560" y="3810"/>
                  </a:lnTo>
                  <a:lnTo>
                    <a:pt x="1051560" y="0"/>
                  </a:lnTo>
                  <a:close/>
                </a:path>
              </a:pathLst>
            </a:custGeom>
            <a:solidFill>
              <a:srgbClr val="FF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740" y="1891029"/>
              <a:ext cx="1043940" cy="387350"/>
            </a:xfrm>
            <a:custGeom>
              <a:avLst/>
              <a:gdLst/>
              <a:ahLst/>
              <a:cxnLst/>
              <a:rect l="l" t="t" r="r" b="b"/>
              <a:pathLst>
                <a:path w="1043939" h="387350">
                  <a:moveTo>
                    <a:pt x="1043940" y="0"/>
                  </a:moveTo>
                  <a:lnTo>
                    <a:pt x="1040130" y="0"/>
                  </a:lnTo>
                  <a:lnTo>
                    <a:pt x="1040130" y="3810"/>
                  </a:lnTo>
                  <a:lnTo>
                    <a:pt x="1040130" y="383540"/>
                  </a:lnTo>
                  <a:lnTo>
                    <a:pt x="3810" y="383540"/>
                  </a:lnTo>
                  <a:lnTo>
                    <a:pt x="3810" y="3810"/>
                  </a:lnTo>
                  <a:lnTo>
                    <a:pt x="1040130" y="3810"/>
                  </a:lnTo>
                  <a:lnTo>
                    <a:pt x="1040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3540"/>
                  </a:lnTo>
                  <a:lnTo>
                    <a:pt x="0" y="387350"/>
                  </a:lnTo>
                  <a:lnTo>
                    <a:pt x="1043940" y="387350"/>
                  </a:lnTo>
                  <a:lnTo>
                    <a:pt x="1043940" y="383540"/>
                  </a:lnTo>
                  <a:lnTo>
                    <a:pt x="1043940" y="3810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FFF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7550" y="1894839"/>
              <a:ext cx="1036319" cy="379730"/>
            </a:xfrm>
            <a:custGeom>
              <a:avLst/>
              <a:gdLst/>
              <a:ahLst/>
              <a:cxnLst/>
              <a:rect l="l" t="t" r="r" b="b"/>
              <a:pathLst>
                <a:path w="1036319" h="379730">
                  <a:moveTo>
                    <a:pt x="1036320" y="0"/>
                  </a:moveTo>
                  <a:lnTo>
                    <a:pt x="1032510" y="0"/>
                  </a:lnTo>
                  <a:lnTo>
                    <a:pt x="1032510" y="3810"/>
                  </a:lnTo>
                  <a:lnTo>
                    <a:pt x="1032510" y="375920"/>
                  </a:lnTo>
                  <a:lnTo>
                    <a:pt x="3810" y="375920"/>
                  </a:lnTo>
                  <a:lnTo>
                    <a:pt x="3810" y="3810"/>
                  </a:lnTo>
                  <a:lnTo>
                    <a:pt x="1032510" y="3810"/>
                  </a:lnTo>
                  <a:lnTo>
                    <a:pt x="10325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5920"/>
                  </a:lnTo>
                  <a:lnTo>
                    <a:pt x="0" y="379730"/>
                  </a:lnTo>
                  <a:lnTo>
                    <a:pt x="1036320" y="379730"/>
                  </a:lnTo>
                  <a:lnTo>
                    <a:pt x="1036320" y="375920"/>
                  </a:lnTo>
                  <a:lnTo>
                    <a:pt x="1036320" y="3810"/>
                  </a:lnTo>
                  <a:lnTo>
                    <a:pt x="1036320" y="0"/>
                  </a:lnTo>
                  <a:close/>
                </a:path>
              </a:pathLst>
            </a:custGeom>
            <a:solidFill>
              <a:srgbClr val="FFF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1360" y="1898649"/>
              <a:ext cx="1028700" cy="372110"/>
            </a:xfrm>
            <a:custGeom>
              <a:avLst/>
              <a:gdLst/>
              <a:ahLst/>
              <a:cxnLst/>
              <a:rect l="l" t="t" r="r" b="b"/>
              <a:pathLst>
                <a:path w="1028700" h="372110">
                  <a:moveTo>
                    <a:pt x="1028700" y="0"/>
                  </a:moveTo>
                  <a:lnTo>
                    <a:pt x="1026160" y="0"/>
                  </a:lnTo>
                  <a:lnTo>
                    <a:pt x="1026160" y="3810"/>
                  </a:lnTo>
                  <a:lnTo>
                    <a:pt x="1026160" y="369570"/>
                  </a:lnTo>
                  <a:lnTo>
                    <a:pt x="3810" y="369570"/>
                  </a:lnTo>
                  <a:lnTo>
                    <a:pt x="3810" y="3810"/>
                  </a:lnTo>
                  <a:lnTo>
                    <a:pt x="1026160" y="3810"/>
                  </a:lnTo>
                  <a:lnTo>
                    <a:pt x="10261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9570"/>
                  </a:lnTo>
                  <a:lnTo>
                    <a:pt x="0" y="372110"/>
                  </a:lnTo>
                  <a:lnTo>
                    <a:pt x="1028700" y="372110"/>
                  </a:lnTo>
                  <a:lnTo>
                    <a:pt x="1028700" y="369570"/>
                  </a:lnTo>
                  <a:lnTo>
                    <a:pt x="1028700" y="381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FFF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5170" y="1902459"/>
              <a:ext cx="1022350" cy="365760"/>
            </a:xfrm>
            <a:custGeom>
              <a:avLst/>
              <a:gdLst/>
              <a:ahLst/>
              <a:cxnLst/>
              <a:rect l="l" t="t" r="r" b="b"/>
              <a:pathLst>
                <a:path w="1022350" h="365760">
                  <a:moveTo>
                    <a:pt x="1022350" y="0"/>
                  </a:moveTo>
                  <a:lnTo>
                    <a:pt x="1018540" y="0"/>
                  </a:lnTo>
                  <a:lnTo>
                    <a:pt x="1018540" y="3810"/>
                  </a:lnTo>
                  <a:lnTo>
                    <a:pt x="1018540" y="360680"/>
                  </a:lnTo>
                  <a:lnTo>
                    <a:pt x="3810" y="360680"/>
                  </a:lnTo>
                  <a:lnTo>
                    <a:pt x="3810" y="3810"/>
                  </a:lnTo>
                  <a:lnTo>
                    <a:pt x="1018540" y="3810"/>
                  </a:lnTo>
                  <a:lnTo>
                    <a:pt x="1018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0680"/>
                  </a:lnTo>
                  <a:lnTo>
                    <a:pt x="0" y="365760"/>
                  </a:lnTo>
                  <a:lnTo>
                    <a:pt x="1022350" y="365760"/>
                  </a:lnTo>
                  <a:lnTo>
                    <a:pt x="1022350" y="360680"/>
                  </a:lnTo>
                  <a:lnTo>
                    <a:pt x="1022350" y="3810"/>
                  </a:lnTo>
                  <a:lnTo>
                    <a:pt x="1022350" y="0"/>
                  </a:lnTo>
                  <a:close/>
                </a:path>
              </a:pathLst>
            </a:custGeom>
            <a:solidFill>
              <a:srgbClr val="FF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8980" y="1906269"/>
              <a:ext cx="1014730" cy="356870"/>
            </a:xfrm>
            <a:custGeom>
              <a:avLst/>
              <a:gdLst/>
              <a:ahLst/>
              <a:cxnLst/>
              <a:rect l="l" t="t" r="r" b="b"/>
              <a:pathLst>
                <a:path w="1014730" h="356869">
                  <a:moveTo>
                    <a:pt x="1014730" y="0"/>
                  </a:moveTo>
                  <a:lnTo>
                    <a:pt x="1010920" y="0"/>
                  </a:lnTo>
                  <a:lnTo>
                    <a:pt x="1010920" y="3810"/>
                  </a:lnTo>
                  <a:lnTo>
                    <a:pt x="1010920" y="354330"/>
                  </a:lnTo>
                  <a:lnTo>
                    <a:pt x="3810" y="354330"/>
                  </a:lnTo>
                  <a:lnTo>
                    <a:pt x="3810" y="3810"/>
                  </a:lnTo>
                  <a:lnTo>
                    <a:pt x="1010920" y="3810"/>
                  </a:lnTo>
                  <a:lnTo>
                    <a:pt x="10109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4330"/>
                  </a:lnTo>
                  <a:lnTo>
                    <a:pt x="0" y="356870"/>
                  </a:lnTo>
                  <a:lnTo>
                    <a:pt x="1014730" y="356870"/>
                  </a:lnTo>
                  <a:lnTo>
                    <a:pt x="1014730" y="354330"/>
                  </a:lnTo>
                  <a:lnTo>
                    <a:pt x="1014730" y="3810"/>
                  </a:lnTo>
                  <a:lnTo>
                    <a:pt x="1014730" y="0"/>
                  </a:lnTo>
                  <a:close/>
                </a:path>
              </a:pathLst>
            </a:custGeom>
            <a:solidFill>
              <a:srgbClr val="FFF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2790" y="1910079"/>
              <a:ext cx="1007110" cy="350520"/>
            </a:xfrm>
            <a:custGeom>
              <a:avLst/>
              <a:gdLst/>
              <a:ahLst/>
              <a:cxnLst/>
              <a:rect l="l" t="t" r="r" b="b"/>
              <a:pathLst>
                <a:path w="1007110" h="350519">
                  <a:moveTo>
                    <a:pt x="1007110" y="0"/>
                  </a:moveTo>
                  <a:lnTo>
                    <a:pt x="1003300" y="0"/>
                  </a:lnTo>
                  <a:lnTo>
                    <a:pt x="1003300" y="3810"/>
                  </a:lnTo>
                  <a:lnTo>
                    <a:pt x="1003300" y="346710"/>
                  </a:lnTo>
                  <a:lnTo>
                    <a:pt x="2540" y="346710"/>
                  </a:lnTo>
                  <a:lnTo>
                    <a:pt x="2540" y="3810"/>
                  </a:lnTo>
                  <a:lnTo>
                    <a:pt x="1003300" y="3810"/>
                  </a:lnTo>
                  <a:lnTo>
                    <a:pt x="10033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6710"/>
                  </a:lnTo>
                  <a:lnTo>
                    <a:pt x="0" y="350520"/>
                  </a:lnTo>
                  <a:lnTo>
                    <a:pt x="1007110" y="350520"/>
                  </a:lnTo>
                  <a:lnTo>
                    <a:pt x="1007110" y="346710"/>
                  </a:lnTo>
                  <a:lnTo>
                    <a:pt x="1007110" y="3810"/>
                  </a:lnTo>
                  <a:lnTo>
                    <a:pt x="1007110" y="0"/>
                  </a:lnTo>
                  <a:close/>
                </a:path>
              </a:pathLst>
            </a:custGeom>
            <a:solidFill>
              <a:srgbClr val="FFF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5330" y="1913889"/>
              <a:ext cx="1000760" cy="342900"/>
            </a:xfrm>
            <a:custGeom>
              <a:avLst/>
              <a:gdLst/>
              <a:ahLst/>
              <a:cxnLst/>
              <a:rect l="l" t="t" r="r" b="b"/>
              <a:pathLst>
                <a:path w="1000760" h="342900">
                  <a:moveTo>
                    <a:pt x="1000760" y="0"/>
                  </a:moveTo>
                  <a:lnTo>
                    <a:pt x="996950" y="0"/>
                  </a:lnTo>
                  <a:lnTo>
                    <a:pt x="996950" y="2540"/>
                  </a:lnTo>
                  <a:lnTo>
                    <a:pt x="996950" y="339090"/>
                  </a:lnTo>
                  <a:lnTo>
                    <a:pt x="3810" y="339090"/>
                  </a:lnTo>
                  <a:lnTo>
                    <a:pt x="3810" y="2540"/>
                  </a:lnTo>
                  <a:lnTo>
                    <a:pt x="996950" y="2540"/>
                  </a:lnTo>
                  <a:lnTo>
                    <a:pt x="9969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39090"/>
                  </a:lnTo>
                  <a:lnTo>
                    <a:pt x="0" y="342900"/>
                  </a:lnTo>
                  <a:lnTo>
                    <a:pt x="1000760" y="342900"/>
                  </a:lnTo>
                  <a:lnTo>
                    <a:pt x="1000760" y="339090"/>
                  </a:lnTo>
                  <a:lnTo>
                    <a:pt x="1000760" y="2540"/>
                  </a:lnTo>
                  <a:lnTo>
                    <a:pt x="1000760" y="0"/>
                  </a:lnTo>
                  <a:close/>
                </a:path>
              </a:pathLst>
            </a:custGeom>
            <a:solidFill>
              <a:srgbClr val="FFF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9140" y="1916429"/>
              <a:ext cx="993140" cy="336550"/>
            </a:xfrm>
            <a:custGeom>
              <a:avLst/>
              <a:gdLst/>
              <a:ahLst/>
              <a:cxnLst/>
              <a:rect l="l" t="t" r="r" b="b"/>
              <a:pathLst>
                <a:path w="993139" h="336550">
                  <a:moveTo>
                    <a:pt x="993140" y="0"/>
                  </a:moveTo>
                  <a:lnTo>
                    <a:pt x="989330" y="0"/>
                  </a:lnTo>
                  <a:lnTo>
                    <a:pt x="989330" y="3810"/>
                  </a:lnTo>
                  <a:lnTo>
                    <a:pt x="989330" y="332740"/>
                  </a:lnTo>
                  <a:lnTo>
                    <a:pt x="3810" y="332740"/>
                  </a:lnTo>
                  <a:lnTo>
                    <a:pt x="3810" y="3810"/>
                  </a:lnTo>
                  <a:lnTo>
                    <a:pt x="989330" y="3810"/>
                  </a:lnTo>
                  <a:lnTo>
                    <a:pt x="9893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2740"/>
                  </a:lnTo>
                  <a:lnTo>
                    <a:pt x="0" y="336550"/>
                  </a:lnTo>
                  <a:lnTo>
                    <a:pt x="993140" y="336550"/>
                  </a:lnTo>
                  <a:lnTo>
                    <a:pt x="993140" y="332740"/>
                  </a:lnTo>
                  <a:lnTo>
                    <a:pt x="993140" y="3810"/>
                  </a:lnTo>
                  <a:lnTo>
                    <a:pt x="993140" y="0"/>
                  </a:lnTo>
                  <a:close/>
                </a:path>
              </a:pathLst>
            </a:custGeom>
            <a:solidFill>
              <a:srgbClr val="FFF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2950" y="1920239"/>
              <a:ext cx="985519" cy="328930"/>
            </a:xfrm>
            <a:custGeom>
              <a:avLst/>
              <a:gdLst/>
              <a:ahLst/>
              <a:cxnLst/>
              <a:rect l="l" t="t" r="r" b="b"/>
              <a:pathLst>
                <a:path w="985519" h="328930">
                  <a:moveTo>
                    <a:pt x="985520" y="0"/>
                  </a:moveTo>
                  <a:lnTo>
                    <a:pt x="981710" y="0"/>
                  </a:lnTo>
                  <a:lnTo>
                    <a:pt x="981710" y="3810"/>
                  </a:lnTo>
                  <a:lnTo>
                    <a:pt x="981710" y="325120"/>
                  </a:lnTo>
                  <a:lnTo>
                    <a:pt x="3810" y="325120"/>
                  </a:lnTo>
                  <a:lnTo>
                    <a:pt x="3810" y="3810"/>
                  </a:lnTo>
                  <a:lnTo>
                    <a:pt x="981710" y="3810"/>
                  </a:lnTo>
                  <a:lnTo>
                    <a:pt x="981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5120"/>
                  </a:lnTo>
                  <a:lnTo>
                    <a:pt x="0" y="328930"/>
                  </a:lnTo>
                  <a:lnTo>
                    <a:pt x="985520" y="328930"/>
                  </a:lnTo>
                  <a:lnTo>
                    <a:pt x="985520" y="325120"/>
                  </a:lnTo>
                  <a:lnTo>
                    <a:pt x="985520" y="3810"/>
                  </a:lnTo>
                  <a:lnTo>
                    <a:pt x="985520" y="0"/>
                  </a:lnTo>
                  <a:close/>
                </a:path>
              </a:pathLst>
            </a:custGeom>
            <a:solidFill>
              <a:srgbClr val="FFF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6760" y="1924049"/>
              <a:ext cx="977900" cy="321310"/>
            </a:xfrm>
            <a:custGeom>
              <a:avLst/>
              <a:gdLst/>
              <a:ahLst/>
              <a:cxnLst/>
              <a:rect l="l" t="t" r="r" b="b"/>
              <a:pathLst>
                <a:path w="977900" h="321310">
                  <a:moveTo>
                    <a:pt x="977900" y="0"/>
                  </a:moveTo>
                  <a:lnTo>
                    <a:pt x="974090" y="0"/>
                  </a:lnTo>
                  <a:lnTo>
                    <a:pt x="974090" y="3810"/>
                  </a:lnTo>
                  <a:lnTo>
                    <a:pt x="974090" y="317500"/>
                  </a:lnTo>
                  <a:lnTo>
                    <a:pt x="3810" y="317500"/>
                  </a:lnTo>
                  <a:lnTo>
                    <a:pt x="3810" y="3810"/>
                  </a:lnTo>
                  <a:lnTo>
                    <a:pt x="974090" y="3810"/>
                  </a:lnTo>
                  <a:lnTo>
                    <a:pt x="974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0"/>
                  </a:lnTo>
                  <a:lnTo>
                    <a:pt x="0" y="321310"/>
                  </a:lnTo>
                  <a:lnTo>
                    <a:pt x="977900" y="321310"/>
                  </a:lnTo>
                  <a:lnTo>
                    <a:pt x="977900" y="317500"/>
                  </a:lnTo>
                  <a:lnTo>
                    <a:pt x="977900" y="3810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FFF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0570" y="1927859"/>
              <a:ext cx="970280" cy="313690"/>
            </a:xfrm>
            <a:custGeom>
              <a:avLst/>
              <a:gdLst/>
              <a:ahLst/>
              <a:cxnLst/>
              <a:rect l="l" t="t" r="r" b="b"/>
              <a:pathLst>
                <a:path w="970280" h="313689">
                  <a:moveTo>
                    <a:pt x="970280" y="0"/>
                  </a:moveTo>
                  <a:lnTo>
                    <a:pt x="966470" y="0"/>
                  </a:lnTo>
                  <a:lnTo>
                    <a:pt x="966470" y="3810"/>
                  </a:lnTo>
                  <a:lnTo>
                    <a:pt x="966470" y="309880"/>
                  </a:lnTo>
                  <a:lnTo>
                    <a:pt x="3810" y="309880"/>
                  </a:lnTo>
                  <a:lnTo>
                    <a:pt x="3810" y="3810"/>
                  </a:lnTo>
                  <a:lnTo>
                    <a:pt x="966470" y="3810"/>
                  </a:lnTo>
                  <a:lnTo>
                    <a:pt x="966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9880"/>
                  </a:lnTo>
                  <a:lnTo>
                    <a:pt x="0" y="313690"/>
                  </a:lnTo>
                  <a:lnTo>
                    <a:pt x="970280" y="313690"/>
                  </a:lnTo>
                  <a:lnTo>
                    <a:pt x="970280" y="309880"/>
                  </a:lnTo>
                  <a:lnTo>
                    <a:pt x="970280" y="3810"/>
                  </a:lnTo>
                  <a:lnTo>
                    <a:pt x="970280" y="0"/>
                  </a:lnTo>
                  <a:close/>
                </a:path>
              </a:pathLst>
            </a:custGeom>
            <a:solidFill>
              <a:srgbClr val="FFF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4380" y="1931669"/>
              <a:ext cx="962660" cy="306070"/>
            </a:xfrm>
            <a:custGeom>
              <a:avLst/>
              <a:gdLst/>
              <a:ahLst/>
              <a:cxnLst/>
              <a:rect l="l" t="t" r="r" b="b"/>
              <a:pathLst>
                <a:path w="962660" h="306069">
                  <a:moveTo>
                    <a:pt x="962660" y="0"/>
                  </a:moveTo>
                  <a:lnTo>
                    <a:pt x="960120" y="0"/>
                  </a:lnTo>
                  <a:lnTo>
                    <a:pt x="960120" y="3810"/>
                  </a:lnTo>
                  <a:lnTo>
                    <a:pt x="960120" y="302260"/>
                  </a:lnTo>
                  <a:lnTo>
                    <a:pt x="3810" y="302260"/>
                  </a:lnTo>
                  <a:lnTo>
                    <a:pt x="3810" y="3810"/>
                  </a:lnTo>
                  <a:lnTo>
                    <a:pt x="960120" y="3810"/>
                  </a:lnTo>
                  <a:lnTo>
                    <a:pt x="960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2260"/>
                  </a:lnTo>
                  <a:lnTo>
                    <a:pt x="0" y="306070"/>
                  </a:lnTo>
                  <a:lnTo>
                    <a:pt x="962660" y="306070"/>
                  </a:lnTo>
                  <a:lnTo>
                    <a:pt x="962660" y="302260"/>
                  </a:lnTo>
                  <a:lnTo>
                    <a:pt x="962660" y="3810"/>
                  </a:lnTo>
                  <a:lnTo>
                    <a:pt x="962660" y="0"/>
                  </a:lnTo>
                  <a:close/>
                </a:path>
              </a:pathLst>
            </a:custGeom>
            <a:solidFill>
              <a:srgbClr val="FFF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8190" y="1935479"/>
              <a:ext cx="956310" cy="298450"/>
            </a:xfrm>
            <a:custGeom>
              <a:avLst/>
              <a:gdLst/>
              <a:ahLst/>
              <a:cxnLst/>
              <a:rect l="l" t="t" r="r" b="b"/>
              <a:pathLst>
                <a:path w="956310" h="298450">
                  <a:moveTo>
                    <a:pt x="956310" y="0"/>
                  </a:moveTo>
                  <a:lnTo>
                    <a:pt x="952500" y="0"/>
                  </a:lnTo>
                  <a:lnTo>
                    <a:pt x="952500" y="3810"/>
                  </a:lnTo>
                  <a:lnTo>
                    <a:pt x="952500" y="295910"/>
                  </a:lnTo>
                  <a:lnTo>
                    <a:pt x="3810" y="295910"/>
                  </a:lnTo>
                  <a:lnTo>
                    <a:pt x="3810" y="3810"/>
                  </a:lnTo>
                  <a:lnTo>
                    <a:pt x="952500" y="3810"/>
                  </a:lnTo>
                  <a:lnTo>
                    <a:pt x="9525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5910"/>
                  </a:lnTo>
                  <a:lnTo>
                    <a:pt x="0" y="298450"/>
                  </a:lnTo>
                  <a:lnTo>
                    <a:pt x="956310" y="298450"/>
                  </a:lnTo>
                  <a:lnTo>
                    <a:pt x="956310" y="295910"/>
                  </a:lnTo>
                  <a:lnTo>
                    <a:pt x="956310" y="3810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FFF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2000" y="1939289"/>
              <a:ext cx="948690" cy="292100"/>
            </a:xfrm>
            <a:custGeom>
              <a:avLst/>
              <a:gdLst/>
              <a:ahLst/>
              <a:cxnLst/>
              <a:rect l="l" t="t" r="r" b="b"/>
              <a:pathLst>
                <a:path w="948689" h="292100">
                  <a:moveTo>
                    <a:pt x="948690" y="0"/>
                  </a:moveTo>
                  <a:lnTo>
                    <a:pt x="944880" y="0"/>
                  </a:lnTo>
                  <a:lnTo>
                    <a:pt x="944880" y="3810"/>
                  </a:lnTo>
                  <a:lnTo>
                    <a:pt x="944880" y="288290"/>
                  </a:lnTo>
                  <a:lnTo>
                    <a:pt x="2540" y="288290"/>
                  </a:lnTo>
                  <a:lnTo>
                    <a:pt x="2540" y="3810"/>
                  </a:lnTo>
                  <a:lnTo>
                    <a:pt x="944880" y="3810"/>
                  </a:lnTo>
                  <a:lnTo>
                    <a:pt x="944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8290"/>
                  </a:lnTo>
                  <a:lnTo>
                    <a:pt x="0" y="292100"/>
                  </a:lnTo>
                  <a:lnTo>
                    <a:pt x="948690" y="292100"/>
                  </a:lnTo>
                  <a:lnTo>
                    <a:pt x="948690" y="288290"/>
                  </a:lnTo>
                  <a:lnTo>
                    <a:pt x="948690" y="3810"/>
                  </a:lnTo>
                  <a:lnTo>
                    <a:pt x="948690" y="0"/>
                  </a:lnTo>
                  <a:close/>
                </a:path>
              </a:pathLst>
            </a:custGeom>
            <a:solidFill>
              <a:srgbClr val="FFF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4540" y="1943099"/>
              <a:ext cx="942340" cy="284480"/>
            </a:xfrm>
            <a:custGeom>
              <a:avLst/>
              <a:gdLst/>
              <a:ahLst/>
              <a:cxnLst/>
              <a:rect l="l" t="t" r="r" b="b"/>
              <a:pathLst>
                <a:path w="942339" h="284480">
                  <a:moveTo>
                    <a:pt x="942340" y="0"/>
                  </a:moveTo>
                  <a:lnTo>
                    <a:pt x="938530" y="0"/>
                  </a:lnTo>
                  <a:lnTo>
                    <a:pt x="938530" y="2540"/>
                  </a:lnTo>
                  <a:lnTo>
                    <a:pt x="938530" y="280670"/>
                  </a:lnTo>
                  <a:lnTo>
                    <a:pt x="3810" y="280670"/>
                  </a:lnTo>
                  <a:lnTo>
                    <a:pt x="3810" y="2540"/>
                  </a:lnTo>
                  <a:lnTo>
                    <a:pt x="938530" y="2540"/>
                  </a:lnTo>
                  <a:lnTo>
                    <a:pt x="9385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80670"/>
                  </a:lnTo>
                  <a:lnTo>
                    <a:pt x="0" y="284480"/>
                  </a:lnTo>
                  <a:lnTo>
                    <a:pt x="942340" y="284480"/>
                  </a:lnTo>
                  <a:lnTo>
                    <a:pt x="942340" y="280670"/>
                  </a:lnTo>
                  <a:lnTo>
                    <a:pt x="942340" y="2540"/>
                  </a:lnTo>
                  <a:lnTo>
                    <a:pt x="942340" y="0"/>
                  </a:lnTo>
                  <a:close/>
                </a:path>
              </a:pathLst>
            </a:custGeom>
            <a:solidFill>
              <a:srgbClr val="FFF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8350" y="1945639"/>
              <a:ext cx="934719" cy="278130"/>
            </a:xfrm>
            <a:custGeom>
              <a:avLst/>
              <a:gdLst/>
              <a:ahLst/>
              <a:cxnLst/>
              <a:rect l="l" t="t" r="r" b="b"/>
              <a:pathLst>
                <a:path w="934719" h="278130">
                  <a:moveTo>
                    <a:pt x="934720" y="0"/>
                  </a:moveTo>
                  <a:lnTo>
                    <a:pt x="930910" y="0"/>
                  </a:lnTo>
                  <a:lnTo>
                    <a:pt x="930910" y="3810"/>
                  </a:lnTo>
                  <a:lnTo>
                    <a:pt x="930910" y="274320"/>
                  </a:lnTo>
                  <a:lnTo>
                    <a:pt x="3810" y="274320"/>
                  </a:lnTo>
                  <a:lnTo>
                    <a:pt x="3810" y="3810"/>
                  </a:lnTo>
                  <a:lnTo>
                    <a:pt x="930910" y="3810"/>
                  </a:lnTo>
                  <a:lnTo>
                    <a:pt x="930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4320"/>
                  </a:lnTo>
                  <a:lnTo>
                    <a:pt x="0" y="278130"/>
                  </a:lnTo>
                  <a:lnTo>
                    <a:pt x="934720" y="278130"/>
                  </a:lnTo>
                  <a:lnTo>
                    <a:pt x="934720" y="274320"/>
                  </a:lnTo>
                  <a:lnTo>
                    <a:pt x="934720" y="3810"/>
                  </a:lnTo>
                  <a:lnTo>
                    <a:pt x="934720" y="0"/>
                  </a:lnTo>
                  <a:close/>
                </a:path>
              </a:pathLst>
            </a:custGeom>
            <a:solidFill>
              <a:srgbClr val="FFF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72160" y="1949449"/>
              <a:ext cx="927100" cy="270510"/>
            </a:xfrm>
            <a:custGeom>
              <a:avLst/>
              <a:gdLst/>
              <a:ahLst/>
              <a:cxnLst/>
              <a:rect l="l" t="t" r="r" b="b"/>
              <a:pathLst>
                <a:path w="927100" h="270510">
                  <a:moveTo>
                    <a:pt x="927100" y="0"/>
                  </a:moveTo>
                  <a:lnTo>
                    <a:pt x="923290" y="0"/>
                  </a:lnTo>
                  <a:lnTo>
                    <a:pt x="923290" y="3810"/>
                  </a:lnTo>
                  <a:lnTo>
                    <a:pt x="923290" y="266700"/>
                  </a:lnTo>
                  <a:lnTo>
                    <a:pt x="3810" y="266700"/>
                  </a:lnTo>
                  <a:lnTo>
                    <a:pt x="3810" y="3810"/>
                  </a:lnTo>
                  <a:lnTo>
                    <a:pt x="923290" y="3810"/>
                  </a:lnTo>
                  <a:lnTo>
                    <a:pt x="923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6700"/>
                  </a:lnTo>
                  <a:lnTo>
                    <a:pt x="0" y="270510"/>
                  </a:lnTo>
                  <a:lnTo>
                    <a:pt x="927100" y="270510"/>
                  </a:lnTo>
                  <a:lnTo>
                    <a:pt x="927100" y="266700"/>
                  </a:lnTo>
                  <a:lnTo>
                    <a:pt x="927100" y="3810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FFF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5970" y="1953259"/>
              <a:ext cx="919480" cy="262890"/>
            </a:xfrm>
            <a:custGeom>
              <a:avLst/>
              <a:gdLst/>
              <a:ahLst/>
              <a:cxnLst/>
              <a:rect l="l" t="t" r="r" b="b"/>
              <a:pathLst>
                <a:path w="919480" h="262889">
                  <a:moveTo>
                    <a:pt x="919480" y="0"/>
                  </a:moveTo>
                  <a:lnTo>
                    <a:pt x="915670" y="0"/>
                  </a:lnTo>
                  <a:lnTo>
                    <a:pt x="915670" y="3810"/>
                  </a:lnTo>
                  <a:lnTo>
                    <a:pt x="915670" y="259080"/>
                  </a:lnTo>
                  <a:lnTo>
                    <a:pt x="3810" y="259080"/>
                  </a:lnTo>
                  <a:lnTo>
                    <a:pt x="3810" y="3810"/>
                  </a:lnTo>
                  <a:lnTo>
                    <a:pt x="915670" y="3810"/>
                  </a:lnTo>
                  <a:lnTo>
                    <a:pt x="915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9080"/>
                  </a:lnTo>
                  <a:lnTo>
                    <a:pt x="0" y="262890"/>
                  </a:lnTo>
                  <a:lnTo>
                    <a:pt x="919480" y="262890"/>
                  </a:lnTo>
                  <a:lnTo>
                    <a:pt x="919480" y="259080"/>
                  </a:lnTo>
                  <a:lnTo>
                    <a:pt x="919480" y="3810"/>
                  </a:lnTo>
                  <a:lnTo>
                    <a:pt x="919480" y="0"/>
                  </a:lnTo>
                  <a:close/>
                </a:path>
              </a:pathLst>
            </a:custGeom>
            <a:solidFill>
              <a:srgbClr val="FFF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9780" y="1957069"/>
              <a:ext cx="911860" cy="255270"/>
            </a:xfrm>
            <a:custGeom>
              <a:avLst/>
              <a:gdLst/>
              <a:ahLst/>
              <a:cxnLst/>
              <a:rect l="l" t="t" r="r" b="b"/>
              <a:pathLst>
                <a:path w="911860" h="255269">
                  <a:moveTo>
                    <a:pt x="911860" y="0"/>
                  </a:moveTo>
                  <a:lnTo>
                    <a:pt x="908050" y="0"/>
                  </a:lnTo>
                  <a:lnTo>
                    <a:pt x="908050" y="3810"/>
                  </a:lnTo>
                  <a:lnTo>
                    <a:pt x="908050" y="251460"/>
                  </a:lnTo>
                  <a:lnTo>
                    <a:pt x="3810" y="251460"/>
                  </a:lnTo>
                  <a:lnTo>
                    <a:pt x="3810" y="3810"/>
                  </a:lnTo>
                  <a:lnTo>
                    <a:pt x="908050" y="3810"/>
                  </a:lnTo>
                  <a:lnTo>
                    <a:pt x="908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1460"/>
                  </a:lnTo>
                  <a:lnTo>
                    <a:pt x="0" y="255270"/>
                  </a:lnTo>
                  <a:lnTo>
                    <a:pt x="911860" y="255270"/>
                  </a:lnTo>
                  <a:lnTo>
                    <a:pt x="911860" y="251460"/>
                  </a:lnTo>
                  <a:lnTo>
                    <a:pt x="911860" y="3810"/>
                  </a:lnTo>
                  <a:lnTo>
                    <a:pt x="911860" y="0"/>
                  </a:lnTo>
                  <a:close/>
                </a:path>
              </a:pathLst>
            </a:custGeom>
            <a:solidFill>
              <a:srgbClr val="FFF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3590" y="1960879"/>
              <a:ext cx="904240" cy="247650"/>
            </a:xfrm>
            <a:custGeom>
              <a:avLst/>
              <a:gdLst/>
              <a:ahLst/>
              <a:cxnLst/>
              <a:rect l="l" t="t" r="r" b="b"/>
              <a:pathLst>
                <a:path w="904239" h="247650">
                  <a:moveTo>
                    <a:pt x="904240" y="0"/>
                  </a:moveTo>
                  <a:lnTo>
                    <a:pt x="901700" y="0"/>
                  </a:lnTo>
                  <a:lnTo>
                    <a:pt x="901700" y="3810"/>
                  </a:lnTo>
                  <a:lnTo>
                    <a:pt x="901700" y="245110"/>
                  </a:lnTo>
                  <a:lnTo>
                    <a:pt x="3810" y="245110"/>
                  </a:lnTo>
                  <a:lnTo>
                    <a:pt x="3810" y="3810"/>
                  </a:lnTo>
                  <a:lnTo>
                    <a:pt x="901700" y="3810"/>
                  </a:lnTo>
                  <a:lnTo>
                    <a:pt x="9017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5110"/>
                  </a:lnTo>
                  <a:lnTo>
                    <a:pt x="0" y="247650"/>
                  </a:lnTo>
                  <a:lnTo>
                    <a:pt x="904240" y="247650"/>
                  </a:lnTo>
                  <a:lnTo>
                    <a:pt x="904240" y="245110"/>
                  </a:lnTo>
                  <a:lnTo>
                    <a:pt x="904240" y="3810"/>
                  </a:lnTo>
                  <a:lnTo>
                    <a:pt x="904240" y="0"/>
                  </a:lnTo>
                  <a:close/>
                </a:path>
              </a:pathLst>
            </a:custGeom>
            <a:solidFill>
              <a:srgbClr val="FFF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87400" y="1964689"/>
              <a:ext cx="897890" cy="241300"/>
            </a:xfrm>
            <a:custGeom>
              <a:avLst/>
              <a:gdLst/>
              <a:ahLst/>
              <a:cxnLst/>
              <a:rect l="l" t="t" r="r" b="b"/>
              <a:pathLst>
                <a:path w="897889" h="241300">
                  <a:moveTo>
                    <a:pt x="897890" y="0"/>
                  </a:moveTo>
                  <a:lnTo>
                    <a:pt x="894080" y="0"/>
                  </a:lnTo>
                  <a:lnTo>
                    <a:pt x="894080" y="3810"/>
                  </a:lnTo>
                  <a:lnTo>
                    <a:pt x="894080" y="237490"/>
                  </a:lnTo>
                  <a:lnTo>
                    <a:pt x="2540" y="237490"/>
                  </a:lnTo>
                  <a:lnTo>
                    <a:pt x="2540" y="3810"/>
                  </a:lnTo>
                  <a:lnTo>
                    <a:pt x="894080" y="3810"/>
                  </a:lnTo>
                  <a:lnTo>
                    <a:pt x="8940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7490"/>
                  </a:lnTo>
                  <a:lnTo>
                    <a:pt x="0" y="241300"/>
                  </a:lnTo>
                  <a:lnTo>
                    <a:pt x="897890" y="241300"/>
                  </a:lnTo>
                  <a:lnTo>
                    <a:pt x="897890" y="237490"/>
                  </a:lnTo>
                  <a:lnTo>
                    <a:pt x="897890" y="3810"/>
                  </a:lnTo>
                  <a:lnTo>
                    <a:pt x="897890" y="0"/>
                  </a:lnTo>
                  <a:close/>
                </a:path>
              </a:pathLst>
            </a:custGeom>
            <a:solidFill>
              <a:srgbClr val="FFF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9940" y="1968499"/>
              <a:ext cx="891540" cy="233679"/>
            </a:xfrm>
            <a:custGeom>
              <a:avLst/>
              <a:gdLst/>
              <a:ahLst/>
              <a:cxnLst/>
              <a:rect l="l" t="t" r="r" b="b"/>
              <a:pathLst>
                <a:path w="891539" h="233680">
                  <a:moveTo>
                    <a:pt x="891540" y="0"/>
                  </a:moveTo>
                  <a:lnTo>
                    <a:pt x="887730" y="0"/>
                  </a:lnTo>
                  <a:lnTo>
                    <a:pt x="887730" y="3810"/>
                  </a:lnTo>
                  <a:lnTo>
                    <a:pt x="887730" y="229870"/>
                  </a:lnTo>
                  <a:lnTo>
                    <a:pt x="3810" y="229870"/>
                  </a:lnTo>
                  <a:lnTo>
                    <a:pt x="3810" y="3810"/>
                  </a:lnTo>
                  <a:lnTo>
                    <a:pt x="887730" y="3810"/>
                  </a:lnTo>
                  <a:lnTo>
                    <a:pt x="887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9870"/>
                  </a:lnTo>
                  <a:lnTo>
                    <a:pt x="0" y="233680"/>
                  </a:lnTo>
                  <a:lnTo>
                    <a:pt x="891540" y="233680"/>
                  </a:lnTo>
                  <a:lnTo>
                    <a:pt x="891540" y="229870"/>
                  </a:lnTo>
                  <a:lnTo>
                    <a:pt x="891540" y="381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FFF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93750" y="1972309"/>
              <a:ext cx="883919" cy="226060"/>
            </a:xfrm>
            <a:custGeom>
              <a:avLst/>
              <a:gdLst/>
              <a:ahLst/>
              <a:cxnLst/>
              <a:rect l="l" t="t" r="r" b="b"/>
              <a:pathLst>
                <a:path w="883919" h="226060">
                  <a:moveTo>
                    <a:pt x="883920" y="0"/>
                  </a:moveTo>
                  <a:lnTo>
                    <a:pt x="880110" y="0"/>
                  </a:lnTo>
                  <a:lnTo>
                    <a:pt x="880110" y="2540"/>
                  </a:lnTo>
                  <a:lnTo>
                    <a:pt x="880110" y="222250"/>
                  </a:lnTo>
                  <a:lnTo>
                    <a:pt x="3810" y="222250"/>
                  </a:lnTo>
                  <a:lnTo>
                    <a:pt x="3810" y="2540"/>
                  </a:lnTo>
                  <a:lnTo>
                    <a:pt x="880110" y="2540"/>
                  </a:lnTo>
                  <a:lnTo>
                    <a:pt x="8801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22250"/>
                  </a:lnTo>
                  <a:lnTo>
                    <a:pt x="0" y="226060"/>
                  </a:lnTo>
                  <a:lnTo>
                    <a:pt x="883920" y="226060"/>
                  </a:lnTo>
                  <a:lnTo>
                    <a:pt x="883920" y="222250"/>
                  </a:lnTo>
                  <a:lnTo>
                    <a:pt x="883920" y="2540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FFF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7560" y="1974849"/>
              <a:ext cx="876300" cy="219710"/>
            </a:xfrm>
            <a:custGeom>
              <a:avLst/>
              <a:gdLst/>
              <a:ahLst/>
              <a:cxnLst/>
              <a:rect l="l" t="t" r="r" b="b"/>
              <a:pathLst>
                <a:path w="876300" h="219710">
                  <a:moveTo>
                    <a:pt x="876300" y="0"/>
                  </a:moveTo>
                  <a:lnTo>
                    <a:pt x="872490" y="0"/>
                  </a:lnTo>
                  <a:lnTo>
                    <a:pt x="872490" y="3810"/>
                  </a:lnTo>
                  <a:lnTo>
                    <a:pt x="872490" y="215900"/>
                  </a:lnTo>
                  <a:lnTo>
                    <a:pt x="3810" y="215900"/>
                  </a:lnTo>
                  <a:lnTo>
                    <a:pt x="3810" y="3810"/>
                  </a:lnTo>
                  <a:lnTo>
                    <a:pt x="872490" y="3810"/>
                  </a:lnTo>
                  <a:lnTo>
                    <a:pt x="872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5900"/>
                  </a:lnTo>
                  <a:lnTo>
                    <a:pt x="0" y="219710"/>
                  </a:lnTo>
                  <a:lnTo>
                    <a:pt x="876300" y="219710"/>
                  </a:lnTo>
                  <a:lnTo>
                    <a:pt x="876300" y="215900"/>
                  </a:lnTo>
                  <a:lnTo>
                    <a:pt x="876300" y="3810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1370" y="1978659"/>
              <a:ext cx="868680" cy="212090"/>
            </a:xfrm>
            <a:custGeom>
              <a:avLst/>
              <a:gdLst/>
              <a:ahLst/>
              <a:cxnLst/>
              <a:rect l="l" t="t" r="r" b="b"/>
              <a:pathLst>
                <a:path w="868680" h="212089">
                  <a:moveTo>
                    <a:pt x="868680" y="0"/>
                  </a:moveTo>
                  <a:lnTo>
                    <a:pt x="864870" y="0"/>
                  </a:lnTo>
                  <a:lnTo>
                    <a:pt x="864870" y="3810"/>
                  </a:lnTo>
                  <a:lnTo>
                    <a:pt x="864870" y="208280"/>
                  </a:lnTo>
                  <a:lnTo>
                    <a:pt x="3810" y="208280"/>
                  </a:lnTo>
                  <a:lnTo>
                    <a:pt x="3810" y="3810"/>
                  </a:lnTo>
                  <a:lnTo>
                    <a:pt x="864870" y="3810"/>
                  </a:lnTo>
                  <a:lnTo>
                    <a:pt x="864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8280"/>
                  </a:lnTo>
                  <a:lnTo>
                    <a:pt x="0" y="212090"/>
                  </a:lnTo>
                  <a:lnTo>
                    <a:pt x="868680" y="212090"/>
                  </a:lnTo>
                  <a:lnTo>
                    <a:pt x="868680" y="208280"/>
                  </a:lnTo>
                  <a:lnTo>
                    <a:pt x="868680" y="3810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rgbClr val="FFF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5180" y="1982469"/>
              <a:ext cx="861060" cy="204470"/>
            </a:xfrm>
            <a:custGeom>
              <a:avLst/>
              <a:gdLst/>
              <a:ahLst/>
              <a:cxnLst/>
              <a:rect l="l" t="t" r="r" b="b"/>
              <a:pathLst>
                <a:path w="861060" h="204469">
                  <a:moveTo>
                    <a:pt x="861060" y="0"/>
                  </a:moveTo>
                  <a:lnTo>
                    <a:pt x="857250" y="0"/>
                  </a:lnTo>
                  <a:lnTo>
                    <a:pt x="857250" y="3810"/>
                  </a:lnTo>
                  <a:lnTo>
                    <a:pt x="857250" y="200660"/>
                  </a:lnTo>
                  <a:lnTo>
                    <a:pt x="3810" y="200660"/>
                  </a:lnTo>
                  <a:lnTo>
                    <a:pt x="3810" y="3810"/>
                  </a:lnTo>
                  <a:lnTo>
                    <a:pt x="857250" y="3810"/>
                  </a:lnTo>
                  <a:lnTo>
                    <a:pt x="857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0660"/>
                  </a:lnTo>
                  <a:lnTo>
                    <a:pt x="0" y="204470"/>
                  </a:lnTo>
                  <a:lnTo>
                    <a:pt x="861060" y="204470"/>
                  </a:lnTo>
                  <a:lnTo>
                    <a:pt x="861060" y="200660"/>
                  </a:lnTo>
                  <a:lnTo>
                    <a:pt x="861060" y="3810"/>
                  </a:lnTo>
                  <a:lnTo>
                    <a:pt x="861060" y="0"/>
                  </a:lnTo>
                  <a:close/>
                </a:path>
              </a:pathLst>
            </a:custGeom>
            <a:solidFill>
              <a:srgbClr val="FFFF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08990" y="1986279"/>
              <a:ext cx="853440" cy="196850"/>
            </a:xfrm>
            <a:custGeom>
              <a:avLst/>
              <a:gdLst/>
              <a:ahLst/>
              <a:cxnLst/>
              <a:rect l="l" t="t" r="r" b="b"/>
              <a:pathLst>
                <a:path w="853439" h="196850">
                  <a:moveTo>
                    <a:pt x="853440" y="0"/>
                  </a:moveTo>
                  <a:lnTo>
                    <a:pt x="849630" y="0"/>
                  </a:lnTo>
                  <a:lnTo>
                    <a:pt x="849630" y="3810"/>
                  </a:lnTo>
                  <a:lnTo>
                    <a:pt x="849630" y="193040"/>
                  </a:lnTo>
                  <a:lnTo>
                    <a:pt x="3810" y="193040"/>
                  </a:lnTo>
                  <a:lnTo>
                    <a:pt x="3810" y="3810"/>
                  </a:lnTo>
                  <a:lnTo>
                    <a:pt x="849630" y="3810"/>
                  </a:lnTo>
                  <a:lnTo>
                    <a:pt x="849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3040"/>
                  </a:lnTo>
                  <a:lnTo>
                    <a:pt x="0" y="196850"/>
                  </a:lnTo>
                  <a:lnTo>
                    <a:pt x="853440" y="196850"/>
                  </a:lnTo>
                  <a:lnTo>
                    <a:pt x="853440" y="193040"/>
                  </a:lnTo>
                  <a:lnTo>
                    <a:pt x="853440" y="3810"/>
                  </a:lnTo>
                  <a:lnTo>
                    <a:pt x="853440" y="0"/>
                  </a:lnTo>
                  <a:close/>
                </a:path>
              </a:pathLst>
            </a:custGeom>
            <a:solidFill>
              <a:srgbClr val="FFF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2800" y="1990089"/>
              <a:ext cx="845819" cy="189230"/>
            </a:xfrm>
            <a:custGeom>
              <a:avLst/>
              <a:gdLst/>
              <a:ahLst/>
              <a:cxnLst/>
              <a:rect l="l" t="t" r="r" b="b"/>
              <a:pathLst>
                <a:path w="845819" h="189230">
                  <a:moveTo>
                    <a:pt x="845820" y="0"/>
                  </a:moveTo>
                  <a:lnTo>
                    <a:pt x="843280" y="0"/>
                  </a:lnTo>
                  <a:lnTo>
                    <a:pt x="843280" y="3810"/>
                  </a:lnTo>
                  <a:lnTo>
                    <a:pt x="843280" y="186690"/>
                  </a:lnTo>
                  <a:lnTo>
                    <a:pt x="3810" y="186690"/>
                  </a:lnTo>
                  <a:lnTo>
                    <a:pt x="3810" y="3810"/>
                  </a:lnTo>
                  <a:lnTo>
                    <a:pt x="843280" y="3810"/>
                  </a:lnTo>
                  <a:lnTo>
                    <a:pt x="8432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6690"/>
                  </a:lnTo>
                  <a:lnTo>
                    <a:pt x="0" y="189230"/>
                  </a:lnTo>
                  <a:lnTo>
                    <a:pt x="845820" y="189230"/>
                  </a:lnTo>
                  <a:lnTo>
                    <a:pt x="845820" y="186690"/>
                  </a:lnTo>
                  <a:lnTo>
                    <a:pt x="845820" y="3810"/>
                  </a:lnTo>
                  <a:lnTo>
                    <a:pt x="845820" y="0"/>
                  </a:lnTo>
                  <a:close/>
                </a:path>
              </a:pathLst>
            </a:custGeom>
            <a:solidFill>
              <a:srgbClr val="FFF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6610" y="1993899"/>
              <a:ext cx="839469" cy="182880"/>
            </a:xfrm>
            <a:custGeom>
              <a:avLst/>
              <a:gdLst/>
              <a:ahLst/>
              <a:cxnLst/>
              <a:rect l="l" t="t" r="r" b="b"/>
              <a:pathLst>
                <a:path w="839469" h="182880">
                  <a:moveTo>
                    <a:pt x="839470" y="0"/>
                  </a:moveTo>
                  <a:lnTo>
                    <a:pt x="835660" y="0"/>
                  </a:lnTo>
                  <a:lnTo>
                    <a:pt x="835660" y="3810"/>
                  </a:lnTo>
                  <a:lnTo>
                    <a:pt x="835660" y="179070"/>
                  </a:lnTo>
                  <a:lnTo>
                    <a:pt x="2540" y="179070"/>
                  </a:lnTo>
                  <a:lnTo>
                    <a:pt x="2540" y="3810"/>
                  </a:lnTo>
                  <a:lnTo>
                    <a:pt x="835660" y="3810"/>
                  </a:lnTo>
                  <a:lnTo>
                    <a:pt x="8356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9070"/>
                  </a:lnTo>
                  <a:lnTo>
                    <a:pt x="0" y="182880"/>
                  </a:lnTo>
                  <a:lnTo>
                    <a:pt x="839470" y="182880"/>
                  </a:lnTo>
                  <a:lnTo>
                    <a:pt x="839470" y="179070"/>
                  </a:lnTo>
                  <a:lnTo>
                    <a:pt x="839470" y="3810"/>
                  </a:lnTo>
                  <a:lnTo>
                    <a:pt x="8394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9150" y="1997709"/>
              <a:ext cx="833119" cy="175260"/>
            </a:xfrm>
            <a:custGeom>
              <a:avLst/>
              <a:gdLst/>
              <a:ahLst/>
              <a:cxnLst/>
              <a:rect l="l" t="t" r="r" b="b"/>
              <a:pathLst>
                <a:path w="833119" h="175260">
                  <a:moveTo>
                    <a:pt x="833120" y="0"/>
                  </a:moveTo>
                  <a:lnTo>
                    <a:pt x="829310" y="0"/>
                  </a:lnTo>
                  <a:lnTo>
                    <a:pt x="829310" y="3810"/>
                  </a:lnTo>
                  <a:lnTo>
                    <a:pt x="829310" y="171450"/>
                  </a:lnTo>
                  <a:lnTo>
                    <a:pt x="5080" y="171450"/>
                  </a:lnTo>
                  <a:lnTo>
                    <a:pt x="5080" y="3810"/>
                  </a:lnTo>
                  <a:lnTo>
                    <a:pt x="829310" y="3810"/>
                  </a:lnTo>
                  <a:lnTo>
                    <a:pt x="829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1450"/>
                  </a:lnTo>
                  <a:lnTo>
                    <a:pt x="0" y="175260"/>
                  </a:lnTo>
                  <a:lnTo>
                    <a:pt x="833120" y="175260"/>
                  </a:lnTo>
                  <a:lnTo>
                    <a:pt x="833120" y="171450"/>
                  </a:lnTo>
                  <a:lnTo>
                    <a:pt x="833120" y="3810"/>
                  </a:lnTo>
                  <a:lnTo>
                    <a:pt x="833120" y="0"/>
                  </a:lnTo>
                  <a:close/>
                </a:path>
              </a:pathLst>
            </a:custGeom>
            <a:solidFill>
              <a:srgbClr val="FFF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24230" y="2001519"/>
              <a:ext cx="824230" cy="167640"/>
            </a:xfrm>
            <a:custGeom>
              <a:avLst/>
              <a:gdLst/>
              <a:ahLst/>
              <a:cxnLst/>
              <a:rect l="l" t="t" r="r" b="b"/>
              <a:pathLst>
                <a:path w="824230" h="167639">
                  <a:moveTo>
                    <a:pt x="824230" y="0"/>
                  </a:moveTo>
                  <a:lnTo>
                    <a:pt x="820420" y="0"/>
                  </a:lnTo>
                  <a:lnTo>
                    <a:pt x="820420" y="3810"/>
                  </a:lnTo>
                  <a:lnTo>
                    <a:pt x="820420" y="163830"/>
                  </a:lnTo>
                  <a:lnTo>
                    <a:pt x="2527" y="163830"/>
                  </a:lnTo>
                  <a:lnTo>
                    <a:pt x="2527" y="3810"/>
                  </a:lnTo>
                  <a:lnTo>
                    <a:pt x="820420" y="3810"/>
                  </a:lnTo>
                  <a:lnTo>
                    <a:pt x="820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3830"/>
                  </a:lnTo>
                  <a:lnTo>
                    <a:pt x="0" y="167640"/>
                  </a:lnTo>
                  <a:lnTo>
                    <a:pt x="824230" y="167640"/>
                  </a:lnTo>
                  <a:lnTo>
                    <a:pt x="824230" y="163830"/>
                  </a:lnTo>
                  <a:lnTo>
                    <a:pt x="824230" y="3810"/>
                  </a:lnTo>
                  <a:lnTo>
                    <a:pt x="824230" y="0"/>
                  </a:lnTo>
                  <a:close/>
                </a:path>
              </a:pathLst>
            </a:custGeom>
            <a:solidFill>
              <a:srgbClr val="FFF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26757" y="2005329"/>
              <a:ext cx="818515" cy="160020"/>
            </a:xfrm>
            <a:custGeom>
              <a:avLst/>
              <a:gdLst/>
              <a:ahLst/>
              <a:cxnLst/>
              <a:rect l="l" t="t" r="r" b="b"/>
              <a:pathLst>
                <a:path w="818514" h="160019">
                  <a:moveTo>
                    <a:pt x="817892" y="0"/>
                  </a:moveTo>
                  <a:lnTo>
                    <a:pt x="814070" y="0"/>
                  </a:lnTo>
                  <a:lnTo>
                    <a:pt x="814070" y="2540"/>
                  </a:lnTo>
                  <a:lnTo>
                    <a:pt x="814070" y="156210"/>
                  </a:lnTo>
                  <a:lnTo>
                    <a:pt x="3822" y="156210"/>
                  </a:lnTo>
                  <a:lnTo>
                    <a:pt x="3822" y="2540"/>
                  </a:lnTo>
                  <a:lnTo>
                    <a:pt x="814070" y="2540"/>
                  </a:lnTo>
                  <a:lnTo>
                    <a:pt x="8140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56210"/>
                  </a:lnTo>
                  <a:lnTo>
                    <a:pt x="0" y="160020"/>
                  </a:lnTo>
                  <a:lnTo>
                    <a:pt x="817892" y="160020"/>
                  </a:lnTo>
                  <a:lnTo>
                    <a:pt x="817892" y="156210"/>
                  </a:lnTo>
                  <a:lnTo>
                    <a:pt x="817892" y="2540"/>
                  </a:lnTo>
                  <a:lnTo>
                    <a:pt x="817892" y="0"/>
                  </a:lnTo>
                  <a:close/>
                </a:path>
              </a:pathLst>
            </a:custGeom>
            <a:solidFill>
              <a:srgbClr val="FFF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30580" y="2007869"/>
              <a:ext cx="810260" cy="153670"/>
            </a:xfrm>
            <a:custGeom>
              <a:avLst/>
              <a:gdLst/>
              <a:ahLst/>
              <a:cxnLst/>
              <a:rect l="l" t="t" r="r" b="b"/>
              <a:pathLst>
                <a:path w="810260" h="153669">
                  <a:moveTo>
                    <a:pt x="810247" y="0"/>
                  </a:moveTo>
                  <a:lnTo>
                    <a:pt x="806450" y="0"/>
                  </a:lnTo>
                  <a:lnTo>
                    <a:pt x="806450" y="3810"/>
                  </a:lnTo>
                  <a:lnTo>
                    <a:pt x="806450" y="149860"/>
                  </a:lnTo>
                  <a:lnTo>
                    <a:pt x="3810" y="149860"/>
                  </a:lnTo>
                  <a:lnTo>
                    <a:pt x="3810" y="3810"/>
                  </a:lnTo>
                  <a:lnTo>
                    <a:pt x="806450" y="3810"/>
                  </a:lnTo>
                  <a:lnTo>
                    <a:pt x="806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9860"/>
                  </a:lnTo>
                  <a:lnTo>
                    <a:pt x="0" y="153670"/>
                  </a:lnTo>
                  <a:lnTo>
                    <a:pt x="810247" y="153670"/>
                  </a:lnTo>
                  <a:lnTo>
                    <a:pt x="810247" y="149860"/>
                  </a:lnTo>
                  <a:lnTo>
                    <a:pt x="810247" y="3810"/>
                  </a:lnTo>
                  <a:lnTo>
                    <a:pt x="810247" y="0"/>
                  </a:lnTo>
                  <a:close/>
                </a:path>
              </a:pathLst>
            </a:custGeom>
            <a:solidFill>
              <a:srgbClr val="FFF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34390" y="2011679"/>
              <a:ext cx="802640" cy="146050"/>
            </a:xfrm>
            <a:custGeom>
              <a:avLst/>
              <a:gdLst/>
              <a:ahLst/>
              <a:cxnLst/>
              <a:rect l="l" t="t" r="r" b="b"/>
              <a:pathLst>
                <a:path w="802639" h="146050">
                  <a:moveTo>
                    <a:pt x="802640" y="0"/>
                  </a:moveTo>
                  <a:lnTo>
                    <a:pt x="798830" y="0"/>
                  </a:lnTo>
                  <a:lnTo>
                    <a:pt x="798830" y="3810"/>
                  </a:lnTo>
                  <a:lnTo>
                    <a:pt x="798830" y="142240"/>
                  </a:lnTo>
                  <a:lnTo>
                    <a:pt x="3810" y="142240"/>
                  </a:lnTo>
                  <a:lnTo>
                    <a:pt x="3810" y="3810"/>
                  </a:lnTo>
                  <a:lnTo>
                    <a:pt x="798830" y="3810"/>
                  </a:lnTo>
                  <a:lnTo>
                    <a:pt x="798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2240"/>
                  </a:lnTo>
                  <a:lnTo>
                    <a:pt x="0" y="146050"/>
                  </a:lnTo>
                  <a:lnTo>
                    <a:pt x="802640" y="146050"/>
                  </a:lnTo>
                  <a:lnTo>
                    <a:pt x="802640" y="142240"/>
                  </a:lnTo>
                  <a:lnTo>
                    <a:pt x="802640" y="3810"/>
                  </a:lnTo>
                  <a:lnTo>
                    <a:pt x="802640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38200" y="2015489"/>
              <a:ext cx="795020" cy="138430"/>
            </a:xfrm>
            <a:custGeom>
              <a:avLst/>
              <a:gdLst/>
              <a:ahLst/>
              <a:cxnLst/>
              <a:rect l="l" t="t" r="r" b="b"/>
              <a:pathLst>
                <a:path w="795019" h="138430">
                  <a:moveTo>
                    <a:pt x="795020" y="0"/>
                  </a:moveTo>
                  <a:lnTo>
                    <a:pt x="792480" y="0"/>
                  </a:lnTo>
                  <a:lnTo>
                    <a:pt x="792480" y="3810"/>
                  </a:lnTo>
                  <a:lnTo>
                    <a:pt x="792480" y="134620"/>
                  </a:lnTo>
                  <a:lnTo>
                    <a:pt x="3810" y="134620"/>
                  </a:lnTo>
                  <a:lnTo>
                    <a:pt x="3810" y="3810"/>
                  </a:lnTo>
                  <a:lnTo>
                    <a:pt x="792480" y="381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4620"/>
                  </a:lnTo>
                  <a:lnTo>
                    <a:pt x="0" y="138430"/>
                  </a:lnTo>
                  <a:lnTo>
                    <a:pt x="795020" y="138430"/>
                  </a:lnTo>
                  <a:lnTo>
                    <a:pt x="795020" y="134620"/>
                  </a:lnTo>
                  <a:lnTo>
                    <a:pt x="795020" y="3810"/>
                  </a:lnTo>
                  <a:lnTo>
                    <a:pt x="795020" y="0"/>
                  </a:lnTo>
                  <a:close/>
                </a:path>
              </a:pathLst>
            </a:custGeom>
            <a:solidFill>
              <a:srgbClr val="FFF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010" y="2019299"/>
              <a:ext cx="788670" cy="130810"/>
            </a:xfrm>
            <a:custGeom>
              <a:avLst/>
              <a:gdLst/>
              <a:ahLst/>
              <a:cxnLst/>
              <a:rect l="l" t="t" r="r" b="b"/>
              <a:pathLst>
                <a:path w="788669" h="130810">
                  <a:moveTo>
                    <a:pt x="788670" y="0"/>
                  </a:moveTo>
                  <a:lnTo>
                    <a:pt x="784860" y="0"/>
                  </a:lnTo>
                  <a:lnTo>
                    <a:pt x="784860" y="3810"/>
                  </a:lnTo>
                  <a:lnTo>
                    <a:pt x="784860" y="128270"/>
                  </a:lnTo>
                  <a:lnTo>
                    <a:pt x="3810" y="128270"/>
                  </a:lnTo>
                  <a:lnTo>
                    <a:pt x="3810" y="3810"/>
                  </a:lnTo>
                  <a:lnTo>
                    <a:pt x="784860" y="3810"/>
                  </a:lnTo>
                  <a:lnTo>
                    <a:pt x="7848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8270"/>
                  </a:lnTo>
                  <a:lnTo>
                    <a:pt x="0" y="130810"/>
                  </a:lnTo>
                  <a:lnTo>
                    <a:pt x="788670" y="130810"/>
                  </a:lnTo>
                  <a:lnTo>
                    <a:pt x="788670" y="128270"/>
                  </a:lnTo>
                  <a:lnTo>
                    <a:pt x="788670" y="3810"/>
                  </a:lnTo>
                  <a:lnTo>
                    <a:pt x="788670" y="0"/>
                  </a:lnTo>
                  <a:close/>
                </a:path>
              </a:pathLst>
            </a:custGeom>
            <a:solidFill>
              <a:srgbClr val="FFF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5820" y="2023109"/>
              <a:ext cx="781050" cy="124460"/>
            </a:xfrm>
            <a:custGeom>
              <a:avLst/>
              <a:gdLst/>
              <a:ahLst/>
              <a:cxnLst/>
              <a:rect l="l" t="t" r="r" b="b"/>
              <a:pathLst>
                <a:path w="781050" h="124460">
                  <a:moveTo>
                    <a:pt x="781050" y="0"/>
                  </a:moveTo>
                  <a:lnTo>
                    <a:pt x="777240" y="0"/>
                  </a:lnTo>
                  <a:lnTo>
                    <a:pt x="777240" y="3810"/>
                  </a:lnTo>
                  <a:lnTo>
                    <a:pt x="77724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777240" y="3810"/>
                  </a:lnTo>
                  <a:lnTo>
                    <a:pt x="777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4460"/>
                  </a:lnTo>
                  <a:lnTo>
                    <a:pt x="781050" y="124460"/>
                  </a:lnTo>
                  <a:lnTo>
                    <a:pt x="781050" y="119380"/>
                  </a:lnTo>
                  <a:lnTo>
                    <a:pt x="781050" y="381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FFF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9630" y="2026919"/>
              <a:ext cx="773430" cy="115570"/>
            </a:xfrm>
            <a:custGeom>
              <a:avLst/>
              <a:gdLst/>
              <a:ahLst/>
              <a:cxnLst/>
              <a:rect l="l" t="t" r="r" b="b"/>
              <a:pathLst>
                <a:path w="773430" h="115569">
                  <a:moveTo>
                    <a:pt x="773430" y="0"/>
                  </a:moveTo>
                  <a:lnTo>
                    <a:pt x="769620" y="0"/>
                  </a:lnTo>
                  <a:lnTo>
                    <a:pt x="769620" y="3810"/>
                  </a:lnTo>
                  <a:lnTo>
                    <a:pt x="769620" y="113030"/>
                  </a:lnTo>
                  <a:lnTo>
                    <a:pt x="3810" y="113030"/>
                  </a:lnTo>
                  <a:lnTo>
                    <a:pt x="3810" y="3810"/>
                  </a:lnTo>
                  <a:lnTo>
                    <a:pt x="769620" y="3810"/>
                  </a:lnTo>
                  <a:lnTo>
                    <a:pt x="7696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3030"/>
                  </a:lnTo>
                  <a:lnTo>
                    <a:pt x="0" y="115570"/>
                  </a:lnTo>
                  <a:lnTo>
                    <a:pt x="773430" y="115570"/>
                  </a:lnTo>
                  <a:lnTo>
                    <a:pt x="773430" y="113030"/>
                  </a:lnTo>
                  <a:lnTo>
                    <a:pt x="773430" y="3810"/>
                  </a:lnTo>
                  <a:lnTo>
                    <a:pt x="773430" y="0"/>
                  </a:lnTo>
                  <a:close/>
                </a:path>
              </a:pathLst>
            </a:custGeom>
            <a:solidFill>
              <a:srgbClr val="FFF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53440" y="2030729"/>
              <a:ext cx="765810" cy="109220"/>
            </a:xfrm>
            <a:custGeom>
              <a:avLst/>
              <a:gdLst/>
              <a:ahLst/>
              <a:cxnLst/>
              <a:rect l="l" t="t" r="r" b="b"/>
              <a:pathLst>
                <a:path w="765810" h="109219">
                  <a:moveTo>
                    <a:pt x="765810" y="0"/>
                  </a:moveTo>
                  <a:lnTo>
                    <a:pt x="762000" y="0"/>
                  </a:lnTo>
                  <a:lnTo>
                    <a:pt x="762000" y="3810"/>
                  </a:lnTo>
                  <a:lnTo>
                    <a:pt x="762000" y="105410"/>
                  </a:lnTo>
                  <a:lnTo>
                    <a:pt x="2540" y="105410"/>
                  </a:lnTo>
                  <a:lnTo>
                    <a:pt x="2540" y="3810"/>
                  </a:lnTo>
                  <a:lnTo>
                    <a:pt x="762000" y="381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5410"/>
                  </a:lnTo>
                  <a:lnTo>
                    <a:pt x="0" y="109220"/>
                  </a:lnTo>
                  <a:lnTo>
                    <a:pt x="765810" y="109220"/>
                  </a:lnTo>
                  <a:lnTo>
                    <a:pt x="765810" y="105410"/>
                  </a:lnTo>
                  <a:lnTo>
                    <a:pt x="765810" y="3810"/>
                  </a:lnTo>
                  <a:lnTo>
                    <a:pt x="765810" y="0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55980" y="2034539"/>
              <a:ext cx="759460" cy="101600"/>
            </a:xfrm>
            <a:custGeom>
              <a:avLst/>
              <a:gdLst/>
              <a:ahLst/>
              <a:cxnLst/>
              <a:rect l="l" t="t" r="r" b="b"/>
              <a:pathLst>
                <a:path w="759460" h="101600">
                  <a:moveTo>
                    <a:pt x="759460" y="0"/>
                  </a:moveTo>
                  <a:lnTo>
                    <a:pt x="755650" y="0"/>
                  </a:lnTo>
                  <a:lnTo>
                    <a:pt x="755650" y="2540"/>
                  </a:lnTo>
                  <a:lnTo>
                    <a:pt x="755650" y="97790"/>
                  </a:lnTo>
                  <a:lnTo>
                    <a:pt x="3810" y="97790"/>
                  </a:lnTo>
                  <a:lnTo>
                    <a:pt x="3810" y="2540"/>
                  </a:lnTo>
                  <a:lnTo>
                    <a:pt x="755650" y="2540"/>
                  </a:lnTo>
                  <a:lnTo>
                    <a:pt x="7556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7790"/>
                  </a:lnTo>
                  <a:lnTo>
                    <a:pt x="0" y="101600"/>
                  </a:lnTo>
                  <a:lnTo>
                    <a:pt x="759460" y="101600"/>
                  </a:lnTo>
                  <a:lnTo>
                    <a:pt x="759460" y="97790"/>
                  </a:lnTo>
                  <a:lnTo>
                    <a:pt x="759460" y="2540"/>
                  </a:lnTo>
                  <a:lnTo>
                    <a:pt x="759460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9790" y="2037079"/>
              <a:ext cx="751840" cy="95250"/>
            </a:xfrm>
            <a:custGeom>
              <a:avLst/>
              <a:gdLst/>
              <a:ahLst/>
              <a:cxnLst/>
              <a:rect l="l" t="t" r="r" b="b"/>
              <a:pathLst>
                <a:path w="751840" h="95250">
                  <a:moveTo>
                    <a:pt x="751840" y="0"/>
                  </a:moveTo>
                  <a:lnTo>
                    <a:pt x="748030" y="0"/>
                  </a:lnTo>
                  <a:lnTo>
                    <a:pt x="748030" y="3810"/>
                  </a:lnTo>
                  <a:lnTo>
                    <a:pt x="748030" y="91440"/>
                  </a:lnTo>
                  <a:lnTo>
                    <a:pt x="3810" y="91440"/>
                  </a:lnTo>
                  <a:lnTo>
                    <a:pt x="3810" y="3810"/>
                  </a:lnTo>
                  <a:lnTo>
                    <a:pt x="748030" y="3810"/>
                  </a:lnTo>
                  <a:lnTo>
                    <a:pt x="748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1440"/>
                  </a:lnTo>
                  <a:lnTo>
                    <a:pt x="0" y="95250"/>
                  </a:lnTo>
                  <a:lnTo>
                    <a:pt x="751840" y="95250"/>
                  </a:lnTo>
                  <a:lnTo>
                    <a:pt x="751840" y="91440"/>
                  </a:lnTo>
                  <a:lnTo>
                    <a:pt x="751840" y="3810"/>
                  </a:lnTo>
                  <a:lnTo>
                    <a:pt x="751840" y="0"/>
                  </a:lnTo>
                  <a:close/>
                </a:path>
              </a:pathLst>
            </a:custGeom>
            <a:solidFill>
              <a:srgbClr val="FFF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3600" y="2040889"/>
              <a:ext cx="744220" cy="87630"/>
            </a:xfrm>
            <a:custGeom>
              <a:avLst/>
              <a:gdLst/>
              <a:ahLst/>
              <a:cxnLst/>
              <a:rect l="l" t="t" r="r" b="b"/>
              <a:pathLst>
                <a:path w="744219" h="87630">
                  <a:moveTo>
                    <a:pt x="744220" y="0"/>
                  </a:moveTo>
                  <a:lnTo>
                    <a:pt x="740410" y="0"/>
                  </a:lnTo>
                  <a:lnTo>
                    <a:pt x="740410" y="3810"/>
                  </a:lnTo>
                  <a:lnTo>
                    <a:pt x="740410" y="83820"/>
                  </a:lnTo>
                  <a:lnTo>
                    <a:pt x="3810" y="83820"/>
                  </a:lnTo>
                  <a:lnTo>
                    <a:pt x="3810" y="3810"/>
                  </a:lnTo>
                  <a:lnTo>
                    <a:pt x="740410" y="3810"/>
                  </a:lnTo>
                  <a:lnTo>
                    <a:pt x="740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3820"/>
                  </a:lnTo>
                  <a:lnTo>
                    <a:pt x="0" y="87630"/>
                  </a:lnTo>
                  <a:lnTo>
                    <a:pt x="744220" y="87630"/>
                  </a:lnTo>
                  <a:lnTo>
                    <a:pt x="744220" y="83820"/>
                  </a:lnTo>
                  <a:lnTo>
                    <a:pt x="744220" y="3810"/>
                  </a:lnTo>
                  <a:lnTo>
                    <a:pt x="74422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67410" y="2044699"/>
              <a:ext cx="736600" cy="80010"/>
            </a:xfrm>
            <a:custGeom>
              <a:avLst/>
              <a:gdLst/>
              <a:ahLst/>
              <a:cxnLst/>
              <a:rect l="l" t="t" r="r" b="b"/>
              <a:pathLst>
                <a:path w="736600" h="80010">
                  <a:moveTo>
                    <a:pt x="736600" y="0"/>
                  </a:moveTo>
                  <a:lnTo>
                    <a:pt x="734060" y="0"/>
                  </a:lnTo>
                  <a:lnTo>
                    <a:pt x="734060" y="3810"/>
                  </a:lnTo>
                  <a:lnTo>
                    <a:pt x="73406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734060" y="3810"/>
                  </a:lnTo>
                  <a:lnTo>
                    <a:pt x="7340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736600" y="80010"/>
                  </a:lnTo>
                  <a:lnTo>
                    <a:pt x="736600" y="76200"/>
                  </a:lnTo>
                  <a:lnTo>
                    <a:pt x="736600" y="381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71220" y="2048509"/>
              <a:ext cx="730250" cy="72390"/>
            </a:xfrm>
            <a:custGeom>
              <a:avLst/>
              <a:gdLst/>
              <a:ahLst/>
              <a:cxnLst/>
              <a:rect l="l" t="t" r="r" b="b"/>
              <a:pathLst>
                <a:path w="730250" h="72389">
                  <a:moveTo>
                    <a:pt x="730250" y="0"/>
                  </a:moveTo>
                  <a:lnTo>
                    <a:pt x="725170" y="0"/>
                  </a:lnTo>
                  <a:lnTo>
                    <a:pt x="725170" y="3810"/>
                  </a:lnTo>
                  <a:lnTo>
                    <a:pt x="72517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725170" y="3810"/>
                  </a:lnTo>
                  <a:lnTo>
                    <a:pt x="725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730250" y="72390"/>
                  </a:lnTo>
                  <a:lnTo>
                    <a:pt x="730250" y="68580"/>
                  </a:lnTo>
                  <a:lnTo>
                    <a:pt x="730250" y="3810"/>
                  </a:lnTo>
                  <a:lnTo>
                    <a:pt x="730250" y="0"/>
                  </a:lnTo>
                  <a:close/>
                </a:path>
              </a:pathLst>
            </a:custGeom>
            <a:solidFill>
              <a:srgbClr val="FF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75030" y="2052319"/>
              <a:ext cx="721360" cy="64769"/>
            </a:xfrm>
            <a:custGeom>
              <a:avLst/>
              <a:gdLst/>
              <a:ahLst/>
              <a:cxnLst/>
              <a:rect l="l" t="t" r="r" b="b"/>
              <a:pathLst>
                <a:path w="721360" h="64769">
                  <a:moveTo>
                    <a:pt x="721360" y="0"/>
                  </a:moveTo>
                  <a:lnTo>
                    <a:pt x="718820" y="0"/>
                  </a:lnTo>
                  <a:lnTo>
                    <a:pt x="718820" y="3810"/>
                  </a:lnTo>
                  <a:lnTo>
                    <a:pt x="718820" y="62230"/>
                  </a:lnTo>
                  <a:lnTo>
                    <a:pt x="3810" y="62230"/>
                  </a:lnTo>
                  <a:lnTo>
                    <a:pt x="3810" y="3810"/>
                  </a:lnTo>
                  <a:lnTo>
                    <a:pt x="718820" y="3810"/>
                  </a:lnTo>
                  <a:lnTo>
                    <a:pt x="7188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230"/>
                  </a:lnTo>
                  <a:lnTo>
                    <a:pt x="0" y="64770"/>
                  </a:lnTo>
                  <a:lnTo>
                    <a:pt x="721360" y="64770"/>
                  </a:lnTo>
                  <a:lnTo>
                    <a:pt x="721360" y="62230"/>
                  </a:lnTo>
                  <a:lnTo>
                    <a:pt x="721360" y="381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FFF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78840" y="2056129"/>
              <a:ext cx="715010" cy="58419"/>
            </a:xfrm>
            <a:custGeom>
              <a:avLst/>
              <a:gdLst/>
              <a:ahLst/>
              <a:cxnLst/>
              <a:rect l="l" t="t" r="r" b="b"/>
              <a:pathLst>
                <a:path w="715010" h="58419">
                  <a:moveTo>
                    <a:pt x="715010" y="0"/>
                  </a:moveTo>
                  <a:lnTo>
                    <a:pt x="711200" y="0"/>
                  </a:lnTo>
                  <a:lnTo>
                    <a:pt x="711200" y="3810"/>
                  </a:lnTo>
                  <a:lnTo>
                    <a:pt x="711200" y="54610"/>
                  </a:lnTo>
                  <a:lnTo>
                    <a:pt x="2540" y="54610"/>
                  </a:lnTo>
                  <a:lnTo>
                    <a:pt x="2540" y="3810"/>
                  </a:lnTo>
                  <a:lnTo>
                    <a:pt x="711200" y="3810"/>
                  </a:lnTo>
                  <a:lnTo>
                    <a:pt x="711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"/>
                  </a:lnTo>
                  <a:lnTo>
                    <a:pt x="0" y="58420"/>
                  </a:lnTo>
                  <a:lnTo>
                    <a:pt x="715010" y="58420"/>
                  </a:lnTo>
                  <a:lnTo>
                    <a:pt x="715010" y="54610"/>
                  </a:lnTo>
                  <a:lnTo>
                    <a:pt x="715010" y="3810"/>
                  </a:lnTo>
                  <a:lnTo>
                    <a:pt x="715010" y="0"/>
                  </a:lnTo>
                  <a:close/>
                </a:path>
              </a:pathLst>
            </a:custGeom>
            <a:solidFill>
              <a:srgbClr val="FFF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81380" y="2059939"/>
              <a:ext cx="708660" cy="50800"/>
            </a:xfrm>
            <a:custGeom>
              <a:avLst/>
              <a:gdLst/>
              <a:ahLst/>
              <a:cxnLst/>
              <a:rect l="l" t="t" r="r" b="b"/>
              <a:pathLst>
                <a:path w="708660" h="50800">
                  <a:moveTo>
                    <a:pt x="708660" y="0"/>
                  </a:moveTo>
                  <a:lnTo>
                    <a:pt x="704850" y="0"/>
                  </a:lnTo>
                  <a:lnTo>
                    <a:pt x="704850" y="3810"/>
                  </a:lnTo>
                  <a:lnTo>
                    <a:pt x="70485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704850" y="3810"/>
                  </a:lnTo>
                  <a:lnTo>
                    <a:pt x="704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50800"/>
                  </a:lnTo>
                  <a:lnTo>
                    <a:pt x="708660" y="50800"/>
                  </a:lnTo>
                  <a:lnTo>
                    <a:pt x="708660" y="46990"/>
                  </a:lnTo>
                  <a:lnTo>
                    <a:pt x="708660" y="3810"/>
                  </a:lnTo>
                  <a:lnTo>
                    <a:pt x="708660" y="0"/>
                  </a:lnTo>
                  <a:close/>
                </a:path>
              </a:pathLst>
            </a:custGeom>
            <a:solidFill>
              <a:srgbClr val="FFF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85190" y="2063749"/>
              <a:ext cx="701040" cy="43180"/>
            </a:xfrm>
            <a:custGeom>
              <a:avLst/>
              <a:gdLst/>
              <a:ahLst/>
              <a:cxnLst/>
              <a:rect l="l" t="t" r="r" b="b"/>
              <a:pathLst>
                <a:path w="701040" h="43180">
                  <a:moveTo>
                    <a:pt x="701040" y="0"/>
                  </a:moveTo>
                  <a:lnTo>
                    <a:pt x="697230" y="0"/>
                  </a:lnTo>
                  <a:lnTo>
                    <a:pt x="697230" y="2540"/>
                  </a:lnTo>
                  <a:lnTo>
                    <a:pt x="697230" y="39370"/>
                  </a:lnTo>
                  <a:lnTo>
                    <a:pt x="3810" y="39370"/>
                  </a:lnTo>
                  <a:lnTo>
                    <a:pt x="3810" y="2540"/>
                  </a:lnTo>
                  <a:lnTo>
                    <a:pt x="697230" y="2540"/>
                  </a:lnTo>
                  <a:lnTo>
                    <a:pt x="6972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701040" y="43180"/>
                  </a:lnTo>
                  <a:lnTo>
                    <a:pt x="701040" y="39370"/>
                  </a:lnTo>
                  <a:lnTo>
                    <a:pt x="701040" y="2540"/>
                  </a:lnTo>
                  <a:lnTo>
                    <a:pt x="701040" y="0"/>
                  </a:lnTo>
                  <a:close/>
                </a:path>
              </a:pathLst>
            </a:custGeom>
            <a:solidFill>
              <a:srgbClr val="FFF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89000" y="2066289"/>
              <a:ext cx="693420" cy="36830"/>
            </a:xfrm>
            <a:custGeom>
              <a:avLst/>
              <a:gdLst/>
              <a:ahLst/>
              <a:cxnLst/>
              <a:rect l="l" t="t" r="r" b="b"/>
              <a:pathLst>
                <a:path w="693419" h="36830">
                  <a:moveTo>
                    <a:pt x="693420" y="0"/>
                  </a:moveTo>
                  <a:lnTo>
                    <a:pt x="689610" y="0"/>
                  </a:lnTo>
                  <a:lnTo>
                    <a:pt x="689610" y="3810"/>
                  </a:lnTo>
                  <a:lnTo>
                    <a:pt x="68961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689610" y="3810"/>
                  </a:lnTo>
                  <a:lnTo>
                    <a:pt x="689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693420" y="36830"/>
                  </a:lnTo>
                  <a:lnTo>
                    <a:pt x="693420" y="33020"/>
                  </a:lnTo>
                  <a:lnTo>
                    <a:pt x="693420" y="3810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FFF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92810" y="2070099"/>
              <a:ext cx="685800" cy="29209"/>
            </a:xfrm>
            <a:custGeom>
              <a:avLst/>
              <a:gdLst/>
              <a:ahLst/>
              <a:cxnLst/>
              <a:rect l="l" t="t" r="r" b="b"/>
              <a:pathLst>
                <a:path w="685800" h="29210">
                  <a:moveTo>
                    <a:pt x="685800" y="0"/>
                  </a:moveTo>
                  <a:lnTo>
                    <a:pt x="681990" y="0"/>
                  </a:lnTo>
                  <a:lnTo>
                    <a:pt x="681990" y="3810"/>
                  </a:lnTo>
                  <a:lnTo>
                    <a:pt x="68199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681990" y="3810"/>
                  </a:lnTo>
                  <a:lnTo>
                    <a:pt x="681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685800" y="29210"/>
                  </a:lnTo>
                  <a:lnTo>
                    <a:pt x="685800" y="25400"/>
                  </a:lnTo>
                  <a:lnTo>
                    <a:pt x="685800" y="381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F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96620" y="2073909"/>
              <a:ext cx="678180" cy="21590"/>
            </a:xfrm>
            <a:custGeom>
              <a:avLst/>
              <a:gdLst/>
              <a:ahLst/>
              <a:cxnLst/>
              <a:rect l="l" t="t" r="r" b="b"/>
              <a:pathLst>
                <a:path w="678180" h="21589">
                  <a:moveTo>
                    <a:pt x="678180" y="0"/>
                  </a:moveTo>
                  <a:lnTo>
                    <a:pt x="674370" y="0"/>
                  </a:lnTo>
                  <a:lnTo>
                    <a:pt x="674370" y="3810"/>
                  </a:lnTo>
                  <a:lnTo>
                    <a:pt x="67437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674370" y="3810"/>
                  </a:lnTo>
                  <a:lnTo>
                    <a:pt x="674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678180" y="21590"/>
                  </a:lnTo>
                  <a:lnTo>
                    <a:pt x="678180" y="17780"/>
                  </a:lnTo>
                  <a:lnTo>
                    <a:pt x="678180" y="3810"/>
                  </a:lnTo>
                  <a:lnTo>
                    <a:pt x="678180" y="0"/>
                  </a:lnTo>
                  <a:close/>
                </a:path>
              </a:pathLst>
            </a:custGeom>
            <a:solidFill>
              <a:srgbClr val="FFF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00430" y="2077719"/>
              <a:ext cx="670560" cy="13970"/>
            </a:xfrm>
            <a:custGeom>
              <a:avLst/>
              <a:gdLst/>
              <a:ahLst/>
              <a:cxnLst/>
              <a:rect l="l" t="t" r="r" b="b"/>
              <a:pathLst>
                <a:path w="670560" h="13969">
                  <a:moveTo>
                    <a:pt x="670560" y="0"/>
                  </a:moveTo>
                  <a:lnTo>
                    <a:pt x="666750" y="0"/>
                  </a:lnTo>
                  <a:lnTo>
                    <a:pt x="666750" y="3810"/>
                  </a:lnTo>
                  <a:lnTo>
                    <a:pt x="66675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666750" y="3810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670560" y="13970"/>
                  </a:lnTo>
                  <a:lnTo>
                    <a:pt x="670560" y="10160"/>
                  </a:lnTo>
                  <a:lnTo>
                    <a:pt x="670560" y="3810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FFF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04240" y="2081529"/>
              <a:ext cx="662940" cy="6350"/>
            </a:xfrm>
            <a:custGeom>
              <a:avLst/>
              <a:gdLst/>
              <a:ahLst/>
              <a:cxnLst/>
              <a:rect l="l" t="t" r="r" b="b"/>
              <a:pathLst>
                <a:path w="662940" h="6350">
                  <a:moveTo>
                    <a:pt x="66294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662940" y="6350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78180" y="1855469"/>
              <a:ext cx="1116330" cy="459740"/>
            </a:xfrm>
            <a:custGeom>
              <a:avLst/>
              <a:gdLst/>
              <a:ahLst/>
              <a:cxnLst/>
              <a:rect l="l" t="t" r="r" b="b"/>
              <a:pathLst>
                <a:path w="1116330" h="459739">
                  <a:moveTo>
                    <a:pt x="0" y="0"/>
                  </a:moveTo>
                  <a:lnTo>
                    <a:pt x="1116330" y="0"/>
                  </a:lnTo>
                  <a:lnTo>
                    <a:pt x="1116330" y="459739"/>
                  </a:lnTo>
                  <a:lnTo>
                    <a:pt x="0" y="45973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4980" y="1772919"/>
              <a:ext cx="3130550" cy="212471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40200" y="4437379"/>
              <a:ext cx="3255009" cy="2171700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801369" y="1889759"/>
            <a:ext cx="86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Times New Roman"/>
                <a:cs typeface="Times New Roman"/>
              </a:rPr>
              <a:t>H</a:t>
            </a:r>
            <a:r>
              <a:rPr sz="1200" b="1" spc="-15" dirty="0">
                <a:latin typeface="Times New Roman"/>
                <a:cs typeface="Times New Roman"/>
              </a:rPr>
              <a:t>é</a:t>
            </a:r>
            <a:r>
              <a:rPr sz="1200" b="1" spc="-10" dirty="0">
                <a:latin typeface="Times New Roman"/>
                <a:cs typeface="Times New Roman"/>
              </a:rPr>
              <a:t>m</a:t>
            </a:r>
            <a:r>
              <a:rPr sz="1200" b="1" spc="-5" dirty="0">
                <a:latin typeface="Times New Roman"/>
                <a:cs typeface="Times New Roman"/>
              </a:rPr>
              <a:t>i</a:t>
            </a:r>
            <a:r>
              <a:rPr sz="1200" b="1" dirty="0">
                <a:latin typeface="Times New Roman"/>
                <a:cs typeface="Times New Roman"/>
              </a:rPr>
              <a:t>sph</a:t>
            </a:r>
            <a:r>
              <a:rPr sz="1200" b="1" spc="-5" dirty="0">
                <a:latin typeface="Times New Roman"/>
                <a:cs typeface="Times New Roman"/>
              </a:rPr>
              <a:t>ère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94080" y="2071370"/>
            <a:ext cx="683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cé</a:t>
            </a:r>
            <a:r>
              <a:rPr sz="1200" b="1" spc="-15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é</a:t>
            </a:r>
            <a:r>
              <a:rPr sz="1200" b="1" dirty="0">
                <a:latin typeface="Times New Roman"/>
                <a:cs typeface="Times New Roman"/>
              </a:rPr>
              <a:t>b</a:t>
            </a:r>
            <a:r>
              <a:rPr sz="1200" b="1" spc="-5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aux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7073900" y="2114550"/>
            <a:ext cx="1262380" cy="314960"/>
            <a:chOff x="7073900" y="2114550"/>
            <a:chExt cx="1262380" cy="314960"/>
          </a:xfrm>
        </p:grpSpPr>
        <p:sp>
          <p:nvSpPr>
            <p:cNvPr id="78" name="object 78"/>
            <p:cNvSpPr/>
            <p:nvPr/>
          </p:nvSpPr>
          <p:spPr>
            <a:xfrm>
              <a:off x="7092950" y="2133599"/>
              <a:ext cx="1224280" cy="276860"/>
            </a:xfrm>
            <a:custGeom>
              <a:avLst/>
              <a:gdLst/>
              <a:ahLst/>
              <a:cxnLst/>
              <a:rect l="l" t="t" r="r" b="b"/>
              <a:pathLst>
                <a:path w="1224279" h="276860">
                  <a:moveTo>
                    <a:pt x="1224280" y="0"/>
                  </a:moveTo>
                  <a:lnTo>
                    <a:pt x="1223010" y="0"/>
                  </a:lnTo>
                  <a:lnTo>
                    <a:pt x="1223010" y="1270"/>
                  </a:lnTo>
                  <a:lnTo>
                    <a:pt x="1223010" y="275590"/>
                  </a:lnTo>
                  <a:lnTo>
                    <a:pt x="1270" y="275590"/>
                  </a:lnTo>
                  <a:lnTo>
                    <a:pt x="1270" y="1270"/>
                  </a:lnTo>
                  <a:lnTo>
                    <a:pt x="1223010" y="1270"/>
                  </a:lnTo>
                  <a:lnTo>
                    <a:pt x="12230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5590"/>
                  </a:lnTo>
                  <a:lnTo>
                    <a:pt x="0" y="276860"/>
                  </a:lnTo>
                  <a:lnTo>
                    <a:pt x="1224280" y="276860"/>
                  </a:lnTo>
                  <a:lnTo>
                    <a:pt x="1224280" y="275590"/>
                  </a:lnTo>
                  <a:lnTo>
                    <a:pt x="1224280" y="127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D50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094220" y="2134869"/>
              <a:ext cx="1221740" cy="274320"/>
            </a:xfrm>
            <a:custGeom>
              <a:avLst/>
              <a:gdLst/>
              <a:ahLst/>
              <a:cxnLst/>
              <a:rect l="l" t="t" r="r" b="b"/>
              <a:pathLst>
                <a:path w="1221740" h="274319">
                  <a:moveTo>
                    <a:pt x="1221740" y="0"/>
                  </a:moveTo>
                  <a:lnTo>
                    <a:pt x="1219200" y="0"/>
                  </a:lnTo>
                  <a:lnTo>
                    <a:pt x="1219200" y="2540"/>
                  </a:lnTo>
                  <a:lnTo>
                    <a:pt x="1219200" y="271780"/>
                  </a:lnTo>
                  <a:lnTo>
                    <a:pt x="2540" y="271780"/>
                  </a:lnTo>
                  <a:lnTo>
                    <a:pt x="2540" y="2540"/>
                  </a:lnTo>
                  <a:lnTo>
                    <a:pt x="1219200" y="254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1780"/>
                  </a:lnTo>
                  <a:lnTo>
                    <a:pt x="0" y="274320"/>
                  </a:lnTo>
                  <a:lnTo>
                    <a:pt x="1221740" y="274320"/>
                  </a:lnTo>
                  <a:lnTo>
                    <a:pt x="1221740" y="271780"/>
                  </a:lnTo>
                  <a:lnTo>
                    <a:pt x="1221740" y="2540"/>
                  </a:lnTo>
                  <a:lnTo>
                    <a:pt x="1221740" y="0"/>
                  </a:lnTo>
                  <a:close/>
                </a:path>
              </a:pathLst>
            </a:custGeom>
            <a:solidFill>
              <a:srgbClr val="D50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096760" y="2137409"/>
              <a:ext cx="1216660" cy="269240"/>
            </a:xfrm>
            <a:custGeom>
              <a:avLst/>
              <a:gdLst/>
              <a:ahLst/>
              <a:cxnLst/>
              <a:rect l="l" t="t" r="r" b="b"/>
              <a:pathLst>
                <a:path w="1216659" h="269239">
                  <a:moveTo>
                    <a:pt x="1216660" y="0"/>
                  </a:moveTo>
                  <a:lnTo>
                    <a:pt x="1215390" y="0"/>
                  </a:lnTo>
                  <a:lnTo>
                    <a:pt x="1215390" y="1270"/>
                  </a:lnTo>
                  <a:lnTo>
                    <a:pt x="1215390" y="267970"/>
                  </a:lnTo>
                  <a:lnTo>
                    <a:pt x="1270" y="267970"/>
                  </a:lnTo>
                  <a:lnTo>
                    <a:pt x="1270" y="1270"/>
                  </a:lnTo>
                  <a:lnTo>
                    <a:pt x="1215390" y="1270"/>
                  </a:lnTo>
                  <a:lnTo>
                    <a:pt x="12153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7970"/>
                  </a:lnTo>
                  <a:lnTo>
                    <a:pt x="0" y="269240"/>
                  </a:lnTo>
                  <a:lnTo>
                    <a:pt x="1216660" y="269240"/>
                  </a:lnTo>
                  <a:lnTo>
                    <a:pt x="1216660" y="267970"/>
                  </a:lnTo>
                  <a:lnTo>
                    <a:pt x="1216660" y="1270"/>
                  </a:lnTo>
                  <a:lnTo>
                    <a:pt x="1216660" y="0"/>
                  </a:lnTo>
                  <a:close/>
                </a:path>
              </a:pathLst>
            </a:custGeom>
            <a:solidFill>
              <a:srgbClr val="D60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098030" y="2138679"/>
              <a:ext cx="1214120" cy="266700"/>
            </a:xfrm>
            <a:custGeom>
              <a:avLst/>
              <a:gdLst/>
              <a:ahLst/>
              <a:cxnLst/>
              <a:rect l="l" t="t" r="r" b="b"/>
              <a:pathLst>
                <a:path w="1214120" h="266700">
                  <a:moveTo>
                    <a:pt x="1214120" y="0"/>
                  </a:moveTo>
                  <a:lnTo>
                    <a:pt x="1211580" y="0"/>
                  </a:lnTo>
                  <a:lnTo>
                    <a:pt x="1211580" y="1270"/>
                  </a:lnTo>
                  <a:lnTo>
                    <a:pt x="1211580" y="264160"/>
                  </a:lnTo>
                  <a:lnTo>
                    <a:pt x="1270" y="264160"/>
                  </a:lnTo>
                  <a:lnTo>
                    <a:pt x="1270" y="1270"/>
                  </a:lnTo>
                  <a:lnTo>
                    <a:pt x="1211580" y="1270"/>
                  </a:lnTo>
                  <a:lnTo>
                    <a:pt x="12115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4160"/>
                  </a:lnTo>
                  <a:lnTo>
                    <a:pt x="0" y="266700"/>
                  </a:lnTo>
                  <a:lnTo>
                    <a:pt x="1214120" y="266700"/>
                  </a:lnTo>
                  <a:lnTo>
                    <a:pt x="1214120" y="264160"/>
                  </a:lnTo>
                  <a:lnTo>
                    <a:pt x="1214120" y="1270"/>
                  </a:lnTo>
                  <a:lnTo>
                    <a:pt x="1214120" y="0"/>
                  </a:lnTo>
                  <a:close/>
                </a:path>
              </a:pathLst>
            </a:custGeom>
            <a:solidFill>
              <a:srgbClr val="D608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099300" y="2139949"/>
              <a:ext cx="1210310" cy="262890"/>
            </a:xfrm>
            <a:custGeom>
              <a:avLst/>
              <a:gdLst/>
              <a:ahLst/>
              <a:cxnLst/>
              <a:rect l="l" t="t" r="r" b="b"/>
              <a:pathLst>
                <a:path w="1210309" h="262889">
                  <a:moveTo>
                    <a:pt x="1210310" y="0"/>
                  </a:moveTo>
                  <a:lnTo>
                    <a:pt x="1209040" y="0"/>
                  </a:lnTo>
                  <a:lnTo>
                    <a:pt x="1209040" y="2540"/>
                  </a:lnTo>
                  <a:lnTo>
                    <a:pt x="1209040" y="261620"/>
                  </a:lnTo>
                  <a:lnTo>
                    <a:pt x="2540" y="261620"/>
                  </a:lnTo>
                  <a:lnTo>
                    <a:pt x="2540" y="2540"/>
                  </a:lnTo>
                  <a:lnTo>
                    <a:pt x="1209040" y="2540"/>
                  </a:lnTo>
                  <a:lnTo>
                    <a:pt x="12090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61620"/>
                  </a:lnTo>
                  <a:lnTo>
                    <a:pt x="0" y="262890"/>
                  </a:lnTo>
                  <a:lnTo>
                    <a:pt x="1210310" y="262890"/>
                  </a:lnTo>
                  <a:lnTo>
                    <a:pt x="1210310" y="261620"/>
                  </a:lnTo>
                  <a:lnTo>
                    <a:pt x="1210310" y="2540"/>
                  </a:lnTo>
                  <a:lnTo>
                    <a:pt x="1210310" y="0"/>
                  </a:lnTo>
                  <a:close/>
                </a:path>
              </a:pathLst>
            </a:custGeom>
            <a:solidFill>
              <a:srgbClr val="D70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101840" y="2142489"/>
              <a:ext cx="1206500" cy="259079"/>
            </a:xfrm>
            <a:custGeom>
              <a:avLst/>
              <a:gdLst/>
              <a:ahLst/>
              <a:cxnLst/>
              <a:rect l="l" t="t" r="r" b="b"/>
              <a:pathLst>
                <a:path w="1206500" h="259080">
                  <a:moveTo>
                    <a:pt x="1206500" y="0"/>
                  </a:moveTo>
                  <a:lnTo>
                    <a:pt x="1205230" y="0"/>
                  </a:lnTo>
                  <a:lnTo>
                    <a:pt x="1205230" y="1270"/>
                  </a:lnTo>
                  <a:lnTo>
                    <a:pt x="1205230" y="257810"/>
                  </a:lnTo>
                  <a:lnTo>
                    <a:pt x="1270" y="257810"/>
                  </a:lnTo>
                  <a:lnTo>
                    <a:pt x="1270" y="1270"/>
                  </a:lnTo>
                  <a:lnTo>
                    <a:pt x="1205230" y="1270"/>
                  </a:lnTo>
                  <a:lnTo>
                    <a:pt x="12052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7810"/>
                  </a:lnTo>
                  <a:lnTo>
                    <a:pt x="0" y="259080"/>
                  </a:lnTo>
                  <a:lnTo>
                    <a:pt x="1206500" y="259080"/>
                  </a:lnTo>
                  <a:lnTo>
                    <a:pt x="1206500" y="257810"/>
                  </a:lnTo>
                  <a:lnTo>
                    <a:pt x="1206500" y="1270"/>
                  </a:lnTo>
                  <a:lnTo>
                    <a:pt x="1206500" y="0"/>
                  </a:lnTo>
                  <a:close/>
                </a:path>
              </a:pathLst>
            </a:custGeom>
            <a:solidFill>
              <a:srgbClr val="D70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103110" y="2143759"/>
              <a:ext cx="1203960" cy="256540"/>
            </a:xfrm>
            <a:custGeom>
              <a:avLst/>
              <a:gdLst/>
              <a:ahLst/>
              <a:cxnLst/>
              <a:rect l="l" t="t" r="r" b="b"/>
              <a:pathLst>
                <a:path w="1203959" h="256539">
                  <a:moveTo>
                    <a:pt x="1203960" y="0"/>
                  </a:moveTo>
                  <a:lnTo>
                    <a:pt x="1201420" y="0"/>
                  </a:lnTo>
                  <a:lnTo>
                    <a:pt x="1201420" y="2540"/>
                  </a:lnTo>
                  <a:lnTo>
                    <a:pt x="1201420" y="254000"/>
                  </a:lnTo>
                  <a:lnTo>
                    <a:pt x="2540" y="254000"/>
                  </a:lnTo>
                  <a:lnTo>
                    <a:pt x="2540" y="2540"/>
                  </a:lnTo>
                  <a:lnTo>
                    <a:pt x="1201420" y="2540"/>
                  </a:lnTo>
                  <a:lnTo>
                    <a:pt x="12014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4000"/>
                  </a:lnTo>
                  <a:lnTo>
                    <a:pt x="0" y="256540"/>
                  </a:lnTo>
                  <a:lnTo>
                    <a:pt x="1203960" y="256540"/>
                  </a:lnTo>
                  <a:lnTo>
                    <a:pt x="1203960" y="254000"/>
                  </a:lnTo>
                  <a:lnTo>
                    <a:pt x="1203960" y="2540"/>
                  </a:lnTo>
                  <a:lnTo>
                    <a:pt x="1203960" y="0"/>
                  </a:lnTo>
                  <a:close/>
                </a:path>
              </a:pathLst>
            </a:custGeom>
            <a:solidFill>
              <a:srgbClr val="D81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105650" y="2146299"/>
              <a:ext cx="1198880" cy="251460"/>
            </a:xfrm>
            <a:custGeom>
              <a:avLst/>
              <a:gdLst/>
              <a:ahLst/>
              <a:cxnLst/>
              <a:rect l="l" t="t" r="r" b="b"/>
              <a:pathLst>
                <a:path w="1198879" h="251460">
                  <a:moveTo>
                    <a:pt x="1198880" y="0"/>
                  </a:moveTo>
                  <a:lnTo>
                    <a:pt x="1197610" y="0"/>
                  </a:lnTo>
                  <a:lnTo>
                    <a:pt x="1197610" y="1270"/>
                  </a:lnTo>
                  <a:lnTo>
                    <a:pt x="1197610" y="250190"/>
                  </a:lnTo>
                  <a:lnTo>
                    <a:pt x="1270" y="250190"/>
                  </a:lnTo>
                  <a:lnTo>
                    <a:pt x="1270" y="1270"/>
                  </a:lnTo>
                  <a:lnTo>
                    <a:pt x="1197610" y="1270"/>
                  </a:lnTo>
                  <a:lnTo>
                    <a:pt x="11976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0190"/>
                  </a:lnTo>
                  <a:lnTo>
                    <a:pt x="0" y="251460"/>
                  </a:lnTo>
                  <a:lnTo>
                    <a:pt x="1198880" y="251460"/>
                  </a:lnTo>
                  <a:lnTo>
                    <a:pt x="1198880" y="250190"/>
                  </a:lnTo>
                  <a:lnTo>
                    <a:pt x="1198880" y="1270"/>
                  </a:lnTo>
                  <a:lnTo>
                    <a:pt x="1198880" y="0"/>
                  </a:lnTo>
                  <a:close/>
                </a:path>
              </a:pathLst>
            </a:custGeom>
            <a:solidFill>
              <a:srgbClr val="D81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106920" y="2147569"/>
              <a:ext cx="1196340" cy="248920"/>
            </a:xfrm>
            <a:custGeom>
              <a:avLst/>
              <a:gdLst/>
              <a:ahLst/>
              <a:cxnLst/>
              <a:rect l="l" t="t" r="r" b="b"/>
              <a:pathLst>
                <a:path w="1196340" h="248919">
                  <a:moveTo>
                    <a:pt x="1196340" y="0"/>
                  </a:moveTo>
                  <a:lnTo>
                    <a:pt x="1193800" y="0"/>
                  </a:lnTo>
                  <a:lnTo>
                    <a:pt x="1193800" y="2540"/>
                  </a:lnTo>
                  <a:lnTo>
                    <a:pt x="1193800" y="246380"/>
                  </a:lnTo>
                  <a:lnTo>
                    <a:pt x="2540" y="246380"/>
                  </a:lnTo>
                  <a:lnTo>
                    <a:pt x="2540" y="2540"/>
                  </a:lnTo>
                  <a:lnTo>
                    <a:pt x="1193800" y="2540"/>
                  </a:lnTo>
                  <a:lnTo>
                    <a:pt x="11938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6380"/>
                  </a:lnTo>
                  <a:lnTo>
                    <a:pt x="0" y="248920"/>
                  </a:lnTo>
                  <a:lnTo>
                    <a:pt x="1196340" y="248920"/>
                  </a:lnTo>
                  <a:lnTo>
                    <a:pt x="1196340" y="246380"/>
                  </a:lnTo>
                  <a:lnTo>
                    <a:pt x="1196340" y="2540"/>
                  </a:lnTo>
                  <a:lnTo>
                    <a:pt x="1196340" y="0"/>
                  </a:lnTo>
                  <a:close/>
                </a:path>
              </a:pathLst>
            </a:custGeom>
            <a:solidFill>
              <a:srgbClr val="D91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109460" y="2150109"/>
              <a:ext cx="1191260" cy="243840"/>
            </a:xfrm>
            <a:custGeom>
              <a:avLst/>
              <a:gdLst/>
              <a:ahLst/>
              <a:cxnLst/>
              <a:rect l="l" t="t" r="r" b="b"/>
              <a:pathLst>
                <a:path w="1191259" h="243839">
                  <a:moveTo>
                    <a:pt x="1191260" y="0"/>
                  </a:moveTo>
                  <a:lnTo>
                    <a:pt x="1189990" y="0"/>
                  </a:lnTo>
                  <a:lnTo>
                    <a:pt x="1189990" y="1270"/>
                  </a:lnTo>
                  <a:lnTo>
                    <a:pt x="1189990" y="242570"/>
                  </a:lnTo>
                  <a:lnTo>
                    <a:pt x="1270" y="242570"/>
                  </a:lnTo>
                  <a:lnTo>
                    <a:pt x="1270" y="1270"/>
                  </a:lnTo>
                  <a:lnTo>
                    <a:pt x="1189990" y="1270"/>
                  </a:lnTo>
                  <a:lnTo>
                    <a:pt x="11899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42570"/>
                  </a:lnTo>
                  <a:lnTo>
                    <a:pt x="0" y="243840"/>
                  </a:lnTo>
                  <a:lnTo>
                    <a:pt x="1191260" y="243840"/>
                  </a:lnTo>
                  <a:lnTo>
                    <a:pt x="1191260" y="242570"/>
                  </a:lnTo>
                  <a:lnTo>
                    <a:pt x="1191260" y="1270"/>
                  </a:lnTo>
                  <a:lnTo>
                    <a:pt x="1191260" y="0"/>
                  </a:lnTo>
                  <a:close/>
                </a:path>
              </a:pathLst>
            </a:custGeom>
            <a:solidFill>
              <a:srgbClr val="D91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110730" y="2151379"/>
              <a:ext cx="1188720" cy="241300"/>
            </a:xfrm>
            <a:custGeom>
              <a:avLst/>
              <a:gdLst/>
              <a:ahLst/>
              <a:cxnLst/>
              <a:rect l="l" t="t" r="r" b="b"/>
              <a:pathLst>
                <a:path w="1188720" h="241300">
                  <a:moveTo>
                    <a:pt x="1188720" y="0"/>
                  </a:moveTo>
                  <a:lnTo>
                    <a:pt x="1187450" y="0"/>
                  </a:lnTo>
                  <a:lnTo>
                    <a:pt x="1187450" y="1270"/>
                  </a:lnTo>
                  <a:lnTo>
                    <a:pt x="1187450" y="238760"/>
                  </a:lnTo>
                  <a:lnTo>
                    <a:pt x="1270" y="238760"/>
                  </a:lnTo>
                  <a:lnTo>
                    <a:pt x="1270" y="1270"/>
                  </a:lnTo>
                  <a:lnTo>
                    <a:pt x="1187450" y="1270"/>
                  </a:lnTo>
                  <a:lnTo>
                    <a:pt x="11874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8760"/>
                  </a:lnTo>
                  <a:lnTo>
                    <a:pt x="0" y="241300"/>
                  </a:lnTo>
                  <a:lnTo>
                    <a:pt x="1188720" y="241300"/>
                  </a:lnTo>
                  <a:lnTo>
                    <a:pt x="1188720" y="238760"/>
                  </a:lnTo>
                  <a:lnTo>
                    <a:pt x="1188720" y="1270"/>
                  </a:lnTo>
                  <a:lnTo>
                    <a:pt x="1188720" y="0"/>
                  </a:lnTo>
                  <a:close/>
                </a:path>
              </a:pathLst>
            </a:custGeom>
            <a:solidFill>
              <a:srgbClr val="DA1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112000" y="2152649"/>
              <a:ext cx="1186180" cy="237490"/>
            </a:xfrm>
            <a:custGeom>
              <a:avLst/>
              <a:gdLst/>
              <a:ahLst/>
              <a:cxnLst/>
              <a:rect l="l" t="t" r="r" b="b"/>
              <a:pathLst>
                <a:path w="1186179" h="237489">
                  <a:moveTo>
                    <a:pt x="1186180" y="0"/>
                  </a:moveTo>
                  <a:lnTo>
                    <a:pt x="1183640" y="0"/>
                  </a:lnTo>
                  <a:lnTo>
                    <a:pt x="1183640" y="2540"/>
                  </a:lnTo>
                  <a:lnTo>
                    <a:pt x="1183640" y="236220"/>
                  </a:lnTo>
                  <a:lnTo>
                    <a:pt x="2540" y="236220"/>
                  </a:lnTo>
                  <a:lnTo>
                    <a:pt x="2540" y="2540"/>
                  </a:lnTo>
                  <a:lnTo>
                    <a:pt x="1183640" y="2540"/>
                  </a:lnTo>
                  <a:lnTo>
                    <a:pt x="11836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6220"/>
                  </a:lnTo>
                  <a:lnTo>
                    <a:pt x="0" y="237490"/>
                  </a:lnTo>
                  <a:lnTo>
                    <a:pt x="1186180" y="237490"/>
                  </a:lnTo>
                  <a:lnTo>
                    <a:pt x="1186180" y="236220"/>
                  </a:lnTo>
                  <a:lnTo>
                    <a:pt x="1186180" y="2540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DA2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114540" y="2155189"/>
              <a:ext cx="1181100" cy="233679"/>
            </a:xfrm>
            <a:custGeom>
              <a:avLst/>
              <a:gdLst/>
              <a:ahLst/>
              <a:cxnLst/>
              <a:rect l="l" t="t" r="r" b="b"/>
              <a:pathLst>
                <a:path w="1181100" h="233680">
                  <a:moveTo>
                    <a:pt x="1181100" y="0"/>
                  </a:moveTo>
                  <a:lnTo>
                    <a:pt x="1179830" y="0"/>
                  </a:lnTo>
                  <a:lnTo>
                    <a:pt x="1179830" y="1270"/>
                  </a:lnTo>
                  <a:lnTo>
                    <a:pt x="1179830" y="232410"/>
                  </a:lnTo>
                  <a:lnTo>
                    <a:pt x="1270" y="232410"/>
                  </a:lnTo>
                  <a:lnTo>
                    <a:pt x="1270" y="1270"/>
                  </a:lnTo>
                  <a:lnTo>
                    <a:pt x="1179830" y="1270"/>
                  </a:lnTo>
                  <a:lnTo>
                    <a:pt x="11798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2410"/>
                  </a:lnTo>
                  <a:lnTo>
                    <a:pt x="0" y="233680"/>
                  </a:lnTo>
                  <a:lnTo>
                    <a:pt x="1181100" y="233680"/>
                  </a:lnTo>
                  <a:lnTo>
                    <a:pt x="1181100" y="232410"/>
                  </a:lnTo>
                  <a:lnTo>
                    <a:pt x="1181100" y="127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rgbClr val="DB2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115810" y="2156459"/>
              <a:ext cx="1178560" cy="231140"/>
            </a:xfrm>
            <a:custGeom>
              <a:avLst/>
              <a:gdLst/>
              <a:ahLst/>
              <a:cxnLst/>
              <a:rect l="l" t="t" r="r" b="b"/>
              <a:pathLst>
                <a:path w="1178559" h="231139">
                  <a:moveTo>
                    <a:pt x="1178560" y="0"/>
                  </a:moveTo>
                  <a:lnTo>
                    <a:pt x="1176020" y="0"/>
                  </a:lnTo>
                  <a:lnTo>
                    <a:pt x="1176020" y="2540"/>
                  </a:lnTo>
                  <a:lnTo>
                    <a:pt x="1176020" y="228600"/>
                  </a:lnTo>
                  <a:lnTo>
                    <a:pt x="2540" y="228600"/>
                  </a:lnTo>
                  <a:lnTo>
                    <a:pt x="2540" y="2540"/>
                  </a:lnTo>
                  <a:lnTo>
                    <a:pt x="1176020" y="2540"/>
                  </a:lnTo>
                  <a:lnTo>
                    <a:pt x="11760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28600"/>
                  </a:lnTo>
                  <a:lnTo>
                    <a:pt x="0" y="231140"/>
                  </a:lnTo>
                  <a:lnTo>
                    <a:pt x="1178560" y="231140"/>
                  </a:lnTo>
                  <a:lnTo>
                    <a:pt x="1178560" y="228600"/>
                  </a:lnTo>
                  <a:lnTo>
                    <a:pt x="1178560" y="2540"/>
                  </a:lnTo>
                  <a:lnTo>
                    <a:pt x="1178560" y="0"/>
                  </a:lnTo>
                  <a:close/>
                </a:path>
              </a:pathLst>
            </a:custGeom>
            <a:solidFill>
              <a:srgbClr val="DB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118350" y="2158999"/>
              <a:ext cx="1173480" cy="226060"/>
            </a:xfrm>
            <a:custGeom>
              <a:avLst/>
              <a:gdLst/>
              <a:ahLst/>
              <a:cxnLst/>
              <a:rect l="l" t="t" r="r" b="b"/>
              <a:pathLst>
                <a:path w="1173479" h="226060">
                  <a:moveTo>
                    <a:pt x="1173480" y="0"/>
                  </a:moveTo>
                  <a:lnTo>
                    <a:pt x="1172210" y="0"/>
                  </a:lnTo>
                  <a:lnTo>
                    <a:pt x="1172210" y="1270"/>
                  </a:lnTo>
                  <a:lnTo>
                    <a:pt x="1172210" y="224790"/>
                  </a:lnTo>
                  <a:lnTo>
                    <a:pt x="1270" y="224790"/>
                  </a:lnTo>
                  <a:lnTo>
                    <a:pt x="1270" y="1270"/>
                  </a:lnTo>
                  <a:lnTo>
                    <a:pt x="1172210" y="1270"/>
                  </a:lnTo>
                  <a:lnTo>
                    <a:pt x="11722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4790"/>
                  </a:lnTo>
                  <a:lnTo>
                    <a:pt x="0" y="226060"/>
                  </a:lnTo>
                  <a:lnTo>
                    <a:pt x="1173480" y="226060"/>
                  </a:lnTo>
                  <a:lnTo>
                    <a:pt x="1173480" y="224790"/>
                  </a:lnTo>
                  <a:lnTo>
                    <a:pt x="1173480" y="1270"/>
                  </a:lnTo>
                  <a:lnTo>
                    <a:pt x="1173480" y="0"/>
                  </a:lnTo>
                  <a:close/>
                </a:path>
              </a:pathLst>
            </a:custGeom>
            <a:solidFill>
              <a:srgbClr val="DC2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119620" y="2160269"/>
              <a:ext cx="1170940" cy="223520"/>
            </a:xfrm>
            <a:custGeom>
              <a:avLst/>
              <a:gdLst/>
              <a:ahLst/>
              <a:cxnLst/>
              <a:rect l="l" t="t" r="r" b="b"/>
              <a:pathLst>
                <a:path w="1170940" h="223519">
                  <a:moveTo>
                    <a:pt x="1170940" y="0"/>
                  </a:moveTo>
                  <a:lnTo>
                    <a:pt x="1168400" y="0"/>
                  </a:lnTo>
                  <a:lnTo>
                    <a:pt x="1168400" y="1270"/>
                  </a:lnTo>
                  <a:lnTo>
                    <a:pt x="1168400" y="220980"/>
                  </a:lnTo>
                  <a:lnTo>
                    <a:pt x="1270" y="220980"/>
                  </a:lnTo>
                  <a:lnTo>
                    <a:pt x="1270" y="1270"/>
                  </a:lnTo>
                  <a:lnTo>
                    <a:pt x="1168400" y="1270"/>
                  </a:lnTo>
                  <a:lnTo>
                    <a:pt x="11684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0980"/>
                  </a:lnTo>
                  <a:lnTo>
                    <a:pt x="0" y="223520"/>
                  </a:lnTo>
                  <a:lnTo>
                    <a:pt x="1170940" y="223520"/>
                  </a:lnTo>
                  <a:lnTo>
                    <a:pt x="1170940" y="220980"/>
                  </a:lnTo>
                  <a:lnTo>
                    <a:pt x="1170940" y="1270"/>
                  </a:lnTo>
                  <a:lnTo>
                    <a:pt x="1170940" y="0"/>
                  </a:lnTo>
                  <a:close/>
                </a:path>
              </a:pathLst>
            </a:custGeom>
            <a:solidFill>
              <a:srgbClr val="DC3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120890" y="2161539"/>
              <a:ext cx="1167130" cy="219710"/>
            </a:xfrm>
            <a:custGeom>
              <a:avLst/>
              <a:gdLst/>
              <a:ahLst/>
              <a:cxnLst/>
              <a:rect l="l" t="t" r="r" b="b"/>
              <a:pathLst>
                <a:path w="1167129" h="219710">
                  <a:moveTo>
                    <a:pt x="1167130" y="0"/>
                  </a:moveTo>
                  <a:lnTo>
                    <a:pt x="1165860" y="0"/>
                  </a:lnTo>
                  <a:lnTo>
                    <a:pt x="1165860" y="2540"/>
                  </a:lnTo>
                  <a:lnTo>
                    <a:pt x="1165860" y="218440"/>
                  </a:lnTo>
                  <a:lnTo>
                    <a:pt x="2540" y="218440"/>
                  </a:lnTo>
                  <a:lnTo>
                    <a:pt x="2540" y="2540"/>
                  </a:lnTo>
                  <a:lnTo>
                    <a:pt x="1165860" y="2540"/>
                  </a:lnTo>
                  <a:lnTo>
                    <a:pt x="11658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8440"/>
                  </a:lnTo>
                  <a:lnTo>
                    <a:pt x="0" y="219710"/>
                  </a:lnTo>
                  <a:lnTo>
                    <a:pt x="1167130" y="219710"/>
                  </a:lnTo>
                  <a:lnTo>
                    <a:pt x="1167130" y="218440"/>
                  </a:lnTo>
                  <a:lnTo>
                    <a:pt x="1167130" y="2540"/>
                  </a:lnTo>
                  <a:lnTo>
                    <a:pt x="1167130" y="0"/>
                  </a:lnTo>
                  <a:close/>
                </a:path>
              </a:pathLst>
            </a:custGeom>
            <a:solidFill>
              <a:srgbClr val="DD3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123430" y="2164079"/>
              <a:ext cx="1163320" cy="215900"/>
            </a:xfrm>
            <a:custGeom>
              <a:avLst/>
              <a:gdLst/>
              <a:ahLst/>
              <a:cxnLst/>
              <a:rect l="l" t="t" r="r" b="b"/>
              <a:pathLst>
                <a:path w="1163320" h="215900">
                  <a:moveTo>
                    <a:pt x="1163320" y="0"/>
                  </a:moveTo>
                  <a:lnTo>
                    <a:pt x="1162050" y="0"/>
                  </a:lnTo>
                  <a:lnTo>
                    <a:pt x="1162050" y="1270"/>
                  </a:lnTo>
                  <a:lnTo>
                    <a:pt x="1162050" y="214630"/>
                  </a:lnTo>
                  <a:lnTo>
                    <a:pt x="1270" y="214630"/>
                  </a:lnTo>
                  <a:lnTo>
                    <a:pt x="1270" y="1270"/>
                  </a:lnTo>
                  <a:lnTo>
                    <a:pt x="1162050" y="1270"/>
                  </a:lnTo>
                  <a:lnTo>
                    <a:pt x="11620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14630"/>
                  </a:lnTo>
                  <a:lnTo>
                    <a:pt x="0" y="215900"/>
                  </a:lnTo>
                  <a:lnTo>
                    <a:pt x="1163320" y="215900"/>
                  </a:lnTo>
                  <a:lnTo>
                    <a:pt x="1163320" y="214630"/>
                  </a:lnTo>
                  <a:lnTo>
                    <a:pt x="1163320" y="1270"/>
                  </a:lnTo>
                  <a:lnTo>
                    <a:pt x="1163320" y="0"/>
                  </a:lnTo>
                  <a:close/>
                </a:path>
              </a:pathLst>
            </a:custGeom>
            <a:solidFill>
              <a:srgbClr val="DD3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124700" y="2165349"/>
              <a:ext cx="1160780" cy="213360"/>
            </a:xfrm>
            <a:custGeom>
              <a:avLst/>
              <a:gdLst/>
              <a:ahLst/>
              <a:cxnLst/>
              <a:rect l="l" t="t" r="r" b="b"/>
              <a:pathLst>
                <a:path w="1160779" h="213360">
                  <a:moveTo>
                    <a:pt x="1160780" y="0"/>
                  </a:moveTo>
                  <a:lnTo>
                    <a:pt x="1158240" y="0"/>
                  </a:lnTo>
                  <a:lnTo>
                    <a:pt x="1158240" y="2540"/>
                  </a:lnTo>
                  <a:lnTo>
                    <a:pt x="1158240" y="210820"/>
                  </a:lnTo>
                  <a:lnTo>
                    <a:pt x="2540" y="210820"/>
                  </a:lnTo>
                  <a:lnTo>
                    <a:pt x="2540" y="2540"/>
                  </a:lnTo>
                  <a:lnTo>
                    <a:pt x="1158240" y="2540"/>
                  </a:lnTo>
                  <a:lnTo>
                    <a:pt x="11582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0820"/>
                  </a:lnTo>
                  <a:lnTo>
                    <a:pt x="0" y="213360"/>
                  </a:lnTo>
                  <a:lnTo>
                    <a:pt x="1160780" y="213360"/>
                  </a:lnTo>
                  <a:lnTo>
                    <a:pt x="1160780" y="210820"/>
                  </a:lnTo>
                  <a:lnTo>
                    <a:pt x="1160780" y="2540"/>
                  </a:lnTo>
                  <a:lnTo>
                    <a:pt x="1160780" y="0"/>
                  </a:lnTo>
                  <a:close/>
                </a:path>
              </a:pathLst>
            </a:custGeom>
            <a:solidFill>
              <a:srgbClr val="DE3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127240" y="2167889"/>
              <a:ext cx="1155700" cy="208279"/>
            </a:xfrm>
            <a:custGeom>
              <a:avLst/>
              <a:gdLst/>
              <a:ahLst/>
              <a:cxnLst/>
              <a:rect l="l" t="t" r="r" b="b"/>
              <a:pathLst>
                <a:path w="1155700" h="208280">
                  <a:moveTo>
                    <a:pt x="1155700" y="0"/>
                  </a:moveTo>
                  <a:lnTo>
                    <a:pt x="1154430" y="0"/>
                  </a:lnTo>
                  <a:lnTo>
                    <a:pt x="1154430" y="1270"/>
                  </a:lnTo>
                  <a:lnTo>
                    <a:pt x="1154430" y="207010"/>
                  </a:lnTo>
                  <a:lnTo>
                    <a:pt x="1270" y="207010"/>
                  </a:lnTo>
                  <a:lnTo>
                    <a:pt x="1270" y="1270"/>
                  </a:lnTo>
                  <a:lnTo>
                    <a:pt x="1154430" y="1270"/>
                  </a:lnTo>
                  <a:lnTo>
                    <a:pt x="11544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07010"/>
                  </a:lnTo>
                  <a:lnTo>
                    <a:pt x="0" y="208280"/>
                  </a:lnTo>
                  <a:lnTo>
                    <a:pt x="1155700" y="208280"/>
                  </a:lnTo>
                  <a:lnTo>
                    <a:pt x="1155700" y="207010"/>
                  </a:lnTo>
                  <a:lnTo>
                    <a:pt x="1155700" y="1270"/>
                  </a:lnTo>
                  <a:lnTo>
                    <a:pt x="1155700" y="0"/>
                  </a:lnTo>
                  <a:close/>
                </a:path>
              </a:pathLst>
            </a:custGeom>
            <a:solidFill>
              <a:srgbClr val="DE3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128510" y="2169159"/>
              <a:ext cx="1153160" cy="205740"/>
            </a:xfrm>
            <a:custGeom>
              <a:avLst/>
              <a:gdLst/>
              <a:ahLst/>
              <a:cxnLst/>
              <a:rect l="l" t="t" r="r" b="b"/>
              <a:pathLst>
                <a:path w="1153159" h="205739">
                  <a:moveTo>
                    <a:pt x="1153160" y="0"/>
                  </a:moveTo>
                  <a:lnTo>
                    <a:pt x="1150620" y="0"/>
                  </a:lnTo>
                  <a:lnTo>
                    <a:pt x="1150620" y="2540"/>
                  </a:lnTo>
                  <a:lnTo>
                    <a:pt x="1150620" y="203200"/>
                  </a:lnTo>
                  <a:lnTo>
                    <a:pt x="2540" y="203200"/>
                  </a:lnTo>
                  <a:lnTo>
                    <a:pt x="2540" y="2540"/>
                  </a:lnTo>
                  <a:lnTo>
                    <a:pt x="1150620" y="2540"/>
                  </a:lnTo>
                  <a:lnTo>
                    <a:pt x="11506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3200"/>
                  </a:lnTo>
                  <a:lnTo>
                    <a:pt x="0" y="205740"/>
                  </a:lnTo>
                  <a:lnTo>
                    <a:pt x="1153160" y="205740"/>
                  </a:lnTo>
                  <a:lnTo>
                    <a:pt x="1153160" y="203200"/>
                  </a:lnTo>
                  <a:lnTo>
                    <a:pt x="1153160" y="2540"/>
                  </a:lnTo>
                  <a:lnTo>
                    <a:pt x="1153160" y="0"/>
                  </a:lnTo>
                  <a:close/>
                </a:path>
              </a:pathLst>
            </a:custGeom>
            <a:solidFill>
              <a:srgbClr val="DF4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131050" y="2171699"/>
              <a:ext cx="1148080" cy="200660"/>
            </a:xfrm>
            <a:custGeom>
              <a:avLst/>
              <a:gdLst/>
              <a:ahLst/>
              <a:cxnLst/>
              <a:rect l="l" t="t" r="r" b="b"/>
              <a:pathLst>
                <a:path w="1148079" h="200660">
                  <a:moveTo>
                    <a:pt x="1148080" y="0"/>
                  </a:moveTo>
                  <a:lnTo>
                    <a:pt x="1146810" y="0"/>
                  </a:lnTo>
                  <a:lnTo>
                    <a:pt x="1146810" y="1270"/>
                  </a:lnTo>
                  <a:lnTo>
                    <a:pt x="1146810" y="199390"/>
                  </a:lnTo>
                  <a:lnTo>
                    <a:pt x="1270" y="199390"/>
                  </a:lnTo>
                  <a:lnTo>
                    <a:pt x="1270" y="1270"/>
                  </a:lnTo>
                  <a:lnTo>
                    <a:pt x="1146810" y="1270"/>
                  </a:lnTo>
                  <a:lnTo>
                    <a:pt x="11468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9390"/>
                  </a:lnTo>
                  <a:lnTo>
                    <a:pt x="0" y="200660"/>
                  </a:lnTo>
                  <a:lnTo>
                    <a:pt x="1148080" y="200660"/>
                  </a:lnTo>
                  <a:lnTo>
                    <a:pt x="1148080" y="199390"/>
                  </a:lnTo>
                  <a:lnTo>
                    <a:pt x="1148080" y="1270"/>
                  </a:lnTo>
                  <a:lnTo>
                    <a:pt x="1148080" y="0"/>
                  </a:lnTo>
                  <a:close/>
                </a:path>
              </a:pathLst>
            </a:custGeom>
            <a:solidFill>
              <a:srgbClr val="DF4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32320" y="2172969"/>
              <a:ext cx="1145540" cy="198120"/>
            </a:xfrm>
            <a:custGeom>
              <a:avLst/>
              <a:gdLst/>
              <a:ahLst/>
              <a:cxnLst/>
              <a:rect l="l" t="t" r="r" b="b"/>
              <a:pathLst>
                <a:path w="1145540" h="198119">
                  <a:moveTo>
                    <a:pt x="1145540" y="0"/>
                  </a:moveTo>
                  <a:lnTo>
                    <a:pt x="1144270" y="0"/>
                  </a:lnTo>
                  <a:lnTo>
                    <a:pt x="1144270" y="1270"/>
                  </a:lnTo>
                  <a:lnTo>
                    <a:pt x="1144270" y="195580"/>
                  </a:lnTo>
                  <a:lnTo>
                    <a:pt x="1270" y="195580"/>
                  </a:lnTo>
                  <a:lnTo>
                    <a:pt x="1270" y="1270"/>
                  </a:lnTo>
                  <a:lnTo>
                    <a:pt x="1144270" y="1270"/>
                  </a:lnTo>
                  <a:lnTo>
                    <a:pt x="11442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5580"/>
                  </a:lnTo>
                  <a:lnTo>
                    <a:pt x="0" y="198120"/>
                  </a:lnTo>
                  <a:lnTo>
                    <a:pt x="1145540" y="198120"/>
                  </a:lnTo>
                  <a:lnTo>
                    <a:pt x="1145540" y="195580"/>
                  </a:lnTo>
                  <a:lnTo>
                    <a:pt x="1145540" y="1270"/>
                  </a:lnTo>
                  <a:lnTo>
                    <a:pt x="1145540" y="0"/>
                  </a:lnTo>
                  <a:close/>
                </a:path>
              </a:pathLst>
            </a:custGeom>
            <a:solidFill>
              <a:srgbClr val="E04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133590" y="2174239"/>
              <a:ext cx="1143000" cy="194310"/>
            </a:xfrm>
            <a:custGeom>
              <a:avLst/>
              <a:gdLst/>
              <a:ahLst/>
              <a:cxnLst/>
              <a:rect l="l" t="t" r="r" b="b"/>
              <a:pathLst>
                <a:path w="1143000" h="194310">
                  <a:moveTo>
                    <a:pt x="1143000" y="0"/>
                  </a:moveTo>
                  <a:lnTo>
                    <a:pt x="1140460" y="0"/>
                  </a:lnTo>
                  <a:lnTo>
                    <a:pt x="1140460" y="2540"/>
                  </a:lnTo>
                  <a:lnTo>
                    <a:pt x="1140460" y="193040"/>
                  </a:lnTo>
                  <a:lnTo>
                    <a:pt x="2540" y="193040"/>
                  </a:lnTo>
                  <a:lnTo>
                    <a:pt x="2540" y="2540"/>
                  </a:lnTo>
                  <a:lnTo>
                    <a:pt x="1140460" y="2540"/>
                  </a:lnTo>
                  <a:lnTo>
                    <a:pt x="11404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3040"/>
                  </a:lnTo>
                  <a:lnTo>
                    <a:pt x="0" y="194310"/>
                  </a:lnTo>
                  <a:lnTo>
                    <a:pt x="1143000" y="194310"/>
                  </a:lnTo>
                  <a:lnTo>
                    <a:pt x="1143000" y="193040"/>
                  </a:lnTo>
                  <a:lnTo>
                    <a:pt x="1143000" y="254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E04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136130" y="2176779"/>
              <a:ext cx="1137920" cy="190500"/>
            </a:xfrm>
            <a:custGeom>
              <a:avLst/>
              <a:gdLst/>
              <a:ahLst/>
              <a:cxnLst/>
              <a:rect l="l" t="t" r="r" b="b"/>
              <a:pathLst>
                <a:path w="1137920" h="190500">
                  <a:moveTo>
                    <a:pt x="1137920" y="0"/>
                  </a:moveTo>
                  <a:lnTo>
                    <a:pt x="1136650" y="0"/>
                  </a:lnTo>
                  <a:lnTo>
                    <a:pt x="1136650" y="1270"/>
                  </a:lnTo>
                  <a:lnTo>
                    <a:pt x="1136650" y="189230"/>
                  </a:lnTo>
                  <a:lnTo>
                    <a:pt x="1270" y="189230"/>
                  </a:lnTo>
                  <a:lnTo>
                    <a:pt x="1270" y="1270"/>
                  </a:lnTo>
                  <a:lnTo>
                    <a:pt x="1136650" y="1270"/>
                  </a:lnTo>
                  <a:lnTo>
                    <a:pt x="11366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9230"/>
                  </a:lnTo>
                  <a:lnTo>
                    <a:pt x="0" y="190500"/>
                  </a:lnTo>
                  <a:lnTo>
                    <a:pt x="1137920" y="190500"/>
                  </a:lnTo>
                  <a:lnTo>
                    <a:pt x="1137920" y="189230"/>
                  </a:lnTo>
                  <a:lnTo>
                    <a:pt x="1137920" y="1270"/>
                  </a:lnTo>
                  <a:lnTo>
                    <a:pt x="1137920" y="0"/>
                  </a:lnTo>
                  <a:close/>
                </a:path>
              </a:pathLst>
            </a:custGeom>
            <a:solidFill>
              <a:srgbClr val="E14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137400" y="2178049"/>
              <a:ext cx="1135380" cy="187960"/>
            </a:xfrm>
            <a:custGeom>
              <a:avLst/>
              <a:gdLst/>
              <a:ahLst/>
              <a:cxnLst/>
              <a:rect l="l" t="t" r="r" b="b"/>
              <a:pathLst>
                <a:path w="1135379" h="187960">
                  <a:moveTo>
                    <a:pt x="1135380" y="0"/>
                  </a:moveTo>
                  <a:lnTo>
                    <a:pt x="1132840" y="0"/>
                  </a:lnTo>
                  <a:lnTo>
                    <a:pt x="1132840" y="2540"/>
                  </a:lnTo>
                  <a:lnTo>
                    <a:pt x="1132840" y="185420"/>
                  </a:lnTo>
                  <a:lnTo>
                    <a:pt x="2540" y="185420"/>
                  </a:lnTo>
                  <a:lnTo>
                    <a:pt x="2540" y="2540"/>
                  </a:lnTo>
                  <a:lnTo>
                    <a:pt x="1132840" y="2540"/>
                  </a:lnTo>
                  <a:lnTo>
                    <a:pt x="11328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5420"/>
                  </a:lnTo>
                  <a:lnTo>
                    <a:pt x="0" y="187960"/>
                  </a:lnTo>
                  <a:lnTo>
                    <a:pt x="1135380" y="187960"/>
                  </a:lnTo>
                  <a:lnTo>
                    <a:pt x="1135380" y="185420"/>
                  </a:lnTo>
                  <a:lnTo>
                    <a:pt x="1135380" y="2540"/>
                  </a:lnTo>
                  <a:lnTo>
                    <a:pt x="1135380" y="0"/>
                  </a:lnTo>
                  <a:close/>
                </a:path>
              </a:pathLst>
            </a:custGeom>
            <a:solidFill>
              <a:srgbClr val="E15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139940" y="2180589"/>
              <a:ext cx="1130300" cy="182880"/>
            </a:xfrm>
            <a:custGeom>
              <a:avLst/>
              <a:gdLst/>
              <a:ahLst/>
              <a:cxnLst/>
              <a:rect l="l" t="t" r="r" b="b"/>
              <a:pathLst>
                <a:path w="1130300" h="182880">
                  <a:moveTo>
                    <a:pt x="1130300" y="0"/>
                  </a:moveTo>
                  <a:lnTo>
                    <a:pt x="1129030" y="0"/>
                  </a:lnTo>
                  <a:lnTo>
                    <a:pt x="1129030" y="1270"/>
                  </a:lnTo>
                  <a:lnTo>
                    <a:pt x="1129030" y="181610"/>
                  </a:lnTo>
                  <a:lnTo>
                    <a:pt x="1270" y="181610"/>
                  </a:lnTo>
                  <a:lnTo>
                    <a:pt x="1270" y="1270"/>
                  </a:lnTo>
                  <a:lnTo>
                    <a:pt x="1129030" y="1270"/>
                  </a:lnTo>
                  <a:lnTo>
                    <a:pt x="11290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1610"/>
                  </a:lnTo>
                  <a:lnTo>
                    <a:pt x="0" y="182880"/>
                  </a:lnTo>
                  <a:lnTo>
                    <a:pt x="1130300" y="182880"/>
                  </a:lnTo>
                  <a:lnTo>
                    <a:pt x="1130300" y="181610"/>
                  </a:lnTo>
                  <a:lnTo>
                    <a:pt x="1130300" y="1270"/>
                  </a:lnTo>
                  <a:lnTo>
                    <a:pt x="1130300" y="0"/>
                  </a:lnTo>
                  <a:close/>
                </a:path>
              </a:pathLst>
            </a:custGeom>
            <a:solidFill>
              <a:srgbClr val="E25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141210" y="2181859"/>
              <a:ext cx="1127760" cy="180340"/>
            </a:xfrm>
            <a:custGeom>
              <a:avLst/>
              <a:gdLst/>
              <a:ahLst/>
              <a:cxnLst/>
              <a:rect l="l" t="t" r="r" b="b"/>
              <a:pathLst>
                <a:path w="1127759" h="180339">
                  <a:moveTo>
                    <a:pt x="1127760" y="0"/>
                  </a:moveTo>
                  <a:lnTo>
                    <a:pt x="1125220" y="0"/>
                  </a:lnTo>
                  <a:lnTo>
                    <a:pt x="1125220" y="1270"/>
                  </a:lnTo>
                  <a:lnTo>
                    <a:pt x="1125220" y="177800"/>
                  </a:lnTo>
                  <a:lnTo>
                    <a:pt x="2540" y="177800"/>
                  </a:lnTo>
                  <a:lnTo>
                    <a:pt x="2540" y="1270"/>
                  </a:lnTo>
                  <a:lnTo>
                    <a:pt x="1125220" y="1270"/>
                  </a:lnTo>
                  <a:lnTo>
                    <a:pt x="11252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7800"/>
                  </a:lnTo>
                  <a:lnTo>
                    <a:pt x="0" y="180340"/>
                  </a:lnTo>
                  <a:lnTo>
                    <a:pt x="1127760" y="180340"/>
                  </a:lnTo>
                  <a:lnTo>
                    <a:pt x="1127760" y="177800"/>
                  </a:lnTo>
                  <a:lnTo>
                    <a:pt x="1127760" y="1270"/>
                  </a:lnTo>
                  <a:lnTo>
                    <a:pt x="1127760" y="0"/>
                  </a:lnTo>
                  <a:close/>
                </a:path>
              </a:pathLst>
            </a:custGeom>
            <a:solidFill>
              <a:srgbClr val="E35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143750" y="2183129"/>
              <a:ext cx="1122680" cy="176530"/>
            </a:xfrm>
            <a:custGeom>
              <a:avLst/>
              <a:gdLst/>
              <a:ahLst/>
              <a:cxnLst/>
              <a:rect l="l" t="t" r="r" b="b"/>
              <a:pathLst>
                <a:path w="1122679" h="176530">
                  <a:moveTo>
                    <a:pt x="1122680" y="0"/>
                  </a:moveTo>
                  <a:lnTo>
                    <a:pt x="1121410" y="0"/>
                  </a:lnTo>
                  <a:lnTo>
                    <a:pt x="1121410" y="2540"/>
                  </a:lnTo>
                  <a:lnTo>
                    <a:pt x="1121410" y="175260"/>
                  </a:lnTo>
                  <a:lnTo>
                    <a:pt x="1270" y="175260"/>
                  </a:lnTo>
                  <a:lnTo>
                    <a:pt x="1270" y="2540"/>
                  </a:lnTo>
                  <a:lnTo>
                    <a:pt x="1121410" y="2540"/>
                  </a:lnTo>
                  <a:lnTo>
                    <a:pt x="11214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5260"/>
                  </a:lnTo>
                  <a:lnTo>
                    <a:pt x="0" y="176530"/>
                  </a:lnTo>
                  <a:lnTo>
                    <a:pt x="1122680" y="176530"/>
                  </a:lnTo>
                  <a:lnTo>
                    <a:pt x="1122680" y="175260"/>
                  </a:lnTo>
                  <a:lnTo>
                    <a:pt x="1122680" y="2540"/>
                  </a:lnTo>
                  <a:lnTo>
                    <a:pt x="1122680" y="0"/>
                  </a:lnTo>
                  <a:close/>
                </a:path>
              </a:pathLst>
            </a:custGeom>
            <a:solidFill>
              <a:srgbClr val="E35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145020" y="2185669"/>
              <a:ext cx="1120140" cy="172720"/>
            </a:xfrm>
            <a:custGeom>
              <a:avLst/>
              <a:gdLst/>
              <a:ahLst/>
              <a:cxnLst/>
              <a:rect l="l" t="t" r="r" b="b"/>
              <a:pathLst>
                <a:path w="1120140" h="172719">
                  <a:moveTo>
                    <a:pt x="1120140" y="0"/>
                  </a:moveTo>
                  <a:lnTo>
                    <a:pt x="1118870" y="0"/>
                  </a:lnTo>
                  <a:lnTo>
                    <a:pt x="1118870" y="1270"/>
                  </a:lnTo>
                  <a:lnTo>
                    <a:pt x="1118870" y="171450"/>
                  </a:lnTo>
                  <a:lnTo>
                    <a:pt x="1270" y="171450"/>
                  </a:lnTo>
                  <a:lnTo>
                    <a:pt x="1270" y="1270"/>
                  </a:lnTo>
                  <a:lnTo>
                    <a:pt x="1118870" y="1270"/>
                  </a:lnTo>
                  <a:lnTo>
                    <a:pt x="11188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1450"/>
                  </a:lnTo>
                  <a:lnTo>
                    <a:pt x="0" y="172720"/>
                  </a:lnTo>
                  <a:lnTo>
                    <a:pt x="1120140" y="172720"/>
                  </a:lnTo>
                  <a:lnTo>
                    <a:pt x="1120140" y="171450"/>
                  </a:lnTo>
                  <a:lnTo>
                    <a:pt x="1120140" y="1270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E45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146290" y="2186939"/>
              <a:ext cx="1117600" cy="170180"/>
            </a:xfrm>
            <a:custGeom>
              <a:avLst/>
              <a:gdLst/>
              <a:ahLst/>
              <a:cxnLst/>
              <a:rect l="l" t="t" r="r" b="b"/>
              <a:pathLst>
                <a:path w="1117600" h="170180">
                  <a:moveTo>
                    <a:pt x="1117600" y="0"/>
                  </a:moveTo>
                  <a:lnTo>
                    <a:pt x="1115060" y="0"/>
                  </a:lnTo>
                  <a:lnTo>
                    <a:pt x="1115060" y="2540"/>
                  </a:lnTo>
                  <a:lnTo>
                    <a:pt x="1115060" y="167640"/>
                  </a:lnTo>
                  <a:lnTo>
                    <a:pt x="2540" y="167640"/>
                  </a:lnTo>
                  <a:lnTo>
                    <a:pt x="2540" y="2540"/>
                  </a:lnTo>
                  <a:lnTo>
                    <a:pt x="1115060" y="2540"/>
                  </a:lnTo>
                  <a:lnTo>
                    <a:pt x="11150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7640"/>
                  </a:lnTo>
                  <a:lnTo>
                    <a:pt x="0" y="170180"/>
                  </a:lnTo>
                  <a:lnTo>
                    <a:pt x="1117600" y="170180"/>
                  </a:lnTo>
                  <a:lnTo>
                    <a:pt x="1117600" y="167640"/>
                  </a:lnTo>
                  <a:lnTo>
                    <a:pt x="1117600" y="2540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E46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148830" y="2189479"/>
              <a:ext cx="1112520" cy="165100"/>
            </a:xfrm>
            <a:custGeom>
              <a:avLst/>
              <a:gdLst/>
              <a:ahLst/>
              <a:cxnLst/>
              <a:rect l="l" t="t" r="r" b="b"/>
              <a:pathLst>
                <a:path w="1112520" h="165100">
                  <a:moveTo>
                    <a:pt x="1112520" y="0"/>
                  </a:moveTo>
                  <a:lnTo>
                    <a:pt x="1111250" y="0"/>
                  </a:lnTo>
                  <a:lnTo>
                    <a:pt x="1111250" y="1270"/>
                  </a:lnTo>
                  <a:lnTo>
                    <a:pt x="1111250" y="163830"/>
                  </a:lnTo>
                  <a:lnTo>
                    <a:pt x="1270" y="163830"/>
                  </a:lnTo>
                  <a:lnTo>
                    <a:pt x="1270" y="1270"/>
                  </a:lnTo>
                  <a:lnTo>
                    <a:pt x="1111250" y="1270"/>
                  </a:lnTo>
                  <a:lnTo>
                    <a:pt x="11112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3830"/>
                  </a:lnTo>
                  <a:lnTo>
                    <a:pt x="0" y="165100"/>
                  </a:lnTo>
                  <a:lnTo>
                    <a:pt x="1112520" y="165100"/>
                  </a:lnTo>
                  <a:lnTo>
                    <a:pt x="1112520" y="163830"/>
                  </a:lnTo>
                  <a:lnTo>
                    <a:pt x="1112520" y="1270"/>
                  </a:lnTo>
                  <a:lnTo>
                    <a:pt x="1112520" y="0"/>
                  </a:lnTo>
                  <a:close/>
                </a:path>
              </a:pathLst>
            </a:custGeom>
            <a:solidFill>
              <a:srgbClr val="E56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150100" y="2190749"/>
              <a:ext cx="1109980" cy="162560"/>
            </a:xfrm>
            <a:custGeom>
              <a:avLst/>
              <a:gdLst/>
              <a:ahLst/>
              <a:cxnLst/>
              <a:rect l="l" t="t" r="r" b="b"/>
              <a:pathLst>
                <a:path w="1109979" h="162560">
                  <a:moveTo>
                    <a:pt x="1109980" y="0"/>
                  </a:moveTo>
                  <a:lnTo>
                    <a:pt x="1107440" y="0"/>
                  </a:lnTo>
                  <a:lnTo>
                    <a:pt x="1107440" y="2540"/>
                  </a:lnTo>
                  <a:lnTo>
                    <a:pt x="1107440" y="160020"/>
                  </a:lnTo>
                  <a:lnTo>
                    <a:pt x="2540" y="160020"/>
                  </a:lnTo>
                  <a:lnTo>
                    <a:pt x="2540" y="2540"/>
                  </a:lnTo>
                  <a:lnTo>
                    <a:pt x="1107440" y="2540"/>
                  </a:lnTo>
                  <a:lnTo>
                    <a:pt x="11074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0020"/>
                  </a:lnTo>
                  <a:lnTo>
                    <a:pt x="0" y="162560"/>
                  </a:lnTo>
                  <a:lnTo>
                    <a:pt x="1109980" y="162560"/>
                  </a:lnTo>
                  <a:lnTo>
                    <a:pt x="1109980" y="160020"/>
                  </a:lnTo>
                  <a:lnTo>
                    <a:pt x="1109980" y="2540"/>
                  </a:lnTo>
                  <a:lnTo>
                    <a:pt x="1109980" y="0"/>
                  </a:lnTo>
                  <a:close/>
                </a:path>
              </a:pathLst>
            </a:custGeom>
            <a:solidFill>
              <a:srgbClr val="E568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152640" y="2193289"/>
              <a:ext cx="1104900" cy="157480"/>
            </a:xfrm>
            <a:custGeom>
              <a:avLst/>
              <a:gdLst/>
              <a:ahLst/>
              <a:cxnLst/>
              <a:rect l="l" t="t" r="r" b="b"/>
              <a:pathLst>
                <a:path w="1104900" h="157480">
                  <a:moveTo>
                    <a:pt x="1104900" y="0"/>
                  </a:moveTo>
                  <a:lnTo>
                    <a:pt x="1103630" y="0"/>
                  </a:lnTo>
                  <a:lnTo>
                    <a:pt x="1103630" y="1270"/>
                  </a:lnTo>
                  <a:lnTo>
                    <a:pt x="1103630" y="156210"/>
                  </a:lnTo>
                  <a:lnTo>
                    <a:pt x="1270" y="156210"/>
                  </a:lnTo>
                  <a:lnTo>
                    <a:pt x="1270" y="1270"/>
                  </a:lnTo>
                  <a:lnTo>
                    <a:pt x="1103630" y="1270"/>
                  </a:lnTo>
                  <a:lnTo>
                    <a:pt x="11036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56210"/>
                  </a:lnTo>
                  <a:lnTo>
                    <a:pt x="0" y="157480"/>
                  </a:lnTo>
                  <a:lnTo>
                    <a:pt x="1104900" y="157480"/>
                  </a:lnTo>
                  <a:lnTo>
                    <a:pt x="1104900" y="156210"/>
                  </a:lnTo>
                  <a:lnTo>
                    <a:pt x="1104900" y="1270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E66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153910" y="2194559"/>
              <a:ext cx="1102360" cy="154940"/>
            </a:xfrm>
            <a:custGeom>
              <a:avLst/>
              <a:gdLst/>
              <a:ahLst/>
              <a:cxnLst/>
              <a:rect l="l" t="t" r="r" b="b"/>
              <a:pathLst>
                <a:path w="1102359" h="154939">
                  <a:moveTo>
                    <a:pt x="1102360" y="0"/>
                  </a:moveTo>
                  <a:lnTo>
                    <a:pt x="1101090" y="0"/>
                  </a:lnTo>
                  <a:lnTo>
                    <a:pt x="1101090" y="1270"/>
                  </a:lnTo>
                  <a:lnTo>
                    <a:pt x="1101090" y="152400"/>
                  </a:lnTo>
                  <a:lnTo>
                    <a:pt x="1270" y="152400"/>
                  </a:lnTo>
                  <a:lnTo>
                    <a:pt x="1270" y="1270"/>
                  </a:lnTo>
                  <a:lnTo>
                    <a:pt x="1101090" y="1270"/>
                  </a:lnTo>
                  <a:lnTo>
                    <a:pt x="11010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52400"/>
                  </a:lnTo>
                  <a:lnTo>
                    <a:pt x="0" y="154940"/>
                  </a:lnTo>
                  <a:lnTo>
                    <a:pt x="1102360" y="154940"/>
                  </a:lnTo>
                  <a:lnTo>
                    <a:pt x="1102360" y="152400"/>
                  </a:lnTo>
                  <a:lnTo>
                    <a:pt x="1102360" y="127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E66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155180" y="2195829"/>
              <a:ext cx="1099820" cy="151130"/>
            </a:xfrm>
            <a:custGeom>
              <a:avLst/>
              <a:gdLst/>
              <a:ahLst/>
              <a:cxnLst/>
              <a:rect l="l" t="t" r="r" b="b"/>
              <a:pathLst>
                <a:path w="1099820" h="151130">
                  <a:moveTo>
                    <a:pt x="1099820" y="0"/>
                  </a:moveTo>
                  <a:lnTo>
                    <a:pt x="1097280" y="0"/>
                  </a:lnTo>
                  <a:lnTo>
                    <a:pt x="1097280" y="2540"/>
                  </a:lnTo>
                  <a:lnTo>
                    <a:pt x="1097280" y="149860"/>
                  </a:lnTo>
                  <a:lnTo>
                    <a:pt x="2540" y="149860"/>
                  </a:lnTo>
                  <a:lnTo>
                    <a:pt x="2540" y="2540"/>
                  </a:lnTo>
                  <a:lnTo>
                    <a:pt x="1097280" y="2540"/>
                  </a:lnTo>
                  <a:lnTo>
                    <a:pt x="10972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9860"/>
                  </a:lnTo>
                  <a:lnTo>
                    <a:pt x="0" y="151130"/>
                  </a:lnTo>
                  <a:lnTo>
                    <a:pt x="1099820" y="151130"/>
                  </a:lnTo>
                  <a:lnTo>
                    <a:pt x="1099820" y="149860"/>
                  </a:lnTo>
                  <a:lnTo>
                    <a:pt x="1099820" y="2540"/>
                  </a:lnTo>
                  <a:lnTo>
                    <a:pt x="1099820" y="0"/>
                  </a:lnTo>
                  <a:close/>
                </a:path>
              </a:pathLst>
            </a:custGeom>
            <a:solidFill>
              <a:srgbClr val="E77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157720" y="2198369"/>
              <a:ext cx="1094740" cy="147320"/>
            </a:xfrm>
            <a:custGeom>
              <a:avLst/>
              <a:gdLst/>
              <a:ahLst/>
              <a:cxnLst/>
              <a:rect l="l" t="t" r="r" b="b"/>
              <a:pathLst>
                <a:path w="1094740" h="147319">
                  <a:moveTo>
                    <a:pt x="1094740" y="0"/>
                  </a:moveTo>
                  <a:lnTo>
                    <a:pt x="1093470" y="0"/>
                  </a:lnTo>
                  <a:lnTo>
                    <a:pt x="1093470" y="1270"/>
                  </a:lnTo>
                  <a:lnTo>
                    <a:pt x="1093470" y="146050"/>
                  </a:lnTo>
                  <a:lnTo>
                    <a:pt x="1270" y="146050"/>
                  </a:lnTo>
                  <a:lnTo>
                    <a:pt x="1270" y="1270"/>
                  </a:lnTo>
                  <a:lnTo>
                    <a:pt x="1093470" y="1270"/>
                  </a:lnTo>
                  <a:lnTo>
                    <a:pt x="10934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6050"/>
                  </a:lnTo>
                  <a:lnTo>
                    <a:pt x="0" y="147320"/>
                  </a:lnTo>
                  <a:lnTo>
                    <a:pt x="1094740" y="147320"/>
                  </a:lnTo>
                  <a:lnTo>
                    <a:pt x="1094740" y="146050"/>
                  </a:lnTo>
                  <a:lnTo>
                    <a:pt x="1094740" y="1270"/>
                  </a:lnTo>
                  <a:lnTo>
                    <a:pt x="1094740" y="0"/>
                  </a:lnTo>
                  <a:close/>
                </a:path>
              </a:pathLst>
            </a:custGeom>
            <a:solidFill>
              <a:srgbClr val="E7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158990" y="2199639"/>
              <a:ext cx="1092200" cy="144780"/>
            </a:xfrm>
            <a:custGeom>
              <a:avLst/>
              <a:gdLst/>
              <a:ahLst/>
              <a:cxnLst/>
              <a:rect l="l" t="t" r="r" b="b"/>
              <a:pathLst>
                <a:path w="1092200" h="144780">
                  <a:moveTo>
                    <a:pt x="1092200" y="0"/>
                  </a:moveTo>
                  <a:lnTo>
                    <a:pt x="1089660" y="0"/>
                  </a:lnTo>
                  <a:lnTo>
                    <a:pt x="1089660" y="2540"/>
                  </a:lnTo>
                  <a:lnTo>
                    <a:pt x="1089660" y="142240"/>
                  </a:lnTo>
                  <a:lnTo>
                    <a:pt x="2540" y="142240"/>
                  </a:lnTo>
                  <a:lnTo>
                    <a:pt x="2540" y="2540"/>
                  </a:lnTo>
                  <a:lnTo>
                    <a:pt x="1089660" y="2540"/>
                  </a:lnTo>
                  <a:lnTo>
                    <a:pt x="10896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2240"/>
                  </a:lnTo>
                  <a:lnTo>
                    <a:pt x="0" y="144780"/>
                  </a:lnTo>
                  <a:lnTo>
                    <a:pt x="1092200" y="144780"/>
                  </a:lnTo>
                  <a:lnTo>
                    <a:pt x="1092200" y="142240"/>
                  </a:lnTo>
                  <a:lnTo>
                    <a:pt x="1092200" y="2540"/>
                  </a:lnTo>
                  <a:lnTo>
                    <a:pt x="1092200" y="0"/>
                  </a:lnTo>
                  <a:close/>
                </a:path>
              </a:pathLst>
            </a:custGeom>
            <a:solidFill>
              <a:srgbClr val="E87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161530" y="2202179"/>
              <a:ext cx="1087120" cy="139700"/>
            </a:xfrm>
            <a:custGeom>
              <a:avLst/>
              <a:gdLst/>
              <a:ahLst/>
              <a:cxnLst/>
              <a:rect l="l" t="t" r="r" b="b"/>
              <a:pathLst>
                <a:path w="1087120" h="139700">
                  <a:moveTo>
                    <a:pt x="1087120" y="0"/>
                  </a:moveTo>
                  <a:lnTo>
                    <a:pt x="1085850" y="0"/>
                  </a:lnTo>
                  <a:lnTo>
                    <a:pt x="1085850" y="1270"/>
                  </a:lnTo>
                  <a:lnTo>
                    <a:pt x="1085850" y="138430"/>
                  </a:lnTo>
                  <a:lnTo>
                    <a:pt x="1270" y="138430"/>
                  </a:lnTo>
                  <a:lnTo>
                    <a:pt x="1270" y="1270"/>
                  </a:lnTo>
                  <a:lnTo>
                    <a:pt x="1085850" y="1270"/>
                  </a:lnTo>
                  <a:lnTo>
                    <a:pt x="10858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8430"/>
                  </a:lnTo>
                  <a:lnTo>
                    <a:pt x="0" y="139700"/>
                  </a:lnTo>
                  <a:lnTo>
                    <a:pt x="1087120" y="139700"/>
                  </a:lnTo>
                  <a:lnTo>
                    <a:pt x="1087120" y="138430"/>
                  </a:lnTo>
                  <a:lnTo>
                    <a:pt x="1087120" y="1270"/>
                  </a:lnTo>
                  <a:lnTo>
                    <a:pt x="1087120" y="0"/>
                  </a:lnTo>
                  <a:close/>
                </a:path>
              </a:pathLst>
            </a:custGeom>
            <a:solidFill>
              <a:srgbClr val="E8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162800" y="2203449"/>
              <a:ext cx="1084580" cy="137160"/>
            </a:xfrm>
            <a:custGeom>
              <a:avLst/>
              <a:gdLst/>
              <a:ahLst/>
              <a:cxnLst/>
              <a:rect l="l" t="t" r="r" b="b"/>
              <a:pathLst>
                <a:path w="1084579" h="137160">
                  <a:moveTo>
                    <a:pt x="1084580" y="0"/>
                  </a:moveTo>
                  <a:lnTo>
                    <a:pt x="1082040" y="0"/>
                  </a:lnTo>
                  <a:lnTo>
                    <a:pt x="1082040" y="2540"/>
                  </a:lnTo>
                  <a:lnTo>
                    <a:pt x="1082040" y="134620"/>
                  </a:lnTo>
                  <a:lnTo>
                    <a:pt x="2540" y="134620"/>
                  </a:lnTo>
                  <a:lnTo>
                    <a:pt x="2540" y="2540"/>
                  </a:lnTo>
                  <a:lnTo>
                    <a:pt x="1082040" y="2540"/>
                  </a:lnTo>
                  <a:lnTo>
                    <a:pt x="10820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1084580" y="137160"/>
                  </a:lnTo>
                  <a:lnTo>
                    <a:pt x="1084580" y="134620"/>
                  </a:lnTo>
                  <a:lnTo>
                    <a:pt x="1084580" y="2540"/>
                  </a:lnTo>
                  <a:lnTo>
                    <a:pt x="1084580" y="0"/>
                  </a:lnTo>
                  <a:close/>
                </a:path>
              </a:pathLst>
            </a:custGeom>
            <a:solidFill>
              <a:srgbClr val="E97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165340" y="2205989"/>
              <a:ext cx="1079500" cy="132080"/>
            </a:xfrm>
            <a:custGeom>
              <a:avLst/>
              <a:gdLst/>
              <a:ahLst/>
              <a:cxnLst/>
              <a:rect l="l" t="t" r="r" b="b"/>
              <a:pathLst>
                <a:path w="1079500" h="132080">
                  <a:moveTo>
                    <a:pt x="1079500" y="0"/>
                  </a:moveTo>
                  <a:lnTo>
                    <a:pt x="1078230" y="0"/>
                  </a:lnTo>
                  <a:lnTo>
                    <a:pt x="1078230" y="1270"/>
                  </a:lnTo>
                  <a:lnTo>
                    <a:pt x="1078230" y="130810"/>
                  </a:lnTo>
                  <a:lnTo>
                    <a:pt x="1270" y="130810"/>
                  </a:lnTo>
                  <a:lnTo>
                    <a:pt x="1270" y="1270"/>
                  </a:lnTo>
                  <a:lnTo>
                    <a:pt x="1078230" y="1270"/>
                  </a:lnTo>
                  <a:lnTo>
                    <a:pt x="10782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0810"/>
                  </a:lnTo>
                  <a:lnTo>
                    <a:pt x="0" y="132080"/>
                  </a:lnTo>
                  <a:lnTo>
                    <a:pt x="1079500" y="132080"/>
                  </a:lnTo>
                  <a:lnTo>
                    <a:pt x="1079500" y="130810"/>
                  </a:lnTo>
                  <a:lnTo>
                    <a:pt x="1079500" y="1270"/>
                  </a:lnTo>
                  <a:lnTo>
                    <a:pt x="1079500" y="0"/>
                  </a:lnTo>
                  <a:close/>
                </a:path>
              </a:pathLst>
            </a:custGeom>
            <a:solidFill>
              <a:srgbClr val="E98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166610" y="2207259"/>
              <a:ext cx="1076960" cy="129539"/>
            </a:xfrm>
            <a:custGeom>
              <a:avLst/>
              <a:gdLst/>
              <a:ahLst/>
              <a:cxnLst/>
              <a:rect l="l" t="t" r="r" b="b"/>
              <a:pathLst>
                <a:path w="1076959" h="129539">
                  <a:moveTo>
                    <a:pt x="1076960" y="0"/>
                  </a:moveTo>
                  <a:lnTo>
                    <a:pt x="1075690" y="0"/>
                  </a:lnTo>
                  <a:lnTo>
                    <a:pt x="1075690" y="1270"/>
                  </a:lnTo>
                  <a:lnTo>
                    <a:pt x="1075690" y="128270"/>
                  </a:lnTo>
                  <a:lnTo>
                    <a:pt x="1270" y="128270"/>
                  </a:lnTo>
                  <a:lnTo>
                    <a:pt x="1270" y="1270"/>
                  </a:lnTo>
                  <a:lnTo>
                    <a:pt x="1075690" y="1270"/>
                  </a:lnTo>
                  <a:lnTo>
                    <a:pt x="10756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8270"/>
                  </a:lnTo>
                  <a:lnTo>
                    <a:pt x="0" y="129540"/>
                  </a:lnTo>
                  <a:lnTo>
                    <a:pt x="1076960" y="129540"/>
                  </a:lnTo>
                  <a:lnTo>
                    <a:pt x="1076960" y="128270"/>
                  </a:lnTo>
                  <a:lnTo>
                    <a:pt x="1076960" y="1270"/>
                  </a:lnTo>
                  <a:lnTo>
                    <a:pt x="1076960" y="0"/>
                  </a:lnTo>
                  <a:close/>
                </a:path>
              </a:pathLst>
            </a:custGeom>
            <a:solidFill>
              <a:srgbClr val="EA8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167880" y="2208529"/>
              <a:ext cx="1074420" cy="127000"/>
            </a:xfrm>
            <a:custGeom>
              <a:avLst/>
              <a:gdLst/>
              <a:ahLst/>
              <a:cxnLst/>
              <a:rect l="l" t="t" r="r" b="b"/>
              <a:pathLst>
                <a:path w="1074420" h="127000">
                  <a:moveTo>
                    <a:pt x="1074420" y="0"/>
                  </a:moveTo>
                  <a:lnTo>
                    <a:pt x="1071880" y="0"/>
                  </a:lnTo>
                  <a:lnTo>
                    <a:pt x="1071880" y="2540"/>
                  </a:lnTo>
                  <a:lnTo>
                    <a:pt x="1071880" y="124460"/>
                  </a:lnTo>
                  <a:lnTo>
                    <a:pt x="2540" y="124460"/>
                  </a:lnTo>
                  <a:lnTo>
                    <a:pt x="2540" y="2540"/>
                  </a:lnTo>
                  <a:lnTo>
                    <a:pt x="1071880" y="2540"/>
                  </a:lnTo>
                  <a:lnTo>
                    <a:pt x="10718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4460"/>
                  </a:lnTo>
                  <a:lnTo>
                    <a:pt x="0" y="127000"/>
                  </a:lnTo>
                  <a:lnTo>
                    <a:pt x="1074420" y="127000"/>
                  </a:lnTo>
                  <a:lnTo>
                    <a:pt x="1074420" y="124460"/>
                  </a:lnTo>
                  <a:lnTo>
                    <a:pt x="1074420" y="254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EA8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170420" y="2211069"/>
              <a:ext cx="1069340" cy="121920"/>
            </a:xfrm>
            <a:custGeom>
              <a:avLst/>
              <a:gdLst/>
              <a:ahLst/>
              <a:cxnLst/>
              <a:rect l="l" t="t" r="r" b="b"/>
              <a:pathLst>
                <a:path w="1069340" h="121919">
                  <a:moveTo>
                    <a:pt x="1069340" y="0"/>
                  </a:moveTo>
                  <a:lnTo>
                    <a:pt x="1068070" y="0"/>
                  </a:lnTo>
                  <a:lnTo>
                    <a:pt x="1068070" y="1270"/>
                  </a:lnTo>
                  <a:lnTo>
                    <a:pt x="1068070" y="120650"/>
                  </a:lnTo>
                  <a:lnTo>
                    <a:pt x="1270" y="120650"/>
                  </a:lnTo>
                  <a:lnTo>
                    <a:pt x="1270" y="1270"/>
                  </a:lnTo>
                  <a:lnTo>
                    <a:pt x="1068070" y="1270"/>
                  </a:lnTo>
                  <a:lnTo>
                    <a:pt x="10680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0650"/>
                  </a:lnTo>
                  <a:lnTo>
                    <a:pt x="0" y="121920"/>
                  </a:lnTo>
                  <a:lnTo>
                    <a:pt x="1069340" y="121920"/>
                  </a:lnTo>
                  <a:lnTo>
                    <a:pt x="1069340" y="120650"/>
                  </a:lnTo>
                  <a:lnTo>
                    <a:pt x="1069340" y="1270"/>
                  </a:lnTo>
                  <a:lnTo>
                    <a:pt x="1069340" y="0"/>
                  </a:lnTo>
                  <a:close/>
                </a:path>
              </a:pathLst>
            </a:custGeom>
            <a:solidFill>
              <a:srgbClr val="EB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171690" y="2212339"/>
              <a:ext cx="1066800" cy="119380"/>
            </a:xfrm>
            <a:custGeom>
              <a:avLst/>
              <a:gdLst/>
              <a:ahLst/>
              <a:cxnLst/>
              <a:rect l="l" t="t" r="r" b="b"/>
              <a:pathLst>
                <a:path w="1066800" h="119380">
                  <a:moveTo>
                    <a:pt x="1066800" y="0"/>
                  </a:moveTo>
                  <a:lnTo>
                    <a:pt x="1064260" y="0"/>
                  </a:lnTo>
                  <a:lnTo>
                    <a:pt x="1064260" y="2540"/>
                  </a:lnTo>
                  <a:lnTo>
                    <a:pt x="1064260" y="116840"/>
                  </a:lnTo>
                  <a:lnTo>
                    <a:pt x="2540" y="116840"/>
                  </a:lnTo>
                  <a:lnTo>
                    <a:pt x="2540" y="2540"/>
                  </a:lnTo>
                  <a:lnTo>
                    <a:pt x="1064260" y="2540"/>
                  </a:lnTo>
                  <a:lnTo>
                    <a:pt x="10642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6840"/>
                  </a:lnTo>
                  <a:lnTo>
                    <a:pt x="0" y="119380"/>
                  </a:lnTo>
                  <a:lnTo>
                    <a:pt x="1066800" y="119380"/>
                  </a:lnTo>
                  <a:lnTo>
                    <a:pt x="1066800" y="116840"/>
                  </a:lnTo>
                  <a:lnTo>
                    <a:pt x="1066800" y="254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EB9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174230" y="2214879"/>
              <a:ext cx="1061720" cy="114300"/>
            </a:xfrm>
            <a:custGeom>
              <a:avLst/>
              <a:gdLst/>
              <a:ahLst/>
              <a:cxnLst/>
              <a:rect l="l" t="t" r="r" b="b"/>
              <a:pathLst>
                <a:path w="1061720" h="114300">
                  <a:moveTo>
                    <a:pt x="1061720" y="0"/>
                  </a:moveTo>
                  <a:lnTo>
                    <a:pt x="1060450" y="0"/>
                  </a:lnTo>
                  <a:lnTo>
                    <a:pt x="1060450" y="1270"/>
                  </a:lnTo>
                  <a:lnTo>
                    <a:pt x="1060450" y="113030"/>
                  </a:lnTo>
                  <a:lnTo>
                    <a:pt x="1270" y="113030"/>
                  </a:lnTo>
                  <a:lnTo>
                    <a:pt x="1270" y="1270"/>
                  </a:lnTo>
                  <a:lnTo>
                    <a:pt x="1060450" y="1270"/>
                  </a:lnTo>
                  <a:lnTo>
                    <a:pt x="10604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3030"/>
                  </a:lnTo>
                  <a:lnTo>
                    <a:pt x="0" y="114300"/>
                  </a:lnTo>
                  <a:lnTo>
                    <a:pt x="1061720" y="114300"/>
                  </a:lnTo>
                  <a:lnTo>
                    <a:pt x="1061720" y="113030"/>
                  </a:lnTo>
                  <a:lnTo>
                    <a:pt x="1061720" y="1270"/>
                  </a:lnTo>
                  <a:lnTo>
                    <a:pt x="1061720" y="0"/>
                  </a:lnTo>
                  <a:close/>
                </a:path>
              </a:pathLst>
            </a:custGeom>
            <a:solidFill>
              <a:srgbClr val="EC9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175500" y="2216149"/>
              <a:ext cx="1059180" cy="111760"/>
            </a:xfrm>
            <a:custGeom>
              <a:avLst/>
              <a:gdLst/>
              <a:ahLst/>
              <a:cxnLst/>
              <a:rect l="l" t="t" r="r" b="b"/>
              <a:pathLst>
                <a:path w="1059179" h="111760">
                  <a:moveTo>
                    <a:pt x="1059180" y="0"/>
                  </a:moveTo>
                  <a:lnTo>
                    <a:pt x="1057910" y="0"/>
                  </a:lnTo>
                  <a:lnTo>
                    <a:pt x="1057910" y="1270"/>
                  </a:lnTo>
                  <a:lnTo>
                    <a:pt x="1057910" y="109220"/>
                  </a:lnTo>
                  <a:lnTo>
                    <a:pt x="1270" y="109220"/>
                  </a:lnTo>
                  <a:lnTo>
                    <a:pt x="1270" y="1270"/>
                  </a:lnTo>
                  <a:lnTo>
                    <a:pt x="1057910" y="1270"/>
                  </a:lnTo>
                  <a:lnTo>
                    <a:pt x="10579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9220"/>
                  </a:lnTo>
                  <a:lnTo>
                    <a:pt x="0" y="111760"/>
                  </a:lnTo>
                  <a:lnTo>
                    <a:pt x="1059180" y="111760"/>
                  </a:lnTo>
                  <a:lnTo>
                    <a:pt x="1059180" y="109220"/>
                  </a:lnTo>
                  <a:lnTo>
                    <a:pt x="1059180" y="1270"/>
                  </a:lnTo>
                  <a:lnTo>
                    <a:pt x="1059180" y="0"/>
                  </a:lnTo>
                  <a:close/>
                </a:path>
              </a:pathLst>
            </a:custGeom>
            <a:solidFill>
              <a:srgbClr val="EC9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176770" y="2217419"/>
              <a:ext cx="1056640" cy="107950"/>
            </a:xfrm>
            <a:custGeom>
              <a:avLst/>
              <a:gdLst/>
              <a:ahLst/>
              <a:cxnLst/>
              <a:rect l="l" t="t" r="r" b="b"/>
              <a:pathLst>
                <a:path w="1056640" h="107950">
                  <a:moveTo>
                    <a:pt x="1056640" y="0"/>
                  </a:moveTo>
                  <a:lnTo>
                    <a:pt x="1054100" y="0"/>
                  </a:lnTo>
                  <a:lnTo>
                    <a:pt x="1054100" y="2540"/>
                  </a:lnTo>
                  <a:lnTo>
                    <a:pt x="1054100" y="106680"/>
                  </a:lnTo>
                  <a:lnTo>
                    <a:pt x="2540" y="106680"/>
                  </a:lnTo>
                  <a:lnTo>
                    <a:pt x="2540" y="2540"/>
                  </a:lnTo>
                  <a:lnTo>
                    <a:pt x="1054100" y="2540"/>
                  </a:lnTo>
                  <a:lnTo>
                    <a:pt x="10541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6680"/>
                  </a:lnTo>
                  <a:lnTo>
                    <a:pt x="0" y="107950"/>
                  </a:lnTo>
                  <a:lnTo>
                    <a:pt x="1056640" y="107950"/>
                  </a:lnTo>
                  <a:lnTo>
                    <a:pt x="1056640" y="106680"/>
                  </a:lnTo>
                  <a:lnTo>
                    <a:pt x="1056640" y="2540"/>
                  </a:lnTo>
                  <a:lnTo>
                    <a:pt x="1056640" y="0"/>
                  </a:lnTo>
                  <a:close/>
                </a:path>
              </a:pathLst>
            </a:custGeom>
            <a:solidFill>
              <a:srgbClr val="ED9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179310" y="2219959"/>
              <a:ext cx="1051560" cy="104139"/>
            </a:xfrm>
            <a:custGeom>
              <a:avLst/>
              <a:gdLst/>
              <a:ahLst/>
              <a:cxnLst/>
              <a:rect l="l" t="t" r="r" b="b"/>
              <a:pathLst>
                <a:path w="1051559" h="104139">
                  <a:moveTo>
                    <a:pt x="1051560" y="0"/>
                  </a:moveTo>
                  <a:lnTo>
                    <a:pt x="1050290" y="0"/>
                  </a:lnTo>
                  <a:lnTo>
                    <a:pt x="1050290" y="1270"/>
                  </a:lnTo>
                  <a:lnTo>
                    <a:pt x="1050290" y="102870"/>
                  </a:lnTo>
                  <a:lnTo>
                    <a:pt x="1270" y="102870"/>
                  </a:lnTo>
                  <a:lnTo>
                    <a:pt x="1270" y="1270"/>
                  </a:lnTo>
                  <a:lnTo>
                    <a:pt x="1050290" y="1270"/>
                  </a:lnTo>
                  <a:lnTo>
                    <a:pt x="10502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2870"/>
                  </a:lnTo>
                  <a:lnTo>
                    <a:pt x="0" y="104140"/>
                  </a:lnTo>
                  <a:lnTo>
                    <a:pt x="1051560" y="104140"/>
                  </a:lnTo>
                  <a:lnTo>
                    <a:pt x="1051560" y="102870"/>
                  </a:lnTo>
                  <a:lnTo>
                    <a:pt x="1051560" y="1270"/>
                  </a:lnTo>
                  <a:lnTo>
                    <a:pt x="1051560" y="0"/>
                  </a:lnTo>
                  <a:close/>
                </a:path>
              </a:pathLst>
            </a:custGeom>
            <a:solidFill>
              <a:srgbClr val="ED9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180580" y="2221229"/>
              <a:ext cx="1049020" cy="101600"/>
            </a:xfrm>
            <a:custGeom>
              <a:avLst/>
              <a:gdLst/>
              <a:ahLst/>
              <a:cxnLst/>
              <a:rect l="l" t="t" r="r" b="b"/>
              <a:pathLst>
                <a:path w="1049020" h="101600">
                  <a:moveTo>
                    <a:pt x="1049020" y="0"/>
                  </a:moveTo>
                  <a:lnTo>
                    <a:pt x="1046480" y="0"/>
                  </a:lnTo>
                  <a:lnTo>
                    <a:pt x="1046480" y="2540"/>
                  </a:lnTo>
                  <a:lnTo>
                    <a:pt x="1046480" y="99060"/>
                  </a:lnTo>
                  <a:lnTo>
                    <a:pt x="2540" y="99060"/>
                  </a:lnTo>
                  <a:lnTo>
                    <a:pt x="2540" y="2540"/>
                  </a:lnTo>
                  <a:lnTo>
                    <a:pt x="1046480" y="2540"/>
                  </a:lnTo>
                  <a:lnTo>
                    <a:pt x="10464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1049020" y="101600"/>
                  </a:lnTo>
                  <a:lnTo>
                    <a:pt x="1049020" y="99060"/>
                  </a:lnTo>
                  <a:lnTo>
                    <a:pt x="1049020" y="2540"/>
                  </a:lnTo>
                  <a:lnTo>
                    <a:pt x="1049020" y="0"/>
                  </a:lnTo>
                  <a:close/>
                </a:path>
              </a:pathLst>
            </a:custGeom>
            <a:solidFill>
              <a:srgbClr val="EEA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183120" y="2223769"/>
              <a:ext cx="1043940" cy="96520"/>
            </a:xfrm>
            <a:custGeom>
              <a:avLst/>
              <a:gdLst/>
              <a:ahLst/>
              <a:cxnLst/>
              <a:rect l="l" t="t" r="r" b="b"/>
              <a:pathLst>
                <a:path w="1043940" h="96519">
                  <a:moveTo>
                    <a:pt x="1043940" y="0"/>
                  </a:moveTo>
                  <a:lnTo>
                    <a:pt x="1042670" y="0"/>
                  </a:lnTo>
                  <a:lnTo>
                    <a:pt x="1042670" y="1270"/>
                  </a:lnTo>
                  <a:lnTo>
                    <a:pt x="1042670" y="95250"/>
                  </a:lnTo>
                  <a:lnTo>
                    <a:pt x="1270" y="95250"/>
                  </a:lnTo>
                  <a:lnTo>
                    <a:pt x="1270" y="1270"/>
                  </a:lnTo>
                  <a:lnTo>
                    <a:pt x="1042670" y="1270"/>
                  </a:lnTo>
                  <a:lnTo>
                    <a:pt x="10426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5250"/>
                  </a:lnTo>
                  <a:lnTo>
                    <a:pt x="0" y="96520"/>
                  </a:lnTo>
                  <a:lnTo>
                    <a:pt x="1043940" y="96520"/>
                  </a:lnTo>
                  <a:lnTo>
                    <a:pt x="1043940" y="95250"/>
                  </a:lnTo>
                  <a:lnTo>
                    <a:pt x="1043940" y="1270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EEA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184390" y="2225039"/>
              <a:ext cx="1041400" cy="93980"/>
            </a:xfrm>
            <a:custGeom>
              <a:avLst/>
              <a:gdLst/>
              <a:ahLst/>
              <a:cxnLst/>
              <a:rect l="l" t="t" r="r" b="b"/>
              <a:pathLst>
                <a:path w="1041400" h="93980">
                  <a:moveTo>
                    <a:pt x="1041400" y="0"/>
                  </a:moveTo>
                  <a:lnTo>
                    <a:pt x="1038860" y="0"/>
                  </a:lnTo>
                  <a:lnTo>
                    <a:pt x="1038860" y="2540"/>
                  </a:lnTo>
                  <a:lnTo>
                    <a:pt x="1038860" y="91440"/>
                  </a:lnTo>
                  <a:lnTo>
                    <a:pt x="2540" y="91440"/>
                  </a:lnTo>
                  <a:lnTo>
                    <a:pt x="2540" y="2540"/>
                  </a:lnTo>
                  <a:lnTo>
                    <a:pt x="1038860" y="2540"/>
                  </a:lnTo>
                  <a:lnTo>
                    <a:pt x="10388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1440"/>
                  </a:lnTo>
                  <a:lnTo>
                    <a:pt x="0" y="93980"/>
                  </a:lnTo>
                  <a:lnTo>
                    <a:pt x="1041400" y="93980"/>
                  </a:lnTo>
                  <a:lnTo>
                    <a:pt x="1041400" y="91440"/>
                  </a:lnTo>
                  <a:lnTo>
                    <a:pt x="1041400" y="2540"/>
                  </a:lnTo>
                  <a:lnTo>
                    <a:pt x="1041400" y="0"/>
                  </a:lnTo>
                  <a:close/>
                </a:path>
              </a:pathLst>
            </a:custGeom>
            <a:solidFill>
              <a:srgbClr val="EFA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186930" y="2227579"/>
              <a:ext cx="1036319" cy="88900"/>
            </a:xfrm>
            <a:custGeom>
              <a:avLst/>
              <a:gdLst/>
              <a:ahLst/>
              <a:cxnLst/>
              <a:rect l="l" t="t" r="r" b="b"/>
              <a:pathLst>
                <a:path w="1036320" h="88900">
                  <a:moveTo>
                    <a:pt x="1036320" y="0"/>
                  </a:moveTo>
                  <a:lnTo>
                    <a:pt x="1035050" y="0"/>
                  </a:lnTo>
                  <a:lnTo>
                    <a:pt x="1035050" y="1270"/>
                  </a:lnTo>
                  <a:lnTo>
                    <a:pt x="1035050" y="87630"/>
                  </a:lnTo>
                  <a:lnTo>
                    <a:pt x="1270" y="87630"/>
                  </a:lnTo>
                  <a:lnTo>
                    <a:pt x="1270" y="1270"/>
                  </a:lnTo>
                  <a:lnTo>
                    <a:pt x="1035050" y="1270"/>
                  </a:lnTo>
                  <a:lnTo>
                    <a:pt x="10350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7630"/>
                  </a:lnTo>
                  <a:lnTo>
                    <a:pt x="0" y="88900"/>
                  </a:lnTo>
                  <a:lnTo>
                    <a:pt x="1036320" y="88900"/>
                  </a:lnTo>
                  <a:lnTo>
                    <a:pt x="1036320" y="87630"/>
                  </a:lnTo>
                  <a:lnTo>
                    <a:pt x="1036320" y="1270"/>
                  </a:lnTo>
                  <a:lnTo>
                    <a:pt x="1036320" y="0"/>
                  </a:lnTo>
                  <a:close/>
                </a:path>
              </a:pathLst>
            </a:custGeom>
            <a:solidFill>
              <a:srgbClr val="F0A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188200" y="2228849"/>
              <a:ext cx="1033780" cy="86360"/>
            </a:xfrm>
            <a:custGeom>
              <a:avLst/>
              <a:gdLst/>
              <a:ahLst/>
              <a:cxnLst/>
              <a:rect l="l" t="t" r="r" b="b"/>
              <a:pathLst>
                <a:path w="1033779" h="86360">
                  <a:moveTo>
                    <a:pt x="1033780" y="0"/>
                  </a:moveTo>
                  <a:lnTo>
                    <a:pt x="1032510" y="0"/>
                  </a:lnTo>
                  <a:lnTo>
                    <a:pt x="1032510" y="1270"/>
                  </a:lnTo>
                  <a:lnTo>
                    <a:pt x="1032510" y="85090"/>
                  </a:lnTo>
                  <a:lnTo>
                    <a:pt x="1270" y="85090"/>
                  </a:lnTo>
                  <a:lnTo>
                    <a:pt x="1270" y="1270"/>
                  </a:lnTo>
                  <a:lnTo>
                    <a:pt x="1032510" y="1270"/>
                  </a:lnTo>
                  <a:lnTo>
                    <a:pt x="10325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5090"/>
                  </a:lnTo>
                  <a:lnTo>
                    <a:pt x="0" y="86360"/>
                  </a:lnTo>
                  <a:lnTo>
                    <a:pt x="1033780" y="86360"/>
                  </a:lnTo>
                  <a:lnTo>
                    <a:pt x="1033780" y="85090"/>
                  </a:lnTo>
                  <a:lnTo>
                    <a:pt x="1033780" y="1270"/>
                  </a:lnTo>
                  <a:lnTo>
                    <a:pt x="1033780" y="0"/>
                  </a:lnTo>
                  <a:close/>
                </a:path>
              </a:pathLst>
            </a:custGeom>
            <a:solidFill>
              <a:srgbClr val="F0AD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189470" y="2230119"/>
              <a:ext cx="1031240" cy="83820"/>
            </a:xfrm>
            <a:custGeom>
              <a:avLst/>
              <a:gdLst/>
              <a:ahLst/>
              <a:cxnLst/>
              <a:rect l="l" t="t" r="r" b="b"/>
              <a:pathLst>
                <a:path w="1031240" h="83819">
                  <a:moveTo>
                    <a:pt x="1031240" y="0"/>
                  </a:moveTo>
                  <a:lnTo>
                    <a:pt x="1028700" y="0"/>
                  </a:lnTo>
                  <a:lnTo>
                    <a:pt x="1028700" y="2540"/>
                  </a:lnTo>
                  <a:lnTo>
                    <a:pt x="1028700" y="81280"/>
                  </a:lnTo>
                  <a:lnTo>
                    <a:pt x="2540" y="81280"/>
                  </a:lnTo>
                  <a:lnTo>
                    <a:pt x="2540" y="2540"/>
                  </a:lnTo>
                  <a:lnTo>
                    <a:pt x="1028700" y="254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1280"/>
                  </a:lnTo>
                  <a:lnTo>
                    <a:pt x="0" y="83820"/>
                  </a:lnTo>
                  <a:lnTo>
                    <a:pt x="1031240" y="83820"/>
                  </a:lnTo>
                  <a:lnTo>
                    <a:pt x="1031240" y="81280"/>
                  </a:lnTo>
                  <a:lnTo>
                    <a:pt x="1031240" y="2540"/>
                  </a:lnTo>
                  <a:lnTo>
                    <a:pt x="1031240" y="0"/>
                  </a:lnTo>
                  <a:close/>
                </a:path>
              </a:pathLst>
            </a:custGeom>
            <a:solidFill>
              <a:srgbClr val="F1B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192010" y="2232659"/>
              <a:ext cx="1026160" cy="78740"/>
            </a:xfrm>
            <a:custGeom>
              <a:avLst/>
              <a:gdLst/>
              <a:ahLst/>
              <a:cxnLst/>
              <a:rect l="l" t="t" r="r" b="b"/>
              <a:pathLst>
                <a:path w="1026159" h="78739">
                  <a:moveTo>
                    <a:pt x="1026160" y="0"/>
                  </a:moveTo>
                  <a:lnTo>
                    <a:pt x="1024890" y="0"/>
                  </a:lnTo>
                  <a:lnTo>
                    <a:pt x="1024890" y="1270"/>
                  </a:lnTo>
                  <a:lnTo>
                    <a:pt x="1024890" y="77470"/>
                  </a:lnTo>
                  <a:lnTo>
                    <a:pt x="1270" y="77470"/>
                  </a:lnTo>
                  <a:lnTo>
                    <a:pt x="1270" y="1270"/>
                  </a:lnTo>
                  <a:lnTo>
                    <a:pt x="1024890" y="1270"/>
                  </a:lnTo>
                  <a:lnTo>
                    <a:pt x="10248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7470"/>
                  </a:lnTo>
                  <a:lnTo>
                    <a:pt x="0" y="78740"/>
                  </a:lnTo>
                  <a:lnTo>
                    <a:pt x="1026160" y="78740"/>
                  </a:lnTo>
                  <a:lnTo>
                    <a:pt x="1026160" y="77470"/>
                  </a:lnTo>
                  <a:lnTo>
                    <a:pt x="1026160" y="1270"/>
                  </a:lnTo>
                  <a:lnTo>
                    <a:pt x="1026160" y="0"/>
                  </a:lnTo>
                  <a:close/>
                </a:path>
              </a:pathLst>
            </a:custGeom>
            <a:solidFill>
              <a:srgbClr val="F1B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193280" y="2233929"/>
              <a:ext cx="1023619" cy="76200"/>
            </a:xfrm>
            <a:custGeom>
              <a:avLst/>
              <a:gdLst/>
              <a:ahLst/>
              <a:cxnLst/>
              <a:rect l="l" t="t" r="r" b="b"/>
              <a:pathLst>
                <a:path w="1023620" h="76200">
                  <a:moveTo>
                    <a:pt x="1023620" y="0"/>
                  </a:moveTo>
                  <a:lnTo>
                    <a:pt x="1021080" y="0"/>
                  </a:lnTo>
                  <a:lnTo>
                    <a:pt x="1021080" y="2540"/>
                  </a:lnTo>
                  <a:lnTo>
                    <a:pt x="1021080" y="73660"/>
                  </a:lnTo>
                  <a:lnTo>
                    <a:pt x="2540" y="73660"/>
                  </a:lnTo>
                  <a:lnTo>
                    <a:pt x="2540" y="2540"/>
                  </a:lnTo>
                  <a:lnTo>
                    <a:pt x="1021080" y="2540"/>
                  </a:lnTo>
                  <a:lnTo>
                    <a:pt x="10210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3660"/>
                  </a:lnTo>
                  <a:lnTo>
                    <a:pt x="0" y="76200"/>
                  </a:lnTo>
                  <a:lnTo>
                    <a:pt x="1023620" y="76200"/>
                  </a:lnTo>
                  <a:lnTo>
                    <a:pt x="1023620" y="73660"/>
                  </a:lnTo>
                  <a:lnTo>
                    <a:pt x="1023620" y="2540"/>
                  </a:lnTo>
                  <a:lnTo>
                    <a:pt x="1023620" y="0"/>
                  </a:lnTo>
                  <a:close/>
                </a:path>
              </a:pathLst>
            </a:custGeom>
            <a:solidFill>
              <a:srgbClr val="F2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195820" y="2236469"/>
              <a:ext cx="1018540" cy="71120"/>
            </a:xfrm>
            <a:custGeom>
              <a:avLst/>
              <a:gdLst/>
              <a:ahLst/>
              <a:cxnLst/>
              <a:rect l="l" t="t" r="r" b="b"/>
              <a:pathLst>
                <a:path w="1018540" h="71119">
                  <a:moveTo>
                    <a:pt x="1018540" y="0"/>
                  </a:moveTo>
                  <a:lnTo>
                    <a:pt x="1017270" y="0"/>
                  </a:lnTo>
                  <a:lnTo>
                    <a:pt x="1017270" y="1270"/>
                  </a:lnTo>
                  <a:lnTo>
                    <a:pt x="1017270" y="69850"/>
                  </a:lnTo>
                  <a:lnTo>
                    <a:pt x="1270" y="69850"/>
                  </a:lnTo>
                  <a:lnTo>
                    <a:pt x="1270" y="1270"/>
                  </a:lnTo>
                  <a:lnTo>
                    <a:pt x="1017270" y="1270"/>
                  </a:lnTo>
                  <a:lnTo>
                    <a:pt x="10172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9850"/>
                  </a:lnTo>
                  <a:lnTo>
                    <a:pt x="0" y="71120"/>
                  </a:lnTo>
                  <a:lnTo>
                    <a:pt x="1018540" y="71120"/>
                  </a:lnTo>
                  <a:lnTo>
                    <a:pt x="1018540" y="69850"/>
                  </a:lnTo>
                  <a:lnTo>
                    <a:pt x="1018540" y="1270"/>
                  </a:lnTo>
                  <a:lnTo>
                    <a:pt x="1018540" y="0"/>
                  </a:lnTo>
                  <a:close/>
                </a:path>
              </a:pathLst>
            </a:custGeom>
            <a:solidFill>
              <a:srgbClr val="F2B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97090" y="2237739"/>
              <a:ext cx="1016000" cy="68580"/>
            </a:xfrm>
            <a:custGeom>
              <a:avLst/>
              <a:gdLst/>
              <a:ahLst/>
              <a:cxnLst/>
              <a:rect l="l" t="t" r="r" b="b"/>
              <a:pathLst>
                <a:path w="1016000" h="68580">
                  <a:moveTo>
                    <a:pt x="1016000" y="0"/>
                  </a:moveTo>
                  <a:lnTo>
                    <a:pt x="1014730" y="0"/>
                  </a:lnTo>
                  <a:lnTo>
                    <a:pt x="1014730" y="1270"/>
                  </a:lnTo>
                  <a:lnTo>
                    <a:pt x="1014730" y="66040"/>
                  </a:lnTo>
                  <a:lnTo>
                    <a:pt x="1270" y="66040"/>
                  </a:lnTo>
                  <a:lnTo>
                    <a:pt x="1270" y="1270"/>
                  </a:lnTo>
                  <a:lnTo>
                    <a:pt x="1014730" y="1270"/>
                  </a:lnTo>
                  <a:lnTo>
                    <a:pt x="10147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6040"/>
                  </a:lnTo>
                  <a:lnTo>
                    <a:pt x="0" y="68580"/>
                  </a:lnTo>
                  <a:lnTo>
                    <a:pt x="1016000" y="68580"/>
                  </a:lnTo>
                  <a:lnTo>
                    <a:pt x="1016000" y="66040"/>
                  </a:lnTo>
                  <a:lnTo>
                    <a:pt x="1016000" y="1270"/>
                  </a:lnTo>
                  <a:lnTo>
                    <a:pt x="1016000" y="0"/>
                  </a:lnTo>
                  <a:close/>
                </a:path>
              </a:pathLst>
            </a:custGeom>
            <a:solidFill>
              <a:srgbClr val="F3B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198360" y="2239009"/>
              <a:ext cx="1013460" cy="64769"/>
            </a:xfrm>
            <a:custGeom>
              <a:avLst/>
              <a:gdLst/>
              <a:ahLst/>
              <a:cxnLst/>
              <a:rect l="l" t="t" r="r" b="b"/>
              <a:pathLst>
                <a:path w="1013459" h="64769">
                  <a:moveTo>
                    <a:pt x="1013460" y="0"/>
                  </a:moveTo>
                  <a:lnTo>
                    <a:pt x="1010920" y="0"/>
                  </a:lnTo>
                  <a:lnTo>
                    <a:pt x="1010920" y="2540"/>
                  </a:lnTo>
                  <a:lnTo>
                    <a:pt x="1010920" y="63500"/>
                  </a:lnTo>
                  <a:lnTo>
                    <a:pt x="2540" y="63500"/>
                  </a:lnTo>
                  <a:lnTo>
                    <a:pt x="2540" y="2540"/>
                  </a:lnTo>
                  <a:lnTo>
                    <a:pt x="1010920" y="2540"/>
                  </a:lnTo>
                  <a:lnTo>
                    <a:pt x="10109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500"/>
                  </a:lnTo>
                  <a:lnTo>
                    <a:pt x="0" y="64770"/>
                  </a:lnTo>
                  <a:lnTo>
                    <a:pt x="1013460" y="64770"/>
                  </a:lnTo>
                  <a:lnTo>
                    <a:pt x="1013460" y="63500"/>
                  </a:lnTo>
                  <a:lnTo>
                    <a:pt x="1013460" y="2540"/>
                  </a:lnTo>
                  <a:lnTo>
                    <a:pt x="1013460" y="0"/>
                  </a:lnTo>
                  <a:close/>
                </a:path>
              </a:pathLst>
            </a:custGeom>
            <a:solidFill>
              <a:srgbClr val="F3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200900" y="2241549"/>
              <a:ext cx="1008380" cy="60960"/>
            </a:xfrm>
            <a:custGeom>
              <a:avLst/>
              <a:gdLst/>
              <a:ahLst/>
              <a:cxnLst/>
              <a:rect l="l" t="t" r="r" b="b"/>
              <a:pathLst>
                <a:path w="1008379" h="60960">
                  <a:moveTo>
                    <a:pt x="1008380" y="0"/>
                  </a:moveTo>
                  <a:lnTo>
                    <a:pt x="1007110" y="0"/>
                  </a:lnTo>
                  <a:lnTo>
                    <a:pt x="1007110" y="1270"/>
                  </a:lnTo>
                  <a:lnTo>
                    <a:pt x="1007110" y="59690"/>
                  </a:lnTo>
                  <a:lnTo>
                    <a:pt x="1270" y="59690"/>
                  </a:lnTo>
                  <a:lnTo>
                    <a:pt x="1270" y="1270"/>
                  </a:lnTo>
                  <a:lnTo>
                    <a:pt x="1007110" y="1270"/>
                  </a:lnTo>
                  <a:lnTo>
                    <a:pt x="10071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9690"/>
                  </a:lnTo>
                  <a:lnTo>
                    <a:pt x="0" y="60960"/>
                  </a:lnTo>
                  <a:lnTo>
                    <a:pt x="1008380" y="60960"/>
                  </a:lnTo>
                  <a:lnTo>
                    <a:pt x="1008380" y="59690"/>
                  </a:lnTo>
                  <a:lnTo>
                    <a:pt x="1008380" y="1270"/>
                  </a:lnTo>
                  <a:lnTo>
                    <a:pt x="1008380" y="0"/>
                  </a:lnTo>
                  <a:close/>
                </a:path>
              </a:pathLst>
            </a:custGeom>
            <a:solidFill>
              <a:srgbClr val="F4C4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02170" y="2242819"/>
              <a:ext cx="1005840" cy="58419"/>
            </a:xfrm>
            <a:custGeom>
              <a:avLst/>
              <a:gdLst/>
              <a:ahLst/>
              <a:cxnLst/>
              <a:rect l="l" t="t" r="r" b="b"/>
              <a:pathLst>
                <a:path w="1005840" h="58419">
                  <a:moveTo>
                    <a:pt x="1005840" y="0"/>
                  </a:moveTo>
                  <a:lnTo>
                    <a:pt x="1003300" y="0"/>
                  </a:lnTo>
                  <a:lnTo>
                    <a:pt x="1003300" y="2540"/>
                  </a:lnTo>
                  <a:lnTo>
                    <a:pt x="1003300" y="55880"/>
                  </a:lnTo>
                  <a:lnTo>
                    <a:pt x="2540" y="55880"/>
                  </a:lnTo>
                  <a:lnTo>
                    <a:pt x="2540" y="2540"/>
                  </a:lnTo>
                  <a:lnTo>
                    <a:pt x="1003300" y="2540"/>
                  </a:lnTo>
                  <a:lnTo>
                    <a:pt x="10033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1005840" y="58420"/>
                  </a:lnTo>
                  <a:lnTo>
                    <a:pt x="1005840" y="55880"/>
                  </a:lnTo>
                  <a:lnTo>
                    <a:pt x="1005840" y="2540"/>
                  </a:lnTo>
                  <a:lnTo>
                    <a:pt x="1005840" y="0"/>
                  </a:lnTo>
                  <a:close/>
                </a:path>
              </a:pathLst>
            </a:custGeom>
            <a:solidFill>
              <a:srgbClr val="F4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204710" y="2245359"/>
              <a:ext cx="1000760" cy="53340"/>
            </a:xfrm>
            <a:custGeom>
              <a:avLst/>
              <a:gdLst/>
              <a:ahLst/>
              <a:cxnLst/>
              <a:rect l="l" t="t" r="r" b="b"/>
              <a:pathLst>
                <a:path w="1000759" h="53339">
                  <a:moveTo>
                    <a:pt x="1000760" y="0"/>
                  </a:moveTo>
                  <a:lnTo>
                    <a:pt x="999490" y="0"/>
                  </a:lnTo>
                  <a:lnTo>
                    <a:pt x="999490" y="1270"/>
                  </a:lnTo>
                  <a:lnTo>
                    <a:pt x="999490" y="52070"/>
                  </a:lnTo>
                  <a:lnTo>
                    <a:pt x="1270" y="52070"/>
                  </a:lnTo>
                  <a:lnTo>
                    <a:pt x="1270" y="1270"/>
                  </a:lnTo>
                  <a:lnTo>
                    <a:pt x="999490" y="127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1000760" y="53340"/>
                  </a:lnTo>
                  <a:lnTo>
                    <a:pt x="1000760" y="52070"/>
                  </a:lnTo>
                  <a:lnTo>
                    <a:pt x="1000760" y="1270"/>
                  </a:lnTo>
                  <a:lnTo>
                    <a:pt x="1000760" y="0"/>
                  </a:lnTo>
                  <a:close/>
                </a:path>
              </a:pathLst>
            </a:custGeom>
            <a:solidFill>
              <a:srgbClr val="F5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05980" y="2246629"/>
              <a:ext cx="998219" cy="50800"/>
            </a:xfrm>
            <a:custGeom>
              <a:avLst/>
              <a:gdLst/>
              <a:ahLst/>
              <a:cxnLst/>
              <a:rect l="l" t="t" r="r" b="b"/>
              <a:pathLst>
                <a:path w="998220" h="50800">
                  <a:moveTo>
                    <a:pt x="998220" y="0"/>
                  </a:moveTo>
                  <a:lnTo>
                    <a:pt x="995680" y="0"/>
                  </a:lnTo>
                  <a:lnTo>
                    <a:pt x="995680" y="2540"/>
                  </a:lnTo>
                  <a:lnTo>
                    <a:pt x="995680" y="48260"/>
                  </a:lnTo>
                  <a:lnTo>
                    <a:pt x="2540" y="48260"/>
                  </a:lnTo>
                  <a:lnTo>
                    <a:pt x="2540" y="2540"/>
                  </a:lnTo>
                  <a:lnTo>
                    <a:pt x="995680" y="2540"/>
                  </a:lnTo>
                  <a:lnTo>
                    <a:pt x="9956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8260"/>
                  </a:lnTo>
                  <a:lnTo>
                    <a:pt x="0" y="50800"/>
                  </a:lnTo>
                  <a:lnTo>
                    <a:pt x="998220" y="50800"/>
                  </a:lnTo>
                  <a:lnTo>
                    <a:pt x="998220" y="48260"/>
                  </a:lnTo>
                  <a:lnTo>
                    <a:pt x="998220" y="2540"/>
                  </a:lnTo>
                  <a:lnTo>
                    <a:pt x="998220" y="0"/>
                  </a:lnTo>
                  <a:close/>
                </a:path>
              </a:pathLst>
            </a:custGeom>
            <a:solidFill>
              <a:srgbClr val="F5C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208520" y="2249169"/>
              <a:ext cx="993140" cy="45720"/>
            </a:xfrm>
            <a:custGeom>
              <a:avLst/>
              <a:gdLst/>
              <a:ahLst/>
              <a:cxnLst/>
              <a:rect l="l" t="t" r="r" b="b"/>
              <a:pathLst>
                <a:path w="993140" h="45719">
                  <a:moveTo>
                    <a:pt x="993140" y="0"/>
                  </a:moveTo>
                  <a:lnTo>
                    <a:pt x="991870" y="0"/>
                  </a:lnTo>
                  <a:lnTo>
                    <a:pt x="991870" y="1270"/>
                  </a:lnTo>
                  <a:lnTo>
                    <a:pt x="991870" y="44450"/>
                  </a:lnTo>
                  <a:lnTo>
                    <a:pt x="1270" y="44450"/>
                  </a:lnTo>
                  <a:lnTo>
                    <a:pt x="1270" y="1270"/>
                  </a:lnTo>
                  <a:lnTo>
                    <a:pt x="991870" y="1270"/>
                  </a:lnTo>
                  <a:lnTo>
                    <a:pt x="9918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4450"/>
                  </a:lnTo>
                  <a:lnTo>
                    <a:pt x="0" y="45720"/>
                  </a:lnTo>
                  <a:lnTo>
                    <a:pt x="993140" y="45720"/>
                  </a:lnTo>
                  <a:lnTo>
                    <a:pt x="993140" y="44450"/>
                  </a:lnTo>
                  <a:lnTo>
                    <a:pt x="993140" y="1270"/>
                  </a:lnTo>
                  <a:lnTo>
                    <a:pt x="993140" y="0"/>
                  </a:lnTo>
                  <a:close/>
                </a:path>
              </a:pathLst>
            </a:custGeom>
            <a:solidFill>
              <a:srgbClr val="F6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09790" y="2250439"/>
              <a:ext cx="990600" cy="43180"/>
            </a:xfrm>
            <a:custGeom>
              <a:avLst/>
              <a:gdLst/>
              <a:ahLst/>
              <a:cxnLst/>
              <a:rect l="l" t="t" r="r" b="b"/>
              <a:pathLst>
                <a:path w="990600" h="43180">
                  <a:moveTo>
                    <a:pt x="990600" y="0"/>
                  </a:moveTo>
                  <a:lnTo>
                    <a:pt x="989330" y="0"/>
                  </a:lnTo>
                  <a:lnTo>
                    <a:pt x="989330" y="1270"/>
                  </a:lnTo>
                  <a:lnTo>
                    <a:pt x="989330" y="41910"/>
                  </a:lnTo>
                  <a:lnTo>
                    <a:pt x="1270" y="41910"/>
                  </a:lnTo>
                  <a:lnTo>
                    <a:pt x="1270" y="1270"/>
                  </a:lnTo>
                  <a:lnTo>
                    <a:pt x="989330" y="1270"/>
                  </a:lnTo>
                  <a:lnTo>
                    <a:pt x="9893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1910"/>
                  </a:lnTo>
                  <a:lnTo>
                    <a:pt x="0" y="43180"/>
                  </a:lnTo>
                  <a:lnTo>
                    <a:pt x="990600" y="43180"/>
                  </a:lnTo>
                  <a:lnTo>
                    <a:pt x="990600" y="41910"/>
                  </a:lnTo>
                  <a:lnTo>
                    <a:pt x="990600" y="127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6D5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211060" y="2251709"/>
              <a:ext cx="988060" cy="38100"/>
            </a:xfrm>
            <a:custGeom>
              <a:avLst/>
              <a:gdLst/>
              <a:ahLst/>
              <a:cxnLst/>
              <a:rect l="l" t="t" r="r" b="b"/>
              <a:pathLst>
                <a:path w="988059" h="38100">
                  <a:moveTo>
                    <a:pt x="9880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0"/>
                  </a:lnTo>
                  <a:lnTo>
                    <a:pt x="2540" y="38100"/>
                  </a:lnTo>
                  <a:lnTo>
                    <a:pt x="2540" y="2540"/>
                  </a:lnTo>
                  <a:lnTo>
                    <a:pt x="985520" y="2540"/>
                  </a:lnTo>
                  <a:lnTo>
                    <a:pt x="985520" y="38100"/>
                  </a:lnTo>
                  <a:lnTo>
                    <a:pt x="988060" y="38100"/>
                  </a:lnTo>
                  <a:lnTo>
                    <a:pt x="988060" y="2540"/>
                  </a:lnTo>
                  <a:lnTo>
                    <a:pt x="988060" y="0"/>
                  </a:lnTo>
                  <a:close/>
                </a:path>
              </a:pathLst>
            </a:custGeom>
            <a:solidFill>
              <a:srgbClr val="F7D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213600" y="2254249"/>
              <a:ext cx="982980" cy="34290"/>
            </a:xfrm>
            <a:custGeom>
              <a:avLst/>
              <a:gdLst/>
              <a:ahLst/>
              <a:cxnLst/>
              <a:rect l="l" t="t" r="r" b="b"/>
              <a:pathLst>
                <a:path w="982979" h="34289">
                  <a:moveTo>
                    <a:pt x="9829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4290"/>
                  </a:lnTo>
                  <a:lnTo>
                    <a:pt x="1270" y="34290"/>
                  </a:lnTo>
                  <a:lnTo>
                    <a:pt x="1270" y="1270"/>
                  </a:lnTo>
                  <a:lnTo>
                    <a:pt x="981710" y="1270"/>
                  </a:lnTo>
                  <a:lnTo>
                    <a:pt x="981710" y="34290"/>
                  </a:lnTo>
                  <a:lnTo>
                    <a:pt x="982980" y="34290"/>
                  </a:lnTo>
                  <a:lnTo>
                    <a:pt x="982980" y="1270"/>
                  </a:lnTo>
                  <a:lnTo>
                    <a:pt x="982980" y="0"/>
                  </a:lnTo>
                  <a:close/>
                </a:path>
              </a:pathLst>
            </a:custGeom>
            <a:solidFill>
              <a:srgbClr val="F7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214870" y="2255519"/>
              <a:ext cx="980440" cy="33020"/>
            </a:xfrm>
            <a:custGeom>
              <a:avLst/>
              <a:gdLst/>
              <a:ahLst/>
              <a:cxnLst/>
              <a:rect l="l" t="t" r="r" b="b"/>
              <a:pathLst>
                <a:path w="980440" h="33019">
                  <a:moveTo>
                    <a:pt x="980440" y="0"/>
                  </a:moveTo>
                  <a:lnTo>
                    <a:pt x="977900" y="0"/>
                  </a:lnTo>
                  <a:lnTo>
                    <a:pt x="977900" y="2540"/>
                  </a:lnTo>
                  <a:lnTo>
                    <a:pt x="977900" y="30480"/>
                  </a:lnTo>
                  <a:lnTo>
                    <a:pt x="2540" y="30480"/>
                  </a:lnTo>
                  <a:lnTo>
                    <a:pt x="2540" y="2540"/>
                  </a:lnTo>
                  <a:lnTo>
                    <a:pt x="977900" y="2540"/>
                  </a:lnTo>
                  <a:lnTo>
                    <a:pt x="9779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0480"/>
                  </a:lnTo>
                  <a:lnTo>
                    <a:pt x="0" y="33020"/>
                  </a:lnTo>
                  <a:lnTo>
                    <a:pt x="980440" y="33020"/>
                  </a:lnTo>
                  <a:lnTo>
                    <a:pt x="980440" y="30480"/>
                  </a:lnTo>
                  <a:lnTo>
                    <a:pt x="980440" y="2540"/>
                  </a:lnTo>
                  <a:lnTo>
                    <a:pt x="980440" y="0"/>
                  </a:lnTo>
                  <a:close/>
                </a:path>
              </a:pathLst>
            </a:custGeom>
            <a:solidFill>
              <a:srgbClr val="F8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217410" y="2258059"/>
              <a:ext cx="975360" cy="27940"/>
            </a:xfrm>
            <a:custGeom>
              <a:avLst/>
              <a:gdLst/>
              <a:ahLst/>
              <a:cxnLst/>
              <a:rect l="l" t="t" r="r" b="b"/>
              <a:pathLst>
                <a:path w="975359" h="27939">
                  <a:moveTo>
                    <a:pt x="975360" y="0"/>
                  </a:moveTo>
                  <a:lnTo>
                    <a:pt x="974090" y="0"/>
                  </a:lnTo>
                  <a:lnTo>
                    <a:pt x="974090" y="1270"/>
                  </a:lnTo>
                  <a:lnTo>
                    <a:pt x="974090" y="26670"/>
                  </a:lnTo>
                  <a:lnTo>
                    <a:pt x="1270" y="26670"/>
                  </a:lnTo>
                  <a:lnTo>
                    <a:pt x="1270" y="1270"/>
                  </a:lnTo>
                  <a:lnTo>
                    <a:pt x="974090" y="1270"/>
                  </a:lnTo>
                  <a:lnTo>
                    <a:pt x="9740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670"/>
                  </a:lnTo>
                  <a:lnTo>
                    <a:pt x="0" y="27940"/>
                  </a:lnTo>
                  <a:lnTo>
                    <a:pt x="975360" y="27940"/>
                  </a:lnTo>
                  <a:lnTo>
                    <a:pt x="975360" y="26670"/>
                  </a:lnTo>
                  <a:lnTo>
                    <a:pt x="975360" y="1270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F8E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218680" y="2259329"/>
              <a:ext cx="972819" cy="25400"/>
            </a:xfrm>
            <a:custGeom>
              <a:avLst/>
              <a:gdLst/>
              <a:ahLst/>
              <a:cxnLst/>
              <a:rect l="l" t="t" r="r" b="b"/>
              <a:pathLst>
                <a:path w="972820" h="25400">
                  <a:moveTo>
                    <a:pt x="972820" y="0"/>
                  </a:moveTo>
                  <a:lnTo>
                    <a:pt x="971550" y="0"/>
                  </a:lnTo>
                  <a:lnTo>
                    <a:pt x="971550" y="1270"/>
                  </a:lnTo>
                  <a:lnTo>
                    <a:pt x="971550" y="22860"/>
                  </a:lnTo>
                  <a:lnTo>
                    <a:pt x="1270" y="22860"/>
                  </a:lnTo>
                  <a:lnTo>
                    <a:pt x="1270" y="1270"/>
                  </a:lnTo>
                  <a:lnTo>
                    <a:pt x="971550" y="1270"/>
                  </a:lnTo>
                  <a:lnTo>
                    <a:pt x="9715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860"/>
                  </a:lnTo>
                  <a:lnTo>
                    <a:pt x="0" y="25400"/>
                  </a:lnTo>
                  <a:lnTo>
                    <a:pt x="972820" y="25400"/>
                  </a:lnTo>
                  <a:lnTo>
                    <a:pt x="972820" y="22860"/>
                  </a:lnTo>
                  <a:lnTo>
                    <a:pt x="972820" y="1270"/>
                  </a:lnTo>
                  <a:lnTo>
                    <a:pt x="972820" y="0"/>
                  </a:lnTo>
                  <a:close/>
                </a:path>
              </a:pathLst>
            </a:custGeom>
            <a:solidFill>
              <a:srgbClr val="F9E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19950" y="2260599"/>
              <a:ext cx="970280" cy="21590"/>
            </a:xfrm>
            <a:custGeom>
              <a:avLst/>
              <a:gdLst/>
              <a:ahLst/>
              <a:cxnLst/>
              <a:rect l="l" t="t" r="r" b="b"/>
              <a:pathLst>
                <a:path w="970279" h="21589">
                  <a:moveTo>
                    <a:pt x="970280" y="0"/>
                  </a:moveTo>
                  <a:lnTo>
                    <a:pt x="967740" y="0"/>
                  </a:lnTo>
                  <a:lnTo>
                    <a:pt x="967740" y="2540"/>
                  </a:lnTo>
                  <a:lnTo>
                    <a:pt x="967740" y="20320"/>
                  </a:lnTo>
                  <a:lnTo>
                    <a:pt x="2540" y="20320"/>
                  </a:lnTo>
                  <a:lnTo>
                    <a:pt x="2540" y="2540"/>
                  </a:lnTo>
                  <a:lnTo>
                    <a:pt x="967740" y="2540"/>
                  </a:lnTo>
                  <a:lnTo>
                    <a:pt x="9677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970280" y="21590"/>
                  </a:lnTo>
                  <a:lnTo>
                    <a:pt x="970280" y="20320"/>
                  </a:lnTo>
                  <a:lnTo>
                    <a:pt x="970280" y="2540"/>
                  </a:lnTo>
                  <a:lnTo>
                    <a:pt x="970280" y="0"/>
                  </a:lnTo>
                  <a:close/>
                </a:path>
              </a:pathLst>
            </a:custGeom>
            <a:solidFill>
              <a:srgbClr val="F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22490" y="2264409"/>
              <a:ext cx="965200" cy="15240"/>
            </a:xfrm>
            <a:custGeom>
              <a:avLst/>
              <a:gdLst/>
              <a:ahLst/>
              <a:cxnLst/>
              <a:rect l="l" t="t" r="r" b="b"/>
              <a:pathLst>
                <a:path w="965200" h="15239">
                  <a:moveTo>
                    <a:pt x="12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270" y="15240"/>
                  </a:lnTo>
                  <a:lnTo>
                    <a:pt x="1270" y="0"/>
                  </a:lnTo>
                  <a:close/>
                </a:path>
                <a:path w="965200" h="15239">
                  <a:moveTo>
                    <a:pt x="965200" y="0"/>
                  </a:moveTo>
                  <a:lnTo>
                    <a:pt x="963930" y="0"/>
                  </a:lnTo>
                  <a:lnTo>
                    <a:pt x="963930" y="15240"/>
                  </a:lnTo>
                  <a:lnTo>
                    <a:pt x="965200" y="15240"/>
                  </a:lnTo>
                  <a:lnTo>
                    <a:pt x="965200" y="0"/>
                  </a:lnTo>
                  <a:close/>
                </a:path>
              </a:pathLst>
            </a:custGeom>
            <a:solidFill>
              <a:srgbClr val="FA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23760" y="2266949"/>
              <a:ext cx="962660" cy="10160"/>
            </a:xfrm>
            <a:custGeom>
              <a:avLst/>
              <a:gdLst/>
              <a:ahLst/>
              <a:cxnLst/>
              <a:rect l="l" t="t" r="r" b="b"/>
              <a:pathLst>
                <a:path w="962659" h="10160">
                  <a:moveTo>
                    <a:pt x="25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0"/>
                  </a:lnTo>
                  <a:close/>
                </a:path>
                <a:path w="962659" h="10160">
                  <a:moveTo>
                    <a:pt x="962660" y="0"/>
                  </a:moveTo>
                  <a:lnTo>
                    <a:pt x="960120" y="0"/>
                  </a:lnTo>
                  <a:lnTo>
                    <a:pt x="960120" y="10160"/>
                  </a:lnTo>
                  <a:lnTo>
                    <a:pt x="962660" y="10160"/>
                  </a:lnTo>
                  <a:lnTo>
                    <a:pt x="962660" y="0"/>
                  </a:lnTo>
                  <a:close/>
                </a:path>
              </a:pathLst>
            </a:custGeom>
            <a:solidFill>
              <a:srgbClr val="FA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26300" y="2268219"/>
              <a:ext cx="957580" cy="7620"/>
            </a:xfrm>
            <a:custGeom>
              <a:avLst/>
              <a:gdLst/>
              <a:ahLst/>
              <a:cxnLst/>
              <a:rect l="l" t="t" r="r" b="b"/>
              <a:pathLst>
                <a:path w="957579" h="7619">
                  <a:moveTo>
                    <a:pt x="12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0"/>
                  </a:lnTo>
                  <a:close/>
                </a:path>
                <a:path w="957579" h="7619">
                  <a:moveTo>
                    <a:pt x="957580" y="0"/>
                  </a:moveTo>
                  <a:lnTo>
                    <a:pt x="956310" y="0"/>
                  </a:lnTo>
                  <a:lnTo>
                    <a:pt x="956310" y="7620"/>
                  </a:lnTo>
                  <a:lnTo>
                    <a:pt x="957580" y="7620"/>
                  </a:lnTo>
                  <a:lnTo>
                    <a:pt x="957580" y="0"/>
                  </a:lnTo>
                  <a:close/>
                </a:path>
              </a:pathLst>
            </a:custGeom>
            <a:solidFill>
              <a:srgbClr val="FB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227570" y="2270759"/>
              <a:ext cx="955040" cy="2540"/>
            </a:xfrm>
            <a:custGeom>
              <a:avLst/>
              <a:gdLst/>
              <a:ahLst/>
              <a:cxnLst/>
              <a:rect l="l" t="t" r="r" b="b"/>
              <a:pathLst>
                <a:path w="955040" h="2539">
                  <a:moveTo>
                    <a:pt x="25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540" y="2540"/>
                  </a:lnTo>
                  <a:lnTo>
                    <a:pt x="2540" y="0"/>
                  </a:lnTo>
                  <a:close/>
                </a:path>
                <a:path w="955040" h="2539">
                  <a:moveTo>
                    <a:pt x="955040" y="0"/>
                  </a:moveTo>
                  <a:lnTo>
                    <a:pt x="952500" y="0"/>
                  </a:lnTo>
                  <a:lnTo>
                    <a:pt x="952500" y="2540"/>
                  </a:lnTo>
                  <a:lnTo>
                    <a:pt x="955040" y="2540"/>
                  </a:lnTo>
                  <a:lnTo>
                    <a:pt x="955040" y="0"/>
                  </a:lnTo>
                  <a:close/>
                </a:path>
              </a:pathLst>
            </a:custGeom>
            <a:solidFill>
              <a:srgbClr val="FB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092950" y="2133600"/>
              <a:ext cx="1224280" cy="276860"/>
            </a:xfrm>
            <a:custGeom>
              <a:avLst/>
              <a:gdLst/>
              <a:ahLst/>
              <a:cxnLst/>
              <a:rect l="l" t="t" r="r" b="b"/>
              <a:pathLst>
                <a:path w="1224279" h="276860">
                  <a:moveTo>
                    <a:pt x="0" y="0"/>
                  </a:moveTo>
                  <a:lnTo>
                    <a:pt x="1224279" y="0"/>
                  </a:lnTo>
                  <a:lnTo>
                    <a:pt x="1224279" y="276860"/>
                  </a:lnTo>
                  <a:lnTo>
                    <a:pt x="0" y="27686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 txBox="1"/>
          <p:nvPr/>
        </p:nvSpPr>
        <p:spPr>
          <a:xfrm>
            <a:off x="7198359" y="2167890"/>
            <a:ext cx="9886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trike="dblStrike" spc="-110" dirty="0">
                <a:latin typeface="Times New Roman"/>
                <a:cs typeface="Times New Roman"/>
              </a:rPr>
              <a:t> </a:t>
            </a:r>
            <a:r>
              <a:rPr sz="1200" b="1" strike="dblStrike" spc="-10" dirty="0">
                <a:latin typeface="Times New Roman"/>
                <a:cs typeface="Times New Roman"/>
              </a:rPr>
              <a:t>D</a:t>
            </a:r>
            <a:r>
              <a:rPr sz="1200" b="1" strike="dblStrike" dirty="0">
                <a:latin typeface="Times New Roman"/>
                <a:cs typeface="Times New Roman"/>
              </a:rPr>
              <a:t>U</a:t>
            </a:r>
            <a:r>
              <a:rPr sz="1200" b="1" strike="dblStrike" spc="-10" dirty="0">
                <a:latin typeface="Times New Roman"/>
                <a:cs typeface="Times New Roman"/>
              </a:rPr>
              <a:t>R</a:t>
            </a:r>
            <a:r>
              <a:rPr sz="1200" b="1" strike="dblStrike" spc="5" dirty="0">
                <a:latin typeface="Times New Roman"/>
                <a:cs typeface="Times New Roman"/>
              </a:rPr>
              <a:t>E</a:t>
            </a:r>
            <a:r>
              <a:rPr sz="1200" b="1" strike="dblStrike" dirty="0">
                <a:latin typeface="Times New Roman"/>
                <a:cs typeface="Times New Roman"/>
              </a:rPr>
              <a:t>-</a:t>
            </a:r>
            <a:r>
              <a:rPr sz="1200" b="1" strike="dblStrike" spc="-5" dirty="0">
                <a:latin typeface="Times New Roman"/>
                <a:cs typeface="Times New Roman"/>
              </a:rPr>
              <a:t>ME</a:t>
            </a:r>
            <a:r>
              <a:rPr sz="1200" b="1" strike="dblStrike" spc="-10" dirty="0">
                <a:latin typeface="Times New Roman"/>
                <a:cs typeface="Times New Roman"/>
              </a:rPr>
              <a:t>R</a:t>
            </a:r>
            <a:r>
              <a:rPr sz="1200" b="1" strike="dblStrike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1168400" y="1431289"/>
            <a:ext cx="830580" cy="314960"/>
            <a:chOff x="1168400" y="1431289"/>
            <a:chExt cx="830580" cy="314960"/>
          </a:xfrm>
        </p:grpSpPr>
        <p:sp>
          <p:nvSpPr>
            <p:cNvPr id="157" name="object 157"/>
            <p:cNvSpPr/>
            <p:nvPr/>
          </p:nvSpPr>
          <p:spPr>
            <a:xfrm>
              <a:off x="1186180" y="1450339"/>
              <a:ext cx="793750" cy="278130"/>
            </a:xfrm>
            <a:custGeom>
              <a:avLst/>
              <a:gdLst/>
              <a:ahLst/>
              <a:cxnLst/>
              <a:rect l="l" t="t" r="r" b="b"/>
              <a:pathLst>
                <a:path w="793750" h="278130">
                  <a:moveTo>
                    <a:pt x="793750" y="0"/>
                  </a:moveTo>
                  <a:lnTo>
                    <a:pt x="791210" y="0"/>
                  </a:lnTo>
                  <a:lnTo>
                    <a:pt x="791210" y="1270"/>
                  </a:lnTo>
                  <a:lnTo>
                    <a:pt x="791210" y="275590"/>
                  </a:lnTo>
                  <a:lnTo>
                    <a:pt x="2540" y="275590"/>
                  </a:lnTo>
                  <a:lnTo>
                    <a:pt x="2540" y="1270"/>
                  </a:lnTo>
                  <a:lnTo>
                    <a:pt x="791210" y="1270"/>
                  </a:lnTo>
                  <a:lnTo>
                    <a:pt x="7912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5590"/>
                  </a:lnTo>
                  <a:lnTo>
                    <a:pt x="0" y="278130"/>
                  </a:lnTo>
                  <a:lnTo>
                    <a:pt x="793750" y="278130"/>
                  </a:lnTo>
                  <a:lnTo>
                    <a:pt x="793750" y="275590"/>
                  </a:lnTo>
                  <a:lnTo>
                    <a:pt x="793750" y="1270"/>
                  </a:lnTo>
                  <a:lnTo>
                    <a:pt x="793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188720" y="1451609"/>
              <a:ext cx="788670" cy="274320"/>
            </a:xfrm>
            <a:custGeom>
              <a:avLst/>
              <a:gdLst/>
              <a:ahLst/>
              <a:cxnLst/>
              <a:rect l="l" t="t" r="r" b="b"/>
              <a:pathLst>
                <a:path w="788669" h="274319">
                  <a:moveTo>
                    <a:pt x="788670" y="0"/>
                  </a:moveTo>
                  <a:lnTo>
                    <a:pt x="787400" y="0"/>
                  </a:lnTo>
                  <a:lnTo>
                    <a:pt x="787400" y="2540"/>
                  </a:lnTo>
                  <a:lnTo>
                    <a:pt x="787400" y="273050"/>
                  </a:lnTo>
                  <a:lnTo>
                    <a:pt x="1270" y="273050"/>
                  </a:lnTo>
                  <a:lnTo>
                    <a:pt x="1270" y="2540"/>
                  </a:lnTo>
                  <a:lnTo>
                    <a:pt x="787400" y="2540"/>
                  </a:lnTo>
                  <a:lnTo>
                    <a:pt x="7874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3050"/>
                  </a:lnTo>
                  <a:lnTo>
                    <a:pt x="0" y="274320"/>
                  </a:lnTo>
                  <a:lnTo>
                    <a:pt x="788670" y="274320"/>
                  </a:lnTo>
                  <a:lnTo>
                    <a:pt x="788670" y="273050"/>
                  </a:lnTo>
                  <a:lnTo>
                    <a:pt x="788670" y="2540"/>
                  </a:lnTo>
                  <a:lnTo>
                    <a:pt x="788670" y="0"/>
                  </a:lnTo>
                  <a:close/>
                </a:path>
              </a:pathLst>
            </a:custGeom>
            <a:solidFill>
              <a:srgbClr val="FF34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189990" y="1454149"/>
              <a:ext cx="786130" cy="270510"/>
            </a:xfrm>
            <a:custGeom>
              <a:avLst/>
              <a:gdLst/>
              <a:ahLst/>
              <a:cxnLst/>
              <a:rect l="l" t="t" r="r" b="b"/>
              <a:pathLst>
                <a:path w="786130" h="270510">
                  <a:moveTo>
                    <a:pt x="786130" y="0"/>
                  </a:moveTo>
                  <a:lnTo>
                    <a:pt x="784860" y="0"/>
                  </a:lnTo>
                  <a:lnTo>
                    <a:pt x="784860" y="1270"/>
                  </a:lnTo>
                  <a:lnTo>
                    <a:pt x="784860" y="267970"/>
                  </a:lnTo>
                  <a:lnTo>
                    <a:pt x="2540" y="267970"/>
                  </a:lnTo>
                  <a:lnTo>
                    <a:pt x="2540" y="1270"/>
                  </a:lnTo>
                  <a:lnTo>
                    <a:pt x="784860" y="1270"/>
                  </a:lnTo>
                  <a:lnTo>
                    <a:pt x="7848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7970"/>
                  </a:lnTo>
                  <a:lnTo>
                    <a:pt x="0" y="270510"/>
                  </a:lnTo>
                  <a:lnTo>
                    <a:pt x="786130" y="270510"/>
                  </a:lnTo>
                  <a:lnTo>
                    <a:pt x="786130" y="267970"/>
                  </a:lnTo>
                  <a:lnTo>
                    <a:pt x="786130" y="1270"/>
                  </a:lnTo>
                  <a:lnTo>
                    <a:pt x="786130" y="0"/>
                  </a:lnTo>
                  <a:close/>
                </a:path>
              </a:pathLst>
            </a:custGeom>
            <a:solidFill>
              <a:srgbClr val="FF37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192530" y="1455419"/>
              <a:ext cx="782320" cy="266700"/>
            </a:xfrm>
            <a:custGeom>
              <a:avLst/>
              <a:gdLst/>
              <a:ahLst/>
              <a:cxnLst/>
              <a:rect l="l" t="t" r="r" b="b"/>
              <a:pathLst>
                <a:path w="782319" h="266700">
                  <a:moveTo>
                    <a:pt x="782320" y="0"/>
                  </a:moveTo>
                  <a:lnTo>
                    <a:pt x="779780" y="0"/>
                  </a:lnTo>
                  <a:lnTo>
                    <a:pt x="779780" y="2540"/>
                  </a:lnTo>
                  <a:lnTo>
                    <a:pt x="779780" y="265430"/>
                  </a:lnTo>
                  <a:lnTo>
                    <a:pt x="1270" y="265430"/>
                  </a:lnTo>
                  <a:lnTo>
                    <a:pt x="1270" y="2540"/>
                  </a:lnTo>
                  <a:lnTo>
                    <a:pt x="779780" y="2540"/>
                  </a:lnTo>
                  <a:lnTo>
                    <a:pt x="7797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65430"/>
                  </a:lnTo>
                  <a:lnTo>
                    <a:pt x="0" y="266700"/>
                  </a:lnTo>
                  <a:lnTo>
                    <a:pt x="782320" y="266700"/>
                  </a:lnTo>
                  <a:lnTo>
                    <a:pt x="782320" y="265430"/>
                  </a:lnTo>
                  <a:lnTo>
                    <a:pt x="782320" y="2540"/>
                  </a:lnTo>
                  <a:lnTo>
                    <a:pt x="782320" y="0"/>
                  </a:lnTo>
                  <a:close/>
                </a:path>
              </a:pathLst>
            </a:custGeom>
            <a:solidFill>
              <a:srgbClr val="FF3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93800" y="1457959"/>
              <a:ext cx="778510" cy="262890"/>
            </a:xfrm>
            <a:custGeom>
              <a:avLst/>
              <a:gdLst/>
              <a:ahLst/>
              <a:cxnLst/>
              <a:rect l="l" t="t" r="r" b="b"/>
              <a:pathLst>
                <a:path w="778510" h="262889">
                  <a:moveTo>
                    <a:pt x="778510" y="0"/>
                  </a:moveTo>
                  <a:lnTo>
                    <a:pt x="777240" y="0"/>
                  </a:lnTo>
                  <a:lnTo>
                    <a:pt x="777240" y="1270"/>
                  </a:lnTo>
                  <a:lnTo>
                    <a:pt x="777240" y="260350"/>
                  </a:lnTo>
                  <a:lnTo>
                    <a:pt x="1270" y="260350"/>
                  </a:lnTo>
                  <a:lnTo>
                    <a:pt x="1270" y="1270"/>
                  </a:lnTo>
                  <a:lnTo>
                    <a:pt x="777240" y="1270"/>
                  </a:lnTo>
                  <a:lnTo>
                    <a:pt x="7772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0350"/>
                  </a:lnTo>
                  <a:lnTo>
                    <a:pt x="0" y="262890"/>
                  </a:lnTo>
                  <a:lnTo>
                    <a:pt x="778510" y="262890"/>
                  </a:lnTo>
                  <a:lnTo>
                    <a:pt x="778510" y="260350"/>
                  </a:lnTo>
                  <a:lnTo>
                    <a:pt x="778510" y="1270"/>
                  </a:lnTo>
                  <a:lnTo>
                    <a:pt x="778510" y="0"/>
                  </a:lnTo>
                  <a:close/>
                </a:path>
              </a:pathLst>
            </a:custGeom>
            <a:solidFill>
              <a:srgbClr val="FF3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195070" y="1459229"/>
              <a:ext cx="775970" cy="259079"/>
            </a:xfrm>
            <a:custGeom>
              <a:avLst/>
              <a:gdLst/>
              <a:ahLst/>
              <a:cxnLst/>
              <a:rect l="l" t="t" r="r" b="b"/>
              <a:pathLst>
                <a:path w="775969" h="259080">
                  <a:moveTo>
                    <a:pt x="775970" y="0"/>
                  </a:moveTo>
                  <a:lnTo>
                    <a:pt x="773430" y="0"/>
                  </a:lnTo>
                  <a:lnTo>
                    <a:pt x="773430" y="2540"/>
                  </a:lnTo>
                  <a:lnTo>
                    <a:pt x="773430" y="257810"/>
                  </a:lnTo>
                  <a:lnTo>
                    <a:pt x="2540" y="257810"/>
                  </a:lnTo>
                  <a:lnTo>
                    <a:pt x="2540" y="2540"/>
                  </a:lnTo>
                  <a:lnTo>
                    <a:pt x="773430" y="2540"/>
                  </a:lnTo>
                  <a:lnTo>
                    <a:pt x="7734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7810"/>
                  </a:lnTo>
                  <a:lnTo>
                    <a:pt x="0" y="259080"/>
                  </a:lnTo>
                  <a:lnTo>
                    <a:pt x="775970" y="259080"/>
                  </a:lnTo>
                  <a:lnTo>
                    <a:pt x="775970" y="257810"/>
                  </a:lnTo>
                  <a:lnTo>
                    <a:pt x="775970" y="2540"/>
                  </a:lnTo>
                  <a:lnTo>
                    <a:pt x="775970" y="0"/>
                  </a:lnTo>
                  <a:close/>
                </a:path>
              </a:pathLst>
            </a:custGeom>
            <a:solidFill>
              <a:srgbClr val="FF3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197610" y="1461769"/>
              <a:ext cx="770890" cy="255270"/>
            </a:xfrm>
            <a:custGeom>
              <a:avLst/>
              <a:gdLst/>
              <a:ahLst/>
              <a:cxnLst/>
              <a:rect l="l" t="t" r="r" b="b"/>
              <a:pathLst>
                <a:path w="770889" h="255269">
                  <a:moveTo>
                    <a:pt x="770890" y="0"/>
                  </a:moveTo>
                  <a:lnTo>
                    <a:pt x="769620" y="0"/>
                  </a:lnTo>
                  <a:lnTo>
                    <a:pt x="769620" y="1270"/>
                  </a:lnTo>
                  <a:lnTo>
                    <a:pt x="769620" y="252730"/>
                  </a:lnTo>
                  <a:lnTo>
                    <a:pt x="1270" y="252730"/>
                  </a:lnTo>
                  <a:lnTo>
                    <a:pt x="1270" y="1270"/>
                  </a:lnTo>
                  <a:lnTo>
                    <a:pt x="769620" y="1270"/>
                  </a:lnTo>
                  <a:lnTo>
                    <a:pt x="7696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2730"/>
                  </a:lnTo>
                  <a:lnTo>
                    <a:pt x="0" y="255270"/>
                  </a:lnTo>
                  <a:lnTo>
                    <a:pt x="770890" y="255270"/>
                  </a:lnTo>
                  <a:lnTo>
                    <a:pt x="770890" y="252730"/>
                  </a:lnTo>
                  <a:lnTo>
                    <a:pt x="770890" y="1270"/>
                  </a:lnTo>
                  <a:lnTo>
                    <a:pt x="770890" y="0"/>
                  </a:lnTo>
                  <a:close/>
                </a:path>
              </a:pathLst>
            </a:custGeom>
            <a:solidFill>
              <a:srgbClr val="FF4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198880" y="1463039"/>
              <a:ext cx="768350" cy="251460"/>
            </a:xfrm>
            <a:custGeom>
              <a:avLst/>
              <a:gdLst/>
              <a:ahLst/>
              <a:cxnLst/>
              <a:rect l="l" t="t" r="r" b="b"/>
              <a:pathLst>
                <a:path w="768350" h="251460">
                  <a:moveTo>
                    <a:pt x="768350" y="0"/>
                  </a:moveTo>
                  <a:lnTo>
                    <a:pt x="765810" y="0"/>
                  </a:lnTo>
                  <a:lnTo>
                    <a:pt x="765810" y="1270"/>
                  </a:lnTo>
                  <a:lnTo>
                    <a:pt x="765810" y="250190"/>
                  </a:lnTo>
                  <a:lnTo>
                    <a:pt x="2540" y="250190"/>
                  </a:lnTo>
                  <a:lnTo>
                    <a:pt x="2540" y="1270"/>
                  </a:lnTo>
                  <a:lnTo>
                    <a:pt x="765810" y="1270"/>
                  </a:lnTo>
                  <a:lnTo>
                    <a:pt x="7658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0190"/>
                  </a:lnTo>
                  <a:lnTo>
                    <a:pt x="0" y="251460"/>
                  </a:lnTo>
                  <a:lnTo>
                    <a:pt x="768350" y="251460"/>
                  </a:lnTo>
                  <a:lnTo>
                    <a:pt x="768350" y="250190"/>
                  </a:lnTo>
                  <a:lnTo>
                    <a:pt x="768350" y="1270"/>
                  </a:lnTo>
                  <a:lnTo>
                    <a:pt x="768350" y="0"/>
                  </a:lnTo>
                  <a:close/>
                </a:path>
              </a:pathLst>
            </a:custGeom>
            <a:solidFill>
              <a:srgbClr val="FF4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201420" y="1464309"/>
              <a:ext cx="763270" cy="248920"/>
            </a:xfrm>
            <a:custGeom>
              <a:avLst/>
              <a:gdLst/>
              <a:ahLst/>
              <a:cxnLst/>
              <a:rect l="l" t="t" r="r" b="b"/>
              <a:pathLst>
                <a:path w="763269" h="248919">
                  <a:moveTo>
                    <a:pt x="763270" y="0"/>
                  </a:moveTo>
                  <a:lnTo>
                    <a:pt x="762000" y="0"/>
                  </a:lnTo>
                  <a:lnTo>
                    <a:pt x="762000" y="2540"/>
                  </a:lnTo>
                  <a:lnTo>
                    <a:pt x="762000" y="247650"/>
                  </a:lnTo>
                  <a:lnTo>
                    <a:pt x="1270" y="247650"/>
                  </a:lnTo>
                  <a:lnTo>
                    <a:pt x="1270" y="2540"/>
                  </a:lnTo>
                  <a:lnTo>
                    <a:pt x="762000" y="254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7650"/>
                  </a:lnTo>
                  <a:lnTo>
                    <a:pt x="0" y="248920"/>
                  </a:lnTo>
                  <a:lnTo>
                    <a:pt x="763270" y="248920"/>
                  </a:lnTo>
                  <a:lnTo>
                    <a:pt x="763270" y="247650"/>
                  </a:lnTo>
                  <a:lnTo>
                    <a:pt x="763270" y="2540"/>
                  </a:lnTo>
                  <a:lnTo>
                    <a:pt x="763270" y="0"/>
                  </a:lnTo>
                  <a:close/>
                </a:path>
              </a:pathLst>
            </a:custGeom>
            <a:solidFill>
              <a:srgbClr val="FF4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202690" y="1466849"/>
              <a:ext cx="760730" cy="245110"/>
            </a:xfrm>
            <a:custGeom>
              <a:avLst/>
              <a:gdLst/>
              <a:ahLst/>
              <a:cxnLst/>
              <a:rect l="l" t="t" r="r" b="b"/>
              <a:pathLst>
                <a:path w="760730" h="245110">
                  <a:moveTo>
                    <a:pt x="760730" y="0"/>
                  </a:moveTo>
                  <a:lnTo>
                    <a:pt x="759460" y="0"/>
                  </a:lnTo>
                  <a:lnTo>
                    <a:pt x="759460" y="1270"/>
                  </a:lnTo>
                  <a:lnTo>
                    <a:pt x="759460" y="242570"/>
                  </a:lnTo>
                  <a:lnTo>
                    <a:pt x="1270" y="242570"/>
                  </a:lnTo>
                  <a:lnTo>
                    <a:pt x="1270" y="1270"/>
                  </a:lnTo>
                  <a:lnTo>
                    <a:pt x="759460" y="1270"/>
                  </a:lnTo>
                  <a:lnTo>
                    <a:pt x="7594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42570"/>
                  </a:lnTo>
                  <a:lnTo>
                    <a:pt x="0" y="245110"/>
                  </a:lnTo>
                  <a:lnTo>
                    <a:pt x="760730" y="245110"/>
                  </a:lnTo>
                  <a:lnTo>
                    <a:pt x="760730" y="242570"/>
                  </a:lnTo>
                  <a:lnTo>
                    <a:pt x="760730" y="1270"/>
                  </a:lnTo>
                  <a:lnTo>
                    <a:pt x="760730" y="0"/>
                  </a:lnTo>
                  <a:close/>
                </a:path>
              </a:pathLst>
            </a:custGeom>
            <a:solidFill>
              <a:srgbClr val="FF4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203960" y="1468119"/>
              <a:ext cx="758190" cy="241300"/>
            </a:xfrm>
            <a:custGeom>
              <a:avLst/>
              <a:gdLst/>
              <a:ahLst/>
              <a:cxnLst/>
              <a:rect l="l" t="t" r="r" b="b"/>
              <a:pathLst>
                <a:path w="758189" h="241300">
                  <a:moveTo>
                    <a:pt x="758190" y="0"/>
                  </a:moveTo>
                  <a:lnTo>
                    <a:pt x="755650" y="0"/>
                  </a:lnTo>
                  <a:lnTo>
                    <a:pt x="755650" y="2540"/>
                  </a:lnTo>
                  <a:lnTo>
                    <a:pt x="755650" y="240030"/>
                  </a:lnTo>
                  <a:lnTo>
                    <a:pt x="2540" y="240030"/>
                  </a:lnTo>
                  <a:lnTo>
                    <a:pt x="2540" y="2540"/>
                  </a:lnTo>
                  <a:lnTo>
                    <a:pt x="755650" y="2540"/>
                  </a:lnTo>
                  <a:lnTo>
                    <a:pt x="7556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0030"/>
                  </a:lnTo>
                  <a:lnTo>
                    <a:pt x="0" y="241300"/>
                  </a:lnTo>
                  <a:lnTo>
                    <a:pt x="758190" y="241300"/>
                  </a:lnTo>
                  <a:lnTo>
                    <a:pt x="758190" y="240030"/>
                  </a:lnTo>
                  <a:lnTo>
                    <a:pt x="758190" y="2540"/>
                  </a:lnTo>
                  <a:lnTo>
                    <a:pt x="758190" y="0"/>
                  </a:lnTo>
                  <a:close/>
                </a:path>
              </a:pathLst>
            </a:custGeom>
            <a:solidFill>
              <a:srgbClr val="FF4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206500" y="1470659"/>
              <a:ext cx="753110" cy="237490"/>
            </a:xfrm>
            <a:custGeom>
              <a:avLst/>
              <a:gdLst/>
              <a:ahLst/>
              <a:cxnLst/>
              <a:rect l="l" t="t" r="r" b="b"/>
              <a:pathLst>
                <a:path w="753110" h="237489">
                  <a:moveTo>
                    <a:pt x="753110" y="0"/>
                  </a:moveTo>
                  <a:lnTo>
                    <a:pt x="751840" y="0"/>
                  </a:lnTo>
                  <a:lnTo>
                    <a:pt x="751840" y="1270"/>
                  </a:lnTo>
                  <a:lnTo>
                    <a:pt x="751840" y="234950"/>
                  </a:lnTo>
                  <a:lnTo>
                    <a:pt x="1270" y="234950"/>
                  </a:lnTo>
                  <a:lnTo>
                    <a:pt x="1270" y="1270"/>
                  </a:lnTo>
                  <a:lnTo>
                    <a:pt x="751840" y="1270"/>
                  </a:lnTo>
                  <a:lnTo>
                    <a:pt x="7518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4950"/>
                  </a:lnTo>
                  <a:lnTo>
                    <a:pt x="0" y="237490"/>
                  </a:lnTo>
                  <a:lnTo>
                    <a:pt x="753110" y="237490"/>
                  </a:lnTo>
                  <a:lnTo>
                    <a:pt x="753110" y="234950"/>
                  </a:lnTo>
                  <a:lnTo>
                    <a:pt x="753110" y="1270"/>
                  </a:lnTo>
                  <a:lnTo>
                    <a:pt x="753110" y="0"/>
                  </a:lnTo>
                  <a:close/>
                </a:path>
              </a:pathLst>
            </a:custGeom>
            <a:solidFill>
              <a:srgbClr val="FF4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207770" y="1471929"/>
              <a:ext cx="750570" cy="233679"/>
            </a:xfrm>
            <a:custGeom>
              <a:avLst/>
              <a:gdLst/>
              <a:ahLst/>
              <a:cxnLst/>
              <a:rect l="l" t="t" r="r" b="b"/>
              <a:pathLst>
                <a:path w="750569" h="233680">
                  <a:moveTo>
                    <a:pt x="750570" y="0"/>
                  </a:moveTo>
                  <a:lnTo>
                    <a:pt x="748030" y="0"/>
                  </a:lnTo>
                  <a:lnTo>
                    <a:pt x="748030" y="2540"/>
                  </a:lnTo>
                  <a:lnTo>
                    <a:pt x="748030" y="232410"/>
                  </a:lnTo>
                  <a:lnTo>
                    <a:pt x="2540" y="232410"/>
                  </a:lnTo>
                  <a:lnTo>
                    <a:pt x="2540" y="2540"/>
                  </a:lnTo>
                  <a:lnTo>
                    <a:pt x="748030" y="2540"/>
                  </a:lnTo>
                  <a:lnTo>
                    <a:pt x="7480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2410"/>
                  </a:lnTo>
                  <a:lnTo>
                    <a:pt x="0" y="233680"/>
                  </a:lnTo>
                  <a:lnTo>
                    <a:pt x="750570" y="233680"/>
                  </a:lnTo>
                  <a:lnTo>
                    <a:pt x="750570" y="232410"/>
                  </a:lnTo>
                  <a:lnTo>
                    <a:pt x="750570" y="2540"/>
                  </a:lnTo>
                  <a:lnTo>
                    <a:pt x="750570" y="0"/>
                  </a:lnTo>
                  <a:close/>
                </a:path>
              </a:pathLst>
            </a:custGeom>
            <a:solidFill>
              <a:srgbClr val="FF51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210310" y="1474469"/>
              <a:ext cx="745490" cy="229870"/>
            </a:xfrm>
            <a:custGeom>
              <a:avLst/>
              <a:gdLst/>
              <a:ahLst/>
              <a:cxnLst/>
              <a:rect l="l" t="t" r="r" b="b"/>
              <a:pathLst>
                <a:path w="745489" h="229869">
                  <a:moveTo>
                    <a:pt x="745490" y="0"/>
                  </a:moveTo>
                  <a:lnTo>
                    <a:pt x="744220" y="0"/>
                  </a:lnTo>
                  <a:lnTo>
                    <a:pt x="744220" y="1270"/>
                  </a:lnTo>
                  <a:lnTo>
                    <a:pt x="744220" y="228600"/>
                  </a:lnTo>
                  <a:lnTo>
                    <a:pt x="1270" y="228600"/>
                  </a:lnTo>
                  <a:lnTo>
                    <a:pt x="1270" y="1270"/>
                  </a:lnTo>
                  <a:lnTo>
                    <a:pt x="744220" y="1270"/>
                  </a:lnTo>
                  <a:lnTo>
                    <a:pt x="7442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8600"/>
                  </a:lnTo>
                  <a:lnTo>
                    <a:pt x="0" y="229870"/>
                  </a:lnTo>
                  <a:lnTo>
                    <a:pt x="745490" y="229870"/>
                  </a:lnTo>
                  <a:lnTo>
                    <a:pt x="745490" y="228600"/>
                  </a:lnTo>
                  <a:lnTo>
                    <a:pt x="745490" y="1270"/>
                  </a:lnTo>
                  <a:lnTo>
                    <a:pt x="745490" y="0"/>
                  </a:lnTo>
                  <a:close/>
                </a:path>
              </a:pathLst>
            </a:custGeom>
            <a:solidFill>
              <a:srgbClr val="FF5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11580" y="1475739"/>
              <a:ext cx="742950" cy="227329"/>
            </a:xfrm>
            <a:custGeom>
              <a:avLst/>
              <a:gdLst/>
              <a:ahLst/>
              <a:cxnLst/>
              <a:rect l="l" t="t" r="r" b="b"/>
              <a:pathLst>
                <a:path w="742950" h="227330">
                  <a:moveTo>
                    <a:pt x="742950" y="0"/>
                  </a:moveTo>
                  <a:lnTo>
                    <a:pt x="741680" y="0"/>
                  </a:lnTo>
                  <a:lnTo>
                    <a:pt x="741680" y="1270"/>
                  </a:lnTo>
                  <a:lnTo>
                    <a:pt x="741680" y="224790"/>
                  </a:lnTo>
                  <a:lnTo>
                    <a:pt x="2540" y="224790"/>
                  </a:lnTo>
                  <a:lnTo>
                    <a:pt x="2540" y="1270"/>
                  </a:lnTo>
                  <a:lnTo>
                    <a:pt x="741680" y="1270"/>
                  </a:lnTo>
                  <a:lnTo>
                    <a:pt x="7416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4790"/>
                  </a:lnTo>
                  <a:lnTo>
                    <a:pt x="0" y="227330"/>
                  </a:lnTo>
                  <a:lnTo>
                    <a:pt x="742950" y="227330"/>
                  </a:lnTo>
                  <a:lnTo>
                    <a:pt x="742950" y="224790"/>
                  </a:lnTo>
                  <a:lnTo>
                    <a:pt x="742950" y="1270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FF56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214120" y="1477009"/>
              <a:ext cx="739140" cy="223520"/>
            </a:xfrm>
            <a:custGeom>
              <a:avLst/>
              <a:gdLst/>
              <a:ahLst/>
              <a:cxnLst/>
              <a:rect l="l" t="t" r="r" b="b"/>
              <a:pathLst>
                <a:path w="739139" h="223519">
                  <a:moveTo>
                    <a:pt x="739140" y="0"/>
                  </a:moveTo>
                  <a:lnTo>
                    <a:pt x="736600" y="0"/>
                  </a:lnTo>
                  <a:lnTo>
                    <a:pt x="736600" y="2540"/>
                  </a:lnTo>
                  <a:lnTo>
                    <a:pt x="736600" y="222250"/>
                  </a:lnTo>
                  <a:lnTo>
                    <a:pt x="1270" y="222250"/>
                  </a:lnTo>
                  <a:lnTo>
                    <a:pt x="1270" y="2540"/>
                  </a:lnTo>
                  <a:lnTo>
                    <a:pt x="736600" y="2540"/>
                  </a:lnTo>
                  <a:lnTo>
                    <a:pt x="7366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22250"/>
                  </a:lnTo>
                  <a:lnTo>
                    <a:pt x="0" y="223520"/>
                  </a:lnTo>
                  <a:lnTo>
                    <a:pt x="739140" y="223520"/>
                  </a:lnTo>
                  <a:lnTo>
                    <a:pt x="739140" y="222250"/>
                  </a:lnTo>
                  <a:lnTo>
                    <a:pt x="739140" y="254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FF59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215390" y="1479549"/>
              <a:ext cx="735330" cy="219710"/>
            </a:xfrm>
            <a:custGeom>
              <a:avLst/>
              <a:gdLst/>
              <a:ahLst/>
              <a:cxnLst/>
              <a:rect l="l" t="t" r="r" b="b"/>
              <a:pathLst>
                <a:path w="735330" h="219710">
                  <a:moveTo>
                    <a:pt x="735330" y="0"/>
                  </a:moveTo>
                  <a:lnTo>
                    <a:pt x="734060" y="0"/>
                  </a:lnTo>
                  <a:lnTo>
                    <a:pt x="734060" y="1270"/>
                  </a:lnTo>
                  <a:lnTo>
                    <a:pt x="734060" y="217170"/>
                  </a:lnTo>
                  <a:lnTo>
                    <a:pt x="1270" y="217170"/>
                  </a:lnTo>
                  <a:lnTo>
                    <a:pt x="1270" y="1270"/>
                  </a:lnTo>
                  <a:lnTo>
                    <a:pt x="734060" y="1270"/>
                  </a:lnTo>
                  <a:lnTo>
                    <a:pt x="7340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17170"/>
                  </a:lnTo>
                  <a:lnTo>
                    <a:pt x="0" y="219710"/>
                  </a:lnTo>
                  <a:lnTo>
                    <a:pt x="735330" y="219710"/>
                  </a:lnTo>
                  <a:lnTo>
                    <a:pt x="735330" y="217170"/>
                  </a:lnTo>
                  <a:lnTo>
                    <a:pt x="735330" y="1270"/>
                  </a:lnTo>
                  <a:lnTo>
                    <a:pt x="735330" y="0"/>
                  </a:lnTo>
                  <a:close/>
                </a:path>
              </a:pathLst>
            </a:custGeom>
            <a:solidFill>
              <a:srgbClr val="FF5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216660" y="1480819"/>
              <a:ext cx="732790" cy="215900"/>
            </a:xfrm>
            <a:custGeom>
              <a:avLst/>
              <a:gdLst/>
              <a:ahLst/>
              <a:cxnLst/>
              <a:rect l="l" t="t" r="r" b="b"/>
              <a:pathLst>
                <a:path w="732789" h="215900">
                  <a:moveTo>
                    <a:pt x="732790" y="0"/>
                  </a:moveTo>
                  <a:lnTo>
                    <a:pt x="730250" y="0"/>
                  </a:lnTo>
                  <a:lnTo>
                    <a:pt x="730250" y="2540"/>
                  </a:lnTo>
                  <a:lnTo>
                    <a:pt x="730250" y="214630"/>
                  </a:lnTo>
                  <a:lnTo>
                    <a:pt x="2540" y="214630"/>
                  </a:lnTo>
                  <a:lnTo>
                    <a:pt x="2540" y="2540"/>
                  </a:lnTo>
                  <a:lnTo>
                    <a:pt x="730250" y="2540"/>
                  </a:lnTo>
                  <a:lnTo>
                    <a:pt x="7302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4630"/>
                  </a:lnTo>
                  <a:lnTo>
                    <a:pt x="0" y="215900"/>
                  </a:lnTo>
                  <a:lnTo>
                    <a:pt x="732790" y="215900"/>
                  </a:lnTo>
                  <a:lnTo>
                    <a:pt x="732790" y="214630"/>
                  </a:lnTo>
                  <a:lnTo>
                    <a:pt x="732790" y="2540"/>
                  </a:lnTo>
                  <a:lnTo>
                    <a:pt x="732790" y="0"/>
                  </a:lnTo>
                  <a:close/>
                </a:path>
              </a:pathLst>
            </a:custGeom>
            <a:solidFill>
              <a:srgbClr val="FF5E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219200" y="1483359"/>
              <a:ext cx="727710" cy="212090"/>
            </a:xfrm>
            <a:custGeom>
              <a:avLst/>
              <a:gdLst/>
              <a:ahLst/>
              <a:cxnLst/>
              <a:rect l="l" t="t" r="r" b="b"/>
              <a:pathLst>
                <a:path w="727710" h="212089">
                  <a:moveTo>
                    <a:pt x="727710" y="0"/>
                  </a:moveTo>
                  <a:lnTo>
                    <a:pt x="726440" y="0"/>
                  </a:lnTo>
                  <a:lnTo>
                    <a:pt x="726440" y="1270"/>
                  </a:lnTo>
                  <a:lnTo>
                    <a:pt x="726440" y="209550"/>
                  </a:lnTo>
                  <a:lnTo>
                    <a:pt x="1270" y="209550"/>
                  </a:lnTo>
                  <a:lnTo>
                    <a:pt x="1270" y="1270"/>
                  </a:lnTo>
                  <a:lnTo>
                    <a:pt x="726440" y="1270"/>
                  </a:lnTo>
                  <a:lnTo>
                    <a:pt x="7264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09550"/>
                  </a:lnTo>
                  <a:lnTo>
                    <a:pt x="0" y="212090"/>
                  </a:lnTo>
                  <a:lnTo>
                    <a:pt x="727710" y="212090"/>
                  </a:lnTo>
                  <a:lnTo>
                    <a:pt x="727710" y="209550"/>
                  </a:lnTo>
                  <a:lnTo>
                    <a:pt x="727710" y="1270"/>
                  </a:lnTo>
                  <a:lnTo>
                    <a:pt x="727710" y="0"/>
                  </a:lnTo>
                  <a:close/>
                </a:path>
              </a:pathLst>
            </a:custGeom>
            <a:solidFill>
              <a:srgbClr val="FF6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220470" y="1484629"/>
              <a:ext cx="725170" cy="208279"/>
            </a:xfrm>
            <a:custGeom>
              <a:avLst/>
              <a:gdLst/>
              <a:ahLst/>
              <a:cxnLst/>
              <a:rect l="l" t="t" r="r" b="b"/>
              <a:pathLst>
                <a:path w="725169" h="208280">
                  <a:moveTo>
                    <a:pt x="725170" y="0"/>
                  </a:moveTo>
                  <a:lnTo>
                    <a:pt x="722630" y="0"/>
                  </a:lnTo>
                  <a:lnTo>
                    <a:pt x="722630" y="1270"/>
                  </a:lnTo>
                  <a:lnTo>
                    <a:pt x="722630" y="207010"/>
                  </a:lnTo>
                  <a:lnTo>
                    <a:pt x="2540" y="207010"/>
                  </a:lnTo>
                  <a:lnTo>
                    <a:pt x="2540" y="1270"/>
                  </a:lnTo>
                  <a:lnTo>
                    <a:pt x="722630" y="1270"/>
                  </a:lnTo>
                  <a:lnTo>
                    <a:pt x="7226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07010"/>
                  </a:lnTo>
                  <a:lnTo>
                    <a:pt x="0" y="208280"/>
                  </a:lnTo>
                  <a:lnTo>
                    <a:pt x="725170" y="208280"/>
                  </a:lnTo>
                  <a:lnTo>
                    <a:pt x="725170" y="207010"/>
                  </a:lnTo>
                  <a:lnTo>
                    <a:pt x="725170" y="1270"/>
                  </a:lnTo>
                  <a:lnTo>
                    <a:pt x="725170" y="0"/>
                  </a:lnTo>
                  <a:close/>
                </a:path>
              </a:pathLst>
            </a:custGeom>
            <a:solidFill>
              <a:srgbClr val="FF6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223010" y="1485899"/>
              <a:ext cx="720090" cy="205740"/>
            </a:xfrm>
            <a:custGeom>
              <a:avLst/>
              <a:gdLst/>
              <a:ahLst/>
              <a:cxnLst/>
              <a:rect l="l" t="t" r="r" b="b"/>
              <a:pathLst>
                <a:path w="720089" h="205739">
                  <a:moveTo>
                    <a:pt x="720090" y="0"/>
                  </a:moveTo>
                  <a:lnTo>
                    <a:pt x="718820" y="0"/>
                  </a:lnTo>
                  <a:lnTo>
                    <a:pt x="718820" y="2540"/>
                  </a:lnTo>
                  <a:lnTo>
                    <a:pt x="718820" y="204470"/>
                  </a:lnTo>
                  <a:lnTo>
                    <a:pt x="1270" y="204470"/>
                  </a:lnTo>
                  <a:lnTo>
                    <a:pt x="1270" y="2540"/>
                  </a:lnTo>
                  <a:lnTo>
                    <a:pt x="718820" y="2540"/>
                  </a:lnTo>
                  <a:lnTo>
                    <a:pt x="7188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4470"/>
                  </a:lnTo>
                  <a:lnTo>
                    <a:pt x="0" y="205740"/>
                  </a:lnTo>
                  <a:lnTo>
                    <a:pt x="720090" y="205740"/>
                  </a:lnTo>
                  <a:lnTo>
                    <a:pt x="720090" y="204470"/>
                  </a:lnTo>
                  <a:lnTo>
                    <a:pt x="720090" y="2540"/>
                  </a:lnTo>
                  <a:lnTo>
                    <a:pt x="720090" y="0"/>
                  </a:lnTo>
                  <a:close/>
                </a:path>
              </a:pathLst>
            </a:custGeom>
            <a:solidFill>
              <a:srgbClr val="FF6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224280" y="1488439"/>
              <a:ext cx="717550" cy="201930"/>
            </a:xfrm>
            <a:custGeom>
              <a:avLst/>
              <a:gdLst/>
              <a:ahLst/>
              <a:cxnLst/>
              <a:rect l="l" t="t" r="r" b="b"/>
              <a:pathLst>
                <a:path w="717550" h="201930">
                  <a:moveTo>
                    <a:pt x="717550" y="0"/>
                  </a:moveTo>
                  <a:lnTo>
                    <a:pt x="716280" y="0"/>
                  </a:lnTo>
                  <a:lnTo>
                    <a:pt x="716280" y="1270"/>
                  </a:lnTo>
                  <a:lnTo>
                    <a:pt x="716280" y="199390"/>
                  </a:lnTo>
                  <a:lnTo>
                    <a:pt x="1270" y="199390"/>
                  </a:lnTo>
                  <a:lnTo>
                    <a:pt x="1270" y="1270"/>
                  </a:lnTo>
                  <a:lnTo>
                    <a:pt x="716280" y="1270"/>
                  </a:lnTo>
                  <a:lnTo>
                    <a:pt x="7162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9390"/>
                  </a:lnTo>
                  <a:lnTo>
                    <a:pt x="0" y="201930"/>
                  </a:lnTo>
                  <a:lnTo>
                    <a:pt x="717550" y="201930"/>
                  </a:lnTo>
                  <a:lnTo>
                    <a:pt x="717550" y="199390"/>
                  </a:lnTo>
                  <a:lnTo>
                    <a:pt x="717550" y="1270"/>
                  </a:lnTo>
                  <a:lnTo>
                    <a:pt x="717550" y="0"/>
                  </a:lnTo>
                  <a:close/>
                </a:path>
              </a:pathLst>
            </a:custGeom>
            <a:solidFill>
              <a:srgbClr val="FF6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225550" y="1489709"/>
              <a:ext cx="715010" cy="198120"/>
            </a:xfrm>
            <a:custGeom>
              <a:avLst/>
              <a:gdLst/>
              <a:ahLst/>
              <a:cxnLst/>
              <a:rect l="l" t="t" r="r" b="b"/>
              <a:pathLst>
                <a:path w="715010" h="198119">
                  <a:moveTo>
                    <a:pt x="715010" y="0"/>
                  </a:moveTo>
                  <a:lnTo>
                    <a:pt x="712470" y="0"/>
                  </a:lnTo>
                  <a:lnTo>
                    <a:pt x="712470" y="2540"/>
                  </a:lnTo>
                  <a:lnTo>
                    <a:pt x="712470" y="196850"/>
                  </a:lnTo>
                  <a:lnTo>
                    <a:pt x="2540" y="196850"/>
                  </a:lnTo>
                  <a:lnTo>
                    <a:pt x="2540" y="2540"/>
                  </a:lnTo>
                  <a:lnTo>
                    <a:pt x="712470" y="2540"/>
                  </a:lnTo>
                  <a:lnTo>
                    <a:pt x="7124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6850"/>
                  </a:lnTo>
                  <a:lnTo>
                    <a:pt x="0" y="198120"/>
                  </a:lnTo>
                  <a:lnTo>
                    <a:pt x="715010" y="198120"/>
                  </a:lnTo>
                  <a:lnTo>
                    <a:pt x="715010" y="196850"/>
                  </a:lnTo>
                  <a:lnTo>
                    <a:pt x="715010" y="2540"/>
                  </a:lnTo>
                  <a:lnTo>
                    <a:pt x="715010" y="0"/>
                  </a:lnTo>
                  <a:close/>
                </a:path>
              </a:pathLst>
            </a:custGeom>
            <a:solidFill>
              <a:srgbClr val="FF6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228090" y="1492249"/>
              <a:ext cx="709930" cy="194310"/>
            </a:xfrm>
            <a:custGeom>
              <a:avLst/>
              <a:gdLst/>
              <a:ahLst/>
              <a:cxnLst/>
              <a:rect l="l" t="t" r="r" b="b"/>
              <a:pathLst>
                <a:path w="709930" h="194310">
                  <a:moveTo>
                    <a:pt x="709930" y="0"/>
                  </a:moveTo>
                  <a:lnTo>
                    <a:pt x="708660" y="0"/>
                  </a:lnTo>
                  <a:lnTo>
                    <a:pt x="708660" y="1270"/>
                  </a:lnTo>
                  <a:lnTo>
                    <a:pt x="708660" y="191770"/>
                  </a:lnTo>
                  <a:lnTo>
                    <a:pt x="1270" y="191770"/>
                  </a:lnTo>
                  <a:lnTo>
                    <a:pt x="1270" y="1270"/>
                  </a:lnTo>
                  <a:lnTo>
                    <a:pt x="708660" y="1270"/>
                  </a:lnTo>
                  <a:lnTo>
                    <a:pt x="7086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1770"/>
                  </a:lnTo>
                  <a:lnTo>
                    <a:pt x="0" y="194310"/>
                  </a:lnTo>
                  <a:lnTo>
                    <a:pt x="709930" y="194310"/>
                  </a:lnTo>
                  <a:lnTo>
                    <a:pt x="709930" y="191770"/>
                  </a:lnTo>
                  <a:lnTo>
                    <a:pt x="709930" y="1270"/>
                  </a:lnTo>
                  <a:lnTo>
                    <a:pt x="709930" y="0"/>
                  </a:lnTo>
                  <a:close/>
                </a:path>
              </a:pathLst>
            </a:custGeom>
            <a:solidFill>
              <a:srgbClr val="FF6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229360" y="1493519"/>
              <a:ext cx="707390" cy="190500"/>
            </a:xfrm>
            <a:custGeom>
              <a:avLst/>
              <a:gdLst/>
              <a:ahLst/>
              <a:cxnLst/>
              <a:rect l="l" t="t" r="r" b="b"/>
              <a:pathLst>
                <a:path w="707389" h="190500">
                  <a:moveTo>
                    <a:pt x="707390" y="0"/>
                  </a:moveTo>
                  <a:lnTo>
                    <a:pt x="704850" y="0"/>
                  </a:lnTo>
                  <a:lnTo>
                    <a:pt x="704850" y="2540"/>
                  </a:lnTo>
                  <a:lnTo>
                    <a:pt x="704850" y="189230"/>
                  </a:lnTo>
                  <a:lnTo>
                    <a:pt x="2540" y="189230"/>
                  </a:lnTo>
                  <a:lnTo>
                    <a:pt x="2540" y="2540"/>
                  </a:lnTo>
                  <a:lnTo>
                    <a:pt x="704850" y="2540"/>
                  </a:lnTo>
                  <a:lnTo>
                    <a:pt x="7048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9230"/>
                  </a:lnTo>
                  <a:lnTo>
                    <a:pt x="0" y="190500"/>
                  </a:lnTo>
                  <a:lnTo>
                    <a:pt x="707390" y="190500"/>
                  </a:lnTo>
                  <a:lnTo>
                    <a:pt x="707390" y="189230"/>
                  </a:lnTo>
                  <a:lnTo>
                    <a:pt x="707390" y="2540"/>
                  </a:lnTo>
                  <a:lnTo>
                    <a:pt x="707390" y="0"/>
                  </a:lnTo>
                  <a:close/>
                </a:path>
              </a:pathLst>
            </a:custGeom>
            <a:solidFill>
              <a:srgbClr val="FF7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231900" y="1496059"/>
              <a:ext cx="702310" cy="186690"/>
            </a:xfrm>
            <a:custGeom>
              <a:avLst/>
              <a:gdLst/>
              <a:ahLst/>
              <a:cxnLst/>
              <a:rect l="l" t="t" r="r" b="b"/>
              <a:pathLst>
                <a:path w="702310" h="186689">
                  <a:moveTo>
                    <a:pt x="702310" y="0"/>
                  </a:moveTo>
                  <a:lnTo>
                    <a:pt x="701040" y="0"/>
                  </a:lnTo>
                  <a:lnTo>
                    <a:pt x="701040" y="1270"/>
                  </a:lnTo>
                  <a:lnTo>
                    <a:pt x="701040" y="184150"/>
                  </a:lnTo>
                  <a:lnTo>
                    <a:pt x="1270" y="184150"/>
                  </a:lnTo>
                  <a:lnTo>
                    <a:pt x="1270" y="1270"/>
                  </a:lnTo>
                  <a:lnTo>
                    <a:pt x="701040" y="1270"/>
                  </a:lnTo>
                  <a:lnTo>
                    <a:pt x="7010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4150"/>
                  </a:lnTo>
                  <a:lnTo>
                    <a:pt x="0" y="186690"/>
                  </a:lnTo>
                  <a:lnTo>
                    <a:pt x="702310" y="186690"/>
                  </a:lnTo>
                  <a:lnTo>
                    <a:pt x="702310" y="184150"/>
                  </a:lnTo>
                  <a:lnTo>
                    <a:pt x="702310" y="1270"/>
                  </a:lnTo>
                  <a:lnTo>
                    <a:pt x="702310" y="0"/>
                  </a:lnTo>
                  <a:close/>
                </a:path>
              </a:pathLst>
            </a:custGeom>
            <a:solidFill>
              <a:srgbClr val="FF7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233170" y="1497329"/>
              <a:ext cx="699770" cy="182880"/>
            </a:xfrm>
            <a:custGeom>
              <a:avLst/>
              <a:gdLst/>
              <a:ahLst/>
              <a:cxnLst/>
              <a:rect l="l" t="t" r="r" b="b"/>
              <a:pathLst>
                <a:path w="699769" h="182880">
                  <a:moveTo>
                    <a:pt x="699770" y="0"/>
                  </a:moveTo>
                  <a:lnTo>
                    <a:pt x="698500" y="0"/>
                  </a:lnTo>
                  <a:lnTo>
                    <a:pt x="698500" y="1270"/>
                  </a:lnTo>
                  <a:lnTo>
                    <a:pt x="698500" y="181610"/>
                  </a:lnTo>
                  <a:lnTo>
                    <a:pt x="2540" y="181610"/>
                  </a:lnTo>
                  <a:lnTo>
                    <a:pt x="2540" y="1270"/>
                  </a:lnTo>
                  <a:lnTo>
                    <a:pt x="698500" y="1270"/>
                  </a:lnTo>
                  <a:lnTo>
                    <a:pt x="6985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1610"/>
                  </a:lnTo>
                  <a:lnTo>
                    <a:pt x="0" y="182880"/>
                  </a:lnTo>
                  <a:lnTo>
                    <a:pt x="699770" y="182880"/>
                  </a:lnTo>
                  <a:lnTo>
                    <a:pt x="699770" y="181610"/>
                  </a:lnTo>
                  <a:lnTo>
                    <a:pt x="699770" y="1270"/>
                  </a:lnTo>
                  <a:lnTo>
                    <a:pt x="699770" y="0"/>
                  </a:lnTo>
                  <a:close/>
                </a:path>
              </a:pathLst>
            </a:custGeom>
            <a:solidFill>
              <a:srgbClr val="FF7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235710" y="1498599"/>
              <a:ext cx="695960" cy="180340"/>
            </a:xfrm>
            <a:custGeom>
              <a:avLst/>
              <a:gdLst/>
              <a:ahLst/>
              <a:cxnLst/>
              <a:rect l="l" t="t" r="r" b="b"/>
              <a:pathLst>
                <a:path w="695960" h="180339">
                  <a:moveTo>
                    <a:pt x="695960" y="0"/>
                  </a:moveTo>
                  <a:lnTo>
                    <a:pt x="693420" y="0"/>
                  </a:lnTo>
                  <a:lnTo>
                    <a:pt x="693420" y="2540"/>
                  </a:lnTo>
                  <a:lnTo>
                    <a:pt x="693420" y="179070"/>
                  </a:lnTo>
                  <a:lnTo>
                    <a:pt x="1270" y="179070"/>
                  </a:lnTo>
                  <a:lnTo>
                    <a:pt x="1270" y="2540"/>
                  </a:lnTo>
                  <a:lnTo>
                    <a:pt x="693420" y="2540"/>
                  </a:lnTo>
                  <a:lnTo>
                    <a:pt x="6934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9070"/>
                  </a:lnTo>
                  <a:lnTo>
                    <a:pt x="0" y="180340"/>
                  </a:lnTo>
                  <a:lnTo>
                    <a:pt x="695960" y="180340"/>
                  </a:lnTo>
                  <a:lnTo>
                    <a:pt x="695960" y="179070"/>
                  </a:lnTo>
                  <a:lnTo>
                    <a:pt x="695960" y="2540"/>
                  </a:lnTo>
                  <a:lnTo>
                    <a:pt x="695960" y="0"/>
                  </a:lnTo>
                  <a:close/>
                </a:path>
              </a:pathLst>
            </a:custGeom>
            <a:solidFill>
              <a:srgbClr val="FF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236980" y="1501139"/>
              <a:ext cx="692150" cy="176530"/>
            </a:xfrm>
            <a:custGeom>
              <a:avLst/>
              <a:gdLst/>
              <a:ahLst/>
              <a:cxnLst/>
              <a:rect l="l" t="t" r="r" b="b"/>
              <a:pathLst>
                <a:path w="692150" h="176530">
                  <a:moveTo>
                    <a:pt x="692150" y="0"/>
                  </a:moveTo>
                  <a:lnTo>
                    <a:pt x="690880" y="0"/>
                  </a:lnTo>
                  <a:lnTo>
                    <a:pt x="690880" y="1270"/>
                  </a:lnTo>
                  <a:lnTo>
                    <a:pt x="690880" y="173990"/>
                  </a:lnTo>
                  <a:lnTo>
                    <a:pt x="1270" y="173990"/>
                  </a:lnTo>
                  <a:lnTo>
                    <a:pt x="1270" y="1270"/>
                  </a:lnTo>
                  <a:lnTo>
                    <a:pt x="690880" y="1270"/>
                  </a:lnTo>
                  <a:lnTo>
                    <a:pt x="6908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3990"/>
                  </a:lnTo>
                  <a:lnTo>
                    <a:pt x="0" y="176530"/>
                  </a:lnTo>
                  <a:lnTo>
                    <a:pt x="692150" y="176530"/>
                  </a:lnTo>
                  <a:lnTo>
                    <a:pt x="692150" y="173990"/>
                  </a:lnTo>
                  <a:lnTo>
                    <a:pt x="692150" y="127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FF7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238250" y="1502409"/>
              <a:ext cx="689610" cy="172720"/>
            </a:xfrm>
            <a:custGeom>
              <a:avLst/>
              <a:gdLst/>
              <a:ahLst/>
              <a:cxnLst/>
              <a:rect l="l" t="t" r="r" b="b"/>
              <a:pathLst>
                <a:path w="689610" h="172719">
                  <a:moveTo>
                    <a:pt x="689610" y="0"/>
                  </a:moveTo>
                  <a:lnTo>
                    <a:pt x="687070" y="0"/>
                  </a:lnTo>
                  <a:lnTo>
                    <a:pt x="687070" y="2540"/>
                  </a:lnTo>
                  <a:lnTo>
                    <a:pt x="687070" y="171450"/>
                  </a:lnTo>
                  <a:lnTo>
                    <a:pt x="2540" y="171450"/>
                  </a:lnTo>
                  <a:lnTo>
                    <a:pt x="2540" y="2540"/>
                  </a:lnTo>
                  <a:lnTo>
                    <a:pt x="687070" y="2540"/>
                  </a:lnTo>
                  <a:lnTo>
                    <a:pt x="6870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1450"/>
                  </a:lnTo>
                  <a:lnTo>
                    <a:pt x="0" y="172720"/>
                  </a:lnTo>
                  <a:lnTo>
                    <a:pt x="689610" y="172720"/>
                  </a:lnTo>
                  <a:lnTo>
                    <a:pt x="689610" y="171450"/>
                  </a:lnTo>
                  <a:lnTo>
                    <a:pt x="689610" y="2540"/>
                  </a:lnTo>
                  <a:lnTo>
                    <a:pt x="689610" y="0"/>
                  </a:lnTo>
                  <a:close/>
                </a:path>
              </a:pathLst>
            </a:custGeom>
            <a:solidFill>
              <a:srgbClr val="FF7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240790" y="1504949"/>
              <a:ext cx="684530" cy="168910"/>
            </a:xfrm>
            <a:custGeom>
              <a:avLst/>
              <a:gdLst/>
              <a:ahLst/>
              <a:cxnLst/>
              <a:rect l="l" t="t" r="r" b="b"/>
              <a:pathLst>
                <a:path w="684530" h="168910">
                  <a:moveTo>
                    <a:pt x="684530" y="0"/>
                  </a:moveTo>
                  <a:lnTo>
                    <a:pt x="683260" y="0"/>
                  </a:lnTo>
                  <a:lnTo>
                    <a:pt x="683260" y="1270"/>
                  </a:lnTo>
                  <a:lnTo>
                    <a:pt x="683260" y="166370"/>
                  </a:lnTo>
                  <a:lnTo>
                    <a:pt x="1270" y="166370"/>
                  </a:lnTo>
                  <a:lnTo>
                    <a:pt x="1270" y="1270"/>
                  </a:lnTo>
                  <a:lnTo>
                    <a:pt x="683260" y="1270"/>
                  </a:lnTo>
                  <a:lnTo>
                    <a:pt x="6832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6370"/>
                  </a:lnTo>
                  <a:lnTo>
                    <a:pt x="0" y="168910"/>
                  </a:lnTo>
                  <a:lnTo>
                    <a:pt x="684530" y="168910"/>
                  </a:lnTo>
                  <a:lnTo>
                    <a:pt x="684530" y="166370"/>
                  </a:lnTo>
                  <a:lnTo>
                    <a:pt x="684530" y="1270"/>
                  </a:lnTo>
                  <a:lnTo>
                    <a:pt x="684530" y="0"/>
                  </a:lnTo>
                  <a:close/>
                </a:path>
              </a:pathLst>
            </a:custGeom>
            <a:solidFill>
              <a:srgbClr val="FF8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242060" y="1506219"/>
              <a:ext cx="681990" cy="165100"/>
            </a:xfrm>
            <a:custGeom>
              <a:avLst/>
              <a:gdLst/>
              <a:ahLst/>
              <a:cxnLst/>
              <a:rect l="l" t="t" r="r" b="b"/>
              <a:pathLst>
                <a:path w="681989" h="165100">
                  <a:moveTo>
                    <a:pt x="681990" y="0"/>
                  </a:moveTo>
                  <a:lnTo>
                    <a:pt x="679450" y="0"/>
                  </a:lnTo>
                  <a:lnTo>
                    <a:pt x="679450" y="1270"/>
                  </a:lnTo>
                  <a:lnTo>
                    <a:pt x="679450" y="163830"/>
                  </a:lnTo>
                  <a:lnTo>
                    <a:pt x="2540" y="163830"/>
                  </a:lnTo>
                  <a:lnTo>
                    <a:pt x="2540" y="1270"/>
                  </a:lnTo>
                  <a:lnTo>
                    <a:pt x="679450" y="1270"/>
                  </a:lnTo>
                  <a:lnTo>
                    <a:pt x="6794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3830"/>
                  </a:lnTo>
                  <a:lnTo>
                    <a:pt x="0" y="165100"/>
                  </a:lnTo>
                  <a:lnTo>
                    <a:pt x="681990" y="165100"/>
                  </a:lnTo>
                  <a:lnTo>
                    <a:pt x="681990" y="163830"/>
                  </a:lnTo>
                  <a:lnTo>
                    <a:pt x="681990" y="1270"/>
                  </a:lnTo>
                  <a:lnTo>
                    <a:pt x="681990" y="0"/>
                  </a:lnTo>
                  <a:close/>
                </a:path>
              </a:pathLst>
            </a:custGeom>
            <a:solidFill>
              <a:srgbClr val="FF8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244600" y="1507489"/>
              <a:ext cx="676910" cy="162560"/>
            </a:xfrm>
            <a:custGeom>
              <a:avLst/>
              <a:gdLst/>
              <a:ahLst/>
              <a:cxnLst/>
              <a:rect l="l" t="t" r="r" b="b"/>
              <a:pathLst>
                <a:path w="676910" h="162560">
                  <a:moveTo>
                    <a:pt x="676910" y="0"/>
                  </a:moveTo>
                  <a:lnTo>
                    <a:pt x="675640" y="0"/>
                  </a:lnTo>
                  <a:lnTo>
                    <a:pt x="675640" y="2540"/>
                  </a:lnTo>
                  <a:lnTo>
                    <a:pt x="675640" y="161290"/>
                  </a:lnTo>
                  <a:lnTo>
                    <a:pt x="1270" y="161290"/>
                  </a:lnTo>
                  <a:lnTo>
                    <a:pt x="1270" y="2540"/>
                  </a:lnTo>
                  <a:lnTo>
                    <a:pt x="675640" y="2540"/>
                  </a:lnTo>
                  <a:lnTo>
                    <a:pt x="6756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1290"/>
                  </a:lnTo>
                  <a:lnTo>
                    <a:pt x="0" y="162560"/>
                  </a:lnTo>
                  <a:lnTo>
                    <a:pt x="676910" y="162560"/>
                  </a:lnTo>
                  <a:lnTo>
                    <a:pt x="676910" y="161290"/>
                  </a:lnTo>
                  <a:lnTo>
                    <a:pt x="676910" y="2540"/>
                  </a:lnTo>
                  <a:lnTo>
                    <a:pt x="676910" y="0"/>
                  </a:lnTo>
                  <a:close/>
                </a:path>
              </a:pathLst>
            </a:custGeom>
            <a:solidFill>
              <a:srgbClr val="FF8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245870" y="1510029"/>
              <a:ext cx="674370" cy="158750"/>
            </a:xfrm>
            <a:custGeom>
              <a:avLst/>
              <a:gdLst/>
              <a:ahLst/>
              <a:cxnLst/>
              <a:rect l="l" t="t" r="r" b="b"/>
              <a:pathLst>
                <a:path w="674369" h="158750">
                  <a:moveTo>
                    <a:pt x="674370" y="0"/>
                  </a:moveTo>
                  <a:lnTo>
                    <a:pt x="673100" y="0"/>
                  </a:lnTo>
                  <a:lnTo>
                    <a:pt x="673100" y="1270"/>
                  </a:lnTo>
                  <a:lnTo>
                    <a:pt x="673100" y="156210"/>
                  </a:lnTo>
                  <a:lnTo>
                    <a:pt x="1270" y="156210"/>
                  </a:lnTo>
                  <a:lnTo>
                    <a:pt x="1270" y="1270"/>
                  </a:lnTo>
                  <a:lnTo>
                    <a:pt x="673100" y="1270"/>
                  </a:lnTo>
                  <a:lnTo>
                    <a:pt x="6731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56210"/>
                  </a:lnTo>
                  <a:lnTo>
                    <a:pt x="0" y="158750"/>
                  </a:lnTo>
                  <a:lnTo>
                    <a:pt x="674370" y="158750"/>
                  </a:lnTo>
                  <a:lnTo>
                    <a:pt x="674370" y="156210"/>
                  </a:lnTo>
                  <a:lnTo>
                    <a:pt x="674370" y="1270"/>
                  </a:lnTo>
                  <a:lnTo>
                    <a:pt x="674370" y="0"/>
                  </a:lnTo>
                  <a:close/>
                </a:path>
              </a:pathLst>
            </a:custGeom>
            <a:solidFill>
              <a:srgbClr val="FF8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247140" y="1511299"/>
              <a:ext cx="671830" cy="154940"/>
            </a:xfrm>
            <a:custGeom>
              <a:avLst/>
              <a:gdLst/>
              <a:ahLst/>
              <a:cxnLst/>
              <a:rect l="l" t="t" r="r" b="b"/>
              <a:pathLst>
                <a:path w="671830" h="154939">
                  <a:moveTo>
                    <a:pt x="671830" y="0"/>
                  </a:moveTo>
                  <a:lnTo>
                    <a:pt x="669290" y="0"/>
                  </a:lnTo>
                  <a:lnTo>
                    <a:pt x="669290" y="2540"/>
                  </a:lnTo>
                  <a:lnTo>
                    <a:pt x="669290" y="153670"/>
                  </a:lnTo>
                  <a:lnTo>
                    <a:pt x="2540" y="153670"/>
                  </a:lnTo>
                  <a:lnTo>
                    <a:pt x="2540" y="2540"/>
                  </a:lnTo>
                  <a:lnTo>
                    <a:pt x="669290" y="2540"/>
                  </a:lnTo>
                  <a:lnTo>
                    <a:pt x="6692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53670"/>
                  </a:lnTo>
                  <a:lnTo>
                    <a:pt x="0" y="154940"/>
                  </a:lnTo>
                  <a:lnTo>
                    <a:pt x="671830" y="154940"/>
                  </a:lnTo>
                  <a:lnTo>
                    <a:pt x="671830" y="153670"/>
                  </a:lnTo>
                  <a:lnTo>
                    <a:pt x="671830" y="2540"/>
                  </a:lnTo>
                  <a:lnTo>
                    <a:pt x="671830" y="0"/>
                  </a:lnTo>
                  <a:close/>
                </a:path>
              </a:pathLst>
            </a:custGeom>
            <a:solidFill>
              <a:srgbClr val="FF8B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249680" y="1513839"/>
              <a:ext cx="666750" cy="151130"/>
            </a:xfrm>
            <a:custGeom>
              <a:avLst/>
              <a:gdLst/>
              <a:ahLst/>
              <a:cxnLst/>
              <a:rect l="l" t="t" r="r" b="b"/>
              <a:pathLst>
                <a:path w="666750" h="151130">
                  <a:moveTo>
                    <a:pt x="666750" y="0"/>
                  </a:moveTo>
                  <a:lnTo>
                    <a:pt x="665480" y="0"/>
                  </a:lnTo>
                  <a:lnTo>
                    <a:pt x="665480" y="1270"/>
                  </a:lnTo>
                  <a:lnTo>
                    <a:pt x="665480" y="148590"/>
                  </a:lnTo>
                  <a:lnTo>
                    <a:pt x="1270" y="148590"/>
                  </a:lnTo>
                  <a:lnTo>
                    <a:pt x="1270" y="1270"/>
                  </a:lnTo>
                  <a:lnTo>
                    <a:pt x="665480" y="1270"/>
                  </a:lnTo>
                  <a:lnTo>
                    <a:pt x="6654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8590"/>
                  </a:lnTo>
                  <a:lnTo>
                    <a:pt x="0" y="151130"/>
                  </a:lnTo>
                  <a:lnTo>
                    <a:pt x="666750" y="151130"/>
                  </a:lnTo>
                  <a:lnTo>
                    <a:pt x="666750" y="148590"/>
                  </a:lnTo>
                  <a:lnTo>
                    <a:pt x="666750" y="1270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FF8E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250950" y="1515109"/>
              <a:ext cx="664210" cy="147320"/>
            </a:xfrm>
            <a:custGeom>
              <a:avLst/>
              <a:gdLst/>
              <a:ahLst/>
              <a:cxnLst/>
              <a:rect l="l" t="t" r="r" b="b"/>
              <a:pathLst>
                <a:path w="664210" h="147319">
                  <a:moveTo>
                    <a:pt x="664210" y="0"/>
                  </a:moveTo>
                  <a:lnTo>
                    <a:pt x="661670" y="0"/>
                  </a:lnTo>
                  <a:lnTo>
                    <a:pt x="661670" y="2540"/>
                  </a:lnTo>
                  <a:lnTo>
                    <a:pt x="661670" y="146050"/>
                  </a:lnTo>
                  <a:lnTo>
                    <a:pt x="2540" y="146050"/>
                  </a:lnTo>
                  <a:lnTo>
                    <a:pt x="2540" y="2540"/>
                  </a:lnTo>
                  <a:lnTo>
                    <a:pt x="661670" y="2540"/>
                  </a:lnTo>
                  <a:lnTo>
                    <a:pt x="6616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6050"/>
                  </a:lnTo>
                  <a:lnTo>
                    <a:pt x="0" y="147320"/>
                  </a:lnTo>
                  <a:lnTo>
                    <a:pt x="664210" y="147320"/>
                  </a:lnTo>
                  <a:lnTo>
                    <a:pt x="664210" y="146050"/>
                  </a:lnTo>
                  <a:lnTo>
                    <a:pt x="664210" y="2540"/>
                  </a:lnTo>
                  <a:lnTo>
                    <a:pt x="664210" y="0"/>
                  </a:lnTo>
                  <a:close/>
                </a:path>
              </a:pathLst>
            </a:custGeom>
            <a:solidFill>
              <a:srgbClr val="FF90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253490" y="1517649"/>
              <a:ext cx="659130" cy="143510"/>
            </a:xfrm>
            <a:custGeom>
              <a:avLst/>
              <a:gdLst/>
              <a:ahLst/>
              <a:cxnLst/>
              <a:rect l="l" t="t" r="r" b="b"/>
              <a:pathLst>
                <a:path w="659130" h="143510">
                  <a:moveTo>
                    <a:pt x="659130" y="0"/>
                  </a:moveTo>
                  <a:lnTo>
                    <a:pt x="657860" y="0"/>
                  </a:lnTo>
                  <a:lnTo>
                    <a:pt x="657860" y="1270"/>
                  </a:lnTo>
                  <a:lnTo>
                    <a:pt x="657860" y="140970"/>
                  </a:lnTo>
                  <a:lnTo>
                    <a:pt x="1270" y="140970"/>
                  </a:lnTo>
                  <a:lnTo>
                    <a:pt x="1270" y="1270"/>
                  </a:lnTo>
                  <a:lnTo>
                    <a:pt x="657860" y="1270"/>
                  </a:lnTo>
                  <a:lnTo>
                    <a:pt x="6578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0970"/>
                  </a:lnTo>
                  <a:lnTo>
                    <a:pt x="0" y="143510"/>
                  </a:lnTo>
                  <a:lnTo>
                    <a:pt x="659130" y="143510"/>
                  </a:lnTo>
                  <a:lnTo>
                    <a:pt x="659130" y="140970"/>
                  </a:lnTo>
                  <a:lnTo>
                    <a:pt x="659130" y="1270"/>
                  </a:lnTo>
                  <a:lnTo>
                    <a:pt x="659130" y="0"/>
                  </a:lnTo>
                  <a:close/>
                </a:path>
              </a:pathLst>
            </a:custGeom>
            <a:solidFill>
              <a:srgbClr val="FF9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254760" y="1518919"/>
              <a:ext cx="656590" cy="139700"/>
            </a:xfrm>
            <a:custGeom>
              <a:avLst/>
              <a:gdLst/>
              <a:ahLst/>
              <a:cxnLst/>
              <a:rect l="l" t="t" r="r" b="b"/>
              <a:pathLst>
                <a:path w="656589" h="139700">
                  <a:moveTo>
                    <a:pt x="656590" y="0"/>
                  </a:moveTo>
                  <a:lnTo>
                    <a:pt x="654050" y="0"/>
                  </a:lnTo>
                  <a:lnTo>
                    <a:pt x="654050" y="1270"/>
                  </a:lnTo>
                  <a:lnTo>
                    <a:pt x="654050" y="138430"/>
                  </a:lnTo>
                  <a:lnTo>
                    <a:pt x="2540" y="138430"/>
                  </a:lnTo>
                  <a:lnTo>
                    <a:pt x="2540" y="1270"/>
                  </a:lnTo>
                  <a:lnTo>
                    <a:pt x="654050" y="1270"/>
                  </a:lnTo>
                  <a:lnTo>
                    <a:pt x="6540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8430"/>
                  </a:lnTo>
                  <a:lnTo>
                    <a:pt x="0" y="139700"/>
                  </a:lnTo>
                  <a:lnTo>
                    <a:pt x="656590" y="139700"/>
                  </a:lnTo>
                  <a:lnTo>
                    <a:pt x="656590" y="138430"/>
                  </a:lnTo>
                  <a:lnTo>
                    <a:pt x="656590" y="1270"/>
                  </a:lnTo>
                  <a:lnTo>
                    <a:pt x="656590" y="0"/>
                  </a:lnTo>
                  <a:close/>
                </a:path>
              </a:pathLst>
            </a:custGeom>
            <a:solidFill>
              <a:srgbClr val="FF9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257300" y="1520189"/>
              <a:ext cx="651510" cy="137160"/>
            </a:xfrm>
            <a:custGeom>
              <a:avLst/>
              <a:gdLst/>
              <a:ahLst/>
              <a:cxnLst/>
              <a:rect l="l" t="t" r="r" b="b"/>
              <a:pathLst>
                <a:path w="651510" h="137160">
                  <a:moveTo>
                    <a:pt x="651510" y="0"/>
                  </a:moveTo>
                  <a:lnTo>
                    <a:pt x="650240" y="0"/>
                  </a:lnTo>
                  <a:lnTo>
                    <a:pt x="650240" y="2540"/>
                  </a:lnTo>
                  <a:lnTo>
                    <a:pt x="650240" y="135890"/>
                  </a:lnTo>
                  <a:lnTo>
                    <a:pt x="1270" y="135890"/>
                  </a:lnTo>
                  <a:lnTo>
                    <a:pt x="1270" y="2540"/>
                  </a:lnTo>
                  <a:lnTo>
                    <a:pt x="650240" y="2540"/>
                  </a:lnTo>
                  <a:lnTo>
                    <a:pt x="6502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5890"/>
                  </a:lnTo>
                  <a:lnTo>
                    <a:pt x="0" y="137160"/>
                  </a:lnTo>
                  <a:lnTo>
                    <a:pt x="651510" y="137160"/>
                  </a:lnTo>
                  <a:lnTo>
                    <a:pt x="651510" y="135890"/>
                  </a:lnTo>
                  <a:lnTo>
                    <a:pt x="651510" y="2540"/>
                  </a:lnTo>
                  <a:lnTo>
                    <a:pt x="651510" y="0"/>
                  </a:lnTo>
                  <a:close/>
                </a:path>
              </a:pathLst>
            </a:custGeom>
            <a:solidFill>
              <a:srgbClr val="FF99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258570" y="1522729"/>
              <a:ext cx="648970" cy="133350"/>
            </a:xfrm>
            <a:custGeom>
              <a:avLst/>
              <a:gdLst/>
              <a:ahLst/>
              <a:cxnLst/>
              <a:rect l="l" t="t" r="r" b="b"/>
              <a:pathLst>
                <a:path w="648969" h="133350">
                  <a:moveTo>
                    <a:pt x="648970" y="0"/>
                  </a:moveTo>
                  <a:lnTo>
                    <a:pt x="647700" y="0"/>
                  </a:lnTo>
                  <a:lnTo>
                    <a:pt x="647700" y="1270"/>
                  </a:lnTo>
                  <a:lnTo>
                    <a:pt x="647700" y="130810"/>
                  </a:lnTo>
                  <a:lnTo>
                    <a:pt x="1270" y="130810"/>
                  </a:lnTo>
                  <a:lnTo>
                    <a:pt x="1270" y="1270"/>
                  </a:lnTo>
                  <a:lnTo>
                    <a:pt x="647700" y="127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0810"/>
                  </a:lnTo>
                  <a:lnTo>
                    <a:pt x="0" y="133350"/>
                  </a:lnTo>
                  <a:lnTo>
                    <a:pt x="648970" y="133350"/>
                  </a:lnTo>
                  <a:lnTo>
                    <a:pt x="648970" y="130810"/>
                  </a:lnTo>
                  <a:lnTo>
                    <a:pt x="648970" y="1270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FF9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259840" y="1523999"/>
              <a:ext cx="646430" cy="129539"/>
            </a:xfrm>
            <a:custGeom>
              <a:avLst/>
              <a:gdLst/>
              <a:ahLst/>
              <a:cxnLst/>
              <a:rect l="l" t="t" r="r" b="b"/>
              <a:pathLst>
                <a:path w="646430" h="129539">
                  <a:moveTo>
                    <a:pt x="646430" y="0"/>
                  </a:moveTo>
                  <a:lnTo>
                    <a:pt x="643890" y="0"/>
                  </a:lnTo>
                  <a:lnTo>
                    <a:pt x="643890" y="2540"/>
                  </a:lnTo>
                  <a:lnTo>
                    <a:pt x="643890" y="128270"/>
                  </a:lnTo>
                  <a:lnTo>
                    <a:pt x="2540" y="128270"/>
                  </a:lnTo>
                  <a:lnTo>
                    <a:pt x="2540" y="2540"/>
                  </a:lnTo>
                  <a:lnTo>
                    <a:pt x="643890" y="2540"/>
                  </a:lnTo>
                  <a:lnTo>
                    <a:pt x="6438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8270"/>
                  </a:lnTo>
                  <a:lnTo>
                    <a:pt x="0" y="129540"/>
                  </a:lnTo>
                  <a:lnTo>
                    <a:pt x="646430" y="129540"/>
                  </a:lnTo>
                  <a:lnTo>
                    <a:pt x="646430" y="128270"/>
                  </a:lnTo>
                  <a:lnTo>
                    <a:pt x="646430" y="2540"/>
                  </a:lnTo>
                  <a:lnTo>
                    <a:pt x="646430" y="0"/>
                  </a:lnTo>
                  <a:close/>
                </a:path>
              </a:pathLst>
            </a:custGeom>
            <a:solidFill>
              <a:srgbClr val="FF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262380" y="1526539"/>
              <a:ext cx="641350" cy="125730"/>
            </a:xfrm>
            <a:custGeom>
              <a:avLst/>
              <a:gdLst/>
              <a:ahLst/>
              <a:cxnLst/>
              <a:rect l="l" t="t" r="r" b="b"/>
              <a:pathLst>
                <a:path w="641350" h="125730">
                  <a:moveTo>
                    <a:pt x="641350" y="0"/>
                  </a:moveTo>
                  <a:lnTo>
                    <a:pt x="640080" y="0"/>
                  </a:lnTo>
                  <a:lnTo>
                    <a:pt x="640080" y="1270"/>
                  </a:lnTo>
                  <a:lnTo>
                    <a:pt x="640080" y="123190"/>
                  </a:lnTo>
                  <a:lnTo>
                    <a:pt x="1270" y="123190"/>
                  </a:lnTo>
                  <a:lnTo>
                    <a:pt x="1270" y="1270"/>
                  </a:lnTo>
                  <a:lnTo>
                    <a:pt x="640080" y="1270"/>
                  </a:lnTo>
                  <a:lnTo>
                    <a:pt x="6400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3190"/>
                  </a:lnTo>
                  <a:lnTo>
                    <a:pt x="0" y="125730"/>
                  </a:lnTo>
                  <a:lnTo>
                    <a:pt x="641350" y="125730"/>
                  </a:lnTo>
                  <a:lnTo>
                    <a:pt x="641350" y="123190"/>
                  </a:lnTo>
                  <a:lnTo>
                    <a:pt x="641350" y="1270"/>
                  </a:lnTo>
                  <a:lnTo>
                    <a:pt x="641350" y="0"/>
                  </a:lnTo>
                  <a:close/>
                </a:path>
              </a:pathLst>
            </a:custGeom>
            <a:solidFill>
              <a:srgbClr val="FFA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263650" y="1527809"/>
              <a:ext cx="638810" cy="121920"/>
            </a:xfrm>
            <a:custGeom>
              <a:avLst/>
              <a:gdLst/>
              <a:ahLst/>
              <a:cxnLst/>
              <a:rect l="l" t="t" r="r" b="b"/>
              <a:pathLst>
                <a:path w="638810" h="121919">
                  <a:moveTo>
                    <a:pt x="638810" y="0"/>
                  </a:moveTo>
                  <a:lnTo>
                    <a:pt x="636270" y="0"/>
                  </a:lnTo>
                  <a:lnTo>
                    <a:pt x="636270" y="1270"/>
                  </a:lnTo>
                  <a:lnTo>
                    <a:pt x="636270" y="120650"/>
                  </a:lnTo>
                  <a:lnTo>
                    <a:pt x="2540" y="120650"/>
                  </a:lnTo>
                  <a:lnTo>
                    <a:pt x="2540" y="1270"/>
                  </a:lnTo>
                  <a:lnTo>
                    <a:pt x="636270" y="1270"/>
                  </a:lnTo>
                  <a:lnTo>
                    <a:pt x="6362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0650"/>
                  </a:lnTo>
                  <a:lnTo>
                    <a:pt x="0" y="121920"/>
                  </a:lnTo>
                  <a:lnTo>
                    <a:pt x="638810" y="121920"/>
                  </a:lnTo>
                  <a:lnTo>
                    <a:pt x="638810" y="120650"/>
                  </a:lnTo>
                  <a:lnTo>
                    <a:pt x="638810" y="1270"/>
                  </a:lnTo>
                  <a:lnTo>
                    <a:pt x="638810" y="0"/>
                  </a:lnTo>
                  <a:close/>
                </a:path>
              </a:pathLst>
            </a:custGeom>
            <a:solidFill>
              <a:srgbClr val="FFA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266190" y="1529079"/>
              <a:ext cx="633730" cy="119380"/>
            </a:xfrm>
            <a:custGeom>
              <a:avLst/>
              <a:gdLst/>
              <a:ahLst/>
              <a:cxnLst/>
              <a:rect l="l" t="t" r="r" b="b"/>
              <a:pathLst>
                <a:path w="633730" h="119380">
                  <a:moveTo>
                    <a:pt x="633730" y="0"/>
                  </a:moveTo>
                  <a:lnTo>
                    <a:pt x="632460" y="0"/>
                  </a:lnTo>
                  <a:lnTo>
                    <a:pt x="632460" y="2540"/>
                  </a:lnTo>
                  <a:lnTo>
                    <a:pt x="632460" y="118110"/>
                  </a:lnTo>
                  <a:lnTo>
                    <a:pt x="1270" y="118110"/>
                  </a:lnTo>
                  <a:lnTo>
                    <a:pt x="1270" y="2540"/>
                  </a:lnTo>
                  <a:lnTo>
                    <a:pt x="632460" y="2540"/>
                  </a:lnTo>
                  <a:lnTo>
                    <a:pt x="6324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8110"/>
                  </a:lnTo>
                  <a:lnTo>
                    <a:pt x="0" y="119380"/>
                  </a:lnTo>
                  <a:lnTo>
                    <a:pt x="633730" y="119380"/>
                  </a:lnTo>
                  <a:lnTo>
                    <a:pt x="633730" y="118110"/>
                  </a:lnTo>
                  <a:lnTo>
                    <a:pt x="633730" y="2540"/>
                  </a:lnTo>
                  <a:lnTo>
                    <a:pt x="633730" y="0"/>
                  </a:lnTo>
                  <a:close/>
                </a:path>
              </a:pathLst>
            </a:custGeom>
            <a:solidFill>
              <a:srgbClr val="FFA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267460" y="1531619"/>
              <a:ext cx="631190" cy="115570"/>
            </a:xfrm>
            <a:custGeom>
              <a:avLst/>
              <a:gdLst/>
              <a:ahLst/>
              <a:cxnLst/>
              <a:rect l="l" t="t" r="r" b="b"/>
              <a:pathLst>
                <a:path w="631189" h="115569">
                  <a:moveTo>
                    <a:pt x="631190" y="0"/>
                  </a:moveTo>
                  <a:lnTo>
                    <a:pt x="629920" y="0"/>
                  </a:lnTo>
                  <a:lnTo>
                    <a:pt x="629920" y="1270"/>
                  </a:lnTo>
                  <a:lnTo>
                    <a:pt x="629920" y="113030"/>
                  </a:lnTo>
                  <a:lnTo>
                    <a:pt x="1270" y="113030"/>
                  </a:lnTo>
                  <a:lnTo>
                    <a:pt x="1270" y="1270"/>
                  </a:lnTo>
                  <a:lnTo>
                    <a:pt x="629920" y="1270"/>
                  </a:lnTo>
                  <a:lnTo>
                    <a:pt x="6299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3030"/>
                  </a:lnTo>
                  <a:lnTo>
                    <a:pt x="0" y="115570"/>
                  </a:lnTo>
                  <a:lnTo>
                    <a:pt x="631190" y="115570"/>
                  </a:lnTo>
                  <a:lnTo>
                    <a:pt x="631190" y="113030"/>
                  </a:lnTo>
                  <a:lnTo>
                    <a:pt x="631190" y="1270"/>
                  </a:lnTo>
                  <a:lnTo>
                    <a:pt x="631190" y="0"/>
                  </a:lnTo>
                  <a:close/>
                </a:path>
              </a:pathLst>
            </a:custGeom>
            <a:solidFill>
              <a:srgbClr val="FFA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268730" y="1532889"/>
              <a:ext cx="628650" cy="111760"/>
            </a:xfrm>
            <a:custGeom>
              <a:avLst/>
              <a:gdLst/>
              <a:ahLst/>
              <a:cxnLst/>
              <a:rect l="l" t="t" r="r" b="b"/>
              <a:pathLst>
                <a:path w="628650" h="111760">
                  <a:moveTo>
                    <a:pt x="628650" y="0"/>
                  </a:moveTo>
                  <a:lnTo>
                    <a:pt x="626110" y="0"/>
                  </a:lnTo>
                  <a:lnTo>
                    <a:pt x="626110" y="2540"/>
                  </a:lnTo>
                  <a:lnTo>
                    <a:pt x="626110" y="110490"/>
                  </a:lnTo>
                  <a:lnTo>
                    <a:pt x="2540" y="110490"/>
                  </a:lnTo>
                  <a:lnTo>
                    <a:pt x="2540" y="2540"/>
                  </a:lnTo>
                  <a:lnTo>
                    <a:pt x="626110" y="2540"/>
                  </a:lnTo>
                  <a:lnTo>
                    <a:pt x="6261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0490"/>
                  </a:lnTo>
                  <a:lnTo>
                    <a:pt x="0" y="111760"/>
                  </a:lnTo>
                  <a:lnTo>
                    <a:pt x="628650" y="111760"/>
                  </a:lnTo>
                  <a:lnTo>
                    <a:pt x="628650" y="110490"/>
                  </a:lnTo>
                  <a:lnTo>
                    <a:pt x="628650" y="2540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FFAB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271270" y="1535429"/>
              <a:ext cx="623570" cy="107950"/>
            </a:xfrm>
            <a:custGeom>
              <a:avLst/>
              <a:gdLst/>
              <a:ahLst/>
              <a:cxnLst/>
              <a:rect l="l" t="t" r="r" b="b"/>
              <a:pathLst>
                <a:path w="623569" h="107950">
                  <a:moveTo>
                    <a:pt x="623570" y="0"/>
                  </a:moveTo>
                  <a:lnTo>
                    <a:pt x="622300" y="0"/>
                  </a:lnTo>
                  <a:lnTo>
                    <a:pt x="622300" y="1270"/>
                  </a:lnTo>
                  <a:lnTo>
                    <a:pt x="622300" y="105410"/>
                  </a:lnTo>
                  <a:lnTo>
                    <a:pt x="1270" y="105410"/>
                  </a:lnTo>
                  <a:lnTo>
                    <a:pt x="1270" y="1270"/>
                  </a:lnTo>
                  <a:lnTo>
                    <a:pt x="622300" y="1270"/>
                  </a:lnTo>
                  <a:lnTo>
                    <a:pt x="6223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5410"/>
                  </a:lnTo>
                  <a:lnTo>
                    <a:pt x="0" y="107950"/>
                  </a:lnTo>
                  <a:lnTo>
                    <a:pt x="623570" y="107950"/>
                  </a:lnTo>
                  <a:lnTo>
                    <a:pt x="623570" y="105410"/>
                  </a:lnTo>
                  <a:lnTo>
                    <a:pt x="623570" y="1270"/>
                  </a:lnTo>
                  <a:lnTo>
                    <a:pt x="623570" y="0"/>
                  </a:lnTo>
                  <a:close/>
                </a:path>
              </a:pathLst>
            </a:custGeom>
            <a:solidFill>
              <a:srgbClr val="FFAD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272540" y="1536699"/>
              <a:ext cx="621030" cy="104139"/>
            </a:xfrm>
            <a:custGeom>
              <a:avLst/>
              <a:gdLst/>
              <a:ahLst/>
              <a:cxnLst/>
              <a:rect l="l" t="t" r="r" b="b"/>
              <a:pathLst>
                <a:path w="621030" h="104139">
                  <a:moveTo>
                    <a:pt x="621030" y="0"/>
                  </a:moveTo>
                  <a:lnTo>
                    <a:pt x="618490" y="0"/>
                  </a:lnTo>
                  <a:lnTo>
                    <a:pt x="618490" y="2540"/>
                  </a:lnTo>
                  <a:lnTo>
                    <a:pt x="618490" y="102870"/>
                  </a:lnTo>
                  <a:lnTo>
                    <a:pt x="2540" y="102870"/>
                  </a:lnTo>
                  <a:lnTo>
                    <a:pt x="2540" y="2540"/>
                  </a:lnTo>
                  <a:lnTo>
                    <a:pt x="618490" y="2540"/>
                  </a:lnTo>
                  <a:lnTo>
                    <a:pt x="6184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2870"/>
                  </a:lnTo>
                  <a:lnTo>
                    <a:pt x="0" y="104140"/>
                  </a:lnTo>
                  <a:lnTo>
                    <a:pt x="621030" y="104140"/>
                  </a:lnTo>
                  <a:lnTo>
                    <a:pt x="621030" y="102870"/>
                  </a:lnTo>
                  <a:lnTo>
                    <a:pt x="621030" y="2540"/>
                  </a:lnTo>
                  <a:lnTo>
                    <a:pt x="621030" y="0"/>
                  </a:lnTo>
                  <a:close/>
                </a:path>
              </a:pathLst>
            </a:custGeom>
            <a:solidFill>
              <a:srgbClr val="FF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275080" y="1539239"/>
              <a:ext cx="615950" cy="100330"/>
            </a:xfrm>
            <a:custGeom>
              <a:avLst/>
              <a:gdLst/>
              <a:ahLst/>
              <a:cxnLst/>
              <a:rect l="l" t="t" r="r" b="b"/>
              <a:pathLst>
                <a:path w="615950" h="100330">
                  <a:moveTo>
                    <a:pt x="615950" y="0"/>
                  </a:moveTo>
                  <a:lnTo>
                    <a:pt x="614680" y="0"/>
                  </a:lnTo>
                  <a:lnTo>
                    <a:pt x="614680" y="1270"/>
                  </a:lnTo>
                  <a:lnTo>
                    <a:pt x="614680" y="97790"/>
                  </a:lnTo>
                  <a:lnTo>
                    <a:pt x="1270" y="97790"/>
                  </a:lnTo>
                  <a:lnTo>
                    <a:pt x="1270" y="1270"/>
                  </a:lnTo>
                  <a:lnTo>
                    <a:pt x="614680" y="1270"/>
                  </a:lnTo>
                  <a:lnTo>
                    <a:pt x="6146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7790"/>
                  </a:lnTo>
                  <a:lnTo>
                    <a:pt x="0" y="100330"/>
                  </a:lnTo>
                  <a:lnTo>
                    <a:pt x="615950" y="100330"/>
                  </a:lnTo>
                  <a:lnTo>
                    <a:pt x="615950" y="97790"/>
                  </a:lnTo>
                  <a:lnTo>
                    <a:pt x="615950" y="127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FFB3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276350" y="1540509"/>
              <a:ext cx="613410" cy="96520"/>
            </a:xfrm>
            <a:custGeom>
              <a:avLst/>
              <a:gdLst/>
              <a:ahLst/>
              <a:cxnLst/>
              <a:rect l="l" t="t" r="r" b="b"/>
              <a:pathLst>
                <a:path w="613410" h="96519">
                  <a:moveTo>
                    <a:pt x="613410" y="0"/>
                  </a:moveTo>
                  <a:lnTo>
                    <a:pt x="610870" y="0"/>
                  </a:lnTo>
                  <a:lnTo>
                    <a:pt x="610870" y="1270"/>
                  </a:lnTo>
                  <a:lnTo>
                    <a:pt x="610870" y="95250"/>
                  </a:lnTo>
                  <a:lnTo>
                    <a:pt x="2540" y="95250"/>
                  </a:lnTo>
                  <a:lnTo>
                    <a:pt x="2540" y="1270"/>
                  </a:lnTo>
                  <a:lnTo>
                    <a:pt x="610870" y="1270"/>
                  </a:lnTo>
                  <a:lnTo>
                    <a:pt x="6108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5250"/>
                  </a:lnTo>
                  <a:lnTo>
                    <a:pt x="0" y="96520"/>
                  </a:lnTo>
                  <a:lnTo>
                    <a:pt x="613410" y="96520"/>
                  </a:lnTo>
                  <a:lnTo>
                    <a:pt x="613410" y="95250"/>
                  </a:lnTo>
                  <a:lnTo>
                    <a:pt x="613410" y="1270"/>
                  </a:lnTo>
                  <a:lnTo>
                    <a:pt x="613410" y="0"/>
                  </a:lnTo>
                  <a:close/>
                </a:path>
              </a:pathLst>
            </a:custGeom>
            <a:solidFill>
              <a:srgbClr val="FFB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278890" y="1541779"/>
              <a:ext cx="608330" cy="93980"/>
            </a:xfrm>
            <a:custGeom>
              <a:avLst/>
              <a:gdLst/>
              <a:ahLst/>
              <a:cxnLst/>
              <a:rect l="l" t="t" r="r" b="b"/>
              <a:pathLst>
                <a:path w="608330" h="93980">
                  <a:moveTo>
                    <a:pt x="608330" y="0"/>
                  </a:moveTo>
                  <a:lnTo>
                    <a:pt x="607060" y="0"/>
                  </a:lnTo>
                  <a:lnTo>
                    <a:pt x="607060" y="2540"/>
                  </a:lnTo>
                  <a:lnTo>
                    <a:pt x="607060" y="92710"/>
                  </a:lnTo>
                  <a:lnTo>
                    <a:pt x="1270" y="92710"/>
                  </a:lnTo>
                  <a:lnTo>
                    <a:pt x="1270" y="2540"/>
                  </a:lnTo>
                  <a:lnTo>
                    <a:pt x="607060" y="2540"/>
                  </a:lnTo>
                  <a:lnTo>
                    <a:pt x="6070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2710"/>
                  </a:lnTo>
                  <a:lnTo>
                    <a:pt x="0" y="93980"/>
                  </a:lnTo>
                  <a:lnTo>
                    <a:pt x="608330" y="93980"/>
                  </a:lnTo>
                  <a:lnTo>
                    <a:pt x="608330" y="92710"/>
                  </a:lnTo>
                  <a:lnTo>
                    <a:pt x="608330" y="2540"/>
                  </a:lnTo>
                  <a:lnTo>
                    <a:pt x="608330" y="0"/>
                  </a:lnTo>
                  <a:close/>
                </a:path>
              </a:pathLst>
            </a:custGeom>
            <a:solidFill>
              <a:srgbClr val="FFB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280160" y="1544319"/>
              <a:ext cx="605790" cy="90170"/>
            </a:xfrm>
            <a:custGeom>
              <a:avLst/>
              <a:gdLst/>
              <a:ahLst/>
              <a:cxnLst/>
              <a:rect l="l" t="t" r="r" b="b"/>
              <a:pathLst>
                <a:path w="605789" h="90169">
                  <a:moveTo>
                    <a:pt x="605790" y="0"/>
                  </a:moveTo>
                  <a:lnTo>
                    <a:pt x="604520" y="0"/>
                  </a:lnTo>
                  <a:lnTo>
                    <a:pt x="604520" y="1270"/>
                  </a:lnTo>
                  <a:lnTo>
                    <a:pt x="604520" y="87630"/>
                  </a:lnTo>
                  <a:lnTo>
                    <a:pt x="1270" y="87630"/>
                  </a:lnTo>
                  <a:lnTo>
                    <a:pt x="1270" y="1270"/>
                  </a:lnTo>
                  <a:lnTo>
                    <a:pt x="604520" y="1270"/>
                  </a:lnTo>
                  <a:lnTo>
                    <a:pt x="6045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7630"/>
                  </a:lnTo>
                  <a:lnTo>
                    <a:pt x="0" y="90170"/>
                  </a:lnTo>
                  <a:lnTo>
                    <a:pt x="605790" y="90170"/>
                  </a:lnTo>
                  <a:lnTo>
                    <a:pt x="605790" y="87630"/>
                  </a:lnTo>
                  <a:lnTo>
                    <a:pt x="605790" y="1270"/>
                  </a:lnTo>
                  <a:lnTo>
                    <a:pt x="605790" y="0"/>
                  </a:lnTo>
                  <a:close/>
                </a:path>
              </a:pathLst>
            </a:custGeom>
            <a:solidFill>
              <a:srgbClr val="FFB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281430" y="1545589"/>
              <a:ext cx="603250" cy="86360"/>
            </a:xfrm>
            <a:custGeom>
              <a:avLst/>
              <a:gdLst/>
              <a:ahLst/>
              <a:cxnLst/>
              <a:rect l="l" t="t" r="r" b="b"/>
              <a:pathLst>
                <a:path w="603250" h="86360">
                  <a:moveTo>
                    <a:pt x="603250" y="0"/>
                  </a:moveTo>
                  <a:lnTo>
                    <a:pt x="600710" y="0"/>
                  </a:lnTo>
                  <a:lnTo>
                    <a:pt x="600710" y="2540"/>
                  </a:lnTo>
                  <a:lnTo>
                    <a:pt x="600710" y="85090"/>
                  </a:lnTo>
                  <a:lnTo>
                    <a:pt x="2540" y="85090"/>
                  </a:lnTo>
                  <a:lnTo>
                    <a:pt x="2540" y="2540"/>
                  </a:lnTo>
                  <a:lnTo>
                    <a:pt x="600710" y="2540"/>
                  </a:lnTo>
                  <a:lnTo>
                    <a:pt x="6007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5090"/>
                  </a:lnTo>
                  <a:lnTo>
                    <a:pt x="0" y="86360"/>
                  </a:lnTo>
                  <a:lnTo>
                    <a:pt x="603250" y="86360"/>
                  </a:lnTo>
                  <a:lnTo>
                    <a:pt x="603250" y="85090"/>
                  </a:lnTo>
                  <a:lnTo>
                    <a:pt x="603250" y="2540"/>
                  </a:lnTo>
                  <a:lnTo>
                    <a:pt x="603250" y="0"/>
                  </a:lnTo>
                  <a:close/>
                </a:path>
              </a:pathLst>
            </a:custGeom>
            <a:solidFill>
              <a:srgbClr val="FFB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283970" y="1548129"/>
              <a:ext cx="598170" cy="82550"/>
            </a:xfrm>
            <a:custGeom>
              <a:avLst/>
              <a:gdLst/>
              <a:ahLst/>
              <a:cxnLst/>
              <a:rect l="l" t="t" r="r" b="b"/>
              <a:pathLst>
                <a:path w="598169" h="82550">
                  <a:moveTo>
                    <a:pt x="598170" y="0"/>
                  </a:moveTo>
                  <a:lnTo>
                    <a:pt x="596900" y="0"/>
                  </a:lnTo>
                  <a:lnTo>
                    <a:pt x="596900" y="1270"/>
                  </a:lnTo>
                  <a:lnTo>
                    <a:pt x="596900" y="80010"/>
                  </a:lnTo>
                  <a:lnTo>
                    <a:pt x="1270" y="80010"/>
                  </a:lnTo>
                  <a:lnTo>
                    <a:pt x="1270" y="1270"/>
                  </a:lnTo>
                  <a:lnTo>
                    <a:pt x="596900" y="1270"/>
                  </a:lnTo>
                  <a:lnTo>
                    <a:pt x="5969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0010"/>
                  </a:lnTo>
                  <a:lnTo>
                    <a:pt x="0" y="82550"/>
                  </a:lnTo>
                  <a:lnTo>
                    <a:pt x="598170" y="82550"/>
                  </a:lnTo>
                  <a:lnTo>
                    <a:pt x="598170" y="80010"/>
                  </a:lnTo>
                  <a:lnTo>
                    <a:pt x="598170" y="1270"/>
                  </a:lnTo>
                  <a:lnTo>
                    <a:pt x="598170" y="0"/>
                  </a:lnTo>
                  <a:close/>
                </a:path>
              </a:pathLst>
            </a:custGeom>
            <a:solidFill>
              <a:srgbClr val="FFC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285240" y="1549399"/>
              <a:ext cx="595630" cy="78740"/>
            </a:xfrm>
            <a:custGeom>
              <a:avLst/>
              <a:gdLst/>
              <a:ahLst/>
              <a:cxnLst/>
              <a:rect l="l" t="t" r="r" b="b"/>
              <a:pathLst>
                <a:path w="595630" h="78739">
                  <a:moveTo>
                    <a:pt x="595630" y="0"/>
                  </a:moveTo>
                  <a:lnTo>
                    <a:pt x="593090" y="0"/>
                  </a:lnTo>
                  <a:lnTo>
                    <a:pt x="593090" y="1270"/>
                  </a:lnTo>
                  <a:lnTo>
                    <a:pt x="593090" y="77470"/>
                  </a:lnTo>
                  <a:lnTo>
                    <a:pt x="2540" y="77470"/>
                  </a:lnTo>
                  <a:lnTo>
                    <a:pt x="2540" y="1270"/>
                  </a:lnTo>
                  <a:lnTo>
                    <a:pt x="593090" y="1270"/>
                  </a:lnTo>
                  <a:lnTo>
                    <a:pt x="5930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7470"/>
                  </a:lnTo>
                  <a:lnTo>
                    <a:pt x="0" y="78740"/>
                  </a:lnTo>
                  <a:lnTo>
                    <a:pt x="595630" y="78740"/>
                  </a:lnTo>
                  <a:lnTo>
                    <a:pt x="595630" y="77470"/>
                  </a:lnTo>
                  <a:lnTo>
                    <a:pt x="595630" y="1270"/>
                  </a:lnTo>
                  <a:lnTo>
                    <a:pt x="595630" y="0"/>
                  </a:lnTo>
                  <a:close/>
                </a:path>
              </a:pathLst>
            </a:custGeom>
            <a:solidFill>
              <a:srgbClr val="FFC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287780" y="1550669"/>
              <a:ext cx="590550" cy="76200"/>
            </a:xfrm>
            <a:custGeom>
              <a:avLst/>
              <a:gdLst/>
              <a:ahLst/>
              <a:cxnLst/>
              <a:rect l="l" t="t" r="r" b="b"/>
              <a:pathLst>
                <a:path w="590550" h="76200">
                  <a:moveTo>
                    <a:pt x="590550" y="0"/>
                  </a:moveTo>
                  <a:lnTo>
                    <a:pt x="589280" y="0"/>
                  </a:lnTo>
                  <a:lnTo>
                    <a:pt x="589280" y="2540"/>
                  </a:lnTo>
                  <a:lnTo>
                    <a:pt x="589280" y="74930"/>
                  </a:lnTo>
                  <a:lnTo>
                    <a:pt x="1270" y="74930"/>
                  </a:lnTo>
                  <a:lnTo>
                    <a:pt x="1270" y="2540"/>
                  </a:lnTo>
                  <a:lnTo>
                    <a:pt x="589280" y="2540"/>
                  </a:lnTo>
                  <a:lnTo>
                    <a:pt x="5892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4930"/>
                  </a:lnTo>
                  <a:lnTo>
                    <a:pt x="0" y="76200"/>
                  </a:lnTo>
                  <a:lnTo>
                    <a:pt x="590550" y="76200"/>
                  </a:lnTo>
                  <a:lnTo>
                    <a:pt x="590550" y="74930"/>
                  </a:lnTo>
                  <a:lnTo>
                    <a:pt x="590550" y="2540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FFC5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289050" y="1553209"/>
              <a:ext cx="588010" cy="72390"/>
            </a:xfrm>
            <a:custGeom>
              <a:avLst/>
              <a:gdLst/>
              <a:ahLst/>
              <a:cxnLst/>
              <a:rect l="l" t="t" r="r" b="b"/>
              <a:pathLst>
                <a:path w="588010" h="72390">
                  <a:moveTo>
                    <a:pt x="588010" y="0"/>
                  </a:moveTo>
                  <a:lnTo>
                    <a:pt x="586740" y="0"/>
                  </a:lnTo>
                  <a:lnTo>
                    <a:pt x="586740" y="1270"/>
                  </a:lnTo>
                  <a:lnTo>
                    <a:pt x="586740" y="69850"/>
                  </a:lnTo>
                  <a:lnTo>
                    <a:pt x="2540" y="69850"/>
                  </a:lnTo>
                  <a:lnTo>
                    <a:pt x="2540" y="1270"/>
                  </a:lnTo>
                  <a:lnTo>
                    <a:pt x="586740" y="1270"/>
                  </a:lnTo>
                  <a:lnTo>
                    <a:pt x="5867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9850"/>
                  </a:lnTo>
                  <a:lnTo>
                    <a:pt x="0" y="72390"/>
                  </a:lnTo>
                  <a:lnTo>
                    <a:pt x="588010" y="72390"/>
                  </a:lnTo>
                  <a:lnTo>
                    <a:pt x="588010" y="69850"/>
                  </a:lnTo>
                  <a:lnTo>
                    <a:pt x="588010" y="1270"/>
                  </a:lnTo>
                  <a:lnTo>
                    <a:pt x="588010" y="0"/>
                  </a:lnTo>
                  <a:close/>
                </a:path>
              </a:pathLst>
            </a:custGeom>
            <a:solidFill>
              <a:srgbClr val="FFC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291590" y="1554479"/>
              <a:ext cx="584200" cy="68580"/>
            </a:xfrm>
            <a:custGeom>
              <a:avLst/>
              <a:gdLst/>
              <a:ahLst/>
              <a:cxnLst/>
              <a:rect l="l" t="t" r="r" b="b"/>
              <a:pathLst>
                <a:path w="584200" h="68580">
                  <a:moveTo>
                    <a:pt x="584200" y="0"/>
                  </a:moveTo>
                  <a:lnTo>
                    <a:pt x="581660" y="0"/>
                  </a:lnTo>
                  <a:lnTo>
                    <a:pt x="581660" y="2540"/>
                  </a:lnTo>
                  <a:lnTo>
                    <a:pt x="581660" y="67310"/>
                  </a:lnTo>
                  <a:lnTo>
                    <a:pt x="1270" y="67310"/>
                  </a:lnTo>
                  <a:lnTo>
                    <a:pt x="1270" y="2540"/>
                  </a:lnTo>
                  <a:lnTo>
                    <a:pt x="581660" y="2540"/>
                  </a:lnTo>
                  <a:lnTo>
                    <a:pt x="5816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7310"/>
                  </a:lnTo>
                  <a:lnTo>
                    <a:pt x="0" y="68580"/>
                  </a:lnTo>
                  <a:lnTo>
                    <a:pt x="584200" y="68580"/>
                  </a:lnTo>
                  <a:lnTo>
                    <a:pt x="584200" y="67310"/>
                  </a:lnTo>
                  <a:lnTo>
                    <a:pt x="584200" y="2540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FFCA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292860" y="1557019"/>
              <a:ext cx="580390" cy="64769"/>
            </a:xfrm>
            <a:custGeom>
              <a:avLst/>
              <a:gdLst/>
              <a:ahLst/>
              <a:cxnLst/>
              <a:rect l="l" t="t" r="r" b="b"/>
              <a:pathLst>
                <a:path w="580389" h="64769">
                  <a:moveTo>
                    <a:pt x="580390" y="0"/>
                  </a:moveTo>
                  <a:lnTo>
                    <a:pt x="579120" y="0"/>
                  </a:lnTo>
                  <a:lnTo>
                    <a:pt x="579120" y="1270"/>
                  </a:lnTo>
                  <a:lnTo>
                    <a:pt x="579120" y="62230"/>
                  </a:lnTo>
                  <a:lnTo>
                    <a:pt x="1270" y="62230"/>
                  </a:lnTo>
                  <a:lnTo>
                    <a:pt x="1270" y="1270"/>
                  </a:lnTo>
                  <a:lnTo>
                    <a:pt x="579120" y="1270"/>
                  </a:lnTo>
                  <a:lnTo>
                    <a:pt x="5791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2230"/>
                  </a:lnTo>
                  <a:lnTo>
                    <a:pt x="0" y="64770"/>
                  </a:lnTo>
                  <a:lnTo>
                    <a:pt x="580390" y="64770"/>
                  </a:lnTo>
                  <a:lnTo>
                    <a:pt x="580390" y="62230"/>
                  </a:lnTo>
                  <a:lnTo>
                    <a:pt x="580390" y="1270"/>
                  </a:lnTo>
                  <a:lnTo>
                    <a:pt x="580390" y="0"/>
                  </a:lnTo>
                  <a:close/>
                </a:path>
              </a:pathLst>
            </a:custGeom>
            <a:solidFill>
              <a:srgbClr val="FFC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294130" y="1558289"/>
              <a:ext cx="577850" cy="60960"/>
            </a:xfrm>
            <a:custGeom>
              <a:avLst/>
              <a:gdLst/>
              <a:ahLst/>
              <a:cxnLst/>
              <a:rect l="l" t="t" r="r" b="b"/>
              <a:pathLst>
                <a:path w="577850" h="60959">
                  <a:moveTo>
                    <a:pt x="577850" y="0"/>
                  </a:moveTo>
                  <a:lnTo>
                    <a:pt x="575310" y="0"/>
                  </a:lnTo>
                  <a:lnTo>
                    <a:pt x="575310" y="2540"/>
                  </a:lnTo>
                  <a:lnTo>
                    <a:pt x="575310" y="59690"/>
                  </a:lnTo>
                  <a:lnTo>
                    <a:pt x="2540" y="59690"/>
                  </a:lnTo>
                  <a:lnTo>
                    <a:pt x="2540" y="2540"/>
                  </a:lnTo>
                  <a:lnTo>
                    <a:pt x="575310" y="2540"/>
                  </a:lnTo>
                  <a:lnTo>
                    <a:pt x="5753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9690"/>
                  </a:lnTo>
                  <a:lnTo>
                    <a:pt x="0" y="60960"/>
                  </a:lnTo>
                  <a:lnTo>
                    <a:pt x="577850" y="60960"/>
                  </a:lnTo>
                  <a:lnTo>
                    <a:pt x="577850" y="59690"/>
                  </a:lnTo>
                  <a:lnTo>
                    <a:pt x="577850" y="2540"/>
                  </a:lnTo>
                  <a:lnTo>
                    <a:pt x="577850" y="0"/>
                  </a:lnTo>
                  <a:close/>
                </a:path>
              </a:pathLst>
            </a:custGeom>
            <a:solidFill>
              <a:srgbClr val="FFD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296670" y="1560829"/>
              <a:ext cx="572770" cy="57150"/>
            </a:xfrm>
            <a:custGeom>
              <a:avLst/>
              <a:gdLst/>
              <a:ahLst/>
              <a:cxnLst/>
              <a:rect l="l" t="t" r="r" b="b"/>
              <a:pathLst>
                <a:path w="572769" h="57150">
                  <a:moveTo>
                    <a:pt x="572770" y="0"/>
                  </a:moveTo>
                  <a:lnTo>
                    <a:pt x="571500" y="0"/>
                  </a:lnTo>
                  <a:lnTo>
                    <a:pt x="571500" y="1270"/>
                  </a:lnTo>
                  <a:lnTo>
                    <a:pt x="571500" y="54610"/>
                  </a:lnTo>
                  <a:lnTo>
                    <a:pt x="1270" y="54610"/>
                  </a:lnTo>
                  <a:lnTo>
                    <a:pt x="1270" y="1270"/>
                  </a:lnTo>
                  <a:lnTo>
                    <a:pt x="571500" y="1270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4610"/>
                  </a:lnTo>
                  <a:lnTo>
                    <a:pt x="0" y="57150"/>
                  </a:lnTo>
                  <a:lnTo>
                    <a:pt x="572770" y="57150"/>
                  </a:lnTo>
                  <a:lnTo>
                    <a:pt x="572770" y="54610"/>
                  </a:lnTo>
                  <a:lnTo>
                    <a:pt x="572770" y="1270"/>
                  </a:lnTo>
                  <a:lnTo>
                    <a:pt x="572770" y="0"/>
                  </a:lnTo>
                  <a:close/>
                </a:path>
              </a:pathLst>
            </a:custGeom>
            <a:solidFill>
              <a:srgbClr val="FFD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297940" y="1562099"/>
              <a:ext cx="570230" cy="53340"/>
            </a:xfrm>
            <a:custGeom>
              <a:avLst/>
              <a:gdLst/>
              <a:ahLst/>
              <a:cxnLst/>
              <a:rect l="l" t="t" r="r" b="b"/>
              <a:pathLst>
                <a:path w="570230" h="53340">
                  <a:moveTo>
                    <a:pt x="570230" y="0"/>
                  </a:moveTo>
                  <a:lnTo>
                    <a:pt x="567690" y="0"/>
                  </a:lnTo>
                  <a:lnTo>
                    <a:pt x="567690" y="1270"/>
                  </a:lnTo>
                  <a:lnTo>
                    <a:pt x="567690" y="52070"/>
                  </a:lnTo>
                  <a:lnTo>
                    <a:pt x="2540" y="52070"/>
                  </a:lnTo>
                  <a:lnTo>
                    <a:pt x="2540" y="1270"/>
                  </a:lnTo>
                  <a:lnTo>
                    <a:pt x="567690" y="1270"/>
                  </a:lnTo>
                  <a:lnTo>
                    <a:pt x="5676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570230" y="53340"/>
                  </a:lnTo>
                  <a:lnTo>
                    <a:pt x="570230" y="52070"/>
                  </a:lnTo>
                  <a:lnTo>
                    <a:pt x="570230" y="1270"/>
                  </a:lnTo>
                  <a:lnTo>
                    <a:pt x="570230" y="0"/>
                  </a:lnTo>
                  <a:close/>
                </a:path>
              </a:pathLst>
            </a:custGeom>
            <a:solidFill>
              <a:srgbClr val="FFD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300480" y="1563369"/>
              <a:ext cx="565150" cy="50800"/>
            </a:xfrm>
            <a:custGeom>
              <a:avLst/>
              <a:gdLst/>
              <a:ahLst/>
              <a:cxnLst/>
              <a:rect l="l" t="t" r="r" b="b"/>
              <a:pathLst>
                <a:path w="565150" h="50800">
                  <a:moveTo>
                    <a:pt x="565150" y="0"/>
                  </a:moveTo>
                  <a:lnTo>
                    <a:pt x="563880" y="0"/>
                  </a:lnTo>
                  <a:lnTo>
                    <a:pt x="563880" y="2540"/>
                  </a:lnTo>
                  <a:lnTo>
                    <a:pt x="563880" y="49530"/>
                  </a:lnTo>
                  <a:lnTo>
                    <a:pt x="1270" y="49530"/>
                  </a:lnTo>
                  <a:lnTo>
                    <a:pt x="1270" y="2540"/>
                  </a:lnTo>
                  <a:lnTo>
                    <a:pt x="563880" y="2540"/>
                  </a:lnTo>
                  <a:lnTo>
                    <a:pt x="5638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9530"/>
                  </a:lnTo>
                  <a:lnTo>
                    <a:pt x="0" y="50800"/>
                  </a:lnTo>
                  <a:lnTo>
                    <a:pt x="565150" y="50800"/>
                  </a:lnTo>
                  <a:lnTo>
                    <a:pt x="565150" y="49530"/>
                  </a:lnTo>
                  <a:lnTo>
                    <a:pt x="565150" y="2540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FFD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301750" y="1565909"/>
              <a:ext cx="562610" cy="46990"/>
            </a:xfrm>
            <a:custGeom>
              <a:avLst/>
              <a:gdLst/>
              <a:ahLst/>
              <a:cxnLst/>
              <a:rect l="l" t="t" r="r" b="b"/>
              <a:pathLst>
                <a:path w="562610" h="46990">
                  <a:moveTo>
                    <a:pt x="562610" y="0"/>
                  </a:moveTo>
                  <a:lnTo>
                    <a:pt x="561340" y="0"/>
                  </a:lnTo>
                  <a:lnTo>
                    <a:pt x="561340" y="1270"/>
                  </a:lnTo>
                  <a:lnTo>
                    <a:pt x="561340" y="44450"/>
                  </a:lnTo>
                  <a:lnTo>
                    <a:pt x="1270" y="44450"/>
                  </a:lnTo>
                  <a:lnTo>
                    <a:pt x="1270" y="1270"/>
                  </a:lnTo>
                  <a:lnTo>
                    <a:pt x="561340" y="1270"/>
                  </a:lnTo>
                  <a:lnTo>
                    <a:pt x="5613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4450"/>
                  </a:lnTo>
                  <a:lnTo>
                    <a:pt x="0" y="46990"/>
                  </a:lnTo>
                  <a:lnTo>
                    <a:pt x="562610" y="46990"/>
                  </a:lnTo>
                  <a:lnTo>
                    <a:pt x="562610" y="44450"/>
                  </a:lnTo>
                  <a:lnTo>
                    <a:pt x="562610" y="1270"/>
                  </a:lnTo>
                  <a:lnTo>
                    <a:pt x="562610" y="0"/>
                  </a:lnTo>
                  <a:close/>
                </a:path>
              </a:pathLst>
            </a:custGeom>
            <a:solidFill>
              <a:srgbClr val="FFD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303020" y="1567179"/>
              <a:ext cx="560070" cy="43180"/>
            </a:xfrm>
            <a:custGeom>
              <a:avLst/>
              <a:gdLst/>
              <a:ahLst/>
              <a:cxnLst/>
              <a:rect l="l" t="t" r="r" b="b"/>
              <a:pathLst>
                <a:path w="560069" h="43180">
                  <a:moveTo>
                    <a:pt x="560070" y="0"/>
                  </a:moveTo>
                  <a:lnTo>
                    <a:pt x="557530" y="0"/>
                  </a:lnTo>
                  <a:lnTo>
                    <a:pt x="557530" y="2540"/>
                  </a:lnTo>
                  <a:lnTo>
                    <a:pt x="557530" y="41910"/>
                  </a:lnTo>
                  <a:lnTo>
                    <a:pt x="2540" y="41910"/>
                  </a:lnTo>
                  <a:lnTo>
                    <a:pt x="2540" y="2540"/>
                  </a:lnTo>
                  <a:lnTo>
                    <a:pt x="557530" y="2540"/>
                  </a:lnTo>
                  <a:lnTo>
                    <a:pt x="5575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1910"/>
                  </a:lnTo>
                  <a:lnTo>
                    <a:pt x="0" y="43180"/>
                  </a:lnTo>
                  <a:lnTo>
                    <a:pt x="560070" y="43180"/>
                  </a:lnTo>
                  <a:lnTo>
                    <a:pt x="560070" y="41910"/>
                  </a:lnTo>
                  <a:lnTo>
                    <a:pt x="560070" y="2540"/>
                  </a:lnTo>
                  <a:lnTo>
                    <a:pt x="560070" y="0"/>
                  </a:lnTo>
                  <a:close/>
                </a:path>
              </a:pathLst>
            </a:custGeom>
            <a:solidFill>
              <a:srgbClr val="FFD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305560" y="1569719"/>
              <a:ext cx="554990" cy="39370"/>
            </a:xfrm>
            <a:custGeom>
              <a:avLst/>
              <a:gdLst/>
              <a:ahLst/>
              <a:cxnLst/>
              <a:rect l="l" t="t" r="r" b="b"/>
              <a:pathLst>
                <a:path w="554989" h="39369">
                  <a:moveTo>
                    <a:pt x="554990" y="0"/>
                  </a:moveTo>
                  <a:lnTo>
                    <a:pt x="553720" y="0"/>
                  </a:lnTo>
                  <a:lnTo>
                    <a:pt x="553720" y="1270"/>
                  </a:lnTo>
                  <a:lnTo>
                    <a:pt x="553720" y="36830"/>
                  </a:lnTo>
                  <a:lnTo>
                    <a:pt x="1270" y="36830"/>
                  </a:lnTo>
                  <a:lnTo>
                    <a:pt x="1270" y="1270"/>
                  </a:lnTo>
                  <a:lnTo>
                    <a:pt x="553720" y="1270"/>
                  </a:lnTo>
                  <a:lnTo>
                    <a:pt x="5537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6830"/>
                  </a:lnTo>
                  <a:lnTo>
                    <a:pt x="0" y="39370"/>
                  </a:lnTo>
                  <a:lnTo>
                    <a:pt x="554990" y="39370"/>
                  </a:lnTo>
                  <a:lnTo>
                    <a:pt x="554990" y="36830"/>
                  </a:lnTo>
                  <a:lnTo>
                    <a:pt x="554990" y="1270"/>
                  </a:lnTo>
                  <a:lnTo>
                    <a:pt x="554990" y="0"/>
                  </a:lnTo>
                  <a:close/>
                </a:path>
              </a:pathLst>
            </a:custGeom>
            <a:solidFill>
              <a:srgbClr val="FFE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306830" y="1572259"/>
              <a:ext cx="552450" cy="34290"/>
            </a:xfrm>
            <a:custGeom>
              <a:avLst/>
              <a:gdLst/>
              <a:ahLst/>
              <a:cxnLst/>
              <a:rect l="l" t="t" r="r" b="b"/>
              <a:pathLst>
                <a:path w="552450" h="34290">
                  <a:moveTo>
                    <a:pt x="552450" y="0"/>
                  </a:moveTo>
                  <a:lnTo>
                    <a:pt x="549910" y="0"/>
                  </a:lnTo>
                  <a:lnTo>
                    <a:pt x="549910" y="33020"/>
                  </a:lnTo>
                  <a:lnTo>
                    <a:pt x="2540" y="33020"/>
                  </a:lnTo>
                  <a:lnTo>
                    <a:pt x="254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34290"/>
                  </a:lnTo>
                  <a:lnTo>
                    <a:pt x="552450" y="34290"/>
                  </a:lnTo>
                  <a:lnTo>
                    <a:pt x="552450" y="33020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FFE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309370" y="1572259"/>
              <a:ext cx="547370" cy="33020"/>
            </a:xfrm>
            <a:custGeom>
              <a:avLst/>
              <a:gdLst/>
              <a:ahLst/>
              <a:cxnLst/>
              <a:rect l="l" t="t" r="r" b="b"/>
              <a:pathLst>
                <a:path w="547369" h="33019">
                  <a:moveTo>
                    <a:pt x="547370" y="0"/>
                  </a:moveTo>
                  <a:lnTo>
                    <a:pt x="546100" y="0"/>
                  </a:lnTo>
                  <a:lnTo>
                    <a:pt x="546100" y="2540"/>
                  </a:lnTo>
                  <a:lnTo>
                    <a:pt x="546100" y="31750"/>
                  </a:lnTo>
                  <a:lnTo>
                    <a:pt x="1270" y="31750"/>
                  </a:lnTo>
                  <a:lnTo>
                    <a:pt x="1270" y="2540"/>
                  </a:lnTo>
                  <a:lnTo>
                    <a:pt x="546100" y="2540"/>
                  </a:lnTo>
                  <a:lnTo>
                    <a:pt x="5461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1750"/>
                  </a:lnTo>
                  <a:lnTo>
                    <a:pt x="0" y="33020"/>
                  </a:lnTo>
                  <a:lnTo>
                    <a:pt x="547370" y="33020"/>
                  </a:lnTo>
                  <a:lnTo>
                    <a:pt x="547370" y="31750"/>
                  </a:lnTo>
                  <a:lnTo>
                    <a:pt x="547370" y="2540"/>
                  </a:lnTo>
                  <a:lnTo>
                    <a:pt x="547370" y="0"/>
                  </a:lnTo>
                  <a:close/>
                </a:path>
              </a:pathLst>
            </a:custGeom>
            <a:solidFill>
              <a:srgbClr val="FFE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310640" y="1574799"/>
              <a:ext cx="544830" cy="29209"/>
            </a:xfrm>
            <a:custGeom>
              <a:avLst/>
              <a:gdLst/>
              <a:ahLst/>
              <a:cxnLst/>
              <a:rect l="l" t="t" r="r" b="b"/>
              <a:pathLst>
                <a:path w="544830" h="29209">
                  <a:moveTo>
                    <a:pt x="544830" y="0"/>
                  </a:moveTo>
                  <a:lnTo>
                    <a:pt x="543560" y="0"/>
                  </a:lnTo>
                  <a:lnTo>
                    <a:pt x="543560" y="1270"/>
                  </a:lnTo>
                  <a:lnTo>
                    <a:pt x="543560" y="26670"/>
                  </a:lnTo>
                  <a:lnTo>
                    <a:pt x="2540" y="26670"/>
                  </a:lnTo>
                  <a:lnTo>
                    <a:pt x="2540" y="1270"/>
                  </a:lnTo>
                  <a:lnTo>
                    <a:pt x="543560" y="1270"/>
                  </a:lnTo>
                  <a:lnTo>
                    <a:pt x="5435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670"/>
                  </a:lnTo>
                  <a:lnTo>
                    <a:pt x="0" y="29210"/>
                  </a:lnTo>
                  <a:lnTo>
                    <a:pt x="544830" y="29210"/>
                  </a:lnTo>
                  <a:lnTo>
                    <a:pt x="544830" y="26670"/>
                  </a:lnTo>
                  <a:lnTo>
                    <a:pt x="544830" y="1270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FFE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313180" y="1576069"/>
              <a:ext cx="541020" cy="25400"/>
            </a:xfrm>
            <a:custGeom>
              <a:avLst/>
              <a:gdLst/>
              <a:ahLst/>
              <a:cxnLst/>
              <a:rect l="l" t="t" r="r" b="b"/>
              <a:pathLst>
                <a:path w="541019" h="25400">
                  <a:moveTo>
                    <a:pt x="541020" y="0"/>
                  </a:moveTo>
                  <a:lnTo>
                    <a:pt x="538480" y="0"/>
                  </a:lnTo>
                  <a:lnTo>
                    <a:pt x="538480" y="2540"/>
                  </a:lnTo>
                  <a:lnTo>
                    <a:pt x="538480" y="24130"/>
                  </a:lnTo>
                  <a:lnTo>
                    <a:pt x="1270" y="24130"/>
                  </a:lnTo>
                  <a:lnTo>
                    <a:pt x="1270" y="2540"/>
                  </a:lnTo>
                  <a:lnTo>
                    <a:pt x="538480" y="2540"/>
                  </a:lnTo>
                  <a:lnTo>
                    <a:pt x="5384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541020" y="25400"/>
                  </a:lnTo>
                  <a:lnTo>
                    <a:pt x="541020" y="24130"/>
                  </a:lnTo>
                  <a:lnTo>
                    <a:pt x="541020" y="2540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FFE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314450" y="1578609"/>
              <a:ext cx="537210" cy="21590"/>
            </a:xfrm>
            <a:custGeom>
              <a:avLst/>
              <a:gdLst/>
              <a:ahLst/>
              <a:cxnLst/>
              <a:rect l="l" t="t" r="r" b="b"/>
              <a:pathLst>
                <a:path w="537210" h="21590">
                  <a:moveTo>
                    <a:pt x="537210" y="0"/>
                  </a:moveTo>
                  <a:lnTo>
                    <a:pt x="535940" y="0"/>
                  </a:lnTo>
                  <a:lnTo>
                    <a:pt x="535940" y="1270"/>
                  </a:lnTo>
                  <a:lnTo>
                    <a:pt x="535940" y="19050"/>
                  </a:lnTo>
                  <a:lnTo>
                    <a:pt x="1270" y="19050"/>
                  </a:lnTo>
                  <a:lnTo>
                    <a:pt x="1270" y="1270"/>
                  </a:lnTo>
                  <a:lnTo>
                    <a:pt x="535940" y="1270"/>
                  </a:lnTo>
                  <a:lnTo>
                    <a:pt x="535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0" y="21590"/>
                  </a:lnTo>
                  <a:lnTo>
                    <a:pt x="537210" y="21590"/>
                  </a:lnTo>
                  <a:lnTo>
                    <a:pt x="537210" y="19050"/>
                  </a:lnTo>
                  <a:lnTo>
                    <a:pt x="537210" y="1270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E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315720" y="1579879"/>
              <a:ext cx="534670" cy="17780"/>
            </a:xfrm>
            <a:custGeom>
              <a:avLst/>
              <a:gdLst/>
              <a:ahLst/>
              <a:cxnLst/>
              <a:rect l="l" t="t" r="r" b="b"/>
              <a:pathLst>
                <a:path w="534669" h="17780">
                  <a:moveTo>
                    <a:pt x="534670" y="0"/>
                  </a:moveTo>
                  <a:lnTo>
                    <a:pt x="532130" y="0"/>
                  </a:lnTo>
                  <a:lnTo>
                    <a:pt x="532130" y="2540"/>
                  </a:lnTo>
                  <a:lnTo>
                    <a:pt x="532130" y="16510"/>
                  </a:lnTo>
                  <a:lnTo>
                    <a:pt x="2540" y="16510"/>
                  </a:lnTo>
                  <a:lnTo>
                    <a:pt x="2540" y="2540"/>
                  </a:lnTo>
                  <a:lnTo>
                    <a:pt x="532130" y="2540"/>
                  </a:lnTo>
                  <a:lnTo>
                    <a:pt x="5321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534670" y="17780"/>
                  </a:lnTo>
                  <a:lnTo>
                    <a:pt x="534670" y="16510"/>
                  </a:lnTo>
                  <a:lnTo>
                    <a:pt x="534670" y="2540"/>
                  </a:lnTo>
                  <a:lnTo>
                    <a:pt x="534670" y="0"/>
                  </a:lnTo>
                  <a:close/>
                </a:path>
              </a:pathLst>
            </a:custGeom>
            <a:solidFill>
              <a:srgbClr val="FFE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318260" y="1582419"/>
              <a:ext cx="529590" cy="13970"/>
            </a:xfrm>
            <a:custGeom>
              <a:avLst/>
              <a:gdLst/>
              <a:ahLst/>
              <a:cxnLst/>
              <a:rect l="l" t="t" r="r" b="b"/>
              <a:pathLst>
                <a:path w="529589" h="13969">
                  <a:moveTo>
                    <a:pt x="529590" y="0"/>
                  </a:moveTo>
                  <a:lnTo>
                    <a:pt x="528320" y="0"/>
                  </a:lnTo>
                  <a:lnTo>
                    <a:pt x="528320" y="1270"/>
                  </a:lnTo>
                  <a:lnTo>
                    <a:pt x="528320" y="11430"/>
                  </a:lnTo>
                  <a:lnTo>
                    <a:pt x="1270" y="11430"/>
                  </a:lnTo>
                  <a:lnTo>
                    <a:pt x="1270" y="1270"/>
                  </a:lnTo>
                  <a:lnTo>
                    <a:pt x="528320" y="1270"/>
                  </a:lnTo>
                  <a:lnTo>
                    <a:pt x="5283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529590" y="13970"/>
                  </a:lnTo>
                  <a:lnTo>
                    <a:pt x="529590" y="11430"/>
                  </a:lnTo>
                  <a:lnTo>
                    <a:pt x="529590" y="1270"/>
                  </a:lnTo>
                  <a:lnTo>
                    <a:pt x="529590" y="0"/>
                  </a:lnTo>
                  <a:close/>
                </a:path>
              </a:pathLst>
            </a:custGeom>
            <a:solidFill>
              <a:srgbClr val="FFF2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319530" y="1583689"/>
              <a:ext cx="527050" cy="10160"/>
            </a:xfrm>
            <a:custGeom>
              <a:avLst/>
              <a:gdLst/>
              <a:ahLst/>
              <a:cxnLst/>
              <a:rect l="l" t="t" r="r" b="b"/>
              <a:pathLst>
                <a:path w="527050" h="10159">
                  <a:moveTo>
                    <a:pt x="527050" y="0"/>
                  </a:moveTo>
                  <a:lnTo>
                    <a:pt x="524510" y="0"/>
                  </a:lnTo>
                  <a:lnTo>
                    <a:pt x="524510" y="1270"/>
                  </a:lnTo>
                  <a:lnTo>
                    <a:pt x="524510" y="8890"/>
                  </a:lnTo>
                  <a:lnTo>
                    <a:pt x="2540" y="8890"/>
                  </a:lnTo>
                  <a:lnTo>
                    <a:pt x="2540" y="1270"/>
                  </a:lnTo>
                  <a:lnTo>
                    <a:pt x="524510" y="1270"/>
                  </a:lnTo>
                  <a:lnTo>
                    <a:pt x="5245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527050" y="10160"/>
                  </a:lnTo>
                  <a:lnTo>
                    <a:pt x="527050" y="8890"/>
                  </a:lnTo>
                  <a:lnTo>
                    <a:pt x="527050" y="1270"/>
                  </a:lnTo>
                  <a:lnTo>
                    <a:pt x="527050" y="0"/>
                  </a:lnTo>
                  <a:close/>
                </a:path>
              </a:pathLst>
            </a:custGeom>
            <a:solidFill>
              <a:srgbClr val="FFF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322070" y="1584959"/>
              <a:ext cx="521970" cy="7620"/>
            </a:xfrm>
            <a:custGeom>
              <a:avLst/>
              <a:gdLst/>
              <a:ahLst/>
              <a:cxnLst/>
              <a:rect l="l" t="t" r="r" b="b"/>
              <a:pathLst>
                <a:path w="521969" h="7619">
                  <a:moveTo>
                    <a:pt x="521970" y="0"/>
                  </a:moveTo>
                  <a:lnTo>
                    <a:pt x="520700" y="0"/>
                  </a:lnTo>
                  <a:lnTo>
                    <a:pt x="520700" y="2540"/>
                  </a:lnTo>
                  <a:lnTo>
                    <a:pt x="520700" y="6350"/>
                  </a:lnTo>
                  <a:lnTo>
                    <a:pt x="1270" y="6350"/>
                  </a:lnTo>
                  <a:lnTo>
                    <a:pt x="1270" y="2540"/>
                  </a:lnTo>
                  <a:lnTo>
                    <a:pt x="520700" y="2540"/>
                  </a:lnTo>
                  <a:lnTo>
                    <a:pt x="5207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521970" y="7620"/>
                  </a:lnTo>
                  <a:lnTo>
                    <a:pt x="521970" y="6350"/>
                  </a:lnTo>
                  <a:lnTo>
                    <a:pt x="521970" y="2540"/>
                  </a:lnTo>
                  <a:lnTo>
                    <a:pt x="521970" y="0"/>
                  </a:lnTo>
                  <a:close/>
                </a:path>
              </a:pathLst>
            </a:custGeom>
            <a:solidFill>
              <a:srgbClr val="FF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323339" y="1587499"/>
              <a:ext cx="519430" cy="3810"/>
            </a:xfrm>
            <a:custGeom>
              <a:avLst/>
              <a:gdLst/>
              <a:ahLst/>
              <a:cxnLst/>
              <a:rect l="l" t="t" r="r" b="b"/>
              <a:pathLst>
                <a:path w="519430" h="3809">
                  <a:moveTo>
                    <a:pt x="51942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519429" y="3810"/>
                  </a:lnTo>
                  <a:lnTo>
                    <a:pt x="51942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187450" y="1450339"/>
              <a:ext cx="792480" cy="276860"/>
            </a:xfrm>
            <a:custGeom>
              <a:avLst/>
              <a:gdLst/>
              <a:ahLst/>
              <a:cxnLst/>
              <a:rect l="l" t="t" r="r" b="b"/>
              <a:pathLst>
                <a:path w="792480" h="276860">
                  <a:moveTo>
                    <a:pt x="0" y="0"/>
                  </a:moveTo>
                  <a:lnTo>
                    <a:pt x="792480" y="0"/>
                  </a:lnTo>
                  <a:lnTo>
                    <a:pt x="792480" y="276860"/>
                  </a:lnTo>
                  <a:lnTo>
                    <a:pt x="0" y="27686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E22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/>
          <p:nvPr/>
        </p:nvSpPr>
        <p:spPr>
          <a:xfrm>
            <a:off x="1300480" y="1484629"/>
            <a:ext cx="565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trike="sngStrike" spc="-10" dirty="0">
                <a:latin typeface="Times New Roman"/>
                <a:cs typeface="Times New Roman"/>
              </a:rPr>
              <a:t>CRA</a:t>
            </a:r>
            <a:r>
              <a:rPr sz="1200" b="1" strike="sngStrike" dirty="0">
                <a:latin typeface="Times New Roman"/>
                <a:cs typeface="Times New Roman"/>
              </a:rPr>
              <a:t>NE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36" name="object 236"/>
          <p:cNvGrpSpPr/>
          <p:nvPr/>
        </p:nvGrpSpPr>
        <p:grpSpPr>
          <a:xfrm>
            <a:off x="7145019" y="1537969"/>
            <a:ext cx="830580" cy="314960"/>
            <a:chOff x="7145019" y="1537969"/>
            <a:chExt cx="830580" cy="314960"/>
          </a:xfrm>
        </p:grpSpPr>
        <p:sp>
          <p:nvSpPr>
            <p:cNvPr id="237" name="object 237"/>
            <p:cNvSpPr/>
            <p:nvPr/>
          </p:nvSpPr>
          <p:spPr>
            <a:xfrm>
              <a:off x="7164070" y="1557019"/>
              <a:ext cx="792480" cy="278130"/>
            </a:xfrm>
            <a:custGeom>
              <a:avLst/>
              <a:gdLst/>
              <a:ahLst/>
              <a:cxnLst/>
              <a:rect l="l" t="t" r="r" b="b"/>
              <a:pathLst>
                <a:path w="792479" h="278130">
                  <a:moveTo>
                    <a:pt x="792480" y="0"/>
                  </a:moveTo>
                  <a:lnTo>
                    <a:pt x="791210" y="0"/>
                  </a:lnTo>
                  <a:lnTo>
                    <a:pt x="791210" y="1270"/>
                  </a:lnTo>
                  <a:lnTo>
                    <a:pt x="791210" y="275590"/>
                  </a:lnTo>
                  <a:lnTo>
                    <a:pt x="1270" y="275590"/>
                  </a:lnTo>
                  <a:lnTo>
                    <a:pt x="1270" y="1270"/>
                  </a:lnTo>
                  <a:lnTo>
                    <a:pt x="791210" y="1270"/>
                  </a:lnTo>
                  <a:lnTo>
                    <a:pt x="7912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5590"/>
                  </a:lnTo>
                  <a:lnTo>
                    <a:pt x="0" y="278130"/>
                  </a:lnTo>
                  <a:lnTo>
                    <a:pt x="792480" y="278130"/>
                  </a:lnTo>
                  <a:lnTo>
                    <a:pt x="792480" y="275590"/>
                  </a:lnTo>
                  <a:lnTo>
                    <a:pt x="792480" y="127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165340" y="1558289"/>
              <a:ext cx="789940" cy="274320"/>
            </a:xfrm>
            <a:custGeom>
              <a:avLst/>
              <a:gdLst/>
              <a:ahLst/>
              <a:cxnLst/>
              <a:rect l="l" t="t" r="r" b="b"/>
              <a:pathLst>
                <a:path w="789940" h="274319">
                  <a:moveTo>
                    <a:pt x="789940" y="0"/>
                  </a:moveTo>
                  <a:lnTo>
                    <a:pt x="787400" y="0"/>
                  </a:lnTo>
                  <a:lnTo>
                    <a:pt x="787400" y="2540"/>
                  </a:lnTo>
                  <a:lnTo>
                    <a:pt x="787400" y="271780"/>
                  </a:lnTo>
                  <a:lnTo>
                    <a:pt x="1270" y="271780"/>
                  </a:lnTo>
                  <a:lnTo>
                    <a:pt x="1270" y="2540"/>
                  </a:lnTo>
                  <a:lnTo>
                    <a:pt x="787400" y="2540"/>
                  </a:lnTo>
                  <a:lnTo>
                    <a:pt x="7874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1780"/>
                  </a:lnTo>
                  <a:lnTo>
                    <a:pt x="0" y="274320"/>
                  </a:lnTo>
                  <a:lnTo>
                    <a:pt x="789940" y="274320"/>
                  </a:lnTo>
                  <a:lnTo>
                    <a:pt x="789940" y="271780"/>
                  </a:lnTo>
                  <a:lnTo>
                    <a:pt x="789940" y="2540"/>
                  </a:lnTo>
                  <a:lnTo>
                    <a:pt x="789940" y="0"/>
                  </a:lnTo>
                  <a:close/>
                </a:path>
              </a:pathLst>
            </a:custGeom>
            <a:solidFill>
              <a:srgbClr val="FF34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166610" y="1560829"/>
              <a:ext cx="786130" cy="269240"/>
            </a:xfrm>
            <a:custGeom>
              <a:avLst/>
              <a:gdLst/>
              <a:ahLst/>
              <a:cxnLst/>
              <a:rect l="l" t="t" r="r" b="b"/>
              <a:pathLst>
                <a:path w="786129" h="269239">
                  <a:moveTo>
                    <a:pt x="786130" y="0"/>
                  </a:moveTo>
                  <a:lnTo>
                    <a:pt x="784860" y="0"/>
                  </a:lnTo>
                  <a:lnTo>
                    <a:pt x="784860" y="1270"/>
                  </a:lnTo>
                  <a:lnTo>
                    <a:pt x="784860" y="267970"/>
                  </a:lnTo>
                  <a:lnTo>
                    <a:pt x="2540" y="267970"/>
                  </a:lnTo>
                  <a:lnTo>
                    <a:pt x="2540" y="1270"/>
                  </a:lnTo>
                  <a:lnTo>
                    <a:pt x="784860" y="1270"/>
                  </a:lnTo>
                  <a:lnTo>
                    <a:pt x="7848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7970"/>
                  </a:lnTo>
                  <a:lnTo>
                    <a:pt x="0" y="269240"/>
                  </a:lnTo>
                  <a:lnTo>
                    <a:pt x="786130" y="269240"/>
                  </a:lnTo>
                  <a:lnTo>
                    <a:pt x="786130" y="267970"/>
                  </a:lnTo>
                  <a:lnTo>
                    <a:pt x="786130" y="1270"/>
                  </a:lnTo>
                  <a:lnTo>
                    <a:pt x="786130" y="0"/>
                  </a:lnTo>
                  <a:close/>
                </a:path>
              </a:pathLst>
            </a:custGeom>
            <a:solidFill>
              <a:srgbClr val="FF37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169150" y="1562099"/>
              <a:ext cx="782320" cy="266700"/>
            </a:xfrm>
            <a:custGeom>
              <a:avLst/>
              <a:gdLst/>
              <a:ahLst/>
              <a:cxnLst/>
              <a:rect l="l" t="t" r="r" b="b"/>
              <a:pathLst>
                <a:path w="782320" h="266700">
                  <a:moveTo>
                    <a:pt x="782320" y="0"/>
                  </a:moveTo>
                  <a:lnTo>
                    <a:pt x="779780" y="0"/>
                  </a:lnTo>
                  <a:lnTo>
                    <a:pt x="779780" y="2540"/>
                  </a:lnTo>
                  <a:lnTo>
                    <a:pt x="779780" y="265430"/>
                  </a:lnTo>
                  <a:lnTo>
                    <a:pt x="1270" y="265430"/>
                  </a:lnTo>
                  <a:lnTo>
                    <a:pt x="1270" y="2540"/>
                  </a:lnTo>
                  <a:lnTo>
                    <a:pt x="779780" y="2540"/>
                  </a:lnTo>
                  <a:lnTo>
                    <a:pt x="7797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65430"/>
                  </a:lnTo>
                  <a:lnTo>
                    <a:pt x="0" y="266700"/>
                  </a:lnTo>
                  <a:lnTo>
                    <a:pt x="782320" y="266700"/>
                  </a:lnTo>
                  <a:lnTo>
                    <a:pt x="782320" y="265430"/>
                  </a:lnTo>
                  <a:lnTo>
                    <a:pt x="782320" y="2540"/>
                  </a:lnTo>
                  <a:lnTo>
                    <a:pt x="782320" y="0"/>
                  </a:lnTo>
                  <a:close/>
                </a:path>
              </a:pathLst>
            </a:custGeom>
            <a:solidFill>
              <a:srgbClr val="FF3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170420" y="1564639"/>
              <a:ext cx="778510" cy="262890"/>
            </a:xfrm>
            <a:custGeom>
              <a:avLst/>
              <a:gdLst/>
              <a:ahLst/>
              <a:cxnLst/>
              <a:rect l="l" t="t" r="r" b="b"/>
              <a:pathLst>
                <a:path w="778509" h="262889">
                  <a:moveTo>
                    <a:pt x="778510" y="0"/>
                  </a:moveTo>
                  <a:lnTo>
                    <a:pt x="777240" y="0"/>
                  </a:lnTo>
                  <a:lnTo>
                    <a:pt x="777240" y="1270"/>
                  </a:lnTo>
                  <a:lnTo>
                    <a:pt x="777240" y="260350"/>
                  </a:lnTo>
                  <a:lnTo>
                    <a:pt x="2540" y="260350"/>
                  </a:lnTo>
                  <a:lnTo>
                    <a:pt x="2540" y="1270"/>
                  </a:lnTo>
                  <a:lnTo>
                    <a:pt x="777240" y="1270"/>
                  </a:lnTo>
                  <a:lnTo>
                    <a:pt x="7772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0350"/>
                  </a:lnTo>
                  <a:lnTo>
                    <a:pt x="0" y="262890"/>
                  </a:lnTo>
                  <a:lnTo>
                    <a:pt x="778510" y="262890"/>
                  </a:lnTo>
                  <a:lnTo>
                    <a:pt x="778510" y="260350"/>
                  </a:lnTo>
                  <a:lnTo>
                    <a:pt x="778510" y="1270"/>
                  </a:lnTo>
                  <a:lnTo>
                    <a:pt x="778510" y="0"/>
                  </a:lnTo>
                  <a:close/>
                </a:path>
              </a:pathLst>
            </a:custGeom>
            <a:solidFill>
              <a:srgbClr val="FF3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172960" y="1565909"/>
              <a:ext cx="774700" cy="259079"/>
            </a:xfrm>
            <a:custGeom>
              <a:avLst/>
              <a:gdLst/>
              <a:ahLst/>
              <a:cxnLst/>
              <a:rect l="l" t="t" r="r" b="b"/>
              <a:pathLst>
                <a:path w="774700" h="259080">
                  <a:moveTo>
                    <a:pt x="774700" y="0"/>
                  </a:moveTo>
                  <a:lnTo>
                    <a:pt x="773430" y="0"/>
                  </a:lnTo>
                  <a:lnTo>
                    <a:pt x="773430" y="1270"/>
                  </a:lnTo>
                  <a:lnTo>
                    <a:pt x="773430" y="257810"/>
                  </a:lnTo>
                  <a:lnTo>
                    <a:pt x="1270" y="257810"/>
                  </a:lnTo>
                  <a:lnTo>
                    <a:pt x="1270" y="1270"/>
                  </a:lnTo>
                  <a:lnTo>
                    <a:pt x="773430" y="1270"/>
                  </a:lnTo>
                  <a:lnTo>
                    <a:pt x="7734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7810"/>
                  </a:lnTo>
                  <a:lnTo>
                    <a:pt x="0" y="259080"/>
                  </a:lnTo>
                  <a:lnTo>
                    <a:pt x="774700" y="259080"/>
                  </a:lnTo>
                  <a:lnTo>
                    <a:pt x="774700" y="257810"/>
                  </a:lnTo>
                  <a:lnTo>
                    <a:pt x="774700" y="1270"/>
                  </a:lnTo>
                  <a:lnTo>
                    <a:pt x="774700" y="0"/>
                  </a:lnTo>
                  <a:close/>
                </a:path>
              </a:pathLst>
            </a:custGeom>
            <a:solidFill>
              <a:srgbClr val="FF3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174230" y="1567179"/>
              <a:ext cx="772160" cy="256540"/>
            </a:xfrm>
            <a:custGeom>
              <a:avLst/>
              <a:gdLst/>
              <a:ahLst/>
              <a:cxnLst/>
              <a:rect l="l" t="t" r="r" b="b"/>
              <a:pathLst>
                <a:path w="772159" h="256539">
                  <a:moveTo>
                    <a:pt x="772160" y="0"/>
                  </a:moveTo>
                  <a:lnTo>
                    <a:pt x="769620" y="0"/>
                  </a:lnTo>
                  <a:lnTo>
                    <a:pt x="769620" y="2540"/>
                  </a:lnTo>
                  <a:lnTo>
                    <a:pt x="769620" y="254000"/>
                  </a:lnTo>
                  <a:lnTo>
                    <a:pt x="2540" y="254000"/>
                  </a:lnTo>
                  <a:lnTo>
                    <a:pt x="2540" y="2540"/>
                  </a:lnTo>
                  <a:lnTo>
                    <a:pt x="769620" y="2540"/>
                  </a:lnTo>
                  <a:lnTo>
                    <a:pt x="7696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4000"/>
                  </a:lnTo>
                  <a:lnTo>
                    <a:pt x="0" y="256540"/>
                  </a:lnTo>
                  <a:lnTo>
                    <a:pt x="772160" y="256540"/>
                  </a:lnTo>
                  <a:lnTo>
                    <a:pt x="772160" y="254000"/>
                  </a:lnTo>
                  <a:lnTo>
                    <a:pt x="772160" y="2540"/>
                  </a:lnTo>
                  <a:lnTo>
                    <a:pt x="772160" y="0"/>
                  </a:lnTo>
                  <a:close/>
                </a:path>
              </a:pathLst>
            </a:custGeom>
            <a:solidFill>
              <a:srgbClr val="FF4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176770" y="1569719"/>
              <a:ext cx="767080" cy="251460"/>
            </a:xfrm>
            <a:custGeom>
              <a:avLst/>
              <a:gdLst/>
              <a:ahLst/>
              <a:cxnLst/>
              <a:rect l="l" t="t" r="r" b="b"/>
              <a:pathLst>
                <a:path w="767079" h="251460">
                  <a:moveTo>
                    <a:pt x="767080" y="0"/>
                  </a:moveTo>
                  <a:lnTo>
                    <a:pt x="765810" y="0"/>
                  </a:lnTo>
                  <a:lnTo>
                    <a:pt x="765810" y="1270"/>
                  </a:lnTo>
                  <a:lnTo>
                    <a:pt x="765810" y="250190"/>
                  </a:lnTo>
                  <a:lnTo>
                    <a:pt x="1270" y="250190"/>
                  </a:lnTo>
                  <a:lnTo>
                    <a:pt x="1270" y="1270"/>
                  </a:lnTo>
                  <a:lnTo>
                    <a:pt x="765810" y="1270"/>
                  </a:lnTo>
                  <a:lnTo>
                    <a:pt x="7658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0190"/>
                  </a:lnTo>
                  <a:lnTo>
                    <a:pt x="0" y="251460"/>
                  </a:lnTo>
                  <a:lnTo>
                    <a:pt x="767080" y="251460"/>
                  </a:lnTo>
                  <a:lnTo>
                    <a:pt x="767080" y="250190"/>
                  </a:lnTo>
                  <a:lnTo>
                    <a:pt x="767080" y="1270"/>
                  </a:lnTo>
                  <a:lnTo>
                    <a:pt x="767080" y="0"/>
                  </a:lnTo>
                  <a:close/>
                </a:path>
              </a:pathLst>
            </a:custGeom>
            <a:solidFill>
              <a:srgbClr val="FF4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178040" y="1570989"/>
              <a:ext cx="764540" cy="248920"/>
            </a:xfrm>
            <a:custGeom>
              <a:avLst/>
              <a:gdLst/>
              <a:ahLst/>
              <a:cxnLst/>
              <a:rect l="l" t="t" r="r" b="b"/>
              <a:pathLst>
                <a:path w="764540" h="248919">
                  <a:moveTo>
                    <a:pt x="764540" y="0"/>
                  </a:moveTo>
                  <a:lnTo>
                    <a:pt x="762000" y="0"/>
                  </a:lnTo>
                  <a:lnTo>
                    <a:pt x="762000" y="2540"/>
                  </a:lnTo>
                  <a:lnTo>
                    <a:pt x="762000" y="246380"/>
                  </a:lnTo>
                  <a:lnTo>
                    <a:pt x="1270" y="246380"/>
                  </a:lnTo>
                  <a:lnTo>
                    <a:pt x="1270" y="2540"/>
                  </a:lnTo>
                  <a:lnTo>
                    <a:pt x="762000" y="254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6380"/>
                  </a:lnTo>
                  <a:lnTo>
                    <a:pt x="0" y="248920"/>
                  </a:lnTo>
                  <a:lnTo>
                    <a:pt x="764540" y="248920"/>
                  </a:lnTo>
                  <a:lnTo>
                    <a:pt x="764540" y="246380"/>
                  </a:lnTo>
                  <a:lnTo>
                    <a:pt x="764540" y="2540"/>
                  </a:lnTo>
                  <a:lnTo>
                    <a:pt x="764540" y="0"/>
                  </a:lnTo>
                  <a:close/>
                </a:path>
              </a:pathLst>
            </a:custGeom>
            <a:solidFill>
              <a:srgbClr val="FF4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179310" y="1573529"/>
              <a:ext cx="760730" cy="243840"/>
            </a:xfrm>
            <a:custGeom>
              <a:avLst/>
              <a:gdLst/>
              <a:ahLst/>
              <a:cxnLst/>
              <a:rect l="l" t="t" r="r" b="b"/>
              <a:pathLst>
                <a:path w="760729" h="243839">
                  <a:moveTo>
                    <a:pt x="760730" y="0"/>
                  </a:moveTo>
                  <a:lnTo>
                    <a:pt x="759460" y="0"/>
                  </a:lnTo>
                  <a:lnTo>
                    <a:pt x="759460" y="1270"/>
                  </a:lnTo>
                  <a:lnTo>
                    <a:pt x="759460" y="242570"/>
                  </a:lnTo>
                  <a:lnTo>
                    <a:pt x="2540" y="242570"/>
                  </a:lnTo>
                  <a:lnTo>
                    <a:pt x="2540" y="1270"/>
                  </a:lnTo>
                  <a:lnTo>
                    <a:pt x="759460" y="1270"/>
                  </a:lnTo>
                  <a:lnTo>
                    <a:pt x="7594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42570"/>
                  </a:lnTo>
                  <a:lnTo>
                    <a:pt x="0" y="243840"/>
                  </a:lnTo>
                  <a:lnTo>
                    <a:pt x="760730" y="243840"/>
                  </a:lnTo>
                  <a:lnTo>
                    <a:pt x="760730" y="242570"/>
                  </a:lnTo>
                  <a:lnTo>
                    <a:pt x="760730" y="1270"/>
                  </a:lnTo>
                  <a:lnTo>
                    <a:pt x="760730" y="0"/>
                  </a:lnTo>
                  <a:close/>
                </a:path>
              </a:pathLst>
            </a:custGeom>
            <a:solidFill>
              <a:srgbClr val="FF4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181850" y="1574799"/>
              <a:ext cx="756920" cy="241300"/>
            </a:xfrm>
            <a:custGeom>
              <a:avLst/>
              <a:gdLst/>
              <a:ahLst/>
              <a:cxnLst/>
              <a:rect l="l" t="t" r="r" b="b"/>
              <a:pathLst>
                <a:path w="756920" h="241300">
                  <a:moveTo>
                    <a:pt x="756920" y="0"/>
                  </a:moveTo>
                  <a:lnTo>
                    <a:pt x="755650" y="0"/>
                  </a:lnTo>
                  <a:lnTo>
                    <a:pt x="755650" y="2540"/>
                  </a:lnTo>
                  <a:lnTo>
                    <a:pt x="755650" y="240030"/>
                  </a:lnTo>
                  <a:lnTo>
                    <a:pt x="1270" y="240030"/>
                  </a:lnTo>
                  <a:lnTo>
                    <a:pt x="1270" y="2540"/>
                  </a:lnTo>
                  <a:lnTo>
                    <a:pt x="755650" y="2540"/>
                  </a:lnTo>
                  <a:lnTo>
                    <a:pt x="7556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0030"/>
                  </a:lnTo>
                  <a:lnTo>
                    <a:pt x="0" y="241300"/>
                  </a:lnTo>
                  <a:lnTo>
                    <a:pt x="756920" y="241300"/>
                  </a:lnTo>
                  <a:lnTo>
                    <a:pt x="756920" y="240030"/>
                  </a:lnTo>
                  <a:lnTo>
                    <a:pt x="756920" y="2540"/>
                  </a:lnTo>
                  <a:lnTo>
                    <a:pt x="756920" y="0"/>
                  </a:lnTo>
                  <a:close/>
                </a:path>
              </a:pathLst>
            </a:custGeom>
            <a:solidFill>
              <a:srgbClr val="FF4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183120" y="1577339"/>
              <a:ext cx="754380" cy="237490"/>
            </a:xfrm>
            <a:custGeom>
              <a:avLst/>
              <a:gdLst/>
              <a:ahLst/>
              <a:cxnLst/>
              <a:rect l="l" t="t" r="r" b="b"/>
              <a:pathLst>
                <a:path w="754379" h="237489">
                  <a:moveTo>
                    <a:pt x="754380" y="0"/>
                  </a:moveTo>
                  <a:lnTo>
                    <a:pt x="751840" y="0"/>
                  </a:lnTo>
                  <a:lnTo>
                    <a:pt x="751840" y="1270"/>
                  </a:lnTo>
                  <a:lnTo>
                    <a:pt x="751840" y="234950"/>
                  </a:lnTo>
                  <a:lnTo>
                    <a:pt x="2540" y="234950"/>
                  </a:lnTo>
                  <a:lnTo>
                    <a:pt x="2540" y="1270"/>
                  </a:lnTo>
                  <a:lnTo>
                    <a:pt x="751840" y="1270"/>
                  </a:lnTo>
                  <a:lnTo>
                    <a:pt x="7518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4950"/>
                  </a:lnTo>
                  <a:lnTo>
                    <a:pt x="0" y="237490"/>
                  </a:lnTo>
                  <a:lnTo>
                    <a:pt x="754380" y="237490"/>
                  </a:lnTo>
                  <a:lnTo>
                    <a:pt x="754380" y="234950"/>
                  </a:lnTo>
                  <a:lnTo>
                    <a:pt x="754380" y="1270"/>
                  </a:lnTo>
                  <a:lnTo>
                    <a:pt x="754380" y="0"/>
                  </a:lnTo>
                  <a:close/>
                </a:path>
              </a:pathLst>
            </a:custGeom>
            <a:solidFill>
              <a:srgbClr val="FF4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185660" y="1578609"/>
              <a:ext cx="749300" cy="233679"/>
            </a:xfrm>
            <a:custGeom>
              <a:avLst/>
              <a:gdLst/>
              <a:ahLst/>
              <a:cxnLst/>
              <a:rect l="l" t="t" r="r" b="b"/>
              <a:pathLst>
                <a:path w="749300" h="233680">
                  <a:moveTo>
                    <a:pt x="749300" y="0"/>
                  </a:moveTo>
                  <a:lnTo>
                    <a:pt x="748030" y="0"/>
                  </a:lnTo>
                  <a:lnTo>
                    <a:pt x="748030" y="1270"/>
                  </a:lnTo>
                  <a:lnTo>
                    <a:pt x="748030" y="232410"/>
                  </a:lnTo>
                  <a:lnTo>
                    <a:pt x="1270" y="232410"/>
                  </a:lnTo>
                  <a:lnTo>
                    <a:pt x="1270" y="1270"/>
                  </a:lnTo>
                  <a:lnTo>
                    <a:pt x="748030" y="1270"/>
                  </a:lnTo>
                  <a:lnTo>
                    <a:pt x="7480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2410"/>
                  </a:lnTo>
                  <a:lnTo>
                    <a:pt x="0" y="233680"/>
                  </a:lnTo>
                  <a:lnTo>
                    <a:pt x="749300" y="233680"/>
                  </a:lnTo>
                  <a:lnTo>
                    <a:pt x="749300" y="232410"/>
                  </a:lnTo>
                  <a:lnTo>
                    <a:pt x="749300" y="1270"/>
                  </a:lnTo>
                  <a:lnTo>
                    <a:pt x="749300" y="0"/>
                  </a:lnTo>
                  <a:close/>
                </a:path>
              </a:pathLst>
            </a:custGeom>
            <a:solidFill>
              <a:srgbClr val="FF51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186930" y="1579879"/>
              <a:ext cx="746760" cy="231140"/>
            </a:xfrm>
            <a:custGeom>
              <a:avLst/>
              <a:gdLst/>
              <a:ahLst/>
              <a:cxnLst/>
              <a:rect l="l" t="t" r="r" b="b"/>
              <a:pathLst>
                <a:path w="746759" h="231139">
                  <a:moveTo>
                    <a:pt x="746760" y="0"/>
                  </a:moveTo>
                  <a:lnTo>
                    <a:pt x="744220" y="0"/>
                  </a:lnTo>
                  <a:lnTo>
                    <a:pt x="744220" y="2540"/>
                  </a:lnTo>
                  <a:lnTo>
                    <a:pt x="744220" y="228600"/>
                  </a:lnTo>
                  <a:lnTo>
                    <a:pt x="2540" y="228600"/>
                  </a:lnTo>
                  <a:lnTo>
                    <a:pt x="2540" y="2540"/>
                  </a:lnTo>
                  <a:lnTo>
                    <a:pt x="744220" y="2540"/>
                  </a:lnTo>
                  <a:lnTo>
                    <a:pt x="7442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28600"/>
                  </a:lnTo>
                  <a:lnTo>
                    <a:pt x="0" y="231140"/>
                  </a:lnTo>
                  <a:lnTo>
                    <a:pt x="746760" y="231140"/>
                  </a:lnTo>
                  <a:lnTo>
                    <a:pt x="746760" y="228600"/>
                  </a:lnTo>
                  <a:lnTo>
                    <a:pt x="746760" y="2540"/>
                  </a:lnTo>
                  <a:lnTo>
                    <a:pt x="746760" y="0"/>
                  </a:lnTo>
                  <a:close/>
                </a:path>
              </a:pathLst>
            </a:custGeom>
            <a:solidFill>
              <a:srgbClr val="FF5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189470" y="1582419"/>
              <a:ext cx="741680" cy="226060"/>
            </a:xfrm>
            <a:custGeom>
              <a:avLst/>
              <a:gdLst/>
              <a:ahLst/>
              <a:cxnLst/>
              <a:rect l="l" t="t" r="r" b="b"/>
              <a:pathLst>
                <a:path w="741679" h="226060">
                  <a:moveTo>
                    <a:pt x="741680" y="0"/>
                  </a:moveTo>
                  <a:lnTo>
                    <a:pt x="740410" y="0"/>
                  </a:lnTo>
                  <a:lnTo>
                    <a:pt x="740410" y="1270"/>
                  </a:lnTo>
                  <a:lnTo>
                    <a:pt x="740410" y="224790"/>
                  </a:lnTo>
                  <a:lnTo>
                    <a:pt x="1270" y="224790"/>
                  </a:lnTo>
                  <a:lnTo>
                    <a:pt x="1270" y="1270"/>
                  </a:lnTo>
                  <a:lnTo>
                    <a:pt x="740410" y="1270"/>
                  </a:lnTo>
                  <a:lnTo>
                    <a:pt x="7404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4790"/>
                  </a:lnTo>
                  <a:lnTo>
                    <a:pt x="0" y="226060"/>
                  </a:lnTo>
                  <a:lnTo>
                    <a:pt x="741680" y="226060"/>
                  </a:lnTo>
                  <a:lnTo>
                    <a:pt x="741680" y="224790"/>
                  </a:lnTo>
                  <a:lnTo>
                    <a:pt x="741680" y="1270"/>
                  </a:lnTo>
                  <a:lnTo>
                    <a:pt x="741680" y="0"/>
                  </a:lnTo>
                  <a:close/>
                </a:path>
              </a:pathLst>
            </a:custGeom>
            <a:solidFill>
              <a:srgbClr val="FF56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190740" y="1583689"/>
              <a:ext cx="739140" cy="223520"/>
            </a:xfrm>
            <a:custGeom>
              <a:avLst/>
              <a:gdLst/>
              <a:ahLst/>
              <a:cxnLst/>
              <a:rect l="l" t="t" r="r" b="b"/>
              <a:pathLst>
                <a:path w="739140" h="223519">
                  <a:moveTo>
                    <a:pt x="739140" y="0"/>
                  </a:moveTo>
                  <a:lnTo>
                    <a:pt x="736600" y="0"/>
                  </a:lnTo>
                  <a:lnTo>
                    <a:pt x="736600" y="2540"/>
                  </a:lnTo>
                  <a:lnTo>
                    <a:pt x="736600" y="222250"/>
                  </a:lnTo>
                  <a:lnTo>
                    <a:pt x="1270" y="222250"/>
                  </a:lnTo>
                  <a:lnTo>
                    <a:pt x="1270" y="2540"/>
                  </a:lnTo>
                  <a:lnTo>
                    <a:pt x="736600" y="2540"/>
                  </a:lnTo>
                  <a:lnTo>
                    <a:pt x="7366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22250"/>
                  </a:lnTo>
                  <a:lnTo>
                    <a:pt x="0" y="223520"/>
                  </a:lnTo>
                  <a:lnTo>
                    <a:pt x="739140" y="223520"/>
                  </a:lnTo>
                  <a:lnTo>
                    <a:pt x="739140" y="222250"/>
                  </a:lnTo>
                  <a:lnTo>
                    <a:pt x="739140" y="254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FF59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192010" y="1586229"/>
              <a:ext cx="735330" cy="219710"/>
            </a:xfrm>
            <a:custGeom>
              <a:avLst/>
              <a:gdLst/>
              <a:ahLst/>
              <a:cxnLst/>
              <a:rect l="l" t="t" r="r" b="b"/>
              <a:pathLst>
                <a:path w="735329" h="219710">
                  <a:moveTo>
                    <a:pt x="735330" y="0"/>
                  </a:moveTo>
                  <a:lnTo>
                    <a:pt x="734060" y="0"/>
                  </a:lnTo>
                  <a:lnTo>
                    <a:pt x="734060" y="1270"/>
                  </a:lnTo>
                  <a:lnTo>
                    <a:pt x="734060" y="217170"/>
                  </a:lnTo>
                  <a:lnTo>
                    <a:pt x="2540" y="217170"/>
                  </a:lnTo>
                  <a:lnTo>
                    <a:pt x="2540" y="1270"/>
                  </a:lnTo>
                  <a:lnTo>
                    <a:pt x="734060" y="1270"/>
                  </a:lnTo>
                  <a:lnTo>
                    <a:pt x="7340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17170"/>
                  </a:lnTo>
                  <a:lnTo>
                    <a:pt x="0" y="219710"/>
                  </a:lnTo>
                  <a:lnTo>
                    <a:pt x="735330" y="219710"/>
                  </a:lnTo>
                  <a:lnTo>
                    <a:pt x="735330" y="217170"/>
                  </a:lnTo>
                  <a:lnTo>
                    <a:pt x="735330" y="1270"/>
                  </a:lnTo>
                  <a:lnTo>
                    <a:pt x="735330" y="0"/>
                  </a:lnTo>
                  <a:close/>
                </a:path>
              </a:pathLst>
            </a:custGeom>
            <a:solidFill>
              <a:srgbClr val="FF5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194550" y="1587499"/>
              <a:ext cx="731520" cy="215900"/>
            </a:xfrm>
            <a:custGeom>
              <a:avLst/>
              <a:gdLst/>
              <a:ahLst/>
              <a:cxnLst/>
              <a:rect l="l" t="t" r="r" b="b"/>
              <a:pathLst>
                <a:path w="731520" h="215900">
                  <a:moveTo>
                    <a:pt x="731520" y="0"/>
                  </a:moveTo>
                  <a:lnTo>
                    <a:pt x="730250" y="0"/>
                  </a:lnTo>
                  <a:lnTo>
                    <a:pt x="730250" y="1270"/>
                  </a:lnTo>
                  <a:lnTo>
                    <a:pt x="730250" y="214630"/>
                  </a:lnTo>
                  <a:lnTo>
                    <a:pt x="1270" y="214630"/>
                  </a:lnTo>
                  <a:lnTo>
                    <a:pt x="1270" y="1270"/>
                  </a:lnTo>
                  <a:lnTo>
                    <a:pt x="730250" y="1270"/>
                  </a:lnTo>
                  <a:lnTo>
                    <a:pt x="7302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14630"/>
                  </a:lnTo>
                  <a:lnTo>
                    <a:pt x="0" y="215900"/>
                  </a:lnTo>
                  <a:lnTo>
                    <a:pt x="731520" y="215900"/>
                  </a:lnTo>
                  <a:lnTo>
                    <a:pt x="731520" y="214630"/>
                  </a:lnTo>
                  <a:lnTo>
                    <a:pt x="731520" y="1270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FF5E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195820" y="1588769"/>
              <a:ext cx="728980" cy="213360"/>
            </a:xfrm>
            <a:custGeom>
              <a:avLst/>
              <a:gdLst/>
              <a:ahLst/>
              <a:cxnLst/>
              <a:rect l="l" t="t" r="r" b="b"/>
              <a:pathLst>
                <a:path w="728979" h="213360">
                  <a:moveTo>
                    <a:pt x="728980" y="0"/>
                  </a:moveTo>
                  <a:lnTo>
                    <a:pt x="726440" y="0"/>
                  </a:lnTo>
                  <a:lnTo>
                    <a:pt x="726440" y="2540"/>
                  </a:lnTo>
                  <a:lnTo>
                    <a:pt x="726440" y="210820"/>
                  </a:lnTo>
                  <a:lnTo>
                    <a:pt x="2540" y="210820"/>
                  </a:lnTo>
                  <a:lnTo>
                    <a:pt x="2540" y="2540"/>
                  </a:lnTo>
                  <a:lnTo>
                    <a:pt x="726440" y="2540"/>
                  </a:lnTo>
                  <a:lnTo>
                    <a:pt x="7264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0820"/>
                  </a:lnTo>
                  <a:lnTo>
                    <a:pt x="0" y="213360"/>
                  </a:lnTo>
                  <a:lnTo>
                    <a:pt x="728980" y="213360"/>
                  </a:lnTo>
                  <a:lnTo>
                    <a:pt x="728980" y="210820"/>
                  </a:lnTo>
                  <a:lnTo>
                    <a:pt x="728980" y="2540"/>
                  </a:lnTo>
                  <a:lnTo>
                    <a:pt x="728980" y="0"/>
                  </a:lnTo>
                  <a:close/>
                </a:path>
              </a:pathLst>
            </a:custGeom>
            <a:solidFill>
              <a:srgbClr val="FF6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198360" y="1591309"/>
              <a:ext cx="723900" cy="208279"/>
            </a:xfrm>
            <a:custGeom>
              <a:avLst/>
              <a:gdLst/>
              <a:ahLst/>
              <a:cxnLst/>
              <a:rect l="l" t="t" r="r" b="b"/>
              <a:pathLst>
                <a:path w="723900" h="208280">
                  <a:moveTo>
                    <a:pt x="723900" y="0"/>
                  </a:moveTo>
                  <a:lnTo>
                    <a:pt x="722630" y="0"/>
                  </a:lnTo>
                  <a:lnTo>
                    <a:pt x="722630" y="1270"/>
                  </a:lnTo>
                  <a:lnTo>
                    <a:pt x="722630" y="207010"/>
                  </a:lnTo>
                  <a:lnTo>
                    <a:pt x="1270" y="207010"/>
                  </a:lnTo>
                  <a:lnTo>
                    <a:pt x="1270" y="1270"/>
                  </a:lnTo>
                  <a:lnTo>
                    <a:pt x="722630" y="1270"/>
                  </a:lnTo>
                  <a:lnTo>
                    <a:pt x="7226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07010"/>
                  </a:lnTo>
                  <a:lnTo>
                    <a:pt x="0" y="208280"/>
                  </a:lnTo>
                  <a:lnTo>
                    <a:pt x="723900" y="208280"/>
                  </a:lnTo>
                  <a:lnTo>
                    <a:pt x="723900" y="207010"/>
                  </a:lnTo>
                  <a:lnTo>
                    <a:pt x="723900" y="1270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F6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199630" y="1592579"/>
              <a:ext cx="721360" cy="205740"/>
            </a:xfrm>
            <a:custGeom>
              <a:avLst/>
              <a:gdLst/>
              <a:ahLst/>
              <a:cxnLst/>
              <a:rect l="l" t="t" r="r" b="b"/>
              <a:pathLst>
                <a:path w="721359" h="205739">
                  <a:moveTo>
                    <a:pt x="721360" y="0"/>
                  </a:moveTo>
                  <a:lnTo>
                    <a:pt x="718820" y="0"/>
                  </a:lnTo>
                  <a:lnTo>
                    <a:pt x="718820" y="2540"/>
                  </a:lnTo>
                  <a:lnTo>
                    <a:pt x="718820" y="203200"/>
                  </a:lnTo>
                  <a:lnTo>
                    <a:pt x="1270" y="203200"/>
                  </a:lnTo>
                  <a:lnTo>
                    <a:pt x="1270" y="2540"/>
                  </a:lnTo>
                  <a:lnTo>
                    <a:pt x="718820" y="2540"/>
                  </a:lnTo>
                  <a:lnTo>
                    <a:pt x="7188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3200"/>
                  </a:lnTo>
                  <a:lnTo>
                    <a:pt x="0" y="205740"/>
                  </a:lnTo>
                  <a:lnTo>
                    <a:pt x="721360" y="205740"/>
                  </a:lnTo>
                  <a:lnTo>
                    <a:pt x="721360" y="203200"/>
                  </a:lnTo>
                  <a:lnTo>
                    <a:pt x="721360" y="254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FF6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200900" y="1595119"/>
              <a:ext cx="717550" cy="200660"/>
            </a:xfrm>
            <a:custGeom>
              <a:avLst/>
              <a:gdLst/>
              <a:ahLst/>
              <a:cxnLst/>
              <a:rect l="l" t="t" r="r" b="b"/>
              <a:pathLst>
                <a:path w="717550" h="200660">
                  <a:moveTo>
                    <a:pt x="717550" y="0"/>
                  </a:moveTo>
                  <a:lnTo>
                    <a:pt x="716280" y="0"/>
                  </a:lnTo>
                  <a:lnTo>
                    <a:pt x="716280" y="1270"/>
                  </a:lnTo>
                  <a:lnTo>
                    <a:pt x="716280" y="199390"/>
                  </a:lnTo>
                  <a:lnTo>
                    <a:pt x="2540" y="199390"/>
                  </a:lnTo>
                  <a:lnTo>
                    <a:pt x="2540" y="1270"/>
                  </a:lnTo>
                  <a:lnTo>
                    <a:pt x="716280" y="1270"/>
                  </a:lnTo>
                  <a:lnTo>
                    <a:pt x="7162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9390"/>
                  </a:lnTo>
                  <a:lnTo>
                    <a:pt x="0" y="200660"/>
                  </a:lnTo>
                  <a:lnTo>
                    <a:pt x="717550" y="200660"/>
                  </a:lnTo>
                  <a:lnTo>
                    <a:pt x="717550" y="199390"/>
                  </a:lnTo>
                  <a:lnTo>
                    <a:pt x="717550" y="1270"/>
                  </a:lnTo>
                  <a:lnTo>
                    <a:pt x="717550" y="0"/>
                  </a:lnTo>
                  <a:close/>
                </a:path>
              </a:pathLst>
            </a:custGeom>
            <a:solidFill>
              <a:srgbClr val="FF69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203440" y="1596389"/>
              <a:ext cx="713740" cy="198120"/>
            </a:xfrm>
            <a:custGeom>
              <a:avLst/>
              <a:gdLst/>
              <a:ahLst/>
              <a:cxnLst/>
              <a:rect l="l" t="t" r="r" b="b"/>
              <a:pathLst>
                <a:path w="713740" h="198119">
                  <a:moveTo>
                    <a:pt x="713740" y="0"/>
                  </a:moveTo>
                  <a:lnTo>
                    <a:pt x="712470" y="0"/>
                  </a:lnTo>
                  <a:lnTo>
                    <a:pt x="712470" y="2540"/>
                  </a:lnTo>
                  <a:lnTo>
                    <a:pt x="712470" y="196850"/>
                  </a:lnTo>
                  <a:lnTo>
                    <a:pt x="1270" y="196850"/>
                  </a:lnTo>
                  <a:lnTo>
                    <a:pt x="1270" y="2540"/>
                  </a:lnTo>
                  <a:lnTo>
                    <a:pt x="712470" y="2540"/>
                  </a:lnTo>
                  <a:lnTo>
                    <a:pt x="7124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6850"/>
                  </a:lnTo>
                  <a:lnTo>
                    <a:pt x="0" y="198120"/>
                  </a:lnTo>
                  <a:lnTo>
                    <a:pt x="713740" y="198120"/>
                  </a:lnTo>
                  <a:lnTo>
                    <a:pt x="713740" y="196850"/>
                  </a:lnTo>
                  <a:lnTo>
                    <a:pt x="713740" y="2540"/>
                  </a:lnTo>
                  <a:lnTo>
                    <a:pt x="713740" y="0"/>
                  </a:lnTo>
                  <a:close/>
                </a:path>
              </a:pathLst>
            </a:custGeom>
            <a:solidFill>
              <a:srgbClr val="FF6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204710" y="1598929"/>
              <a:ext cx="711200" cy="194310"/>
            </a:xfrm>
            <a:custGeom>
              <a:avLst/>
              <a:gdLst/>
              <a:ahLst/>
              <a:cxnLst/>
              <a:rect l="l" t="t" r="r" b="b"/>
              <a:pathLst>
                <a:path w="711200" h="194310">
                  <a:moveTo>
                    <a:pt x="711200" y="0"/>
                  </a:moveTo>
                  <a:lnTo>
                    <a:pt x="708660" y="0"/>
                  </a:lnTo>
                  <a:lnTo>
                    <a:pt x="708660" y="1270"/>
                  </a:lnTo>
                  <a:lnTo>
                    <a:pt x="708660" y="191770"/>
                  </a:lnTo>
                  <a:lnTo>
                    <a:pt x="2540" y="191770"/>
                  </a:lnTo>
                  <a:lnTo>
                    <a:pt x="2540" y="1270"/>
                  </a:lnTo>
                  <a:lnTo>
                    <a:pt x="708660" y="1270"/>
                  </a:lnTo>
                  <a:lnTo>
                    <a:pt x="7086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1770"/>
                  </a:lnTo>
                  <a:lnTo>
                    <a:pt x="0" y="194310"/>
                  </a:lnTo>
                  <a:lnTo>
                    <a:pt x="711200" y="194310"/>
                  </a:lnTo>
                  <a:lnTo>
                    <a:pt x="711200" y="191770"/>
                  </a:lnTo>
                  <a:lnTo>
                    <a:pt x="711200" y="1270"/>
                  </a:lnTo>
                  <a:lnTo>
                    <a:pt x="711200" y="0"/>
                  </a:lnTo>
                  <a:close/>
                </a:path>
              </a:pathLst>
            </a:custGeom>
            <a:solidFill>
              <a:srgbClr val="FF6E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207250" y="1600199"/>
              <a:ext cx="706120" cy="190500"/>
            </a:xfrm>
            <a:custGeom>
              <a:avLst/>
              <a:gdLst/>
              <a:ahLst/>
              <a:cxnLst/>
              <a:rect l="l" t="t" r="r" b="b"/>
              <a:pathLst>
                <a:path w="706120" h="190500">
                  <a:moveTo>
                    <a:pt x="706120" y="0"/>
                  </a:moveTo>
                  <a:lnTo>
                    <a:pt x="704850" y="0"/>
                  </a:lnTo>
                  <a:lnTo>
                    <a:pt x="704850" y="1270"/>
                  </a:lnTo>
                  <a:lnTo>
                    <a:pt x="704850" y="189230"/>
                  </a:lnTo>
                  <a:lnTo>
                    <a:pt x="1270" y="189230"/>
                  </a:lnTo>
                  <a:lnTo>
                    <a:pt x="1270" y="1270"/>
                  </a:lnTo>
                  <a:lnTo>
                    <a:pt x="704850" y="1270"/>
                  </a:lnTo>
                  <a:lnTo>
                    <a:pt x="7048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9230"/>
                  </a:lnTo>
                  <a:lnTo>
                    <a:pt x="0" y="190500"/>
                  </a:lnTo>
                  <a:lnTo>
                    <a:pt x="706120" y="190500"/>
                  </a:lnTo>
                  <a:lnTo>
                    <a:pt x="706120" y="189230"/>
                  </a:lnTo>
                  <a:lnTo>
                    <a:pt x="706120" y="1270"/>
                  </a:lnTo>
                  <a:lnTo>
                    <a:pt x="706120" y="0"/>
                  </a:lnTo>
                  <a:close/>
                </a:path>
              </a:pathLst>
            </a:custGeom>
            <a:solidFill>
              <a:srgbClr val="FF7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208520" y="1601469"/>
              <a:ext cx="703580" cy="187960"/>
            </a:xfrm>
            <a:custGeom>
              <a:avLst/>
              <a:gdLst/>
              <a:ahLst/>
              <a:cxnLst/>
              <a:rect l="l" t="t" r="r" b="b"/>
              <a:pathLst>
                <a:path w="703579" h="187960">
                  <a:moveTo>
                    <a:pt x="703580" y="0"/>
                  </a:moveTo>
                  <a:lnTo>
                    <a:pt x="701040" y="0"/>
                  </a:lnTo>
                  <a:lnTo>
                    <a:pt x="701040" y="2540"/>
                  </a:lnTo>
                  <a:lnTo>
                    <a:pt x="701040" y="185420"/>
                  </a:lnTo>
                  <a:lnTo>
                    <a:pt x="2540" y="185420"/>
                  </a:lnTo>
                  <a:lnTo>
                    <a:pt x="2540" y="2540"/>
                  </a:lnTo>
                  <a:lnTo>
                    <a:pt x="701040" y="2540"/>
                  </a:lnTo>
                  <a:lnTo>
                    <a:pt x="7010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5420"/>
                  </a:lnTo>
                  <a:lnTo>
                    <a:pt x="0" y="187960"/>
                  </a:lnTo>
                  <a:lnTo>
                    <a:pt x="703580" y="187960"/>
                  </a:lnTo>
                  <a:lnTo>
                    <a:pt x="703580" y="185420"/>
                  </a:lnTo>
                  <a:lnTo>
                    <a:pt x="703580" y="2540"/>
                  </a:lnTo>
                  <a:lnTo>
                    <a:pt x="703580" y="0"/>
                  </a:lnTo>
                  <a:close/>
                </a:path>
              </a:pathLst>
            </a:custGeom>
            <a:solidFill>
              <a:srgbClr val="FF7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211060" y="1604009"/>
              <a:ext cx="698500" cy="182880"/>
            </a:xfrm>
            <a:custGeom>
              <a:avLst/>
              <a:gdLst/>
              <a:ahLst/>
              <a:cxnLst/>
              <a:rect l="l" t="t" r="r" b="b"/>
              <a:pathLst>
                <a:path w="698500" h="182880">
                  <a:moveTo>
                    <a:pt x="698500" y="0"/>
                  </a:moveTo>
                  <a:lnTo>
                    <a:pt x="697230" y="0"/>
                  </a:lnTo>
                  <a:lnTo>
                    <a:pt x="697230" y="1270"/>
                  </a:lnTo>
                  <a:lnTo>
                    <a:pt x="697230" y="181610"/>
                  </a:lnTo>
                  <a:lnTo>
                    <a:pt x="1270" y="181610"/>
                  </a:lnTo>
                  <a:lnTo>
                    <a:pt x="1270" y="1270"/>
                  </a:lnTo>
                  <a:lnTo>
                    <a:pt x="697230" y="1270"/>
                  </a:lnTo>
                  <a:lnTo>
                    <a:pt x="6972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1610"/>
                  </a:lnTo>
                  <a:lnTo>
                    <a:pt x="0" y="182880"/>
                  </a:lnTo>
                  <a:lnTo>
                    <a:pt x="698500" y="182880"/>
                  </a:lnTo>
                  <a:lnTo>
                    <a:pt x="698500" y="181610"/>
                  </a:lnTo>
                  <a:lnTo>
                    <a:pt x="698500" y="1270"/>
                  </a:lnTo>
                  <a:lnTo>
                    <a:pt x="698500" y="0"/>
                  </a:lnTo>
                  <a:close/>
                </a:path>
              </a:pathLst>
            </a:custGeom>
            <a:solidFill>
              <a:srgbClr val="FF7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212330" y="1605279"/>
              <a:ext cx="695960" cy="180340"/>
            </a:xfrm>
            <a:custGeom>
              <a:avLst/>
              <a:gdLst/>
              <a:ahLst/>
              <a:cxnLst/>
              <a:rect l="l" t="t" r="r" b="b"/>
              <a:pathLst>
                <a:path w="695959" h="180339">
                  <a:moveTo>
                    <a:pt x="695960" y="0"/>
                  </a:moveTo>
                  <a:lnTo>
                    <a:pt x="693420" y="0"/>
                  </a:lnTo>
                  <a:lnTo>
                    <a:pt x="693420" y="2540"/>
                  </a:lnTo>
                  <a:lnTo>
                    <a:pt x="693420" y="179070"/>
                  </a:lnTo>
                  <a:lnTo>
                    <a:pt x="1270" y="179070"/>
                  </a:lnTo>
                  <a:lnTo>
                    <a:pt x="1270" y="2540"/>
                  </a:lnTo>
                  <a:lnTo>
                    <a:pt x="693420" y="2540"/>
                  </a:lnTo>
                  <a:lnTo>
                    <a:pt x="6934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9070"/>
                  </a:lnTo>
                  <a:lnTo>
                    <a:pt x="0" y="180340"/>
                  </a:lnTo>
                  <a:lnTo>
                    <a:pt x="695960" y="180340"/>
                  </a:lnTo>
                  <a:lnTo>
                    <a:pt x="695960" y="179070"/>
                  </a:lnTo>
                  <a:lnTo>
                    <a:pt x="695960" y="2540"/>
                  </a:lnTo>
                  <a:lnTo>
                    <a:pt x="695960" y="0"/>
                  </a:lnTo>
                  <a:close/>
                </a:path>
              </a:pathLst>
            </a:custGeom>
            <a:solidFill>
              <a:srgbClr val="FF7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213600" y="1607819"/>
              <a:ext cx="692150" cy="176530"/>
            </a:xfrm>
            <a:custGeom>
              <a:avLst/>
              <a:gdLst/>
              <a:ahLst/>
              <a:cxnLst/>
              <a:rect l="l" t="t" r="r" b="b"/>
              <a:pathLst>
                <a:path w="692150" h="176530">
                  <a:moveTo>
                    <a:pt x="692150" y="0"/>
                  </a:moveTo>
                  <a:lnTo>
                    <a:pt x="690880" y="0"/>
                  </a:lnTo>
                  <a:lnTo>
                    <a:pt x="690880" y="1270"/>
                  </a:lnTo>
                  <a:lnTo>
                    <a:pt x="690880" y="173990"/>
                  </a:lnTo>
                  <a:lnTo>
                    <a:pt x="2540" y="173990"/>
                  </a:lnTo>
                  <a:lnTo>
                    <a:pt x="2540" y="1270"/>
                  </a:lnTo>
                  <a:lnTo>
                    <a:pt x="690880" y="1270"/>
                  </a:lnTo>
                  <a:lnTo>
                    <a:pt x="6908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3990"/>
                  </a:lnTo>
                  <a:lnTo>
                    <a:pt x="0" y="176530"/>
                  </a:lnTo>
                  <a:lnTo>
                    <a:pt x="692150" y="176530"/>
                  </a:lnTo>
                  <a:lnTo>
                    <a:pt x="692150" y="173990"/>
                  </a:lnTo>
                  <a:lnTo>
                    <a:pt x="692150" y="127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FF7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216140" y="1609089"/>
              <a:ext cx="688340" cy="172720"/>
            </a:xfrm>
            <a:custGeom>
              <a:avLst/>
              <a:gdLst/>
              <a:ahLst/>
              <a:cxnLst/>
              <a:rect l="l" t="t" r="r" b="b"/>
              <a:pathLst>
                <a:path w="688340" h="172719">
                  <a:moveTo>
                    <a:pt x="688340" y="0"/>
                  </a:moveTo>
                  <a:lnTo>
                    <a:pt x="687070" y="0"/>
                  </a:lnTo>
                  <a:lnTo>
                    <a:pt x="687070" y="2540"/>
                  </a:lnTo>
                  <a:lnTo>
                    <a:pt x="687070" y="171450"/>
                  </a:lnTo>
                  <a:lnTo>
                    <a:pt x="1270" y="171450"/>
                  </a:lnTo>
                  <a:lnTo>
                    <a:pt x="1270" y="2540"/>
                  </a:lnTo>
                  <a:lnTo>
                    <a:pt x="687070" y="2540"/>
                  </a:lnTo>
                  <a:lnTo>
                    <a:pt x="6870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1450"/>
                  </a:lnTo>
                  <a:lnTo>
                    <a:pt x="0" y="172720"/>
                  </a:lnTo>
                  <a:lnTo>
                    <a:pt x="688340" y="172720"/>
                  </a:lnTo>
                  <a:lnTo>
                    <a:pt x="688340" y="171450"/>
                  </a:lnTo>
                  <a:lnTo>
                    <a:pt x="688340" y="2540"/>
                  </a:lnTo>
                  <a:lnTo>
                    <a:pt x="688340" y="0"/>
                  </a:lnTo>
                  <a:close/>
                </a:path>
              </a:pathLst>
            </a:custGeom>
            <a:solidFill>
              <a:srgbClr val="FF7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217410" y="1611629"/>
              <a:ext cx="685800" cy="168910"/>
            </a:xfrm>
            <a:custGeom>
              <a:avLst/>
              <a:gdLst/>
              <a:ahLst/>
              <a:cxnLst/>
              <a:rect l="l" t="t" r="r" b="b"/>
              <a:pathLst>
                <a:path w="685800" h="168910">
                  <a:moveTo>
                    <a:pt x="685800" y="0"/>
                  </a:moveTo>
                  <a:lnTo>
                    <a:pt x="683260" y="0"/>
                  </a:lnTo>
                  <a:lnTo>
                    <a:pt x="683260" y="1270"/>
                  </a:lnTo>
                  <a:lnTo>
                    <a:pt x="683260" y="166370"/>
                  </a:lnTo>
                  <a:lnTo>
                    <a:pt x="2540" y="166370"/>
                  </a:lnTo>
                  <a:lnTo>
                    <a:pt x="2540" y="1270"/>
                  </a:lnTo>
                  <a:lnTo>
                    <a:pt x="683260" y="1270"/>
                  </a:lnTo>
                  <a:lnTo>
                    <a:pt x="6832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6370"/>
                  </a:lnTo>
                  <a:lnTo>
                    <a:pt x="0" y="168910"/>
                  </a:lnTo>
                  <a:lnTo>
                    <a:pt x="685800" y="168910"/>
                  </a:lnTo>
                  <a:lnTo>
                    <a:pt x="685800" y="166370"/>
                  </a:lnTo>
                  <a:lnTo>
                    <a:pt x="685800" y="127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8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219950" y="1612899"/>
              <a:ext cx="680720" cy="165100"/>
            </a:xfrm>
            <a:custGeom>
              <a:avLst/>
              <a:gdLst/>
              <a:ahLst/>
              <a:cxnLst/>
              <a:rect l="l" t="t" r="r" b="b"/>
              <a:pathLst>
                <a:path w="680720" h="165100">
                  <a:moveTo>
                    <a:pt x="680720" y="0"/>
                  </a:moveTo>
                  <a:lnTo>
                    <a:pt x="679450" y="0"/>
                  </a:lnTo>
                  <a:lnTo>
                    <a:pt x="679450" y="1270"/>
                  </a:lnTo>
                  <a:lnTo>
                    <a:pt x="679450" y="163830"/>
                  </a:lnTo>
                  <a:lnTo>
                    <a:pt x="1270" y="163830"/>
                  </a:lnTo>
                  <a:lnTo>
                    <a:pt x="1270" y="1270"/>
                  </a:lnTo>
                  <a:lnTo>
                    <a:pt x="679450" y="1270"/>
                  </a:lnTo>
                  <a:lnTo>
                    <a:pt x="6794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3830"/>
                  </a:lnTo>
                  <a:lnTo>
                    <a:pt x="0" y="165100"/>
                  </a:lnTo>
                  <a:lnTo>
                    <a:pt x="680720" y="165100"/>
                  </a:lnTo>
                  <a:lnTo>
                    <a:pt x="680720" y="163830"/>
                  </a:lnTo>
                  <a:lnTo>
                    <a:pt x="680720" y="1270"/>
                  </a:lnTo>
                  <a:lnTo>
                    <a:pt x="680720" y="0"/>
                  </a:lnTo>
                  <a:close/>
                </a:path>
              </a:pathLst>
            </a:custGeom>
            <a:solidFill>
              <a:srgbClr val="FF8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221220" y="1614169"/>
              <a:ext cx="678180" cy="162560"/>
            </a:xfrm>
            <a:custGeom>
              <a:avLst/>
              <a:gdLst/>
              <a:ahLst/>
              <a:cxnLst/>
              <a:rect l="l" t="t" r="r" b="b"/>
              <a:pathLst>
                <a:path w="678179" h="162560">
                  <a:moveTo>
                    <a:pt x="678180" y="0"/>
                  </a:moveTo>
                  <a:lnTo>
                    <a:pt x="675640" y="0"/>
                  </a:lnTo>
                  <a:lnTo>
                    <a:pt x="675640" y="2540"/>
                  </a:lnTo>
                  <a:lnTo>
                    <a:pt x="675640" y="160020"/>
                  </a:lnTo>
                  <a:lnTo>
                    <a:pt x="1270" y="160020"/>
                  </a:lnTo>
                  <a:lnTo>
                    <a:pt x="1270" y="2540"/>
                  </a:lnTo>
                  <a:lnTo>
                    <a:pt x="675640" y="2540"/>
                  </a:lnTo>
                  <a:lnTo>
                    <a:pt x="6756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0020"/>
                  </a:lnTo>
                  <a:lnTo>
                    <a:pt x="0" y="162560"/>
                  </a:lnTo>
                  <a:lnTo>
                    <a:pt x="678180" y="162560"/>
                  </a:lnTo>
                  <a:lnTo>
                    <a:pt x="678180" y="160020"/>
                  </a:lnTo>
                  <a:lnTo>
                    <a:pt x="678180" y="2540"/>
                  </a:lnTo>
                  <a:lnTo>
                    <a:pt x="678180" y="0"/>
                  </a:lnTo>
                  <a:close/>
                </a:path>
              </a:pathLst>
            </a:custGeom>
            <a:solidFill>
              <a:srgbClr val="FF8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222490" y="1616709"/>
              <a:ext cx="674370" cy="157480"/>
            </a:xfrm>
            <a:custGeom>
              <a:avLst/>
              <a:gdLst/>
              <a:ahLst/>
              <a:cxnLst/>
              <a:rect l="l" t="t" r="r" b="b"/>
              <a:pathLst>
                <a:path w="674370" h="157480">
                  <a:moveTo>
                    <a:pt x="674370" y="0"/>
                  </a:moveTo>
                  <a:lnTo>
                    <a:pt x="673100" y="0"/>
                  </a:lnTo>
                  <a:lnTo>
                    <a:pt x="673100" y="1270"/>
                  </a:lnTo>
                  <a:lnTo>
                    <a:pt x="673100" y="156210"/>
                  </a:lnTo>
                  <a:lnTo>
                    <a:pt x="2540" y="156210"/>
                  </a:lnTo>
                  <a:lnTo>
                    <a:pt x="2540" y="1270"/>
                  </a:lnTo>
                  <a:lnTo>
                    <a:pt x="673100" y="1270"/>
                  </a:lnTo>
                  <a:lnTo>
                    <a:pt x="6731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56210"/>
                  </a:lnTo>
                  <a:lnTo>
                    <a:pt x="0" y="157480"/>
                  </a:lnTo>
                  <a:lnTo>
                    <a:pt x="674370" y="157480"/>
                  </a:lnTo>
                  <a:lnTo>
                    <a:pt x="674370" y="156210"/>
                  </a:lnTo>
                  <a:lnTo>
                    <a:pt x="674370" y="1270"/>
                  </a:lnTo>
                  <a:lnTo>
                    <a:pt x="674370" y="0"/>
                  </a:lnTo>
                  <a:close/>
                </a:path>
              </a:pathLst>
            </a:custGeom>
            <a:solidFill>
              <a:srgbClr val="FF8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225030" y="1617979"/>
              <a:ext cx="670560" cy="154940"/>
            </a:xfrm>
            <a:custGeom>
              <a:avLst/>
              <a:gdLst/>
              <a:ahLst/>
              <a:cxnLst/>
              <a:rect l="l" t="t" r="r" b="b"/>
              <a:pathLst>
                <a:path w="670559" h="154939">
                  <a:moveTo>
                    <a:pt x="670560" y="0"/>
                  </a:moveTo>
                  <a:lnTo>
                    <a:pt x="669290" y="0"/>
                  </a:lnTo>
                  <a:lnTo>
                    <a:pt x="669290" y="2540"/>
                  </a:lnTo>
                  <a:lnTo>
                    <a:pt x="669290" y="153670"/>
                  </a:lnTo>
                  <a:lnTo>
                    <a:pt x="1270" y="153670"/>
                  </a:lnTo>
                  <a:lnTo>
                    <a:pt x="1270" y="2540"/>
                  </a:lnTo>
                  <a:lnTo>
                    <a:pt x="669290" y="2540"/>
                  </a:lnTo>
                  <a:lnTo>
                    <a:pt x="6692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53670"/>
                  </a:lnTo>
                  <a:lnTo>
                    <a:pt x="0" y="154940"/>
                  </a:lnTo>
                  <a:lnTo>
                    <a:pt x="670560" y="154940"/>
                  </a:lnTo>
                  <a:lnTo>
                    <a:pt x="670560" y="153670"/>
                  </a:lnTo>
                  <a:lnTo>
                    <a:pt x="670560" y="2540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FF8B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226300" y="1620519"/>
              <a:ext cx="668020" cy="151130"/>
            </a:xfrm>
            <a:custGeom>
              <a:avLst/>
              <a:gdLst/>
              <a:ahLst/>
              <a:cxnLst/>
              <a:rect l="l" t="t" r="r" b="b"/>
              <a:pathLst>
                <a:path w="668020" h="151130">
                  <a:moveTo>
                    <a:pt x="668020" y="0"/>
                  </a:moveTo>
                  <a:lnTo>
                    <a:pt x="665480" y="0"/>
                  </a:lnTo>
                  <a:lnTo>
                    <a:pt x="665480" y="1270"/>
                  </a:lnTo>
                  <a:lnTo>
                    <a:pt x="665480" y="148590"/>
                  </a:lnTo>
                  <a:lnTo>
                    <a:pt x="2540" y="148590"/>
                  </a:lnTo>
                  <a:lnTo>
                    <a:pt x="2540" y="1270"/>
                  </a:lnTo>
                  <a:lnTo>
                    <a:pt x="665480" y="1270"/>
                  </a:lnTo>
                  <a:lnTo>
                    <a:pt x="6654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8590"/>
                  </a:lnTo>
                  <a:lnTo>
                    <a:pt x="0" y="151130"/>
                  </a:lnTo>
                  <a:lnTo>
                    <a:pt x="668020" y="151130"/>
                  </a:lnTo>
                  <a:lnTo>
                    <a:pt x="668020" y="148590"/>
                  </a:lnTo>
                  <a:lnTo>
                    <a:pt x="668020" y="127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FF8E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228840" y="1621789"/>
              <a:ext cx="662940" cy="147320"/>
            </a:xfrm>
            <a:custGeom>
              <a:avLst/>
              <a:gdLst/>
              <a:ahLst/>
              <a:cxnLst/>
              <a:rect l="l" t="t" r="r" b="b"/>
              <a:pathLst>
                <a:path w="662940" h="147319">
                  <a:moveTo>
                    <a:pt x="662940" y="0"/>
                  </a:moveTo>
                  <a:lnTo>
                    <a:pt x="661670" y="0"/>
                  </a:lnTo>
                  <a:lnTo>
                    <a:pt x="661670" y="1270"/>
                  </a:lnTo>
                  <a:lnTo>
                    <a:pt x="661670" y="146050"/>
                  </a:lnTo>
                  <a:lnTo>
                    <a:pt x="1270" y="146050"/>
                  </a:lnTo>
                  <a:lnTo>
                    <a:pt x="1270" y="1270"/>
                  </a:lnTo>
                  <a:lnTo>
                    <a:pt x="661670" y="1270"/>
                  </a:lnTo>
                  <a:lnTo>
                    <a:pt x="6616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6050"/>
                  </a:lnTo>
                  <a:lnTo>
                    <a:pt x="0" y="147320"/>
                  </a:lnTo>
                  <a:lnTo>
                    <a:pt x="662940" y="147320"/>
                  </a:lnTo>
                  <a:lnTo>
                    <a:pt x="662940" y="146050"/>
                  </a:lnTo>
                  <a:lnTo>
                    <a:pt x="662940" y="1270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FF90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230110" y="1623059"/>
              <a:ext cx="660400" cy="144780"/>
            </a:xfrm>
            <a:custGeom>
              <a:avLst/>
              <a:gdLst/>
              <a:ahLst/>
              <a:cxnLst/>
              <a:rect l="l" t="t" r="r" b="b"/>
              <a:pathLst>
                <a:path w="660400" h="144780">
                  <a:moveTo>
                    <a:pt x="660400" y="0"/>
                  </a:moveTo>
                  <a:lnTo>
                    <a:pt x="657860" y="0"/>
                  </a:lnTo>
                  <a:lnTo>
                    <a:pt x="657860" y="2540"/>
                  </a:lnTo>
                  <a:lnTo>
                    <a:pt x="657860" y="142240"/>
                  </a:lnTo>
                  <a:lnTo>
                    <a:pt x="2540" y="142240"/>
                  </a:lnTo>
                  <a:lnTo>
                    <a:pt x="2540" y="2540"/>
                  </a:lnTo>
                  <a:lnTo>
                    <a:pt x="657860" y="2540"/>
                  </a:lnTo>
                  <a:lnTo>
                    <a:pt x="6578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2240"/>
                  </a:lnTo>
                  <a:lnTo>
                    <a:pt x="0" y="144780"/>
                  </a:lnTo>
                  <a:lnTo>
                    <a:pt x="660400" y="144780"/>
                  </a:lnTo>
                  <a:lnTo>
                    <a:pt x="660400" y="142240"/>
                  </a:lnTo>
                  <a:lnTo>
                    <a:pt x="660400" y="2540"/>
                  </a:lnTo>
                  <a:lnTo>
                    <a:pt x="660400" y="0"/>
                  </a:lnTo>
                  <a:close/>
                </a:path>
              </a:pathLst>
            </a:custGeom>
            <a:solidFill>
              <a:srgbClr val="FF9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232650" y="1625599"/>
              <a:ext cx="655320" cy="139700"/>
            </a:xfrm>
            <a:custGeom>
              <a:avLst/>
              <a:gdLst/>
              <a:ahLst/>
              <a:cxnLst/>
              <a:rect l="l" t="t" r="r" b="b"/>
              <a:pathLst>
                <a:path w="655320" h="139700">
                  <a:moveTo>
                    <a:pt x="655320" y="0"/>
                  </a:moveTo>
                  <a:lnTo>
                    <a:pt x="654050" y="0"/>
                  </a:lnTo>
                  <a:lnTo>
                    <a:pt x="654050" y="1270"/>
                  </a:lnTo>
                  <a:lnTo>
                    <a:pt x="654050" y="138430"/>
                  </a:lnTo>
                  <a:lnTo>
                    <a:pt x="1270" y="138430"/>
                  </a:lnTo>
                  <a:lnTo>
                    <a:pt x="1270" y="1270"/>
                  </a:lnTo>
                  <a:lnTo>
                    <a:pt x="654050" y="1270"/>
                  </a:lnTo>
                  <a:lnTo>
                    <a:pt x="6540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8430"/>
                  </a:lnTo>
                  <a:lnTo>
                    <a:pt x="0" y="139700"/>
                  </a:lnTo>
                  <a:lnTo>
                    <a:pt x="655320" y="139700"/>
                  </a:lnTo>
                  <a:lnTo>
                    <a:pt x="655320" y="138430"/>
                  </a:lnTo>
                  <a:lnTo>
                    <a:pt x="655320" y="1270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FF9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233920" y="1626869"/>
              <a:ext cx="652780" cy="137160"/>
            </a:xfrm>
            <a:custGeom>
              <a:avLst/>
              <a:gdLst/>
              <a:ahLst/>
              <a:cxnLst/>
              <a:rect l="l" t="t" r="r" b="b"/>
              <a:pathLst>
                <a:path w="652779" h="137160">
                  <a:moveTo>
                    <a:pt x="652780" y="0"/>
                  </a:moveTo>
                  <a:lnTo>
                    <a:pt x="650240" y="0"/>
                  </a:lnTo>
                  <a:lnTo>
                    <a:pt x="650240" y="2540"/>
                  </a:lnTo>
                  <a:lnTo>
                    <a:pt x="650240" y="135890"/>
                  </a:lnTo>
                  <a:lnTo>
                    <a:pt x="1270" y="135890"/>
                  </a:lnTo>
                  <a:lnTo>
                    <a:pt x="1270" y="2540"/>
                  </a:lnTo>
                  <a:lnTo>
                    <a:pt x="650240" y="2540"/>
                  </a:lnTo>
                  <a:lnTo>
                    <a:pt x="6502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5890"/>
                  </a:lnTo>
                  <a:lnTo>
                    <a:pt x="0" y="137160"/>
                  </a:lnTo>
                  <a:lnTo>
                    <a:pt x="652780" y="137160"/>
                  </a:lnTo>
                  <a:lnTo>
                    <a:pt x="652780" y="135890"/>
                  </a:lnTo>
                  <a:lnTo>
                    <a:pt x="652780" y="254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FF99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235190" y="1629409"/>
              <a:ext cx="648970" cy="133350"/>
            </a:xfrm>
            <a:custGeom>
              <a:avLst/>
              <a:gdLst/>
              <a:ahLst/>
              <a:cxnLst/>
              <a:rect l="l" t="t" r="r" b="b"/>
              <a:pathLst>
                <a:path w="648970" h="133350">
                  <a:moveTo>
                    <a:pt x="648970" y="0"/>
                  </a:moveTo>
                  <a:lnTo>
                    <a:pt x="647700" y="0"/>
                  </a:lnTo>
                  <a:lnTo>
                    <a:pt x="647700" y="1270"/>
                  </a:lnTo>
                  <a:lnTo>
                    <a:pt x="647700" y="130810"/>
                  </a:lnTo>
                  <a:lnTo>
                    <a:pt x="2540" y="130810"/>
                  </a:lnTo>
                  <a:lnTo>
                    <a:pt x="2540" y="1270"/>
                  </a:lnTo>
                  <a:lnTo>
                    <a:pt x="647700" y="127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0810"/>
                  </a:lnTo>
                  <a:lnTo>
                    <a:pt x="0" y="133350"/>
                  </a:lnTo>
                  <a:lnTo>
                    <a:pt x="648970" y="133350"/>
                  </a:lnTo>
                  <a:lnTo>
                    <a:pt x="648970" y="130810"/>
                  </a:lnTo>
                  <a:lnTo>
                    <a:pt x="648970" y="1270"/>
                  </a:lnTo>
                  <a:lnTo>
                    <a:pt x="648970" y="0"/>
                  </a:lnTo>
                  <a:close/>
                </a:path>
              </a:pathLst>
            </a:custGeom>
            <a:solidFill>
              <a:srgbClr val="FF9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237730" y="1630679"/>
              <a:ext cx="645160" cy="129539"/>
            </a:xfrm>
            <a:custGeom>
              <a:avLst/>
              <a:gdLst/>
              <a:ahLst/>
              <a:cxnLst/>
              <a:rect l="l" t="t" r="r" b="b"/>
              <a:pathLst>
                <a:path w="645159" h="129539">
                  <a:moveTo>
                    <a:pt x="645160" y="0"/>
                  </a:moveTo>
                  <a:lnTo>
                    <a:pt x="643890" y="0"/>
                  </a:lnTo>
                  <a:lnTo>
                    <a:pt x="643890" y="2540"/>
                  </a:lnTo>
                  <a:lnTo>
                    <a:pt x="643890" y="128270"/>
                  </a:lnTo>
                  <a:lnTo>
                    <a:pt x="1270" y="128270"/>
                  </a:lnTo>
                  <a:lnTo>
                    <a:pt x="1270" y="2540"/>
                  </a:lnTo>
                  <a:lnTo>
                    <a:pt x="643890" y="2540"/>
                  </a:lnTo>
                  <a:lnTo>
                    <a:pt x="6438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8270"/>
                  </a:lnTo>
                  <a:lnTo>
                    <a:pt x="0" y="129540"/>
                  </a:lnTo>
                  <a:lnTo>
                    <a:pt x="645160" y="129540"/>
                  </a:lnTo>
                  <a:lnTo>
                    <a:pt x="645160" y="128270"/>
                  </a:lnTo>
                  <a:lnTo>
                    <a:pt x="645160" y="2540"/>
                  </a:lnTo>
                  <a:lnTo>
                    <a:pt x="645160" y="0"/>
                  </a:lnTo>
                  <a:close/>
                </a:path>
              </a:pathLst>
            </a:custGeom>
            <a:solidFill>
              <a:srgbClr val="FF9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239000" y="1633219"/>
              <a:ext cx="642620" cy="125730"/>
            </a:xfrm>
            <a:custGeom>
              <a:avLst/>
              <a:gdLst/>
              <a:ahLst/>
              <a:cxnLst/>
              <a:rect l="l" t="t" r="r" b="b"/>
              <a:pathLst>
                <a:path w="642620" h="125730">
                  <a:moveTo>
                    <a:pt x="642620" y="0"/>
                  </a:moveTo>
                  <a:lnTo>
                    <a:pt x="640080" y="0"/>
                  </a:lnTo>
                  <a:lnTo>
                    <a:pt x="640080" y="1270"/>
                  </a:lnTo>
                  <a:lnTo>
                    <a:pt x="640080" y="123190"/>
                  </a:lnTo>
                  <a:lnTo>
                    <a:pt x="2540" y="123190"/>
                  </a:lnTo>
                  <a:lnTo>
                    <a:pt x="2540" y="1270"/>
                  </a:lnTo>
                  <a:lnTo>
                    <a:pt x="640080" y="1270"/>
                  </a:lnTo>
                  <a:lnTo>
                    <a:pt x="6400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3190"/>
                  </a:lnTo>
                  <a:lnTo>
                    <a:pt x="0" y="125730"/>
                  </a:lnTo>
                  <a:lnTo>
                    <a:pt x="642620" y="125730"/>
                  </a:lnTo>
                  <a:lnTo>
                    <a:pt x="642620" y="123190"/>
                  </a:lnTo>
                  <a:lnTo>
                    <a:pt x="642620" y="1270"/>
                  </a:lnTo>
                  <a:lnTo>
                    <a:pt x="642620" y="0"/>
                  </a:lnTo>
                  <a:close/>
                </a:path>
              </a:pathLst>
            </a:custGeom>
            <a:solidFill>
              <a:srgbClr val="FFA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241540" y="1634489"/>
              <a:ext cx="637540" cy="121920"/>
            </a:xfrm>
            <a:custGeom>
              <a:avLst/>
              <a:gdLst/>
              <a:ahLst/>
              <a:cxnLst/>
              <a:rect l="l" t="t" r="r" b="b"/>
              <a:pathLst>
                <a:path w="637540" h="121919">
                  <a:moveTo>
                    <a:pt x="637540" y="0"/>
                  </a:moveTo>
                  <a:lnTo>
                    <a:pt x="636270" y="0"/>
                  </a:lnTo>
                  <a:lnTo>
                    <a:pt x="636270" y="1270"/>
                  </a:lnTo>
                  <a:lnTo>
                    <a:pt x="636270" y="120650"/>
                  </a:lnTo>
                  <a:lnTo>
                    <a:pt x="1270" y="120650"/>
                  </a:lnTo>
                  <a:lnTo>
                    <a:pt x="1270" y="1270"/>
                  </a:lnTo>
                  <a:lnTo>
                    <a:pt x="636270" y="1270"/>
                  </a:lnTo>
                  <a:lnTo>
                    <a:pt x="6362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0650"/>
                  </a:lnTo>
                  <a:lnTo>
                    <a:pt x="0" y="121920"/>
                  </a:lnTo>
                  <a:lnTo>
                    <a:pt x="637540" y="121920"/>
                  </a:lnTo>
                  <a:lnTo>
                    <a:pt x="637540" y="120650"/>
                  </a:lnTo>
                  <a:lnTo>
                    <a:pt x="637540" y="1270"/>
                  </a:lnTo>
                  <a:lnTo>
                    <a:pt x="637540" y="0"/>
                  </a:lnTo>
                  <a:close/>
                </a:path>
              </a:pathLst>
            </a:custGeom>
            <a:solidFill>
              <a:srgbClr val="FFA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242810" y="1635759"/>
              <a:ext cx="635000" cy="119380"/>
            </a:xfrm>
            <a:custGeom>
              <a:avLst/>
              <a:gdLst/>
              <a:ahLst/>
              <a:cxnLst/>
              <a:rect l="l" t="t" r="r" b="b"/>
              <a:pathLst>
                <a:path w="635000" h="119380">
                  <a:moveTo>
                    <a:pt x="635000" y="0"/>
                  </a:moveTo>
                  <a:lnTo>
                    <a:pt x="632460" y="0"/>
                  </a:lnTo>
                  <a:lnTo>
                    <a:pt x="632460" y="2540"/>
                  </a:lnTo>
                  <a:lnTo>
                    <a:pt x="632460" y="116840"/>
                  </a:lnTo>
                  <a:lnTo>
                    <a:pt x="1270" y="116840"/>
                  </a:lnTo>
                  <a:lnTo>
                    <a:pt x="1270" y="2540"/>
                  </a:lnTo>
                  <a:lnTo>
                    <a:pt x="632460" y="2540"/>
                  </a:lnTo>
                  <a:lnTo>
                    <a:pt x="6324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6840"/>
                  </a:lnTo>
                  <a:lnTo>
                    <a:pt x="0" y="119380"/>
                  </a:lnTo>
                  <a:lnTo>
                    <a:pt x="635000" y="119380"/>
                  </a:lnTo>
                  <a:lnTo>
                    <a:pt x="635000" y="116840"/>
                  </a:lnTo>
                  <a:lnTo>
                    <a:pt x="635000" y="254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A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244080" y="1638299"/>
              <a:ext cx="631190" cy="114300"/>
            </a:xfrm>
            <a:custGeom>
              <a:avLst/>
              <a:gdLst/>
              <a:ahLst/>
              <a:cxnLst/>
              <a:rect l="l" t="t" r="r" b="b"/>
              <a:pathLst>
                <a:path w="631190" h="114300">
                  <a:moveTo>
                    <a:pt x="631190" y="0"/>
                  </a:moveTo>
                  <a:lnTo>
                    <a:pt x="629920" y="0"/>
                  </a:lnTo>
                  <a:lnTo>
                    <a:pt x="629920" y="1270"/>
                  </a:lnTo>
                  <a:lnTo>
                    <a:pt x="629920" y="113030"/>
                  </a:lnTo>
                  <a:lnTo>
                    <a:pt x="2540" y="113030"/>
                  </a:lnTo>
                  <a:lnTo>
                    <a:pt x="2540" y="1270"/>
                  </a:lnTo>
                  <a:lnTo>
                    <a:pt x="629920" y="1270"/>
                  </a:lnTo>
                  <a:lnTo>
                    <a:pt x="6299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3030"/>
                  </a:lnTo>
                  <a:lnTo>
                    <a:pt x="0" y="114300"/>
                  </a:lnTo>
                  <a:lnTo>
                    <a:pt x="631190" y="114300"/>
                  </a:lnTo>
                  <a:lnTo>
                    <a:pt x="631190" y="113030"/>
                  </a:lnTo>
                  <a:lnTo>
                    <a:pt x="631190" y="1270"/>
                  </a:lnTo>
                  <a:lnTo>
                    <a:pt x="631190" y="0"/>
                  </a:lnTo>
                  <a:close/>
                </a:path>
              </a:pathLst>
            </a:custGeom>
            <a:solidFill>
              <a:srgbClr val="FFA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246620" y="1639569"/>
              <a:ext cx="627380" cy="111760"/>
            </a:xfrm>
            <a:custGeom>
              <a:avLst/>
              <a:gdLst/>
              <a:ahLst/>
              <a:cxnLst/>
              <a:rect l="l" t="t" r="r" b="b"/>
              <a:pathLst>
                <a:path w="627379" h="111760">
                  <a:moveTo>
                    <a:pt x="627380" y="0"/>
                  </a:moveTo>
                  <a:lnTo>
                    <a:pt x="626110" y="0"/>
                  </a:lnTo>
                  <a:lnTo>
                    <a:pt x="626110" y="2540"/>
                  </a:lnTo>
                  <a:lnTo>
                    <a:pt x="626110" y="110490"/>
                  </a:lnTo>
                  <a:lnTo>
                    <a:pt x="1270" y="110490"/>
                  </a:lnTo>
                  <a:lnTo>
                    <a:pt x="1270" y="2540"/>
                  </a:lnTo>
                  <a:lnTo>
                    <a:pt x="626110" y="2540"/>
                  </a:lnTo>
                  <a:lnTo>
                    <a:pt x="6261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0490"/>
                  </a:lnTo>
                  <a:lnTo>
                    <a:pt x="0" y="111760"/>
                  </a:lnTo>
                  <a:lnTo>
                    <a:pt x="627380" y="111760"/>
                  </a:lnTo>
                  <a:lnTo>
                    <a:pt x="627380" y="110490"/>
                  </a:lnTo>
                  <a:lnTo>
                    <a:pt x="627380" y="2540"/>
                  </a:lnTo>
                  <a:lnTo>
                    <a:pt x="627380" y="0"/>
                  </a:lnTo>
                  <a:close/>
                </a:path>
              </a:pathLst>
            </a:custGeom>
            <a:solidFill>
              <a:srgbClr val="FFAB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247890" y="1642109"/>
              <a:ext cx="624840" cy="107950"/>
            </a:xfrm>
            <a:custGeom>
              <a:avLst/>
              <a:gdLst/>
              <a:ahLst/>
              <a:cxnLst/>
              <a:rect l="l" t="t" r="r" b="b"/>
              <a:pathLst>
                <a:path w="624840" h="107950">
                  <a:moveTo>
                    <a:pt x="624840" y="0"/>
                  </a:moveTo>
                  <a:lnTo>
                    <a:pt x="622300" y="0"/>
                  </a:lnTo>
                  <a:lnTo>
                    <a:pt x="622300" y="1270"/>
                  </a:lnTo>
                  <a:lnTo>
                    <a:pt x="622300" y="105410"/>
                  </a:lnTo>
                  <a:lnTo>
                    <a:pt x="2540" y="105410"/>
                  </a:lnTo>
                  <a:lnTo>
                    <a:pt x="2540" y="1270"/>
                  </a:lnTo>
                  <a:lnTo>
                    <a:pt x="622300" y="1270"/>
                  </a:lnTo>
                  <a:lnTo>
                    <a:pt x="6223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5410"/>
                  </a:lnTo>
                  <a:lnTo>
                    <a:pt x="0" y="107950"/>
                  </a:lnTo>
                  <a:lnTo>
                    <a:pt x="624840" y="107950"/>
                  </a:lnTo>
                  <a:lnTo>
                    <a:pt x="624840" y="105410"/>
                  </a:lnTo>
                  <a:lnTo>
                    <a:pt x="624840" y="1270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FFAD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250430" y="1643379"/>
              <a:ext cx="619760" cy="104139"/>
            </a:xfrm>
            <a:custGeom>
              <a:avLst/>
              <a:gdLst/>
              <a:ahLst/>
              <a:cxnLst/>
              <a:rect l="l" t="t" r="r" b="b"/>
              <a:pathLst>
                <a:path w="619759" h="104139">
                  <a:moveTo>
                    <a:pt x="619760" y="0"/>
                  </a:moveTo>
                  <a:lnTo>
                    <a:pt x="618490" y="0"/>
                  </a:lnTo>
                  <a:lnTo>
                    <a:pt x="618490" y="1270"/>
                  </a:lnTo>
                  <a:lnTo>
                    <a:pt x="618490" y="102870"/>
                  </a:lnTo>
                  <a:lnTo>
                    <a:pt x="1270" y="102870"/>
                  </a:lnTo>
                  <a:lnTo>
                    <a:pt x="1270" y="1270"/>
                  </a:lnTo>
                  <a:lnTo>
                    <a:pt x="618490" y="1270"/>
                  </a:lnTo>
                  <a:lnTo>
                    <a:pt x="6184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2870"/>
                  </a:lnTo>
                  <a:lnTo>
                    <a:pt x="0" y="104140"/>
                  </a:lnTo>
                  <a:lnTo>
                    <a:pt x="619760" y="104140"/>
                  </a:lnTo>
                  <a:lnTo>
                    <a:pt x="619760" y="102870"/>
                  </a:lnTo>
                  <a:lnTo>
                    <a:pt x="619760" y="1270"/>
                  </a:lnTo>
                  <a:lnTo>
                    <a:pt x="619760" y="0"/>
                  </a:lnTo>
                  <a:close/>
                </a:path>
              </a:pathLst>
            </a:custGeom>
            <a:solidFill>
              <a:srgbClr val="FFB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251700" y="1644649"/>
              <a:ext cx="617220" cy="101600"/>
            </a:xfrm>
            <a:custGeom>
              <a:avLst/>
              <a:gdLst/>
              <a:ahLst/>
              <a:cxnLst/>
              <a:rect l="l" t="t" r="r" b="b"/>
              <a:pathLst>
                <a:path w="617220" h="101600">
                  <a:moveTo>
                    <a:pt x="617220" y="0"/>
                  </a:moveTo>
                  <a:lnTo>
                    <a:pt x="614680" y="0"/>
                  </a:lnTo>
                  <a:lnTo>
                    <a:pt x="614680" y="2540"/>
                  </a:lnTo>
                  <a:lnTo>
                    <a:pt x="614680" y="99060"/>
                  </a:lnTo>
                  <a:lnTo>
                    <a:pt x="2540" y="99060"/>
                  </a:lnTo>
                  <a:lnTo>
                    <a:pt x="2540" y="2540"/>
                  </a:lnTo>
                  <a:lnTo>
                    <a:pt x="614680" y="2540"/>
                  </a:lnTo>
                  <a:lnTo>
                    <a:pt x="6146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617220" y="101600"/>
                  </a:lnTo>
                  <a:lnTo>
                    <a:pt x="617220" y="99060"/>
                  </a:lnTo>
                  <a:lnTo>
                    <a:pt x="617220" y="2540"/>
                  </a:lnTo>
                  <a:lnTo>
                    <a:pt x="617220" y="0"/>
                  </a:lnTo>
                  <a:close/>
                </a:path>
              </a:pathLst>
            </a:custGeom>
            <a:solidFill>
              <a:srgbClr val="FFB3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254240" y="1647189"/>
              <a:ext cx="612140" cy="96520"/>
            </a:xfrm>
            <a:custGeom>
              <a:avLst/>
              <a:gdLst/>
              <a:ahLst/>
              <a:cxnLst/>
              <a:rect l="l" t="t" r="r" b="b"/>
              <a:pathLst>
                <a:path w="612140" h="96519">
                  <a:moveTo>
                    <a:pt x="612140" y="0"/>
                  </a:moveTo>
                  <a:lnTo>
                    <a:pt x="610870" y="0"/>
                  </a:lnTo>
                  <a:lnTo>
                    <a:pt x="610870" y="1270"/>
                  </a:lnTo>
                  <a:lnTo>
                    <a:pt x="610870" y="95250"/>
                  </a:lnTo>
                  <a:lnTo>
                    <a:pt x="1270" y="95250"/>
                  </a:lnTo>
                  <a:lnTo>
                    <a:pt x="1270" y="1270"/>
                  </a:lnTo>
                  <a:lnTo>
                    <a:pt x="610870" y="1270"/>
                  </a:lnTo>
                  <a:lnTo>
                    <a:pt x="6108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5250"/>
                  </a:lnTo>
                  <a:lnTo>
                    <a:pt x="0" y="96520"/>
                  </a:lnTo>
                  <a:lnTo>
                    <a:pt x="612140" y="96520"/>
                  </a:lnTo>
                  <a:lnTo>
                    <a:pt x="612140" y="95250"/>
                  </a:lnTo>
                  <a:lnTo>
                    <a:pt x="612140" y="1270"/>
                  </a:lnTo>
                  <a:lnTo>
                    <a:pt x="612140" y="0"/>
                  </a:lnTo>
                  <a:close/>
                </a:path>
              </a:pathLst>
            </a:custGeom>
            <a:solidFill>
              <a:srgbClr val="FFB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255510" y="1648459"/>
              <a:ext cx="609600" cy="93980"/>
            </a:xfrm>
            <a:custGeom>
              <a:avLst/>
              <a:gdLst/>
              <a:ahLst/>
              <a:cxnLst/>
              <a:rect l="l" t="t" r="r" b="b"/>
              <a:pathLst>
                <a:path w="609600" h="93980">
                  <a:moveTo>
                    <a:pt x="609600" y="0"/>
                  </a:moveTo>
                  <a:lnTo>
                    <a:pt x="607060" y="0"/>
                  </a:lnTo>
                  <a:lnTo>
                    <a:pt x="607060" y="2540"/>
                  </a:lnTo>
                  <a:lnTo>
                    <a:pt x="607060" y="92710"/>
                  </a:lnTo>
                  <a:lnTo>
                    <a:pt x="1270" y="92710"/>
                  </a:lnTo>
                  <a:lnTo>
                    <a:pt x="1270" y="2540"/>
                  </a:lnTo>
                  <a:lnTo>
                    <a:pt x="607060" y="2540"/>
                  </a:lnTo>
                  <a:lnTo>
                    <a:pt x="6070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2710"/>
                  </a:lnTo>
                  <a:lnTo>
                    <a:pt x="0" y="93980"/>
                  </a:lnTo>
                  <a:lnTo>
                    <a:pt x="609600" y="93980"/>
                  </a:lnTo>
                  <a:lnTo>
                    <a:pt x="609600" y="92710"/>
                  </a:lnTo>
                  <a:lnTo>
                    <a:pt x="609600" y="254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B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256780" y="1650999"/>
              <a:ext cx="605790" cy="90170"/>
            </a:xfrm>
            <a:custGeom>
              <a:avLst/>
              <a:gdLst/>
              <a:ahLst/>
              <a:cxnLst/>
              <a:rect l="l" t="t" r="r" b="b"/>
              <a:pathLst>
                <a:path w="605790" h="90169">
                  <a:moveTo>
                    <a:pt x="605790" y="0"/>
                  </a:moveTo>
                  <a:lnTo>
                    <a:pt x="604520" y="0"/>
                  </a:lnTo>
                  <a:lnTo>
                    <a:pt x="604520" y="1270"/>
                  </a:lnTo>
                  <a:lnTo>
                    <a:pt x="604520" y="87630"/>
                  </a:lnTo>
                  <a:lnTo>
                    <a:pt x="2540" y="87630"/>
                  </a:lnTo>
                  <a:lnTo>
                    <a:pt x="2540" y="1270"/>
                  </a:lnTo>
                  <a:lnTo>
                    <a:pt x="604520" y="1270"/>
                  </a:lnTo>
                  <a:lnTo>
                    <a:pt x="6045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7630"/>
                  </a:lnTo>
                  <a:lnTo>
                    <a:pt x="0" y="90170"/>
                  </a:lnTo>
                  <a:lnTo>
                    <a:pt x="605790" y="90170"/>
                  </a:lnTo>
                  <a:lnTo>
                    <a:pt x="605790" y="87630"/>
                  </a:lnTo>
                  <a:lnTo>
                    <a:pt x="605790" y="1270"/>
                  </a:lnTo>
                  <a:lnTo>
                    <a:pt x="605790" y="0"/>
                  </a:lnTo>
                  <a:close/>
                </a:path>
              </a:pathLst>
            </a:custGeom>
            <a:solidFill>
              <a:srgbClr val="FFB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259320" y="1652269"/>
              <a:ext cx="601980" cy="86360"/>
            </a:xfrm>
            <a:custGeom>
              <a:avLst/>
              <a:gdLst/>
              <a:ahLst/>
              <a:cxnLst/>
              <a:rect l="l" t="t" r="r" b="b"/>
              <a:pathLst>
                <a:path w="601979" h="86360">
                  <a:moveTo>
                    <a:pt x="601980" y="0"/>
                  </a:moveTo>
                  <a:lnTo>
                    <a:pt x="600710" y="0"/>
                  </a:lnTo>
                  <a:lnTo>
                    <a:pt x="600710" y="2540"/>
                  </a:lnTo>
                  <a:lnTo>
                    <a:pt x="600710" y="85090"/>
                  </a:lnTo>
                  <a:lnTo>
                    <a:pt x="1270" y="85090"/>
                  </a:lnTo>
                  <a:lnTo>
                    <a:pt x="1270" y="2540"/>
                  </a:lnTo>
                  <a:lnTo>
                    <a:pt x="600710" y="2540"/>
                  </a:lnTo>
                  <a:lnTo>
                    <a:pt x="6007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5090"/>
                  </a:lnTo>
                  <a:lnTo>
                    <a:pt x="0" y="86360"/>
                  </a:lnTo>
                  <a:lnTo>
                    <a:pt x="601980" y="86360"/>
                  </a:lnTo>
                  <a:lnTo>
                    <a:pt x="601980" y="85090"/>
                  </a:lnTo>
                  <a:lnTo>
                    <a:pt x="601980" y="2540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FFB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260590" y="1654809"/>
              <a:ext cx="599440" cy="82550"/>
            </a:xfrm>
            <a:custGeom>
              <a:avLst/>
              <a:gdLst/>
              <a:ahLst/>
              <a:cxnLst/>
              <a:rect l="l" t="t" r="r" b="b"/>
              <a:pathLst>
                <a:path w="599440" h="82550">
                  <a:moveTo>
                    <a:pt x="599440" y="0"/>
                  </a:moveTo>
                  <a:lnTo>
                    <a:pt x="596900" y="0"/>
                  </a:lnTo>
                  <a:lnTo>
                    <a:pt x="596900" y="1270"/>
                  </a:lnTo>
                  <a:lnTo>
                    <a:pt x="596900" y="80010"/>
                  </a:lnTo>
                  <a:lnTo>
                    <a:pt x="2540" y="80010"/>
                  </a:lnTo>
                  <a:lnTo>
                    <a:pt x="2540" y="1270"/>
                  </a:lnTo>
                  <a:lnTo>
                    <a:pt x="596900" y="1270"/>
                  </a:lnTo>
                  <a:lnTo>
                    <a:pt x="5969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0010"/>
                  </a:lnTo>
                  <a:lnTo>
                    <a:pt x="0" y="82550"/>
                  </a:lnTo>
                  <a:lnTo>
                    <a:pt x="599440" y="82550"/>
                  </a:lnTo>
                  <a:lnTo>
                    <a:pt x="599440" y="80010"/>
                  </a:lnTo>
                  <a:lnTo>
                    <a:pt x="599440" y="1270"/>
                  </a:lnTo>
                  <a:lnTo>
                    <a:pt x="599440" y="0"/>
                  </a:lnTo>
                  <a:close/>
                </a:path>
              </a:pathLst>
            </a:custGeom>
            <a:solidFill>
              <a:srgbClr val="FFC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263130" y="1656079"/>
              <a:ext cx="594360" cy="78740"/>
            </a:xfrm>
            <a:custGeom>
              <a:avLst/>
              <a:gdLst/>
              <a:ahLst/>
              <a:cxnLst/>
              <a:rect l="l" t="t" r="r" b="b"/>
              <a:pathLst>
                <a:path w="594359" h="78739">
                  <a:moveTo>
                    <a:pt x="594360" y="0"/>
                  </a:moveTo>
                  <a:lnTo>
                    <a:pt x="593090" y="0"/>
                  </a:lnTo>
                  <a:lnTo>
                    <a:pt x="593090" y="1270"/>
                  </a:lnTo>
                  <a:lnTo>
                    <a:pt x="593090" y="77470"/>
                  </a:lnTo>
                  <a:lnTo>
                    <a:pt x="1270" y="77470"/>
                  </a:lnTo>
                  <a:lnTo>
                    <a:pt x="1270" y="1270"/>
                  </a:lnTo>
                  <a:lnTo>
                    <a:pt x="593090" y="1270"/>
                  </a:lnTo>
                  <a:lnTo>
                    <a:pt x="5930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7470"/>
                  </a:lnTo>
                  <a:lnTo>
                    <a:pt x="0" y="78740"/>
                  </a:lnTo>
                  <a:lnTo>
                    <a:pt x="594360" y="78740"/>
                  </a:lnTo>
                  <a:lnTo>
                    <a:pt x="594360" y="77470"/>
                  </a:lnTo>
                  <a:lnTo>
                    <a:pt x="594360" y="127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FFC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264400" y="1657349"/>
              <a:ext cx="591820" cy="76200"/>
            </a:xfrm>
            <a:custGeom>
              <a:avLst/>
              <a:gdLst/>
              <a:ahLst/>
              <a:cxnLst/>
              <a:rect l="l" t="t" r="r" b="b"/>
              <a:pathLst>
                <a:path w="591820" h="76200">
                  <a:moveTo>
                    <a:pt x="591820" y="0"/>
                  </a:moveTo>
                  <a:lnTo>
                    <a:pt x="589280" y="0"/>
                  </a:lnTo>
                  <a:lnTo>
                    <a:pt x="589280" y="2540"/>
                  </a:lnTo>
                  <a:lnTo>
                    <a:pt x="589280" y="73660"/>
                  </a:lnTo>
                  <a:lnTo>
                    <a:pt x="1270" y="73660"/>
                  </a:lnTo>
                  <a:lnTo>
                    <a:pt x="1270" y="2540"/>
                  </a:lnTo>
                  <a:lnTo>
                    <a:pt x="589280" y="2540"/>
                  </a:lnTo>
                  <a:lnTo>
                    <a:pt x="5892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3660"/>
                  </a:lnTo>
                  <a:lnTo>
                    <a:pt x="0" y="76200"/>
                  </a:lnTo>
                  <a:lnTo>
                    <a:pt x="591820" y="76200"/>
                  </a:lnTo>
                  <a:lnTo>
                    <a:pt x="591820" y="73660"/>
                  </a:lnTo>
                  <a:lnTo>
                    <a:pt x="591820" y="2540"/>
                  </a:lnTo>
                  <a:lnTo>
                    <a:pt x="591820" y="0"/>
                  </a:lnTo>
                  <a:close/>
                </a:path>
              </a:pathLst>
            </a:custGeom>
            <a:solidFill>
              <a:srgbClr val="FFC5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265670" y="1659889"/>
              <a:ext cx="588010" cy="71120"/>
            </a:xfrm>
            <a:custGeom>
              <a:avLst/>
              <a:gdLst/>
              <a:ahLst/>
              <a:cxnLst/>
              <a:rect l="l" t="t" r="r" b="b"/>
              <a:pathLst>
                <a:path w="588009" h="71119">
                  <a:moveTo>
                    <a:pt x="588010" y="0"/>
                  </a:moveTo>
                  <a:lnTo>
                    <a:pt x="586740" y="0"/>
                  </a:lnTo>
                  <a:lnTo>
                    <a:pt x="586740" y="1270"/>
                  </a:lnTo>
                  <a:lnTo>
                    <a:pt x="586740" y="69850"/>
                  </a:lnTo>
                  <a:lnTo>
                    <a:pt x="2540" y="69850"/>
                  </a:lnTo>
                  <a:lnTo>
                    <a:pt x="2540" y="1270"/>
                  </a:lnTo>
                  <a:lnTo>
                    <a:pt x="586740" y="1270"/>
                  </a:lnTo>
                  <a:lnTo>
                    <a:pt x="5867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9850"/>
                  </a:lnTo>
                  <a:lnTo>
                    <a:pt x="0" y="71120"/>
                  </a:lnTo>
                  <a:lnTo>
                    <a:pt x="588010" y="71120"/>
                  </a:lnTo>
                  <a:lnTo>
                    <a:pt x="588010" y="69850"/>
                  </a:lnTo>
                  <a:lnTo>
                    <a:pt x="588010" y="1270"/>
                  </a:lnTo>
                  <a:lnTo>
                    <a:pt x="588010" y="0"/>
                  </a:lnTo>
                  <a:close/>
                </a:path>
              </a:pathLst>
            </a:custGeom>
            <a:solidFill>
              <a:srgbClr val="FFC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268210" y="1661159"/>
              <a:ext cx="584200" cy="68580"/>
            </a:xfrm>
            <a:custGeom>
              <a:avLst/>
              <a:gdLst/>
              <a:ahLst/>
              <a:cxnLst/>
              <a:rect l="l" t="t" r="r" b="b"/>
              <a:pathLst>
                <a:path w="584200" h="68580">
                  <a:moveTo>
                    <a:pt x="584200" y="0"/>
                  </a:moveTo>
                  <a:lnTo>
                    <a:pt x="582930" y="0"/>
                  </a:lnTo>
                  <a:lnTo>
                    <a:pt x="582930" y="2540"/>
                  </a:lnTo>
                  <a:lnTo>
                    <a:pt x="582930" y="67310"/>
                  </a:lnTo>
                  <a:lnTo>
                    <a:pt x="1270" y="67310"/>
                  </a:lnTo>
                  <a:lnTo>
                    <a:pt x="1270" y="2540"/>
                  </a:lnTo>
                  <a:lnTo>
                    <a:pt x="582930" y="2540"/>
                  </a:lnTo>
                  <a:lnTo>
                    <a:pt x="5829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7310"/>
                  </a:lnTo>
                  <a:lnTo>
                    <a:pt x="0" y="68580"/>
                  </a:lnTo>
                  <a:lnTo>
                    <a:pt x="584200" y="68580"/>
                  </a:lnTo>
                  <a:lnTo>
                    <a:pt x="584200" y="67310"/>
                  </a:lnTo>
                  <a:lnTo>
                    <a:pt x="584200" y="2540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FFCA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269480" y="1663699"/>
              <a:ext cx="581660" cy="64769"/>
            </a:xfrm>
            <a:custGeom>
              <a:avLst/>
              <a:gdLst/>
              <a:ahLst/>
              <a:cxnLst/>
              <a:rect l="l" t="t" r="r" b="b"/>
              <a:pathLst>
                <a:path w="581659" h="64769">
                  <a:moveTo>
                    <a:pt x="581660" y="0"/>
                  </a:moveTo>
                  <a:lnTo>
                    <a:pt x="579120" y="0"/>
                  </a:lnTo>
                  <a:lnTo>
                    <a:pt x="579120" y="1270"/>
                  </a:lnTo>
                  <a:lnTo>
                    <a:pt x="579120" y="62230"/>
                  </a:lnTo>
                  <a:lnTo>
                    <a:pt x="2540" y="62230"/>
                  </a:lnTo>
                  <a:lnTo>
                    <a:pt x="2540" y="1270"/>
                  </a:lnTo>
                  <a:lnTo>
                    <a:pt x="579120" y="1270"/>
                  </a:lnTo>
                  <a:lnTo>
                    <a:pt x="5791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2230"/>
                  </a:lnTo>
                  <a:lnTo>
                    <a:pt x="0" y="64770"/>
                  </a:lnTo>
                  <a:lnTo>
                    <a:pt x="581660" y="64770"/>
                  </a:lnTo>
                  <a:lnTo>
                    <a:pt x="581660" y="62230"/>
                  </a:lnTo>
                  <a:lnTo>
                    <a:pt x="581660" y="1270"/>
                  </a:lnTo>
                  <a:lnTo>
                    <a:pt x="581660" y="0"/>
                  </a:lnTo>
                  <a:close/>
                </a:path>
              </a:pathLst>
            </a:custGeom>
            <a:solidFill>
              <a:srgbClr val="FFC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272020" y="1664969"/>
              <a:ext cx="576580" cy="60960"/>
            </a:xfrm>
            <a:custGeom>
              <a:avLst/>
              <a:gdLst/>
              <a:ahLst/>
              <a:cxnLst/>
              <a:rect l="l" t="t" r="r" b="b"/>
              <a:pathLst>
                <a:path w="576579" h="60960">
                  <a:moveTo>
                    <a:pt x="576580" y="0"/>
                  </a:moveTo>
                  <a:lnTo>
                    <a:pt x="575310" y="0"/>
                  </a:lnTo>
                  <a:lnTo>
                    <a:pt x="575310" y="1270"/>
                  </a:lnTo>
                  <a:lnTo>
                    <a:pt x="575310" y="59690"/>
                  </a:lnTo>
                  <a:lnTo>
                    <a:pt x="1270" y="59690"/>
                  </a:lnTo>
                  <a:lnTo>
                    <a:pt x="1270" y="1270"/>
                  </a:lnTo>
                  <a:lnTo>
                    <a:pt x="575310" y="1270"/>
                  </a:lnTo>
                  <a:lnTo>
                    <a:pt x="5753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9690"/>
                  </a:lnTo>
                  <a:lnTo>
                    <a:pt x="0" y="60960"/>
                  </a:lnTo>
                  <a:lnTo>
                    <a:pt x="576580" y="60960"/>
                  </a:lnTo>
                  <a:lnTo>
                    <a:pt x="576580" y="59690"/>
                  </a:lnTo>
                  <a:lnTo>
                    <a:pt x="576580" y="1270"/>
                  </a:lnTo>
                  <a:lnTo>
                    <a:pt x="576580" y="0"/>
                  </a:lnTo>
                  <a:close/>
                </a:path>
              </a:pathLst>
            </a:custGeom>
            <a:solidFill>
              <a:srgbClr val="FFD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273290" y="1666239"/>
              <a:ext cx="574040" cy="58419"/>
            </a:xfrm>
            <a:custGeom>
              <a:avLst/>
              <a:gdLst/>
              <a:ahLst/>
              <a:cxnLst/>
              <a:rect l="l" t="t" r="r" b="b"/>
              <a:pathLst>
                <a:path w="574040" h="58419">
                  <a:moveTo>
                    <a:pt x="574040" y="0"/>
                  </a:moveTo>
                  <a:lnTo>
                    <a:pt x="571500" y="0"/>
                  </a:lnTo>
                  <a:lnTo>
                    <a:pt x="571500" y="2540"/>
                  </a:lnTo>
                  <a:lnTo>
                    <a:pt x="571500" y="55880"/>
                  </a:lnTo>
                  <a:lnTo>
                    <a:pt x="2540" y="55880"/>
                  </a:lnTo>
                  <a:lnTo>
                    <a:pt x="2540" y="2540"/>
                  </a:lnTo>
                  <a:lnTo>
                    <a:pt x="571500" y="2540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574040" y="58420"/>
                  </a:lnTo>
                  <a:lnTo>
                    <a:pt x="574040" y="55880"/>
                  </a:lnTo>
                  <a:lnTo>
                    <a:pt x="574040" y="2540"/>
                  </a:lnTo>
                  <a:lnTo>
                    <a:pt x="574040" y="0"/>
                  </a:lnTo>
                  <a:close/>
                </a:path>
              </a:pathLst>
            </a:custGeom>
            <a:solidFill>
              <a:srgbClr val="FFD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275830" y="1668779"/>
              <a:ext cx="568960" cy="53340"/>
            </a:xfrm>
            <a:custGeom>
              <a:avLst/>
              <a:gdLst/>
              <a:ahLst/>
              <a:cxnLst/>
              <a:rect l="l" t="t" r="r" b="b"/>
              <a:pathLst>
                <a:path w="568959" h="53339">
                  <a:moveTo>
                    <a:pt x="568960" y="0"/>
                  </a:moveTo>
                  <a:lnTo>
                    <a:pt x="567690" y="0"/>
                  </a:lnTo>
                  <a:lnTo>
                    <a:pt x="567690" y="1270"/>
                  </a:lnTo>
                  <a:lnTo>
                    <a:pt x="567690" y="52070"/>
                  </a:lnTo>
                  <a:lnTo>
                    <a:pt x="1270" y="52070"/>
                  </a:lnTo>
                  <a:lnTo>
                    <a:pt x="1270" y="1270"/>
                  </a:lnTo>
                  <a:lnTo>
                    <a:pt x="567690" y="1270"/>
                  </a:lnTo>
                  <a:lnTo>
                    <a:pt x="5676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568960" y="53340"/>
                  </a:lnTo>
                  <a:lnTo>
                    <a:pt x="568960" y="52070"/>
                  </a:lnTo>
                  <a:lnTo>
                    <a:pt x="568960" y="1270"/>
                  </a:lnTo>
                  <a:lnTo>
                    <a:pt x="568960" y="0"/>
                  </a:lnTo>
                  <a:close/>
                </a:path>
              </a:pathLst>
            </a:custGeom>
            <a:solidFill>
              <a:srgbClr val="FFD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277100" y="1670049"/>
              <a:ext cx="566420" cy="50800"/>
            </a:xfrm>
            <a:custGeom>
              <a:avLst/>
              <a:gdLst/>
              <a:ahLst/>
              <a:cxnLst/>
              <a:rect l="l" t="t" r="r" b="b"/>
              <a:pathLst>
                <a:path w="566420" h="50800">
                  <a:moveTo>
                    <a:pt x="566420" y="0"/>
                  </a:moveTo>
                  <a:lnTo>
                    <a:pt x="563880" y="0"/>
                  </a:lnTo>
                  <a:lnTo>
                    <a:pt x="563880" y="2540"/>
                  </a:lnTo>
                  <a:lnTo>
                    <a:pt x="563880" y="49530"/>
                  </a:lnTo>
                  <a:lnTo>
                    <a:pt x="1270" y="49530"/>
                  </a:lnTo>
                  <a:lnTo>
                    <a:pt x="1270" y="2540"/>
                  </a:lnTo>
                  <a:lnTo>
                    <a:pt x="563880" y="2540"/>
                  </a:lnTo>
                  <a:lnTo>
                    <a:pt x="5638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9530"/>
                  </a:lnTo>
                  <a:lnTo>
                    <a:pt x="0" y="50800"/>
                  </a:lnTo>
                  <a:lnTo>
                    <a:pt x="566420" y="50800"/>
                  </a:lnTo>
                  <a:lnTo>
                    <a:pt x="566420" y="49530"/>
                  </a:lnTo>
                  <a:lnTo>
                    <a:pt x="566420" y="2540"/>
                  </a:lnTo>
                  <a:lnTo>
                    <a:pt x="566420" y="0"/>
                  </a:lnTo>
                  <a:close/>
                </a:path>
              </a:pathLst>
            </a:custGeom>
            <a:solidFill>
              <a:srgbClr val="FFD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278370" y="1672589"/>
              <a:ext cx="562610" cy="46990"/>
            </a:xfrm>
            <a:custGeom>
              <a:avLst/>
              <a:gdLst/>
              <a:ahLst/>
              <a:cxnLst/>
              <a:rect l="l" t="t" r="r" b="b"/>
              <a:pathLst>
                <a:path w="562609" h="46989">
                  <a:moveTo>
                    <a:pt x="562610" y="0"/>
                  </a:moveTo>
                  <a:lnTo>
                    <a:pt x="561340" y="0"/>
                  </a:lnTo>
                  <a:lnTo>
                    <a:pt x="561340" y="1270"/>
                  </a:lnTo>
                  <a:lnTo>
                    <a:pt x="561340" y="44450"/>
                  </a:lnTo>
                  <a:lnTo>
                    <a:pt x="2540" y="44450"/>
                  </a:lnTo>
                  <a:lnTo>
                    <a:pt x="2540" y="1270"/>
                  </a:lnTo>
                  <a:lnTo>
                    <a:pt x="561340" y="1270"/>
                  </a:lnTo>
                  <a:lnTo>
                    <a:pt x="5613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4450"/>
                  </a:lnTo>
                  <a:lnTo>
                    <a:pt x="0" y="46990"/>
                  </a:lnTo>
                  <a:lnTo>
                    <a:pt x="562610" y="46990"/>
                  </a:lnTo>
                  <a:lnTo>
                    <a:pt x="562610" y="44450"/>
                  </a:lnTo>
                  <a:lnTo>
                    <a:pt x="562610" y="1270"/>
                  </a:lnTo>
                  <a:lnTo>
                    <a:pt x="562610" y="0"/>
                  </a:lnTo>
                  <a:close/>
                </a:path>
              </a:pathLst>
            </a:custGeom>
            <a:solidFill>
              <a:srgbClr val="FFD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280910" y="1673859"/>
              <a:ext cx="558800" cy="43180"/>
            </a:xfrm>
            <a:custGeom>
              <a:avLst/>
              <a:gdLst/>
              <a:ahLst/>
              <a:cxnLst/>
              <a:rect l="l" t="t" r="r" b="b"/>
              <a:pathLst>
                <a:path w="558800" h="43180">
                  <a:moveTo>
                    <a:pt x="558800" y="0"/>
                  </a:moveTo>
                  <a:lnTo>
                    <a:pt x="557530" y="0"/>
                  </a:lnTo>
                  <a:lnTo>
                    <a:pt x="557530" y="2540"/>
                  </a:lnTo>
                  <a:lnTo>
                    <a:pt x="557530" y="41910"/>
                  </a:lnTo>
                  <a:lnTo>
                    <a:pt x="1270" y="41910"/>
                  </a:lnTo>
                  <a:lnTo>
                    <a:pt x="1270" y="2540"/>
                  </a:lnTo>
                  <a:lnTo>
                    <a:pt x="557530" y="2540"/>
                  </a:lnTo>
                  <a:lnTo>
                    <a:pt x="5575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1910"/>
                  </a:lnTo>
                  <a:lnTo>
                    <a:pt x="0" y="43180"/>
                  </a:lnTo>
                  <a:lnTo>
                    <a:pt x="558800" y="43180"/>
                  </a:lnTo>
                  <a:lnTo>
                    <a:pt x="558800" y="41910"/>
                  </a:lnTo>
                  <a:lnTo>
                    <a:pt x="558800" y="254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D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282180" y="1676399"/>
              <a:ext cx="556260" cy="39370"/>
            </a:xfrm>
            <a:custGeom>
              <a:avLst/>
              <a:gdLst/>
              <a:ahLst/>
              <a:cxnLst/>
              <a:rect l="l" t="t" r="r" b="b"/>
              <a:pathLst>
                <a:path w="556259" h="39369">
                  <a:moveTo>
                    <a:pt x="556260" y="0"/>
                  </a:moveTo>
                  <a:lnTo>
                    <a:pt x="553720" y="0"/>
                  </a:lnTo>
                  <a:lnTo>
                    <a:pt x="553720" y="1270"/>
                  </a:lnTo>
                  <a:lnTo>
                    <a:pt x="553720" y="36830"/>
                  </a:lnTo>
                  <a:lnTo>
                    <a:pt x="2540" y="36830"/>
                  </a:lnTo>
                  <a:lnTo>
                    <a:pt x="2540" y="1270"/>
                  </a:lnTo>
                  <a:lnTo>
                    <a:pt x="553720" y="1270"/>
                  </a:lnTo>
                  <a:lnTo>
                    <a:pt x="5537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6830"/>
                  </a:lnTo>
                  <a:lnTo>
                    <a:pt x="0" y="39370"/>
                  </a:lnTo>
                  <a:lnTo>
                    <a:pt x="556260" y="39370"/>
                  </a:lnTo>
                  <a:lnTo>
                    <a:pt x="556260" y="36830"/>
                  </a:lnTo>
                  <a:lnTo>
                    <a:pt x="556260" y="1270"/>
                  </a:lnTo>
                  <a:lnTo>
                    <a:pt x="556260" y="0"/>
                  </a:lnTo>
                  <a:close/>
                </a:path>
              </a:pathLst>
            </a:custGeom>
            <a:solidFill>
              <a:srgbClr val="FFE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284720" y="1677669"/>
              <a:ext cx="551180" cy="35560"/>
            </a:xfrm>
            <a:custGeom>
              <a:avLst/>
              <a:gdLst/>
              <a:ahLst/>
              <a:cxnLst/>
              <a:rect l="l" t="t" r="r" b="b"/>
              <a:pathLst>
                <a:path w="551179" h="35560">
                  <a:moveTo>
                    <a:pt x="551180" y="0"/>
                  </a:moveTo>
                  <a:lnTo>
                    <a:pt x="549910" y="0"/>
                  </a:lnTo>
                  <a:lnTo>
                    <a:pt x="549910" y="1270"/>
                  </a:lnTo>
                  <a:lnTo>
                    <a:pt x="549910" y="34290"/>
                  </a:lnTo>
                  <a:lnTo>
                    <a:pt x="1270" y="34290"/>
                  </a:lnTo>
                  <a:lnTo>
                    <a:pt x="1270" y="1270"/>
                  </a:lnTo>
                  <a:lnTo>
                    <a:pt x="549910" y="1270"/>
                  </a:lnTo>
                  <a:lnTo>
                    <a:pt x="5499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4290"/>
                  </a:lnTo>
                  <a:lnTo>
                    <a:pt x="0" y="35560"/>
                  </a:lnTo>
                  <a:lnTo>
                    <a:pt x="551180" y="35560"/>
                  </a:lnTo>
                  <a:lnTo>
                    <a:pt x="551180" y="34290"/>
                  </a:lnTo>
                  <a:lnTo>
                    <a:pt x="551180" y="1270"/>
                  </a:lnTo>
                  <a:lnTo>
                    <a:pt x="551180" y="0"/>
                  </a:lnTo>
                  <a:close/>
                </a:path>
              </a:pathLst>
            </a:custGeom>
            <a:solidFill>
              <a:srgbClr val="FFE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285990" y="1678939"/>
              <a:ext cx="548640" cy="33020"/>
            </a:xfrm>
            <a:custGeom>
              <a:avLst/>
              <a:gdLst/>
              <a:ahLst/>
              <a:cxnLst/>
              <a:rect l="l" t="t" r="r" b="b"/>
              <a:pathLst>
                <a:path w="548640" h="33019">
                  <a:moveTo>
                    <a:pt x="548640" y="0"/>
                  </a:moveTo>
                  <a:lnTo>
                    <a:pt x="546100" y="0"/>
                  </a:lnTo>
                  <a:lnTo>
                    <a:pt x="546100" y="2540"/>
                  </a:lnTo>
                  <a:lnTo>
                    <a:pt x="546100" y="30480"/>
                  </a:lnTo>
                  <a:lnTo>
                    <a:pt x="1270" y="30480"/>
                  </a:lnTo>
                  <a:lnTo>
                    <a:pt x="1270" y="2540"/>
                  </a:lnTo>
                  <a:lnTo>
                    <a:pt x="546100" y="2540"/>
                  </a:lnTo>
                  <a:lnTo>
                    <a:pt x="5461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0480"/>
                  </a:lnTo>
                  <a:lnTo>
                    <a:pt x="0" y="33020"/>
                  </a:lnTo>
                  <a:lnTo>
                    <a:pt x="548640" y="33020"/>
                  </a:lnTo>
                  <a:lnTo>
                    <a:pt x="548640" y="30480"/>
                  </a:lnTo>
                  <a:lnTo>
                    <a:pt x="548640" y="254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FFE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287260" y="1681479"/>
              <a:ext cx="544830" cy="27940"/>
            </a:xfrm>
            <a:custGeom>
              <a:avLst/>
              <a:gdLst/>
              <a:ahLst/>
              <a:cxnLst/>
              <a:rect l="l" t="t" r="r" b="b"/>
              <a:pathLst>
                <a:path w="544829" h="27939">
                  <a:moveTo>
                    <a:pt x="544830" y="0"/>
                  </a:moveTo>
                  <a:lnTo>
                    <a:pt x="543560" y="0"/>
                  </a:lnTo>
                  <a:lnTo>
                    <a:pt x="543560" y="1270"/>
                  </a:lnTo>
                  <a:lnTo>
                    <a:pt x="543560" y="26670"/>
                  </a:lnTo>
                  <a:lnTo>
                    <a:pt x="2540" y="26670"/>
                  </a:lnTo>
                  <a:lnTo>
                    <a:pt x="2540" y="1270"/>
                  </a:lnTo>
                  <a:lnTo>
                    <a:pt x="543560" y="1270"/>
                  </a:lnTo>
                  <a:lnTo>
                    <a:pt x="5435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670"/>
                  </a:lnTo>
                  <a:lnTo>
                    <a:pt x="0" y="27940"/>
                  </a:lnTo>
                  <a:lnTo>
                    <a:pt x="544830" y="27940"/>
                  </a:lnTo>
                  <a:lnTo>
                    <a:pt x="544830" y="26670"/>
                  </a:lnTo>
                  <a:lnTo>
                    <a:pt x="544830" y="1270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FFE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289800" y="1682749"/>
              <a:ext cx="541020" cy="25400"/>
            </a:xfrm>
            <a:custGeom>
              <a:avLst/>
              <a:gdLst/>
              <a:ahLst/>
              <a:cxnLst/>
              <a:rect l="l" t="t" r="r" b="b"/>
              <a:pathLst>
                <a:path w="541020" h="25400">
                  <a:moveTo>
                    <a:pt x="541020" y="0"/>
                  </a:moveTo>
                  <a:lnTo>
                    <a:pt x="539750" y="0"/>
                  </a:lnTo>
                  <a:lnTo>
                    <a:pt x="539750" y="2540"/>
                  </a:lnTo>
                  <a:lnTo>
                    <a:pt x="539750" y="24130"/>
                  </a:lnTo>
                  <a:lnTo>
                    <a:pt x="1270" y="24130"/>
                  </a:lnTo>
                  <a:lnTo>
                    <a:pt x="1270" y="2540"/>
                  </a:lnTo>
                  <a:lnTo>
                    <a:pt x="539750" y="2540"/>
                  </a:lnTo>
                  <a:lnTo>
                    <a:pt x="5397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541020" y="25400"/>
                  </a:lnTo>
                  <a:lnTo>
                    <a:pt x="541020" y="24130"/>
                  </a:lnTo>
                  <a:lnTo>
                    <a:pt x="541020" y="2540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FFE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291070" y="1685289"/>
              <a:ext cx="538480" cy="21590"/>
            </a:xfrm>
            <a:custGeom>
              <a:avLst/>
              <a:gdLst/>
              <a:ahLst/>
              <a:cxnLst/>
              <a:rect l="l" t="t" r="r" b="b"/>
              <a:pathLst>
                <a:path w="538479" h="21589">
                  <a:moveTo>
                    <a:pt x="538480" y="0"/>
                  </a:moveTo>
                  <a:lnTo>
                    <a:pt x="535940" y="0"/>
                  </a:lnTo>
                  <a:lnTo>
                    <a:pt x="535940" y="1270"/>
                  </a:lnTo>
                  <a:lnTo>
                    <a:pt x="535940" y="19050"/>
                  </a:lnTo>
                  <a:lnTo>
                    <a:pt x="2540" y="19050"/>
                  </a:lnTo>
                  <a:lnTo>
                    <a:pt x="2540" y="1270"/>
                  </a:lnTo>
                  <a:lnTo>
                    <a:pt x="535940" y="1270"/>
                  </a:lnTo>
                  <a:lnTo>
                    <a:pt x="535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0" y="21590"/>
                  </a:lnTo>
                  <a:lnTo>
                    <a:pt x="538480" y="21590"/>
                  </a:lnTo>
                  <a:lnTo>
                    <a:pt x="538480" y="19050"/>
                  </a:lnTo>
                  <a:lnTo>
                    <a:pt x="538480" y="1270"/>
                  </a:lnTo>
                  <a:lnTo>
                    <a:pt x="538480" y="0"/>
                  </a:lnTo>
                  <a:close/>
                </a:path>
              </a:pathLst>
            </a:custGeom>
            <a:solidFill>
              <a:srgbClr val="FFE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293610" y="1686559"/>
              <a:ext cx="533400" cy="17780"/>
            </a:xfrm>
            <a:custGeom>
              <a:avLst/>
              <a:gdLst/>
              <a:ahLst/>
              <a:cxnLst/>
              <a:rect l="l" t="t" r="r" b="b"/>
              <a:pathLst>
                <a:path w="533400" h="17780">
                  <a:moveTo>
                    <a:pt x="533400" y="0"/>
                  </a:moveTo>
                  <a:lnTo>
                    <a:pt x="532130" y="0"/>
                  </a:lnTo>
                  <a:lnTo>
                    <a:pt x="532130" y="1270"/>
                  </a:lnTo>
                  <a:lnTo>
                    <a:pt x="532130" y="16510"/>
                  </a:lnTo>
                  <a:lnTo>
                    <a:pt x="1270" y="16510"/>
                  </a:lnTo>
                  <a:lnTo>
                    <a:pt x="1270" y="1270"/>
                  </a:lnTo>
                  <a:lnTo>
                    <a:pt x="532130" y="1270"/>
                  </a:lnTo>
                  <a:lnTo>
                    <a:pt x="5321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533400" y="17780"/>
                  </a:lnTo>
                  <a:lnTo>
                    <a:pt x="533400" y="16510"/>
                  </a:lnTo>
                  <a:lnTo>
                    <a:pt x="533400" y="127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FFE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294880" y="1687829"/>
              <a:ext cx="530860" cy="15240"/>
            </a:xfrm>
            <a:custGeom>
              <a:avLst/>
              <a:gdLst/>
              <a:ahLst/>
              <a:cxnLst/>
              <a:rect l="l" t="t" r="r" b="b"/>
              <a:pathLst>
                <a:path w="530859" h="15239">
                  <a:moveTo>
                    <a:pt x="530860" y="0"/>
                  </a:moveTo>
                  <a:lnTo>
                    <a:pt x="528320" y="0"/>
                  </a:lnTo>
                  <a:lnTo>
                    <a:pt x="528320" y="2540"/>
                  </a:lnTo>
                  <a:lnTo>
                    <a:pt x="528320" y="12700"/>
                  </a:lnTo>
                  <a:lnTo>
                    <a:pt x="2540" y="12700"/>
                  </a:lnTo>
                  <a:lnTo>
                    <a:pt x="2540" y="2540"/>
                  </a:lnTo>
                  <a:lnTo>
                    <a:pt x="528320" y="2540"/>
                  </a:lnTo>
                  <a:lnTo>
                    <a:pt x="5283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700"/>
                  </a:lnTo>
                  <a:lnTo>
                    <a:pt x="0" y="15240"/>
                  </a:lnTo>
                  <a:lnTo>
                    <a:pt x="530860" y="15240"/>
                  </a:lnTo>
                  <a:lnTo>
                    <a:pt x="530860" y="12700"/>
                  </a:lnTo>
                  <a:lnTo>
                    <a:pt x="530860" y="2540"/>
                  </a:lnTo>
                  <a:lnTo>
                    <a:pt x="530860" y="0"/>
                  </a:lnTo>
                  <a:close/>
                </a:path>
              </a:pathLst>
            </a:custGeom>
            <a:solidFill>
              <a:srgbClr val="FFF2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297420" y="1690369"/>
              <a:ext cx="525780" cy="10160"/>
            </a:xfrm>
            <a:custGeom>
              <a:avLst/>
              <a:gdLst/>
              <a:ahLst/>
              <a:cxnLst/>
              <a:rect l="l" t="t" r="r" b="b"/>
              <a:pathLst>
                <a:path w="525779" h="10160">
                  <a:moveTo>
                    <a:pt x="525780" y="0"/>
                  </a:moveTo>
                  <a:lnTo>
                    <a:pt x="524510" y="0"/>
                  </a:lnTo>
                  <a:lnTo>
                    <a:pt x="524510" y="1270"/>
                  </a:lnTo>
                  <a:lnTo>
                    <a:pt x="524510" y="8890"/>
                  </a:lnTo>
                  <a:lnTo>
                    <a:pt x="1270" y="8890"/>
                  </a:lnTo>
                  <a:lnTo>
                    <a:pt x="1270" y="1270"/>
                  </a:lnTo>
                  <a:lnTo>
                    <a:pt x="524510" y="1270"/>
                  </a:lnTo>
                  <a:lnTo>
                    <a:pt x="5245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525780" y="10160"/>
                  </a:lnTo>
                  <a:lnTo>
                    <a:pt x="525780" y="8890"/>
                  </a:lnTo>
                  <a:lnTo>
                    <a:pt x="525780" y="127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FFF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298690" y="1691639"/>
              <a:ext cx="523240" cy="7620"/>
            </a:xfrm>
            <a:custGeom>
              <a:avLst/>
              <a:gdLst/>
              <a:ahLst/>
              <a:cxnLst/>
              <a:rect l="l" t="t" r="r" b="b"/>
              <a:pathLst>
                <a:path w="523240" h="7619">
                  <a:moveTo>
                    <a:pt x="523240" y="0"/>
                  </a:moveTo>
                  <a:lnTo>
                    <a:pt x="520700" y="0"/>
                  </a:lnTo>
                  <a:lnTo>
                    <a:pt x="520700" y="2540"/>
                  </a:lnTo>
                  <a:lnTo>
                    <a:pt x="520700" y="6350"/>
                  </a:lnTo>
                  <a:lnTo>
                    <a:pt x="1270" y="6350"/>
                  </a:lnTo>
                  <a:lnTo>
                    <a:pt x="1270" y="2540"/>
                  </a:lnTo>
                  <a:lnTo>
                    <a:pt x="520700" y="2540"/>
                  </a:lnTo>
                  <a:lnTo>
                    <a:pt x="5207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523240" y="7620"/>
                  </a:lnTo>
                  <a:lnTo>
                    <a:pt x="523240" y="6350"/>
                  </a:lnTo>
                  <a:lnTo>
                    <a:pt x="523240" y="2540"/>
                  </a:lnTo>
                  <a:lnTo>
                    <a:pt x="523240" y="0"/>
                  </a:lnTo>
                  <a:close/>
                </a:path>
              </a:pathLst>
            </a:custGeom>
            <a:solidFill>
              <a:srgbClr val="FF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299959" y="1694179"/>
              <a:ext cx="519430" cy="3810"/>
            </a:xfrm>
            <a:custGeom>
              <a:avLst/>
              <a:gdLst/>
              <a:ahLst/>
              <a:cxnLst/>
              <a:rect l="l" t="t" r="r" b="b"/>
              <a:pathLst>
                <a:path w="519429" h="3810">
                  <a:moveTo>
                    <a:pt x="5194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519430" y="3810"/>
                  </a:lnTo>
                  <a:lnTo>
                    <a:pt x="51943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164069" y="1557019"/>
              <a:ext cx="792480" cy="276860"/>
            </a:xfrm>
            <a:custGeom>
              <a:avLst/>
              <a:gdLst/>
              <a:ahLst/>
              <a:cxnLst/>
              <a:rect l="l" t="t" r="r" b="b"/>
              <a:pathLst>
                <a:path w="792479" h="276860">
                  <a:moveTo>
                    <a:pt x="0" y="0"/>
                  </a:moveTo>
                  <a:lnTo>
                    <a:pt x="792479" y="0"/>
                  </a:lnTo>
                  <a:lnTo>
                    <a:pt x="792479" y="276859"/>
                  </a:lnTo>
                  <a:lnTo>
                    <a:pt x="0" y="27685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E22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5" name="object 315"/>
          <p:cNvSpPr txBox="1"/>
          <p:nvPr/>
        </p:nvSpPr>
        <p:spPr>
          <a:xfrm>
            <a:off x="7277100" y="1591309"/>
            <a:ext cx="565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C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10" dirty="0">
                <a:latin typeface="Times New Roman"/>
                <a:cs typeface="Times New Roman"/>
              </a:rPr>
              <a:t>AN</a:t>
            </a:r>
            <a:r>
              <a:rPr sz="1200" b="1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16" name="object 316"/>
          <p:cNvGrpSpPr/>
          <p:nvPr/>
        </p:nvGrpSpPr>
        <p:grpSpPr>
          <a:xfrm>
            <a:off x="902969" y="2523489"/>
            <a:ext cx="901700" cy="314960"/>
            <a:chOff x="902969" y="2523489"/>
            <a:chExt cx="901700" cy="314960"/>
          </a:xfrm>
        </p:grpSpPr>
        <p:sp>
          <p:nvSpPr>
            <p:cNvPr id="317" name="object 317"/>
            <p:cNvSpPr/>
            <p:nvPr/>
          </p:nvSpPr>
          <p:spPr>
            <a:xfrm>
              <a:off x="922020" y="2542539"/>
              <a:ext cx="864869" cy="278130"/>
            </a:xfrm>
            <a:custGeom>
              <a:avLst/>
              <a:gdLst/>
              <a:ahLst/>
              <a:cxnLst/>
              <a:rect l="l" t="t" r="r" b="b"/>
              <a:pathLst>
                <a:path w="864869" h="278130">
                  <a:moveTo>
                    <a:pt x="864870" y="0"/>
                  </a:moveTo>
                  <a:lnTo>
                    <a:pt x="862330" y="0"/>
                  </a:lnTo>
                  <a:lnTo>
                    <a:pt x="862330" y="2540"/>
                  </a:lnTo>
                  <a:lnTo>
                    <a:pt x="862330" y="275590"/>
                  </a:lnTo>
                  <a:lnTo>
                    <a:pt x="1270" y="275590"/>
                  </a:lnTo>
                  <a:lnTo>
                    <a:pt x="1270" y="2540"/>
                  </a:lnTo>
                  <a:lnTo>
                    <a:pt x="862330" y="2540"/>
                  </a:lnTo>
                  <a:lnTo>
                    <a:pt x="8623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5590"/>
                  </a:lnTo>
                  <a:lnTo>
                    <a:pt x="0" y="278130"/>
                  </a:lnTo>
                  <a:lnTo>
                    <a:pt x="864870" y="278130"/>
                  </a:lnTo>
                  <a:lnTo>
                    <a:pt x="864870" y="275590"/>
                  </a:lnTo>
                  <a:lnTo>
                    <a:pt x="864870" y="2540"/>
                  </a:lnTo>
                  <a:lnTo>
                    <a:pt x="8648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23290" y="2545079"/>
              <a:ext cx="861060" cy="273050"/>
            </a:xfrm>
            <a:custGeom>
              <a:avLst/>
              <a:gdLst/>
              <a:ahLst/>
              <a:cxnLst/>
              <a:rect l="l" t="t" r="r" b="b"/>
              <a:pathLst>
                <a:path w="861060" h="273050">
                  <a:moveTo>
                    <a:pt x="861060" y="0"/>
                  </a:moveTo>
                  <a:lnTo>
                    <a:pt x="858520" y="0"/>
                  </a:lnTo>
                  <a:lnTo>
                    <a:pt x="858520" y="1270"/>
                  </a:lnTo>
                  <a:lnTo>
                    <a:pt x="858520" y="271780"/>
                  </a:lnTo>
                  <a:lnTo>
                    <a:pt x="2540" y="271780"/>
                  </a:lnTo>
                  <a:lnTo>
                    <a:pt x="2540" y="1270"/>
                  </a:lnTo>
                  <a:lnTo>
                    <a:pt x="858520" y="1270"/>
                  </a:lnTo>
                  <a:lnTo>
                    <a:pt x="8585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1780"/>
                  </a:lnTo>
                  <a:lnTo>
                    <a:pt x="0" y="273050"/>
                  </a:lnTo>
                  <a:lnTo>
                    <a:pt x="861060" y="273050"/>
                  </a:lnTo>
                  <a:lnTo>
                    <a:pt x="861060" y="271780"/>
                  </a:lnTo>
                  <a:lnTo>
                    <a:pt x="861060" y="1270"/>
                  </a:lnTo>
                  <a:lnTo>
                    <a:pt x="861060" y="0"/>
                  </a:lnTo>
                  <a:close/>
                </a:path>
              </a:pathLst>
            </a:custGeom>
            <a:solidFill>
              <a:srgbClr val="FFFF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925830" y="2546349"/>
              <a:ext cx="855980" cy="270510"/>
            </a:xfrm>
            <a:custGeom>
              <a:avLst/>
              <a:gdLst/>
              <a:ahLst/>
              <a:cxnLst/>
              <a:rect l="l" t="t" r="r" b="b"/>
              <a:pathLst>
                <a:path w="855980" h="270510">
                  <a:moveTo>
                    <a:pt x="855980" y="0"/>
                  </a:moveTo>
                  <a:lnTo>
                    <a:pt x="854710" y="0"/>
                  </a:lnTo>
                  <a:lnTo>
                    <a:pt x="854710" y="1270"/>
                  </a:lnTo>
                  <a:lnTo>
                    <a:pt x="854710" y="267970"/>
                  </a:lnTo>
                  <a:lnTo>
                    <a:pt x="1270" y="267970"/>
                  </a:lnTo>
                  <a:lnTo>
                    <a:pt x="1270" y="1270"/>
                  </a:lnTo>
                  <a:lnTo>
                    <a:pt x="854710" y="1270"/>
                  </a:lnTo>
                  <a:lnTo>
                    <a:pt x="8547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7970"/>
                  </a:lnTo>
                  <a:lnTo>
                    <a:pt x="0" y="270510"/>
                  </a:lnTo>
                  <a:lnTo>
                    <a:pt x="855980" y="270510"/>
                  </a:lnTo>
                  <a:lnTo>
                    <a:pt x="855980" y="267970"/>
                  </a:lnTo>
                  <a:lnTo>
                    <a:pt x="855980" y="1270"/>
                  </a:lnTo>
                  <a:lnTo>
                    <a:pt x="855980" y="0"/>
                  </a:lnTo>
                  <a:close/>
                </a:path>
              </a:pathLst>
            </a:custGeom>
            <a:solidFill>
              <a:srgbClr val="FFFF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927100" y="2547619"/>
              <a:ext cx="853440" cy="266700"/>
            </a:xfrm>
            <a:custGeom>
              <a:avLst/>
              <a:gdLst/>
              <a:ahLst/>
              <a:cxnLst/>
              <a:rect l="l" t="t" r="r" b="b"/>
              <a:pathLst>
                <a:path w="853439" h="266700">
                  <a:moveTo>
                    <a:pt x="853440" y="0"/>
                  </a:moveTo>
                  <a:lnTo>
                    <a:pt x="852170" y="0"/>
                  </a:lnTo>
                  <a:lnTo>
                    <a:pt x="852170" y="2540"/>
                  </a:lnTo>
                  <a:lnTo>
                    <a:pt x="852170" y="265430"/>
                  </a:lnTo>
                  <a:lnTo>
                    <a:pt x="1270" y="265430"/>
                  </a:lnTo>
                  <a:lnTo>
                    <a:pt x="1270" y="2540"/>
                  </a:lnTo>
                  <a:lnTo>
                    <a:pt x="852170" y="2540"/>
                  </a:lnTo>
                  <a:lnTo>
                    <a:pt x="8521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65430"/>
                  </a:lnTo>
                  <a:lnTo>
                    <a:pt x="0" y="266700"/>
                  </a:lnTo>
                  <a:lnTo>
                    <a:pt x="853440" y="266700"/>
                  </a:lnTo>
                  <a:lnTo>
                    <a:pt x="853440" y="265430"/>
                  </a:lnTo>
                  <a:lnTo>
                    <a:pt x="853440" y="2540"/>
                  </a:lnTo>
                  <a:lnTo>
                    <a:pt x="853440" y="0"/>
                  </a:lnTo>
                  <a:close/>
                </a:path>
              </a:pathLst>
            </a:custGeom>
            <a:solidFill>
              <a:srgbClr val="FFF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928370" y="2550159"/>
              <a:ext cx="850900" cy="262890"/>
            </a:xfrm>
            <a:custGeom>
              <a:avLst/>
              <a:gdLst/>
              <a:ahLst/>
              <a:cxnLst/>
              <a:rect l="l" t="t" r="r" b="b"/>
              <a:pathLst>
                <a:path w="850900" h="262889">
                  <a:moveTo>
                    <a:pt x="850900" y="0"/>
                  </a:moveTo>
                  <a:lnTo>
                    <a:pt x="848360" y="0"/>
                  </a:lnTo>
                  <a:lnTo>
                    <a:pt x="848360" y="1270"/>
                  </a:lnTo>
                  <a:lnTo>
                    <a:pt x="848360" y="260350"/>
                  </a:lnTo>
                  <a:lnTo>
                    <a:pt x="2540" y="260350"/>
                  </a:lnTo>
                  <a:lnTo>
                    <a:pt x="2540" y="1270"/>
                  </a:lnTo>
                  <a:lnTo>
                    <a:pt x="848360" y="1270"/>
                  </a:lnTo>
                  <a:lnTo>
                    <a:pt x="8483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0350"/>
                  </a:lnTo>
                  <a:lnTo>
                    <a:pt x="0" y="262890"/>
                  </a:lnTo>
                  <a:lnTo>
                    <a:pt x="850900" y="262890"/>
                  </a:lnTo>
                  <a:lnTo>
                    <a:pt x="850900" y="260350"/>
                  </a:lnTo>
                  <a:lnTo>
                    <a:pt x="850900" y="1270"/>
                  </a:lnTo>
                  <a:lnTo>
                    <a:pt x="850900" y="0"/>
                  </a:lnTo>
                  <a:close/>
                </a:path>
              </a:pathLst>
            </a:custGeom>
            <a:solidFill>
              <a:srgbClr val="FFF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930910" y="2551429"/>
              <a:ext cx="845819" cy="259079"/>
            </a:xfrm>
            <a:custGeom>
              <a:avLst/>
              <a:gdLst/>
              <a:ahLst/>
              <a:cxnLst/>
              <a:rect l="l" t="t" r="r" b="b"/>
              <a:pathLst>
                <a:path w="845819" h="259080">
                  <a:moveTo>
                    <a:pt x="845820" y="0"/>
                  </a:moveTo>
                  <a:lnTo>
                    <a:pt x="844550" y="0"/>
                  </a:lnTo>
                  <a:lnTo>
                    <a:pt x="844550" y="2540"/>
                  </a:lnTo>
                  <a:lnTo>
                    <a:pt x="844550" y="257810"/>
                  </a:lnTo>
                  <a:lnTo>
                    <a:pt x="1270" y="257810"/>
                  </a:lnTo>
                  <a:lnTo>
                    <a:pt x="1270" y="2540"/>
                  </a:lnTo>
                  <a:lnTo>
                    <a:pt x="844550" y="2540"/>
                  </a:lnTo>
                  <a:lnTo>
                    <a:pt x="8445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7810"/>
                  </a:lnTo>
                  <a:lnTo>
                    <a:pt x="0" y="259080"/>
                  </a:lnTo>
                  <a:lnTo>
                    <a:pt x="845820" y="259080"/>
                  </a:lnTo>
                  <a:lnTo>
                    <a:pt x="845820" y="257810"/>
                  </a:lnTo>
                  <a:lnTo>
                    <a:pt x="845820" y="2540"/>
                  </a:lnTo>
                  <a:lnTo>
                    <a:pt x="845820" y="0"/>
                  </a:lnTo>
                  <a:close/>
                </a:path>
              </a:pathLst>
            </a:custGeom>
            <a:solidFill>
              <a:srgbClr val="FF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932180" y="2553969"/>
              <a:ext cx="843280" cy="255270"/>
            </a:xfrm>
            <a:custGeom>
              <a:avLst/>
              <a:gdLst/>
              <a:ahLst/>
              <a:cxnLst/>
              <a:rect l="l" t="t" r="r" b="b"/>
              <a:pathLst>
                <a:path w="843280" h="255269">
                  <a:moveTo>
                    <a:pt x="843280" y="0"/>
                  </a:moveTo>
                  <a:lnTo>
                    <a:pt x="840740" y="0"/>
                  </a:lnTo>
                  <a:lnTo>
                    <a:pt x="840740" y="1270"/>
                  </a:lnTo>
                  <a:lnTo>
                    <a:pt x="840740" y="252730"/>
                  </a:lnTo>
                  <a:lnTo>
                    <a:pt x="2540" y="252730"/>
                  </a:lnTo>
                  <a:lnTo>
                    <a:pt x="2540" y="1270"/>
                  </a:lnTo>
                  <a:lnTo>
                    <a:pt x="840740" y="1270"/>
                  </a:lnTo>
                  <a:lnTo>
                    <a:pt x="8407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2730"/>
                  </a:lnTo>
                  <a:lnTo>
                    <a:pt x="0" y="255270"/>
                  </a:lnTo>
                  <a:lnTo>
                    <a:pt x="843280" y="255270"/>
                  </a:lnTo>
                  <a:lnTo>
                    <a:pt x="843280" y="252730"/>
                  </a:lnTo>
                  <a:lnTo>
                    <a:pt x="843280" y="1270"/>
                  </a:lnTo>
                  <a:lnTo>
                    <a:pt x="843280" y="0"/>
                  </a:lnTo>
                  <a:close/>
                </a:path>
              </a:pathLst>
            </a:custGeom>
            <a:solidFill>
              <a:srgbClr val="FFFF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934720" y="2555239"/>
              <a:ext cx="838200" cy="251460"/>
            </a:xfrm>
            <a:custGeom>
              <a:avLst/>
              <a:gdLst/>
              <a:ahLst/>
              <a:cxnLst/>
              <a:rect l="l" t="t" r="r" b="b"/>
              <a:pathLst>
                <a:path w="838200" h="251460">
                  <a:moveTo>
                    <a:pt x="838200" y="0"/>
                  </a:moveTo>
                  <a:lnTo>
                    <a:pt x="836930" y="0"/>
                  </a:lnTo>
                  <a:lnTo>
                    <a:pt x="836930" y="1270"/>
                  </a:lnTo>
                  <a:lnTo>
                    <a:pt x="836930" y="250190"/>
                  </a:lnTo>
                  <a:lnTo>
                    <a:pt x="1270" y="250190"/>
                  </a:lnTo>
                  <a:lnTo>
                    <a:pt x="1270" y="1270"/>
                  </a:lnTo>
                  <a:lnTo>
                    <a:pt x="836930" y="1270"/>
                  </a:lnTo>
                  <a:lnTo>
                    <a:pt x="8369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0190"/>
                  </a:lnTo>
                  <a:lnTo>
                    <a:pt x="0" y="251460"/>
                  </a:lnTo>
                  <a:lnTo>
                    <a:pt x="838200" y="251460"/>
                  </a:lnTo>
                  <a:lnTo>
                    <a:pt x="838200" y="250190"/>
                  </a:lnTo>
                  <a:lnTo>
                    <a:pt x="838200" y="127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FF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935990" y="2556509"/>
              <a:ext cx="835660" cy="248920"/>
            </a:xfrm>
            <a:custGeom>
              <a:avLst/>
              <a:gdLst/>
              <a:ahLst/>
              <a:cxnLst/>
              <a:rect l="l" t="t" r="r" b="b"/>
              <a:pathLst>
                <a:path w="835660" h="248919">
                  <a:moveTo>
                    <a:pt x="835660" y="0"/>
                  </a:moveTo>
                  <a:lnTo>
                    <a:pt x="834390" y="0"/>
                  </a:lnTo>
                  <a:lnTo>
                    <a:pt x="834390" y="2540"/>
                  </a:lnTo>
                  <a:lnTo>
                    <a:pt x="834390" y="247650"/>
                  </a:lnTo>
                  <a:lnTo>
                    <a:pt x="1270" y="247650"/>
                  </a:lnTo>
                  <a:lnTo>
                    <a:pt x="1270" y="2540"/>
                  </a:lnTo>
                  <a:lnTo>
                    <a:pt x="834390" y="2540"/>
                  </a:lnTo>
                  <a:lnTo>
                    <a:pt x="8343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7650"/>
                  </a:lnTo>
                  <a:lnTo>
                    <a:pt x="0" y="248920"/>
                  </a:lnTo>
                  <a:lnTo>
                    <a:pt x="835660" y="248920"/>
                  </a:lnTo>
                  <a:lnTo>
                    <a:pt x="835660" y="247650"/>
                  </a:lnTo>
                  <a:lnTo>
                    <a:pt x="835660" y="2540"/>
                  </a:lnTo>
                  <a:lnTo>
                    <a:pt x="835660" y="0"/>
                  </a:lnTo>
                  <a:close/>
                </a:path>
              </a:pathLst>
            </a:custGeom>
            <a:solidFill>
              <a:srgbClr val="FFF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937260" y="2559049"/>
              <a:ext cx="833119" cy="245110"/>
            </a:xfrm>
            <a:custGeom>
              <a:avLst/>
              <a:gdLst/>
              <a:ahLst/>
              <a:cxnLst/>
              <a:rect l="l" t="t" r="r" b="b"/>
              <a:pathLst>
                <a:path w="833119" h="245110">
                  <a:moveTo>
                    <a:pt x="833120" y="0"/>
                  </a:moveTo>
                  <a:lnTo>
                    <a:pt x="830580" y="0"/>
                  </a:lnTo>
                  <a:lnTo>
                    <a:pt x="830580" y="1270"/>
                  </a:lnTo>
                  <a:lnTo>
                    <a:pt x="830580" y="242570"/>
                  </a:lnTo>
                  <a:lnTo>
                    <a:pt x="2540" y="242570"/>
                  </a:lnTo>
                  <a:lnTo>
                    <a:pt x="2540" y="1270"/>
                  </a:lnTo>
                  <a:lnTo>
                    <a:pt x="830580" y="1270"/>
                  </a:lnTo>
                  <a:lnTo>
                    <a:pt x="8305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42570"/>
                  </a:lnTo>
                  <a:lnTo>
                    <a:pt x="0" y="245110"/>
                  </a:lnTo>
                  <a:lnTo>
                    <a:pt x="833120" y="245110"/>
                  </a:lnTo>
                  <a:lnTo>
                    <a:pt x="833120" y="242570"/>
                  </a:lnTo>
                  <a:lnTo>
                    <a:pt x="833120" y="1270"/>
                  </a:lnTo>
                  <a:lnTo>
                    <a:pt x="833120" y="0"/>
                  </a:lnTo>
                  <a:close/>
                </a:path>
              </a:pathLst>
            </a:custGeom>
            <a:solidFill>
              <a:srgbClr val="FFF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939800" y="2560319"/>
              <a:ext cx="828040" cy="241300"/>
            </a:xfrm>
            <a:custGeom>
              <a:avLst/>
              <a:gdLst/>
              <a:ahLst/>
              <a:cxnLst/>
              <a:rect l="l" t="t" r="r" b="b"/>
              <a:pathLst>
                <a:path w="828039" h="241300">
                  <a:moveTo>
                    <a:pt x="828040" y="0"/>
                  </a:moveTo>
                  <a:lnTo>
                    <a:pt x="826770" y="0"/>
                  </a:lnTo>
                  <a:lnTo>
                    <a:pt x="826770" y="2540"/>
                  </a:lnTo>
                  <a:lnTo>
                    <a:pt x="826770" y="240030"/>
                  </a:lnTo>
                  <a:lnTo>
                    <a:pt x="1270" y="240030"/>
                  </a:lnTo>
                  <a:lnTo>
                    <a:pt x="1270" y="2540"/>
                  </a:lnTo>
                  <a:lnTo>
                    <a:pt x="826770" y="2540"/>
                  </a:lnTo>
                  <a:lnTo>
                    <a:pt x="8267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0030"/>
                  </a:lnTo>
                  <a:lnTo>
                    <a:pt x="0" y="241300"/>
                  </a:lnTo>
                  <a:lnTo>
                    <a:pt x="828040" y="241300"/>
                  </a:lnTo>
                  <a:lnTo>
                    <a:pt x="828040" y="240030"/>
                  </a:lnTo>
                  <a:lnTo>
                    <a:pt x="828040" y="2540"/>
                  </a:lnTo>
                  <a:lnTo>
                    <a:pt x="828040" y="0"/>
                  </a:lnTo>
                  <a:close/>
                </a:path>
              </a:pathLst>
            </a:custGeom>
            <a:solidFill>
              <a:srgbClr val="FF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941070" y="2562859"/>
              <a:ext cx="825500" cy="237490"/>
            </a:xfrm>
            <a:custGeom>
              <a:avLst/>
              <a:gdLst/>
              <a:ahLst/>
              <a:cxnLst/>
              <a:rect l="l" t="t" r="r" b="b"/>
              <a:pathLst>
                <a:path w="825500" h="237489">
                  <a:moveTo>
                    <a:pt x="825500" y="0"/>
                  </a:moveTo>
                  <a:lnTo>
                    <a:pt x="822960" y="0"/>
                  </a:lnTo>
                  <a:lnTo>
                    <a:pt x="822960" y="1270"/>
                  </a:lnTo>
                  <a:lnTo>
                    <a:pt x="822960" y="234950"/>
                  </a:lnTo>
                  <a:lnTo>
                    <a:pt x="2540" y="234950"/>
                  </a:lnTo>
                  <a:lnTo>
                    <a:pt x="2540" y="1270"/>
                  </a:lnTo>
                  <a:lnTo>
                    <a:pt x="822960" y="1270"/>
                  </a:lnTo>
                  <a:lnTo>
                    <a:pt x="8229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4950"/>
                  </a:lnTo>
                  <a:lnTo>
                    <a:pt x="0" y="237490"/>
                  </a:lnTo>
                  <a:lnTo>
                    <a:pt x="825500" y="237490"/>
                  </a:lnTo>
                  <a:lnTo>
                    <a:pt x="825500" y="234950"/>
                  </a:lnTo>
                  <a:lnTo>
                    <a:pt x="825500" y="1270"/>
                  </a:lnTo>
                  <a:lnTo>
                    <a:pt x="825500" y="0"/>
                  </a:lnTo>
                  <a:close/>
                </a:path>
              </a:pathLst>
            </a:custGeom>
            <a:solidFill>
              <a:srgbClr val="FF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943610" y="2564129"/>
              <a:ext cx="820419" cy="233679"/>
            </a:xfrm>
            <a:custGeom>
              <a:avLst/>
              <a:gdLst/>
              <a:ahLst/>
              <a:cxnLst/>
              <a:rect l="l" t="t" r="r" b="b"/>
              <a:pathLst>
                <a:path w="820419" h="233680">
                  <a:moveTo>
                    <a:pt x="820420" y="0"/>
                  </a:moveTo>
                  <a:lnTo>
                    <a:pt x="819150" y="0"/>
                  </a:lnTo>
                  <a:lnTo>
                    <a:pt x="819150" y="2540"/>
                  </a:lnTo>
                  <a:lnTo>
                    <a:pt x="819150" y="232410"/>
                  </a:lnTo>
                  <a:lnTo>
                    <a:pt x="1270" y="232410"/>
                  </a:lnTo>
                  <a:lnTo>
                    <a:pt x="1270" y="2540"/>
                  </a:lnTo>
                  <a:lnTo>
                    <a:pt x="819150" y="2540"/>
                  </a:lnTo>
                  <a:lnTo>
                    <a:pt x="8191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2410"/>
                  </a:lnTo>
                  <a:lnTo>
                    <a:pt x="0" y="233680"/>
                  </a:lnTo>
                  <a:lnTo>
                    <a:pt x="820420" y="233680"/>
                  </a:lnTo>
                  <a:lnTo>
                    <a:pt x="820420" y="232410"/>
                  </a:lnTo>
                  <a:lnTo>
                    <a:pt x="820420" y="2540"/>
                  </a:lnTo>
                  <a:lnTo>
                    <a:pt x="820420" y="0"/>
                  </a:lnTo>
                  <a:close/>
                </a:path>
              </a:pathLst>
            </a:custGeom>
            <a:solidFill>
              <a:srgbClr val="FFF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944880" y="2566669"/>
              <a:ext cx="817880" cy="229870"/>
            </a:xfrm>
            <a:custGeom>
              <a:avLst/>
              <a:gdLst/>
              <a:ahLst/>
              <a:cxnLst/>
              <a:rect l="l" t="t" r="r" b="b"/>
              <a:pathLst>
                <a:path w="817880" h="229869">
                  <a:moveTo>
                    <a:pt x="817880" y="0"/>
                  </a:moveTo>
                  <a:lnTo>
                    <a:pt x="815340" y="0"/>
                  </a:lnTo>
                  <a:lnTo>
                    <a:pt x="815340" y="1270"/>
                  </a:lnTo>
                  <a:lnTo>
                    <a:pt x="815340" y="228600"/>
                  </a:lnTo>
                  <a:lnTo>
                    <a:pt x="2540" y="228600"/>
                  </a:lnTo>
                  <a:lnTo>
                    <a:pt x="2540" y="1270"/>
                  </a:lnTo>
                  <a:lnTo>
                    <a:pt x="815340" y="1270"/>
                  </a:lnTo>
                  <a:lnTo>
                    <a:pt x="8153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8600"/>
                  </a:lnTo>
                  <a:lnTo>
                    <a:pt x="0" y="229870"/>
                  </a:lnTo>
                  <a:lnTo>
                    <a:pt x="817880" y="229870"/>
                  </a:lnTo>
                  <a:lnTo>
                    <a:pt x="817880" y="228600"/>
                  </a:lnTo>
                  <a:lnTo>
                    <a:pt x="817880" y="1270"/>
                  </a:lnTo>
                  <a:lnTo>
                    <a:pt x="817880" y="0"/>
                  </a:lnTo>
                  <a:close/>
                </a:path>
              </a:pathLst>
            </a:custGeom>
            <a:solidFill>
              <a:srgbClr val="FFF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947420" y="2567939"/>
              <a:ext cx="812800" cy="227329"/>
            </a:xfrm>
            <a:custGeom>
              <a:avLst/>
              <a:gdLst/>
              <a:ahLst/>
              <a:cxnLst/>
              <a:rect l="l" t="t" r="r" b="b"/>
              <a:pathLst>
                <a:path w="812800" h="227330">
                  <a:moveTo>
                    <a:pt x="812800" y="0"/>
                  </a:moveTo>
                  <a:lnTo>
                    <a:pt x="811530" y="0"/>
                  </a:lnTo>
                  <a:lnTo>
                    <a:pt x="811530" y="1270"/>
                  </a:lnTo>
                  <a:lnTo>
                    <a:pt x="811530" y="224790"/>
                  </a:lnTo>
                  <a:lnTo>
                    <a:pt x="1270" y="224790"/>
                  </a:lnTo>
                  <a:lnTo>
                    <a:pt x="1270" y="1270"/>
                  </a:lnTo>
                  <a:lnTo>
                    <a:pt x="811530" y="1270"/>
                  </a:lnTo>
                  <a:lnTo>
                    <a:pt x="8115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4790"/>
                  </a:lnTo>
                  <a:lnTo>
                    <a:pt x="0" y="227330"/>
                  </a:lnTo>
                  <a:lnTo>
                    <a:pt x="812800" y="227330"/>
                  </a:lnTo>
                  <a:lnTo>
                    <a:pt x="812800" y="224790"/>
                  </a:lnTo>
                  <a:lnTo>
                    <a:pt x="812800" y="127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FFFF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948690" y="2569209"/>
              <a:ext cx="810260" cy="223520"/>
            </a:xfrm>
            <a:custGeom>
              <a:avLst/>
              <a:gdLst/>
              <a:ahLst/>
              <a:cxnLst/>
              <a:rect l="l" t="t" r="r" b="b"/>
              <a:pathLst>
                <a:path w="810260" h="223519">
                  <a:moveTo>
                    <a:pt x="810260" y="0"/>
                  </a:moveTo>
                  <a:lnTo>
                    <a:pt x="808990" y="0"/>
                  </a:lnTo>
                  <a:lnTo>
                    <a:pt x="808990" y="2540"/>
                  </a:lnTo>
                  <a:lnTo>
                    <a:pt x="808990" y="222250"/>
                  </a:lnTo>
                  <a:lnTo>
                    <a:pt x="1270" y="222250"/>
                  </a:lnTo>
                  <a:lnTo>
                    <a:pt x="1270" y="2540"/>
                  </a:lnTo>
                  <a:lnTo>
                    <a:pt x="808990" y="2540"/>
                  </a:lnTo>
                  <a:lnTo>
                    <a:pt x="8089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22250"/>
                  </a:lnTo>
                  <a:lnTo>
                    <a:pt x="0" y="223520"/>
                  </a:lnTo>
                  <a:lnTo>
                    <a:pt x="810260" y="223520"/>
                  </a:lnTo>
                  <a:lnTo>
                    <a:pt x="810260" y="222250"/>
                  </a:lnTo>
                  <a:lnTo>
                    <a:pt x="810260" y="2540"/>
                  </a:lnTo>
                  <a:lnTo>
                    <a:pt x="810260" y="0"/>
                  </a:lnTo>
                  <a:close/>
                </a:path>
              </a:pathLst>
            </a:custGeom>
            <a:solidFill>
              <a:srgbClr val="FFF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49960" y="2571749"/>
              <a:ext cx="807720" cy="219710"/>
            </a:xfrm>
            <a:custGeom>
              <a:avLst/>
              <a:gdLst/>
              <a:ahLst/>
              <a:cxnLst/>
              <a:rect l="l" t="t" r="r" b="b"/>
              <a:pathLst>
                <a:path w="807719" h="219710">
                  <a:moveTo>
                    <a:pt x="807720" y="0"/>
                  </a:moveTo>
                  <a:lnTo>
                    <a:pt x="805180" y="0"/>
                  </a:lnTo>
                  <a:lnTo>
                    <a:pt x="805180" y="1270"/>
                  </a:lnTo>
                  <a:lnTo>
                    <a:pt x="805180" y="217170"/>
                  </a:lnTo>
                  <a:lnTo>
                    <a:pt x="2540" y="217170"/>
                  </a:lnTo>
                  <a:lnTo>
                    <a:pt x="2540" y="1270"/>
                  </a:lnTo>
                  <a:lnTo>
                    <a:pt x="805180" y="1270"/>
                  </a:lnTo>
                  <a:lnTo>
                    <a:pt x="8051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17170"/>
                  </a:lnTo>
                  <a:lnTo>
                    <a:pt x="0" y="219710"/>
                  </a:lnTo>
                  <a:lnTo>
                    <a:pt x="807720" y="219710"/>
                  </a:lnTo>
                  <a:lnTo>
                    <a:pt x="807720" y="217170"/>
                  </a:lnTo>
                  <a:lnTo>
                    <a:pt x="807720" y="1270"/>
                  </a:lnTo>
                  <a:lnTo>
                    <a:pt x="807720" y="0"/>
                  </a:lnTo>
                  <a:close/>
                </a:path>
              </a:pathLst>
            </a:custGeom>
            <a:solidFill>
              <a:srgbClr val="FF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952500" y="2573019"/>
              <a:ext cx="802640" cy="215900"/>
            </a:xfrm>
            <a:custGeom>
              <a:avLst/>
              <a:gdLst/>
              <a:ahLst/>
              <a:cxnLst/>
              <a:rect l="l" t="t" r="r" b="b"/>
              <a:pathLst>
                <a:path w="802639" h="215900">
                  <a:moveTo>
                    <a:pt x="802640" y="0"/>
                  </a:moveTo>
                  <a:lnTo>
                    <a:pt x="801370" y="0"/>
                  </a:lnTo>
                  <a:lnTo>
                    <a:pt x="801370" y="2540"/>
                  </a:lnTo>
                  <a:lnTo>
                    <a:pt x="801370" y="214630"/>
                  </a:lnTo>
                  <a:lnTo>
                    <a:pt x="1270" y="214630"/>
                  </a:lnTo>
                  <a:lnTo>
                    <a:pt x="1270" y="2540"/>
                  </a:lnTo>
                  <a:lnTo>
                    <a:pt x="801370" y="2540"/>
                  </a:lnTo>
                  <a:lnTo>
                    <a:pt x="8013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4630"/>
                  </a:lnTo>
                  <a:lnTo>
                    <a:pt x="0" y="215900"/>
                  </a:lnTo>
                  <a:lnTo>
                    <a:pt x="802640" y="215900"/>
                  </a:lnTo>
                  <a:lnTo>
                    <a:pt x="802640" y="214630"/>
                  </a:lnTo>
                  <a:lnTo>
                    <a:pt x="802640" y="2540"/>
                  </a:lnTo>
                  <a:lnTo>
                    <a:pt x="802640" y="0"/>
                  </a:lnTo>
                  <a:close/>
                </a:path>
              </a:pathLst>
            </a:custGeom>
            <a:solidFill>
              <a:srgbClr val="FFF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953770" y="2575559"/>
              <a:ext cx="800100" cy="212090"/>
            </a:xfrm>
            <a:custGeom>
              <a:avLst/>
              <a:gdLst/>
              <a:ahLst/>
              <a:cxnLst/>
              <a:rect l="l" t="t" r="r" b="b"/>
              <a:pathLst>
                <a:path w="800100" h="212089">
                  <a:moveTo>
                    <a:pt x="800100" y="0"/>
                  </a:moveTo>
                  <a:lnTo>
                    <a:pt x="797560" y="0"/>
                  </a:lnTo>
                  <a:lnTo>
                    <a:pt x="797560" y="1270"/>
                  </a:lnTo>
                  <a:lnTo>
                    <a:pt x="797560" y="209550"/>
                  </a:lnTo>
                  <a:lnTo>
                    <a:pt x="2540" y="209550"/>
                  </a:lnTo>
                  <a:lnTo>
                    <a:pt x="2540" y="1270"/>
                  </a:lnTo>
                  <a:lnTo>
                    <a:pt x="797560" y="1270"/>
                  </a:lnTo>
                  <a:lnTo>
                    <a:pt x="7975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09550"/>
                  </a:lnTo>
                  <a:lnTo>
                    <a:pt x="0" y="212090"/>
                  </a:lnTo>
                  <a:lnTo>
                    <a:pt x="800100" y="212090"/>
                  </a:lnTo>
                  <a:lnTo>
                    <a:pt x="800100" y="209550"/>
                  </a:lnTo>
                  <a:lnTo>
                    <a:pt x="800100" y="127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F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956310" y="2576829"/>
              <a:ext cx="795020" cy="208279"/>
            </a:xfrm>
            <a:custGeom>
              <a:avLst/>
              <a:gdLst/>
              <a:ahLst/>
              <a:cxnLst/>
              <a:rect l="l" t="t" r="r" b="b"/>
              <a:pathLst>
                <a:path w="795019" h="208280">
                  <a:moveTo>
                    <a:pt x="795020" y="0"/>
                  </a:moveTo>
                  <a:lnTo>
                    <a:pt x="793750" y="0"/>
                  </a:lnTo>
                  <a:lnTo>
                    <a:pt x="793750" y="1270"/>
                  </a:lnTo>
                  <a:lnTo>
                    <a:pt x="793750" y="207010"/>
                  </a:lnTo>
                  <a:lnTo>
                    <a:pt x="1270" y="207010"/>
                  </a:lnTo>
                  <a:lnTo>
                    <a:pt x="1270" y="1270"/>
                  </a:lnTo>
                  <a:lnTo>
                    <a:pt x="793750" y="1270"/>
                  </a:lnTo>
                  <a:lnTo>
                    <a:pt x="7937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07010"/>
                  </a:lnTo>
                  <a:lnTo>
                    <a:pt x="0" y="208280"/>
                  </a:lnTo>
                  <a:lnTo>
                    <a:pt x="795020" y="208280"/>
                  </a:lnTo>
                  <a:lnTo>
                    <a:pt x="795020" y="207010"/>
                  </a:lnTo>
                  <a:lnTo>
                    <a:pt x="795020" y="1270"/>
                  </a:lnTo>
                  <a:lnTo>
                    <a:pt x="795020" y="0"/>
                  </a:lnTo>
                  <a:close/>
                </a:path>
              </a:pathLst>
            </a:custGeom>
            <a:solidFill>
              <a:srgbClr val="FFF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957580" y="2578099"/>
              <a:ext cx="792480" cy="205740"/>
            </a:xfrm>
            <a:custGeom>
              <a:avLst/>
              <a:gdLst/>
              <a:ahLst/>
              <a:cxnLst/>
              <a:rect l="l" t="t" r="r" b="b"/>
              <a:pathLst>
                <a:path w="792480" h="205739">
                  <a:moveTo>
                    <a:pt x="792480" y="0"/>
                  </a:moveTo>
                  <a:lnTo>
                    <a:pt x="791210" y="0"/>
                  </a:lnTo>
                  <a:lnTo>
                    <a:pt x="791210" y="2540"/>
                  </a:lnTo>
                  <a:lnTo>
                    <a:pt x="791210" y="204470"/>
                  </a:lnTo>
                  <a:lnTo>
                    <a:pt x="1270" y="204470"/>
                  </a:lnTo>
                  <a:lnTo>
                    <a:pt x="1270" y="2540"/>
                  </a:lnTo>
                  <a:lnTo>
                    <a:pt x="791210" y="2540"/>
                  </a:lnTo>
                  <a:lnTo>
                    <a:pt x="7912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4470"/>
                  </a:lnTo>
                  <a:lnTo>
                    <a:pt x="0" y="205740"/>
                  </a:lnTo>
                  <a:lnTo>
                    <a:pt x="792480" y="205740"/>
                  </a:lnTo>
                  <a:lnTo>
                    <a:pt x="792480" y="204470"/>
                  </a:lnTo>
                  <a:lnTo>
                    <a:pt x="792480" y="254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FFF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958850" y="2580639"/>
              <a:ext cx="789940" cy="201930"/>
            </a:xfrm>
            <a:custGeom>
              <a:avLst/>
              <a:gdLst/>
              <a:ahLst/>
              <a:cxnLst/>
              <a:rect l="l" t="t" r="r" b="b"/>
              <a:pathLst>
                <a:path w="789939" h="201930">
                  <a:moveTo>
                    <a:pt x="789940" y="0"/>
                  </a:moveTo>
                  <a:lnTo>
                    <a:pt x="787400" y="0"/>
                  </a:lnTo>
                  <a:lnTo>
                    <a:pt x="787400" y="1270"/>
                  </a:lnTo>
                  <a:lnTo>
                    <a:pt x="787400" y="199390"/>
                  </a:lnTo>
                  <a:lnTo>
                    <a:pt x="2540" y="199390"/>
                  </a:lnTo>
                  <a:lnTo>
                    <a:pt x="2540" y="1270"/>
                  </a:lnTo>
                  <a:lnTo>
                    <a:pt x="787400" y="1270"/>
                  </a:lnTo>
                  <a:lnTo>
                    <a:pt x="7874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9390"/>
                  </a:lnTo>
                  <a:lnTo>
                    <a:pt x="0" y="201930"/>
                  </a:lnTo>
                  <a:lnTo>
                    <a:pt x="789940" y="201930"/>
                  </a:lnTo>
                  <a:lnTo>
                    <a:pt x="789940" y="199390"/>
                  </a:lnTo>
                  <a:lnTo>
                    <a:pt x="789940" y="1270"/>
                  </a:lnTo>
                  <a:lnTo>
                    <a:pt x="789940" y="0"/>
                  </a:lnTo>
                  <a:close/>
                </a:path>
              </a:pathLst>
            </a:custGeom>
            <a:solidFill>
              <a:srgbClr val="FFF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961390" y="2581909"/>
              <a:ext cx="784860" cy="198120"/>
            </a:xfrm>
            <a:custGeom>
              <a:avLst/>
              <a:gdLst/>
              <a:ahLst/>
              <a:cxnLst/>
              <a:rect l="l" t="t" r="r" b="b"/>
              <a:pathLst>
                <a:path w="784860" h="198119">
                  <a:moveTo>
                    <a:pt x="784860" y="0"/>
                  </a:moveTo>
                  <a:lnTo>
                    <a:pt x="783590" y="0"/>
                  </a:lnTo>
                  <a:lnTo>
                    <a:pt x="783590" y="2540"/>
                  </a:lnTo>
                  <a:lnTo>
                    <a:pt x="783590" y="196850"/>
                  </a:lnTo>
                  <a:lnTo>
                    <a:pt x="1270" y="196850"/>
                  </a:lnTo>
                  <a:lnTo>
                    <a:pt x="1270" y="2540"/>
                  </a:lnTo>
                  <a:lnTo>
                    <a:pt x="783590" y="2540"/>
                  </a:lnTo>
                  <a:lnTo>
                    <a:pt x="7835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6850"/>
                  </a:lnTo>
                  <a:lnTo>
                    <a:pt x="0" y="198120"/>
                  </a:lnTo>
                  <a:lnTo>
                    <a:pt x="784860" y="198120"/>
                  </a:lnTo>
                  <a:lnTo>
                    <a:pt x="784860" y="196850"/>
                  </a:lnTo>
                  <a:lnTo>
                    <a:pt x="784860" y="2540"/>
                  </a:lnTo>
                  <a:lnTo>
                    <a:pt x="784860" y="0"/>
                  </a:lnTo>
                  <a:close/>
                </a:path>
              </a:pathLst>
            </a:custGeom>
            <a:solidFill>
              <a:srgbClr val="FFF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962660" y="2584449"/>
              <a:ext cx="782320" cy="194310"/>
            </a:xfrm>
            <a:custGeom>
              <a:avLst/>
              <a:gdLst/>
              <a:ahLst/>
              <a:cxnLst/>
              <a:rect l="l" t="t" r="r" b="b"/>
              <a:pathLst>
                <a:path w="782319" h="194310">
                  <a:moveTo>
                    <a:pt x="782320" y="0"/>
                  </a:moveTo>
                  <a:lnTo>
                    <a:pt x="779780" y="0"/>
                  </a:lnTo>
                  <a:lnTo>
                    <a:pt x="779780" y="1270"/>
                  </a:lnTo>
                  <a:lnTo>
                    <a:pt x="779780" y="191770"/>
                  </a:lnTo>
                  <a:lnTo>
                    <a:pt x="2540" y="191770"/>
                  </a:lnTo>
                  <a:lnTo>
                    <a:pt x="2540" y="1270"/>
                  </a:lnTo>
                  <a:lnTo>
                    <a:pt x="779780" y="1270"/>
                  </a:lnTo>
                  <a:lnTo>
                    <a:pt x="7797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1770"/>
                  </a:lnTo>
                  <a:lnTo>
                    <a:pt x="0" y="194310"/>
                  </a:lnTo>
                  <a:lnTo>
                    <a:pt x="782320" y="194310"/>
                  </a:lnTo>
                  <a:lnTo>
                    <a:pt x="782320" y="191770"/>
                  </a:lnTo>
                  <a:lnTo>
                    <a:pt x="782320" y="1270"/>
                  </a:lnTo>
                  <a:lnTo>
                    <a:pt x="782320" y="0"/>
                  </a:lnTo>
                  <a:close/>
                </a:path>
              </a:pathLst>
            </a:custGeom>
            <a:solidFill>
              <a:srgbClr val="FFF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965200" y="2585719"/>
              <a:ext cx="777240" cy="190500"/>
            </a:xfrm>
            <a:custGeom>
              <a:avLst/>
              <a:gdLst/>
              <a:ahLst/>
              <a:cxnLst/>
              <a:rect l="l" t="t" r="r" b="b"/>
              <a:pathLst>
                <a:path w="777239" h="190500">
                  <a:moveTo>
                    <a:pt x="777240" y="0"/>
                  </a:moveTo>
                  <a:lnTo>
                    <a:pt x="775970" y="0"/>
                  </a:lnTo>
                  <a:lnTo>
                    <a:pt x="775970" y="2540"/>
                  </a:lnTo>
                  <a:lnTo>
                    <a:pt x="775970" y="189230"/>
                  </a:lnTo>
                  <a:lnTo>
                    <a:pt x="1270" y="189230"/>
                  </a:lnTo>
                  <a:lnTo>
                    <a:pt x="1270" y="2540"/>
                  </a:lnTo>
                  <a:lnTo>
                    <a:pt x="775970" y="2540"/>
                  </a:lnTo>
                  <a:lnTo>
                    <a:pt x="7759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9230"/>
                  </a:lnTo>
                  <a:lnTo>
                    <a:pt x="0" y="190500"/>
                  </a:lnTo>
                  <a:lnTo>
                    <a:pt x="777240" y="190500"/>
                  </a:lnTo>
                  <a:lnTo>
                    <a:pt x="777240" y="189230"/>
                  </a:lnTo>
                  <a:lnTo>
                    <a:pt x="777240" y="2540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rgbClr val="FFF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66470" y="2588259"/>
              <a:ext cx="774700" cy="186690"/>
            </a:xfrm>
            <a:custGeom>
              <a:avLst/>
              <a:gdLst/>
              <a:ahLst/>
              <a:cxnLst/>
              <a:rect l="l" t="t" r="r" b="b"/>
              <a:pathLst>
                <a:path w="774700" h="186689">
                  <a:moveTo>
                    <a:pt x="774700" y="0"/>
                  </a:moveTo>
                  <a:lnTo>
                    <a:pt x="772160" y="0"/>
                  </a:lnTo>
                  <a:lnTo>
                    <a:pt x="772160" y="1270"/>
                  </a:lnTo>
                  <a:lnTo>
                    <a:pt x="772160" y="185420"/>
                  </a:lnTo>
                  <a:lnTo>
                    <a:pt x="2540" y="185420"/>
                  </a:lnTo>
                  <a:lnTo>
                    <a:pt x="2540" y="1270"/>
                  </a:lnTo>
                  <a:lnTo>
                    <a:pt x="772160" y="1270"/>
                  </a:lnTo>
                  <a:lnTo>
                    <a:pt x="7721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5420"/>
                  </a:lnTo>
                  <a:lnTo>
                    <a:pt x="0" y="186690"/>
                  </a:lnTo>
                  <a:lnTo>
                    <a:pt x="774700" y="186690"/>
                  </a:lnTo>
                  <a:lnTo>
                    <a:pt x="774700" y="185420"/>
                  </a:lnTo>
                  <a:lnTo>
                    <a:pt x="774700" y="1270"/>
                  </a:lnTo>
                  <a:lnTo>
                    <a:pt x="774700" y="0"/>
                  </a:lnTo>
                  <a:close/>
                </a:path>
              </a:pathLst>
            </a:custGeom>
            <a:solidFill>
              <a:srgbClr val="FFF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969010" y="2589529"/>
              <a:ext cx="769620" cy="184150"/>
            </a:xfrm>
            <a:custGeom>
              <a:avLst/>
              <a:gdLst/>
              <a:ahLst/>
              <a:cxnLst/>
              <a:rect l="l" t="t" r="r" b="b"/>
              <a:pathLst>
                <a:path w="769619" h="184150">
                  <a:moveTo>
                    <a:pt x="769620" y="0"/>
                  </a:moveTo>
                  <a:lnTo>
                    <a:pt x="768350" y="0"/>
                  </a:lnTo>
                  <a:lnTo>
                    <a:pt x="768350" y="1270"/>
                  </a:lnTo>
                  <a:lnTo>
                    <a:pt x="768350" y="181610"/>
                  </a:lnTo>
                  <a:lnTo>
                    <a:pt x="1270" y="181610"/>
                  </a:lnTo>
                  <a:lnTo>
                    <a:pt x="1270" y="1270"/>
                  </a:lnTo>
                  <a:lnTo>
                    <a:pt x="768350" y="1270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1610"/>
                  </a:lnTo>
                  <a:lnTo>
                    <a:pt x="0" y="184150"/>
                  </a:lnTo>
                  <a:lnTo>
                    <a:pt x="769620" y="184150"/>
                  </a:lnTo>
                  <a:lnTo>
                    <a:pt x="769620" y="181610"/>
                  </a:lnTo>
                  <a:lnTo>
                    <a:pt x="769620" y="127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FFF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970280" y="2590799"/>
              <a:ext cx="767080" cy="180340"/>
            </a:xfrm>
            <a:custGeom>
              <a:avLst/>
              <a:gdLst/>
              <a:ahLst/>
              <a:cxnLst/>
              <a:rect l="l" t="t" r="r" b="b"/>
              <a:pathLst>
                <a:path w="767080" h="180339">
                  <a:moveTo>
                    <a:pt x="767080" y="0"/>
                  </a:moveTo>
                  <a:lnTo>
                    <a:pt x="765810" y="0"/>
                  </a:lnTo>
                  <a:lnTo>
                    <a:pt x="765810" y="2540"/>
                  </a:lnTo>
                  <a:lnTo>
                    <a:pt x="765810" y="179070"/>
                  </a:lnTo>
                  <a:lnTo>
                    <a:pt x="1270" y="179070"/>
                  </a:lnTo>
                  <a:lnTo>
                    <a:pt x="1270" y="2540"/>
                  </a:lnTo>
                  <a:lnTo>
                    <a:pt x="765810" y="2540"/>
                  </a:lnTo>
                  <a:lnTo>
                    <a:pt x="7658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9070"/>
                  </a:lnTo>
                  <a:lnTo>
                    <a:pt x="0" y="180340"/>
                  </a:lnTo>
                  <a:lnTo>
                    <a:pt x="767080" y="180340"/>
                  </a:lnTo>
                  <a:lnTo>
                    <a:pt x="767080" y="179070"/>
                  </a:lnTo>
                  <a:lnTo>
                    <a:pt x="767080" y="2540"/>
                  </a:lnTo>
                  <a:lnTo>
                    <a:pt x="767080" y="0"/>
                  </a:lnTo>
                  <a:close/>
                </a:path>
              </a:pathLst>
            </a:custGeom>
            <a:solidFill>
              <a:srgbClr val="FFF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971550" y="2593339"/>
              <a:ext cx="764540" cy="176530"/>
            </a:xfrm>
            <a:custGeom>
              <a:avLst/>
              <a:gdLst/>
              <a:ahLst/>
              <a:cxnLst/>
              <a:rect l="l" t="t" r="r" b="b"/>
              <a:pathLst>
                <a:path w="764539" h="176530">
                  <a:moveTo>
                    <a:pt x="764540" y="0"/>
                  </a:moveTo>
                  <a:lnTo>
                    <a:pt x="762000" y="0"/>
                  </a:lnTo>
                  <a:lnTo>
                    <a:pt x="762000" y="1270"/>
                  </a:lnTo>
                  <a:lnTo>
                    <a:pt x="762000" y="173990"/>
                  </a:lnTo>
                  <a:lnTo>
                    <a:pt x="2540" y="173990"/>
                  </a:lnTo>
                  <a:lnTo>
                    <a:pt x="2540" y="1270"/>
                  </a:lnTo>
                  <a:lnTo>
                    <a:pt x="762000" y="127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3990"/>
                  </a:lnTo>
                  <a:lnTo>
                    <a:pt x="0" y="176530"/>
                  </a:lnTo>
                  <a:lnTo>
                    <a:pt x="764540" y="176530"/>
                  </a:lnTo>
                  <a:lnTo>
                    <a:pt x="764540" y="173990"/>
                  </a:lnTo>
                  <a:lnTo>
                    <a:pt x="764540" y="1270"/>
                  </a:lnTo>
                  <a:lnTo>
                    <a:pt x="764540" y="0"/>
                  </a:lnTo>
                  <a:close/>
                </a:path>
              </a:pathLst>
            </a:custGeom>
            <a:solidFill>
              <a:srgbClr val="FFF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74090" y="2594609"/>
              <a:ext cx="759460" cy="172720"/>
            </a:xfrm>
            <a:custGeom>
              <a:avLst/>
              <a:gdLst/>
              <a:ahLst/>
              <a:cxnLst/>
              <a:rect l="l" t="t" r="r" b="b"/>
              <a:pathLst>
                <a:path w="759460" h="172719">
                  <a:moveTo>
                    <a:pt x="759460" y="0"/>
                  </a:moveTo>
                  <a:lnTo>
                    <a:pt x="758190" y="0"/>
                  </a:lnTo>
                  <a:lnTo>
                    <a:pt x="758190" y="2540"/>
                  </a:lnTo>
                  <a:lnTo>
                    <a:pt x="758190" y="171450"/>
                  </a:lnTo>
                  <a:lnTo>
                    <a:pt x="1270" y="171450"/>
                  </a:lnTo>
                  <a:lnTo>
                    <a:pt x="1270" y="2540"/>
                  </a:lnTo>
                  <a:lnTo>
                    <a:pt x="758190" y="2540"/>
                  </a:lnTo>
                  <a:lnTo>
                    <a:pt x="7581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1450"/>
                  </a:lnTo>
                  <a:lnTo>
                    <a:pt x="0" y="172720"/>
                  </a:lnTo>
                  <a:lnTo>
                    <a:pt x="759460" y="172720"/>
                  </a:lnTo>
                  <a:lnTo>
                    <a:pt x="759460" y="171450"/>
                  </a:lnTo>
                  <a:lnTo>
                    <a:pt x="759460" y="2540"/>
                  </a:lnTo>
                  <a:lnTo>
                    <a:pt x="759460" y="0"/>
                  </a:lnTo>
                  <a:close/>
                </a:path>
              </a:pathLst>
            </a:custGeom>
            <a:solidFill>
              <a:srgbClr val="FFF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75360" y="2597149"/>
              <a:ext cx="756920" cy="168910"/>
            </a:xfrm>
            <a:custGeom>
              <a:avLst/>
              <a:gdLst/>
              <a:ahLst/>
              <a:cxnLst/>
              <a:rect l="l" t="t" r="r" b="b"/>
              <a:pathLst>
                <a:path w="756919" h="168910">
                  <a:moveTo>
                    <a:pt x="756920" y="0"/>
                  </a:moveTo>
                  <a:lnTo>
                    <a:pt x="754380" y="0"/>
                  </a:lnTo>
                  <a:lnTo>
                    <a:pt x="754380" y="1270"/>
                  </a:lnTo>
                  <a:lnTo>
                    <a:pt x="754380" y="166370"/>
                  </a:lnTo>
                  <a:lnTo>
                    <a:pt x="2540" y="166370"/>
                  </a:lnTo>
                  <a:lnTo>
                    <a:pt x="2540" y="1270"/>
                  </a:lnTo>
                  <a:lnTo>
                    <a:pt x="754380" y="1270"/>
                  </a:lnTo>
                  <a:lnTo>
                    <a:pt x="7543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6370"/>
                  </a:lnTo>
                  <a:lnTo>
                    <a:pt x="0" y="168910"/>
                  </a:lnTo>
                  <a:lnTo>
                    <a:pt x="756920" y="168910"/>
                  </a:lnTo>
                  <a:lnTo>
                    <a:pt x="756920" y="166370"/>
                  </a:lnTo>
                  <a:lnTo>
                    <a:pt x="756920" y="1270"/>
                  </a:lnTo>
                  <a:lnTo>
                    <a:pt x="756920" y="0"/>
                  </a:lnTo>
                  <a:close/>
                </a:path>
              </a:pathLst>
            </a:custGeom>
            <a:solidFill>
              <a:srgbClr val="FFFF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977900" y="2598419"/>
              <a:ext cx="751840" cy="165100"/>
            </a:xfrm>
            <a:custGeom>
              <a:avLst/>
              <a:gdLst/>
              <a:ahLst/>
              <a:cxnLst/>
              <a:rect l="l" t="t" r="r" b="b"/>
              <a:pathLst>
                <a:path w="751839" h="165100">
                  <a:moveTo>
                    <a:pt x="751840" y="0"/>
                  </a:moveTo>
                  <a:lnTo>
                    <a:pt x="750570" y="0"/>
                  </a:lnTo>
                  <a:lnTo>
                    <a:pt x="750570" y="1270"/>
                  </a:lnTo>
                  <a:lnTo>
                    <a:pt x="750570" y="163830"/>
                  </a:lnTo>
                  <a:lnTo>
                    <a:pt x="1270" y="163830"/>
                  </a:lnTo>
                  <a:lnTo>
                    <a:pt x="1270" y="1270"/>
                  </a:lnTo>
                  <a:lnTo>
                    <a:pt x="750570" y="1270"/>
                  </a:lnTo>
                  <a:lnTo>
                    <a:pt x="7505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3830"/>
                  </a:lnTo>
                  <a:lnTo>
                    <a:pt x="0" y="165100"/>
                  </a:lnTo>
                  <a:lnTo>
                    <a:pt x="751840" y="165100"/>
                  </a:lnTo>
                  <a:lnTo>
                    <a:pt x="751840" y="163830"/>
                  </a:lnTo>
                  <a:lnTo>
                    <a:pt x="751840" y="1270"/>
                  </a:lnTo>
                  <a:lnTo>
                    <a:pt x="75184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979170" y="2599689"/>
              <a:ext cx="749300" cy="162560"/>
            </a:xfrm>
            <a:custGeom>
              <a:avLst/>
              <a:gdLst/>
              <a:ahLst/>
              <a:cxnLst/>
              <a:rect l="l" t="t" r="r" b="b"/>
              <a:pathLst>
                <a:path w="749300" h="162560">
                  <a:moveTo>
                    <a:pt x="749300" y="0"/>
                  </a:moveTo>
                  <a:lnTo>
                    <a:pt x="746760" y="0"/>
                  </a:lnTo>
                  <a:lnTo>
                    <a:pt x="746760" y="2540"/>
                  </a:lnTo>
                  <a:lnTo>
                    <a:pt x="746760" y="161290"/>
                  </a:lnTo>
                  <a:lnTo>
                    <a:pt x="1270" y="161290"/>
                  </a:lnTo>
                  <a:lnTo>
                    <a:pt x="1270" y="2540"/>
                  </a:lnTo>
                  <a:lnTo>
                    <a:pt x="746760" y="2540"/>
                  </a:lnTo>
                  <a:lnTo>
                    <a:pt x="7467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1290"/>
                  </a:lnTo>
                  <a:lnTo>
                    <a:pt x="0" y="162560"/>
                  </a:lnTo>
                  <a:lnTo>
                    <a:pt x="749300" y="162560"/>
                  </a:lnTo>
                  <a:lnTo>
                    <a:pt x="749300" y="161290"/>
                  </a:lnTo>
                  <a:lnTo>
                    <a:pt x="749300" y="2540"/>
                  </a:lnTo>
                  <a:lnTo>
                    <a:pt x="749300" y="0"/>
                  </a:lnTo>
                  <a:close/>
                </a:path>
              </a:pathLst>
            </a:custGeom>
            <a:solidFill>
              <a:srgbClr val="FFF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980440" y="2602229"/>
              <a:ext cx="745490" cy="158750"/>
            </a:xfrm>
            <a:custGeom>
              <a:avLst/>
              <a:gdLst/>
              <a:ahLst/>
              <a:cxnLst/>
              <a:rect l="l" t="t" r="r" b="b"/>
              <a:pathLst>
                <a:path w="745489" h="158750">
                  <a:moveTo>
                    <a:pt x="745490" y="0"/>
                  </a:moveTo>
                  <a:lnTo>
                    <a:pt x="744220" y="0"/>
                  </a:lnTo>
                  <a:lnTo>
                    <a:pt x="744220" y="1270"/>
                  </a:lnTo>
                  <a:lnTo>
                    <a:pt x="744220" y="156210"/>
                  </a:lnTo>
                  <a:lnTo>
                    <a:pt x="2540" y="156210"/>
                  </a:lnTo>
                  <a:lnTo>
                    <a:pt x="2540" y="1270"/>
                  </a:lnTo>
                  <a:lnTo>
                    <a:pt x="744220" y="1270"/>
                  </a:lnTo>
                  <a:lnTo>
                    <a:pt x="7442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56210"/>
                  </a:lnTo>
                  <a:lnTo>
                    <a:pt x="0" y="158750"/>
                  </a:lnTo>
                  <a:lnTo>
                    <a:pt x="745490" y="158750"/>
                  </a:lnTo>
                  <a:lnTo>
                    <a:pt x="745490" y="156210"/>
                  </a:lnTo>
                  <a:lnTo>
                    <a:pt x="745490" y="1270"/>
                  </a:lnTo>
                  <a:lnTo>
                    <a:pt x="745490" y="0"/>
                  </a:lnTo>
                  <a:close/>
                </a:path>
              </a:pathLst>
            </a:custGeom>
            <a:solidFill>
              <a:srgbClr val="FFF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982980" y="2603499"/>
              <a:ext cx="741680" cy="154940"/>
            </a:xfrm>
            <a:custGeom>
              <a:avLst/>
              <a:gdLst/>
              <a:ahLst/>
              <a:cxnLst/>
              <a:rect l="l" t="t" r="r" b="b"/>
              <a:pathLst>
                <a:path w="741680" h="154939">
                  <a:moveTo>
                    <a:pt x="741680" y="0"/>
                  </a:moveTo>
                  <a:lnTo>
                    <a:pt x="740410" y="0"/>
                  </a:lnTo>
                  <a:lnTo>
                    <a:pt x="740410" y="2540"/>
                  </a:lnTo>
                  <a:lnTo>
                    <a:pt x="740410" y="153670"/>
                  </a:lnTo>
                  <a:lnTo>
                    <a:pt x="1270" y="153670"/>
                  </a:lnTo>
                  <a:lnTo>
                    <a:pt x="1270" y="2540"/>
                  </a:lnTo>
                  <a:lnTo>
                    <a:pt x="740410" y="2540"/>
                  </a:lnTo>
                  <a:lnTo>
                    <a:pt x="7404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53670"/>
                  </a:lnTo>
                  <a:lnTo>
                    <a:pt x="0" y="154940"/>
                  </a:lnTo>
                  <a:lnTo>
                    <a:pt x="741680" y="154940"/>
                  </a:lnTo>
                  <a:lnTo>
                    <a:pt x="741680" y="153670"/>
                  </a:lnTo>
                  <a:lnTo>
                    <a:pt x="741680" y="2540"/>
                  </a:lnTo>
                  <a:lnTo>
                    <a:pt x="741680" y="0"/>
                  </a:lnTo>
                  <a:close/>
                </a:path>
              </a:pathLst>
            </a:custGeom>
            <a:solidFill>
              <a:srgbClr val="FFF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984250" y="2606039"/>
              <a:ext cx="739140" cy="151130"/>
            </a:xfrm>
            <a:custGeom>
              <a:avLst/>
              <a:gdLst/>
              <a:ahLst/>
              <a:cxnLst/>
              <a:rect l="l" t="t" r="r" b="b"/>
              <a:pathLst>
                <a:path w="739139" h="151130">
                  <a:moveTo>
                    <a:pt x="739140" y="0"/>
                  </a:moveTo>
                  <a:lnTo>
                    <a:pt x="736600" y="0"/>
                  </a:lnTo>
                  <a:lnTo>
                    <a:pt x="736600" y="1270"/>
                  </a:lnTo>
                  <a:lnTo>
                    <a:pt x="736600" y="148590"/>
                  </a:lnTo>
                  <a:lnTo>
                    <a:pt x="2540" y="148590"/>
                  </a:lnTo>
                  <a:lnTo>
                    <a:pt x="2540" y="1270"/>
                  </a:lnTo>
                  <a:lnTo>
                    <a:pt x="736600" y="1270"/>
                  </a:lnTo>
                  <a:lnTo>
                    <a:pt x="7366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8590"/>
                  </a:lnTo>
                  <a:lnTo>
                    <a:pt x="0" y="151130"/>
                  </a:lnTo>
                  <a:lnTo>
                    <a:pt x="739140" y="151130"/>
                  </a:lnTo>
                  <a:lnTo>
                    <a:pt x="739140" y="148590"/>
                  </a:lnTo>
                  <a:lnTo>
                    <a:pt x="739140" y="127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FFFF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986790" y="2607309"/>
              <a:ext cx="734060" cy="147320"/>
            </a:xfrm>
            <a:custGeom>
              <a:avLst/>
              <a:gdLst/>
              <a:ahLst/>
              <a:cxnLst/>
              <a:rect l="l" t="t" r="r" b="b"/>
              <a:pathLst>
                <a:path w="734060" h="147319">
                  <a:moveTo>
                    <a:pt x="734060" y="0"/>
                  </a:moveTo>
                  <a:lnTo>
                    <a:pt x="732790" y="0"/>
                  </a:lnTo>
                  <a:lnTo>
                    <a:pt x="732790" y="2540"/>
                  </a:lnTo>
                  <a:lnTo>
                    <a:pt x="732790" y="146050"/>
                  </a:lnTo>
                  <a:lnTo>
                    <a:pt x="1270" y="146050"/>
                  </a:lnTo>
                  <a:lnTo>
                    <a:pt x="1270" y="2540"/>
                  </a:lnTo>
                  <a:lnTo>
                    <a:pt x="732790" y="2540"/>
                  </a:lnTo>
                  <a:lnTo>
                    <a:pt x="7327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6050"/>
                  </a:lnTo>
                  <a:lnTo>
                    <a:pt x="0" y="147320"/>
                  </a:lnTo>
                  <a:lnTo>
                    <a:pt x="734060" y="147320"/>
                  </a:lnTo>
                  <a:lnTo>
                    <a:pt x="734060" y="146050"/>
                  </a:lnTo>
                  <a:lnTo>
                    <a:pt x="734060" y="2540"/>
                  </a:lnTo>
                  <a:lnTo>
                    <a:pt x="734060" y="0"/>
                  </a:lnTo>
                  <a:close/>
                </a:path>
              </a:pathLst>
            </a:custGeom>
            <a:solidFill>
              <a:srgbClr val="FFF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988060" y="2609849"/>
              <a:ext cx="731520" cy="143510"/>
            </a:xfrm>
            <a:custGeom>
              <a:avLst/>
              <a:gdLst/>
              <a:ahLst/>
              <a:cxnLst/>
              <a:rect l="l" t="t" r="r" b="b"/>
              <a:pathLst>
                <a:path w="731519" h="143510">
                  <a:moveTo>
                    <a:pt x="731520" y="0"/>
                  </a:moveTo>
                  <a:lnTo>
                    <a:pt x="728980" y="0"/>
                  </a:lnTo>
                  <a:lnTo>
                    <a:pt x="728980" y="1270"/>
                  </a:lnTo>
                  <a:lnTo>
                    <a:pt x="728980" y="142240"/>
                  </a:lnTo>
                  <a:lnTo>
                    <a:pt x="2540" y="142240"/>
                  </a:lnTo>
                  <a:lnTo>
                    <a:pt x="2540" y="1270"/>
                  </a:lnTo>
                  <a:lnTo>
                    <a:pt x="728980" y="1270"/>
                  </a:lnTo>
                  <a:lnTo>
                    <a:pt x="7289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2240"/>
                  </a:lnTo>
                  <a:lnTo>
                    <a:pt x="0" y="143510"/>
                  </a:lnTo>
                  <a:lnTo>
                    <a:pt x="731520" y="143510"/>
                  </a:lnTo>
                  <a:lnTo>
                    <a:pt x="731520" y="142240"/>
                  </a:lnTo>
                  <a:lnTo>
                    <a:pt x="731520" y="1270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FFF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990600" y="2611119"/>
              <a:ext cx="726440" cy="140970"/>
            </a:xfrm>
            <a:custGeom>
              <a:avLst/>
              <a:gdLst/>
              <a:ahLst/>
              <a:cxnLst/>
              <a:rect l="l" t="t" r="r" b="b"/>
              <a:pathLst>
                <a:path w="726439" h="140969">
                  <a:moveTo>
                    <a:pt x="726440" y="0"/>
                  </a:moveTo>
                  <a:lnTo>
                    <a:pt x="725170" y="0"/>
                  </a:lnTo>
                  <a:lnTo>
                    <a:pt x="725170" y="1270"/>
                  </a:lnTo>
                  <a:lnTo>
                    <a:pt x="725170" y="138430"/>
                  </a:lnTo>
                  <a:lnTo>
                    <a:pt x="1270" y="138430"/>
                  </a:lnTo>
                  <a:lnTo>
                    <a:pt x="1270" y="1270"/>
                  </a:lnTo>
                  <a:lnTo>
                    <a:pt x="725170" y="1270"/>
                  </a:lnTo>
                  <a:lnTo>
                    <a:pt x="7251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8430"/>
                  </a:lnTo>
                  <a:lnTo>
                    <a:pt x="0" y="140970"/>
                  </a:lnTo>
                  <a:lnTo>
                    <a:pt x="726440" y="140970"/>
                  </a:lnTo>
                  <a:lnTo>
                    <a:pt x="726440" y="138430"/>
                  </a:lnTo>
                  <a:lnTo>
                    <a:pt x="726440" y="1270"/>
                  </a:lnTo>
                  <a:lnTo>
                    <a:pt x="726440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991870" y="2612389"/>
              <a:ext cx="723900" cy="137160"/>
            </a:xfrm>
            <a:custGeom>
              <a:avLst/>
              <a:gdLst/>
              <a:ahLst/>
              <a:cxnLst/>
              <a:rect l="l" t="t" r="r" b="b"/>
              <a:pathLst>
                <a:path w="723900" h="137160">
                  <a:moveTo>
                    <a:pt x="723900" y="0"/>
                  </a:moveTo>
                  <a:lnTo>
                    <a:pt x="722630" y="0"/>
                  </a:lnTo>
                  <a:lnTo>
                    <a:pt x="722630" y="2540"/>
                  </a:lnTo>
                  <a:lnTo>
                    <a:pt x="722630" y="135890"/>
                  </a:lnTo>
                  <a:lnTo>
                    <a:pt x="1270" y="135890"/>
                  </a:lnTo>
                  <a:lnTo>
                    <a:pt x="1270" y="2540"/>
                  </a:lnTo>
                  <a:lnTo>
                    <a:pt x="722630" y="2540"/>
                  </a:lnTo>
                  <a:lnTo>
                    <a:pt x="7226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5890"/>
                  </a:lnTo>
                  <a:lnTo>
                    <a:pt x="0" y="137160"/>
                  </a:lnTo>
                  <a:lnTo>
                    <a:pt x="723900" y="137160"/>
                  </a:lnTo>
                  <a:lnTo>
                    <a:pt x="723900" y="135890"/>
                  </a:lnTo>
                  <a:lnTo>
                    <a:pt x="723900" y="2540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FF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993140" y="2614929"/>
              <a:ext cx="721360" cy="133350"/>
            </a:xfrm>
            <a:custGeom>
              <a:avLst/>
              <a:gdLst/>
              <a:ahLst/>
              <a:cxnLst/>
              <a:rect l="l" t="t" r="r" b="b"/>
              <a:pathLst>
                <a:path w="721360" h="133350">
                  <a:moveTo>
                    <a:pt x="721360" y="0"/>
                  </a:moveTo>
                  <a:lnTo>
                    <a:pt x="718820" y="0"/>
                  </a:lnTo>
                  <a:lnTo>
                    <a:pt x="718820" y="1270"/>
                  </a:lnTo>
                  <a:lnTo>
                    <a:pt x="718820" y="130810"/>
                  </a:lnTo>
                  <a:lnTo>
                    <a:pt x="2540" y="130810"/>
                  </a:lnTo>
                  <a:lnTo>
                    <a:pt x="2540" y="1270"/>
                  </a:lnTo>
                  <a:lnTo>
                    <a:pt x="718820" y="1270"/>
                  </a:lnTo>
                  <a:lnTo>
                    <a:pt x="7188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0810"/>
                  </a:lnTo>
                  <a:lnTo>
                    <a:pt x="0" y="133350"/>
                  </a:lnTo>
                  <a:lnTo>
                    <a:pt x="721360" y="133350"/>
                  </a:lnTo>
                  <a:lnTo>
                    <a:pt x="721360" y="130810"/>
                  </a:lnTo>
                  <a:lnTo>
                    <a:pt x="721360" y="127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FFF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995680" y="2616199"/>
              <a:ext cx="716280" cy="129539"/>
            </a:xfrm>
            <a:custGeom>
              <a:avLst/>
              <a:gdLst/>
              <a:ahLst/>
              <a:cxnLst/>
              <a:rect l="l" t="t" r="r" b="b"/>
              <a:pathLst>
                <a:path w="716280" h="129539">
                  <a:moveTo>
                    <a:pt x="716280" y="0"/>
                  </a:moveTo>
                  <a:lnTo>
                    <a:pt x="715010" y="0"/>
                  </a:lnTo>
                  <a:lnTo>
                    <a:pt x="715010" y="2540"/>
                  </a:lnTo>
                  <a:lnTo>
                    <a:pt x="715010" y="128270"/>
                  </a:lnTo>
                  <a:lnTo>
                    <a:pt x="1270" y="128270"/>
                  </a:lnTo>
                  <a:lnTo>
                    <a:pt x="1270" y="2540"/>
                  </a:lnTo>
                  <a:lnTo>
                    <a:pt x="715010" y="2540"/>
                  </a:lnTo>
                  <a:lnTo>
                    <a:pt x="7150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8270"/>
                  </a:lnTo>
                  <a:lnTo>
                    <a:pt x="0" y="129540"/>
                  </a:lnTo>
                  <a:lnTo>
                    <a:pt x="716280" y="129540"/>
                  </a:lnTo>
                  <a:lnTo>
                    <a:pt x="716280" y="128270"/>
                  </a:lnTo>
                  <a:lnTo>
                    <a:pt x="716280" y="2540"/>
                  </a:lnTo>
                  <a:lnTo>
                    <a:pt x="716280" y="0"/>
                  </a:lnTo>
                  <a:close/>
                </a:path>
              </a:pathLst>
            </a:custGeom>
            <a:solidFill>
              <a:srgbClr val="FFF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996950" y="2618739"/>
              <a:ext cx="713740" cy="125730"/>
            </a:xfrm>
            <a:custGeom>
              <a:avLst/>
              <a:gdLst/>
              <a:ahLst/>
              <a:cxnLst/>
              <a:rect l="l" t="t" r="r" b="b"/>
              <a:pathLst>
                <a:path w="713739" h="125730">
                  <a:moveTo>
                    <a:pt x="713740" y="0"/>
                  </a:moveTo>
                  <a:lnTo>
                    <a:pt x="711200" y="0"/>
                  </a:lnTo>
                  <a:lnTo>
                    <a:pt x="711200" y="1270"/>
                  </a:lnTo>
                  <a:lnTo>
                    <a:pt x="711200" y="123190"/>
                  </a:lnTo>
                  <a:lnTo>
                    <a:pt x="2540" y="123190"/>
                  </a:lnTo>
                  <a:lnTo>
                    <a:pt x="2540" y="1270"/>
                  </a:lnTo>
                  <a:lnTo>
                    <a:pt x="711200" y="1270"/>
                  </a:lnTo>
                  <a:lnTo>
                    <a:pt x="7112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3190"/>
                  </a:lnTo>
                  <a:lnTo>
                    <a:pt x="0" y="125730"/>
                  </a:lnTo>
                  <a:lnTo>
                    <a:pt x="713740" y="125730"/>
                  </a:lnTo>
                  <a:lnTo>
                    <a:pt x="713740" y="123190"/>
                  </a:lnTo>
                  <a:lnTo>
                    <a:pt x="713740" y="1270"/>
                  </a:lnTo>
                  <a:lnTo>
                    <a:pt x="713740" y="0"/>
                  </a:lnTo>
                  <a:close/>
                </a:path>
              </a:pathLst>
            </a:custGeom>
            <a:solidFill>
              <a:srgbClr val="FFF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999490" y="2620009"/>
              <a:ext cx="708660" cy="121920"/>
            </a:xfrm>
            <a:custGeom>
              <a:avLst/>
              <a:gdLst/>
              <a:ahLst/>
              <a:cxnLst/>
              <a:rect l="l" t="t" r="r" b="b"/>
              <a:pathLst>
                <a:path w="708660" h="121919">
                  <a:moveTo>
                    <a:pt x="708660" y="0"/>
                  </a:moveTo>
                  <a:lnTo>
                    <a:pt x="707390" y="0"/>
                  </a:lnTo>
                  <a:lnTo>
                    <a:pt x="707390" y="1270"/>
                  </a:lnTo>
                  <a:lnTo>
                    <a:pt x="707390" y="120650"/>
                  </a:lnTo>
                  <a:lnTo>
                    <a:pt x="1270" y="120650"/>
                  </a:lnTo>
                  <a:lnTo>
                    <a:pt x="1270" y="1270"/>
                  </a:lnTo>
                  <a:lnTo>
                    <a:pt x="707390" y="1270"/>
                  </a:lnTo>
                  <a:lnTo>
                    <a:pt x="7073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0650"/>
                  </a:lnTo>
                  <a:lnTo>
                    <a:pt x="0" y="121920"/>
                  </a:lnTo>
                  <a:lnTo>
                    <a:pt x="708660" y="121920"/>
                  </a:lnTo>
                  <a:lnTo>
                    <a:pt x="708660" y="120650"/>
                  </a:lnTo>
                  <a:lnTo>
                    <a:pt x="708660" y="1270"/>
                  </a:lnTo>
                  <a:lnTo>
                    <a:pt x="708660" y="0"/>
                  </a:lnTo>
                  <a:close/>
                </a:path>
              </a:pathLst>
            </a:custGeom>
            <a:solidFill>
              <a:srgbClr val="FFFF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000760" y="2621279"/>
              <a:ext cx="706120" cy="119380"/>
            </a:xfrm>
            <a:custGeom>
              <a:avLst/>
              <a:gdLst/>
              <a:ahLst/>
              <a:cxnLst/>
              <a:rect l="l" t="t" r="r" b="b"/>
              <a:pathLst>
                <a:path w="706119" h="119380">
                  <a:moveTo>
                    <a:pt x="706120" y="0"/>
                  </a:moveTo>
                  <a:lnTo>
                    <a:pt x="703580" y="0"/>
                  </a:lnTo>
                  <a:lnTo>
                    <a:pt x="703580" y="2540"/>
                  </a:lnTo>
                  <a:lnTo>
                    <a:pt x="703580" y="118110"/>
                  </a:lnTo>
                  <a:lnTo>
                    <a:pt x="1270" y="118110"/>
                  </a:lnTo>
                  <a:lnTo>
                    <a:pt x="1270" y="2540"/>
                  </a:lnTo>
                  <a:lnTo>
                    <a:pt x="703580" y="2540"/>
                  </a:lnTo>
                  <a:lnTo>
                    <a:pt x="7035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8110"/>
                  </a:lnTo>
                  <a:lnTo>
                    <a:pt x="0" y="119380"/>
                  </a:lnTo>
                  <a:lnTo>
                    <a:pt x="706120" y="119380"/>
                  </a:lnTo>
                  <a:lnTo>
                    <a:pt x="706120" y="118110"/>
                  </a:lnTo>
                  <a:lnTo>
                    <a:pt x="706120" y="2540"/>
                  </a:lnTo>
                  <a:lnTo>
                    <a:pt x="706120" y="0"/>
                  </a:lnTo>
                  <a:close/>
                </a:path>
              </a:pathLst>
            </a:custGeom>
            <a:solidFill>
              <a:srgbClr val="FFF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002030" y="2623819"/>
              <a:ext cx="702310" cy="115570"/>
            </a:xfrm>
            <a:custGeom>
              <a:avLst/>
              <a:gdLst/>
              <a:ahLst/>
              <a:cxnLst/>
              <a:rect l="l" t="t" r="r" b="b"/>
              <a:pathLst>
                <a:path w="702310" h="115569">
                  <a:moveTo>
                    <a:pt x="702310" y="0"/>
                  </a:moveTo>
                  <a:lnTo>
                    <a:pt x="701040" y="0"/>
                  </a:lnTo>
                  <a:lnTo>
                    <a:pt x="701040" y="1270"/>
                  </a:lnTo>
                  <a:lnTo>
                    <a:pt x="701040" y="113030"/>
                  </a:lnTo>
                  <a:lnTo>
                    <a:pt x="2540" y="113030"/>
                  </a:lnTo>
                  <a:lnTo>
                    <a:pt x="2540" y="1270"/>
                  </a:lnTo>
                  <a:lnTo>
                    <a:pt x="701040" y="1270"/>
                  </a:lnTo>
                  <a:lnTo>
                    <a:pt x="7010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3030"/>
                  </a:lnTo>
                  <a:lnTo>
                    <a:pt x="0" y="115570"/>
                  </a:lnTo>
                  <a:lnTo>
                    <a:pt x="702310" y="115570"/>
                  </a:lnTo>
                  <a:lnTo>
                    <a:pt x="702310" y="113030"/>
                  </a:lnTo>
                  <a:lnTo>
                    <a:pt x="702310" y="1270"/>
                  </a:lnTo>
                  <a:lnTo>
                    <a:pt x="702310" y="0"/>
                  </a:lnTo>
                  <a:close/>
                </a:path>
              </a:pathLst>
            </a:custGeom>
            <a:solidFill>
              <a:srgbClr val="FFF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004570" y="2625089"/>
              <a:ext cx="698500" cy="111760"/>
            </a:xfrm>
            <a:custGeom>
              <a:avLst/>
              <a:gdLst/>
              <a:ahLst/>
              <a:cxnLst/>
              <a:rect l="l" t="t" r="r" b="b"/>
              <a:pathLst>
                <a:path w="698500" h="111760">
                  <a:moveTo>
                    <a:pt x="698500" y="0"/>
                  </a:moveTo>
                  <a:lnTo>
                    <a:pt x="697230" y="0"/>
                  </a:lnTo>
                  <a:lnTo>
                    <a:pt x="697230" y="2540"/>
                  </a:lnTo>
                  <a:lnTo>
                    <a:pt x="697230" y="110490"/>
                  </a:lnTo>
                  <a:lnTo>
                    <a:pt x="1270" y="110490"/>
                  </a:lnTo>
                  <a:lnTo>
                    <a:pt x="1270" y="2540"/>
                  </a:lnTo>
                  <a:lnTo>
                    <a:pt x="697230" y="2540"/>
                  </a:lnTo>
                  <a:lnTo>
                    <a:pt x="6972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0490"/>
                  </a:lnTo>
                  <a:lnTo>
                    <a:pt x="0" y="111760"/>
                  </a:lnTo>
                  <a:lnTo>
                    <a:pt x="698500" y="111760"/>
                  </a:lnTo>
                  <a:lnTo>
                    <a:pt x="698500" y="110490"/>
                  </a:lnTo>
                  <a:lnTo>
                    <a:pt x="698500" y="2540"/>
                  </a:lnTo>
                  <a:lnTo>
                    <a:pt x="698500" y="0"/>
                  </a:lnTo>
                  <a:close/>
                </a:path>
              </a:pathLst>
            </a:custGeom>
            <a:solidFill>
              <a:srgbClr val="FFFF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005840" y="2627629"/>
              <a:ext cx="695960" cy="107950"/>
            </a:xfrm>
            <a:custGeom>
              <a:avLst/>
              <a:gdLst/>
              <a:ahLst/>
              <a:cxnLst/>
              <a:rect l="l" t="t" r="r" b="b"/>
              <a:pathLst>
                <a:path w="695960" h="107950">
                  <a:moveTo>
                    <a:pt x="695960" y="0"/>
                  </a:moveTo>
                  <a:lnTo>
                    <a:pt x="693420" y="0"/>
                  </a:lnTo>
                  <a:lnTo>
                    <a:pt x="693420" y="1270"/>
                  </a:lnTo>
                  <a:lnTo>
                    <a:pt x="693420" y="105410"/>
                  </a:lnTo>
                  <a:lnTo>
                    <a:pt x="2540" y="105410"/>
                  </a:lnTo>
                  <a:lnTo>
                    <a:pt x="2540" y="1270"/>
                  </a:lnTo>
                  <a:lnTo>
                    <a:pt x="693420" y="1270"/>
                  </a:lnTo>
                  <a:lnTo>
                    <a:pt x="6934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5410"/>
                  </a:lnTo>
                  <a:lnTo>
                    <a:pt x="0" y="107950"/>
                  </a:lnTo>
                  <a:lnTo>
                    <a:pt x="695960" y="107950"/>
                  </a:lnTo>
                  <a:lnTo>
                    <a:pt x="695960" y="105410"/>
                  </a:lnTo>
                  <a:lnTo>
                    <a:pt x="695960" y="1270"/>
                  </a:lnTo>
                  <a:lnTo>
                    <a:pt x="695960" y="0"/>
                  </a:lnTo>
                  <a:close/>
                </a:path>
              </a:pathLst>
            </a:custGeom>
            <a:solidFill>
              <a:srgbClr val="FFF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008380" y="2628899"/>
              <a:ext cx="690880" cy="104139"/>
            </a:xfrm>
            <a:custGeom>
              <a:avLst/>
              <a:gdLst/>
              <a:ahLst/>
              <a:cxnLst/>
              <a:rect l="l" t="t" r="r" b="b"/>
              <a:pathLst>
                <a:path w="690880" h="104139">
                  <a:moveTo>
                    <a:pt x="690880" y="0"/>
                  </a:moveTo>
                  <a:lnTo>
                    <a:pt x="689610" y="0"/>
                  </a:lnTo>
                  <a:lnTo>
                    <a:pt x="689610" y="2540"/>
                  </a:lnTo>
                  <a:lnTo>
                    <a:pt x="689610" y="102870"/>
                  </a:lnTo>
                  <a:lnTo>
                    <a:pt x="1270" y="102870"/>
                  </a:lnTo>
                  <a:lnTo>
                    <a:pt x="1270" y="2540"/>
                  </a:lnTo>
                  <a:lnTo>
                    <a:pt x="689610" y="2540"/>
                  </a:lnTo>
                  <a:lnTo>
                    <a:pt x="6896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2870"/>
                  </a:lnTo>
                  <a:lnTo>
                    <a:pt x="0" y="104140"/>
                  </a:lnTo>
                  <a:lnTo>
                    <a:pt x="690880" y="104140"/>
                  </a:lnTo>
                  <a:lnTo>
                    <a:pt x="690880" y="102870"/>
                  </a:lnTo>
                  <a:lnTo>
                    <a:pt x="690880" y="2540"/>
                  </a:lnTo>
                  <a:lnTo>
                    <a:pt x="690880" y="0"/>
                  </a:lnTo>
                  <a:close/>
                </a:path>
              </a:pathLst>
            </a:custGeom>
            <a:solidFill>
              <a:srgbClr val="FFF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009650" y="2631439"/>
              <a:ext cx="688340" cy="100330"/>
            </a:xfrm>
            <a:custGeom>
              <a:avLst/>
              <a:gdLst/>
              <a:ahLst/>
              <a:cxnLst/>
              <a:rect l="l" t="t" r="r" b="b"/>
              <a:pathLst>
                <a:path w="688339" h="100330">
                  <a:moveTo>
                    <a:pt x="688340" y="0"/>
                  </a:moveTo>
                  <a:lnTo>
                    <a:pt x="685800" y="0"/>
                  </a:lnTo>
                  <a:lnTo>
                    <a:pt x="685800" y="1270"/>
                  </a:lnTo>
                  <a:lnTo>
                    <a:pt x="685800" y="99060"/>
                  </a:lnTo>
                  <a:lnTo>
                    <a:pt x="2540" y="99060"/>
                  </a:lnTo>
                  <a:lnTo>
                    <a:pt x="2540" y="1270"/>
                  </a:lnTo>
                  <a:lnTo>
                    <a:pt x="685800" y="1270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9060"/>
                  </a:lnTo>
                  <a:lnTo>
                    <a:pt x="0" y="100330"/>
                  </a:lnTo>
                  <a:lnTo>
                    <a:pt x="688340" y="100330"/>
                  </a:lnTo>
                  <a:lnTo>
                    <a:pt x="688340" y="99060"/>
                  </a:lnTo>
                  <a:lnTo>
                    <a:pt x="688340" y="1270"/>
                  </a:lnTo>
                  <a:lnTo>
                    <a:pt x="688340" y="0"/>
                  </a:lnTo>
                  <a:close/>
                </a:path>
              </a:pathLst>
            </a:custGeom>
            <a:solidFill>
              <a:srgbClr val="FFF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012190" y="2632709"/>
              <a:ext cx="683260" cy="97790"/>
            </a:xfrm>
            <a:custGeom>
              <a:avLst/>
              <a:gdLst/>
              <a:ahLst/>
              <a:cxnLst/>
              <a:rect l="l" t="t" r="r" b="b"/>
              <a:pathLst>
                <a:path w="683260" h="97789">
                  <a:moveTo>
                    <a:pt x="683260" y="0"/>
                  </a:moveTo>
                  <a:lnTo>
                    <a:pt x="681990" y="0"/>
                  </a:lnTo>
                  <a:lnTo>
                    <a:pt x="681990" y="1270"/>
                  </a:lnTo>
                  <a:lnTo>
                    <a:pt x="681990" y="95250"/>
                  </a:lnTo>
                  <a:lnTo>
                    <a:pt x="1270" y="95250"/>
                  </a:lnTo>
                  <a:lnTo>
                    <a:pt x="1270" y="1270"/>
                  </a:lnTo>
                  <a:lnTo>
                    <a:pt x="681990" y="1270"/>
                  </a:lnTo>
                  <a:lnTo>
                    <a:pt x="6819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5250"/>
                  </a:lnTo>
                  <a:lnTo>
                    <a:pt x="0" y="97790"/>
                  </a:lnTo>
                  <a:lnTo>
                    <a:pt x="683260" y="97790"/>
                  </a:lnTo>
                  <a:lnTo>
                    <a:pt x="683260" y="95250"/>
                  </a:lnTo>
                  <a:lnTo>
                    <a:pt x="683260" y="1270"/>
                  </a:lnTo>
                  <a:lnTo>
                    <a:pt x="683260" y="0"/>
                  </a:lnTo>
                  <a:close/>
                </a:path>
              </a:pathLst>
            </a:custGeom>
            <a:solidFill>
              <a:srgbClr val="FFFF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013460" y="2633979"/>
              <a:ext cx="680720" cy="93980"/>
            </a:xfrm>
            <a:custGeom>
              <a:avLst/>
              <a:gdLst/>
              <a:ahLst/>
              <a:cxnLst/>
              <a:rect l="l" t="t" r="r" b="b"/>
              <a:pathLst>
                <a:path w="680719" h="93980">
                  <a:moveTo>
                    <a:pt x="680720" y="0"/>
                  </a:moveTo>
                  <a:lnTo>
                    <a:pt x="679450" y="0"/>
                  </a:lnTo>
                  <a:lnTo>
                    <a:pt x="679450" y="2540"/>
                  </a:lnTo>
                  <a:lnTo>
                    <a:pt x="679450" y="92710"/>
                  </a:lnTo>
                  <a:lnTo>
                    <a:pt x="1270" y="92710"/>
                  </a:lnTo>
                  <a:lnTo>
                    <a:pt x="1270" y="2540"/>
                  </a:lnTo>
                  <a:lnTo>
                    <a:pt x="679450" y="2540"/>
                  </a:lnTo>
                  <a:lnTo>
                    <a:pt x="6794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2710"/>
                  </a:lnTo>
                  <a:lnTo>
                    <a:pt x="0" y="93980"/>
                  </a:lnTo>
                  <a:lnTo>
                    <a:pt x="680720" y="93980"/>
                  </a:lnTo>
                  <a:lnTo>
                    <a:pt x="680720" y="92710"/>
                  </a:lnTo>
                  <a:lnTo>
                    <a:pt x="680720" y="2540"/>
                  </a:lnTo>
                  <a:lnTo>
                    <a:pt x="680720" y="0"/>
                  </a:lnTo>
                  <a:close/>
                </a:path>
              </a:pathLst>
            </a:custGeom>
            <a:solidFill>
              <a:srgbClr val="FFF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014730" y="2636519"/>
              <a:ext cx="678180" cy="90170"/>
            </a:xfrm>
            <a:custGeom>
              <a:avLst/>
              <a:gdLst/>
              <a:ahLst/>
              <a:cxnLst/>
              <a:rect l="l" t="t" r="r" b="b"/>
              <a:pathLst>
                <a:path w="678180" h="90169">
                  <a:moveTo>
                    <a:pt x="678180" y="0"/>
                  </a:moveTo>
                  <a:lnTo>
                    <a:pt x="675640" y="0"/>
                  </a:lnTo>
                  <a:lnTo>
                    <a:pt x="675640" y="1270"/>
                  </a:lnTo>
                  <a:lnTo>
                    <a:pt x="675640" y="87630"/>
                  </a:lnTo>
                  <a:lnTo>
                    <a:pt x="2540" y="87630"/>
                  </a:lnTo>
                  <a:lnTo>
                    <a:pt x="2540" y="1270"/>
                  </a:lnTo>
                  <a:lnTo>
                    <a:pt x="675640" y="1270"/>
                  </a:lnTo>
                  <a:lnTo>
                    <a:pt x="6756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7630"/>
                  </a:lnTo>
                  <a:lnTo>
                    <a:pt x="0" y="90170"/>
                  </a:lnTo>
                  <a:lnTo>
                    <a:pt x="678180" y="90170"/>
                  </a:lnTo>
                  <a:lnTo>
                    <a:pt x="678180" y="87630"/>
                  </a:lnTo>
                  <a:lnTo>
                    <a:pt x="678180" y="1270"/>
                  </a:lnTo>
                  <a:lnTo>
                    <a:pt x="678180" y="0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017270" y="2637789"/>
              <a:ext cx="673100" cy="86360"/>
            </a:xfrm>
            <a:custGeom>
              <a:avLst/>
              <a:gdLst/>
              <a:ahLst/>
              <a:cxnLst/>
              <a:rect l="l" t="t" r="r" b="b"/>
              <a:pathLst>
                <a:path w="673100" h="86360">
                  <a:moveTo>
                    <a:pt x="673100" y="0"/>
                  </a:moveTo>
                  <a:lnTo>
                    <a:pt x="671830" y="0"/>
                  </a:lnTo>
                  <a:lnTo>
                    <a:pt x="671830" y="2540"/>
                  </a:lnTo>
                  <a:lnTo>
                    <a:pt x="671830" y="85090"/>
                  </a:lnTo>
                  <a:lnTo>
                    <a:pt x="1270" y="85090"/>
                  </a:lnTo>
                  <a:lnTo>
                    <a:pt x="1270" y="2540"/>
                  </a:lnTo>
                  <a:lnTo>
                    <a:pt x="671830" y="2540"/>
                  </a:lnTo>
                  <a:lnTo>
                    <a:pt x="6718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5090"/>
                  </a:lnTo>
                  <a:lnTo>
                    <a:pt x="0" y="86360"/>
                  </a:lnTo>
                  <a:lnTo>
                    <a:pt x="673100" y="86360"/>
                  </a:lnTo>
                  <a:lnTo>
                    <a:pt x="673100" y="85090"/>
                  </a:lnTo>
                  <a:lnTo>
                    <a:pt x="673100" y="2540"/>
                  </a:lnTo>
                  <a:lnTo>
                    <a:pt x="673100" y="0"/>
                  </a:lnTo>
                  <a:close/>
                </a:path>
              </a:pathLst>
            </a:custGeom>
            <a:solidFill>
              <a:srgbClr val="FFF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018540" y="2640329"/>
              <a:ext cx="670560" cy="82550"/>
            </a:xfrm>
            <a:custGeom>
              <a:avLst/>
              <a:gdLst/>
              <a:ahLst/>
              <a:cxnLst/>
              <a:rect l="l" t="t" r="r" b="b"/>
              <a:pathLst>
                <a:path w="670560" h="82550">
                  <a:moveTo>
                    <a:pt x="670560" y="0"/>
                  </a:moveTo>
                  <a:lnTo>
                    <a:pt x="668020" y="0"/>
                  </a:lnTo>
                  <a:lnTo>
                    <a:pt x="668020" y="1270"/>
                  </a:lnTo>
                  <a:lnTo>
                    <a:pt x="668020" y="80010"/>
                  </a:lnTo>
                  <a:lnTo>
                    <a:pt x="2540" y="80010"/>
                  </a:lnTo>
                  <a:lnTo>
                    <a:pt x="2540" y="1270"/>
                  </a:lnTo>
                  <a:lnTo>
                    <a:pt x="668020" y="1270"/>
                  </a:lnTo>
                  <a:lnTo>
                    <a:pt x="6680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0010"/>
                  </a:lnTo>
                  <a:lnTo>
                    <a:pt x="0" y="82550"/>
                  </a:lnTo>
                  <a:lnTo>
                    <a:pt x="670560" y="82550"/>
                  </a:lnTo>
                  <a:lnTo>
                    <a:pt x="670560" y="80010"/>
                  </a:lnTo>
                  <a:lnTo>
                    <a:pt x="670560" y="1270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FFF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021080" y="2641599"/>
              <a:ext cx="665480" cy="78740"/>
            </a:xfrm>
            <a:custGeom>
              <a:avLst/>
              <a:gdLst/>
              <a:ahLst/>
              <a:cxnLst/>
              <a:rect l="l" t="t" r="r" b="b"/>
              <a:pathLst>
                <a:path w="665480" h="78739">
                  <a:moveTo>
                    <a:pt x="665480" y="0"/>
                  </a:moveTo>
                  <a:lnTo>
                    <a:pt x="664210" y="0"/>
                  </a:lnTo>
                  <a:lnTo>
                    <a:pt x="664210" y="1270"/>
                  </a:lnTo>
                  <a:lnTo>
                    <a:pt x="664210" y="77470"/>
                  </a:lnTo>
                  <a:lnTo>
                    <a:pt x="1270" y="77470"/>
                  </a:lnTo>
                  <a:lnTo>
                    <a:pt x="1270" y="1270"/>
                  </a:lnTo>
                  <a:lnTo>
                    <a:pt x="664210" y="1270"/>
                  </a:lnTo>
                  <a:lnTo>
                    <a:pt x="6642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7470"/>
                  </a:lnTo>
                  <a:lnTo>
                    <a:pt x="0" y="78740"/>
                  </a:lnTo>
                  <a:lnTo>
                    <a:pt x="665480" y="78740"/>
                  </a:lnTo>
                  <a:lnTo>
                    <a:pt x="665480" y="77470"/>
                  </a:lnTo>
                  <a:lnTo>
                    <a:pt x="665480" y="1270"/>
                  </a:lnTo>
                  <a:lnTo>
                    <a:pt x="665480" y="0"/>
                  </a:lnTo>
                  <a:close/>
                </a:path>
              </a:pathLst>
            </a:custGeom>
            <a:solidFill>
              <a:srgbClr val="FFF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022350" y="2642869"/>
              <a:ext cx="662940" cy="76200"/>
            </a:xfrm>
            <a:custGeom>
              <a:avLst/>
              <a:gdLst/>
              <a:ahLst/>
              <a:cxnLst/>
              <a:rect l="l" t="t" r="r" b="b"/>
              <a:pathLst>
                <a:path w="662939" h="76200">
                  <a:moveTo>
                    <a:pt x="662940" y="0"/>
                  </a:moveTo>
                  <a:lnTo>
                    <a:pt x="660400" y="0"/>
                  </a:lnTo>
                  <a:lnTo>
                    <a:pt x="660400" y="2540"/>
                  </a:lnTo>
                  <a:lnTo>
                    <a:pt x="660400" y="74930"/>
                  </a:lnTo>
                  <a:lnTo>
                    <a:pt x="1270" y="74930"/>
                  </a:lnTo>
                  <a:lnTo>
                    <a:pt x="1270" y="2540"/>
                  </a:lnTo>
                  <a:lnTo>
                    <a:pt x="660400" y="2540"/>
                  </a:lnTo>
                  <a:lnTo>
                    <a:pt x="6604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4930"/>
                  </a:lnTo>
                  <a:lnTo>
                    <a:pt x="0" y="76200"/>
                  </a:lnTo>
                  <a:lnTo>
                    <a:pt x="662940" y="76200"/>
                  </a:lnTo>
                  <a:lnTo>
                    <a:pt x="662940" y="74930"/>
                  </a:lnTo>
                  <a:lnTo>
                    <a:pt x="662940" y="2540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FFF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023620" y="2645409"/>
              <a:ext cx="659130" cy="72390"/>
            </a:xfrm>
            <a:custGeom>
              <a:avLst/>
              <a:gdLst/>
              <a:ahLst/>
              <a:cxnLst/>
              <a:rect l="l" t="t" r="r" b="b"/>
              <a:pathLst>
                <a:path w="659130" h="72389">
                  <a:moveTo>
                    <a:pt x="659130" y="0"/>
                  </a:moveTo>
                  <a:lnTo>
                    <a:pt x="657860" y="0"/>
                  </a:lnTo>
                  <a:lnTo>
                    <a:pt x="657860" y="1270"/>
                  </a:lnTo>
                  <a:lnTo>
                    <a:pt x="657860" y="69850"/>
                  </a:lnTo>
                  <a:lnTo>
                    <a:pt x="2540" y="69850"/>
                  </a:lnTo>
                  <a:lnTo>
                    <a:pt x="2540" y="1270"/>
                  </a:lnTo>
                  <a:lnTo>
                    <a:pt x="657860" y="1270"/>
                  </a:lnTo>
                  <a:lnTo>
                    <a:pt x="6578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9850"/>
                  </a:lnTo>
                  <a:lnTo>
                    <a:pt x="0" y="72390"/>
                  </a:lnTo>
                  <a:lnTo>
                    <a:pt x="659130" y="72390"/>
                  </a:lnTo>
                  <a:lnTo>
                    <a:pt x="659130" y="69850"/>
                  </a:lnTo>
                  <a:lnTo>
                    <a:pt x="659130" y="1270"/>
                  </a:lnTo>
                  <a:lnTo>
                    <a:pt x="659130" y="0"/>
                  </a:lnTo>
                  <a:close/>
                </a:path>
              </a:pathLst>
            </a:custGeom>
            <a:solidFill>
              <a:srgbClr val="FFF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026160" y="2646679"/>
              <a:ext cx="655320" cy="68580"/>
            </a:xfrm>
            <a:custGeom>
              <a:avLst/>
              <a:gdLst/>
              <a:ahLst/>
              <a:cxnLst/>
              <a:rect l="l" t="t" r="r" b="b"/>
              <a:pathLst>
                <a:path w="655319" h="68580">
                  <a:moveTo>
                    <a:pt x="655320" y="0"/>
                  </a:moveTo>
                  <a:lnTo>
                    <a:pt x="654050" y="0"/>
                  </a:lnTo>
                  <a:lnTo>
                    <a:pt x="654050" y="2540"/>
                  </a:lnTo>
                  <a:lnTo>
                    <a:pt x="654050" y="67310"/>
                  </a:lnTo>
                  <a:lnTo>
                    <a:pt x="1270" y="67310"/>
                  </a:lnTo>
                  <a:lnTo>
                    <a:pt x="1270" y="2540"/>
                  </a:lnTo>
                  <a:lnTo>
                    <a:pt x="654050" y="2540"/>
                  </a:lnTo>
                  <a:lnTo>
                    <a:pt x="6540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7310"/>
                  </a:lnTo>
                  <a:lnTo>
                    <a:pt x="0" y="68580"/>
                  </a:lnTo>
                  <a:lnTo>
                    <a:pt x="655320" y="68580"/>
                  </a:lnTo>
                  <a:lnTo>
                    <a:pt x="655320" y="67310"/>
                  </a:lnTo>
                  <a:lnTo>
                    <a:pt x="655320" y="2540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FFF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027430" y="2649219"/>
              <a:ext cx="652780" cy="64769"/>
            </a:xfrm>
            <a:custGeom>
              <a:avLst/>
              <a:gdLst/>
              <a:ahLst/>
              <a:cxnLst/>
              <a:rect l="l" t="t" r="r" b="b"/>
              <a:pathLst>
                <a:path w="652780" h="64769">
                  <a:moveTo>
                    <a:pt x="652780" y="0"/>
                  </a:moveTo>
                  <a:lnTo>
                    <a:pt x="650240" y="0"/>
                  </a:lnTo>
                  <a:lnTo>
                    <a:pt x="650240" y="1270"/>
                  </a:lnTo>
                  <a:lnTo>
                    <a:pt x="650240" y="62230"/>
                  </a:lnTo>
                  <a:lnTo>
                    <a:pt x="2540" y="62230"/>
                  </a:lnTo>
                  <a:lnTo>
                    <a:pt x="2540" y="1270"/>
                  </a:lnTo>
                  <a:lnTo>
                    <a:pt x="650240" y="1270"/>
                  </a:lnTo>
                  <a:lnTo>
                    <a:pt x="6502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2230"/>
                  </a:lnTo>
                  <a:lnTo>
                    <a:pt x="0" y="64770"/>
                  </a:lnTo>
                  <a:lnTo>
                    <a:pt x="652780" y="64770"/>
                  </a:lnTo>
                  <a:lnTo>
                    <a:pt x="652780" y="62230"/>
                  </a:lnTo>
                  <a:lnTo>
                    <a:pt x="652780" y="127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FFF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029970" y="2650489"/>
              <a:ext cx="647700" cy="60960"/>
            </a:xfrm>
            <a:custGeom>
              <a:avLst/>
              <a:gdLst/>
              <a:ahLst/>
              <a:cxnLst/>
              <a:rect l="l" t="t" r="r" b="b"/>
              <a:pathLst>
                <a:path w="647700" h="60960">
                  <a:moveTo>
                    <a:pt x="647700" y="0"/>
                  </a:moveTo>
                  <a:lnTo>
                    <a:pt x="646430" y="0"/>
                  </a:lnTo>
                  <a:lnTo>
                    <a:pt x="646430" y="2540"/>
                  </a:lnTo>
                  <a:lnTo>
                    <a:pt x="646430" y="59690"/>
                  </a:lnTo>
                  <a:lnTo>
                    <a:pt x="1270" y="59690"/>
                  </a:lnTo>
                  <a:lnTo>
                    <a:pt x="1270" y="2540"/>
                  </a:lnTo>
                  <a:lnTo>
                    <a:pt x="646430" y="2540"/>
                  </a:lnTo>
                  <a:lnTo>
                    <a:pt x="6464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9690"/>
                  </a:lnTo>
                  <a:lnTo>
                    <a:pt x="0" y="60960"/>
                  </a:lnTo>
                  <a:lnTo>
                    <a:pt x="647700" y="60960"/>
                  </a:lnTo>
                  <a:lnTo>
                    <a:pt x="647700" y="59690"/>
                  </a:lnTo>
                  <a:lnTo>
                    <a:pt x="647700" y="254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031240" y="2653029"/>
              <a:ext cx="645160" cy="57150"/>
            </a:xfrm>
            <a:custGeom>
              <a:avLst/>
              <a:gdLst/>
              <a:ahLst/>
              <a:cxnLst/>
              <a:rect l="l" t="t" r="r" b="b"/>
              <a:pathLst>
                <a:path w="645160" h="57150">
                  <a:moveTo>
                    <a:pt x="645160" y="0"/>
                  </a:moveTo>
                  <a:lnTo>
                    <a:pt x="642620" y="0"/>
                  </a:lnTo>
                  <a:lnTo>
                    <a:pt x="642620" y="1270"/>
                  </a:lnTo>
                  <a:lnTo>
                    <a:pt x="642620" y="55880"/>
                  </a:lnTo>
                  <a:lnTo>
                    <a:pt x="2540" y="55880"/>
                  </a:lnTo>
                  <a:lnTo>
                    <a:pt x="2540" y="1270"/>
                  </a:lnTo>
                  <a:lnTo>
                    <a:pt x="642620" y="1270"/>
                  </a:lnTo>
                  <a:lnTo>
                    <a:pt x="6426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5880"/>
                  </a:lnTo>
                  <a:lnTo>
                    <a:pt x="0" y="57150"/>
                  </a:lnTo>
                  <a:lnTo>
                    <a:pt x="645160" y="57150"/>
                  </a:lnTo>
                  <a:lnTo>
                    <a:pt x="645160" y="55880"/>
                  </a:lnTo>
                  <a:lnTo>
                    <a:pt x="645160" y="1270"/>
                  </a:lnTo>
                  <a:lnTo>
                    <a:pt x="645160" y="0"/>
                  </a:lnTo>
                  <a:close/>
                </a:path>
              </a:pathLst>
            </a:custGeom>
            <a:solidFill>
              <a:srgbClr val="FFF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033780" y="2654299"/>
              <a:ext cx="640080" cy="54610"/>
            </a:xfrm>
            <a:custGeom>
              <a:avLst/>
              <a:gdLst/>
              <a:ahLst/>
              <a:cxnLst/>
              <a:rect l="l" t="t" r="r" b="b"/>
              <a:pathLst>
                <a:path w="640080" h="54610">
                  <a:moveTo>
                    <a:pt x="640080" y="0"/>
                  </a:moveTo>
                  <a:lnTo>
                    <a:pt x="638810" y="0"/>
                  </a:lnTo>
                  <a:lnTo>
                    <a:pt x="638810" y="1270"/>
                  </a:lnTo>
                  <a:lnTo>
                    <a:pt x="638810" y="52070"/>
                  </a:lnTo>
                  <a:lnTo>
                    <a:pt x="1270" y="52070"/>
                  </a:lnTo>
                  <a:lnTo>
                    <a:pt x="1270" y="1270"/>
                  </a:lnTo>
                  <a:lnTo>
                    <a:pt x="638810" y="1270"/>
                  </a:lnTo>
                  <a:lnTo>
                    <a:pt x="6388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2070"/>
                  </a:lnTo>
                  <a:lnTo>
                    <a:pt x="0" y="54610"/>
                  </a:lnTo>
                  <a:lnTo>
                    <a:pt x="640080" y="54610"/>
                  </a:lnTo>
                  <a:lnTo>
                    <a:pt x="640080" y="52070"/>
                  </a:lnTo>
                  <a:lnTo>
                    <a:pt x="640080" y="1270"/>
                  </a:lnTo>
                  <a:lnTo>
                    <a:pt x="64008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035050" y="2655569"/>
              <a:ext cx="637540" cy="50800"/>
            </a:xfrm>
            <a:custGeom>
              <a:avLst/>
              <a:gdLst/>
              <a:ahLst/>
              <a:cxnLst/>
              <a:rect l="l" t="t" r="r" b="b"/>
              <a:pathLst>
                <a:path w="637539" h="50800">
                  <a:moveTo>
                    <a:pt x="637540" y="0"/>
                  </a:moveTo>
                  <a:lnTo>
                    <a:pt x="636270" y="0"/>
                  </a:lnTo>
                  <a:lnTo>
                    <a:pt x="636270" y="2540"/>
                  </a:lnTo>
                  <a:lnTo>
                    <a:pt x="636270" y="49530"/>
                  </a:lnTo>
                  <a:lnTo>
                    <a:pt x="1270" y="49530"/>
                  </a:lnTo>
                  <a:lnTo>
                    <a:pt x="1270" y="2540"/>
                  </a:lnTo>
                  <a:lnTo>
                    <a:pt x="636270" y="2540"/>
                  </a:lnTo>
                  <a:lnTo>
                    <a:pt x="6362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9530"/>
                  </a:lnTo>
                  <a:lnTo>
                    <a:pt x="0" y="50800"/>
                  </a:lnTo>
                  <a:lnTo>
                    <a:pt x="637540" y="50800"/>
                  </a:lnTo>
                  <a:lnTo>
                    <a:pt x="637540" y="49530"/>
                  </a:lnTo>
                  <a:lnTo>
                    <a:pt x="637540" y="2540"/>
                  </a:lnTo>
                  <a:lnTo>
                    <a:pt x="637540" y="0"/>
                  </a:lnTo>
                  <a:close/>
                </a:path>
              </a:pathLst>
            </a:custGeom>
            <a:solidFill>
              <a:srgbClr val="FFF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036320" y="2658109"/>
              <a:ext cx="635000" cy="46990"/>
            </a:xfrm>
            <a:custGeom>
              <a:avLst/>
              <a:gdLst/>
              <a:ahLst/>
              <a:cxnLst/>
              <a:rect l="l" t="t" r="r" b="b"/>
              <a:pathLst>
                <a:path w="635000" h="46989">
                  <a:moveTo>
                    <a:pt x="635000" y="0"/>
                  </a:moveTo>
                  <a:lnTo>
                    <a:pt x="632460" y="0"/>
                  </a:lnTo>
                  <a:lnTo>
                    <a:pt x="632460" y="1270"/>
                  </a:lnTo>
                  <a:lnTo>
                    <a:pt x="632460" y="44450"/>
                  </a:lnTo>
                  <a:lnTo>
                    <a:pt x="2540" y="44450"/>
                  </a:lnTo>
                  <a:lnTo>
                    <a:pt x="2540" y="1270"/>
                  </a:lnTo>
                  <a:lnTo>
                    <a:pt x="632460" y="1270"/>
                  </a:lnTo>
                  <a:lnTo>
                    <a:pt x="6324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4450"/>
                  </a:lnTo>
                  <a:lnTo>
                    <a:pt x="0" y="46990"/>
                  </a:lnTo>
                  <a:lnTo>
                    <a:pt x="635000" y="46990"/>
                  </a:lnTo>
                  <a:lnTo>
                    <a:pt x="635000" y="44450"/>
                  </a:lnTo>
                  <a:lnTo>
                    <a:pt x="635000" y="127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38860" y="2659379"/>
              <a:ext cx="629920" cy="43180"/>
            </a:xfrm>
            <a:custGeom>
              <a:avLst/>
              <a:gdLst/>
              <a:ahLst/>
              <a:cxnLst/>
              <a:rect l="l" t="t" r="r" b="b"/>
              <a:pathLst>
                <a:path w="629919" h="43180">
                  <a:moveTo>
                    <a:pt x="629920" y="0"/>
                  </a:moveTo>
                  <a:lnTo>
                    <a:pt x="628650" y="0"/>
                  </a:lnTo>
                  <a:lnTo>
                    <a:pt x="628650" y="2540"/>
                  </a:lnTo>
                  <a:lnTo>
                    <a:pt x="628650" y="41910"/>
                  </a:lnTo>
                  <a:lnTo>
                    <a:pt x="1270" y="41910"/>
                  </a:lnTo>
                  <a:lnTo>
                    <a:pt x="1270" y="2540"/>
                  </a:lnTo>
                  <a:lnTo>
                    <a:pt x="628650" y="2540"/>
                  </a:lnTo>
                  <a:lnTo>
                    <a:pt x="6286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1910"/>
                  </a:lnTo>
                  <a:lnTo>
                    <a:pt x="0" y="43180"/>
                  </a:lnTo>
                  <a:lnTo>
                    <a:pt x="629920" y="43180"/>
                  </a:lnTo>
                  <a:lnTo>
                    <a:pt x="629920" y="41910"/>
                  </a:lnTo>
                  <a:lnTo>
                    <a:pt x="629920" y="254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FFF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040130" y="2661919"/>
              <a:ext cx="627380" cy="39370"/>
            </a:xfrm>
            <a:custGeom>
              <a:avLst/>
              <a:gdLst/>
              <a:ahLst/>
              <a:cxnLst/>
              <a:rect l="l" t="t" r="r" b="b"/>
              <a:pathLst>
                <a:path w="627380" h="39369">
                  <a:moveTo>
                    <a:pt x="627380" y="0"/>
                  </a:moveTo>
                  <a:lnTo>
                    <a:pt x="624840" y="0"/>
                  </a:lnTo>
                  <a:lnTo>
                    <a:pt x="624840" y="1270"/>
                  </a:lnTo>
                  <a:lnTo>
                    <a:pt x="624840" y="36830"/>
                  </a:lnTo>
                  <a:lnTo>
                    <a:pt x="2540" y="36830"/>
                  </a:lnTo>
                  <a:lnTo>
                    <a:pt x="2540" y="1270"/>
                  </a:lnTo>
                  <a:lnTo>
                    <a:pt x="624840" y="1270"/>
                  </a:lnTo>
                  <a:lnTo>
                    <a:pt x="6248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6830"/>
                  </a:lnTo>
                  <a:lnTo>
                    <a:pt x="0" y="39370"/>
                  </a:lnTo>
                  <a:lnTo>
                    <a:pt x="627380" y="39370"/>
                  </a:lnTo>
                  <a:lnTo>
                    <a:pt x="627380" y="36830"/>
                  </a:lnTo>
                  <a:lnTo>
                    <a:pt x="627380" y="1270"/>
                  </a:lnTo>
                  <a:lnTo>
                    <a:pt x="627380" y="0"/>
                  </a:lnTo>
                  <a:close/>
                </a:path>
              </a:pathLst>
            </a:custGeom>
            <a:solidFill>
              <a:srgbClr val="FFF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042670" y="2663189"/>
              <a:ext cx="622300" cy="35560"/>
            </a:xfrm>
            <a:custGeom>
              <a:avLst/>
              <a:gdLst/>
              <a:ahLst/>
              <a:cxnLst/>
              <a:rect l="l" t="t" r="r" b="b"/>
              <a:pathLst>
                <a:path w="622300" h="35560">
                  <a:moveTo>
                    <a:pt x="622300" y="0"/>
                  </a:moveTo>
                  <a:lnTo>
                    <a:pt x="621030" y="0"/>
                  </a:lnTo>
                  <a:lnTo>
                    <a:pt x="621030" y="1270"/>
                  </a:lnTo>
                  <a:lnTo>
                    <a:pt x="621030" y="34290"/>
                  </a:lnTo>
                  <a:lnTo>
                    <a:pt x="1270" y="34290"/>
                  </a:lnTo>
                  <a:lnTo>
                    <a:pt x="1270" y="1270"/>
                  </a:lnTo>
                  <a:lnTo>
                    <a:pt x="621030" y="1270"/>
                  </a:lnTo>
                  <a:lnTo>
                    <a:pt x="6210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4290"/>
                  </a:lnTo>
                  <a:lnTo>
                    <a:pt x="0" y="35560"/>
                  </a:lnTo>
                  <a:lnTo>
                    <a:pt x="622300" y="35560"/>
                  </a:lnTo>
                  <a:lnTo>
                    <a:pt x="622300" y="34290"/>
                  </a:lnTo>
                  <a:lnTo>
                    <a:pt x="622300" y="1270"/>
                  </a:lnTo>
                  <a:lnTo>
                    <a:pt x="622300" y="0"/>
                  </a:lnTo>
                  <a:close/>
                </a:path>
              </a:pathLst>
            </a:custGeom>
            <a:solidFill>
              <a:srgbClr val="FFF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043940" y="2664459"/>
              <a:ext cx="619760" cy="33020"/>
            </a:xfrm>
            <a:custGeom>
              <a:avLst/>
              <a:gdLst/>
              <a:ahLst/>
              <a:cxnLst/>
              <a:rect l="l" t="t" r="r" b="b"/>
              <a:pathLst>
                <a:path w="619760" h="33019">
                  <a:moveTo>
                    <a:pt x="619760" y="0"/>
                  </a:moveTo>
                  <a:lnTo>
                    <a:pt x="617220" y="0"/>
                  </a:lnTo>
                  <a:lnTo>
                    <a:pt x="617220" y="2540"/>
                  </a:lnTo>
                  <a:lnTo>
                    <a:pt x="617220" y="31750"/>
                  </a:lnTo>
                  <a:lnTo>
                    <a:pt x="1270" y="31750"/>
                  </a:lnTo>
                  <a:lnTo>
                    <a:pt x="1270" y="2540"/>
                  </a:lnTo>
                  <a:lnTo>
                    <a:pt x="617220" y="2540"/>
                  </a:lnTo>
                  <a:lnTo>
                    <a:pt x="6172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1750"/>
                  </a:lnTo>
                  <a:lnTo>
                    <a:pt x="0" y="33020"/>
                  </a:lnTo>
                  <a:lnTo>
                    <a:pt x="619760" y="33020"/>
                  </a:lnTo>
                  <a:lnTo>
                    <a:pt x="619760" y="31750"/>
                  </a:lnTo>
                  <a:lnTo>
                    <a:pt x="619760" y="2540"/>
                  </a:lnTo>
                  <a:lnTo>
                    <a:pt x="619760" y="0"/>
                  </a:lnTo>
                  <a:close/>
                </a:path>
              </a:pathLst>
            </a:custGeom>
            <a:solidFill>
              <a:srgbClr val="FF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045210" y="2666999"/>
              <a:ext cx="615950" cy="29209"/>
            </a:xfrm>
            <a:custGeom>
              <a:avLst/>
              <a:gdLst/>
              <a:ahLst/>
              <a:cxnLst/>
              <a:rect l="l" t="t" r="r" b="b"/>
              <a:pathLst>
                <a:path w="615950" h="29210">
                  <a:moveTo>
                    <a:pt x="615950" y="0"/>
                  </a:moveTo>
                  <a:lnTo>
                    <a:pt x="614667" y="0"/>
                  </a:lnTo>
                  <a:lnTo>
                    <a:pt x="614667" y="1270"/>
                  </a:lnTo>
                  <a:lnTo>
                    <a:pt x="614667" y="26670"/>
                  </a:lnTo>
                  <a:lnTo>
                    <a:pt x="2540" y="26670"/>
                  </a:lnTo>
                  <a:lnTo>
                    <a:pt x="2540" y="1270"/>
                  </a:lnTo>
                  <a:lnTo>
                    <a:pt x="614667" y="1270"/>
                  </a:lnTo>
                  <a:lnTo>
                    <a:pt x="61466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670"/>
                  </a:lnTo>
                  <a:lnTo>
                    <a:pt x="0" y="29210"/>
                  </a:lnTo>
                  <a:lnTo>
                    <a:pt x="615950" y="29210"/>
                  </a:lnTo>
                  <a:lnTo>
                    <a:pt x="615950" y="26670"/>
                  </a:lnTo>
                  <a:lnTo>
                    <a:pt x="615950" y="127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FFF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047750" y="2668269"/>
              <a:ext cx="612140" cy="25400"/>
            </a:xfrm>
            <a:custGeom>
              <a:avLst/>
              <a:gdLst/>
              <a:ahLst/>
              <a:cxnLst/>
              <a:rect l="l" t="t" r="r" b="b"/>
              <a:pathLst>
                <a:path w="612139" h="25400">
                  <a:moveTo>
                    <a:pt x="612127" y="0"/>
                  </a:moveTo>
                  <a:lnTo>
                    <a:pt x="610870" y="0"/>
                  </a:lnTo>
                  <a:lnTo>
                    <a:pt x="610870" y="2540"/>
                  </a:lnTo>
                  <a:lnTo>
                    <a:pt x="610870" y="24130"/>
                  </a:lnTo>
                  <a:lnTo>
                    <a:pt x="1270" y="24130"/>
                  </a:lnTo>
                  <a:lnTo>
                    <a:pt x="1270" y="2540"/>
                  </a:lnTo>
                  <a:lnTo>
                    <a:pt x="610870" y="2540"/>
                  </a:lnTo>
                  <a:lnTo>
                    <a:pt x="6108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612127" y="25400"/>
                  </a:lnTo>
                  <a:lnTo>
                    <a:pt x="612127" y="24130"/>
                  </a:lnTo>
                  <a:lnTo>
                    <a:pt x="612127" y="2540"/>
                  </a:lnTo>
                  <a:lnTo>
                    <a:pt x="612127" y="0"/>
                  </a:lnTo>
                  <a:close/>
                </a:path>
              </a:pathLst>
            </a:custGeom>
            <a:solidFill>
              <a:srgbClr val="FFF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049020" y="2670809"/>
              <a:ext cx="609600" cy="21590"/>
            </a:xfrm>
            <a:custGeom>
              <a:avLst/>
              <a:gdLst/>
              <a:ahLst/>
              <a:cxnLst/>
              <a:rect l="l" t="t" r="r" b="b"/>
              <a:pathLst>
                <a:path w="609600" h="21589">
                  <a:moveTo>
                    <a:pt x="609600" y="0"/>
                  </a:moveTo>
                  <a:lnTo>
                    <a:pt x="607060" y="0"/>
                  </a:lnTo>
                  <a:lnTo>
                    <a:pt x="607060" y="1270"/>
                  </a:lnTo>
                  <a:lnTo>
                    <a:pt x="607060" y="19050"/>
                  </a:lnTo>
                  <a:lnTo>
                    <a:pt x="2540" y="19050"/>
                  </a:lnTo>
                  <a:lnTo>
                    <a:pt x="2540" y="1270"/>
                  </a:lnTo>
                  <a:lnTo>
                    <a:pt x="607060" y="1270"/>
                  </a:lnTo>
                  <a:lnTo>
                    <a:pt x="6070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0" y="21590"/>
                  </a:lnTo>
                  <a:lnTo>
                    <a:pt x="609600" y="21590"/>
                  </a:lnTo>
                  <a:lnTo>
                    <a:pt x="609600" y="19050"/>
                  </a:lnTo>
                  <a:lnTo>
                    <a:pt x="609600" y="127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F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051560" y="2672079"/>
              <a:ext cx="604520" cy="17780"/>
            </a:xfrm>
            <a:custGeom>
              <a:avLst/>
              <a:gdLst/>
              <a:ahLst/>
              <a:cxnLst/>
              <a:rect l="l" t="t" r="r" b="b"/>
              <a:pathLst>
                <a:path w="604519" h="17780">
                  <a:moveTo>
                    <a:pt x="604520" y="0"/>
                  </a:moveTo>
                  <a:lnTo>
                    <a:pt x="603250" y="0"/>
                  </a:lnTo>
                  <a:lnTo>
                    <a:pt x="603250" y="2540"/>
                  </a:lnTo>
                  <a:lnTo>
                    <a:pt x="603250" y="16510"/>
                  </a:lnTo>
                  <a:lnTo>
                    <a:pt x="1270" y="16510"/>
                  </a:lnTo>
                  <a:lnTo>
                    <a:pt x="1270" y="2540"/>
                  </a:lnTo>
                  <a:lnTo>
                    <a:pt x="603250" y="2540"/>
                  </a:lnTo>
                  <a:lnTo>
                    <a:pt x="6032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604520" y="17780"/>
                  </a:lnTo>
                  <a:lnTo>
                    <a:pt x="604520" y="16510"/>
                  </a:lnTo>
                  <a:lnTo>
                    <a:pt x="604520" y="2540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FFF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052830" y="2674619"/>
              <a:ext cx="601980" cy="13970"/>
            </a:xfrm>
            <a:custGeom>
              <a:avLst/>
              <a:gdLst/>
              <a:ahLst/>
              <a:cxnLst/>
              <a:rect l="l" t="t" r="r" b="b"/>
              <a:pathLst>
                <a:path w="601980" h="13969">
                  <a:moveTo>
                    <a:pt x="601980" y="0"/>
                  </a:moveTo>
                  <a:lnTo>
                    <a:pt x="599440" y="0"/>
                  </a:lnTo>
                  <a:lnTo>
                    <a:pt x="599440" y="1270"/>
                  </a:lnTo>
                  <a:lnTo>
                    <a:pt x="599440" y="11430"/>
                  </a:lnTo>
                  <a:lnTo>
                    <a:pt x="2540" y="11430"/>
                  </a:lnTo>
                  <a:lnTo>
                    <a:pt x="2540" y="1270"/>
                  </a:lnTo>
                  <a:lnTo>
                    <a:pt x="599440" y="1270"/>
                  </a:lnTo>
                  <a:lnTo>
                    <a:pt x="5994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601980" y="13970"/>
                  </a:lnTo>
                  <a:lnTo>
                    <a:pt x="601980" y="11430"/>
                  </a:lnTo>
                  <a:lnTo>
                    <a:pt x="601980" y="1270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FF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055370" y="2675889"/>
              <a:ext cx="596900" cy="10160"/>
            </a:xfrm>
            <a:custGeom>
              <a:avLst/>
              <a:gdLst/>
              <a:ahLst/>
              <a:cxnLst/>
              <a:rect l="l" t="t" r="r" b="b"/>
              <a:pathLst>
                <a:path w="596900" h="10160">
                  <a:moveTo>
                    <a:pt x="596900" y="0"/>
                  </a:moveTo>
                  <a:lnTo>
                    <a:pt x="595630" y="0"/>
                  </a:lnTo>
                  <a:lnTo>
                    <a:pt x="595630" y="1270"/>
                  </a:lnTo>
                  <a:lnTo>
                    <a:pt x="595630" y="8890"/>
                  </a:lnTo>
                  <a:lnTo>
                    <a:pt x="1270" y="8890"/>
                  </a:lnTo>
                  <a:lnTo>
                    <a:pt x="1270" y="1270"/>
                  </a:lnTo>
                  <a:lnTo>
                    <a:pt x="595630" y="1270"/>
                  </a:lnTo>
                  <a:lnTo>
                    <a:pt x="5956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596900" y="10160"/>
                  </a:lnTo>
                  <a:lnTo>
                    <a:pt x="596900" y="8890"/>
                  </a:lnTo>
                  <a:lnTo>
                    <a:pt x="596900" y="127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FFF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056640" y="2677159"/>
              <a:ext cx="594360" cy="7620"/>
            </a:xfrm>
            <a:custGeom>
              <a:avLst/>
              <a:gdLst/>
              <a:ahLst/>
              <a:cxnLst/>
              <a:rect l="l" t="t" r="r" b="b"/>
              <a:pathLst>
                <a:path w="594360" h="7619">
                  <a:moveTo>
                    <a:pt x="594360" y="0"/>
                  </a:moveTo>
                  <a:lnTo>
                    <a:pt x="593090" y="0"/>
                  </a:lnTo>
                  <a:lnTo>
                    <a:pt x="593090" y="2540"/>
                  </a:lnTo>
                  <a:lnTo>
                    <a:pt x="593090" y="6350"/>
                  </a:lnTo>
                  <a:lnTo>
                    <a:pt x="1270" y="6350"/>
                  </a:lnTo>
                  <a:lnTo>
                    <a:pt x="1270" y="2540"/>
                  </a:lnTo>
                  <a:lnTo>
                    <a:pt x="593090" y="2540"/>
                  </a:lnTo>
                  <a:lnTo>
                    <a:pt x="5930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594360" y="7620"/>
                  </a:lnTo>
                  <a:lnTo>
                    <a:pt x="594360" y="6350"/>
                  </a:lnTo>
                  <a:lnTo>
                    <a:pt x="594360" y="254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FFF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057909" y="2679699"/>
              <a:ext cx="591820" cy="3810"/>
            </a:xfrm>
            <a:custGeom>
              <a:avLst/>
              <a:gdLst/>
              <a:ahLst/>
              <a:cxnLst/>
              <a:rect l="l" t="t" r="r" b="b"/>
              <a:pathLst>
                <a:path w="591819" h="3810">
                  <a:moveTo>
                    <a:pt x="5918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591820" y="3810"/>
                  </a:lnTo>
                  <a:lnTo>
                    <a:pt x="59182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922019" y="2542539"/>
              <a:ext cx="863600" cy="276860"/>
            </a:xfrm>
            <a:custGeom>
              <a:avLst/>
              <a:gdLst/>
              <a:ahLst/>
              <a:cxnLst/>
              <a:rect l="l" t="t" r="r" b="b"/>
              <a:pathLst>
                <a:path w="863600" h="276860">
                  <a:moveTo>
                    <a:pt x="0" y="0"/>
                  </a:moveTo>
                  <a:lnTo>
                    <a:pt x="863600" y="0"/>
                  </a:lnTo>
                  <a:lnTo>
                    <a:pt x="863600" y="276860"/>
                  </a:lnTo>
                  <a:lnTo>
                    <a:pt x="0" y="27686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5" name="object 395"/>
          <p:cNvSpPr txBox="1"/>
          <p:nvPr/>
        </p:nvSpPr>
        <p:spPr>
          <a:xfrm>
            <a:off x="1068069" y="2576829"/>
            <a:ext cx="572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C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spc="-15" dirty="0">
                <a:latin typeface="Times New Roman"/>
                <a:cs typeface="Times New Roman"/>
              </a:rPr>
              <a:t>r</a:t>
            </a:r>
            <a:r>
              <a:rPr sz="1200" b="1" spc="10" dirty="0">
                <a:latin typeface="Times New Roman"/>
                <a:cs typeface="Times New Roman"/>
              </a:rPr>
              <a:t>v</a:t>
            </a:r>
            <a:r>
              <a:rPr sz="1200" b="1" spc="-15" dirty="0">
                <a:latin typeface="Times New Roman"/>
                <a:cs typeface="Times New Roman"/>
              </a:rPr>
              <a:t>e</a:t>
            </a:r>
            <a:r>
              <a:rPr sz="1200" b="1" spc="5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96" name="object 396"/>
          <p:cNvGrpSpPr/>
          <p:nvPr/>
        </p:nvGrpSpPr>
        <p:grpSpPr>
          <a:xfrm>
            <a:off x="736600" y="2904489"/>
            <a:ext cx="1188720" cy="497840"/>
            <a:chOff x="736600" y="2904489"/>
            <a:chExt cx="1188720" cy="497840"/>
          </a:xfrm>
        </p:grpSpPr>
        <p:sp>
          <p:nvSpPr>
            <p:cNvPr id="397" name="object 397"/>
            <p:cNvSpPr/>
            <p:nvPr/>
          </p:nvSpPr>
          <p:spPr>
            <a:xfrm>
              <a:off x="754380" y="2923539"/>
              <a:ext cx="1153160" cy="459740"/>
            </a:xfrm>
            <a:custGeom>
              <a:avLst/>
              <a:gdLst/>
              <a:ahLst/>
              <a:cxnLst/>
              <a:rect l="l" t="t" r="r" b="b"/>
              <a:pathLst>
                <a:path w="1153160" h="459739">
                  <a:moveTo>
                    <a:pt x="1153160" y="0"/>
                  </a:moveTo>
                  <a:lnTo>
                    <a:pt x="1148080" y="0"/>
                  </a:lnTo>
                  <a:lnTo>
                    <a:pt x="1148080" y="3810"/>
                  </a:lnTo>
                  <a:lnTo>
                    <a:pt x="1148080" y="455930"/>
                  </a:lnTo>
                  <a:lnTo>
                    <a:pt x="3810" y="455930"/>
                  </a:lnTo>
                  <a:lnTo>
                    <a:pt x="3810" y="3810"/>
                  </a:lnTo>
                  <a:lnTo>
                    <a:pt x="1148080" y="3810"/>
                  </a:lnTo>
                  <a:lnTo>
                    <a:pt x="11480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5930"/>
                  </a:lnTo>
                  <a:lnTo>
                    <a:pt x="0" y="459740"/>
                  </a:lnTo>
                  <a:lnTo>
                    <a:pt x="1153160" y="459740"/>
                  </a:lnTo>
                  <a:lnTo>
                    <a:pt x="1153160" y="455930"/>
                  </a:lnTo>
                  <a:lnTo>
                    <a:pt x="1153160" y="3810"/>
                  </a:lnTo>
                  <a:lnTo>
                    <a:pt x="115316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58190" y="2927349"/>
              <a:ext cx="1144270" cy="452120"/>
            </a:xfrm>
            <a:custGeom>
              <a:avLst/>
              <a:gdLst/>
              <a:ahLst/>
              <a:cxnLst/>
              <a:rect l="l" t="t" r="r" b="b"/>
              <a:pathLst>
                <a:path w="1144270" h="452120">
                  <a:moveTo>
                    <a:pt x="1144270" y="0"/>
                  </a:moveTo>
                  <a:lnTo>
                    <a:pt x="1141730" y="0"/>
                  </a:lnTo>
                  <a:lnTo>
                    <a:pt x="1141730" y="3810"/>
                  </a:lnTo>
                  <a:lnTo>
                    <a:pt x="1141730" y="448310"/>
                  </a:lnTo>
                  <a:lnTo>
                    <a:pt x="3810" y="448310"/>
                  </a:lnTo>
                  <a:lnTo>
                    <a:pt x="3810" y="3810"/>
                  </a:lnTo>
                  <a:lnTo>
                    <a:pt x="1141730" y="3810"/>
                  </a:lnTo>
                  <a:lnTo>
                    <a:pt x="1141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8310"/>
                  </a:lnTo>
                  <a:lnTo>
                    <a:pt x="0" y="452120"/>
                  </a:lnTo>
                  <a:lnTo>
                    <a:pt x="1144270" y="452120"/>
                  </a:lnTo>
                  <a:lnTo>
                    <a:pt x="1144270" y="448310"/>
                  </a:lnTo>
                  <a:lnTo>
                    <a:pt x="1144270" y="3810"/>
                  </a:lnTo>
                  <a:lnTo>
                    <a:pt x="1144270" y="0"/>
                  </a:lnTo>
                  <a:close/>
                </a:path>
              </a:pathLst>
            </a:custGeom>
            <a:solidFill>
              <a:srgbClr val="FFF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762000" y="2931159"/>
              <a:ext cx="1137920" cy="444500"/>
            </a:xfrm>
            <a:custGeom>
              <a:avLst/>
              <a:gdLst/>
              <a:ahLst/>
              <a:cxnLst/>
              <a:rect l="l" t="t" r="r" b="b"/>
              <a:pathLst>
                <a:path w="1137920" h="444500">
                  <a:moveTo>
                    <a:pt x="1137920" y="0"/>
                  </a:moveTo>
                  <a:lnTo>
                    <a:pt x="1134110" y="0"/>
                  </a:lnTo>
                  <a:lnTo>
                    <a:pt x="1134110" y="3810"/>
                  </a:lnTo>
                  <a:lnTo>
                    <a:pt x="1134110" y="440690"/>
                  </a:lnTo>
                  <a:lnTo>
                    <a:pt x="3810" y="440690"/>
                  </a:lnTo>
                  <a:lnTo>
                    <a:pt x="3810" y="3810"/>
                  </a:lnTo>
                  <a:lnTo>
                    <a:pt x="1134110" y="3810"/>
                  </a:lnTo>
                  <a:lnTo>
                    <a:pt x="1134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0690"/>
                  </a:lnTo>
                  <a:lnTo>
                    <a:pt x="0" y="444500"/>
                  </a:lnTo>
                  <a:lnTo>
                    <a:pt x="1137920" y="444500"/>
                  </a:lnTo>
                  <a:lnTo>
                    <a:pt x="1137920" y="440690"/>
                  </a:lnTo>
                  <a:lnTo>
                    <a:pt x="1137920" y="3810"/>
                  </a:lnTo>
                  <a:lnTo>
                    <a:pt x="1137920" y="0"/>
                  </a:lnTo>
                  <a:close/>
                </a:path>
              </a:pathLst>
            </a:custGeom>
            <a:solidFill>
              <a:srgbClr val="FFFF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765810" y="2934969"/>
              <a:ext cx="1130300" cy="436880"/>
            </a:xfrm>
            <a:custGeom>
              <a:avLst/>
              <a:gdLst/>
              <a:ahLst/>
              <a:cxnLst/>
              <a:rect l="l" t="t" r="r" b="b"/>
              <a:pathLst>
                <a:path w="1130300" h="436879">
                  <a:moveTo>
                    <a:pt x="1130300" y="0"/>
                  </a:moveTo>
                  <a:lnTo>
                    <a:pt x="1126490" y="0"/>
                  </a:lnTo>
                  <a:lnTo>
                    <a:pt x="1126490" y="2540"/>
                  </a:lnTo>
                  <a:lnTo>
                    <a:pt x="1126490" y="434340"/>
                  </a:lnTo>
                  <a:lnTo>
                    <a:pt x="3810" y="434340"/>
                  </a:lnTo>
                  <a:lnTo>
                    <a:pt x="3810" y="2540"/>
                  </a:lnTo>
                  <a:lnTo>
                    <a:pt x="1126490" y="2540"/>
                  </a:lnTo>
                  <a:lnTo>
                    <a:pt x="11264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34340"/>
                  </a:lnTo>
                  <a:lnTo>
                    <a:pt x="0" y="436880"/>
                  </a:lnTo>
                  <a:lnTo>
                    <a:pt x="1130300" y="436880"/>
                  </a:lnTo>
                  <a:lnTo>
                    <a:pt x="1130300" y="434340"/>
                  </a:lnTo>
                  <a:lnTo>
                    <a:pt x="1130300" y="2540"/>
                  </a:lnTo>
                  <a:lnTo>
                    <a:pt x="1130300" y="0"/>
                  </a:lnTo>
                  <a:close/>
                </a:path>
              </a:pathLst>
            </a:custGeom>
            <a:solidFill>
              <a:srgbClr val="FFF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769620" y="2937509"/>
              <a:ext cx="1122680" cy="431800"/>
            </a:xfrm>
            <a:custGeom>
              <a:avLst/>
              <a:gdLst/>
              <a:ahLst/>
              <a:cxnLst/>
              <a:rect l="l" t="t" r="r" b="b"/>
              <a:pathLst>
                <a:path w="1122680" h="431800">
                  <a:moveTo>
                    <a:pt x="1122680" y="0"/>
                  </a:moveTo>
                  <a:lnTo>
                    <a:pt x="1118870" y="0"/>
                  </a:lnTo>
                  <a:lnTo>
                    <a:pt x="1118870" y="3810"/>
                  </a:lnTo>
                  <a:lnTo>
                    <a:pt x="1118870" y="427990"/>
                  </a:lnTo>
                  <a:lnTo>
                    <a:pt x="3810" y="427990"/>
                  </a:lnTo>
                  <a:lnTo>
                    <a:pt x="3810" y="3810"/>
                  </a:lnTo>
                  <a:lnTo>
                    <a:pt x="1118870" y="3810"/>
                  </a:lnTo>
                  <a:lnTo>
                    <a:pt x="1118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7990"/>
                  </a:lnTo>
                  <a:lnTo>
                    <a:pt x="0" y="431800"/>
                  </a:lnTo>
                  <a:lnTo>
                    <a:pt x="1122680" y="431800"/>
                  </a:lnTo>
                  <a:lnTo>
                    <a:pt x="1122680" y="427990"/>
                  </a:lnTo>
                  <a:lnTo>
                    <a:pt x="1122680" y="3810"/>
                  </a:lnTo>
                  <a:lnTo>
                    <a:pt x="1122680" y="0"/>
                  </a:lnTo>
                  <a:close/>
                </a:path>
              </a:pathLst>
            </a:custGeom>
            <a:solidFill>
              <a:srgbClr val="FF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773430" y="2941319"/>
              <a:ext cx="1115060" cy="424180"/>
            </a:xfrm>
            <a:custGeom>
              <a:avLst/>
              <a:gdLst/>
              <a:ahLst/>
              <a:cxnLst/>
              <a:rect l="l" t="t" r="r" b="b"/>
              <a:pathLst>
                <a:path w="1115060" h="424179">
                  <a:moveTo>
                    <a:pt x="1115060" y="0"/>
                  </a:moveTo>
                  <a:lnTo>
                    <a:pt x="1111250" y="0"/>
                  </a:lnTo>
                  <a:lnTo>
                    <a:pt x="1111250" y="3810"/>
                  </a:lnTo>
                  <a:lnTo>
                    <a:pt x="1111250" y="420370"/>
                  </a:lnTo>
                  <a:lnTo>
                    <a:pt x="2540" y="420370"/>
                  </a:lnTo>
                  <a:lnTo>
                    <a:pt x="2540" y="3810"/>
                  </a:lnTo>
                  <a:lnTo>
                    <a:pt x="1111250" y="3810"/>
                  </a:lnTo>
                  <a:lnTo>
                    <a:pt x="1111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0370"/>
                  </a:lnTo>
                  <a:lnTo>
                    <a:pt x="0" y="424180"/>
                  </a:lnTo>
                  <a:lnTo>
                    <a:pt x="1115060" y="424180"/>
                  </a:lnTo>
                  <a:lnTo>
                    <a:pt x="1115060" y="420370"/>
                  </a:lnTo>
                  <a:lnTo>
                    <a:pt x="1115060" y="3810"/>
                  </a:lnTo>
                  <a:lnTo>
                    <a:pt x="1115060" y="0"/>
                  </a:lnTo>
                  <a:close/>
                </a:path>
              </a:pathLst>
            </a:custGeom>
            <a:solidFill>
              <a:srgbClr val="FFF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775970" y="2945129"/>
              <a:ext cx="1108710" cy="416559"/>
            </a:xfrm>
            <a:custGeom>
              <a:avLst/>
              <a:gdLst/>
              <a:ahLst/>
              <a:cxnLst/>
              <a:rect l="l" t="t" r="r" b="b"/>
              <a:pathLst>
                <a:path w="1108710" h="416560">
                  <a:moveTo>
                    <a:pt x="1108710" y="0"/>
                  </a:moveTo>
                  <a:lnTo>
                    <a:pt x="1104900" y="0"/>
                  </a:lnTo>
                  <a:lnTo>
                    <a:pt x="1104900" y="3810"/>
                  </a:lnTo>
                  <a:lnTo>
                    <a:pt x="1104900" y="412750"/>
                  </a:lnTo>
                  <a:lnTo>
                    <a:pt x="5080" y="412750"/>
                  </a:lnTo>
                  <a:lnTo>
                    <a:pt x="5080" y="3810"/>
                  </a:lnTo>
                  <a:lnTo>
                    <a:pt x="1104900" y="3810"/>
                  </a:lnTo>
                  <a:lnTo>
                    <a:pt x="11049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2750"/>
                  </a:lnTo>
                  <a:lnTo>
                    <a:pt x="0" y="416560"/>
                  </a:lnTo>
                  <a:lnTo>
                    <a:pt x="1108710" y="416560"/>
                  </a:lnTo>
                  <a:lnTo>
                    <a:pt x="1108710" y="412750"/>
                  </a:lnTo>
                  <a:lnTo>
                    <a:pt x="1108710" y="3810"/>
                  </a:lnTo>
                  <a:lnTo>
                    <a:pt x="1108710" y="0"/>
                  </a:lnTo>
                  <a:close/>
                </a:path>
              </a:pathLst>
            </a:custGeom>
            <a:solidFill>
              <a:srgbClr val="FF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781050" y="2948939"/>
              <a:ext cx="1099820" cy="408940"/>
            </a:xfrm>
            <a:custGeom>
              <a:avLst/>
              <a:gdLst/>
              <a:ahLst/>
              <a:cxnLst/>
              <a:rect l="l" t="t" r="r" b="b"/>
              <a:pathLst>
                <a:path w="1099820" h="408939">
                  <a:moveTo>
                    <a:pt x="1099820" y="0"/>
                  </a:moveTo>
                  <a:lnTo>
                    <a:pt x="1096010" y="0"/>
                  </a:lnTo>
                  <a:lnTo>
                    <a:pt x="1096010" y="3810"/>
                  </a:lnTo>
                  <a:lnTo>
                    <a:pt x="1096010" y="405130"/>
                  </a:lnTo>
                  <a:lnTo>
                    <a:pt x="2540" y="405130"/>
                  </a:lnTo>
                  <a:lnTo>
                    <a:pt x="2540" y="3810"/>
                  </a:lnTo>
                  <a:lnTo>
                    <a:pt x="1096010" y="3810"/>
                  </a:lnTo>
                  <a:lnTo>
                    <a:pt x="1096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5130"/>
                  </a:lnTo>
                  <a:lnTo>
                    <a:pt x="0" y="408940"/>
                  </a:lnTo>
                  <a:lnTo>
                    <a:pt x="1099820" y="408940"/>
                  </a:lnTo>
                  <a:lnTo>
                    <a:pt x="1099820" y="405130"/>
                  </a:lnTo>
                  <a:lnTo>
                    <a:pt x="1099820" y="3810"/>
                  </a:lnTo>
                  <a:lnTo>
                    <a:pt x="1099820" y="0"/>
                  </a:lnTo>
                  <a:close/>
                </a:path>
              </a:pathLst>
            </a:custGeom>
            <a:solidFill>
              <a:srgbClr val="FFF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783590" y="2952749"/>
              <a:ext cx="1093470" cy="401320"/>
            </a:xfrm>
            <a:custGeom>
              <a:avLst/>
              <a:gdLst/>
              <a:ahLst/>
              <a:cxnLst/>
              <a:rect l="l" t="t" r="r" b="b"/>
              <a:pathLst>
                <a:path w="1093470" h="401320">
                  <a:moveTo>
                    <a:pt x="1093470" y="0"/>
                  </a:moveTo>
                  <a:lnTo>
                    <a:pt x="1089660" y="0"/>
                  </a:lnTo>
                  <a:lnTo>
                    <a:pt x="1089660" y="3810"/>
                  </a:lnTo>
                  <a:lnTo>
                    <a:pt x="1089660" y="397510"/>
                  </a:lnTo>
                  <a:lnTo>
                    <a:pt x="3810" y="397510"/>
                  </a:lnTo>
                  <a:lnTo>
                    <a:pt x="3810" y="3810"/>
                  </a:lnTo>
                  <a:lnTo>
                    <a:pt x="1089660" y="3810"/>
                  </a:lnTo>
                  <a:lnTo>
                    <a:pt x="10896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7510"/>
                  </a:lnTo>
                  <a:lnTo>
                    <a:pt x="0" y="401320"/>
                  </a:lnTo>
                  <a:lnTo>
                    <a:pt x="1093470" y="401320"/>
                  </a:lnTo>
                  <a:lnTo>
                    <a:pt x="1093470" y="397510"/>
                  </a:lnTo>
                  <a:lnTo>
                    <a:pt x="1093470" y="3810"/>
                  </a:lnTo>
                  <a:lnTo>
                    <a:pt x="1093470" y="0"/>
                  </a:lnTo>
                  <a:close/>
                </a:path>
              </a:pathLst>
            </a:custGeom>
            <a:solidFill>
              <a:srgbClr val="FF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787400" y="2956559"/>
              <a:ext cx="1085850" cy="393700"/>
            </a:xfrm>
            <a:custGeom>
              <a:avLst/>
              <a:gdLst/>
              <a:ahLst/>
              <a:cxnLst/>
              <a:rect l="l" t="t" r="r" b="b"/>
              <a:pathLst>
                <a:path w="1085850" h="393700">
                  <a:moveTo>
                    <a:pt x="1085850" y="0"/>
                  </a:moveTo>
                  <a:lnTo>
                    <a:pt x="1083310" y="0"/>
                  </a:lnTo>
                  <a:lnTo>
                    <a:pt x="1083310" y="3810"/>
                  </a:lnTo>
                  <a:lnTo>
                    <a:pt x="1083310" y="389890"/>
                  </a:lnTo>
                  <a:lnTo>
                    <a:pt x="3810" y="389890"/>
                  </a:lnTo>
                  <a:lnTo>
                    <a:pt x="3810" y="3810"/>
                  </a:lnTo>
                  <a:lnTo>
                    <a:pt x="1083310" y="3810"/>
                  </a:lnTo>
                  <a:lnTo>
                    <a:pt x="1083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9890"/>
                  </a:lnTo>
                  <a:lnTo>
                    <a:pt x="0" y="393700"/>
                  </a:lnTo>
                  <a:lnTo>
                    <a:pt x="1085850" y="393700"/>
                  </a:lnTo>
                  <a:lnTo>
                    <a:pt x="1085850" y="389890"/>
                  </a:lnTo>
                  <a:lnTo>
                    <a:pt x="1085850" y="3810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F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791210" y="2960369"/>
              <a:ext cx="1079500" cy="386080"/>
            </a:xfrm>
            <a:custGeom>
              <a:avLst/>
              <a:gdLst/>
              <a:ahLst/>
              <a:cxnLst/>
              <a:rect l="l" t="t" r="r" b="b"/>
              <a:pathLst>
                <a:path w="1079500" h="386079">
                  <a:moveTo>
                    <a:pt x="1079500" y="0"/>
                  </a:moveTo>
                  <a:lnTo>
                    <a:pt x="1075690" y="0"/>
                  </a:lnTo>
                  <a:lnTo>
                    <a:pt x="1075690" y="2540"/>
                  </a:lnTo>
                  <a:lnTo>
                    <a:pt x="1075690" y="383540"/>
                  </a:lnTo>
                  <a:lnTo>
                    <a:pt x="3810" y="383540"/>
                  </a:lnTo>
                  <a:lnTo>
                    <a:pt x="3810" y="2540"/>
                  </a:lnTo>
                  <a:lnTo>
                    <a:pt x="1075690" y="2540"/>
                  </a:lnTo>
                  <a:lnTo>
                    <a:pt x="10756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3540"/>
                  </a:lnTo>
                  <a:lnTo>
                    <a:pt x="0" y="386080"/>
                  </a:lnTo>
                  <a:lnTo>
                    <a:pt x="1079500" y="386080"/>
                  </a:lnTo>
                  <a:lnTo>
                    <a:pt x="1079500" y="383540"/>
                  </a:lnTo>
                  <a:lnTo>
                    <a:pt x="1079500" y="2540"/>
                  </a:lnTo>
                  <a:lnTo>
                    <a:pt x="1079500" y="0"/>
                  </a:lnTo>
                  <a:close/>
                </a:path>
              </a:pathLst>
            </a:custGeom>
            <a:solidFill>
              <a:srgbClr val="FFF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795020" y="2962909"/>
              <a:ext cx="1071880" cy="381000"/>
            </a:xfrm>
            <a:custGeom>
              <a:avLst/>
              <a:gdLst/>
              <a:ahLst/>
              <a:cxnLst/>
              <a:rect l="l" t="t" r="r" b="b"/>
              <a:pathLst>
                <a:path w="1071880" h="381000">
                  <a:moveTo>
                    <a:pt x="1071880" y="0"/>
                  </a:moveTo>
                  <a:lnTo>
                    <a:pt x="1068070" y="0"/>
                  </a:lnTo>
                  <a:lnTo>
                    <a:pt x="1068070" y="3810"/>
                  </a:lnTo>
                  <a:lnTo>
                    <a:pt x="1068070" y="377190"/>
                  </a:lnTo>
                  <a:lnTo>
                    <a:pt x="3810" y="377190"/>
                  </a:lnTo>
                  <a:lnTo>
                    <a:pt x="3810" y="3810"/>
                  </a:lnTo>
                  <a:lnTo>
                    <a:pt x="1068070" y="3810"/>
                  </a:lnTo>
                  <a:lnTo>
                    <a:pt x="1068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7190"/>
                  </a:lnTo>
                  <a:lnTo>
                    <a:pt x="0" y="381000"/>
                  </a:lnTo>
                  <a:lnTo>
                    <a:pt x="1071880" y="381000"/>
                  </a:lnTo>
                  <a:lnTo>
                    <a:pt x="1071880" y="377190"/>
                  </a:lnTo>
                  <a:lnTo>
                    <a:pt x="1071880" y="3810"/>
                  </a:lnTo>
                  <a:lnTo>
                    <a:pt x="1071880" y="0"/>
                  </a:lnTo>
                  <a:close/>
                </a:path>
              </a:pathLst>
            </a:custGeom>
            <a:solidFill>
              <a:srgbClr val="FFF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798830" y="2966719"/>
              <a:ext cx="1064260" cy="373380"/>
            </a:xfrm>
            <a:custGeom>
              <a:avLst/>
              <a:gdLst/>
              <a:ahLst/>
              <a:cxnLst/>
              <a:rect l="l" t="t" r="r" b="b"/>
              <a:pathLst>
                <a:path w="1064260" h="373379">
                  <a:moveTo>
                    <a:pt x="1064260" y="0"/>
                  </a:moveTo>
                  <a:lnTo>
                    <a:pt x="1060450" y="0"/>
                  </a:lnTo>
                  <a:lnTo>
                    <a:pt x="1060450" y="3810"/>
                  </a:lnTo>
                  <a:lnTo>
                    <a:pt x="1060450" y="369570"/>
                  </a:lnTo>
                  <a:lnTo>
                    <a:pt x="3810" y="369570"/>
                  </a:lnTo>
                  <a:lnTo>
                    <a:pt x="3810" y="3810"/>
                  </a:lnTo>
                  <a:lnTo>
                    <a:pt x="1060450" y="3810"/>
                  </a:lnTo>
                  <a:lnTo>
                    <a:pt x="1060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9570"/>
                  </a:lnTo>
                  <a:lnTo>
                    <a:pt x="0" y="373380"/>
                  </a:lnTo>
                  <a:lnTo>
                    <a:pt x="1064260" y="373380"/>
                  </a:lnTo>
                  <a:lnTo>
                    <a:pt x="1064260" y="369570"/>
                  </a:lnTo>
                  <a:lnTo>
                    <a:pt x="1064260" y="3810"/>
                  </a:lnTo>
                  <a:lnTo>
                    <a:pt x="1064260" y="0"/>
                  </a:lnTo>
                  <a:close/>
                </a:path>
              </a:pathLst>
            </a:custGeom>
            <a:solidFill>
              <a:srgbClr val="FFF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02640" y="2970529"/>
              <a:ext cx="1056640" cy="365760"/>
            </a:xfrm>
            <a:custGeom>
              <a:avLst/>
              <a:gdLst/>
              <a:ahLst/>
              <a:cxnLst/>
              <a:rect l="l" t="t" r="r" b="b"/>
              <a:pathLst>
                <a:path w="1056639" h="365760">
                  <a:moveTo>
                    <a:pt x="1056640" y="0"/>
                  </a:moveTo>
                  <a:lnTo>
                    <a:pt x="1052830" y="0"/>
                  </a:lnTo>
                  <a:lnTo>
                    <a:pt x="1052830" y="3810"/>
                  </a:lnTo>
                  <a:lnTo>
                    <a:pt x="1052830" y="361950"/>
                  </a:lnTo>
                  <a:lnTo>
                    <a:pt x="3810" y="361950"/>
                  </a:lnTo>
                  <a:lnTo>
                    <a:pt x="3810" y="3810"/>
                  </a:lnTo>
                  <a:lnTo>
                    <a:pt x="1052830" y="3810"/>
                  </a:lnTo>
                  <a:lnTo>
                    <a:pt x="1052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1950"/>
                  </a:lnTo>
                  <a:lnTo>
                    <a:pt x="0" y="365760"/>
                  </a:lnTo>
                  <a:lnTo>
                    <a:pt x="1056640" y="365760"/>
                  </a:lnTo>
                  <a:lnTo>
                    <a:pt x="1056640" y="361950"/>
                  </a:lnTo>
                  <a:lnTo>
                    <a:pt x="1056640" y="3810"/>
                  </a:lnTo>
                  <a:lnTo>
                    <a:pt x="1056640" y="0"/>
                  </a:lnTo>
                  <a:close/>
                </a:path>
              </a:pathLst>
            </a:custGeom>
            <a:solidFill>
              <a:srgbClr val="FF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06450" y="2974339"/>
              <a:ext cx="1049020" cy="358140"/>
            </a:xfrm>
            <a:custGeom>
              <a:avLst/>
              <a:gdLst/>
              <a:ahLst/>
              <a:cxnLst/>
              <a:rect l="l" t="t" r="r" b="b"/>
              <a:pathLst>
                <a:path w="1049020" h="358139">
                  <a:moveTo>
                    <a:pt x="1049020" y="0"/>
                  </a:moveTo>
                  <a:lnTo>
                    <a:pt x="1045210" y="0"/>
                  </a:lnTo>
                  <a:lnTo>
                    <a:pt x="1045210" y="3810"/>
                  </a:lnTo>
                  <a:lnTo>
                    <a:pt x="1045210" y="354330"/>
                  </a:lnTo>
                  <a:lnTo>
                    <a:pt x="3810" y="354330"/>
                  </a:lnTo>
                  <a:lnTo>
                    <a:pt x="3810" y="3810"/>
                  </a:lnTo>
                  <a:lnTo>
                    <a:pt x="1045210" y="3810"/>
                  </a:lnTo>
                  <a:lnTo>
                    <a:pt x="1045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4330"/>
                  </a:lnTo>
                  <a:lnTo>
                    <a:pt x="0" y="358140"/>
                  </a:lnTo>
                  <a:lnTo>
                    <a:pt x="1049020" y="358140"/>
                  </a:lnTo>
                  <a:lnTo>
                    <a:pt x="1049020" y="354330"/>
                  </a:lnTo>
                  <a:lnTo>
                    <a:pt x="1049020" y="3810"/>
                  </a:lnTo>
                  <a:lnTo>
                    <a:pt x="1049020" y="0"/>
                  </a:lnTo>
                  <a:close/>
                </a:path>
              </a:pathLst>
            </a:custGeom>
            <a:solidFill>
              <a:srgbClr val="FFF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10260" y="2978149"/>
              <a:ext cx="1041400" cy="350520"/>
            </a:xfrm>
            <a:custGeom>
              <a:avLst/>
              <a:gdLst/>
              <a:ahLst/>
              <a:cxnLst/>
              <a:rect l="l" t="t" r="r" b="b"/>
              <a:pathLst>
                <a:path w="1041400" h="350520">
                  <a:moveTo>
                    <a:pt x="1041400" y="0"/>
                  </a:moveTo>
                  <a:lnTo>
                    <a:pt x="1037590" y="0"/>
                  </a:lnTo>
                  <a:lnTo>
                    <a:pt x="1037590" y="3810"/>
                  </a:lnTo>
                  <a:lnTo>
                    <a:pt x="1037590" y="346710"/>
                  </a:lnTo>
                  <a:lnTo>
                    <a:pt x="2540" y="346710"/>
                  </a:lnTo>
                  <a:lnTo>
                    <a:pt x="2540" y="3810"/>
                  </a:lnTo>
                  <a:lnTo>
                    <a:pt x="1037590" y="3810"/>
                  </a:lnTo>
                  <a:lnTo>
                    <a:pt x="1037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6710"/>
                  </a:lnTo>
                  <a:lnTo>
                    <a:pt x="0" y="350520"/>
                  </a:lnTo>
                  <a:lnTo>
                    <a:pt x="1041400" y="350520"/>
                  </a:lnTo>
                  <a:lnTo>
                    <a:pt x="1041400" y="346710"/>
                  </a:lnTo>
                  <a:lnTo>
                    <a:pt x="1041400" y="3810"/>
                  </a:lnTo>
                  <a:lnTo>
                    <a:pt x="1041400" y="0"/>
                  </a:lnTo>
                  <a:close/>
                </a:path>
              </a:pathLst>
            </a:custGeom>
            <a:solidFill>
              <a:srgbClr val="FFF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12800" y="2981959"/>
              <a:ext cx="1035050" cy="342900"/>
            </a:xfrm>
            <a:custGeom>
              <a:avLst/>
              <a:gdLst/>
              <a:ahLst/>
              <a:cxnLst/>
              <a:rect l="l" t="t" r="r" b="b"/>
              <a:pathLst>
                <a:path w="1035050" h="342900">
                  <a:moveTo>
                    <a:pt x="1035050" y="0"/>
                  </a:moveTo>
                  <a:lnTo>
                    <a:pt x="1031240" y="0"/>
                  </a:lnTo>
                  <a:lnTo>
                    <a:pt x="1031240" y="3810"/>
                  </a:lnTo>
                  <a:lnTo>
                    <a:pt x="1031240" y="339090"/>
                  </a:lnTo>
                  <a:lnTo>
                    <a:pt x="3810" y="339090"/>
                  </a:lnTo>
                  <a:lnTo>
                    <a:pt x="3810" y="3810"/>
                  </a:lnTo>
                  <a:lnTo>
                    <a:pt x="1031240" y="3810"/>
                  </a:lnTo>
                  <a:lnTo>
                    <a:pt x="1031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9090"/>
                  </a:lnTo>
                  <a:lnTo>
                    <a:pt x="0" y="342900"/>
                  </a:lnTo>
                  <a:lnTo>
                    <a:pt x="1035050" y="342900"/>
                  </a:lnTo>
                  <a:lnTo>
                    <a:pt x="1035050" y="339090"/>
                  </a:lnTo>
                  <a:lnTo>
                    <a:pt x="1035050" y="3810"/>
                  </a:lnTo>
                  <a:lnTo>
                    <a:pt x="1035050" y="0"/>
                  </a:lnTo>
                  <a:close/>
                </a:path>
              </a:pathLst>
            </a:custGeom>
            <a:solidFill>
              <a:srgbClr val="FFF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16610" y="2985769"/>
              <a:ext cx="1027430" cy="335280"/>
            </a:xfrm>
            <a:custGeom>
              <a:avLst/>
              <a:gdLst/>
              <a:ahLst/>
              <a:cxnLst/>
              <a:rect l="l" t="t" r="r" b="b"/>
              <a:pathLst>
                <a:path w="1027430" h="335279">
                  <a:moveTo>
                    <a:pt x="1027430" y="0"/>
                  </a:moveTo>
                  <a:lnTo>
                    <a:pt x="1024890" y="0"/>
                  </a:lnTo>
                  <a:lnTo>
                    <a:pt x="1024890" y="3810"/>
                  </a:lnTo>
                  <a:lnTo>
                    <a:pt x="1024890" y="331470"/>
                  </a:lnTo>
                  <a:lnTo>
                    <a:pt x="3797" y="331470"/>
                  </a:lnTo>
                  <a:lnTo>
                    <a:pt x="3797" y="3810"/>
                  </a:lnTo>
                  <a:lnTo>
                    <a:pt x="1024890" y="3810"/>
                  </a:lnTo>
                  <a:lnTo>
                    <a:pt x="1024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1470"/>
                  </a:lnTo>
                  <a:lnTo>
                    <a:pt x="0" y="335280"/>
                  </a:lnTo>
                  <a:lnTo>
                    <a:pt x="1027430" y="335280"/>
                  </a:lnTo>
                  <a:lnTo>
                    <a:pt x="1027430" y="331470"/>
                  </a:lnTo>
                  <a:lnTo>
                    <a:pt x="1027430" y="3810"/>
                  </a:lnTo>
                  <a:lnTo>
                    <a:pt x="1027430" y="0"/>
                  </a:lnTo>
                  <a:close/>
                </a:path>
              </a:pathLst>
            </a:custGeom>
            <a:solidFill>
              <a:srgbClr val="FFF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20407" y="2989579"/>
              <a:ext cx="1021715" cy="327660"/>
            </a:xfrm>
            <a:custGeom>
              <a:avLst/>
              <a:gdLst/>
              <a:ahLst/>
              <a:cxnLst/>
              <a:rect l="l" t="t" r="r" b="b"/>
              <a:pathLst>
                <a:path w="1021714" h="327660">
                  <a:moveTo>
                    <a:pt x="1021092" y="0"/>
                  </a:moveTo>
                  <a:lnTo>
                    <a:pt x="1017282" y="0"/>
                  </a:lnTo>
                  <a:lnTo>
                    <a:pt x="1017282" y="2540"/>
                  </a:lnTo>
                  <a:lnTo>
                    <a:pt x="1017282" y="325120"/>
                  </a:lnTo>
                  <a:lnTo>
                    <a:pt x="3822" y="325120"/>
                  </a:lnTo>
                  <a:lnTo>
                    <a:pt x="3822" y="2540"/>
                  </a:lnTo>
                  <a:lnTo>
                    <a:pt x="1017282" y="2540"/>
                  </a:lnTo>
                  <a:lnTo>
                    <a:pt x="101728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25120"/>
                  </a:lnTo>
                  <a:lnTo>
                    <a:pt x="0" y="327660"/>
                  </a:lnTo>
                  <a:lnTo>
                    <a:pt x="1021092" y="327660"/>
                  </a:lnTo>
                  <a:lnTo>
                    <a:pt x="1021092" y="325120"/>
                  </a:lnTo>
                  <a:lnTo>
                    <a:pt x="1021092" y="2540"/>
                  </a:lnTo>
                  <a:lnTo>
                    <a:pt x="1021092" y="0"/>
                  </a:lnTo>
                  <a:close/>
                </a:path>
              </a:pathLst>
            </a:custGeom>
            <a:solidFill>
              <a:srgbClr val="FFF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24230" y="2992119"/>
              <a:ext cx="1013460" cy="322580"/>
            </a:xfrm>
            <a:custGeom>
              <a:avLst/>
              <a:gdLst/>
              <a:ahLst/>
              <a:cxnLst/>
              <a:rect l="l" t="t" r="r" b="b"/>
              <a:pathLst>
                <a:path w="1013460" h="322579">
                  <a:moveTo>
                    <a:pt x="1013460" y="0"/>
                  </a:moveTo>
                  <a:lnTo>
                    <a:pt x="1009650" y="0"/>
                  </a:lnTo>
                  <a:lnTo>
                    <a:pt x="1009650" y="5080"/>
                  </a:lnTo>
                  <a:lnTo>
                    <a:pt x="1009650" y="317500"/>
                  </a:lnTo>
                  <a:lnTo>
                    <a:pt x="3810" y="317500"/>
                  </a:lnTo>
                  <a:lnTo>
                    <a:pt x="3810" y="5080"/>
                  </a:lnTo>
                  <a:lnTo>
                    <a:pt x="1009650" y="5080"/>
                  </a:lnTo>
                  <a:lnTo>
                    <a:pt x="100965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17500"/>
                  </a:lnTo>
                  <a:lnTo>
                    <a:pt x="0" y="322580"/>
                  </a:lnTo>
                  <a:lnTo>
                    <a:pt x="1013460" y="322580"/>
                  </a:lnTo>
                  <a:lnTo>
                    <a:pt x="1013460" y="317500"/>
                  </a:lnTo>
                  <a:lnTo>
                    <a:pt x="1013460" y="5080"/>
                  </a:lnTo>
                  <a:lnTo>
                    <a:pt x="1013460" y="0"/>
                  </a:lnTo>
                  <a:close/>
                </a:path>
              </a:pathLst>
            </a:custGeom>
            <a:solidFill>
              <a:srgbClr val="FFF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28040" y="2997199"/>
              <a:ext cx="1005840" cy="312420"/>
            </a:xfrm>
            <a:custGeom>
              <a:avLst/>
              <a:gdLst/>
              <a:ahLst/>
              <a:cxnLst/>
              <a:rect l="l" t="t" r="r" b="b"/>
              <a:pathLst>
                <a:path w="1005839" h="312420">
                  <a:moveTo>
                    <a:pt x="1005840" y="0"/>
                  </a:moveTo>
                  <a:lnTo>
                    <a:pt x="1002030" y="0"/>
                  </a:lnTo>
                  <a:lnTo>
                    <a:pt x="1002030" y="2540"/>
                  </a:lnTo>
                  <a:lnTo>
                    <a:pt x="1002030" y="309880"/>
                  </a:lnTo>
                  <a:lnTo>
                    <a:pt x="3810" y="309880"/>
                  </a:lnTo>
                  <a:lnTo>
                    <a:pt x="3810" y="2540"/>
                  </a:lnTo>
                  <a:lnTo>
                    <a:pt x="1002030" y="2540"/>
                  </a:lnTo>
                  <a:lnTo>
                    <a:pt x="10020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09880"/>
                  </a:lnTo>
                  <a:lnTo>
                    <a:pt x="0" y="312420"/>
                  </a:lnTo>
                  <a:lnTo>
                    <a:pt x="1005840" y="312420"/>
                  </a:lnTo>
                  <a:lnTo>
                    <a:pt x="1005840" y="309880"/>
                  </a:lnTo>
                  <a:lnTo>
                    <a:pt x="1005840" y="2540"/>
                  </a:lnTo>
                  <a:lnTo>
                    <a:pt x="1005840" y="0"/>
                  </a:lnTo>
                  <a:close/>
                </a:path>
              </a:pathLst>
            </a:custGeom>
            <a:solidFill>
              <a:srgbClr val="FFF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31850" y="2999739"/>
              <a:ext cx="998219" cy="307340"/>
            </a:xfrm>
            <a:custGeom>
              <a:avLst/>
              <a:gdLst/>
              <a:ahLst/>
              <a:cxnLst/>
              <a:rect l="l" t="t" r="r" b="b"/>
              <a:pathLst>
                <a:path w="998219" h="307339">
                  <a:moveTo>
                    <a:pt x="998220" y="0"/>
                  </a:moveTo>
                  <a:lnTo>
                    <a:pt x="994410" y="0"/>
                  </a:lnTo>
                  <a:lnTo>
                    <a:pt x="994410" y="3810"/>
                  </a:lnTo>
                  <a:lnTo>
                    <a:pt x="994410" y="303530"/>
                  </a:lnTo>
                  <a:lnTo>
                    <a:pt x="3810" y="303530"/>
                  </a:lnTo>
                  <a:lnTo>
                    <a:pt x="3810" y="3810"/>
                  </a:lnTo>
                  <a:lnTo>
                    <a:pt x="994410" y="3810"/>
                  </a:lnTo>
                  <a:lnTo>
                    <a:pt x="994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3530"/>
                  </a:lnTo>
                  <a:lnTo>
                    <a:pt x="0" y="307340"/>
                  </a:lnTo>
                  <a:lnTo>
                    <a:pt x="998220" y="307340"/>
                  </a:lnTo>
                  <a:lnTo>
                    <a:pt x="998220" y="303530"/>
                  </a:lnTo>
                  <a:lnTo>
                    <a:pt x="998220" y="3810"/>
                  </a:lnTo>
                  <a:lnTo>
                    <a:pt x="998220" y="0"/>
                  </a:lnTo>
                  <a:close/>
                </a:path>
              </a:pathLst>
            </a:custGeom>
            <a:solidFill>
              <a:srgbClr val="FFF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35660" y="3003549"/>
              <a:ext cx="990600" cy="299720"/>
            </a:xfrm>
            <a:custGeom>
              <a:avLst/>
              <a:gdLst/>
              <a:ahLst/>
              <a:cxnLst/>
              <a:rect l="l" t="t" r="r" b="b"/>
              <a:pathLst>
                <a:path w="990600" h="299720">
                  <a:moveTo>
                    <a:pt x="990600" y="0"/>
                  </a:moveTo>
                  <a:lnTo>
                    <a:pt x="986790" y="0"/>
                  </a:lnTo>
                  <a:lnTo>
                    <a:pt x="986790" y="3810"/>
                  </a:lnTo>
                  <a:lnTo>
                    <a:pt x="986790" y="295910"/>
                  </a:lnTo>
                  <a:lnTo>
                    <a:pt x="2540" y="295910"/>
                  </a:lnTo>
                  <a:lnTo>
                    <a:pt x="2540" y="3810"/>
                  </a:lnTo>
                  <a:lnTo>
                    <a:pt x="986790" y="3810"/>
                  </a:lnTo>
                  <a:lnTo>
                    <a:pt x="986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5910"/>
                  </a:lnTo>
                  <a:lnTo>
                    <a:pt x="0" y="299720"/>
                  </a:lnTo>
                  <a:lnTo>
                    <a:pt x="990600" y="299720"/>
                  </a:lnTo>
                  <a:lnTo>
                    <a:pt x="990600" y="295910"/>
                  </a:lnTo>
                  <a:lnTo>
                    <a:pt x="990600" y="381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F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38200" y="3007359"/>
              <a:ext cx="984250" cy="292100"/>
            </a:xfrm>
            <a:custGeom>
              <a:avLst/>
              <a:gdLst/>
              <a:ahLst/>
              <a:cxnLst/>
              <a:rect l="l" t="t" r="r" b="b"/>
              <a:pathLst>
                <a:path w="984250" h="292100">
                  <a:moveTo>
                    <a:pt x="984250" y="0"/>
                  </a:moveTo>
                  <a:lnTo>
                    <a:pt x="980440" y="0"/>
                  </a:lnTo>
                  <a:lnTo>
                    <a:pt x="980440" y="3810"/>
                  </a:lnTo>
                  <a:lnTo>
                    <a:pt x="980440" y="288290"/>
                  </a:lnTo>
                  <a:lnTo>
                    <a:pt x="3810" y="288290"/>
                  </a:lnTo>
                  <a:lnTo>
                    <a:pt x="3810" y="3810"/>
                  </a:lnTo>
                  <a:lnTo>
                    <a:pt x="980440" y="3810"/>
                  </a:lnTo>
                  <a:lnTo>
                    <a:pt x="9804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8290"/>
                  </a:lnTo>
                  <a:lnTo>
                    <a:pt x="0" y="292100"/>
                  </a:lnTo>
                  <a:lnTo>
                    <a:pt x="984250" y="292100"/>
                  </a:lnTo>
                  <a:lnTo>
                    <a:pt x="984250" y="288290"/>
                  </a:lnTo>
                  <a:lnTo>
                    <a:pt x="984250" y="3810"/>
                  </a:lnTo>
                  <a:lnTo>
                    <a:pt x="984250" y="0"/>
                  </a:lnTo>
                  <a:close/>
                </a:path>
              </a:pathLst>
            </a:custGeom>
            <a:solidFill>
              <a:srgbClr val="FFF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42010" y="3011169"/>
              <a:ext cx="976630" cy="284480"/>
            </a:xfrm>
            <a:custGeom>
              <a:avLst/>
              <a:gdLst/>
              <a:ahLst/>
              <a:cxnLst/>
              <a:rect l="l" t="t" r="r" b="b"/>
              <a:pathLst>
                <a:path w="976630" h="284479">
                  <a:moveTo>
                    <a:pt x="976630" y="0"/>
                  </a:moveTo>
                  <a:lnTo>
                    <a:pt x="974090" y="0"/>
                  </a:lnTo>
                  <a:lnTo>
                    <a:pt x="974090" y="3810"/>
                  </a:lnTo>
                  <a:lnTo>
                    <a:pt x="974090" y="280670"/>
                  </a:lnTo>
                  <a:lnTo>
                    <a:pt x="3810" y="280670"/>
                  </a:lnTo>
                  <a:lnTo>
                    <a:pt x="3810" y="3810"/>
                  </a:lnTo>
                  <a:lnTo>
                    <a:pt x="974090" y="3810"/>
                  </a:lnTo>
                  <a:lnTo>
                    <a:pt x="974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0670"/>
                  </a:lnTo>
                  <a:lnTo>
                    <a:pt x="0" y="284480"/>
                  </a:lnTo>
                  <a:lnTo>
                    <a:pt x="976630" y="284480"/>
                  </a:lnTo>
                  <a:lnTo>
                    <a:pt x="976630" y="280670"/>
                  </a:lnTo>
                  <a:lnTo>
                    <a:pt x="976630" y="3810"/>
                  </a:lnTo>
                  <a:lnTo>
                    <a:pt x="976630" y="0"/>
                  </a:lnTo>
                  <a:close/>
                </a:path>
              </a:pathLst>
            </a:custGeom>
            <a:solidFill>
              <a:srgbClr val="FFF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45820" y="3014979"/>
              <a:ext cx="970280" cy="276860"/>
            </a:xfrm>
            <a:custGeom>
              <a:avLst/>
              <a:gdLst/>
              <a:ahLst/>
              <a:cxnLst/>
              <a:rect l="l" t="t" r="r" b="b"/>
              <a:pathLst>
                <a:path w="970280" h="276860">
                  <a:moveTo>
                    <a:pt x="970280" y="0"/>
                  </a:moveTo>
                  <a:lnTo>
                    <a:pt x="966470" y="0"/>
                  </a:lnTo>
                  <a:lnTo>
                    <a:pt x="966470" y="3810"/>
                  </a:lnTo>
                  <a:lnTo>
                    <a:pt x="966470" y="273050"/>
                  </a:lnTo>
                  <a:lnTo>
                    <a:pt x="3810" y="273050"/>
                  </a:lnTo>
                  <a:lnTo>
                    <a:pt x="3810" y="3810"/>
                  </a:lnTo>
                  <a:lnTo>
                    <a:pt x="966470" y="3810"/>
                  </a:lnTo>
                  <a:lnTo>
                    <a:pt x="966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3050"/>
                  </a:lnTo>
                  <a:lnTo>
                    <a:pt x="0" y="276860"/>
                  </a:lnTo>
                  <a:lnTo>
                    <a:pt x="970280" y="276860"/>
                  </a:lnTo>
                  <a:lnTo>
                    <a:pt x="970280" y="273050"/>
                  </a:lnTo>
                  <a:lnTo>
                    <a:pt x="970280" y="3810"/>
                  </a:lnTo>
                  <a:lnTo>
                    <a:pt x="970280" y="0"/>
                  </a:lnTo>
                  <a:close/>
                </a:path>
              </a:pathLst>
            </a:custGeom>
            <a:solidFill>
              <a:srgbClr val="FFF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49630" y="3018789"/>
              <a:ext cx="962660" cy="269240"/>
            </a:xfrm>
            <a:custGeom>
              <a:avLst/>
              <a:gdLst/>
              <a:ahLst/>
              <a:cxnLst/>
              <a:rect l="l" t="t" r="r" b="b"/>
              <a:pathLst>
                <a:path w="962660" h="269239">
                  <a:moveTo>
                    <a:pt x="962660" y="0"/>
                  </a:moveTo>
                  <a:lnTo>
                    <a:pt x="958850" y="0"/>
                  </a:lnTo>
                  <a:lnTo>
                    <a:pt x="958850" y="3810"/>
                  </a:lnTo>
                  <a:lnTo>
                    <a:pt x="958850" y="265430"/>
                  </a:lnTo>
                  <a:lnTo>
                    <a:pt x="3810" y="265430"/>
                  </a:lnTo>
                  <a:lnTo>
                    <a:pt x="3810" y="3810"/>
                  </a:lnTo>
                  <a:lnTo>
                    <a:pt x="958850" y="3810"/>
                  </a:lnTo>
                  <a:lnTo>
                    <a:pt x="958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5430"/>
                  </a:lnTo>
                  <a:lnTo>
                    <a:pt x="0" y="269240"/>
                  </a:lnTo>
                  <a:lnTo>
                    <a:pt x="962660" y="269240"/>
                  </a:lnTo>
                  <a:lnTo>
                    <a:pt x="962660" y="265430"/>
                  </a:lnTo>
                  <a:lnTo>
                    <a:pt x="962660" y="3810"/>
                  </a:lnTo>
                  <a:lnTo>
                    <a:pt x="962660" y="0"/>
                  </a:lnTo>
                  <a:close/>
                </a:path>
              </a:pathLst>
            </a:custGeom>
            <a:solidFill>
              <a:srgbClr val="FFF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53440" y="3022599"/>
              <a:ext cx="955040" cy="261620"/>
            </a:xfrm>
            <a:custGeom>
              <a:avLst/>
              <a:gdLst/>
              <a:ahLst/>
              <a:cxnLst/>
              <a:rect l="l" t="t" r="r" b="b"/>
              <a:pathLst>
                <a:path w="955039" h="261620">
                  <a:moveTo>
                    <a:pt x="955040" y="0"/>
                  </a:moveTo>
                  <a:lnTo>
                    <a:pt x="951230" y="0"/>
                  </a:lnTo>
                  <a:lnTo>
                    <a:pt x="951230" y="3810"/>
                  </a:lnTo>
                  <a:lnTo>
                    <a:pt x="951230" y="257810"/>
                  </a:lnTo>
                  <a:lnTo>
                    <a:pt x="3810" y="257810"/>
                  </a:lnTo>
                  <a:lnTo>
                    <a:pt x="3810" y="3810"/>
                  </a:lnTo>
                  <a:lnTo>
                    <a:pt x="951230" y="3810"/>
                  </a:lnTo>
                  <a:lnTo>
                    <a:pt x="951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7810"/>
                  </a:lnTo>
                  <a:lnTo>
                    <a:pt x="0" y="261620"/>
                  </a:lnTo>
                  <a:lnTo>
                    <a:pt x="955040" y="261620"/>
                  </a:lnTo>
                  <a:lnTo>
                    <a:pt x="955040" y="257810"/>
                  </a:lnTo>
                  <a:lnTo>
                    <a:pt x="955040" y="3810"/>
                  </a:lnTo>
                  <a:lnTo>
                    <a:pt x="955040" y="0"/>
                  </a:lnTo>
                  <a:close/>
                </a:path>
              </a:pathLst>
            </a:custGeom>
            <a:solidFill>
              <a:srgbClr val="FFF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57250" y="3026409"/>
              <a:ext cx="947419" cy="254000"/>
            </a:xfrm>
            <a:custGeom>
              <a:avLst/>
              <a:gdLst/>
              <a:ahLst/>
              <a:cxnLst/>
              <a:rect l="l" t="t" r="r" b="b"/>
              <a:pathLst>
                <a:path w="947419" h="254000">
                  <a:moveTo>
                    <a:pt x="947420" y="0"/>
                  </a:moveTo>
                  <a:lnTo>
                    <a:pt x="943610" y="0"/>
                  </a:lnTo>
                  <a:lnTo>
                    <a:pt x="943610" y="2540"/>
                  </a:lnTo>
                  <a:lnTo>
                    <a:pt x="943610" y="251460"/>
                  </a:lnTo>
                  <a:lnTo>
                    <a:pt x="3810" y="251460"/>
                  </a:lnTo>
                  <a:lnTo>
                    <a:pt x="3810" y="2540"/>
                  </a:lnTo>
                  <a:lnTo>
                    <a:pt x="943610" y="2540"/>
                  </a:lnTo>
                  <a:lnTo>
                    <a:pt x="9436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1460"/>
                  </a:lnTo>
                  <a:lnTo>
                    <a:pt x="0" y="254000"/>
                  </a:lnTo>
                  <a:lnTo>
                    <a:pt x="947420" y="254000"/>
                  </a:lnTo>
                  <a:lnTo>
                    <a:pt x="947420" y="251460"/>
                  </a:lnTo>
                  <a:lnTo>
                    <a:pt x="947420" y="2540"/>
                  </a:lnTo>
                  <a:lnTo>
                    <a:pt x="947420" y="0"/>
                  </a:lnTo>
                  <a:close/>
                </a:path>
              </a:pathLst>
            </a:custGeom>
            <a:solidFill>
              <a:srgbClr val="FFF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61060" y="3028949"/>
              <a:ext cx="939800" cy="248920"/>
            </a:xfrm>
            <a:custGeom>
              <a:avLst/>
              <a:gdLst/>
              <a:ahLst/>
              <a:cxnLst/>
              <a:rect l="l" t="t" r="r" b="b"/>
              <a:pathLst>
                <a:path w="939800" h="248920">
                  <a:moveTo>
                    <a:pt x="939800" y="0"/>
                  </a:moveTo>
                  <a:lnTo>
                    <a:pt x="935990" y="0"/>
                  </a:lnTo>
                  <a:lnTo>
                    <a:pt x="935990" y="3810"/>
                  </a:lnTo>
                  <a:lnTo>
                    <a:pt x="935990" y="245110"/>
                  </a:lnTo>
                  <a:lnTo>
                    <a:pt x="3810" y="245110"/>
                  </a:lnTo>
                  <a:lnTo>
                    <a:pt x="3810" y="3810"/>
                  </a:lnTo>
                  <a:lnTo>
                    <a:pt x="935990" y="3810"/>
                  </a:lnTo>
                  <a:lnTo>
                    <a:pt x="935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5110"/>
                  </a:lnTo>
                  <a:lnTo>
                    <a:pt x="0" y="248920"/>
                  </a:lnTo>
                  <a:lnTo>
                    <a:pt x="939800" y="248920"/>
                  </a:lnTo>
                  <a:lnTo>
                    <a:pt x="939800" y="245110"/>
                  </a:lnTo>
                  <a:lnTo>
                    <a:pt x="939800" y="3810"/>
                  </a:lnTo>
                  <a:lnTo>
                    <a:pt x="939800" y="0"/>
                  </a:lnTo>
                  <a:close/>
                </a:path>
              </a:pathLst>
            </a:custGeom>
            <a:solidFill>
              <a:srgbClr val="FFF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64870" y="3032759"/>
              <a:ext cx="932180" cy="241300"/>
            </a:xfrm>
            <a:custGeom>
              <a:avLst/>
              <a:gdLst/>
              <a:ahLst/>
              <a:cxnLst/>
              <a:rect l="l" t="t" r="r" b="b"/>
              <a:pathLst>
                <a:path w="932180" h="241300">
                  <a:moveTo>
                    <a:pt x="932180" y="0"/>
                  </a:moveTo>
                  <a:lnTo>
                    <a:pt x="928370" y="0"/>
                  </a:lnTo>
                  <a:lnTo>
                    <a:pt x="928370" y="3810"/>
                  </a:lnTo>
                  <a:lnTo>
                    <a:pt x="928370" y="237490"/>
                  </a:lnTo>
                  <a:lnTo>
                    <a:pt x="2540" y="237490"/>
                  </a:lnTo>
                  <a:lnTo>
                    <a:pt x="2540" y="3810"/>
                  </a:lnTo>
                  <a:lnTo>
                    <a:pt x="928370" y="3810"/>
                  </a:lnTo>
                  <a:lnTo>
                    <a:pt x="928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7490"/>
                  </a:lnTo>
                  <a:lnTo>
                    <a:pt x="0" y="241300"/>
                  </a:lnTo>
                  <a:lnTo>
                    <a:pt x="932180" y="241300"/>
                  </a:lnTo>
                  <a:lnTo>
                    <a:pt x="932180" y="237490"/>
                  </a:lnTo>
                  <a:lnTo>
                    <a:pt x="932180" y="3810"/>
                  </a:lnTo>
                  <a:lnTo>
                    <a:pt x="932180" y="0"/>
                  </a:lnTo>
                  <a:close/>
                </a:path>
              </a:pathLst>
            </a:custGeom>
            <a:solidFill>
              <a:srgbClr val="FFF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67410" y="3036569"/>
              <a:ext cx="925830" cy="233679"/>
            </a:xfrm>
            <a:custGeom>
              <a:avLst/>
              <a:gdLst/>
              <a:ahLst/>
              <a:cxnLst/>
              <a:rect l="l" t="t" r="r" b="b"/>
              <a:pathLst>
                <a:path w="925830" h="233679">
                  <a:moveTo>
                    <a:pt x="925830" y="0"/>
                  </a:moveTo>
                  <a:lnTo>
                    <a:pt x="922020" y="0"/>
                  </a:lnTo>
                  <a:lnTo>
                    <a:pt x="922020" y="3810"/>
                  </a:lnTo>
                  <a:lnTo>
                    <a:pt x="922020" y="229870"/>
                  </a:lnTo>
                  <a:lnTo>
                    <a:pt x="3810" y="229870"/>
                  </a:lnTo>
                  <a:lnTo>
                    <a:pt x="3810" y="3810"/>
                  </a:lnTo>
                  <a:lnTo>
                    <a:pt x="922020" y="3810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9870"/>
                  </a:lnTo>
                  <a:lnTo>
                    <a:pt x="0" y="233680"/>
                  </a:lnTo>
                  <a:lnTo>
                    <a:pt x="925830" y="233680"/>
                  </a:lnTo>
                  <a:lnTo>
                    <a:pt x="925830" y="229870"/>
                  </a:lnTo>
                  <a:lnTo>
                    <a:pt x="925830" y="3810"/>
                  </a:lnTo>
                  <a:lnTo>
                    <a:pt x="925830" y="0"/>
                  </a:lnTo>
                  <a:close/>
                </a:path>
              </a:pathLst>
            </a:custGeom>
            <a:solidFill>
              <a:srgbClr val="FFF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71220" y="3040379"/>
              <a:ext cx="918210" cy="226060"/>
            </a:xfrm>
            <a:custGeom>
              <a:avLst/>
              <a:gdLst/>
              <a:ahLst/>
              <a:cxnLst/>
              <a:rect l="l" t="t" r="r" b="b"/>
              <a:pathLst>
                <a:path w="918210" h="226060">
                  <a:moveTo>
                    <a:pt x="918210" y="0"/>
                  </a:moveTo>
                  <a:lnTo>
                    <a:pt x="915670" y="0"/>
                  </a:lnTo>
                  <a:lnTo>
                    <a:pt x="915670" y="3810"/>
                  </a:lnTo>
                  <a:lnTo>
                    <a:pt x="915670" y="222250"/>
                  </a:lnTo>
                  <a:lnTo>
                    <a:pt x="3810" y="222250"/>
                  </a:lnTo>
                  <a:lnTo>
                    <a:pt x="3810" y="3810"/>
                  </a:lnTo>
                  <a:lnTo>
                    <a:pt x="915670" y="3810"/>
                  </a:lnTo>
                  <a:lnTo>
                    <a:pt x="915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2250"/>
                  </a:lnTo>
                  <a:lnTo>
                    <a:pt x="0" y="226060"/>
                  </a:lnTo>
                  <a:lnTo>
                    <a:pt x="918210" y="226060"/>
                  </a:lnTo>
                  <a:lnTo>
                    <a:pt x="918210" y="222250"/>
                  </a:lnTo>
                  <a:lnTo>
                    <a:pt x="918210" y="3810"/>
                  </a:lnTo>
                  <a:lnTo>
                    <a:pt x="918210" y="0"/>
                  </a:lnTo>
                  <a:close/>
                </a:path>
              </a:pathLst>
            </a:custGeom>
            <a:solidFill>
              <a:srgbClr val="FFF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75030" y="3044189"/>
              <a:ext cx="911860" cy="218440"/>
            </a:xfrm>
            <a:custGeom>
              <a:avLst/>
              <a:gdLst/>
              <a:ahLst/>
              <a:cxnLst/>
              <a:rect l="l" t="t" r="r" b="b"/>
              <a:pathLst>
                <a:path w="911860" h="218439">
                  <a:moveTo>
                    <a:pt x="911860" y="0"/>
                  </a:moveTo>
                  <a:lnTo>
                    <a:pt x="906780" y="0"/>
                  </a:lnTo>
                  <a:lnTo>
                    <a:pt x="906780" y="3810"/>
                  </a:lnTo>
                  <a:lnTo>
                    <a:pt x="906780" y="214630"/>
                  </a:lnTo>
                  <a:lnTo>
                    <a:pt x="3810" y="214630"/>
                  </a:lnTo>
                  <a:lnTo>
                    <a:pt x="3810" y="3810"/>
                  </a:lnTo>
                  <a:lnTo>
                    <a:pt x="906780" y="3810"/>
                  </a:lnTo>
                  <a:lnTo>
                    <a:pt x="9067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4630"/>
                  </a:lnTo>
                  <a:lnTo>
                    <a:pt x="0" y="218440"/>
                  </a:lnTo>
                  <a:lnTo>
                    <a:pt x="911860" y="218440"/>
                  </a:lnTo>
                  <a:lnTo>
                    <a:pt x="911860" y="214630"/>
                  </a:lnTo>
                  <a:lnTo>
                    <a:pt x="911860" y="3810"/>
                  </a:lnTo>
                  <a:lnTo>
                    <a:pt x="911860" y="0"/>
                  </a:lnTo>
                  <a:close/>
                </a:path>
              </a:pathLst>
            </a:custGeom>
            <a:solidFill>
              <a:srgbClr val="FFF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78840" y="3047999"/>
              <a:ext cx="902969" cy="210820"/>
            </a:xfrm>
            <a:custGeom>
              <a:avLst/>
              <a:gdLst/>
              <a:ahLst/>
              <a:cxnLst/>
              <a:rect l="l" t="t" r="r" b="b"/>
              <a:pathLst>
                <a:path w="902969" h="210820">
                  <a:moveTo>
                    <a:pt x="902970" y="0"/>
                  </a:moveTo>
                  <a:lnTo>
                    <a:pt x="900430" y="0"/>
                  </a:lnTo>
                  <a:lnTo>
                    <a:pt x="900430" y="3810"/>
                  </a:lnTo>
                  <a:lnTo>
                    <a:pt x="900430" y="207010"/>
                  </a:lnTo>
                  <a:lnTo>
                    <a:pt x="3810" y="207010"/>
                  </a:lnTo>
                  <a:lnTo>
                    <a:pt x="3810" y="3810"/>
                  </a:lnTo>
                  <a:lnTo>
                    <a:pt x="900430" y="3810"/>
                  </a:lnTo>
                  <a:lnTo>
                    <a:pt x="900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7010"/>
                  </a:lnTo>
                  <a:lnTo>
                    <a:pt x="0" y="210820"/>
                  </a:lnTo>
                  <a:lnTo>
                    <a:pt x="902970" y="210820"/>
                  </a:lnTo>
                  <a:lnTo>
                    <a:pt x="902970" y="207010"/>
                  </a:lnTo>
                  <a:lnTo>
                    <a:pt x="902970" y="3810"/>
                  </a:lnTo>
                  <a:lnTo>
                    <a:pt x="902970" y="0"/>
                  </a:lnTo>
                  <a:close/>
                </a:path>
              </a:pathLst>
            </a:custGeom>
            <a:solidFill>
              <a:srgbClr val="FFF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82650" y="3051809"/>
              <a:ext cx="896619" cy="203200"/>
            </a:xfrm>
            <a:custGeom>
              <a:avLst/>
              <a:gdLst/>
              <a:ahLst/>
              <a:cxnLst/>
              <a:rect l="l" t="t" r="r" b="b"/>
              <a:pathLst>
                <a:path w="896619" h="203200">
                  <a:moveTo>
                    <a:pt x="896620" y="0"/>
                  </a:moveTo>
                  <a:lnTo>
                    <a:pt x="892810" y="0"/>
                  </a:lnTo>
                  <a:lnTo>
                    <a:pt x="892810" y="2540"/>
                  </a:lnTo>
                  <a:lnTo>
                    <a:pt x="892810" y="200660"/>
                  </a:lnTo>
                  <a:lnTo>
                    <a:pt x="3810" y="200660"/>
                  </a:lnTo>
                  <a:lnTo>
                    <a:pt x="3810" y="2540"/>
                  </a:lnTo>
                  <a:lnTo>
                    <a:pt x="892810" y="2540"/>
                  </a:lnTo>
                  <a:lnTo>
                    <a:pt x="8928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0660"/>
                  </a:lnTo>
                  <a:lnTo>
                    <a:pt x="0" y="203200"/>
                  </a:lnTo>
                  <a:lnTo>
                    <a:pt x="896620" y="203200"/>
                  </a:lnTo>
                  <a:lnTo>
                    <a:pt x="896620" y="200660"/>
                  </a:lnTo>
                  <a:lnTo>
                    <a:pt x="896620" y="2540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FFFF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86460" y="3054349"/>
              <a:ext cx="889000" cy="198120"/>
            </a:xfrm>
            <a:custGeom>
              <a:avLst/>
              <a:gdLst/>
              <a:ahLst/>
              <a:cxnLst/>
              <a:rect l="l" t="t" r="r" b="b"/>
              <a:pathLst>
                <a:path w="889000" h="198120">
                  <a:moveTo>
                    <a:pt x="889000" y="0"/>
                  </a:moveTo>
                  <a:lnTo>
                    <a:pt x="885190" y="0"/>
                  </a:lnTo>
                  <a:lnTo>
                    <a:pt x="885190" y="3810"/>
                  </a:lnTo>
                  <a:lnTo>
                    <a:pt x="885190" y="194310"/>
                  </a:lnTo>
                  <a:lnTo>
                    <a:pt x="3810" y="194310"/>
                  </a:lnTo>
                  <a:lnTo>
                    <a:pt x="3810" y="3810"/>
                  </a:lnTo>
                  <a:lnTo>
                    <a:pt x="885190" y="3810"/>
                  </a:lnTo>
                  <a:lnTo>
                    <a:pt x="885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4310"/>
                  </a:lnTo>
                  <a:lnTo>
                    <a:pt x="0" y="198120"/>
                  </a:lnTo>
                  <a:lnTo>
                    <a:pt x="889000" y="198120"/>
                  </a:lnTo>
                  <a:lnTo>
                    <a:pt x="889000" y="194310"/>
                  </a:lnTo>
                  <a:lnTo>
                    <a:pt x="889000" y="3810"/>
                  </a:lnTo>
                  <a:lnTo>
                    <a:pt x="889000" y="0"/>
                  </a:lnTo>
                  <a:close/>
                </a:path>
              </a:pathLst>
            </a:custGeom>
            <a:solidFill>
              <a:srgbClr val="FFF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90270" y="3058159"/>
              <a:ext cx="881380" cy="190500"/>
            </a:xfrm>
            <a:custGeom>
              <a:avLst/>
              <a:gdLst/>
              <a:ahLst/>
              <a:cxnLst/>
              <a:rect l="l" t="t" r="r" b="b"/>
              <a:pathLst>
                <a:path w="881380" h="190500">
                  <a:moveTo>
                    <a:pt x="881380" y="0"/>
                  </a:moveTo>
                  <a:lnTo>
                    <a:pt x="877570" y="0"/>
                  </a:lnTo>
                  <a:lnTo>
                    <a:pt x="877570" y="3810"/>
                  </a:lnTo>
                  <a:lnTo>
                    <a:pt x="877570" y="186690"/>
                  </a:lnTo>
                  <a:lnTo>
                    <a:pt x="3810" y="186690"/>
                  </a:lnTo>
                  <a:lnTo>
                    <a:pt x="3810" y="3810"/>
                  </a:lnTo>
                  <a:lnTo>
                    <a:pt x="877570" y="3810"/>
                  </a:lnTo>
                  <a:lnTo>
                    <a:pt x="877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6690"/>
                  </a:lnTo>
                  <a:lnTo>
                    <a:pt x="0" y="190500"/>
                  </a:lnTo>
                  <a:lnTo>
                    <a:pt x="881380" y="190500"/>
                  </a:lnTo>
                  <a:lnTo>
                    <a:pt x="881380" y="186690"/>
                  </a:lnTo>
                  <a:lnTo>
                    <a:pt x="881380" y="3810"/>
                  </a:lnTo>
                  <a:lnTo>
                    <a:pt x="881380" y="0"/>
                  </a:lnTo>
                  <a:close/>
                </a:path>
              </a:pathLst>
            </a:custGeom>
            <a:solidFill>
              <a:srgbClr val="FFF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94080" y="3061969"/>
              <a:ext cx="873760" cy="182880"/>
            </a:xfrm>
            <a:custGeom>
              <a:avLst/>
              <a:gdLst/>
              <a:ahLst/>
              <a:cxnLst/>
              <a:rect l="l" t="t" r="r" b="b"/>
              <a:pathLst>
                <a:path w="873760" h="182880">
                  <a:moveTo>
                    <a:pt x="873760" y="0"/>
                  </a:moveTo>
                  <a:lnTo>
                    <a:pt x="869950" y="0"/>
                  </a:lnTo>
                  <a:lnTo>
                    <a:pt x="869950" y="3810"/>
                  </a:lnTo>
                  <a:lnTo>
                    <a:pt x="869950" y="179070"/>
                  </a:lnTo>
                  <a:lnTo>
                    <a:pt x="2540" y="179070"/>
                  </a:lnTo>
                  <a:lnTo>
                    <a:pt x="2540" y="3810"/>
                  </a:lnTo>
                  <a:lnTo>
                    <a:pt x="869950" y="3810"/>
                  </a:lnTo>
                  <a:lnTo>
                    <a:pt x="869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9070"/>
                  </a:lnTo>
                  <a:lnTo>
                    <a:pt x="0" y="182880"/>
                  </a:lnTo>
                  <a:lnTo>
                    <a:pt x="873760" y="182880"/>
                  </a:lnTo>
                  <a:lnTo>
                    <a:pt x="873760" y="179070"/>
                  </a:lnTo>
                  <a:lnTo>
                    <a:pt x="873760" y="3810"/>
                  </a:lnTo>
                  <a:lnTo>
                    <a:pt x="87376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96620" y="3065779"/>
              <a:ext cx="867410" cy="175260"/>
            </a:xfrm>
            <a:custGeom>
              <a:avLst/>
              <a:gdLst/>
              <a:ahLst/>
              <a:cxnLst/>
              <a:rect l="l" t="t" r="r" b="b"/>
              <a:pathLst>
                <a:path w="867410" h="175260">
                  <a:moveTo>
                    <a:pt x="867410" y="0"/>
                  </a:moveTo>
                  <a:lnTo>
                    <a:pt x="863600" y="0"/>
                  </a:lnTo>
                  <a:lnTo>
                    <a:pt x="863600" y="3810"/>
                  </a:lnTo>
                  <a:lnTo>
                    <a:pt x="863600" y="171450"/>
                  </a:lnTo>
                  <a:lnTo>
                    <a:pt x="5080" y="171450"/>
                  </a:lnTo>
                  <a:lnTo>
                    <a:pt x="5080" y="3810"/>
                  </a:lnTo>
                  <a:lnTo>
                    <a:pt x="863600" y="3810"/>
                  </a:lnTo>
                  <a:lnTo>
                    <a:pt x="8636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1450"/>
                  </a:lnTo>
                  <a:lnTo>
                    <a:pt x="0" y="175260"/>
                  </a:lnTo>
                  <a:lnTo>
                    <a:pt x="867410" y="175260"/>
                  </a:lnTo>
                  <a:lnTo>
                    <a:pt x="867410" y="171450"/>
                  </a:lnTo>
                  <a:lnTo>
                    <a:pt x="867410" y="3810"/>
                  </a:lnTo>
                  <a:lnTo>
                    <a:pt x="867410" y="0"/>
                  </a:lnTo>
                  <a:close/>
                </a:path>
              </a:pathLst>
            </a:custGeom>
            <a:solidFill>
              <a:srgbClr val="FFF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901700" y="3069589"/>
              <a:ext cx="858519" cy="167640"/>
            </a:xfrm>
            <a:custGeom>
              <a:avLst/>
              <a:gdLst/>
              <a:ahLst/>
              <a:cxnLst/>
              <a:rect l="l" t="t" r="r" b="b"/>
              <a:pathLst>
                <a:path w="858519" h="167639">
                  <a:moveTo>
                    <a:pt x="858520" y="0"/>
                  </a:moveTo>
                  <a:lnTo>
                    <a:pt x="854710" y="0"/>
                  </a:lnTo>
                  <a:lnTo>
                    <a:pt x="854710" y="3810"/>
                  </a:lnTo>
                  <a:lnTo>
                    <a:pt x="854710" y="163830"/>
                  </a:lnTo>
                  <a:lnTo>
                    <a:pt x="2540" y="163830"/>
                  </a:lnTo>
                  <a:lnTo>
                    <a:pt x="2540" y="3810"/>
                  </a:lnTo>
                  <a:lnTo>
                    <a:pt x="854710" y="3810"/>
                  </a:lnTo>
                  <a:lnTo>
                    <a:pt x="854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3830"/>
                  </a:lnTo>
                  <a:lnTo>
                    <a:pt x="0" y="167640"/>
                  </a:lnTo>
                  <a:lnTo>
                    <a:pt x="858520" y="167640"/>
                  </a:lnTo>
                  <a:lnTo>
                    <a:pt x="858520" y="163830"/>
                  </a:lnTo>
                  <a:lnTo>
                    <a:pt x="858520" y="3810"/>
                  </a:lnTo>
                  <a:lnTo>
                    <a:pt x="858520" y="0"/>
                  </a:lnTo>
                  <a:close/>
                </a:path>
              </a:pathLst>
            </a:custGeom>
            <a:solidFill>
              <a:srgbClr val="FFF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904240" y="3073399"/>
              <a:ext cx="852169" cy="160020"/>
            </a:xfrm>
            <a:custGeom>
              <a:avLst/>
              <a:gdLst/>
              <a:ahLst/>
              <a:cxnLst/>
              <a:rect l="l" t="t" r="r" b="b"/>
              <a:pathLst>
                <a:path w="852169" h="160019">
                  <a:moveTo>
                    <a:pt x="852170" y="0"/>
                  </a:moveTo>
                  <a:lnTo>
                    <a:pt x="848360" y="0"/>
                  </a:lnTo>
                  <a:lnTo>
                    <a:pt x="848360" y="3810"/>
                  </a:lnTo>
                  <a:lnTo>
                    <a:pt x="848360" y="156210"/>
                  </a:lnTo>
                  <a:lnTo>
                    <a:pt x="3810" y="156210"/>
                  </a:lnTo>
                  <a:lnTo>
                    <a:pt x="3810" y="3810"/>
                  </a:lnTo>
                  <a:lnTo>
                    <a:pt x="848360" y="3810"/>
                  </a:lnTo>
                  <a:lnTo>
                    <a:pt x="848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6210"/>
                  </a:lnTo>
                  <a:lnTo>
                    <a:pt x="0" y="160020"/>
                  </a:lnTo>
                  <a:lnTo>
                    <a:pt x="852170" y="160020"/>
                  </a:lnTo>
                  <a:lnTo>
                    <a:pt x="852170" y="156210"/>
                  </a:lnTo>
                  <a:lnTo>
                    <a:pt x="852170" y="3810"/>
                  </a:lnTo>
                  <a:lnTo>
                    <a:pt x="852170" y="0"/>
                  </a:lnTo>
                  <a:close/>
                </a:path>
              </a:pathLst>
            </a:custGeom>
            <a:solidFill>
              <a:srgbClr val="FFF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908050" y="3077209"/>
              <a:ext cx="844550" cy="152400"/>
            </a:xfrm>
            <a:custGeom>
              <a:avLst/>
              <a:gdLst/>
              <a:ahLst/>
              <a:cxnLst/>
              <a:rect l="l" t="t" r="r" b="b"/>
              <a:pathLst>
                <a:path w="844550" h="152400">
                  <a:moveTo>
                    <a:pt x="844550" y="0"/>
                  </a:moveTo>
                  <a:lnTo>
                    <a:pt x="842010" y="0"/>
                  </a:lnTo>
                  <a:lnTo>
                    <a:pt x="842010" y="3810"/>
                  </a:lnTo>
                  <a:lnTo>
                    <a:pt x="842010" y="148590"/>
                  </a:lnTo>
                  <a:lnTo>
                    <a:pt x="3810" y="148590"/>
                  </a:lnTo>
                  <a:lnTo>
                    <a:pt x="3810" y="3810"/>
                  </a:lnTo>
                  <a:lnTo>
                    <a:pt x="842010" y="3810"/>
                  </a:lnTo>
                  <a:lnTo>
                    <a:pt x="842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8590"/>
                  </a:lnTo>
                  <a:lnTo>
                    <a:pt x="0" y="152400"/>
                  </a:lnTo>
                  <a:lnTo>
                    <a:pt x="844550" y="152400"/>
                  </a:lnTo>
                  <a:lnTo>
                    <a:pt x="844550" y="148590"/>
                  </a:lnTo>
                  <a:lnTo>
                    <a:pt x="844550" y="3810"/>
                  </a:lnTo>
                  <a:lnTo>
                    <a:pt x="844550" y="0"/>
                  </a:lnTo>
                  <a:close/>
                </a:path>
              </a:pathLst>
            </a:custGeom>
            <a:solidFill>
              <a:srgbClr val="FFF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911860" y="3081019"/>
              <a:ext cx="838200" cy="144780"/>
            </a:xfrm>
            <a:custGeom>
              <a:avLst/>
              <a:gdLst/>
              <a:ahLst/>
              <a:cxnLst/>
              <a:rect l="l" t="t" r="r" b="b"/>
              <a:pathLst>
                <a:path w="838200" h="144780">
                  <a:moveTo>
                    <a:pt x="838200" y="0"/>
                  </a:moveTo>
                  <a:lnTo>
                    <a:pt x="834390" y="0"/>
                  </a:lnTo>
                  <a:lnTo>
                    <a:pt x="834390" y="2540"/>
                  </a:lnTo>
                  <a:lnTo>
                    <a:pt x="834390" y="142240"/>
                  </a:lnTo>
                  <a:lnTo>
                    <a:pt x="3810" y="142240"/>
                  </a:lnTo>
                  <a:lnTo>
                    <a:pt x="3810" y="2540"/>
                  </a:lnTo>
                  <a:lnTo>
                    <a:pt x="834390" y="2540"/>
                  </a:lnTo>
                  <a:lnTo>
                    <a:pt x="8343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2240"/>
                  </a:lnTo>
                  <a:lnTo>
                    <a:pt x="0" y="144780"/>
                  </a:lnTo>
                  <a:lnTo>
                    <a:pt x="838200" y="144780"/>
                  </a:lnTo>
                  <a:lnTo>
                    <a:pt x="838200" y="142240"/>
                  </a:lnTo>
                  <a:lnTo>
                    <a:pt x="838200" y="254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915670" y="3083559"/>
              <a:ext cx="830580" cy="139700"/>
            </a:xfrm>
            <a:custGeom>
              <a:avLst/>
              <a:gdLst/>
              <a:ahLst/>
              <a:cxnLst/>
              <a:rect l="l" t="t" r="r" b="b"/>
              <a:pathLst>
                <a:path w="830580" h="139700">
                  <a:moveTo>
                    <a:pt x="830580" y="0"/>
                  </a:moveTo>
                  <a:lnTo>
                    <a:pt x="826770" y="0"/>
                  </a:lnTo>
                  <a:lnTo>
                    <a:pt x="826770" y="3810"/>
                  </a:lnTo>
                  <a:lnTo>
                    <a:pt x="826770" y="135890"/>
                  </a:lnTo>
                  <a:lnTo>
                    <a:pt x="3810" y="135890"/>
                  </a:lnTo>
                  <a:lnTo>
                    <a:pt x="3810" y="3810"/>
                  </a:lnTo>
                  <a:lnTo>
                    <a:pt x="826770" y="3810"/>
                  </a:lnTo>
                  <a:lnTo>
                    <a:pt x="826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5890"/>
                  </a:lnTo>
                  <a:lnTo>
                    <a:pt x="0" y="139700"/>
                  </a:lnTo>
                  <a:lnTo>
                    <a:pt x="830580" y="139700"/>
                  </a:lnTo>
                  <a:lnTo>
                    <a:pt x="830580" y="135890"/>
                  </a:lnTo>
                  <a:lnTo>
                    <a:pt x="830580" y="3810"/>
                  </a:lnTo>
                  <a:lnTo>
                    <a:pt x="830580" y="0"/>
                  </a:lnTo>
                  <a:close/>
                </a:path>
              </a:pathLst>
            </a:custGeom>
            <a:solidFill>
              <a:srgbClr val="FFF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919480" y="3087369"/>
              <a:ext cx="822960" cy="132080"/>
            </a:xfrm>
            <a:custGeom>
              <a:avLst/>
              <a:gdLst/>
              <a:ahLst/>
              <a:cxnLst/>
              <a:rect l="l" t="t" r="r" b="b"/>
              <a:pathLst>
                <a:path w="822960" h="132080">
                  <a:moveTo>
                    <a:pt x="822960" y="0"/>
                  </a:moveTo>
                  <a:lnTo>
                    <a:pt x="819150" y="0"/>
                  </a:lnTo>
                  <a:lnTo>
                    <a:pt x="819150" y="3810"/>
                  </a:lnTo>
                  <a:lnTo>
                    <a:pt x="819150" y="128270"/>
                  </a:lnTo>
                  <a:lnTo>
                    <a:pt x="3810" y="128270"/>
                  </a:lnTo>
                  <a:lnTo>
                    <a:pt x="3810" y="3810"/>
                  </a:lnTo>
                  <a:lnTo>
                    <a:pt x="819150" y="3810"/>
                  </a:lnTo>
                  <a:lnTo>
                    <a:pt x="819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8270"/>
                  </a:lnTo>
                  <a:lnTo>
                    <a:pt x="0" y="132080"/>
                  </a:lnTo>
                  <a:lnTo>
                    <a:pt x="822960" y="132080"/>
                  </a:lnTo>
                  <a:lnTo>
                    <a:pt x="822960" y="128270"/>
                  </a:lnTo>
                  <a:lnTo>
                    <a:pt x="822960" y="3810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FFF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923290" y="3091179"/>
              <a:ext cx="815340" cy="124460"/>
            </a:xfrm>
            <a:custGeom>
              <a:avLst/>
              <a:gdLst/>
              <a:ahLst/>
              <a:cxnLst/>
              <a:rect l="l" t="t" r="r" b="b"/>
              <a:pathLst>
                <a:path w="815339" h="124460">
                  <a:moveTo>
                    <a:pt x="815340" y="0"/>
                  </a:moveTo>
                  <a:lnTo>
                    <a:pt x="811530" y="0"/>
                  </a:lnTo>
                  <a:lnTo>
                    <a:pt x="811530" y="3810"/>
                  </a:lnTo>
                  <a:lnTo>
                    <a:pt x="811530" y="120650"/>
                  </a:lnTo>
                  <a:lnTo>
                    <a:pt x="3810" y="120650"/>
                  </a:lnTo>
                  <a:lnTo>
                    <a:pt x="3810" y="3810"/>
                  </a:lnTo>
                  <a:lnTo>
                    <a:pt x="811530" y="3810"/>
                  </a:lnTo>
                  <a:lnTo>
                    <a:pt x="811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0650"/>
                  </a:lnTo>
                  <a:lnTo>
                    <a:pt x="0" y="124460"/>
                  </a:lnTo>
                  <a:lnTo>
                    <a:pt x="815340" y="124460"/>
                  </a:lnTo>
                  <a:lnTo>
                    <a:pt x="815340" y="120650"/>
                  </a:lnTo>
                  <a:lnTo>
                    <a:pt x="815340" y="3810"/>
                  </a:lnTo>
                  <a:lnTo>
                    <a:pt x="815340" y="0"/>
                  </a:lnTo>
                  <a:close/>
                </a:path>
              </a:pathLst>
            </a:custGeom>
            <a:solidFill>
              <a:srgbClr val="FFF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927100" y="3094989"/>
              <a:ext cx="807720" cy="116839"/>
            </a:xfrm>
            <a:custGeom>
              <a:avLst/>
              <a:gdLst/>
              <a:ahLst/>
              <a:cxnLst/>
              <a:rect l="l" t="t" r="r" b="b"/>
              <a:pathLst>
                <a:path w="807719" h="116839">
                  <a:moveTo>
                    <a:pt x="807720" y="0"/>
                  </a:moveTo>
                  <a:lnTo>
                    <a:pt x="803910" y="0"/>
                  </a:lnTo>
                  <a:lnTo>
                    <a:pt x="803910" y="3810"/>
                  </a:lnTo>
                  <a:lnTo>
                    <a:pt x="803910" y="113030"/>
                  </a:lnTo>
                  <a:lnTo>
                    <a:pt x="2540" y="113030"/>
                  </a:lnTo>
                  <a:lnTo>
                    <a:pt x="2540" y="3810"/>
                  </a:lnTo>
                  <a:lnTo>
                    <a:pt x="803910" y="3810"/>
                  </a:lnTo>
                  <a:lnTo>
                    <a:pt x="803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3030"/>
                  </a:lnTo>
                  <a:lnTo>
                    <a:pt x="0" y="116840"/>
                  </a:lnTo>
                  <a:lnTo>
                    <a:pt x="807720" y="116840"/>
                  </a:lnTo>
                  <a:lnTo>
                    <a:pt x="807720" y="113030"/>
                  </a:lnTo>
                  <a:lnTo>
                    <a:pt x="807720" y="3810"/>
                  </a:lnTo>
                  <a:lnTo>
                    <a:pt x="807720" y="0"/>
                  </a:lnTo>
                  <a:close/>
                </a:path>
              </a:pathLst>
            </a:custGeom>
            <a:solidFill>
              <a:srgbClr val="FFF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929640" y="3098799"/>
              <a:ext cx="801370" cy="109220"/>
            </a:xfrm>
            <a:custGeom>
              <a:avLst/>
              <a:gdLst/>
              <a:ahLst/>
              <a:cxnLst/>
              <a:rect l="l" t="t" r="r" b="b"/>
              <a:pathLst>
                <a:path w="801369" h="109219">
                  <a:moveTo>
                    <a:pt x="801370" y="0"/>
                  </a:moveTo>
                  <a:lnTo>
                    <a:pt x="797560" y="0"/>
                  </a:lnTo>
                  <a:lnTo>
                    <a:pt x="797560" y="3810"/>
                  </a:lnTo>
                  <a:lnTo>
                    <a:pt x="797560" y="105410"/>
                  </a:lnTo>
                  <a:lnTo>
                    <a:pt x="3810" y="105410"/>
                  </a:lnTo>
                  <a:lnTo>
                    <a:pt x="3810" y="3810"/>
                  </a:lnTo>
                  <a:lnTo>
                    <a:pt x="797560" y="3810"/>
                  </a:lnTo>
                  <a:lnTo>
                    <a:pt x="7975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5410"/>
                  </a:lnTo>
                  <a:lnTo>
                    <a:pt x="0" y="109220"/>
                  </a:lnTo>
                  <a:lnTo>
                    <a:pt x="801370" y="109220"/>
                  </a:lnTo>
                  <a:lnTo>
                    <a:pt x="801370" y="105410"/>
                  </a:lnTo>
                  <a:lnTo>
                    <a:pt x="801370" y="3810"/>
                  </a:lnTo>
                  <a:lnTo>
                    <a:pt x="801370" y="0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933450" y="3102609"/>
              <a:ext cx="793750" cy="101600"/>
            </a:xfrm>
            <a:custGeom>
              <a:avLst/>
              <a:gdLst/>
              <a:ahLst/>
              <a:cxnLst/>
              <a:rect l="l" t="t" r="r" b="b"/>
              <a:pathLst>
                <a:path w="793750" h="101600">
                  <a:moveTo>
                    <a:pt x="793750" y="0"/>
                  </a:moveTo>
                  <a:lnTo>
                    <a:pt x="791210" y="0"/>
                  </a:lnTo>
                  <a:lnTo>
                    <a:pt x="791210" y="3810"/>
                  </a:lnTo>
                  <a:lnTo>
                    <a:pt x="791210" y="97790"/>
                  </a:lnTo>
                  <a:lnTo>
                    <a:pt x="3810" y="97790"/>
                  </a:lnTo>
                  <a:lnTo>
                    <a:pt x="3810" y="3810"/>
                  </a:lnTo>
                  <a:lnTo>
                    <a:pt x="791210" y="3810"/>
                  </a:lnTo>
                  <a:lnTo>
                    <a:pt x="791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7790"/>
                  </a:lnTo>
                  <a:lnTo>
                    <a:pt x="0" y="101600"/>
                  </a:lnTo>
                  <a:lnTo>
                    <a:pt x="793750" y="101600"/>
                  </a:lnTo>
                  <a:lnTo>
                    <a:pt x="793750" y="97790"/>
                  </a:lnTo>
                  <a:lnTo>
                    <a:pt x="793750" y="3810"/>
                  </a:lnTo>
                  <a:lnTo>
                    <a:pt x="793750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937260" y="3106419"/>
              <a:ext cx="787400" cy="93980"/>
            </a:xfrm>
            <a:custGeom>
              <a:avLst/>
              <a:gdLst/>
              <a:ahLst/>
              <a:cxnLst/>
              <a:rect l="l" t="t" r="r" b="b"/>
              <a:pathLst>
                <a:path w="787400" h="93980">
                  <a:moveTo>
                    <a:pt x="787400" y="0"/>
                  </a:moveTo>
                  <a:lnTo>
                    <a:pt x="783590" y="0"/>
                  </a:lnTo>
                  <a:lnTo>
                    <a:pt x="783590" y="3810"/>
                  </a:lnTo>
                  <a:lnTo>
                    <a:pt x="78359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783590" y="3810"/>
                  </a:lnTo>
                  <a:lnTo>
                    <a:pt x="783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3980"/>
                  </a:lnTo>
                  <a:lnTo>
                    <a:pt x="787400" y="93980"/>
                  </a:lnTo>
                  <a:lnTo>
                    <a:pt x="787400" y="90170"/>
                  </a:lnTo>
                  <a:lnTo>
                    <a:pt x="787400" y="3810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FFF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941070" y="3110229"/>
              <a:ext cx="779780" cy="86360"/>
            </a:xfrm>
            <a:custGeom>
              <a:avLst/>
              <a:gdLst/>
              <a:ahLst/>
              <a:cxnLst/>
              <a:rect l="l" t="t" r="r" b="b"/>
              <a:pathLst>
                <a:path w="779780" h="86360">
                  <a:moveTo>
                    <a:pt x="779780" y="0"/>
                  </a:moveTo>
                  <a:lnTo>
                    <a:pt x="775970" y="0"/>
                  </a:lnTo>
                  <a:lnTo>
                    <a:pt x="775970" y="2540"/>
                  </a:lnTo>
                  <a:lnTo>
                    <a:pt x="775970" y="83820"/>
                  </a:lnTo>
                  <a:lnTo>
                    <a:pt x="3810" y="83820"/>
                  </a:lnTo>
                  <a:lnTo>
                    <a:pt x="3810" y="2540"/>
                  </a:lnTo>
                  <a:lnTo>
                    <a:pt x="775970" y="2540"/>
                  </a:lnTo>
                  <a:lnTo>
                    <a:pt x="7759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3820"/>
                  </a:lnTo>
                  <a:lnTo>
                    <a:pt x="0" y="86360"/>
                  </a:lnTo>
                  <a:lnTo>
                    <a:pt x="779780" y="86360"/>
                  </a:lnTo>
                  <a:lnTo>
                    <a:pt x="779780" y="83820"/>
                  </a:lnTo>
                  <a:lnTo>
                    <a:pt x="779780" y="2540"/>
                  </a:lnTo>
                  <a:lnTo>
                    <a:pt x="77978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944880" y="3112769"/>
              <a:ext cx="772160" cy="81280"/>
            </a:xfrm>
            <a:custGeom>
              <a:avLst/>
              <a:gdLst/>
              <a:ahLst/>
              <a:cxnLst/>
              <a:rect l="l" t="t" r="r" b="b"/>
              <a:pathLst>
                <a:path w="772160" h="81280">
                  <a:moveTo>
                    <a:pt x="772160" y="0"/>
                  </a:moveTo>
                  <a:lnTo>
                    <a:pt x="768350" y="0"/>
                  </a:lnTo>
                  <a:lnTo>
                    <a:pt x="768350" y="3810"/>
                  </a:lnTo>
                  <a:lnTo>
                    <a:pt x="768350" y="77470"/>
                  </a:lnTo>
                  <a:lnTo>
                    <a:pt x="3810" y="77470"/>
                  </a:lnTo>
                  <a:lnTo>
                    <a:pt x="3810" y="3810"/>
                  </a:lnTo>
                  <a:lnTo>
                    <a:pt x="768350" y="3810"/>
                  </a:lnTo>
                  <a:lnTo>
                    <a:pt x="768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7470"/>
                  </a:lnTo>
                  <a:lnTo>
                    <a:pt x="0" y="81280"/>
                  </a:lnTo>
                  <a:lnTo>
                    <a:pt x="772160" y="81280"/>
                  </a:lnTo>
                  <a:lnTo>
                    <a:pt x="772160" y="77470"/>
                  </a:lnTo>
                  <a:lnTo>
                    <a:pt x="772160" y="3810"/>
                  </a:lnTo>
                  <a:lnTo>
                    <a:pt x="772160" y="0"/>
                  </a:lnTo>
                  <a:close/>
                </a:path>
              </a:pathLst>
            </a:custGeom>
            <a:solidFill>
              <a:srgbClr val="FFF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948690" y="3116579"/>
              <a:ext cx="764540" cy="73660"/>
            </a:xfrm>
            <a:custGeom>
              <a:avLst/>
              <a:gdLst/>
              <a:ahLst/>
              <a:cxnLst/>
              <a:rect l="l" t="t" r="r" b="b"/>
              <a:pathLst>
                <a:path w="764539" h="73660">
                  <a:moveTo>
                    <a:pt x="764540" y="0"/>
                  </a:moveTo>
                  <a:lnTo>
                    <a:pt x="760730" y="0"/>
                  </a:lnTo>
                  <a:lnTo>
                    <a:pt x="760730" y="3810"/>
                  </a:lnTo>
                  <a:lnTo>
                    <a:pt x="760730" y="69850"/>
                  </a:lnTo>
                  <a:lnTo>
                    <a:pt x="3810" y="69850"/>
                  </a:lnTo>
                  <a:lnTo>
                    <a:pt x="3810" y="3810"/>
                  </a:lnTo>
                  <a:lnTo>
                    <a:pt x="760730" y="3810"/>
                  </a:lnTo>
                  <a:lnTo>
                    <a:pt x="760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9850"/>
                  </a:lnTo>
                  <a:lnTo>
                    <a:pt x="0" y="73660"/>
                  </a:lnTo>
                  <a:lnTo>
                    <a:pt x="764540" y="73660"/>
                  </a:lnTo>
                  <a:lnTo>
                    <a:pt x="764540" y="69850"/>
                  </a:lnTo>
                  <a:lnTo>
                    <a:pt x="764540" y="3810"/>
                  </a:lnTo>
                  <a:lnTo>
                    <a:pt x="764540" y="0"/>
                  </a:lnTo>
                  <a:close/>
                </a:path>
              </a:pathLst>
            </a:custGeom>
            <a:solidFill>
              <a:srgbClr val="FF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952500" y="3120389"/>
              <a:ext cx="756920" cy="66040"/>
            </a:xfrm>
            <a:custGeom>
              <a:avLst/>
              <a:gdLst/>
              <a:ahLst/>
              <a:cxnLst/>
              <a:rect l="l" t="t" r="r" b="b"/>
              <a:pathLst>
                <a:path w="756919" h="66039">
                  <a:moveTo>
                    <a:pt x="756920" y="0"/>
                  </a:moveTo>
                  <a:lnTo>
                    <a:pt x="753110" y="0"/>
                  </a:lnTo>
                  <a:lnTo>
                    <a:pt x="753110" y="3810"/>
                  </a:lnTo>
                  <a:lnTo>
                    <a:pt x="753110" y="62230"/>
                  </a:lnTo>
                  <a:lnTo>
                    <a:pt x="3810" y="62230"/>
                  </a:lnTo>
                  <a:lnTo>
                    <a:pt x="3810" y="3810"/>
                  </a:lnTo>
                  <a:lnTo>
                    <a:pt x="753110" y="3810"/>
                  </a:lnTo>
                  <a:lnTo>
                    <a:pt x="753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230"/>
                  </a:lnTo>
                  <a:lnTo>
                    <a:pt x="0" y="66040"/>
                  </a:lnTo>
                  <a:lnTo>
                    <a:pt x="756920" y="66040"/>
                  </a:lnTo>
                  <a:lnTo>
                    <a:pt x="756920" y="62230"/>
                  </a:lnTo>
                  <a:lnTo>
                    <a:pt x="756920" y="3810"/>
                  </a:lnTo>
                  <a:lnTo>
                    <a:pt x="756920" y="0"/>
                  </a:lnTo>
                  <a:close/>
                </a:path>
              </a:pathLst>
            </a:custGeom>
            <a:solidFill>
              <a:srgbClr val="FFF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956310" y="3124199"/>
              <a:ext cx="749300" cy="58419"/>
            </a:xfrm>
            <a:custGeom>
              <a:avLst/>
              <a:gdLst/>
              <a:ahLst/>
              <a:cxnLst/>
              <a:rect l="l" t="t" r="r" b="b"/>
              <a:pathLst>
                <a:path w="749300" h="58419">
                  <a:moveTo>
                    <a:pt x="749300" y="0"/>
                  </a:moveTo>
                  <a:lnTo>
                    <a:pt x="745490" y="0"/>
                  </a:lnTo>
                  <a:lnTo>
                    <a:pt x="745490" y="3810"/>
                  </a:lnTo>
                  <a:lnTo>
                    <a:pt x="745490" y="54610"/>
                  </a:lnTo>
                  <a:lnTo>
                    <a:pt x="2540" y="54610"/>
                  </a:lnTo>
                  <a:lnTo>
                    <a:pt x="2540" y="3810"/>
                  </a:lnTo>
                  <a:lnTo>
                    <a:pt x="745490" y="3810"/>
                  </a:lnTo>
                  <a:lnTo>
                    <a:pt x="745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"/>
                  </a:lnTo>
                  <a:lnTo>
                    <a:pt x="0" y="58420"/>
                  </a:lnTo>
                  <a:lnTo>
                    <a:pt x="749300" y="58420"/>
                  </a:lnTo>
                  <a:lnTo>
                    <a:pt x="749300" y="54610"/>
                  </a:lnTo>
                  <a:lnTo>
                    <a:pt x="749300" y="3810"/>
                  </a:lnTo>
                  <a:lnTo>
                    <a:pt x="749300" y="0"/>
                  </a:lnTo>
                  <a:close/>
                </a:path>
              </a:pathLst>
            </a:custGeom>
            <a:solidFill>
              <a:srgbClr val="FFF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958850" y="3128009"/>
              <a:ext cx="742950" cy="50800"/>
            </a:xfrm>
            <a:custGeom>
              <a:avLst/>
              <a:gdLst/>
              <a:ahLst/>
              <a:cxnLst/>
              <a:rect l="l" t="t" r="r" b="b"/>
              <a:pathLst>
                <a:path w="742950" h="50800">
                  <a:moveTo>
                    <a:pt x="742950" y="0"/>
                  </a:moveTo>
                  <a:lnTo>
                    <a:pt x="739140" y="0"/>
                  </a:lnTo>
                  <a:lnTo>
                    <a:pt x="739140" y="3810"/>
                  </a:lnTo>
                  <a:lnTo>
                    <a:pt x="73914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739140" y="3810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50800"/>
                  </a:lnTo>
                  <a:lnTo>
                    <a:pt x="742950" y="50800"/>
                  </a:lnTo>
                  <a:lnTo>
                    <a:pt x="742950" y="46990"/>
                  </a:lnTo>
                  <a:lnTo>
                    <a:pt x="742950" y="3810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FFF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962660" y="3131819"/>
              <a:ext cx="735330" cy="43180"/>
            </a:xfrm>
            <a:custGeom>
              <a:avLst/>
              <a:gdLst/>
              <a:ahLst/>
              <a:cxnLst/>
              <a:rect l="l" t="t" r="r" b="b"/>
              <a:pathLst>
                <a:path w="735330" h="43180">
                  <a:moveTo>
                    <a:pt x="735330" y="0"/>
                  </a:moveTo>
                  <a:lnTo>
                    <a:pt x="732790" y="0"/>
                  </a:lnTo>
                  <a:lnTo>
                    <a:pt x="732790" y="3810"/>
                  </a:lnTo>
                  <a:lnTo>
                    <a:pt x="732790" y="39370"/>
                  </a:lnTo>
                  <a:lnTo>
                    <a:pt x="3810" y="39370"/>
                  </a:lnTo>
                  <a:lnTo>
                    <a:pt x="3810" y="3810"/>
                  </a:lnTo>
                  <a:lnTo>
                    <a:pt x="732790" y="3810"/>
                  </a:lnTo>
                  <a:lnTo>
                    <a:pt x="732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735330" y="43180"/>
                  </a:lnTo>
                  <a:lnTo>
                    <a:pt x="735330" y="39370"/>
                  </a:lnTo>
                  <a:lnTo>
                    <a:pt x="735330" y="3810"/>
                  </a:lnTo>
                  <a:lnTo>
                    <a:pt x="735330" y="0"/>
                  </a:lnTo>
                  <a:close/>
                </a:path>
              </a:pathLst>
            </a:custGeom>
            <a:solidFill>
              <a:srgbClr val="FFF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966470" y="3135629"/>
              <a:ext cx="728980" cy="35560"/>
            </a:xfrm>
            <a:custGeom>
              <a:avLst/>
              <a:gdLst/>
              <a:ahLst/>
              <a:cxnLst/>
              <a:rect l="l" t="t" r="r" b="b"/>
              <a:pathLst>
                <a:path w="728980" h="35560">
                  <a:moveTo>
                    <a:pt x="728980" y="0"/>
                  </a:moveTo>
                  <a:lnTo>
                    <a:pt x="725170" y="0"/>
                  </a:lnTo>
                  <a:lnTo>
                    <a:pt x="725170" y="3810"/>
                  </a:lnTo>
                  <a:lnTo>
                    <a:pt x="725170" y="31750"/>
                  </a:lnTo>
                  <a:lnTo>
                    <a:pt x="3810" y="31750"/>
                  </a:lnTo>
                  <a:lnTo>
                    <a:pt x="3810" y="3810"/>
                  </a:lnTo>
                  <a:lnTo>
                    <a:pt x="725170" y="3810"/>
                  </a:lnTo>
                  <a:lnTo>
                    <a:pt x="725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"/>
                  </a:lnTo>
                  <a:lnTo>
                    <a:pt x="0" y="35560"/>
                  </a:lnTo>
                  <a:lnTo>
                    <a:pt x="728980" y="35560"/>
                  </a:lnTo>
                  <a:lnTo>
                    <a:pt x="728980" y="31750"/>
                  </a:lnTo>
                  <a:lnTo>
                    <a:pt x="728980" y="3810"/>
                  </a:lnTo>
                  <a:lnTo>
                    <a:pt x="728980" y="0"/>
                  </a:lnTo>
                  <a:close/>
                </a:path>
              </a:pathLst>
            </a:custGeom>
            <a:solidFill>
              <a:srgbClr val="FFF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970280" y="3139439"/>
              <a:ext cx="721360" cy="27940"/>
            </a:xfrm>
            <a:custGeom>
              <a:avLst/>
              <a:gdLst/>
              <a:ahLst/>
              <a:cxnLst/>
              <a:rect l="l" t="t" r="r" b="b"/>
              <a:pathLst>
                <a:path w="721360" h="27939">
                  <a:moveTo>
                    <a:pt x="721360" y="0"/>
                  </a:moveTo>
                  <a:lnTo>
                    <a:pt x="717550" y="0"/>
                  </a:lnTo>
                  <a:lnTo>
                    <a:pt x="717550" y="3810"/>
                  </a:lnTo>
                  <a:lnTo>
                    <a:pt x="717550" y="24130"/>
                  </a:lnTo>
                  <a:lnTo>
                    <a:pt x="3810" y="24130"/>
                  </a:lnTo>
                  <a:lnTo>
                    <a:pt x="3810" y="3810"/>
                  </a:lnTo>
                  <a:lnTo>
                    <a:pt x="717550" y="3810"/>
                  </a:lnTo>
                  <a:lnTo>
                    <a:pt x="717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"/>
                  </a:lnTo>
                  <a:lnTo>
                    <a:pt x="0" y="27940"/>
                  </a:lnTo>
                  <a:lnTo>
                    <a:pt x="721360" y="27940"/>
                  </a:lnTo>
                  <a:lnTo>
                    <a:pt x="721360" y="24130"/>
                  </a:lnTo>
                  <a:lnTo>
                    <a:pt x="721360" y="381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FFF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974090" y="3143249"/>
              <a:ext cx="713740" cy="20320"/>
            </a:xfrm>
            <a:custGeom>
              <a:avLst/>
              <a:gdLst/>
              <a:ahLst/>
              <a:cxnLst/>
              <a:rect l="l" t="t" r="r" b="b"/>
              <a:pathLst>
                <a:path w="713739" h="20319">
                  <a:moveTo>
                    <a:pt x="713740" y="0"/>
                  </a:moveTo>
                  <a:lnTo>
                    <a:pt x="709930" y="0"/>
                  </a:lnTo>
                  <a:lnTo>
                    <a:pt x="709930" y="2540"/>
                  </a:lnTo>
                  <a:lnTo>
                    <a:pt x="709930" y="17780"/>
                  </a:lnTo>
                  <a:lnTo>
                    <a:pt x="3810" y="17780"/>
                  </a:lnTo>
                  <a:lnTo>
                    <a:pt x="3810" y="2540"/>
                  </a:lnTo>
                  <a:lnTo>
                    <a:pt x="709930" y="2540"/>
                  </a:lnTo>
                  <a:lnTo>
                    <a:pt x="7099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780"/>
                  </a:lnTo>
                  <a:lnTo>
                    <a:pt x="0" y="20320"/>
                  </a:lnTo>
                  <a:lnTo>
                    <a:pt x="713740" y="20320"/>
                  </a:lnTo>
                  <a:lnTo>
                    <a:pt x="713740" y="17780"/>
                  </a:lnTo>
                  <a:lnTo>
                    <a:pt x="713740" y="2540"/>
                  </a:lnTo>
                  <a:lnTo>
                    <a:pt x="713740" y="0"/>
                  </a:lnTo>
                  <a:close/>
                </a:path>
              </a:pathLst>
            </a:custGeom>
            <a:solidFill>
              <a:srgbClr val="FFF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977900" y="3145789"/>
              <a:ext cx="706120" cy="15240"/>
            </a:xfrm>
            <a:custGeom>
              <a:avLst/>
              <a:gdLst/>
              <a:ahLst/>
              <a:cxnLst/>
              <a:rect l="l" t="t" r="r" b="b"/>
              <a:pathLst>
                <a:path w="706119" h="15239">
                  <a:moveTo>
                    <a:pt x="706120" y="0"/>
                  </a:moveTo>
                  <a:lnTo>
                    <a:pt x="702310" y="0"/>
                  </a:lnTo>
                  <a:lnTo>
                    <a:pt x="702310" y="3810"/>
                  </a:lnTo>
                  <a:lnTo>
                    <a:pt x="702310" y="11430"/>
                  </a:lnTo>
                  <a:lnTo>
                    <a:pt x="3810" y="11430"/>
                  </a:lnTo>
                  <a:lnTo>
                    <a:pt x="3810" y="3810"/>
                  </a:lnTo>
                  <a:lnTo>
                    <a:pt x="702310" y="3810"/>
                  </a:lnTo>
                  <a:lnTo>
                    <a:pt x="702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706120" y="15240"/>
                  </a:lnTo>
                  <a:lnTo>
                    <a:pt x="706120" y="11430"/>
                  </a:lnTo>
                  <a:lnTo>
                    <a:pt x="706120" y="3810"/>
                  </a:lnTo>
                  <a:lnTo>
                    <a:pt x="706120" y="0"/>
                  </a:lnTo>
                  <a:close/>
                </a:path>
              </a:pathLst>
            </a:custGeom>
            <a:solidFill>
              <a:srgbClr val="FFF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981709" y="3149599"/>
              <a:ext cx="698500" cy="7620"/>
            </a:xfrm>
            <a:custGeom>
              <a:avLst/>
              <a:gdLst/>
              <a:ahLst/>
              <a:cxnLst/>
              <a:rect l="l" t="t" r="r" b="b"/>
              <a:pathLst>
                <a:path w="698500" h="7619">
                  <a:moveTo>
                    <a:pt x="6985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98500" y="7620"/>
                  </a:lnTo>
                  <a:lnTo>
                    <a:pt x="69850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55650" y="2923539"/>
              <a:ext cx="1150620" cy="459740"/>
            </a:xfrm>
            <a:custGeom>
              <a:avLst/>
              <a:gdLst/>
              <a:ahLst/>
              <a:cxnLst/>
              <a:rect l="l" t="t" r="r" b="b"/>
              <a:pathLst>
                <a:path w="1150620" h="459739">
                  <a:moveTo>
                    <a:pt x="0" y="0"/>
                  </a:moveTo>
                  <a:lnTo>
                    <a:pt x="1150620" y="0"/>
                  </a:lnTo>
                  <a:lnTo>
                    <a:pt x="1150620" y="459739"/>
                  </a:lnTo>
                  <a:lnTo>
                    <a:pt x="0" y="45973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1" name="object 461"/>
          <p:cNvSpPr txBox="1"/>
          <p:nvPr/>
        </p:nvSpPr>
        <p:spPr>
          <a:xfrm>
            <a:off x="1069339" y="2957829"/>
            <a:ext cx="523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N</a:t>
            </a:r>
            <a:r>
              <a:rPr sz="1200" b="1" spc="5" dirty="0">
                <a:latin typeface="Times New Roman"/>
                <a:cs typeface="Times New Roman"/>
              </a:rPr>
              <a:t>E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853439" y="3140709"/>
            <a:ext cx="956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C</a:t>
            </a:r>
            <a:r>
              <a:rPr sz="1200" b="1" spc="5" dirty="0">
                <a:latin typeface="Times New Roman"/>
                <a:cs typeface="Times New Roman"/>
              </a:rPr>
              <a:t>E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V</a:t>
            </a:r>
            <a:r>
              <a:rPr sz="1200" b="1" spc="-10" dirty="0">
                <a:latin typeface="Times New Roman"/>
                <a:cs typeface="Times New Roman"/>
              </a:rPr>
              <a:t>I</a:t>
            </a:r>
            <a:r>
              <a:rPr sz="1200" b="1" dirty="0">
                <a:latin typeface="Times New Roman"/>
                <a:cs typeface="Times New Roman"/>
              </a:rPr>
              <a:t>C</a:t>
            </a:r>
            <a:r>
              <a:rPr sz="1200" b="1" spc="-10" dirty="0">
                <a:latin typeface="Times New Roman"/>
                <a:cs typeface="Times New Roman"/>
              </a:rPr>
              <a:t>A</a:t>
            </a:r>
            <a:r>
              <a:rPr sz="1200" b="1" dirty="0">
                <a:latin typeface="Times New Roman"/>
                <a:cs typeface="Times New Roman"/>
              </a:rPr>
              <a:t>UX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63" name="object 463"/>
          <p:cNvGrpSpPr/>
          <p:nvPr/>
        </p:nvGrpSpPr>
        <p:grpSpPr>
          <a:xfrm>
            <a:off x="591819" y="3841750"/>
            <a:ext cx="1405890" cy="496570"/>
            <a:chOff x="591819" y="3841750"/>
            <a:chExt cx="1405890" cy="496570"/>
          </a:xfrm>
        </p:grpSpPr>
        <p:sp>
          <p:nvSpPr>
            <p:cNvPr id="464" name="object 464"/>
            <p:cNvSpPr/>
            <p:nvPr/>
          </p:nvSpPr>
          <p:spPr>
            <a:xfrm>
              <a:off x="610870" y="3859529"/>
              <a:ext cx="1367790" cy="461009"/>
            </a:xfrm>
            <a:custGeom>
              <a:avLst/>
              <a:gdLst/>
              <a:ahLst/>
              <a:cxnLst/>
              <a:rect l="l" t="t" r="r" b="b"/>
              <a:pathLst>
                <a:path w="1367789" h="461010">
                  <a:moveTo>
                    <a:pt x="1367790" y="0"/>
                  </a:moveTo>
                  <a:lnTo>
                    <a:pt x="1363980" y="0"/>
                  </a:lnTo>
                  <a:lnTo>
                    <a:pt x="1363980" y="3810"/>
                  </a:lnTo>
                  <a:lnTo>
                    <a:pt x="1363980" y="455930"/>
                  </a:lnTo>
                  <a:lnTo>
                    <a:pt x="3810" y="455930"/>
                  </a:lnTo>
                  <a:lnTo>
                    <a:pt x="3810" y="3810"/>
                  </a:lnTo>
                  <a:lnTo>
                    <a:pt x="1363980" y="3810"/>
                  </a:lnTo>
                  <a:lnTo>
                    <a:pt x="1363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5930"/>
                  </a:lnTo>
                  <a:lnTo>
                    <a:pt x="0" y="461010"/>
                  </a:lnTo>
                  <a:lnTo>
                    <a:pt x="1367790" y="461010"/>
                  </a:lnTo>
                  <a:lnTo>
                    <a:pt x="1367790" y="455930"/>
                  </a:lnTo>
                  <a:lnTo>
                    <a:pt x="1367790" y="3810"/>
                  </a:lnTo>
                  <a:lnTo>
                    <a:pt x="13677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614680" y="3863339"/>
              <a:ext cx="1360170" cy="452120"/>
            </a:xfrm>
            <a:custGeom>
              <a:avLst/>
              <a:gdLst/>
              <a:ahLst/>
              <a:cxnLst/>
              <a:rect l="l" t="t" r="r" b="b"/>
              <a:pathLst>
                <a:path w="1360170" h="452120">
                  <a:moveTo>
                    <a:pt x="1360170" y="0"/>
                  </a:moveTo>
                  <a:lnTo>
                    <a:pt x="1356360" y="0"/>
                  </a:lnTo>
                  <a:lnTo>
                    <a:pt x="1356360" y="3810"/>
                  </a:lnTo>
                  <a:lnTo>
                    <a:pt x="1356360" y="449580"/>
                  </a:lnTo>
                  <a:lnTo>
                    <a:pt x="2540" y="449580"/>
                  </a:lnTo>
                  <a:lnTo>
                    <a:pt x="2540" y="3810"/>
                  </a:lnTo>
                  <a:lnTo>
                    <a:pt x="1356360" y="3810"/>
                  </a:lnTo>
                  <a:lnTo>
                    <a:pt x="1356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9580"/>
                  </a:lnTo>
                  <a:lnTo>
                    <a:pt x="0" y="452120"/>
                  </a:lnTo>
                  <a:lnTo>
                    <a:pt x="1360170" y="452120"/>
                  </a:lnTo>
                  <a:lnTo>
                    <a:pt x="1360170" y="449580"/>
                  </a:lnTo>
                  <a:lnTo>
                    <a:pt x="1360170" y="3810"/>
                  </a:lnTo>
                  <a:lnTo>
                    <a:pt x="1360170" y="0"/>
                  </a:lnTo>
                  <a:close/>
                </a:path>
              </a:pathLst>
            </a:custGeom>
            <a:solidFill>
              <a:srgbClr val="FFF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617220" y="3867149"/>
              <a:ext cx="1353820" cy="445770"/>
            </a:xfrm>
            <a:custGeom>
              <a:avLst/>
              <a:gdLst/>
              <a:ahLst/>
              <a:cxnLst/>
              <a:rect l="l" t="t" r="r" b="b"/>
              <a:pathLst>
                <a:path w="1353820" h="445770">
                  <a:moveTo>
                    <a:pt x="1353820" y="0"/>
                  </a:moveTo>
                  <a:lnTo>
                    <a:pt x="1350010" y="0"/>
                  </a:lnTo>
                  <a:lnTo>
                    <a:pt x="1350010" y="3810"/>
                  </a:lnTo>
                  <a:lnTo>
                    <a:pt x="1350010" y="441960"/>
                  </a:lnTo>
                  <a:lnTo>
                    <a:pt x="3810" y="441960"/>
                  </a:lnTo>
                  <a:lnTo>
                    <a:pt x="3810" y="3810"/>
                  </a:lnTo>
                  <a:lnTo>
                    <a:pt x="1350010" y="3810"/>
                  </a:lnTo>
                  <a:lnTo>
                    <a:pt x="1350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1960"/>
                  </a:lnTo>
                  <a:lnTo>
                    <a:pt x="0" y="445770"/>
                  </a:lnTo>
                  <a:lnTo>
                    <a:pt x="1353820" y="445770"/>
                  </a:lnTo>
                  <a:lnTo>
                    <a:pt x="1353820" y="441960"/>
                  </a:lnTo>
                  <a:lnTo>
                    <a:pt x="1353820" y="3810"/>
                  </a:lnTo>
                  <a:lnTo>
                    <a:pt x="1353820" y="0"/>
                  </a:lnTo>
                  <a:close/>
                </a:path>
              </a:pathLst>
            </a:custGeom>
            <a:solidFill>
              <a:srgbClr val="FFFF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621030" y="3870959"/>
              <a:ext cx="1346200" cy="438150"/>
            </a:xfrm>
            <a:custGeom>
              <a:avLst/>
              <a:gdLst/>
              <a:ahLst/>
              <a:cxnLst/>
              <a:rect l="l" t="t" r="r" b="b"/>
              <a:pathLst>
                <a:path w="1346200" h="438150">
                  <a:moveTo>
                    <a:pt x="1346200" y="0"/>
                  </a:moveTo>
                  <a:lnTo>
                    <a:pt x="1342390" y="0"/>
                  </a:lnTo>
                  <a:lnTo>
                    <a:pt x="1342390" y="3810"/>
                  </a:lnTo>
                  <a:lnTo>
                    <a:pt x="1342390" y="434340"/>
                  </a:lnTo>
                  <a:lnTo>
                    <a:pt x="3810" y="434340"/>
                  </a:lnTo>
                  <a:lnTo>
                    <a:pt x="3810" y="3810"/>
                  </a:lnTo>
                  <a:lnTo>
                    <a:pt x="1342390" y="3810"/>
                  </a:lnTo>
                  <a:lnTo>
                    <a:pt x="1342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4340"/>
                  </a:lnTo>
                  <a:lnTo>
                    <a:pt x="0" y="438150"/>
                  </a:lnTo>
                  <a:lnTo>
                    <a:pt x="1346200" y="438150"/>
                  </a:lnTo>
                  <a:lnTo>
                    <a:pt x="1346200" y="434340"/>
                  </a:lnTo>
                  <a:lnTo>
                    <a:pt x="1346200" y="381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FFF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624840" y="3874769"/>
              <a:ext cx="1338580" cy="430530"/>
            </a:xfrm>
            <a:custGeom>
              <a:avLst/>
              <a:gdLst/>
              <a:ahLst/>
              <a:cxnLst/>
              <a:rect l="l" t="t" r="r" b="b"/>
              <a:pathLst>
                <a:path w="1338580" h="430529">
                  <a:moveTo>
                    <a:pt x="1338580" y="0"/>
                  </a:moveTo>
                  <a:lnTo>
                    <a:pt x="1334770" y="0"/>
                  </a:lnTo>
                  <a:lnTo>
                    <a:pt x="1334770" y="2540"/>
                  </a:lnTo>
                  <a:lnTo>
                    <a:pt x="1334770" y="426720"/>
                  </a:lnTo>
                  <a:lnTo>
                    <a:pt x="3810" y="426720"/>
                  </a:lnTo>
                  <a:lnTo>
                    <a:pt x="3810" y="2540"/>
                  </a:lnTo>
                  <a:lnTo>
                    <a:pt x="1334770" y="2540"/>
                  </a:lnTo>
                  <a:lnTo>
                    <a:pt x="13347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26720"/>
                  </a:lnTo>
                  <a:lnTo>
                    <a:pt x="0" y="430530"/>
                  </a:lnTo>
                  <a:lnTo>
                    <a:pt x="1338580" y="430530"/>
                  </a:lnTo>
                  <a:lnTo>
                    <a:pt x="1338580" y="426720"/>
                  </a:lnTo>
                  <a:lnTo>
                    <a:pt x="1338580" y="2540"/>
                  </a:lnTo>
                  <a:lnTo>
                    <a:pt x="1338580" y="0"/>
                  </a:lnTo>
                  <a:close/>
                </a:path>
              </a:pathLst>
            </a:custGeom>
            <a:solidFill>
              <a:srgbClr val="FF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628650" y="3877309"/>
              <a:ext cx="1330960" cy="424180"/>
            </a:xfrm>
            <a:custGeom>
              <a:avLst/>
              <a:gdLst/>
              <a:ahLst/>
              <a:cxnLst/>
              <a:rect l="l" t="t" r="r" b="b"/>
              <a:pathLst>
                <a:path w="1330960" h="424179">
                  <a:moveTo>
                    <a:pt x="1330960" y="0"/>
                  </a:moveTo>
                  <a:lnTo>
                    <a:pt x="1328420" y="0"/>
                  </a:lnTo>
                  <a:lnTo>
                    <a:pt x="1328420" y="3810"/>
                  </a:lnTo>
                  <a:lnTo>
                    <a:pt x="1328420" y="420370"/>
                  </a:lnTo>
                  <a:lnTo>
                    <a:pt x="3810" y="420370"/>
                  </a:lnTo>
                  <a:lnTo>
                    <a:pt x="3810" y="3810"/>
                  </a:lnTo>
                  <a:lnTo>
                    <a:pt x="1328420" y="3810"/>
                  </a:lnTo>
                  <a:lnTo>
                    <a:pt x="1328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0370"/>
                  </a:lnTo>
                  <a:lnTo>
                    <a:pt x="0" y="424180"/>
                  </a:lnTo>
                  <a:lnTo>
                    <a:pt x="1330960" y="424180"/>
                  </a:lnTo>
                  <a:lnTo>
                    <a:pt x="1330960" y="420370"/>
                  </a:lnTo>
                  <a:lnTo>
                    <a:pt x="1330960" y="3810"/>
                  </a:lnTo>
                  <a:lnTo>
                    <a:pt x="1330960" y="0"/>
                  </a:lnTo>
                  <a:close/>
                </a:path>
              </a:pathLst>
            </a:custGeom>
            <a:solidFill>
              <a:srgbClr val="FFF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632460" y="3881119"/>
              <a:ext cx="1324610" cy="416559"/>
            </a:xfrm>
            <a:custGeom>
              <a:avLst/>
              <a:gdLst/>
              <a:ahLst/>
              <a:cxnLst/>
              <a:rect l="l" t="t" r="r" b="b"/>
              <a:pathLst>
                <a:path w="1324610" h="416560">
                  <a:moveTo>
                    <a:pt x="1324610" y="0"/>
                  </a:moveTo>
                  <a:lnTo>
                    <a:pt x="1320800" y="0"/>
                  </a:lnTo>
                  <a:lnTo>
                    <a:pt x="1320800" y="3810"/>
                  </a:lnTo>
                  <a:lnTo>
                    <a:pt x="1320800" y="412750"/>
                  </a:lnTo>
                  <a:lnTo>
                    <a:pt x="3810" y="412750"/>
                  </a:lnTo>
                  <a:lnTo>
                    <a:pt x="3810" y="3810"/>
                  </a:lnTo>
                  <a:lnTo>
                    <a:pt x="1320800" y="3810"/>
                  </a:lnTo>
                  <a:lnTo>
                    <a:pt x="13208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2750"/>
                  </a:lnTo>
                  <a:lnTo>
                    <a:pt x="0" y="416560"/>
                  </a:lnTo>
                  <a:lnTo>
                    <a:pt x="1324610" y="416560"/>
                  </a:lnTo>
                  <a:lnTo>
                    <a:pt x="1324610" y="412750"/>
                  </a:lnTo>
                  <a:lnTo>
                    <a:pt x="1324610" y="381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F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636270" y="3884929"/>
              <a:ext cx="1316990" cy="408940"/>
            </a:xfrm>
            <a:custGeom>
              <a:avLst/>
              <a:gdLst/>
              <a:ahLst/>
              <a:cxnLst/>
              <a:rect l="l" t="t" r="r" b="b"/>
              <a:pathLst>
                <a:path w="1316989" h="408939">
                  <a:moveTo>
                    <a:pt x="1316990" y="0"/>
                  </a:moveTo>
                  <a:lnTo>
                    <a:pt x="1313180" y="0"/>
                  </a:lnTo>
                  <a:lnTo>
                    <a:pt x="1313180" y="3810"/>
                  </a:lnTo>
                  <a:lnTo>
                    <a:pt x="1313180" y="405130"/>
                  </a:lnTo>
                  <a:lnTo>
                    <a:pt x="3810" y="405130"/>
                  </a:lnTo>
                  <a:lnTo>
                    <a:pt x="3810" y="3810"/>
                  </a:lnTo>
                  <a:lnTo>
                    <a:pt x="1313180" y="3810"/>
                  </a:lnTo>
                  <a:lnTo>
                    <a:pt x="13131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5130"/>
                  </a:lnTo>
                  <a:lnTo>
                    <a:pt x="0" y="408940"/>
                  </a:lnTo>
                  <a:lnTo>
                    <a:pt x="1316990" y="408940"/>
                  </a:lnTo>
                  <a:lnTo>
                    <a:pt x="1316990" y="405130"/>
                  </a:lnTo>
                  <a:lnTo>
                    <a:pt x="1316990" y="3810"/>
                  </a:lnTo>
                  <a:lnTo>
                    <a:pt x="1316990" y="0"/>
                  </a:lnTo>
                  <a:close/>
                </a:path>
              </a:pathLst>
            </a:custGeom>
            <a:solidFill>
              <a:srgbClr val="FFF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640080" y="3888739"/>
              <a:ext cx="1309370" cy="401320"/>
            </a:xfrm>
            <a:custGeom>
              <a:avLst/>
              <a:gdLst/>
              <a:ahLst/>
              <a:cxnLst/>
              <a:rect l="l" t="t" r="r" b="b"/>
              <a:pathLst>
                <a:path w="1309370" h="401320">
                  <a:moveTo>
                    <a:pt x="1309370" y="0"/>
                  </a:moveTo>
                  <a:lnTo>
                    <a:pt x="1305560" y="0"/>
                  </a:lnTo>
                  <a:lnTo>
                    <a:pt x="1305560" y="3810"/>
                  </a:lnTo>
                  <a:lnTo>
                    <a:pt x="1305560" y="397510"/>
                  </a:lnTo>
                  <a:lnTo>
                    <a:pt x="3810" y="397510"/>
                  </a:lnTo>
                  <a:lnTo>
                    <a:pt x="3810" y="3810"/>
                  </a:lnTo>
                  <a:lnTo>
                    <a:pt x="1305560" y="3810"/>
                  </a:lnTo>
                  <a:lnTo>
                    <a:pt x="13055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7510"/>
                  </a:lnTo>
                  <a:lnTo>
                    <a:pt x="0" y="401320"/>
                  </a:lnTo>
                  <a:lnTo>
                    <a:pt x="1309370" y="401320"/>
                  </a:lnTo>
                  <a:lnTo>
                    <a:pt x="1309370" y="397510"/>
                  </a:lnTo>
                  <a:lnTo>
                    <a:pt x="1309370" y="3810"/>
                  </a:lnTo>
                  <a:lnTo>
                    <a:pt x="1309370" y="0"/>
                  </a:lnTo>
                  <a:close/>
                </a:path>
              </a:pathLst>
            </a:custGeom>
            <a:solidFill>
              <a:srgbClr val="FF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643890" y="3892549"/>
              <a:ext cx="1301750" cy="393700"/>
            </a:xfrm>
            <a:custGeom>
              <a:avLst/>
              <a:gdLst/>
              <a:ahLst/>
              <a:cxnLst/>
              <a:rect l="l" t="t" r="r" b="b"/>
              <a:pathLst>
                <a:path w="1301750" h="393700">
                  <a:moveTo>
                    <a:pt x="1301750" y="0"/>
                  </a:moveTo>
                  <a:lnTo>
                    <a:pt x="1297940" y="0"/>
                  </a:lnTo>
                  <a:lnTo>
                    <a:pt x="1297940" y="3810"/>
                  </a:lnTo>
                  <a:lnTo>
                    <a:pt x="1297940" y="391160"/>
                  </a:lnTo>
                  <a:lnTo>
                    <a:pt x="2540" y="391160"/>
                  </a:lnTo>
                  <a:lnTo>
                    <a:pt x="2540" y="3810"/>
                  </a:lnTo>
                  <a:lnTo>
                    <a:pt x="1297940" y="3810"/>
                  </a:lnTo>
                  <a:lnTo>
                    <a:pt x="1297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1160"/>
                  </a:lnTo>
                  <a:lnTo>
                    <a:pt x="0" y="393700"/>
                  </a:lnTo>
                  <a:lnTo>
                    <a:pt x="1301750" y="393700"/>
                  </a:lnTo>
                  <a:lnTo>
                    <a:pt x="1301750" y="391160"/>
                  </a:lnTo>
                  <a:lnTo>
                    <a:pt x="1301750" y="3810"/>
                  </a:lnTo>
                  <a:lnTo>
                    <a:pt x="1301750" y="0"/>
                  </a:lnTo>
                  <a:close/>
                </a:path>
              </a:pathLst>
            </a:custGeom>
            <a:solidFill>
              <a:srgbClr val="FF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646430" y="3896359"/>
              <a:ext cx="1295400" cy="387350"/>
            </a:xfrm>
            <a:custGeom>
              <a:avLst/>
              <a:gdLst/>
              <a:ahLst/>
              <a:cxnLst/>
              <a:rect l="l" t="t" r="r" b="b"/>
              <a:pathLst>
                <a:path w="1295400" h="387350">
                  <a:moveTo>
                    <a:pt x="1295400" y="0"/>
                  </a:moveTo>
                  <a:lnTo>
                    <a:pt x="1291590" y="0"/>
                  </a:lnTo>
                  <a:lnTo>
                    <a:pt x="1291590" y="3810"/>
                  </a:lnTo>
                  <a:lnTo>
                    <a:pt x="1291590" y="383540"/>
                  </a:lnTo>
                  <a:lnTo>
                    <a:pt x="3810" y="383540"/>
                  </a:lnTo>
                  <a:lnTo>
                    <a:pt x="3810" y="3810"/>
                  </a:lnTo>
                  <a:lnTo>
                    <a:pt x="1291590" y="3810"/>
                  </a:lnTo>
                  <a:lnTo>
                    <a:pt x="1291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3540"/>
                  </a:lnTo>
                  <a:lnTo>
                    <a:pt x="0" y="387350"/>
                  </a:lnTo>
                  <a:lnTo>
                    <a:pt x="1295400" y="387350"/>
                  </a:lnTo>
                  <a:lnTo>
                    <a:pt x="1295400" y="383540"/>
                  </a:lnTo>
                  <a:lnTo>
                    <a:pt x="1295400" y="381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FFF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650240" y="3900169"/>
              <a:ext cx="1287780" cy="379730"/>
            </a:xfrm>
            <a:custGeom>
              <a:avLst/>
              <a:gdLst/>
              <a:ahLst/>
              <a:cxnLst/>
              <a:rect l="l" t="t" r="r" b="b"/>
              <a:pathLst>
                <a:path w="1287780" h="379729">
                  <a:moveTo>
                    <a:pt x="1287780" y="0"/>
                  </a:moveTo>
                  <a:lnTo>
                    <a:pt x="1283970" y="0"/>
                  </a:lnTo>
                  <a:lnTo>
                    <a:pt x="1283970" y="3810"/>
                  </a:lnTo>
                  <a:lnTo>
                    <a:pt x="1283970" y="375920"/>
                  </a:lnTo>
                  <a:lnTo>
                    <a:pt x="3810" y="375920"/>
                  </a:lnTo>
                  <a:lnTo>
                    <a:pt x="3810" y="3810"/>
                  </a:lnTo>
                  <a:lnTo>
                    <a:pt x="1283970" y="3810"/>
                  </a:lnTo>
                  <a:lnTo>
                    <a:pt x="1283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5920"/>
                  </a:lnTo>
                  <a:lnTo>
                    <a:pt x="0" y="379730"/>
                  </a:lnTo>
                  <a:lnTo>
                    <a:pt x="1287780" y="379730"/>
                  </a:lnTo>
                  <a:lnTo>
                    <a:pt x="1287780" y="375920"/>
                  </a:lnTo>
                  <a:lnTo>
                    <a:pt x="1287780" y="3810"/>
                  </a:lnTo>
                  <a:lnTo>
                    <a:pt x="1287780" y="0"/>
                  </a:lnTo>
                  <a:close/>
                </a:path>
              </a:pathLst>
            </a:custGeom>
            <a:solidFill>
              <a:srgbClr val="FFF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654050" y="3903979"/>
              <a:ext cx="1280160" cy="372110"/>
            </a:xfrm>
            <a:custGeom>
              <a:avLst/>
              <a:gdLst/>
              <a:ahLst/>
              <a:cxnLst/>
              <a:rect l="l" t="t" r="r" b="b"/>
              <a:pathLst>
                <a:path w="1280160" h="372110">
                  <a:moveTo>
                    <a:pt x="1280160" y="0"/>
                  </a:moveTo>
                  <a:lnTo>
                    <a:pt x="1277620" y="0"/>
                  </a:lnTo>
                  <a:lnTo>
                    <a:pt x="1277620" y="2540"/>
                  </a:lnTo>
                  <a:lnTo>
                    <a:pt x="1277620" y="368300"/>
                  </a:lnTo>
                  <a:lnTo>
                    <a:pt x="3810" y="368300"/>
                  </a:lnTo>
                  <a:lnTo>
                    <a:pt x="3810" y="2540"/>
                  </a:lnTo>
                  <a:lnTo>
                    <a:pt x="1277620" y="2540"/>
                  </a:lnTo>
                  <a:lnTo>
                    <a:pt x="12776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68300"/>
                  </a:lnTo>
                  <a:lnTo>
                    <a:pt x="0" y="372110"/>
                  </a:lnTo>
                  <a:lnTo>
                    <a:pt x="1280160" y="372110"/>
                  </a:lnTo>
                  <a:lnTo>
                    <a:pt x="1280160" y="368300"/>
                  </a:lnTo>
                  <a:lnTo>
                    <a:pt x="1280160" y="2540"/>
                  </a:lnTo>
                  <a:lnTo>
                    <a:pt x="1280160" y="0"/>
                  </a:lnTo>
                  <a:close/>
                </a:path>
              </a:pathLst>
            </a:custGeom>
            <a:solidFill>
              <a:srgbClr val="FFF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657860" y="3906519"/>
              <a:ext cx="1273810" cy="365760"/>
            </a:xfrm>
            <a:custGeom>
              <a:avLst/>
              <a:gdLst/>
              <a:ahLst/>
              <a:cxnLst/>
              <a:rect l="l" t="t" r="r" b="b"/>
              <a:pathLst>
                <a:path w="1273810" h="365760">
                  <a:moveTo>
                    <a:pt x="1273810" y="0"/>
                  </a:moveTo>
                  <a:lnTo>
                    <a:pt x="1268730" y="0"/>
                  </a:lnTo>
                  <a:lnTo>
                    <a:pt x="1268730" y="5080"/>
                  </a:lnTo>
                  <a:lnTo>
                    <a:pt x="1268730" y="361950"/>
                  </a:lnTo>
                  <a:lnTo>
                    <a:pt x="3810" y="361950"/>
                  </a:lnTo>
                  <a:lnTo>
                    <a:pt x="3810" y="5080"/>
                  </a:lnTo>
                  <a:lnTo>
                    <a:pt x="1268730" y="5080"/>
                  </a:lnTo>
                  <a:lnTo>
                    <a:pt x="126873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61950"/>
                  </a:lnTo>
                  <a:lnTo>
                    <a:pt x="0" y="365760"/>
                  </a:lnTo>
                  <a:lnTo>
                    <a:pt x="1273810" y="365760"/>
                  </a:lnTo>
                  <a:lnTo>
                    <a:pt x="1273810" y="361950"/>
                  </a:lnTo>
                  <a:lnTo>
                    <a:pt x="1273810" y="5080"/>
                  </a:lnTo>
                  <a:lnTo>
                    <a:pt x="1273810" y="0"/>
                  </a:lnTo>
                  <a:close/>
                </a:path>
              </a:pathLst>
            </a:custGeom>
            <a:solidFill>
              <a:srgbClr val="FF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661670" y="3911599"/>
              <a:ext cx="1264920" cy="356870"/>
            </a:xfrm>
            <a:custGeom>
              <a:avLst/>
              <a:gdLst/>
              <a:ahLst/>
              <a:cxnLst/>
              <a:rect l="l" t="t" r="r" b="b"/>
              <a:pathLst>
                <a:path w="1264920" h="356870">
                  <a:moveTo>
                    <a:pt x="1264920" y="0"/>
                  </a:moveTo>
                  <a:lnTo>
                    <a:pt x="1262380" y="0"/>
                  </a:lnTo>
                  <a:lnTo>
                    <a:pt x="1262380" y="2540"/>
                  </a:lnTo>
                  <a:lnTo>
                    <a:pt x="1262380" y="353060"/>
                  </a:lnTo>
                  <a:lnTo>
                    <a:pt x="3810" y="353060"/>
                  </a:lnTo>
                  <a:lnTo>
                    <a:pt x="3810" y="2540"/>
                  </a:lnTo>
                  <a:lnTo>
                    <a:pt x="1262380" y="2540"/>
                  </a:lnTo>
                  <a:lnTo>
                    <a:pt x="12623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53060"/>
                  </a:lnTo>
                  <a:lnTo>
                    <a:pt x="0" y="356870"/>
                  </a:lnTo>
                  <a:lnTo>
                    <a:pt x="1264920" y="356870"/>
                  </a:lnTo>
                  <a:lnTo>
                    <a:pt x="1264920" y="353060"/>
                  </a:lnTo>
                  <a:lnTo>
                    <a:pt x="1264920" y="2540"/>
                  </a:lnTo>
                  <a:lnTo>
                    <a:pt x="1264920" y="0"/>
                  </a:lnTo>
                  <a:close/>
                </a:path>
              </a:pathLst>
            </a:custGeom>
            <a:solidFill>
              <a:srgbClr val="FFF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65480" y="3914139"/>
              <a:ext cx="1258570" cy="350520"/>
            </a:xfrm>
            <a:custGeom>
              <a:avLst/>
              <a:gdLst/>
              <a:ahLst/>
              <a:cxnLst/>
              <a:rect l="l" t="t" r="r" b="b"/>
              <a:pathLst>
                <a:path w="1258570" h="350520">
                  <a:moveTo>
                    <a:pt x="1258570" y="0"/>
                  </a:moveTo>
                  <a:lnTo>
                    <a:pt x="1254760" y="0"/>
                  </a:lnTo>
                  <a:lnTo>
                    <a:pt x="1254760" y="3810"/>
                  </a:lnTo>
                  <a:lnTo>
                    <a:pt x="1254760" y="346710"/>
                  </a:lnTo>
                  <a:lnTo>
                    <a:pt x="3810" y="346710"/>
                  </a:lnTo>
                  <a:lnTo>
                    <a:pt x="3810" y="3810"/>
                  </a:lnTo>
                  <a:lnTo>
                    <a:pt x="1254760" y="3810"/>
                  </a:lnTo>
                  <a:lnTo>
                    <a:pt x="1254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6710"/>
                  </a:lnTo>
                  <a:lnTo>
                    <a:pt x="0" y="350520"/>
                  </a:lnTo>
                  <a:lnTo>
                    <a:pt x="1258570" y="350520"/>
                  </a:lnTo>
                  <a:lnTo>
                    <a:pt x="1258570" y="346710"/>
                  </a:lnTo>
                  <a:lnTo>
                    <a:pt x="1258570" y="3810"/>
                  </a:lnTo>
                  <a:lnTo>
                    <a:pt x="1258570" y="0"/>
                  </a:lnTo>
                  <a:close/>
                </a:path>
              </a:pathLst>
            </a:custGeom>
            <a:solidFill>
              <a:srgbClr val="FFF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669290" y="3917949"/>
              <a:ext cx="1250950" cy="342900"/>
            </a:xfrm>
            <a:custGeom>
              <a:avLst/>
              <a:gdLst/>
              <a:ahLst/>
              <a:cxnLst/>
              <a:rect l="l" t="t" r="r" b="b"/>
              <a:pathLst>
                <a:path w="1250950" h="342900">
                  <a:moveTo>
                    <a:pt x="1250950" y="0"/>
                  </a:moveTo>
                  <a:lnTo>
                    <a:pt x="1247140" y="0"/>
                  </a:lnTo>
                  <a:lnTo>
                    <a:pt x="1247140" y="3810"/>
                  </a:lnTo>
                  <a:lnTo>
                    <a:pt x="1247140" y="340360"/>
                  </a:lnTo>
                  <a:lnTo>
                    <a:pt x="3810" y="340360"/>
                  </a:lnTo>
                  <a:lnTo>
                    <a:pt x="3810" y="3810"/>
                  </a:lnTo>
                  <a:lnTo>
                    <a:pt x="1247140" y="3810"/>
                  </a:lnTo>
                  <a:lnTo>
                    <a:pt x="1247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0360"/>
                  </a:lnTo>
                  <a:lnTo>
                    <a:pt x="0" y="342900"/>
                  </a:lnTo>
                  <a:lnTo>
                    <a:pt x="1250950" y="342900"/>
                  </a:lnTo>
                  <a:lnTo>
                    <a:pt x="1250950" y="340360"/>
                  </a:lnTo>
                  <a:lnTo>
                    <a:pt x="1250950" y="3810"/>
                  </a:lnTo>
                  <a:lnTo>
                    <a:pt x="1250950" y="0"/>
                  </a:lnTo>
                  <a:close/>
                </a:path>
              </a:pathLst>
            </a:custGeom>
            <a:solidFill>
              <a:srgbClr val="FFF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673100" y="3921759"/>
              <a:ext cx="1243330" cy="336550"/>
            </a:xfrm>
            <a:custGeom>
              <a:avLst/>
              <a:gdLst/>
              <a:ahLst/>
              <a:cxnLst/>
              <a:rect l="l" t="t" r="r" b="b"/>
              <a:pathLst>
                <a:path w="1243330" h="336550">
                  <a:moveTo>
                    <a:pt x="1243330" y="0"/>
                  </a:moveTo>
                  <a:lnTo>
                    <a:pt x="1239520" y="0"/>
                  </a:lnTo>
                  <a:lnTo>
                    <a:pt x="1239520" y="3810"/>
                  </a:lnTo>
                  <a:lnTo>
                    <a:pt x="1239520" y="332740"/>
                  </a:lnTo>
                  <a:lnTo>
                    <a:pt x="2540" y="332740"/>
                  </a:lnTo>
                  <a:lnTo>
                    <a:pt x="2540" y="3810"/>
                  </a:lnTo>
                  <a:lnTo>
                    <a:pt x="1239520" y="3810"/>
                  </a:lnTo>
                  <a:lnTo>
                    <a:pt x="1239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2740"/>
                  </a:lnTo>
                  <a:lnTo>
                    <a:pt x="0" y="336550"/>
                  </a:lnTo>
                  <a:lnTo>
                    <a:pt x="1243330" y="336550"/>
                  </a:lnTo>
                  <a:lnTo>
                    <a:pt x="1243330" y="332740"/>
                  </a:lnTo>
                  <a:lnTo>
                    <a:pt x="1243330" y="3810"/>
                  </a:lnTo>
                  <a:lnTo>
                    <a:pt x="1243330" y="0"/>
                  </a:lnTo>
                  <a:close/>
                </a:path>
              </a:pathLst>
            </a:custGeom>
            <a:solidFill>
              <a:srgbClr val="FFF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675640" y="3925569"/>
              <a:ext cx="1236980" cy="328930"/>
            </a:xfrm>
            <a:custGeom>
              <a:avLst/>
              <a:gdLst/>
              <a:ahLst/>
              <a:cxnLst/>
              <a:rect l="l" t="t" r="r" b="b"/>
              <a:pathLst>
                <a:path w="1236980" h="328929">
                  <a:moveTo>
                    <a:pt x="1236980" y="0"/>
                  </a:moveTo>
                  <a:lnTo>
                    <a:pt x="1233170" y="0"/>
                  </a:lnTo>
                  <a:lnTo>
                    <a:pt x="1233170" y="3810"/>
                  </a:lnTo>
                  <a:lnTo>
                    <a:pt x="1233170" y="325120"/>
                  </a:lnTo>
                  <a:lnTo>
                    <a:pt x="3810" y="325120"/>
                  </a:lnTo>
                  <a:lnTo>
                    <a:pt x="3810" y="3810"/>
                  </a:lnTo>
                  <a:lnTo>
                    <a:pt x="1233170" y="3810"/>
                  </a:lnTo>
                  <a:lnTo>
                    <a:pt x="1233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5120"/>
                  </a:lnTo>
                  <a:lnTo>
                    <a:pt x="0" y="328930"/>
                  </a:lnTo>
                  <a:lnTo>
                    <a:pt x="1236980" y="328930"/>
                  </a:lnTo>
                  <a:lnTo>
                    <a:pt x="1236980" y="325120"/>
                  </a:lnTo>
                  <a:lnTo>
                    <a:pt x="1236980" y="3810"/>
                  </a:lnTo>
                  <a:lnTo>
                    <a:pt x="1236980" y="0"/>
                  </a:lnTo>
                  <a:close/>
                </a:path>
              </a:pathLst>
            </a:custGeom>
            <a:solidFill>
              <a:srgbClr val="FFF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679450" y="3929379"/>
              <a:ext cx="1229360" cy="321310"/>
            </a:xfrm>
            <a:custGeom>
              <a:avLst/>
              <a:gdLst/>
              <a:ahLst/>
              <a:cxnLst/>
              <a:rect l="l" t="t" r="r" b="b"/>
              <a:pathLst>
                <a:path w="1229360" h="321310">
                  <a:moveTo>
                    <a:pt x="1229360" y="0"/>
                  </a:moveTo>
                  <a:lnTo>
                    <a:pt x="1225550" y="0"/>
                  </a:lnTo>
                  <a:lnTo>
                    <a:pt x="1225550" y="3810"/>
                  </a:lnTo>
                  <a:lnTo>
                    <a:pt x="1225550" y="317500"/>
                  </a:lnTo>
                  <a:lnTo>
                    <a:pt x="3810" y="317500"/>
                  </a:lnTo>
                  <a:lnTo>
                    <a:pt x="3810" y="3810"/>
                  </a:lnTo>
                  <a:lnTo>
                    <a:pt x="1225550" y="3810"/>
                  </a:lnTo>
                  <a:lnTo>
                    <a:pt x="1225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0"/>
                  </a:lnTo>
                  <a:lnTo>
                    <a:pt x="0" y="321310"/>
                  </a:lnTo>
                  <a:lnTo>
                    <a:pt x="1229360" y="321310"/>
                  </a:lnTo>
                  <a:lnTo>
                    <a:pt x="1229360" y="317500"/>
                  </a:lnTo>
                  <a:lnTo>
                    <a:pt x="1229360" y="3810"/>
                  </a:lnTo>
                  <a:lnTo>
                    <a:pt x="1229360" y="0"/>
                  </a:lnTo>
                  <a:close/>
                </a:path>
              </a:pathLst>
            </a:custGeom>
            <a:solidFill>
              <a:srgbClr val="FFF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683260" y="3933189"/>
              <a:ext cx="1221740" cy="313690"/>
            </a:xfrm>
            <a:custGeom>
              <a:avLst/>
              <a:gdLst/>
              <a:ahLst/>
              <a:cxnLst/>
              <a:rect l="l" t="t" r="r" b="b"/>
              <a:pathLst>
                <a:path w="1221739" h="313689">
                  <a:moveTo>
                    <a:pt x="1221740" y="0"/>
                  </a:moveTo>
                  <a:lnTo>
                    <a:pt x="1217930" y="0"/>
                  </a:lnTo>
                  <a:lnTo>
                    <a:pt x="1217930" y="3810"/>
                  </a:lnTo>
                  <a:lnTo>
                    <a:pt x="1217930" y="309880"/>
                  </a:lnTo>
                  <a:lnTo>
                    <a:pt x="3810" y="309880"/>
                  </a:lnTo>
                  <a:lnTo>
                    <a:pt x="3810" y="3810"/>
                  </a:lnTo>
                  <a:lnTo>
                    <a:pt x="1217930" y="3810"/>
                  </a:lnTo>
                  <a:lnTo>
                    <a:pt x="1217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9880"/>
                  </a:lnTo>
                  <a:lnTo>
                    <a:pt x="0" y="313690"/>
                  </a:lnTo>
                  <a:lnTo>
                    <a:pt x="1221740" y="313690"/>
                  </a:lnTo>
                  <a:lnTo>
                    <a:pt x="1221740" y="309880"/>
                  </a:lnTo>
                  <a:lnTo>
                    <a:pt x="1221740" y="3810"/>
                  </a:lnTo>
                  <a:lnTo>
                    <a:pt x="1221740" y="0"/>
                  </a:lnTo>
                  <a:close/>
                </a:path>
              </a:pathLst>
            </a:custGeom>
            <a:solidFill>
              <a:srgbClr val="FFF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687070" y="3936999"/>
              <a:ext cx="1214120" cy="306070"/>
            </a:xfrm>
            <a:custGeom>
              <a:avLst/>
              <a:gdLst/>
              <a:ahLst/>
              <a:cxnLst/>
              <a:rect l="l" t="t" r="r" b="b"/>
              <a:pathLst>
                <a:path w="1214120" h="306070">
                  <a:moveTo>
                    <a:pt x="1214120" y="0"/>
                  </a:moveTo>
                  <a:lnTo>
                    <a:pt x="1210310" y="0"/>
                  </a:lnTo>
                  <a:lnTo>
                    <a:pt x="1210310" y="3810"/>
                  </a:lnTo>
                  <a:lnTo>
                    <a:pt x="1210310" y="302260"/>
                  </a:lnTo>
                  <a:lnTo>
                    <a:pt x="3810" y="302260"/>
                  </a:lnTo>
                  <a:lnTo>
                    <a:pt x="3810" y="3810"/>
                  </a:lnTo>
                  <a:lnTo>
                    <a:pt x="1210310" y="3810"/>
                  </a:lnTo>
                  <a:lnTo>
                    <a:pt x="1210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2260"/>
                  </a:lnTo>
                  <a:lnTo>
                    <a:pt x="0" y="306070"/>
                  </a:lnTo>
                  <a:lnTo>
                    <a:pt x="1214120" y="306070"/>
                  </a:lnTo>
                  <a:lnTo>
                    <a:pt x="1214120" y="302260"/>
                  </a:lnTo>
                  <a:lnTo>
                    <a:pt x="1214120" y="3810"/>
                  </a:lnTo>
                  <a:lnTo>
                    <a:pt x="1214120" y="0"/>
                  </a:lnTo>
                  <a:close/>
                </a:path>
              </a:pathLst>
            </a:custGeom>
            <a:solidFill>
              <a:srgbClr val="FFF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690880" y="3940809"/>
              <a:ext cx="1206500" cy="298450"/>
            </a:xfrm>
            <a:custGeom>
              <a:avLst/>
              <a:gdLst/>
              <a:ahLst/>
              <a:cxnLst/>
              <a:rect l="l" t="t" r="r" b="b"/>
              <a:pathLst>
                <a:path w="1206500" h="298450">
                  <a:moveTo>
                    <a:pt x="1206500" y="0"/>
                  </a:moveTo>
                  <a:lnTo>
                    <a:pt x="1203960" y="0"/>
                  </a:lnTo>
                  <a:lnTo>
                    <a:pt x="1203960" y="2540"/>
                  </a:lnTo>
                  <a:lnTo>
                    <a:pt x="1203960" y="294640"/>
                  </a:lnTo>
                  <a:lnTo>
                    <a:pt x="3810" y="294640"/>
                  </a:lnTo>
                  <a:lnTo>
                    <a:pt x="3810" y="2540"/>
                  </a:lnTo>
                  <a:lnTo>
                    <a:pt x="1203960" y="2540"/>
                  </a:lnTo>
                  <a:lnTo>
                    <a:pt x="12039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94640"/>
                  </a:lnTo>
                  <a:lnTo>
                    <a:pt x="0" y="298450"/>
                  </a:lnTo>
                  <a:lnTo>
                    <a:pt x="1206500" y="298450"/>
                  </a:lnTo>
                  <a:lnTo>
                    <a:pt x="1206500" y="294640"/>
                  </a:lnTo>
                  <a:lnTo>
                    <a:pt x="1206500" y="2540"/>
                  </a:lnTo>
                  <a:lnTo>
                    <a:pt x="1206500" y="0"/>
                  </a:lnTo>
                  <a:close/>
                </a:path>
              </a:pathLst>
            </a:custGeom>
            <a:solidFill>
              <a:srgbClr val="FFF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694690" y="3943349"/>
              <a:ext cx="1200150" cy="292100"/>
            </a:xfrm>
            <a:custGeom>
              <a:avLst/>
              <a:gdLst/>
              <a:ahLst/>
              <a:cxnLst/>
              <a:rect l="l" t="t" r="r" b="b"/>
              <a:pathLst>
                <a:path w="1200150" h="292100">
                  <a:moveTo>
                    <a:pt x="1200150" y="0"/>
                  </a:moveTo>
                  <a:lnTo>
                    <a:pt x="1196340" y="0"/>
                  </a:lnTo>
                  <a:lnTo>
                    <a:pt x="1196340" y="3810"/>
                  </a:lnTo>
                  <a:lnTo>
                    <a:pt x="1196340" y="288290"/>
                  </a:lnTo>
                  <a:lnTo>
                    <a:pt x="3810" y="288290"/>
                  </a:lnTo>
                  <a:lnTo>
                    <a:pt x="3810" y="3810"/>
                  </a:lnTo>
                  <a:lnTo>
                    <a:pt x="1196340" y="3810"/>
                  </a:lnTo>
                  <a:lnTo>
                    <a:pt x="1196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8290"/>
                  </a:lnTo>
                  <a:lnTo>
                    <a:pt x="0" y="292100"/>
                  </a:lnTo>
                  <a:lnTo>
                    <a:pt x="1200150" y="292100"/>
                  </a:lnTo>
                  <a:lnTo>
                    <a:pt x="1200150" y="288290"/>
                  </a:lnTo>
                  <a:lnTo>
                    <a:pt x="1200150" y="3810"/>
                  </a:lnTo>
                  <a:lnTo>
                    <a:pt x="1200150" y="0"/>
                  </a:lnTo>
                  <a:close/>
                </a:path>
              </a:pathLst>
            </a:custGeom>
            <a:solidFill>
              <a:srgbClr val="FFF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698500" y="3947159"/>
              <a:ext cx="1192530" cy="284480"/>
            </a:xfrm>
            <a:custGeom>
              <a:avLst/>
              <a:gdLst/>
              <a:ahLst/>
              <a:cxnLst/>
              <a:rect l="l" t="t" r="r" b="b"/>
              <a:pathLst>
                <a:path w="1192530" h="284479">
                  <a:moveTo>
                    <a:pt x="1192530" y="0"/>
                  </a:moveTo>
                  <a:lnTo>
                    <a:pt x="1188720" y="0"/>
                  </a:lnTo>
                  <a:lnTo>
                    <a:pt x="1188720" y="3810"/>
                  </a:lnTo>
                  <a:lnTo>
                    <a:pt x="1188720" y="281940"/>
                  </a:lnTo>
                  <a:lnTo>
                    <a:pt x="2540" y="281940"/>
                  </a:lnTo>
                  <a:lnTo>
                    <a:pt x="2540" y="3810"/>
                  </a:lnTo>
                  <a:lnTo>
                    <a:pt x="1188720" y="3810"/>
                  </a:lnTo>
                  <a:lnTo>
                    <a:pt x="11887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1940"/>
                  </a:lnTo>
                  <a:lnTo>
                    <a:pt x="0" y="284480"/>
                  </a:lnTo>
                  <a:lnTo>
                    <a:pt x="1192530" y="284480"/>
                  </a:lnTo>
                  <a:lnTo>
                    <a:pt x="1192530" y="281940"/>
                  </a:lnTo>
                  <a:lnTo>
                    <a:pt x="1192530" y="3810"/>
                  </a:lnTo>
                  <a:lnTo>
                    <a:pt x="1192530" y="0"/>
                  </a:lnTo>
                  <a:close/>
                </a:path>
              </a:pathLst>
            </a:custGeom>
            <a:solidFill>
              <a:srgbClr val="FFF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701040" y="3950969"/>
              <a:ext cx="1186180" cy="278130"/>
            </a:xfrm>
            <a:custGeom>
              <a:avLst/>
              <a:gdLst/>
              <a:ahLst/>
              <a:cxnLst/>
              <a:rect l="l" t="t" r="r" b="b"/>
              <a:pathLst>
                <a:path w="1186180" h="278129">
                  <a:moveTo>
                    <a:pt x="1186180" y="0"/>
                  </a:moveTo>
                  <a:lnTo>
                    <a:pt x="1182370" y="0"/>
                  </a:lnTo>
                  <a:lnTo>
                    <a:pt x="1182370" y="3810"/>
                  </a:lnTo>
                  <a:lnTo>
                    <a:pt x="1182370" y="274320"/>
                  </a:lnTo>
                  <a:lnTo>
                    <a:pt x="3810" y="274320"/>
                  </a:lnTo>
                  <a:lnTo>
                    <a:pt x="3810" y="3810"/>
                  </a:lnTo>
                  <a:lnTo>
                    <a:pt x="1182370" y="3810"/>
                  </a:lnTo>
                  <a:lnTo>
                    <a:pt x="1182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4320"/>
                  </a:lnTo>
                  <a:lnTo>
                    <a:pt x="0" y="278130"/>
                  </a:lnTo>
                  <a:lnTo>
                    <a:pt x="1186180" y="278130"/>
                  </a:lnTo>
                  <a:lnTo>
                    <a:pt x="1186180" y="274320"/>
                  </a:lnTo>
                  <a:lnTo>
                    <a:pt x="1186180" y="3810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FFF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704850" y="3954779"/>
              <a:ext cx="1178560" cy="270510"/>
            </a:xfrm>
            <a:custGeom>
              <a:avLst/>
              <a:gdLst/>
              <a:ahLst/>
              <a:cxnLst/>
              <a:rect l="l" t="t" r="r" b="b"/>
              <a:pathLst>
                <a:path w="1178560" h="270510">
                  <a:moveTo>
                    <a:pt x="1178560" y="0"/>
                  </a:moveTo>
                  <a:lnTo>
                    <a:pt x="1174750" y="0"/>
                  </a:lnTo>
                  <a:lnTo>
                    <a:pt x="1174750" y="3810"/>
                  </a:lnTo>
                  <a:lnTo>
                    <a:pt x="1174750" y="266700"/>
                  </a:lnTo>
                  <a:lnTo>
                    <a:pt x="3810" y="266700"/>
                  </a:lnTo>
                  <a:lnTo>
                    <a:pt x="3810" y="3810"/>
                  </a:lnTo>
                  <a:lnTo>
                    <a:pt x="1174750" y="3810"/>
                  </a:lnTo>
                  <a:lnTo>
                    <a:pt x="1174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6700"/>
                  </a:lnTo>
                  <a:lnTo>
                    <a:pt x="0" y="270510"/>
                  </a:lnTo>
                  <a:lnTo>
                    <a:pt x="1178560" y="270510"/>
                  </a:lnTo>
                  <a:lnTo>
                    <a:pt x="1178560" y="266700"/>
                  </a:lnTo>
                  <a:lnTo>
                    <a:pt x="1178560" y="3810"/>
                  </a:lnTo>
                  <a:lnTo>
                    <a:pt x="1178560" y="0"/>
                  </a:lnTo>
                  <a:close/>
                </a:path>
              </a:pathLst>
            </a:custGeom>
            <a:solidFill>
              <a:srgbClr val="FFF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708660" y="3958589"/>
              <a:ext cx="1170940" cy="262890"/>
            </a:xfrm>
            <a:custGeom>
              <a:avLst/>
              <a:gdLst/>
              <a:ahLst/>
              <a:cxnLst/>
              <a:rect l="l" t="t" r="r" b="b"/>
              <a:pathLst>
                <a:path w="1170939" h="262889">
                  <a:moveTo>
                    <a:pt x="1170940" y="0"/>
                  </a:moveTo>
                  <a:lnTo>
                    <a:pt x="1167130" y="0"/>
                  </a:lnTo>
                  <a:lnTo>
                    <a:pt x="1167130" y="3810"/>
                  </a:lnTo>
                  <a:lnTo>
                    <a:pt x="1167130" y="259080"/>
                  </a:lnTo>
                  <a:lnTo>
                    <a:pt x="3810" y="259080"/>
                  </a:lnTo>
                  <a:lnTo>
                    <a:pt x="3810" y="3810"/>
                  </a:lnTo>
                  <a:lnTo>
                    <a:pt x="1167130" y="3810"/>
                  </a:lnTo>
                  <a:lnTo>
                    <a:pt x="1167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9080"/>
                  </a:lnTo>
                  <a:lnTo>
                    <a:pt x="0" y="262890"/>
                  </a:lnTo>
                  <a:lnTo>
                    <a:pt x="1170940" y="262890"/>
                  </a:lnTo>
                  <a:lnTo>
                    <a:pt x="1170940" y="259080"/>
                  </a:lnTo>
                  <a:lnTo>
                    <a:pt x="1170940" y="3810"/>
                  </a:lnTo>
                  <a:lnTo>
                    <a:pt x="1170940" y="0"/>
                  </a:lnTo>
                  <a:close/>
                </a:path>
              </a:pathLst>
            </a:custGeom>
            <a:solidFill>
              <a:srgbClr val="FFF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712470" y="3962399"/>
              <a:ext cx="1163320" cy="255270"/>
            </a:xfrm>
            <a:custGeom>
              <a:avLst/>
              <a:gdLst/>
              <a:ahLst/>
              <a:cxnLst/>
              <a:rect l="l" t="t" r="r" b="b"/>
              <a:pathLst>
                <a:path w="1163320" h="255270">
                  <a:moveTo>
                    <a:pt x="1163320" y="0"/>
                  </a:moveTo>
                  <a:lnTo>
                    <a:pt x="1159510" y="0"/>
                  </a:lnTo>
                  <a:lnTo>
                    <a:pt x="1159510" y="3810"/>
                  </a:lnTo>
                  <a:lnTo>
                    <a:pt x="1159510" y="251460"/>
                  </a:lnTo>
                  <a:lnTo>
                    <a:pt x="3810" y="251460"/>
                  </a:lnTo>
                  <a:lnTo>
                    <a:pt x="3810" y="3810"/>
                  </a:lnTo>
                  <a:lnTo>
                    <a:pt x="1159510" y="3810"/>
                  </a:lnTo>
                  <a:lnTo>
                    <a:pt x="11595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1460"/>
                  </a:lnTo>
                  <a:lnTo>
                    <a:pt x="0" y="255270"/>
                  </a:lnTo>
                  <a:lnTo>
                    <a:pt x="1163320" y="255270"/>
                  </a:lnTo>
                  <a:lnTo>
                    <a:pt x="1163320" y="251460"/>
                  </a:lnTo>
                  <a:lnTo>
                    <a:pt x="1163320" y="3810"/>
                  </a:lnTo>
                  <a:lnTo>
                    <a:pt x="1163320" y="0"/>
                  </a:lnTo>
                  <a:close/>
                </a:path>
              </a:pathLst>
            </a:custGeom>
            <a:solidFill>
              <a:srgbClr val="FFF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716280" y="3966209"/>
              <a:ext cx="1155700" cy="247650"/>
            </a:xfrm>
            <a:custGeom>
              <a:avLst/>
              <a:gdLst/>
              <a:ahLst/>
              <a:cxnLst/>
              <a:rect l="l" t="t" r="r" b="b"/>
              <a:pathLst>
                <a:path w="1155700" h="247650">
                  <a:moveTo>
                    <a:pt x="1155700" y="0"/>
                  </a:moveTo>
                  <a:lnTo>
                    <a:pt x="1151890" y="0"/>
                  </a:lnTo>
                  <a:lnTo>
                    <a:pt x="1151890" y="2540"/>
                  </a:lnTo>
                  <a:lnTo>
                    <a:pt x="1151890" y="243840"/>
                  </a:lnTo>
                  <a:lnTo>
                    <a:pt x="3810" y="243840"/>
                  </a:lnTo>
                  <a:lnTo>
                    <a:pt x="3810" y="2540"/>
                  </a:lnTo>
                  <a:lnTo>
                    <a:pt x="1151890" y="2540"/>
                  </a:lnTo>
                  <a:lnTo>
                    <a:pt x="11518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3840"/>
                  </a:lnTo>
                  <a:lnTo>
                    <a:pt x="0" y="247650"/>
                  </a:lnTo>
                  <a:lnTo>
                    <a:pt x="1155700" y="247650"/>
                  </a:lnTo>
                  <a:lnTo>
                    <a:pt x="1155700" y="243840"/>
                  </a:lnTo>
                  <a:lnTo>
                    <a:pt x="1155700" y="2540"/>
                  </a:lnTo>
                  <a:lnTo>
                    <a:pt x="1155700" y="0"/>
                  </a:lnTo>
                  <a:close/>
                </a:path>
              </a:pathLst>
            </a:custGeom>
            <a:solidFill>
              <a:srgbClr val="FFF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720090" y="3968749"/>
              <a:ext cx="1148080" cy="241300"/>
            </a:xfrm>
            <a:custGeom>
              <a:avLst/>
              <a:gdLst/>
              <a:ahLst/>
              <a:cxnLst/>
              <a:rect l="l" t="t" r="r" b="b"/>
              <a:pathLst>
                <a:path w="1148080" h="241300">
                  <a:moveTo>
                    <a:pt x="1148080" y="0"/>
                  </a:moveTo>
                  <a:lnTo>
                    <a:pt x="1145540" y="0"/>
                  </a:lnTo>
                  <a:lnTo>
                    <a:pt x="1145540" y="3810"/>
                  </a:lnTo>
                  <a:lnTo>
                    <a:pt x="1145540" y="237490"/>
                  </a:lnTo>
                  <a:lnTo>
                    <a:pt x="3810" y="237490"/>
                  </a:lnTo>
                  <a:lnTo>
                    <a:pt x="3810" y="3810"/>
                  </a:lnTo>
                  <a:lnTo>
                    <a:pt x="1145540" y="3810"/>
                  </a:lnTo>
                  <a:lnTo>
                    <a:pt x="1145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7490"/>
                  </a:lnTo>
                  <a:lnTo>
                    <a:pt x="0" y="241300"/>
                  </a:lnTo>
                  <a:lnTo>
                    <a:pt x="1148080" y="241300"/>
                  </a:lnTo>
                  <a:lnTo>
                    <a:pt x="1148080" y="237490"/>
                  </a:lnTo>
                  <a:lnTo>
                    <a:pt x="1148080" y="3810"/>
                  </a:lnTo>
                  <a:lnTo>
                    <a:pt x="1148080" y="0"/>
                  </a:lnTo>
                  <a:close/>
                </a:path>
              </a:pathLst>
            </a:custGeom>
            <a:solidFill>
              <a:srgbClr val="FFF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723900" y="3972559"/>
              <a:ext cx="1141730" cy="233679"/>
            </a:xfrm>
            <a:custGeom>
              <a:avLst/>
              <a:gdLst/>
              <a:ahLst/>
              <a:cxnLst/>
              <a:rect l="l" t="t" r="r" b="b"/>
              <a:pathLst>
                <a:path w="1141730" h="233679">
                  <a:moveTo>
                    <a:pt x="1141730" y="0"/>
                  </a:moveTo>
                  <a:lnTo>
                    <a:pt x="1137920" y="0"/>
                  </a:lnTo>
                  <a:lnTo>
                    <a:pt x="1137920" y="3810"/>
                  </a:lnTo>
                  <a:lnTo>
                    <a:pt x="1137920" y="229870"/>
                  </a:lnTo>
                  <a:lnTo>
                    <a:pt x="3810" y="229870"/>
                  </a:lnTo>
                  <a:lnTo>
                    <a:pt x="3810" y="3810"/>
                  </a:lnTo>
                  <a:lnTo>
                    <a:pt x="1137920" y="3810"/>
                  </a:lnTo>
                  <a:lnTo>
                    <a:pt x="11379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9870"/>
                  </a:lnTo>
                  <a:lnTo>
                    <a:pt x="0" y="233680"/>
                  </a:lnTo>
                  <a:lnTo>
                    <a:pt x="1141730" y="233680"/>
                  </a:lnTo>
                  <a:lnTo>
                    <a:pt x="1141730" y="229870"/>
                  </a:lnTo>
                  <a:lnTo>
                    <a:pt x="1141730" y="3810"/>
                  </a:lnTo>
                  <a:lnTo>
                    <a:pt x="1141730" y="0"/>
                  </a:lnTo>
                  <a:close/>
                </a:path>
              </a:pathLst>
            </a:custGeom>
            <a:solidFill>
              <a:srgbClr val="FFF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727710" y="3976369"/>
              <a:ext cx="1134110" cy="226060"/>
            </a:xfrm>
            <a:custGeom>
              <a:avLst/>
              <a:gdLst/>
              <a:ahLst/>
              <a:cxnLst/>
              <a:rect l="l" t="t" r="r" b="b"/>
              <a:pathLst>
                <a:path w="1134110" h="226060">
                  <a:moveTo>
                    <a:pt x="1134110" y="0"/>
                  </a:moveTo>
                  <a:lnTo>
                    <a:pt x="1130300" y="0"/>
                  </a:lnTo>
                  <a:lnTo>
                    <a:pt x="1130300" y="3810"/>
                  </a:lnTo>
                  <a:lnTo>
                    <a:pt x="1130300" y="223520"/>
                  </a:lnTo>
                  <a:lnTo>
                    <a:pt x="2540" y="223520"/>
                  </a:lnTo>
                  <a:lnTo>
                    <a:pt x="2540" y="3810"/>
                  </a:lnTo>
                  <a:lnTo>
                    <a:pt x="1130300" y="3810"/>
                  </a:lnTo>
                  <a:lnTo>
                    <a:pt x="11303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3520"/>
                  </a:lnTo>
                  <a:lnTo>
                    <a:pt x="0" y="226060"/>
                  </a:lnTo>
                  <a:lnTo>
                    <a:pt x="1134110" y="226060"/>
                  </a:lnTo>
                  <a:lnTo>
                    <a:pt x="1134110" y="223520"/>
                  </a:lnTo>
                  <a:lnTo>
                    <a:pt x="1134110" y="3810"/>
                  </a:lnTo>
                  <a:lnTo>
                    <a:pt x="1134110" y="0"/>
                  </a:lnTo>
                  <a:close/>
                </a:path>
              </a:pathLst>
            </a:custGeom>
            <a:solidFill>
              <a:srgbClr val="FFF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730250" y="3980179"/>
              <a:ext cx="1127760" cy="219710"/>
            </a:xfrm>
            <a:custGeom>
              <a:avLst/>
              <a:gdLst/>
              <a:ahLst/>
              <a:cxnLst/>
              <a:rect l="l" t="t" r="r" b="b"/>
              <a:pathLst>
                <a:path w="1127760" h="219710">
                  <a:moveTo>
                    <a:pt x="1127760" y="0"/>
                  </a:moveTo>
                  <a:lnTo>
                    <a:pt x="1123950" y="0"/>
                  </a:lnTo>
                  <a:lnTo>
                    <a:pt x="1123950" y="3810"/>
                  </a:lnTo>
                  <a:lnTo>
                    <a:pt x="1123950" y="214630"/>
                  </a:lnTo>
                  <a:lnTo>
                    <a:pt x="5080" y="214630"/>
                  </a:lnTo>
                  <a:lnTo>
                    <a:pt x="5080" y="3810"/>
                  </a:lnTo>
                  <a:lnTo>
                    <a:pt x="1123950" y="3810"/>
                  </a:lnTo>
                  <a:lnTo>
                    <a:pt x="1123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4630"/>
                  </a:lnTo>
                  <a:lnTo>
                    <a:pt x="0" y="219710"/>
                  </a:lnTo>
                  <a:lnTo>
                    <a:pt x="1127760" y="219710"/>
                  </a:lnTo>
                  <a:lnTo>
                    <a:pt x="1127760" y="214630"/>
                  </a:lnTo>
                  <a:lnTo>
                    <a:pt x="1127760" y="3810"/>
                  </a:lnTo>
                  <a:lnTo>
                    <a:pt x="1127760" y="0"/>
                  </a:lnTo>
                  <a:close/>
                </a:path>
              </a:pathLst>
            </a:custGeom>
            <a:solidFill>
              <a:srgbClr val="FFF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735330" y="3983989"/>
              <a:ext cx="1118870" cy="210820"/>
            </a:xfrm>
            <a:custGeom>
              <a:avLst/>
              <a:gdLst/>
              <a:ahLst/>
              <a:cxnLst/>
              <a:rect l="l" t="t" r="r" b="b"/>
              <a:pathLst>
                <a:path w="1118870" h="210820">
                  <a:moveTo>
                    <a:pt x="1118870" y="0"/>
                  </a:moveTo>
                  <a:lnTo>
                    <a:pt x="1115060" y="0"/>
                  </a:lnTo>
                  <a:lnTo>
                    <a:pt x="1115060" y="3810"/>
                  </a:lnTo>
                  <a:lnTo>
                    <a:pt x="1115060" y="208280"/>
                  </a:lnTo>
                  <a:lnTo>
                    <a:pt x="2540" y="208280"/>
                  </a:lnTo>
                  <a:lnTo>
                    <a:pt x="2540" y="3810"/>
                  </a:lnTo>
                  <a:lnTo>
                    <a:pt x="1115060" y="3810"/>
                  </a:lnTo>
                  <a:lnTo>
                    <a:pt x="11150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8280"/>
                  </a:lnTo>
                  <a:lnTo>
                    <a:pt x="0" y="210820"/>
                  </a:lnTo>
                  <a:lnTo>
                    <a:pt x="1118870" y="210820"/>
                  </a:lnTo>
                  <a:lnTo>
                    <a:pt x="1118870" y="208280"/>
                  </a:lnTo>
                  <a:lnTo>
                    <a:pt x="1118870" y="3810"/>
                  </a:lnTo>
                  <a:lnTo>
                    <a:pt x="1118870" y="0"/>
                  </a:lnTo>
                  <a:close/>
                </a:path>
              </a:pathLst>
            </a:custGeom>
            <a:solidFill>
              <a:srgbClr val="FFF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737870" y="3987799"/>
              <a:ext cx="1112520" cy="204470"/>
            </a:xfrm>
            <a:custGeom>
              <a:avLst/>
              <a:gdLst/>
              <a:ahLst/>
              <a:cxnLst/>
              <a:rect l="l" t="t" r="r" b="b"/>
              <a:pathLst>
                <a:path w="1112520" h="204470">
                  <a:moveTo>
                    <a:pt x="1112520" y="0"/>
                  </a:moveTo>
                  <a:lnTo>
                    <a:pt x="1108710" y="0"/>
                  </a:lnTo>
                  <a:lnTo>
                    <a:pt x="1108710" y="3810"/>
                  </a:lnTo>
                  <a:lnTo>
                    <a:pt x="1108710" y="200660"/>
                  </a:lnTo>
                  <a:lnTo>
                    <a:pt x="3810" y="200660"/>
                  </a:lnTo>
                  <a:lnTo>
                    <a:pt x="3810" y="3810"/>
                  </a:lnTo>
                  <a:lnTo>
                    <a:pt x="1108710" y="3810"/>
                  </a:lnTo>
                  <a:lnTo>
                    <a:pt x="1108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0660"/>
                  </a:lnTo>
                  <a:lnTo>
                    <a:pt x="0" y="204470"/>
                  </a:lnTo>
                  <a:lnTo>
                    <a:pt x="1112520" y="204470"/>
                  </a:lnTo>
                  <a:lnTo>
                    <a:pt x="1112520" y="200660"/>
                  </a:lnTo>
                  <a:lnTo>
                    <a:pt x="1112520" y="3810"/>
                  </a:lnTo>
                  <a:lnTo>
                    <a:pt x="1112520" y="0"/>
                  </a:lnTo>
                  <a:close/>
                </a:path>
              </a:pathLst>
            </a:custGeom>
            <a:solidFill>
              <a:srgbClr val="FFFF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741680" y="3991609"/>
              <a:ext cx="1104900" cy="196850"/>
            </a:xfrm>
            <a:custGeom>
              <a:avLst/>
              <a:gdLst/>
              <a:ahLst/>
              <a:cxnLst/>
              <a:rect l="l" t="t" r="r" b="b"/>
              <a:pathLst>
                <a:path w="1104900" h="196850">
                  <a:moveTo>
                    <a:pt x="1104900" y="0"/>
                  </a:moveTo>
                  <a:lnTo>
                    <a:pt x="1101090" y="0"/>
                  </a:lnTo>
                  <a:lnTo>
                    <a:pt x="1101090" y="3810"/>
                  </a:lnTo>
                  <a:lnTo>
                    <a:pt x="1101090" y="193040"/>
                  </a:lnTo>
                  <a:lnTo>
                    <a:pt x="3810" y="193040"/>
                  </a:lnTo>
                  <a:lnTo>
                    <a:pt x="3810" y="3810"/>
                  </a:lnTo>
                  <a:lnTo>
                    <a:pt x="1101090" y="3810"/>
                  </a:lnTo>
                  <a:lnTo>
                    <a:pt x="1101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3040"/>
                  </a:lnTo>
                  <a:lnTo>
                    <a:pt x="0" y="196850"/>
                  </a:lnTo>
                  <a:lnTo>
                    <a:pt x="1104900" y="196850"/>
                  </a:lnTo>
                  <a:lnTo>
                    <a:pt x="1104900" y="193040"/>
                  </a:lnTo>
                  <a:lnTo>
                    <a:pt x="1104900" y="3810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FFF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745490" y="3995419"/>
              <a:ext cx="1097280" cy="189230"/>
            </a:xfrm>
            <a:custGeom>
              <a:avLst/>
              <a:gdLst/>
              <a:ahLst/>
              <a:cxnLst/>
              <a:rect l="l" t="t" r="r" b="b"/>
              <a:pathLst>
                <a:path w="1097280" h="189229">
                  <a:moveTo>
                    <a:pt x="1097280" y="0"/>
                  </a:moveTo>
                  <a:lnTo>
                    <a:pt x="1094740" y="0"/>
                  </a:lnTo>
                  <a:lnTo>
                    <a:pt x="1094740" y="2540"/>
                  </a:lnTo>
                  <a:lnTo>
                    <a:pt x="1094740" y="185420"/>
                  </a:lnTo>
                  <a:lnTo>
                    <a:pt x="3810" y="185420"/>
                  </a:lnTo>
                  <a:lnTo>
                    <a:pt x="3810" y="2540"/>
                  </a:lnTo>
                  <a:lnTo>
                    <a:pt x="1094740" y="2540"/>
                  </a:lnTo>
                  <a:lnTo>
                    <a:pt x="10947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5420"/>
                  </a:lnTo>
                  <a:lnTo>
                    <a:pt x="0" y="189230"/>
                  </a:lnTo>
                  <a:lnTo>
                    <a:pt x="1097280" y="189230"/>
                  </a:lnTo>
                  <a:lnTo>
                    <a:pt x="1097280" y="185420"/>
                  </a:lnTo>
                  <a:lnTo>
                    <a:pt x="1097280" y="2540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FFF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749300" y="3997959"/>
              <a:ext cx="1090930" cy="182880"/>
            </a:xfrm>
            <a:custGeom>
              <a:avLst/>
              <a:gdLst/>
              <a:ahLst/>
              <a:cxnLst/>
              <a:rect l="l" t="t" r="r" b="b"/>
              <a:pathLst>
                <a:path w="1090930" h="182879">
                  <a:moveTo>
                    <a:pt x="1090930" y="0"/>
                  </a:moveTo>
                  <a:lnTo>
                    <a:pt x="1087120" y="0"/>
                  </a:lnTo>
                  <a:lnTo>
                    <a:pt x="1087120" y="3810"/>
                  </a:lnTo>
                  <a:lnTo>
                    <a:pt x="1087120" y="179070"/>
                  </a:lnTo>
                  <a:lnTo>
                    <a:pt x="3810" y="179070"/>
                  </a:lnTo>
                  <a:lnTo>
                    <a:pt x="3810" y="3810"/>
                  </a:lnTo>
                  <a:lnTo>
                    <a:pt x="1087120" y="3810"/>
                  </a:lnTo>
                  <a:lnTo>
                    <a:pt x="1087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9070"/>
                  </a:lnTo>
                  <a:lnTo>
                    <a:pt x="0" y="182880"/>
                  </a:lnTo>
                  <a:lnTo>
                    <a:pt x="1090930" y="182880"/>
                  </a:lnTo>
                  <a:lnTo>
                    <a:pt x="1090930" y="179070"/>
                  </a:lnTo>
                  <a:lnTo>
                    <a:pt x="1090930" y="3810"/>
                  </a:lnTo>
                  <a:lnTo>
                    <a:pt x="109093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753110" y="4001769"/>
              <a:ext cx="1083310" cy="175260"/>
            </a:xfrm>
            <a:custGeom>
              <a:avLst/>
              <a:gdLst/>
              <a:ahLst/>
              <a:cxnLst/>
              <a:rect l="l" t="t" r="r" b="b"/>
              <a:pathLst>
                <a:path w="1083310" h="175260">
                  <a:moveTo>
                    <a:pt x="1083310" y="0"/>
                  </a:moveTo>
                  <a:lnTo>
                    <a:pt x="1079500" y="0"/>
                  </a:lnTo>
                  <a:lnTo>
                    <a:pt x="1079500" y="3810"/>
                  </a:lnTo>
                  <a:lnTo>
                    <a:pt x="1079500" y="171450"/>
                  </a:lnTo>
                  <a:lnTo>
                    <a:pt x="3810" y="171450"/>
                  </a:lnTo>
                  <a:lnTo>
                    <a:pt x="3810" y="3810"/>
                  </a:lnTo>
                  <a:lnTo>
                    <a:pt x="1079500" y="3810"/>
                  </a:lnTo>
                  <a:lnTo>
                    <a:pt x="10795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1450"/>
                  </a:lnTo>
                  <a:lnTo>
                    <a:pt x="0" y="175260"/>
                  </a:lnTo>
                  <a:lnTo>
                    <a:pt x="1083310" y="175260"/>
                  </a:lnTo>
                  <a:lnTo>
                    <a:pt x="1083310" y="171450"/>
                  </a:lnTo>
                  <a:lnTo>
                    <a:pt x="1083310" y="3810"/>
                  </a:lnTo>
                  <a:lnTo>
                    <a:pt x="1083310" y="0"/>
                  </a:lnTo>
                  <a:close/>
                </a:path>
              </a:pathLst>
            </a:custGeom>
            <a:solidFill>
              <a:srgbClr val="FFF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756920" y="4005579"/>
              <a:ext cx="1075690" cy="167640"/>
            </a:xfrm>
            <a:custGeom>
              <a:avLst/>
              <a:gdLst/>
              <a:ahLst/>
              <a:cxnLst/>
              <a:rect l="l" t="t" r="r" b="b"/>
              <a:pathLst>
                <a:path w="1075689" h="167639">
                  <a:moveTo>
                    <a:pt x="1075690" y="0"/>
                  </a:moveTo>
                  <a:lnTo>
                    <a:pt x="1071880" y="0"/>
                  </a:lnTo>
                  <a:lnTo>
                    <a:pt x="1071880" y="3810"/>
                  </a:lnTo>
                  <a:lnTo>
                    <a:pt x="1071880" y="163830"/>
                  </a:lnTo>
                  <a:lnTo>
                    <a:pt x="3810" y="163830"/>
                  </a:lnTo>
                  <a:lnTo>
                    <a:pt x="3810" y="3810"/>
                  </a:lnTo>
                  <a:lnTo>
                    <a:pt x="1071880" y="3810"/>
                  </a:lnTo>
                  <a:lnTo>
                    <a:pt x="1071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3830"/>
                  </a:lnTo>
                  <a:lnTo>
                    <a:pt x="0" y="167640"/>
                  </a:lnTo>
                  <a:lnTo>
                    <a:pt x="1075690" y="167640"/>
                  </a:lnTo>
                  <a:lnTo>
                    <a:pt x="1075690" y="163830"/>
                  </a:lnTo>
                  <a:lnTo>
                    <a:pt x="1075690" y="3810"/>
                  </a:lnTo>
                  <a:lnTo>
                    <a:pt x="1075690" y="0"/>
                  </a:lnTo>
                  <a:close/>
                </a:path>
              </a:pathLst>
            </a:custGeom>
            <a:solidFill>
              <a:srgbClr val="FFF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760730" y="4009389"/>
              <a:ext cx="1068070" cy="160020"/>
            </a:xfrm>
            <a:custGeom>
              <a:avLst/>
              <a:gdLst/>
              <a:ahLst/>
              <a:cxnLst/>
              <a:rect l="l" t="t" r="r" b="b"/>
              <a:pathLst>
                <a:path w="1068070" h="160020">
                  <a:moveTo>
                    <a:pt x="1068070" y="0"/>
                  </a:moveTo>
                  <a:lnTo>
                    <a:pt x="1064260" y="0"/>
                  </a:lnTo>
                  <a:lnTo>
                    <a:pt x="1064260" y="3810"/>
                  </a:lnTo>
                  <a:lnTo>
                    <a:pt x="1064260" y="157480"/>
                  </a:lnTo>
                  <a:lnTo>
                    <a:pt x="3810" y="157480"/>
                  </a:lnTo>
                  <a:lnTo>
                    <a:pt x="3810" y="3810"/>
                  </a:lnTo>
                  <a:lnTo>
                    <a:pt x="1064260" y="3810"/>
                  </a:lnTo>
                  <a:lnTo>
                    <a:pt x="10642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7480"/>
                  </a:lnTo>
                  <a:lnTo>
                    <a:pt x="0" y="160020"/>
                  </a:lnTo>
                  <a:lnTo>
                    <a:pt x="1068070" y="160020"/>
                  </a:lnTo>
                  <a:lnTo>
                    <a:pt x="1068070" y="157480"/>
                  </a:lnTo>
                  <a:lnTo>
                    <a:pt x="1068070" y="3810"/>
                  </a:lnTo>
                  <a:lnTo>
                    <a:pt x="1068070" y="0"/>
                  </a:lnTo>
                  <a:close/>
                </a:path>
              </a:pathLst>
            </a:custGeom>
            <a:solidFill>
              <a:srgbClr val="FFF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764540" y="4013199"/>
              <a:ext cx="1060450" cy="153670"/>
            </a:xfrm>
            <a:custGeom>
              <a:avLst/>
              <a:gdLst/>
              <a:ahLst/>
              <a:cxnLst/>
              <a:rect l="l" t="t" r="r" b="b"/>
              <a:pathLst>
                <a:path w="1060450" h="153670">
                  <a:moveTo>
                    <a:pt x="1060450" y="0"/>
                  </a:moveTo>
                  <a:lnTo>
                    <a:pt x="1056640" y="0"/>
                  </a:lnTo>
                  <a:lnTo>
                    <a:pt x="1056640" y="3810"/>
                  </a:lnTo>
                  <a:lnTo>
                    <a:pt x="1056640" y="149860"/>
                  </a:lnTo>
                  <a:lnTo>
                    <a:pt x="2540" y="149860"/>
                  </a:lnTo>
                  <a:lnTo>
                    <a:pt x="2540" y="3810"/>
                  </a:lnTo>
                  <a:lnTo>
                    <a:pt x="1056640" y="3810"/>
                  </a:lnTo>
                  <a:lnTo>
                    <a:pt x="10566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9860"/>
                  </a:lnTo>
                  <a:lnTo>
                    <a:pt x="0" y="153670"/>
                  </a:lnTo>
                  <a:lnTo>
                    <a:pt x="1060450" y="153670"/>
                  </a:lnTo>
                  <a:lnTo>
                    <a:pt x="1060450" y="149860"/>
                  </a:lnTo>
                  <a:lnTo>
                    <a:pt x="1060450" y="3810"/>
                  </a:lnTo>
                  <a:lnTo>
                    <a:pt x="1060450" y="0"/>
                  </a:lnTo>
                  <a:close/>
                </a:path>
              </a:pathLst>
            </a:custGeom>
            <a:solidFill>
              <a:srgbClr val="FFF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767080" y="4017009"/>
              <a:ext cx="1054100" cy="146050"/>
            </a:xfrm>
            <a:custGeom>
              <a:avLst/>
              <a:gdLst/>
              <a:ahLst/>
              <a:cxnLst/>
              <a:rect l="l" t="t" r="r" b="b"/>
              <a:pathLst>
                <a:path w="1054100" h="146050">
                  <a:moveTo>
                    <a:pt x="1054100" y="0"/>
                  </a:moveTo>
                  <a:lnTo>
                    <a:pt x="1050290" y="0"/>
                  </a:lnTo>
                  <a:lnTo>
                    <a:pt x="1050290" y="3810"/>
                  </a:lnTo>
                  <a:lnTo>
                    <a:pt x="1050290" y="142240"/>
                  </a:lnTo>
                  <a:lnTo>
                    <a:pt x="3810" y="142240"/>
                  </a:lnTo>
                  <a:lnTo>
                    <a:pt x="3810" y="3810"/>
                  </a:lnTo>
                  <a:lnTo>
                    <a:pt x="1050290" y="3810"/>
                  </a:lnTo>
                  <a:lnTo>
                    <a:pt x="1050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2240"/>
                  </a:lnTo>
                  <a:lnTo>
                    <a:pt x="0" y="146050"/>
                  </a:lnTo>
                  <a:lnTo>
                    <a:pt x="1054100" y="146050"/>
                  </a:lnTo>
                  <a:lnTo>
                    <a:pt x="1054100" y="142240"/>
                  </a:lnTo>
                  <a:lnTo>
                    <a:pt x="1054100" y="3810"/>
                  </a:lnTo>
                  <a:lnTo>
                    <a:pt x="1054100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770890" y="4020819"/>
              <a:ext cx="1046480" cy="138430"/>
            </a:xfrm>
            <a:custGeom>
              <a:avLst/>
              <a:gdLst/>
              <a:ahLst/>
              <a:cxnLst/>
              <a:rect l="l" t="t" r="r" b="b"/>
              <a:pathLst>
                <a:path w="1046480" h="138429">
                  <a:moveTo>
                    <a:pt x="1046480" y="0"/>
                  </a:moveTo>
                  <a:lnTo>
                    <a:pt x="1042670" y="0"/>
                  </a:lnTo>
                  <a:lnTo>
                    <a:pt x="1042670" y="3810"/>
                  </a:lnTo>
                  <a:lnTo>
                    <a:pt x="1042670" y="134620"/>
                  </a:lnTo>
                  <a:lnTo>
                    <a:pt x="3810" y="134620"/>
                  </a:lnTo>
                  <a:lnTo>
                    <a:pt x="3810" y="3810"/>
                  </a:lnTo>
                  <a:lnTo>
                    <a:pt x="1042670" y="3810"/>
                  </a:lnTo>
                  <a:lnTo>
                    <a:pt x="1042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4620"/>
                  </a:lnTo>
                  <a:lnTo>
                    <a:pt x="0" y="138430"/>
                  </a:lnTo>
                  <a:lnTo>
                    <a:pt x="1046480" y="138430"/>
                  </a:lnTo>
                  <a:lnTo>
                    <a:pt x="1046480" y="134620"/>
                  </a:lnTo>
                  <a:lnTo>
                    <a:pt x="1046480" y="3810"/>
                  </a:lnTo>
                  <a:lnTo>
                    <a:pt x="1046480" y="0"/>
                  </a:lnTo>
                  <a:close/>
                </a:path>
              </a:pathLst>
            </a:custGeom>
            <a:solidFill>
              <a:srgbClr val="FFF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774700" y="4024629"/>
              <a:ext cx="1038860" cy="130810"/>
            </a:xfrm>
            <a:custGeom>
              <a:avLst/>
              <a:gdLst/>
              <a:ahLst/>
              <a:cxnLst/>
              <a:rect l="l" t="t" r="r" b="b"/>
              <a:pathLst>
                <a:path w="1038860" h="130810">
                  <a:moveTo>
                    <a:pt x="1038860" y="0"/>
                  </a:moveTo>
                  <a:lnTo>
                    <a:pt x="1036320" y="0"/>
                  </a:lnTo>
                  <a:lnTo>
                    <a:pt x="1036320" y="2540"/>
                  </a:lnTo>
                  <a:lnTo>
                    <a:pt x="1036320" y="127000"/>
                  </a:lnTo>
                  <a:lnTo>
                    <a:pt x="3810" y="127000"/>
                  </a:lnTo>
                  <a:lnTo>
                    <a:pt x="3810" y="2540"/>
                  </a:lnTo>
                  <a:lnTo>
                    <a:pt x="1036320" y="2540"/>
                  </a:lnTo>
                  <a:lnTo>
                    <a:pt x="10363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7000"/>
                  </a:lnTo>
                  <a:lnTo>
                    <a:pt x="0" y="130810"/>
                  </a:lnTo>
                  <a:lnTo>
                    <a:pt x="1038860" y="130810"/>
                  </a:lnTo>
                  <a:lnTo>
                    <a:pt x="1038860" y="127000"/>
                  </a:lnTo>
                  <a:lnTo>
                    <a:pt x="1038860" y="2540"/>
                  </a:lnTo>
                  <a:lnTo>
                    <a:pt x="1038860" y="0"/>
                  </a:lnTo>
                  <a:close/>
                </a:path>
              </a:pathLst>
            </a:custGeom>
            <a:solidFill>
              <a:srgbClr val="FFF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778510" y="4027169"/>
              <a:ext cx="1032510" cy="124460"/>
            </a:xfrm>
            <a:custGeom>
              <a:avLst/>
              <a:gdLst/>
              <a:ahLst/>
              <a:cxnLst/>
              <a:rect l="l" t="t" r="r" b="b"/>
              <a:pathLst>
                <a:path w="1032510" h="124460">
                  <a:moveTo>
                    <a:pt x="1032510" y="0"/>
                  </a:moveTo>
                  <a:lnTo>
                    <a:pt x="1027430" y="0"/>
                  </a:lnTo>
                  <a:lnTo>
                    <a:pt x="1027430" y="5080"/>
                  </a:lnTo>
                  <a:lnTo>
                    <a:pt x="1027430" y="120650"/>
                  </a:lnTo>
                  <a:lnTo>
                    <a:pt x="3810" y="120650"/>
                  </a:lnTo>
                  <a:lnTo>
                    <a:pt x="3810" y="5080"/>
                  </a:lnTo>
                  <a:lnTo>
                    <a:pt x="1027430" y="5080"/>
                  </a:lnTo>
                  <a:lnTo>
                    <a:pt x="102743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20650"/>
                  </a:lnTo>
                  <a:lnTo>
                    <a:pt x="0" y="124460"/>
                  </a:lnTo>
                  <a:lnTo>
                    <a:pt x="1032510" y="124460"/>
                  </a:lnTo>
                  <a:lnTo>
                    <a:pt x="1032510" y="120650"/>
                  </a:lnTo>
                  <a:lnTo>
                    <a:pt x="1032510" y="5080"/>
                  </a:lnTo>
                  <a:lnTo>
                    <a:pt x="1032510" y="0"/>
                  </a:lnTo>
                  <a:close/>
                </a:path>
              </a:pathLst>
            </a:custGeom>
            <a:solidFill>
              <a:srgbClr val="FFF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782320" y="4032249"/>
              <a:ext cx="1023619" cy="115570"/>
            </a:xfrm>
            <a:custGeom>
              <a:avLst/>
              <a:gdLst/>
              <a:ahLst/>
              <a:cxnLst/>
              <a:rect l="l" t="t" r="r" b="b"/>
              <a:pathLst>
                <a:path w="1023619" h="115570">
                  <a:moveTo>
                    <a:pt x="1023620" y="0"/>
                  </a:moveTo>
                  <a:lnTo>
                    <a:pt x="1021080" y="0"/>
                  </a:lnTo>
                  <a:lnTo>
                    <a:pt x="1021080" y="2540"/>
                  </a:lnTo>
                  <a:lnTo>
                    <a:pt x="1021080" y="111760"/>
                  </a:lnTo>
                  <a:lnTo>
                    <a:pt x="3810" y="111760"/>
                  </a:lnTo>
                  <a:lnTo>
                    <a:pt x="3810" y="2540"/>
                  </a:lnTo>
                  <a:lnTo>
                    <a:pt x="1021080" y="2540"/>
                  </a:lnTo>
                  <a:lnTo>
                    <a:pt x="10210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1023620" y="115570"/>
                  </a:lnTo>
                  <a:lnTo>
                    <a:pt x="1023620" y="111760"/>
                  </a:lnTo>
                  <a:lnTo>
                    <a:pt x="1023620" y="2540"/>
                  </a:lnTo>
                  <a:lnTo>
                    <a:pt x="1023620" y="0"/>
                  </a:lnTo>
                  <a:close/>
                </a:path>
              </a:pathLst>
            </a:custGeom>
            <a:solidFill>
              <a:srgbClr val="FFF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786130" y="4034789"/>
              <a:ext cx="1017269" cy="109220"/>
            </a:xfrm>
            <a:custGeom>
              <a:avLst/>
              <a:gdLst/>
              <a:ahLst/>
              <a:cxnLst/>
              <a:rect l="l" t="t" r="r" b="b"/>
              <a:pathLst>
                <a:path w="1017269" h="109220">
                  <a:moveTo>
                    <a:pt x="1017270" y="0"/>
                  </a:moveTo>
                  <a:lnTo>
                    <a:pt x="1013460" y="0"/>
                  </a:lnTo>
                  <a:lnTo>
                    <a:pt x="1013460" y="3810"/>
                  </a:lnTo>
                  <a:lnTo>
                    <a:pt x="1013460" y="105410"/>
                  </a:lnTo>
                  <a:lnTo>
                    <a:pt x="3810" y="105410"/>
                  </a:lnTo>
                  <a:lnTo>
                    <a:pt x="3810" y="3810"/>
                  </a:lnTo>
                  <a:lnTo>
                    <a:pt x="1013460" y="3810"/>
                  </a:lnTo>
                  <a:lnTo>
                    <a:pt x="1013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5410"/>
                  </a:lnTo>
                  <a:lnTo>
                    <a:pt x="0" y="109220"/>
                  </a:lnTo>
                  <a:lnTo>
                    <a:pt x="1017270" y="109220"/>
                  </a:lnTo>
                  <a:lnTo>
                    <a:pt x="1017270" y="105410"/>
                  </a:lnTo>
                  <a:lnTo>
                    <a:pt x="1017270" y="3810"/>
                  </a:lnTo>
                  <a:lnTo>
                    <a:pt x="1017270" y="0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789940" y="4038599"/>
              <a:ext cx="1009650" cy="101600"/>
            </a:xfrm>
            <a:custGeom>
              <a:avLst/>
              <a:gdLst/>
              <a:ahLst/>
              <a:cxnLst/>
              <a:rect l="l" t="t" r="r" b="b"/>
              <a:pathLst>
                <a:path w="1009650" h="101600">
                  <a:moveTo>
                    <a:pt x="1009650" y="0"/>
                  </a:moveTo>
                  <a:lnTo>
                    <a:pt x="1005840" y="0"/>
                  </a:lnTo>
                  <a:lnTo>
                    <a:pt x="1005840" y="3810"/>
                  </a:lnTo>
                  <a:lnTo>
                    <a:pt x="1005840" y="99060"/>
                  </a:lnTo>
                  <a:lnTo>
                    <a:pt x="2540" y="99060"/>
                  </a:lnTo>
                  <a:lnTo>
                    <a:pt x="2540" y="3810"/>
                  </a:lnTo>
                  <a:lnTo>
                    <a:pt x="1005840" y="3810"/>
                  </a:lnTo>
                  <a:lnTo>
                    <a:pt x="1005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1009650" y="101600"/>
                  </a:lnTo>
                  <a:lnTo>
                    <a:pt x="1009650" y="99060"/>
                  </a:lnTo>
                  <a:lnTo>
                    <a:pt x="1009650" y="3810"/>
                  </a:lnTo>
                  <a:lnTo>
                    <a:pt x="1009650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792480" y="4042409"/>
              <a:ext cx="1003300" cy="95250"/>
            </a:xfrm>
            <a:custGeom>
              <a:avLst/>
              <a:gdLst/>
              <a:ahLst/>
              <a:cxnLst/>
              <a:rect l="l" t="t" r="r" b="b"/>
              <a:pathLst>
                <a:path w="1003300" h="95250">
                  <a:moveTo>
                    <a:pt x="1003300" y="0"/>
                  </a:moveTo>
                  <a:lnTo>
                    <a:pt x="999490" y="0"/>
                  </a:lnTo>
                  <a:lnTo>
                    <a:pt x="999490" y="3810"/>
                  </a:lnTo>
                  <a:lnTo>
                    <a:pt x="999490" y="91440"/>
                  </a:lnTo>
                  <a:lnTo>
                    <a:pt x="3810" y="91440"/>
                  </a:lnTo>
                  <a:lnTo>
                    <a:pt x="3810" y="3810"/>
                  </a:lnTo>
                  <a:lnTo>
                    <a:pt x="999490" y="381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1440"/>
                  </a:lnTo>
                  <a:lnTo>
                    <a:pt x="0" y="95250"/>
                  </a:lnTo>
                  <a:lnTo>
                    <a:pt x="1003300" y="95250"/>
                  </a:lnTo>
                  <a:lnTo>
                    <a:pt x="1003300" y="91440"/>
                  </a:lnTo>
                  <a:lnTo>
                    <a:pt x="1003300" y="3810"/>
                  </a:lnTo>
                  <a:lnTo>
                    <a:pt x="1003300" y="0"/>
                  </a:lnTo>
                  <a:close/>
                </a:path>
              </a:pathLst>
            </a:custGeom>
            <a:solidFill>
              <a:srgbClr val="FFF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796290" y="4046219"/>
              <a:ext cx="995680" cy="87630"/>
            </a:xfrm>
            <a:custGeom>
              <a:avLst/>
              <a:gdLst/>
              <a:ahLst/>
              <a:cxnLst/>
              <a:rect l="l" t="t" r="r" b="b"/>
              <a:pathLst>
                <a:path w="995680" h="87629">
                  <a:moveTo>
                    <a:pt x="995680" y="0"/>
                  </a:moveTo>
                  <a:lnTo>
                    <a:pt x="991870" y="0"/>
                  </a:lnTo>
                  <a:lnTo>
                    <a:pt x="991870" y="3810"/>
                  </a:lnTo>
                  <a:lnTo>
                    <a:pt x="991870" y="83820"/>
                  </a:lnTo>
                  <a:lnTo>
                    <a:pt x="3810" y="83820"/>
                  </a:lnTo>
                  <a:lnTo>
                    <a:pt x="3810" y="3810"/>
                  </a:lnTo>
                  <a:lnTo>
                    <a:pt x="991870" y="3810"/>
                  </a:lnTo>
                  <a:lnTo>
                    <a:pt x="991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3820"/>
                  </a:lnTo>
                  <a:lnTo>
                    <a:pt x="0" y="87630"/>
                  </a:lnTo>
                  <a:lnTo>
                    <a:pt x="995680" y="87630"/>
                  </a:lnTo>
                  <a:lnTo>
                    <a:pt x="995680" y="83820"/>
                  </a:lnTo>
                  <a:lnTo>
                    <a:pt x="995680" y="3810"/>
                  </a:lnTo>
                  <a:lnTo>
                    <a:pt x="99568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00100" y="4050029"/>
              <a:ext cx="988060" cy="80010"/>
            </a:xfrm>
            <a:custGeom>
              <a:avLst/>
              <a:gdLst/>
              <a:ahLst/>
              <a:cxnLst/>
              <a:rect l="l" t="t" r="r" b="b"/>
              <a:pathLst>
                <a:path w="988060" h="80010">
                  <a:moveTo>
                    <a:pt x="988060" y="0"/>
                  </a:moveTo>
                  <a:lnTo>
                    <a:pt x="984250" y="0"/>
                  </a:lnTo>
                  <a:lnTo>
                    <a:pt x="984250" y="3810"/>
                  </a:lnTo>
                  <a:lnTo>
                    <a:pt x="98425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984250" y="3810"/>
                  </a:lnTo>
                  <a:lnTo>
                    <a:pt x="984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988060" y="80010"/>
                  </a:lnTo>
                  <a:lnTo>
                    <a:pt x="988060" y="76200"/>
                  </a:lnTo>
                  <a:lnTo>
                    <a:pt x="988060" y="3810"/>
                  </a:lnTo>
                  <a:lnTo>
                    <a:pt x="988060" y="0"/>
                  </a:lnTo>
                  <a:close/>
                </a:path>
              </a:pathLst>
            </a:custGeom>
            <a:solidFill>
              <a:srgbClr val="FFF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803910" y="4053839"/>
              <a:ext cx="980440" cy="72390"/>
            </a:xfrm>
            <a:custGeom>
              <a:avLst/>
              <a:gdLst/>
              <a:ahLst/>
              <a:cxnLst/>
              <a:rect l="l" t="t" r="r" b="b"/>
              <a:pathLst>
                <a:path w="980439" h="72389">
                  <a:moveTo>
                    <a:pt x="980440" y="0"/>
                  </a:moveTo>
                  <a:lnTo>
                    <a:pt x="976630" y="0"/>
                  </a:lnTo>
                  <a:lnTo>
                    <a:pt x="976630" y="3810"/>
                  </a:lnTo>
                  <a:lnTo>
                    <a:pt x="97663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976630" y="3810"/>
                  </a:lnTo>
                  <a:lnTo>
                    <a:pt x="976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980440" y="72390"/>
                  </a:lnTo>
                  <a:lnTo>
                    <a:pt x="980440" y="68580"/>
                  </a:lnTo>
                  <a:lnTo>
                    <a:pt x="980440" y="3810"/>
                  </a:lnTo>
                  <a:lnTo>
                    <a:pt x="980440" y="0"/>
                  </a:lnTo>
                  <a:close/>
                </a:path>
              </a:pathLst>
            </a:custGeom>
            <a:solidFill>
              <a:srgbClr val="FF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07720" y="4057649"/>
              <a:ext cx="972819" cy="64769"/>
            </a:xfrm>
            <a:custGeom>
              <a:avLst/>
              <a:gdLst/>
              <a:ahLst/>
              <a:cxnLst/>
              <a:rect l="l" t="t" r="r" b="b"/>
              <a:pathLst>
                <a:path w="972819" h="64770">
                  <a:moveTo>
                    <a:pt x="972820" y="0"/>
                  </a:moveTo>
                  <a:lnTo>
                    <a:pt x="969010" y="0"/>
                  </a:lnTo>
                  <a:lnTo>
                    <a:pt x="969010" y="2540"/>
                  </a:lnTo>
                  <a:lnTo>
                    <a:pt x="969010" y="60960"/>
                  </a:lnTo>
                  <a:lnTo>
                    <a:pt x="3810" y="60960"/>
                  </a:lnTo>
                  <a:lnTo>
                    <a:pt x="3810" y="2540"/>
                  </a:lnTo>
                  <a:lnTo>
                    <a:pt x="969010" y="2540"/>
                  </a:lnTo>
                  <a:lnTo>
                    <a:pt x="9690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972820" y="64770"/>
                  </a:lnTo>
                  <a:lnTo>
                    <a:pt x="972820" y="60960"/>
                  </a:lnTo>
                  <a:lnTo>
                    <a:pt x="972820" y="2540"/>
                  </a:lnTo>
                  <a:lnTo>
                    <a:pt x="972820" y="0"/>
                  </a:lnTo>
                  <a:close/>
                </a:path>
              </a:pathLst>
            </a:custGeom>
            <a:solidFill>
              <a:srgbClr val="FFF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811530" y="4060189"/>
              <a:ext cx="965200" cy="58419"/>
            </a:xfrm>
            <a:custGeom>
              <a:avLst/>
              <a:gdLst/>
              <a:ahLst/>
              <a:cxnLst/>
              <a:rect l="l" t="t" r="r" b="b"/>
              <a:pathLst>
                <a:path w="965200" h="58420">
                  <a:moveTo>
                    <a:pt x="965200" y="0"/>
                  </a:moveTo>
                  <a:lnTo>
                    <a:pt x="962660" y="0"/>
                  </a:lnTo>
                  <a:lnTo>
                    <a:pt x="962660" y="3810"/>
                  </a:lnTo>
                  <a:lnTo>
                    <a:pt x="962660" y="54610"/>
                  </a:lnTo>
                  <a:lnTo>
                    <a:pt x="3810" y="54610"/>
                  </a:lnTo>
                  <a:lnTo>
                    <a:pt x="3810" y="3810"/>
                  </a:lnTo>
                  <a:lnTo>
                    <a:pt x="962660" y="3810"/>
                  </a:lnTo>
                  <a:lnTo>
                    <a:pt x="9626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"/>
                  </a:lnTo>
                  <a:lnTo>
                    <a:pt x="0" y="58420"/>
                  </a:lnTo>
                  <a:lnTo>
                    <a:pt x="965200" y="58420"/>
                  </a:lnTo>
                  <a:lnTo>
                    <a:pt x="965200" y="54610"/>
                  </a:lnTo>
                  <a:lnTo>
                    <a:pt x="965200" y="3810"/>
                  </a:lnTo>
                  <a:lnTo>
                    <a:pt x="965200" y="0"/>
                  </a:lnTo>
                  <a:close/>
                </a:path>
              </a:pathLst>
            </a:custGeom>
            <a:solidFill>
              <a:srgbClr val="FFF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15340" y="4063999"/>
              <a:ext cx="958850" cy="50800"/>
            </a:xfrm>
            <a:custGeom>
              <a:avLst/>
              <a:gdLst/>
              <a:ahLst/>
              <a:cxnLst/>
              <a:rect l="l" t="t" r="r" b="b"/>
              <a:pathLst>
                <a:path w="958850" h="50800">
                  <a:moveTo>
                    <a:pt x="958850" y="0"/>
                  </a:moveTo>
                  <a:lnTo>
                    <a:pt x="955040" y="0"/>
                  </a:lnTo>
                  <a:lnTo>
                    <a:pt x="955040" y="3810"/>
                  </a:lnTo>
                  <a:lnTo>
                    <a:pt x="95504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955040" y="3810"/>
                  </a:lnTo>
                  <a:lnTo>
                    <a:pt x="9550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50800"/>
                  </a:lnTo>
                  <a:lnTo>
                    <a:pt x="958850" y="50800"/>
                  </a:lnTo>
                  <a:lnTo>
                    <a:pt x="958850" y="46990"/>
                  </a:lnTo>
                  <a:lnTo>
                    <a:pt x="958850" y="3810"/>
                  </a:lnTo>
                  <a:lnTo>
                    <a:pt x="958850" y="0"/>
                  </a:lnTo>
                  <a:close/>
                </a:path>
              </a:pathLst>
            </a:custGeom>
            <a:solidFill>
              <a:srgbClr val="FFF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19150" y="4067809"/>
              <a:ext cx="951230" cy="43180"/>
            </a:xfrm>
            <a:custGeom>
              <a:avLst/>
              <a:gdLst/>
              <a:ahLst/>
              <a:cxnLst/>
              <a:rect l="l" t="t" r="r" b="b"/>
              <a:pathLst>
                <a:path w="951230" h="43179">
                  <a:moveTo>
                    <a:pt x="951230" y="0"/>
                  </a:moveTo>
                  <a:lnTo>
                    <a:pt x="947420" y="0"/>
                  </a:lnTo>
                  <a:lnTo>
                    <a:pt x="947420" y="3810"/>
                  </a:lnTo>
                  <a:lnTo>
                    <a:pt x="947420" y="40640"/>
                  </a:lnTo>
                  <a:lnTo>
                    <a:pt x="2540" y="40640"/>
                  </a:lnTo>
                  <a:lnTo>
                    <a:pt x="2540" y="3810"/>
                  </a:lnTo>
                  <a:lnTo>
                    <a:pt x="947420" y="3810"/>
                  </a:lnTo>
                  <a:lnTo>
                    <a:pt x="947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951230" y="43180"/>
                  </a:lnTo>
                  <a:lnTo>
                    <a:pt x="951230" y="40640"/>
                  </a:lnTo>
                  <a:lnTo>
                    <a:pt x="951230" y="3810"/>
                  </a:lnTo>
                  <a:lnTo>
                    <a:pt x="951230" y="0"/>
                  </a:lnTo>
                  <a:close/>
                </a:path>
              </a:pathLst>
            </a:custGeom>
            <a:solidFill>
              <a:srgbClr val="FFF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21690" y="4071619"/>
              <a:ext cx="944880" cy="36830"/>
            </a:xfrm>
            <a:custGeom>
              <a:avLst/>
              <a:gdLst/>
              <a:ahLst/>
              <a:cxnLst/>
              <a:rect l="l" t="t" r="r" b="b"/>
              <a:pathLst>
                <a:path w="944880" h="36829">
                  <a:moveTo>
                    <a:pt x="944880" y="0"/>
                  </a:moveTo>
                  <a:lnTo>
                    <a:pt x="941070" y="0"/>
                  </a:lnTo>
                  <a:lnTo>
                    <a:pt x="941070" y="3810"/>
                  </a:lnTo>
                  <a:lnTo>
                    <a:pt x="94107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941070" y="3810"/>
                  </a:lnTo>
                  <a:lnTo>
                    <a:pt x="941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944880" y="36830"/>
                  </a:lnTo>
                  <a:lnTo>
                    <a:pt x="944880" y="33020"/>
                  </a:lnTo>
                  <a:lnTo>
                    <a:pt x="944880" y="3810"/>
                  </a:lnTo>
                  <a:lnTo>
                    <a:pt x="944880" y="0"/>
                  </a:lnTo>
                  <a:close/>
                </a:path>
              </a:pathLst>
            </a:custGeom>
            <a:solidFill>
              <a:srgbClr val="FFF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825500" y="4075429"/>
              <a:ext cx="937260" cy="29209"/>
            </a:xfrm>
            <a:custGeom>
              <a:avLst/>
              <a:gdLst/>
              <a:ahLst/>
              <a:cxnLst/>
              <a:rect l="l" t="t" r="r" b="b"/>
              <a:pathLst>
                <a:path w="937260" h="29210">
                  <a:moveTo>
                    <a:pt x="937260" y="0"/>
                  </a:moveTo>
                  <a:lnTo>
                    <a:pt x="933450" y="0"/>
                  </a:lnTo>
                  <a:lnTo>
                    <a:pt x="933450" y="3810"/>
                  </a:lnTo>
                  <a:lnTo>
                    <a:pt x="93345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933450" y="3810"/>
                  </a:lnTo>
                  <a:lnTo>
                    <a:pt x="933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937260" y="29210"/>
                  </a:lnTo>
                  <a:lnTo>
                    <a:pt x="937260" y="25400"/>
                  </a:lnTo>
                  <a:lnTo>
                    <a:pt x="937260" y="3810"/>
                  </a:lnTo>
                  <a:lnTo>
                    <a:pt x="937260" y="0"/>
                  </a:lnTo>
                  <a:close/>
                </a:path>
              </a:pathLst>
            </a:custGeom>
            <a:solidFill>
              <a:srgbClr val="FFF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829310" y="4079239"/>
              <a:ext cx="929640" cy="21590"/>
            </a:xfrm>
            <a:custGeom>
              <a:avLst/>
              <a:gdLst/>
              <a:ahLst/>
              <a:cxnLst/>
              <a:rect l="l" t="t" r="r" b="b"/>
              <a:pathLst>
                <a:path w="929639" h="21589">
                  <a:moveTo>
                    <a:pt x="929640" y="0"/>
                  </a:moveTo>
                  <a:lnTo>
                    <a:pt x="925830" y="0"/>
                  </a:lnTo>
                  <a:lnTo>
                    <a:pt x="925830" y="3810"/>
                  </a:lnTo>
                  <a:lnTo>
                    <a:pt x="92583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925830" y="3810"/>
                  </a:lnTo>
                  <a:lnTo>
                    <a:pt x="925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929640" y="21590"/>
                  </a:lnTo>
                  <a:lnTo>
                    <a:pt x="929640" y="17780"/>
                  </a:lnTo>
                  <a:lnTo>
                    <a:pt x="929640" y="3810"/>
                  </a:lnTo>
                  <a:lnTo>
                    <a:pt x="929640" y="0"/>
                  </a:lnTo>
                  <a:close/>
                </a:path>
              </a:pathLst>
            </a:custGeom>
            <a:solidFill>
              <a:srgbClr val="FFF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833120" y="4083049"/>
              <a:ext cx="922019" cy="13970"/>
            </a:xfrm>
            <a:custGeom>
              <a:avLst/>
              <a:gdLst/>
              <a:ahLst/>
              <a:cxnLst/>
              <a:rect l="l" t="t" r="r" b="b"/>
              <a:pathLst>
                <a:path w="922019" h="13970">
                  <a:moveTo>
                    <a:pt x="922020" y="0"/>
                  </a:moveTo>
                  <a:lnTo>
                    <a:pt x="918210" y="0"/>
                  </a:lnTo>
                  <a:lnTo>
                    <a:pt x="918210" y="3810"/>
                  </a:lnTo>
                  <a:lnTo>
                    <a:pt x="91821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918210" y="3810"/>
                  </a:lnTo>
                  <a:lnTo>
                    <a:pt x="918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922020" y="13970"/>
                  </a:lnTo>
                  <a:lnTo>
                    <a:pt x="922020" y="10160"/>
                  </a:lnTo>
                  <a:lnTo>
                    <a:pt x="922020" y="3810"/>
                  </a:lnTo>
                  <a:lnTo>
                    <a:pt x="922020" y="0"/>
                  </a:lnTo>
                  <a:close/>
                </a:path>
              </a:pathLst>
            </a:custGeom>
            <a:solidFill>
              <a:srgbClr val="FFF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836929" y="4086859"/>
              <a:ext cx="914400" cy="6350"/>
            </a:xfrm>
            <a:custGeom>
              <a:avLst/>
              <a:gdLst/>
              <a:ahLst/>
              <a:cxnLst/>
              <a:rect l="l" t="t" r="r" b="b"/>
              <a:pathLst>
                <a:path w="914400" h="6350">
                  <a:moveTo>
                    <a:pt x="91440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914400" y="635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610869" y="3860800"/>
              <a:ext cx="1367790" cy="458470"/>
            </a:xfrm>
            <a:custGeom>
              <a:avLst/>
              <a:gdLst/>
              <a:ahLst/>
              <a:cxnLst/>
              <a:rect l="l" t="t" r="r" b="b"/>
              <a:pathLst>
                <a:path w="1367789" h="458470">
                  <a:moveTo>
                    <a:pt x="0" y="0"/>
                  </a:moveTo>
                  <a:lnTo>
                    <a:pt x="1367790" y="0"/>
                  </a:lnTo>
                  <a:lnTo>
                    <a:pt x="1367790" y="458469"/>
                  </a:lnTo>
                  <a:lnTo>
                    <a:pt x="0" y="45846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8" name="object 528"/>
          <p:cNvSpPr txBox="1"/>
          <p:nvPr/>
        </p:nvSpPr>
        <p:spPr>
          <a:xfrm>
            <a:off x="1032510" y="3893820"/>
            <a:ext cx="523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N</a:t>
            </a:r>
            <a:r>
              <a:rPr sz="1200" b="1" spc="5" dirty="0">
                <a:latin typeface="Times New Roman"/>
                <a:cs typeface="Times New Roman"/>
              </a:rPr>
              <a:t>E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9" name="object 529"/>
          <p:cNvSpPr txBox="1"/>
          <p:nvPr/>
        </p:nvSpPr>
        <p:spPr>
          <a:xfrm>
            <a:off x="709930" y="4076700"/>
            <a:ext cx="1169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THORACIQUES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30" name="object 530"/>
          <p:cNvGrpSpPr/>
          <p:nvPr/>
        </p:nvGrpSpPr>
        <p:grpSpPr>
          <a:xfrm>
            <a:off x="591819" y="4705350"/>
            <a:ext cx="1405890" cy="496570"/>
            <a:chOff x="591819" y="4705350"/>
            <a:chExt cx="1405890" cy="496570"/>
          </a:xfrm>
        </p:grpSpPr>
        <p:sp>
          <p:nvSpPr>
            <p:cNvPr id="531" name="object 531"/>
            <p:cNvSpPr/>
            <p:nvPr/>
          </p:nvSpPr>
          <p:spPr>
            <a:xfrm>
              <a:off x="610870" y="4723129"/>
              <a:ext cx="1367790" cy="461009"/>
            </a:xfrm>
            <a:custGeom>
              <a:avLst/>
              <a:gdLst/>
              <a:ahLst/>
              <a:cxnLst/>
              <a:rect l="l" t="t" r="r" b="b"/>
              <a:pathLst>
                <a:path w="1367789" h="461010">
                  <a:moveTo>
                    <a:pt x="1367790" y="0"/>
                  </a:moveTo>
                  <a:lnTo>
                    <a:pt x="1363980" y="0"/>
                  </a:lnTo>
                  <a:lnTo>
                    <a:pt x="1363980" y="3810"/>
                  </a:lnTo>
                  <a:lnTo>
                    <a:pt x="1363980" y="455930"/>
                  </a:lnTo>
                  <a:lnTo>
                    <a:pt x="3810" y="455930"/>
                  </a:lnTo>
                  <a:lnTo>
                    <a:pt x="3810" y="3810"/>
                  </a:lnTo>
                  <a:lnTo>
                    <a:pt x="1363980" y="3810"/>
                  </a:lnTo>
                  <a:lnTo>
                    <a:pt x="1363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5930"/>
                  </a:lnTo>
                  <a:lnTo>
                    <a:pt x="0" y="461010"/>
                  </a:lnTo>
                  <a:lnTo>
                    <a:pt x="1367790" y="461010"/>
                  </a:lnTo>
                  <a:lnTo>
                    <a:pt x="1367790" y="455930"/>
                  </a:lnTo>
                  <a:lnTo>
                    <a:pt x="1367790" y="3810"/>
                  </a:lnTo>
                  <a:lnTo>
                    <a:pt x="13677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614680" y="4726939"/>
              <a:ext cx="1360170" cy="452120"/>
            </a:xfrm>
            <a:custGeom>
              <a:avLst/>
              <a:gdLst/>
              <a:ahLst/>
              <a:cxnLst/>
              <a:rect l="l" t="t" r="r" b="b"/>
              <a:pathLst>
                <a:path w="1360170" h="452120">
                  <a:moveTo>
                    <a:pt x="1360170" y="0"/>
                  </a:moveTo>
                  <a:lnTo>
                    <a:pt x="1356360" y="0"/>
                  </a:lnTo>
                  <a:lnTo>
                    <a:pt x="1356360" y="3810"/>
                  </a:lnTo>
                  <a:lnTo>
                    <a:pt x="1356360" y="449580"/>
                  </a:lnTo>
                  <a:lnTo>
                    <a:pt x="2540" y="449580"/>
                  </a:lnTo>
                  <a:lnTo>
                    <a:pt x="2540" y="3810"/>
                  </a:lnTo>
                  <a:lnTo>
                    <a:pt x="1356360" y="3810"/>
                  </a:lnTo>
                  <a:lnTo>
                    <a:pt x="1356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9580"/>
                  </a:lnTo>
                  <a:lnTo>
                    <a:pt x="0" y="452120"/>
                  </a:lnTo>
                  <a:lnTo>
                    <a:pt x="1360170" y="452120"/>
                  </a:lnTo>
                  <a:lnTo>
                    <a:pt x="1360170" y="449580"/>
                  </a:lnTo>
                  <a:lnTo>
                    <a:pt x="1360170" y="3810"/>
                  </a:lnTo>
                  <a:lnTo>
                    <a:pt x="1360170" y="0"/>
                  </a:lnTo>
                  <a:close/>
                </a:path>
              </a:pathLst>
            </a:custGeom>
            <a:solidFill>
              <a:srgbClr val="FFF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617220" y="4730749"/>
              <a:ext cx="1353820" cy="445770"/>
            </a:xfrm>
            <a:custGeom>
              <a:avLst/>
              <a:gdLst/>
              <a:ahLst/>
              <a:cxnLst/>
              <a:rect l="l" t="t" r="r" b="b"/>
              <a:pathLst>
                <a:path w="1353820" h="445770">
                  <a:moveTo>
                    <a:pt x="1353820" y="0"/>
                  </a:moveTo>
                  <a:lnTo>
                    <a:pt x="1350010" y="0"/>
                  </a:lnTo>
                  <a:lnTo>
                    <a:pt x="1350010" y="3810"/>
                  </a:lnTo>
                  <a:lnTo>
                    <a:pt x="1350010" y="441960"/>
                  </a:lnTo>
                  <a:lnTo>
                    <a:pt x="3810" y="441960"/>
                  </a:lnTo>
                  <a:lnTo>
                    <a:pt x="3810" y="3810"/>
                  </a:lnTo>
                  <a:lnTo>
                    <a:pt x="1350010" y="3810"/>
                  </a:lnTo>
                  <a:lnTo>
                    <a:pt x="1350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1960"/>
                  </a:lnTo>
                  <a:lnTo>
                    <a:pt x="0" y="445770"/>
                  </a:lnTo>
                  <a:lnTo>
                    <a:pt x="1353820" y="445770"/>
                  </a:lnTo>
                  <a:lnTo>
                    <a:pt x="1353820" y="441960"/>
                  </a:lnTo>
                  <a:lnTo>
                    <a:pt x="1353820" y="3810"/>
                  </a:lnTo>
                  <a:lnTo>
                    <a:pt x="1353820" y="0"/>
                  </a:lnTo>
                  <a:close/>
                </a:path>
              </a:pathLst>
            </a:custGeom>
            <a:solidFill>
              <a:srgbClr val="FFFF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621030" y="4734559"/>
              <a:ext cx="1346200" cy="438150"/>
            </a:xfrm>
            <a:custGeom>
              <a:avLst/>
              <a:gdLst/>
              <a:ahLst/>
              <a:cxnLst/>
              <a:rect l="l" t="t" r="r" b="b"/>
              <a:pathLst>
                <a:path w="1346200" h="438150">
                  <a:moveTo>
                    <a:pt x="1346200" y="0"/>
                  </a:moveTo>
                  <a:lnTo>
                    <a:pt x="1342390" y="0"/>
                  </a:lnTo>
                  <a:lnTo>
                    <a:pt x="1342390" y="3810"/>
                  </a:lnTo>
                  <a:lnTo>
                    <a:pt x="1342390" y="434340"/>
                  </a:lnTo>
                  <a:lnTo>
                    <a:pt x="3810" y="434340"/>
                  </a:lnTo>
                  <a:lnTo>
                    <a:pt x="3810" y="3810"/>
                  </a:lnTo>
                  <a:lnTo>
                    <a:pt x="1342390" y="3810"/>
                  </a:lnTo>
                  <a:lnTo>
                    <a:pt x="1342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4340"/>
                  </a:lnTo>
                  <a:lnTo>
                    <a:pt x="0" y="438150"/>
                  </a:lnTo>
                  <a:lnTo>
                    <a:pt x="1346200" y="438150"/>
                  </a:lnTo>
                  <a:lnTo>
                    <a:pt x="1346200" y="434340"/>
                  </a:lnTo>
                  <a:lnTo>
                    <a:pt x="1346200" y="381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FFF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624840" y="4738369"/>
              <a:ext cx="1338580" cy="430530"/>
            </a:xfrm>
            <a:custGeom>
              <a:avLst/>
              <a:gdLst/>
              <a:ahLst/>
              <a:cxnLst/>
              <a:rect l="l" t="t" r="r" b="b"/>
              <a:pathLst>
                <a:path w="1338580" h="430529">
                  <a:moveTo>
                    <a:pt x="1338580" y="0"/>
                  </a:moveTo>
                  <a:lnTo>
                    <a:pt x="1334770" y="0"/>
                  </a:lnTo>
                  <a:lnTo>
                    <a:pt x="1334770" y="3810"/>
                  </a:lnTo>
                  <a:lnTo>
                    <a:pt x="1334770" y="426720"/>
                  </a:lnTo>
                  <a:lnTo>
                    <a:pt x="3810" y="426720"/>
                  </a:lnTo>
                  <a:lnTo>
                    <a:pt x="3810" y="3810"/>
                  </a:lnTo>
                  <a:lnTo>
                    <a:pt x="1334770" y="3810"/>
                  </a:lnTo>
                  <a:lnTo>
                    <a:pt x="1334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6720"/>
                  </a:lnTo>
                  <a:lnTo>
                    <a:pt x="0" y="430530"/>
                  </a:lnTo>
                  <a:lnTo>
                    <a:pt x="1338580" y="430530"/>
                  </a:lnTo>
                  <a:lnTo>
                    <a:pt x="1338580" y="426720"/>
                  </a:lnTo>
                  <a:lnTo>
                    <a:pt x="1338580" y="3810"/>
                  </a:lnTo>
                  <a:lnTo>
                    <a:pt x="1338580" y="0"/>
                  </a:lnTo>
                  <a:close/>
                </a:path>
              </a:pathLst>
            </a:custGeom>
            <a:solidFill>
              <a:srgbClr val="FF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628650" y="4742179"/>
              <a:ext cx="1330960" cy="422909"/>
            </a:xfrm>
            <a:custGeom>
              <a:avLst/>
              <a:gdLst/>
              <a:ahLst/>
              <a:cxnLst/>
              <a:rect l="l" t="t" r="r" b="b"/>
              <a:pathLst>
                <a:path w="1330960" h="422910">
                  <a:moveTo>
                    <a:pt x="1330960" y="0"/>
                  </a:moveTo>
                  <a:lnTo>
                    <a:pt x="1328420" y="0"/>
                  </a:lnTo>
                  <a:lnTo>
                    <a:pt x="1328420" y="2540"/>
                  </a:lnTo>
                  <a:lnTo>
                    <a:pt x="1328420" y="419100"/>
                  </a:lnTo>
                  <a:lnTo>
                    <a:pt x="3810" y="419100"/>
                  </a:lnTo>
                  <a:lnTo>
                    <a:pt x="3810" y="2540"/>
                  </a:lnTo>
                  <a:lnTo>
                    <a:pt x="1328420" y="2540"/>
                  </a:lnTo>
                  <a:lnTo>
                    <a:pt x="13284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19100"/>
                  </a:lnTo>
                  <a:lnTo>
                    <a:pt x="0" y="422910"/>
                  </a:lnTo>
                  <a:lnTo>
                    <a:pt x="1330960" y="422910"/>
                  </a:lnTo>
                  <a:lnTo>
                    <a:pt x="1330960" y="419100"/>
                  </a:lnTo>
                  <a:lnTo>
                    <a:pt x="1330960" y="2540"/>
                  </a:lnTo>
                  <a:lnTo>
                    <a:pt x="1330960" y="0"/>
                  </a:lnTo>
                  <a:close/>
                </a:path>
              </a:pathLst>
            </a:custGeom>
            <a:solidFill>
              <a:srgbClr val="FFF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632460" y="4744719"/>
              <a:ext cx="1324610" cy="416559"/>
            </a:xfrm>
            <a:custGeom>
              <a:avLst/>
              <a:gdLst/>
              <a:ahLst/>
              <a:cxnLst/>
              <a:rect l="l" t="t" r="r" b="b"/>
              <a:pathLst>
                <a:path w="1324610" h="416560">
                  <a:moveTo>
                    <a:pt x="1324610" y="0"/>
                  </a:moveTo>
                  <a:lnTo>
                    <a:pt x="1320800" y="0"/>
                  </a:lnTo>
                  <a:lnTo>
                    <a:pt x="1320800" y="3810"/>
                  </a:lnTo>
                  <a:lnTo>
                    <a:pt x="1320800" y="412750"/>
                  </a:lnTo>
                  <a:lnTo>
                    <a:pt x="3810" y="412750"/>
                  </a:lnTo>
                  <a:lnTo>
                    <a:pt x="3810" y="3810"/>
                  </a:lnTo>
                  <a:lnTo>
                    <a:pt x="1320800" y="3810"/>
                  </a:lnTo>
                  <a:lnTo>
                    <a:pt x="13208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2750"/>
                  </a:lnTo>
                  <a:lnTo>
                    <a:pt x="0" y="416560"/>
                  </a:lnTo>
                  <a:lnTo>
                    <a:pt x="1324610" y="416560"/>
                  </a:lnTo>
                  <a:lnTo>
                    <a:pt x="1324610" y="412750"/>
                  </a:lnTo>
                  <a:lnTo>
                    <a:pt x="1324610" y="381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F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636270" y="4748529"/>
              <a:ext cx="1316990" cy="408940"/>
            </a:xfrm>
            <a:custGeom>
              <a:avLst/>
              <a:gdLst/>
              <a:ahLst/>
              <a:cxnLst/>
              <a:rect l="l" t="t" r="r" b="b"/>
              <a:pathLst>
                <a:path w="1316989" h="408939">
                  <a:moveTo>
                    <a:pt x="1316990" y="0"/>
                  </a:moveTo>
                  <a:lnTo>
                    <a:pt x="1313180" y="0"/>
                  </a:lnTo>
                  <a:lnTo>
                    <a:pt x="1313180" y="3810"/>
                  </a:lnTo>
                  <a:lnTo>
                    <a:pt x="1313180" y="405130"/>
                  </a:lnTo>
                  <a:lnTo>
                    <a:pt x="3810" y="405130"/>
                  </a:lnTo>
                  <a:lnTo>
                    <a:pt x="3810" y="3810"/>
                  </a:lnTo>
                  <a:lnTo>
                    <a:pt x="1313180" y="3810"/>
                  </a:lnTo>
                  <a:lnTo>
                    <a:pt x="13131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5130"/>
                  </a:lnTo>
                  <a:lnTo>
                    <a:pt x="0" y="408940"/>
                  </a:lnTo>
                  <a:lnTo>
                    <a:pt x="1316990" y="408940"/>
                  </a:lnTo>
                  <a:lnTo>
                    <a:pt x="1316990" y="405130"/>
                  </a:lnTo>
                  <a:lnTo>
                    <a:pt x="1316990" y="3810"/>
                  </a:lnTo>
                  <a:lnTo>
                    <a:pt x="1316990" y="0"/>
                  </a:lnTo>
                  <a:close/>
                </a:path>
              </a:pathLst>
            </a:custGeom>
            <a:solidFill>
              <a:srgbClr val="FFF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640080" y="4752339"/>
              <a:ext cx="1309370" cy="401320"/>
            </a:xfrm>
            <a:custGeom>
              <a:avLst/>
              <a:gdLst/>
              <a:ahLst/>
              <a:cxnLst/>
              <a:rect l="l" t="t" r="r" b="b"/>
              <a:pathLst>
                <a:path w="1309370" h="401320">
                  <a:moveTo>
                    <a:pt x="1309370" y="0"/>
                  </a:moveTo>
                  <a:lnTo>
                    <a:pt x="1305560" y="0"/>
                  </a:lnTo>
                  <a:lnTo>
                    <a:pt x="1305560" y="3810"/>
                  </a:lnTo>
                  <a:lnTo>
                    <a:pt x="1305560" y="398780"/>
                  </a:lnTo>
                  <a:lnTo>
                    <a:pt x="3810" y="398780"/>
                  </a:lnTo>
                  <a:lnTo>
                    <a:pt x="3810" y="3810"/>
                  </a:lnTo>
                  <a:lnTo>
                    <a:pt x="1305560" y="3810"/>
                  </a:lnTo>
                  <a:lnTo>
                    <a:pt x="13055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8780"/>
                  </a:lnTo>
                  <a:lnTo>
                    <a:pt x="0" y="401320"/>
                  </a:lnTo>
                  <a:lnTo>
                    <a:pt x="1309370" y="401320"/>
                  </a:lnTo>
                  <a:lnTo>
                    <a:pt x="1309370" y="398780"/>
                  </a:lnTo>
                  <a:lnTo>
                    <a:pt x="1309370" y="3810"/>
                  </a:lnTo>
                  <a:lnTo>
                    <a:pt x="1309370" y="0"/>
                  </a:lnTo>
                  <a:close/>
                </a:path>
              </a:pathLst>
            </a:custGeom>
            <a:solidFill>
              <a:srgbClr val="FF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643890" y="4756149"/>
              <a:ext cx="1301750" cy="394970"/>
            </a:xfrm>
            <a:custGeom>
              <a:avLst/>
              <a:gdLst/>
              <a:ahLst/>
              <a:cxnLst/>
              <a:rect l="l" t="t" r="r" b="b"/>
              <a:pathLst>
                <a:path w="1301750" h="394970">
                  <a:moveTo>
                    <a:pt x="1301750" y="0"/>
                  </a:moveTo>
                  <a:lnTo>
                    <a:pt x="1297940" y="0"/>
                  </a:lnTo>
                  <a:lnTo>
                    <a:pt x="1297940" y="3810"/>
                  </a:lnTo>
                  <a:lnTo>
                    <a:pt x="1297940" y="391160"/>
                  </a:lnTo>
                  <a:lnTo>
                    <a:pt x="2540" y="391160"/>
                  </a:lnTo>
                  <a:lnTo>
                    <a:pt x="2540" y="3810"/>
                  </a:lnTo>
                  <a:lnTo>
                    <a:pt x="1297940" y="3810"/>
                  </a:lnTo>
                  <a:lnTo>
                    <a:pt x="1297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1160"/>
                  </a:lnTo>
                  <a:lnTo>
                    <a:pt x="0" y="394970"/>
                  </a:lnTo>
                  <a:lnTo>
                    <a:pt x="1301750" y="394970"/>
                  </a:lnTo>
                  <a:lnTo>
                    <a:pt x="1301750" y="391160"/>
                  </a:lnTo>
                  <a:lnTo>
                    <a:pt x="1301750" y="3810"/>
                  </a:lnTo>
                  <a:lnTo>
                    <a:pt x="1301750" y="0"/>
                  </a:lnTo>
                  <a:close/>
                </a:path>
              </a:pathLst>
            </a:custGeom>
            <a:solidFill>
              <a:srgbClr val="FF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646430" y="4759959"/>
              <a:ext cx="1295400" cy="387350"/>
            </a:xfrm>
            <a:custGeom>
              <a:avLst/>
              <a:gdLst/>
              <a:ahLst/>
              <a:cxnLst/>
              <a:rect l="l" t="t" r="r" b="b"/>
              <a:pathLst>
                <a:path w="1295400" h="387350">
                  <a:moveTo>
                    <a:pt x="1295400" y="0"/>
                  </a:moveTo>
                  <a:lnTo>
                    <a:pt x="1291590" y="0"/>
                  </a:lnTo>
                  <a:lnTo>
                    <a:pt x="1291590" y="3810"/>
                  </a:lnTo>
                  <a:lnTo>
                    <a:pt x="1291590" y="383540"/>
                  </a:lnTo>
                  <a:lnTo>
                    <a:pt x="3810" y="383540"/>
                  </a:lnTo>
                  <a:lnTo>
                    <a:pt x="3810" y="3810"/>
                  </a:lnTo>
                  <a:lnTo>
                    <a:pt x="1291590" y="3810"/>
                  </a:lnTo>
                  <a:lnTo>
                    <a:pt x="1291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3540"/>
                  </a:lnTo>
                  <a:lnTo>
                    <a:pt x="0" y="387350"/>
                  </a:lnTo>
                  <a:lnTo>
                    <a:pt x="1295400" y="387350"/>
                  </a:lnTo>
                  <a:lnTo>
                    <a:pt x="1295400" y="383540"/>
                  </a:lnTo>
                  <a:lnTo>
                    <a:pt x="1295400" y="381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FFF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650240" y="4763769"/>
              <a:ext cx="1287780" cy="379730"/>
            </a:xfrm>
            <a:custGeom>
              <a:avLst/>
              <a:gdLst/>
              <a:ahLst/>
              <a:cxnLst/>
              <a:rect l="l" t="t" r="r" b="b"/>
              <a:pathLst>
                <a:path w="1287780" h="379729">
                  <a:moveTo>
                    <a:pt x="1287780" y="0"/>
                  </a:moveTo>
                  <a:lnTo>
                    <a:pt x="1283970" y="0"/>
                  </a:lnTo>
                  <a:lnTo>
                    <a:pt x="1283970" y="3810"/>
                  </a:lnTo>
                  <a:lnTo>
                    <a:pt x="1283970" y="375920"/>
                  </a:lnTo>
                  <a:lnTo>
                    <a:pt x="3810" y="375920"/>
                  </a:lnTo>
                  <a:lnTo>
                    <a:pt x="3810" y="3810"/>
                  </a:lnTo>
                  <a:lnTo>
                    <a:pt x="1283970" y="3810"/>
                  </a:lnTo>
                  <a:lnTo>
                    <a:pt x="1283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5920"/>
                  </a:lnTo>
                  <a:lnTo>
                    <a:pt x="0" y="379730"/>
                  </a:lnTo>
                  <a:lnTo>
                    <a:pt x="1287780" y="379730"/>
                  </a:lnTo>
                  <a:lnTo>
                    <a:pt x="1287780" y="375920"/>
                  </a:lnTo>
                  <a:lnTo>
                    <a:pt x="1287780" y="3810"/>
                  </a:lnTo>
                  <a:lnTo>
                    <a:pt x="1287780" y="0"/>
                  </a:lnTo>
                  <a:close/>
                </a:path>
              </a:pathLst>
            </a:custGeom>
            <a:solidFill>
              <a:srgbClr val="FFF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654050" y="4767579"/>
              <a:ext cx="1280160" cy="372110"/>
            </a:xfrm>
            <a:custGeom>
              <a:avLst/>
              <a:gdLst/>
              <a:ahLst/>
              <a:cxnLst/>
              <a:rect l="l" t="t" r="r" b="b"/>
              <a:pathLst>
                <a:path w="1280160" h="372110">
                  <a:moveTo>
                    <a:pt x="1280160" y="0"/>
                  </a:moveTo>
                  <a:lnTo>
                    <a:pt x="1277620" y="0"/>
                  </a:lnTo>
                  <a:lnTo>
                    <a:pt x="1277620" y="2540"/>
                  </a:lnTo>
                  <a:lnTo>
                    <a:pt x="1277620" y="368300"/>
                  </a:lnTo>
                  <a:lnTo>
                    <a:pt x="3810" y="368300"/>
                  </a:lnTo>
                  <a:lnTo>
                    <a:pt x="3810" y="2540"/>
                  </a:lnTo>
                  <a:lnTo>
                    <a:pt x="1277620" y="2540"/>
                  </a:lnTo>
                  <a:lnTo>
                    <a:pt x="12776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68300"/>
                  </a:lnTo>
                  <a:lnTo>
                    <a:pt x="0" y="372110"/>
                  </a:lnTo>
                  <a:lnTo>
                    <a:pt x="1280160" y="372110"/>
                  </a:lnTo>
                  <a:lnTo>
                    <a:pt x="1280160" y="368300"/>
                  </a:lnTo>
                  <a:lnTo>
                    <a:pt x="1280160" y="2540"/>
                  </a:lnTo>
                  <a:lnTo>
                    <a:pt x="1280160" y="0"/>
                  </a:lnTo>
                  <a:close/>
                </a:path>
              </a:pathLst>
            </a:custGeom>
            <a:solidFill>
              <a:srgbClr val="FFF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657860" y="4770119"/>
              <a:ext cx="1273810" cy="365760"/>
            </a:xfrm>
            <a:custGeom>
              <a:avLst/>
              <a:gdLst/>
              <a:ahLst/>
              <a:cxnLst/>
              <a:rect l="l" t="t" r="r" b="b"/>
              <a:pathLst>
                <a:path w="1273810" h="365760">
                  <a:moveTo>
                    <a:pt x="1273810" y="0"/>
                  </a:moveTo>
                  <a:lnTo>
                    <a:pt x="1268730" y="0"/>
                  </a:lnTo>
                  <a:lnTo>
                    <a:pt x="1268730" y="5080"/>
                  </a:lnTo>
                  <a:lnTo>
                    <a:pt x="1268730" y="361950"/>
                  </a:lnTo>
                  <a:lnTo>
                    <a:pt x="3810" y="361950"/>
                  </a:lnTo>
                  <a:lnTo>
                    <a:pt x="3810" y="5080"/>
                  </a:lnTo>
                  <a:lnTo>
                    <a:pt x="1268730" y="5080"/>
                  </a:lnTo>
                  <a:lnTo>
                    <a:pt x="126873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61950"/>
                  </a:lnTo>
                  <a:lnTo>
                    <a:pt x="0" y="365760"/>
                  </a:lnTo>
                  <a:lnTo>
                    <a:pt x="1273810" y="365760"/>
                  </a:lnTo>
                  <a:lnTo>
                    <a:pt x="1273810" y="361950"/>
                  </a:lnTo>
                  <a:lnTo>
                    <a:pt x="1273810" y="5080"/>
                  </a:lnTo>
                  <a:lnTo>
                    <a:pt x="1273810" y="0"/>
                  </a:lnTo>
                  <a:close/>
                </a:path>
              </a:pathLst>
            </a:custGeom>
            <a:solidFill>
              <a:srgbClr val="FF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661670" y="4775199"/>
              <a:ext cx="1264920" cy="356870"/>
            </a:xfrm>
            <a:custGeom>
              <a:avLst/>
              <a:gdLst/>
              <a:ahLst/>
              <a:cxnLst/>
              <a:rect l="l" t="t" r="r" b="b"/>
              <a:pathLst>
                <a:path w="1264920" h="356870">
                  <a:moveTo>
                    <a:pt x="1264920" y="0"/>
                  </a:moveTo>
                  <a:lnTo>
                    <a:pt x="1262380" y="0"/>
                  </a:lnTo>
                  <a:lnTo>
                    <a:pt x="1262380" y="2540"/>
                  </a:lnTo>
                  <a:lnTo>
                    <a:pt x="1262380" y="353060"/>
                  </a:lnTo>
                  <a:lnTo>
                    <a:pt x="3810" y="353060"/>
                  </a:lnTo>
                  <a:lnTo>
                    <a:pt x="3810" y="2540"/>
                  </a:lnTo>
                  <a:lnTo>
                    <a:pt x="1262380" y="2540"/>
                  </a:lnTo>
                  <a:lnTo>
                    <a:pt x="12623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53060"/>
                  </a:lnTo>
                  <a:lnTo>
                    <a:pt x="0" y="356870"/>
                  </a:lnTo>
                  <a:lnTo>
                    <a:pt x="1264920" y="356870"/>
                  </a:lnTo>
                  <a:lnTo>
                    <a:pt x="1264920" y="353060"/>
                  </a:lnTo>
                  <a:lnTo>
                    <a:pt x="1264920" y="2540"/>
                  </a:lnTo>
                  <a:lnTo>
                    <a:pt x="1264920" y="0"/>
                  </a:lnTo>
                  <a:close/>
                </a:path>
              </a:pathLst>
            </a:custGeom>
            <a:solidFill>
              <a:srgbClr val="FFF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665480" y="4777739"/>
              <a:ext cx="1258570" cy="350520"/>
            </a:xfrm>
            <a:custGeom>
              <a:avLst/>
              <a:gdLst/>
              <a:ahLst/>
              <a:cxnLst/>
              <a:rect l="l" t="t" r="r" b="b"/>
              <a:pathLst>
                <a:path w="1258570" h="350520">
                  <a:moveTo>
                    <a:pt x="1258570" y="0"/>
                  </a:moveTo>
                  <a:lnTo>
                    <a:pt x="1254760" y="0"/>
                  </a:lnTo>
                  <a:lnTo>
                    <a:pt x="1254760" y="3810"/>
                  </a:lnTo>
                  <a:lnTo>
                    <a:pt x="1254760" y="346710"/>
                  </a:lnTo>
                  <a:lnTo>
                    <a:pt x="3810" y="346710"/>
                  </a:lnTo>
                  <a:lnTo>
                    <a:pt x="3810" y="3810"/>
                  </a:lnTo>
                  <a:lnTo>
                    <a:pt x="1254760" y="3810"/>
                  </a:lnTo>
                  <a:lnTo>
                    <a:pt x="1254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6710"/>
                  </a:lnTo>
                  <a:lnTo>
                    <a:pt x="0" y="350520"/>
                  </a:lnTo>
                  <a:lnTo>
                    <a:pt x="1258570" y="350520"/>
                  </a:lnTo>
                  <a:lnTo>
                    <a:pt x="1258570" y="346710"/>
                  </a:lnTo>
                  <a:lnTo>
                    <a:pt x="1258570" y="3810"/>
                  </a:lnTo>
                  <a:lnTo>
                    <a:pt x="1258570" y="0"/>
                  </a:lnTo>
                  <a:close/>
                </a:path>
              </a:pathLst>
            </a:custGeom>
            <a:solidFill>
              <a:srgbClr val="FFF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669290" y="4781549"/>
              <a:ext cx="1250950" cy="342900"/>
            </a:xfrm>
            <a:custGeom>
              <a:avLst/>
              <a:gdLst/>
              <a:ahLst/>
              <a:cxnLst/>
              <a:rect l="l" t="t" r="r" b="b"/>
              <a:pathLst>
                <a:path w="1250950" h="342900">
                  <a:moveTo>
                    <a:pt x="1250950" y="0"/>
                  </a:moveTo>
                  <a:lnTo>
                    <a:pt x="1247140" y="0"/>
                  </a:lnTo>
                  <a:lnTo>
                    <a:pt x="1247140" y="3810"/>
                  </a:lnTo>
                  <a:lnTo>
                    <a:pt x="1247140" y="340360"/>
                  </a:lnTo>
                  <a:lnTo>
                    <a:pt x="3810" y="340360"/>
                  </a:lnTo>
                  <a:lnTo>
                    <a:pt x="3810" y="3810"/>
                  </a:lnTo>
                  <a:lnTo>
                    <a:pt x="1247140" y="3810"/>
                  </a:lnTo>
                  <a:lnTo>
                    <a:pt x="1247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0360"/>
                  </a:lnTo>
                  <a:lnTo>
                    <a:pt x="0" y="342900"/>
                  </a:lnTo>
                  <a:lnTo>
                    <a:pt x="1250950" y="342900"/>
                  </a:lnTo>
                  <a:lnTo>
                    <a:pt x="1250950" y="340360"/>
                  </a:lnTo>
                  <a:lnTo>
                    <a:pt x="1250950" y="3810"/>
                  </a:lnTo>
                  <a:lnTo>
                    <a:pt x="1250950" y="0"/>
                  </a:lnTo>
                  <a:close/>
                </a:path>
              </a:pathLst>
            </a:custGeom>
            <a:solidFill>
              <a:srgbClr val="FFF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673100" y="4785359"/>
              <a:ext cx="1243330" cy="336550"/>
            </a:xfrm>
            <a:custGeom>
              <a:avLst/>
              <a:gdLst/>
              <a:ahLst/>
              <a:cxnLst/>
              <a:rect l="l" t="t" r="r" b="b"/>
              <a:pathLst>
                <a:path w="1243330" h="336550">
                  <a:moveTo>
                    <a:pt x="1243330" y="0"/>
                  </a:moveTo>
                  <a:lnTo>
                    <a:pt x="1239520" y="0"/>
                  </a:lnTo>
                  <a:lnTo>
                    <a:pt x="1239520" y="3810"/>
                  </a:lnTo>
                  <a:lnTo>
                    <a:pt x="1239520" y="332740"/>
                  </a:lnTo>
                  <a:lnTo>
                    <a:pt x="2540" y="332740"/>
                  </a:lnTo>
                  <a:lnTo>
                    <a:pt x="2540" y="3810"/>
                  </a:lnTo>
                  <a:lnTo>
                    <a:pt x="1239520" y="3810"/>
                  </a:lnTo>
                  <a:lnTo>
                    <a:pt x="1239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2740"/>
                  </a:lnTo>
                  <a:lnTo>
                    <a:pt x="0" y="336550"/>
                  </a:lnTo>
                  <a:lnTo>
                    <a:pt x="1243330" y="336550"/>
                  </a:lnTo>
                  <a:lnTo>
                    <a:pt x="1243330" y="332740"/>
                  </a:lnTo>
                  <a:lnTo>
                    <a:pt x="1243330" y="3810"/>
                  </a:lnTo>
                  <a:lnTo>
                    <a:pt x="1243330" y="0"/>
                  </a:lnTo>
                  <a:close/>
                </a:path>
              </a:pathLst>
            </a:custGeom>
            <a:solidFill>
              <a:srgbClr val="FFF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675640" y="4789169"/>
              <a:ext cx="1236980" cy="328930"/>
            </a:xfrm>
            <a:custGeom>
              <a:avLst/>
              <a:gdLst/>
              <a:ahLst/>
              <a:cxnLst/>
              <a:rect l="l" t="t" r="r" b="b"/>
              <a:pathLst>
                <a:path w="1236980" h="328929">
                  <a:moveTo>
                    <a:pt x="1236980" y="0"/>
                  </a:moveTo>
                  <a:lnTo>
                    <a:pt x="1233170" y="0"/>
                  </a:lnTo>
                  <a:lnTo>
                    <a:pt x="1233170" y="3810"/>
                  </a:lnTo>
                  <a:lnTo>
                    <a:pt x="1233170" y="325120"/>
                  </a:lnTo>
                  <a:lnTo>
                    <a:pt x="3810" y="325120"/>
                  </a:lnTo>
                  <a:lnTo>
                    <a:pt x="3810" y="3810"/>
                  </a:lnTo>
                  <a:lnTo>
                    <a:pt x="1233170" y="3810"/>
                  </a:lnTo>
                  <a:lnTo>
                    <a:pt x="1233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5120"/>
                  </a:lnTo>
                  <a:lnTo>
                    <a:pt x="0" y="328930"/>
                  </a:lnTo>
                  <a:lnTo>
                    <a:pt x="1236980" y="328930"/>
                  </a:lnTo>
                  <a:lnTo>
                    <a:pt x="1236980" y="325120"/>
                  </a:lnTo>
                  <a:lnTo>
                    <a:pt x="1236980" y="3810"/>
                  </a:lnTo>
                  <a:lnTo>
                    <a:pt x="1236980" y="0"/>
                  </a:lnTo>
                  <a:close/>
                </a:path>
              </a:pathLst>
            </a:custGeom>
            <a:solidFill>
              <a:srgbClr val="FFF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679450" y="4792979"/>
              <a:ext cx="1229360" cy="321310"/>
            </a:xfrm>
            <a:custGeom>
              <a:avLst/>
              <a:gdLst/>
              <a:ahLst/>
              <a:cxnLst/>
              <a:rect l="l" t="t" r="r" b="b"/>
              <a:pathLst>
                <a:path w="1229360" h="321310">
                  <a:moveTo>
                    <a:pt x="1229360" y="0"/>
                  </a:moveTo>
                  <a:lnTo>
                    <a:pt x="1225550" y="0"/>
                  </a:lnTo>
                  <a:lnTo>
                    <a:pt x="1225550" y="3810"/>
                  </a:lnTo>
                  <a:lnTo>
                    <a:pt x="1225550" y="317500"/>
                  </a:lnTo>
                  <a:lnTo>
                    <a:pt x="3810" y="317500"/>
                  </a:lnTo>
                  <a:lnTo>
                    <a:pt x="3810" y="3810"/>
                  </a:lnTo>
                  <a:lnTo>
                    <a:pt x="1225550" y="3810"/>
                  </a:lnTo>
                  <a:lnTo>
                    <a:pt x="1225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0"/>
                  </a:lnTo>
                  <a:lnTo>
                    <a:pt x="0" y="321310"/>
                  </a:lnTo>
                  <a:lnTo>
                    <a:pt x="1229360" y="321310"/>
                  </a:lnTo>
                  <a:lnTo>
                    <a:pt x="1229360" y="317500"/>
                  </a:lnTo>
                  <a:lnTo>
                    <a:pt x="1229360" y="3810"/>
                  </a:lnTo>
                  <a:lnTo>
                    <a:pt x="1229360" y="0"/>
                  </a:lnTo>
                  <a:close/>
                </a:path>
              </a:pathLst>
            </a:custGeom>
            <a:solidFill>
              <a:srgbClr val="FFF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683260" y="4796789"/>
              <a:ext cx="1221740" cy="313690"/>
            </a:xfrm>
            <a:custGeom>
              <a:avLst/>
              <a:gdLst/>
              <a:ahLst/>
              <a:cxnLst/>
              <a:rect l="l" t="t" r="r" b="b"/>
              <a:pathLst>
                <a:path w="1221739" h="313689">
                  <a:moveTo>
                    <a:pt x="1221740" y="0"/>
                  </a:moveTo>
                  <a:lnTo>
                    <a:pt x="1217930" y="0"/>
                  </a:lnTo>
                  <a:lnTo>
                    <a:pt x="1217930" y="3810"/>
                  </a:lnTo>
                  <a:lnTo>
                    <a:pt x="1217930" y="309880"/>
                  </a:lnTo>
                  <a:lnTo>
                    <a:pt x="3810" y="309880"/>
                  </a:lnTo>
                  <a:lnTo>
                    <a:pt x="3810" y="3810"/>
                  </a:lnTo>
                  <a:lnTo>
                    <a:pt x="1217930" y="3810"/>
                  </a:lnTo>
                  <a:lnTo>
                    <a:pt x="1217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9880"/>
                  </a:lnTo>
                  <a:lnTo>
                    <a:pt x="0" y="313690"/>
                  </a:lnTo>
                  <a:lnTo>
                    <a:pt x="1221740" y="313690"/>
                  </a:lnTo>
                  <a:lnTo>
                    <a:pt x="1221740" y="309880"/>
                  </a:lnTo>
                  <a:lnTo>
                    <a:pt x="1221740" y="3810"/>
                  </a:lnTo>
                  <a:lnTo>
                    <a:pt x="1221740" y="0"/>
                  </a:lnTo>
                  <a:close/>
                </a:path>
              </a:pathLst>
            </a:custGeom>
            <a:solidFill>
              <a:srgbClr val="FFF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687070" y="4800599"/>
              <a:ext cx="1214120" cy="306070"/>
            </a:xfrm>
            <a:custGeom>
              <a:avLst/>
              <a:gdLst/>
              <a:ahLst/>
              <a:cxnLst/>
              <a:rect l="l" t="t" r="r" b="b"/>
              <a:pathLst>
                <a:path w="1214120" h="306070">
                  <a:moveTo>
                    <a:pt x="1214120" y="0"/>
                  </a:moveTo>
                  <a:lnTo>
                    <a:pt x="1210310" y="0"/>
                  </a:lnTo>
                  <a:lnTo>
                    <a:pt x="1210310" y="3810"/>
                  </a:lnTo>
                  <a:lnTo>
                    <a:pt x="1210310" y="302260"/>
                  </a:lnTo>
                  <a:lnTo>
                    <a:pt x="3810" y="302260"/>
                  </a:lnTo>
                  <a:lnTo>
                    <a:pt x="3810" y="3810"/>
                  </a:lnTo>
                  <a:lnTo>
                    <a:pt x="1210310" y="3810"/>
                  </a:lnTo>
                  <a:lnTo>
                    <a:pt x="1210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2260"/>
                  </a:lnTo>
                  <a:lnTo>
                    <a:pt x="0" y="306070"/>
                  </a:lnTo>
                  <a:lnTo>
                    <a:pt x="1214120" y="306070"/>
                  </a:lnTo>
                  <a:lnTo>
                    <a:pt x="1214120" y="302260"/>
                  </a:lnTo>
                  <a:lnTo>
                    <a:pt x="1214120" y="3810"/>
                  </a:lnTo>
                  <a:lnTo>
                    <a:pt x="1214120" y="0"/>
                  </a:lnTo>
                  <a:close/>
                </a:path>
              </a:pathLst>
            </a:custGeom>
            <a:solidFill>
              <a:srgbClr val="FFF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690880" y="4804409"/>
              <a:ext cx="1206500" cy="298450"/>
            </a:xfrm>
            <a:custGeom>
              <a:avLst/>
              <a:gdLst/>
              <a:ahLst/>
              <a:cxnLst/>
              <a:rect l="l" t="t" r="r" b="b"/>
              <a:pathLst>
                <a:path w="1206500" h="298450">
                  <a:moveTo>
                    <a:pt x="1206500" y="0"/>
                  </a:moveTo>
                  <a:lnTo>
                    <a:pt x="1203960" y="0"/>
                  </a:lnTo>
                  <a:lnTo>
                    <a:pt x="1203960" y="2540"/>
                  </a:lnTo>
                  <a:lnTo>
                    <a:pt x="1203960" y="294640"/>
                  </a:lnTo>
                  <a:lnTo>
                    <a:pt x="3810" y="294640"/>
                  </a:lnTo>
                  <a:lnTo>
                    <a:pt x="3810" y="2540"/>
                  </a:lnTo>
                  <a:lnTo>
                    <a:pt x="1203960" y="2540"/>
                  </a:lnTo>
                  <a:lnTo>
                    <a:pt x="12039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94640"/>
                  </a:lnTo>
                  <a:lnTo>
                    <a:pt x="0" y="298450"/>
                  </a:lnTo>
                  <a:lnTo>
                    <a:pt x="1206500" y="298450"/>
                  </a:lnTo>
                  <a:lnTo>
                    <a:pt x="1206500" y="294640"/>
                  </a:lnTo>
                  <a:lnTo>
                    <a:pt x="1206500" y="2540"/>
                  </a:lnTo>
                  <a:lnTo>
                    <a:pt x="1206500" y="0"/>
                  </a:lnTo>
                  <a:close/>
                </a:path>
              </a:pathLst>
            </a:custGeom>
            <a:solidFill>
              <a:srgbClr val="FFF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694690" y="4806949"/>
              <a:ext cx="1200150" cy="292100"/>
            </a:xfrm>
            <a:custGeom>
              <a:avLst/>
              <a:gdLst/>
              <a:ahLst/>
              <a:cxnLst/>
              <a:rect l="l" t="t" r="r" b="b"/>
              <a:pathLst>
                <a:path w="1200150" h="292100">
                  <a:moveTo>
                    <a:pt x="1200150" y="0"/>
                  </a:moveTo>
                  <a:lnTo>
                    <a:pt x="1196340" y="0"/>
                  </a:lnTo>
                  <a:lnTo>
                    <a:pt x="1196340" y="3810"/>
                  </a:lnTo>
                  <a:lnTo>
                    <a:pt x="1196340" y="288290"/>
                  </a:lnTo>
                  <a:lnTo>
                    <a:pt x="3810" y="288290"/>
                  </a:lnTo>
                  <a:lnTo>
                    <a:pt x="3810" y="3810"/>
                  </a:lnTo>
                  <a:lnTo>
                    <a:pt x="1196340" y="3810"/>
                  </a:lnTo>
                  <a:lnTo>
                    <a:pt x="1196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8290"/>
                  </a:lnTo>
                  <a:lnTo>
                    <a:pt x="0" y="292100"/>
                  </a:lnTo>
                  <a:lnTo>
                    <a:pt x="1200150" y="292100"/>
                  </a:lnTo>
                  <a:lnTo>
                    <a:pt x="1200150" y="288290"/>
                  </a:lnTo>
                  <a:lnTo>
                    <a:pt x="1200150" y="3810"/>
                  </a:lnTo>
                  <a:lnTo>
                    <a:pt x="1200150" y="0"/>
                  </a:lnTo>
                  <a:close/>
                </a:path>
              </a:pathLst>
            </a:custGeom>
            <a:solidFill>
              <a:srgbClr val="FFF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698500" y="4810759"/>
              <a:ext cx="1192530" cy="284480"/>
            </a:xfrm>
            <a:custGeom>
              <a:avLst/>
              <a:gdLst/>
              <a:ahLst/>
              <a:cxnLst/>
              <a:rect l="l" t="t" r="r" b="b"/>
              <a:pathLst>
                <a:path w="1192530" h="284479">
                  <a:moveTo>
                    <a:pt x="1192530" y="0"/>
                  </a:moveTo>
                  <a:lnTo>
                    <a:pt x="1188720" y="0"/>
                  </a:lnTo>
                  <a:lnTo>
                    <a:pt x="1188720" y="3810"/>
                  </a:lnTo>
                  <a:lnTo>
                    <a:pt x="1188720" y="281940"/>
                  </a:lnTo>
                  <a:lnTo>
                    <a:pt x="2540" y="281940"/>
                  </a:lnTo>
                  <a:lnTo>
                    <a:pt x="2540" y="3810"/>
                  </a:lnTo>
                  <a:lnTo>
                    <a:pt x="1188720" y="3810"/>
                  </a:lnTo>
                  <a:lnTo>
                    <a:pt x="11887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1940"/>
                  </a:lnTo>
                  <a:lnTo>
                    <a:pt x="0" y="284480"/>
                  </a:lnTo>
                  <a:lnTo>
                    <a:pt x="1192530" y="284480"/>
                  </a:lnTo>
                  <a:lnTo>
                    <a:pt x="1192530" y="281940"/>
                  </a:lnTo>
                  <a:lnTo>
                    <a:pt x="1192530" y="3810"/>
                  </a:lnTo>
                  <a:lnTo>
                    <a:pt x="1192530" y="0"/>
                  </a:lnTo>
                  <a:close/>
                </a:path>
              </a:pathLst>
            </a:custGeom>
            <a:solidFill>
              <a:srgbClr val="FFF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701040" y="4814569"/>
              <a:ext cx="1186180" cy="278130"/>
            </a:xfrm>
            <a:custGeom>
              <a:avLst/>
              <a:gdLst/>
              <a:ahLst/>
              <a:cxnLst/>
              <a:rect l="l" t="t" r="r" b="b"/>
              <a:pathLst>
                <a:path w="1186180" h="278129">
                  <a:moveTo>
                    <a:pt x="1186180" y="0"/>
                  </a:moveTo>
                  <a:lnTo>
                    <a:pt x="1182370" y="0"/>
                  </a:lnTo>
                  <a:lnTo>
                    <a:pt x="1182370" y="3810"/>
                  </a:lnTo>
                  <a:lnTo>
                    <a:pt x="1182370" y="274320"/>
                  </a:lnTo>
                  <a:lnTo>
                    <a:pt x="3810" y="274320"/>
                  </a:lnTo>
                  <a:lnTo>
                    <a:pt x="3810" y="3810"/>
                  </a:lnTo>
                  <a:lnTo>
                    <a:pt x="1182370" y="3810"/>
                  </a:lnTo>
                  <a:lnTo>
                    <a:pt x="1182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4320"/>
                  </a:lnTo>
                  <a:lnTo>
                    <a:pt x="0" y="278130"/>
                  </a:lnTo>
                  <a:lnTo>
                    <a:pt x="1186180" y="278130"/>
                  </a:lnTo>
                  <a:lnTo>
                    <a:pt x="1186180" y="274320"/>
                  </a:lnTo>
                  <a:lnTo>
                    <a:pt x="1186180" y="3810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FFF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704850" y="4818379"/>
              <a:ext cx="1178560" cy="270510"/>
            </a:xfrm>
            <a:custGeom>
              <a:avLst/>
              <a:gdLst/>
              <a:ahLst/>
              <a:cxnLst/>
              <a:rect l="l" t="t" r="r" b="b"/>
              <a:pathLst>
                <a:path w="1178560" h="270510">
                  <a:moveTo>
                    <a:pt x="1178560" y="0"/>
                  </a:moveTo>
                  <a:lnTo>
                    <a:pt x="1174750" y="0"/>
                  </a:lnTo>
                  <a:lnTo>
                    <a:pt x="1174750" y="3810"/>
                  </a:lnTo>
                  <a:lnTo>
                    <a:pt x="1174750" y="266700"/>
                  </a:lnTo>
                  <a:lnTo>
                    <a:pt x="3810" y="266700"/>
                  </a:lnTo>
                  <a:lnTo>
                    <a:pt x="3810" y="3810"/>
                  </a:lnTo>
                  <a:lnTo>
                    <a:pt x="1174750" y="3810"/>
                  </a:lnTo>
                  <a:lnTo>
                    <a:pt x="1174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6700"/>
                  </a:lnTo>
                  <a:lnTo>
                    <a:pt x="0" y="270510"/>
                  </a:lnTo>
                  <a:lnTo>
                    <a:pt x="1178560" y="270510"/>
                  </a:lnTo>
                  <a:lnTo>
                    <a:pt x="1178560" y="266700"/>
                  </a:lnTo>
                  <a:lnTo>
                    <a:pt x="1178560" y="3810"/>
                  </a:lnTo>
                  <a:lnTo>
                    <a:pt x="1178560" y="0"/>
                  </a:lnTo>
                  <a:close/>
                </a:path>
              </a:pathLst>
            </a:custGeom>
            <a:solidFill>
              <a:srgbClr val="FFF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708660" y="4822189"/>
              <a:ext cx="1170940" cy="262890"/>
            </a:xfrm>
            <a:custGeom>
              <a:avLst/>
              <a:gdLst/>
              <a:ahLst/>
              <a:cxnLst/>
              <a:rect l="l" t="t" r="r" b="b"/>
              <a:pathLst>
                <a:path w="1170939" h="262889">
                  <a:moveTo>
                    <a:pt x="1170940" y="0"/>
                  </a:moveTo>
                  <a:lnTo>
                    <a:pt x="1167130" y="0"/>
                  </a:lnTo>
                  <a:lnTo>
                    <a:pt x="1167130" y="3810"/>
                  </a:lnTo>
                  <a:lnTo>
                    <a:pt x="1167130" y="259080"/>
                  </a:lnTo>
                  <a:lnTo>
                    <a:pt x="3810" y="259080"/>
                  </a:lnTo>
                  <a:lnTo>
                    <a:pt x="3810" y="3810"/>
                  </a:lnTo>
                  <a:lnTo>
                    <a:pt x="1167130" y="3810"/>
                  </a:lnTo>
                  <a:lnTo>
                    <a:pt x="1167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9080"/>
                  </a:lnTo>
                  <a:lnTo>
                    <a:pt x="0" y="262890"/>
                  </a:lnTo>
                  <a:lnTo>
                    <a:pt x="1170940" y="262890"/>
                  </a:lnTo>
                  <a:lnTo>
                    <a:pt x="1170940" y="259080"/>
                  </a:lnTo>
                  <a:lnTo>
                    <a:pt x="1170940" y="3810"/>
                  </a:lnTo>
                  <a:lnTo>
                    <a:pt x="1170940" y="0"/>
                  </a:lnTo>
                  <a:close/>
                </a:path>
              </a:pathLst>
            </a:custGeom>
            <a:solidFill>
              <a:srgbClr val="FFF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712470" y="4825999"/>
              <a:ext cx="1163320" cy="255270"/>
            </a:xfrm>
            <a:custGeom>
              <a:avLst/>
              <a:gdLst/>
              <a:ahLst/>
              <a:cxnLst/>
              <a:rect l="l" t="t" r="r" b="b"/>
              <a:pathLst>
                <a:path w="1163320" h="255270">
                  <a:moveTo>
                    <a:pt x="1163320" y="0"/>
                  </a:moveTo>
                  <a:lnTo>
                    <a:pt x="1159510" y="0"/>
                  </a:lnTo>
                  <a:lnTo>
                    <a:pt x="1159510" y="3810"/>
                  </a:lnTo>
                  <a:lnTo>
                    <a:pt x="1159510" y="251460"/>
                  </a:lnTo>
                  <a:lnTo>
                    <a:pt x="3810" y="251460"/>
                  </a:lnTo>
                  <a:lnTo>
                    <a:pt x="3810" y="3810"/>
                  </a:lnTo>
                  <a:lnTo>
                    <a:pt x="1159510" y="3810"/>
                  </a:lnTo>
                  <a:lnTo>
                    <a:pt x="11595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1460"/>
                  </a:lnTo>
                  <a:lnTo>
                    <a:pt x="0" y="255270"/>
                  </a:lnTo>
                  <a:lnTo>
                    <a:pt x="1163320" y="255270"/>
                  </a:lnTo>
                  <a:lnTo>
                    <a:pt x="1163320" y="251460"/>
                  </a:lnTo>
                  <a:lnTo>
                    <a:pt x="1163320" y="3810"/>
                  </a:lnTo>
                  <a:lnTo>
                    <a:pt x="1163320" y="0"/>
                  </a:lnTo>
                  <a:close/>
                </a:path>
              </a:pathLst>
            </a:custGeom>
            <a:solidFill>
              <a:srgbClr val="FFF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716280" y="4829809"/>
              <a:ext cx="1155700" cy="247650"/>
            </a:xfrm>
            <a:custGeom>
              <a:avLst/>
              <a:gdLst/>
              <a:ahLst/>
              <a:cxnLst/>
              <a:rect l="l" t="t" r="r" b="b"/>
              <a:pathLst>
                <a:path w="1155700" h="247650">
                  <a:moveTo>
                    <a:pt x="1155700" y="0"/>
                  </a:moveTo>
                  <a:lnTo>
                    <a:pt x="1151890" y="0"/>
                  </a:lnTo>
                  <a:lnTo>
                    <a:pt x="1151890" y="3810"/>
                  </a:lnTo>
                  <a:lnTo>
                    <a:pt x="1151890" y="243840"/>
                  </a:lnTo>
                  <a:lnTo>
                    <a:pt x="3810" y="243840"/>
                  </a:lnTo>
                  <a:lnTo>
                    <a:pt x="3810" y="3810"/>
                  </a:lnTo>
                  <a:lnTo>
                    <a:pt x="1151890" y="3810"/>
                  </a:lnTo>
                  <a:lnTo>
                    <a:pt x="1151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3840"/>
                  </a:lnTo>
                  <a:lnTo>
                    <a:pt x="0" y="247650"/>
                  </a:lnTo>
                  <a:lnTo>
                    <a:pt x="1155700" y="247650"/>
                  </a:lnTo>
                  <a:lnTo>
                    <a:pt x="1155700" y="243840"/>
                  </a:lnTo>
                  <a:lnTo>
                    <a:pt x="1155700" y="3810"/>
                  </a:lnTo>
                  <a:lnTo>
                    <a:pt x="1155700" y="0"/>
                  </a:lnTo>
                  <a:close/>
                </a:path>
              </a:pathLst>
            </a:custGeom>
            <a:solidFill>
              <a:srgbClr val="FFF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720090" y="4833619"/>
              <a:ext cx="1148080" cy="240029"/>
            </a:xfrm>
            <a:custGeom>
              <a:avLst/>
              <a:gdLst/>
              <a:ahLst/>
              <a:cxnLst/>
              <a:rect l="l" t="t" r="r" b="b"/>
              <a:pathLst>
                <a:path w="1148080" h="240029">
                  <a:moveTo>
                    <a:pt x="1148080" y="0"/>
                  </a:moveTo>
                  <a:lnTo>
                    <a:pt x="1145540" y="0"/>
                  </a:lnTo>
                  <a:lnTo>
                    <a:pt x="1145540" y="2540"/>
                  </a:lnTo>
                  <a:lnTo>
                    <a:pt x="1145540" y="236220"/>
                  </a:lnTo>
                  <a:lnTo>
                    <a:pt x="3810" y="236220"/>
                  </a:lnTo>
                  <a:lnTo>
                    <a:pt x="3810" y="2540"/>
                  </a:lnTo>
                  <a:lnTo>
                    <a:pt x="1145540" y="2540"/>
                  </a:lnTo>
                  <a:lnTo>
                    <a:pt x="11455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6220"/>
                  </a:lnTo>
                  <a:lnTo>
                    <a:pt x="0" y="240030"/>
                  </a:lnTo>
                  <a:lnTo>
                    <a:pt x="1148080" y="240030"/>
                  </a:lnTo>
                  <a:lnTo>
                    <a:pt x="1148080" y="236220"/>
                  </a:lnTo>
                  <a:lnTo>
                    <a:pt x="1148080" y="2540"/>
                  </a:lnTo>
                  <a:lnTo>
                    <a:pt x="1148080" y="0"/>
                  </a:lnTo>
                  <a:close/>
                </a:path>
              </a:pathLst>
            </a:custGeom>
            <a:solidFill>
              <a:srgbClr val="FFF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723900" y="4836159"/>
              <a:ext cx="1141730" cy="233679"/>
            </a:xfrm>
            <a:custGeom>
              <a:avLst/>
              <a:gdLst/>
              <a:ahLst/>
              <a:cxnLst/>
              <a:rect l="l" t="t" r="r" b="b"/>
              <a:pathLst>
                <a:path w="1141730" h="233679">
                  <a:moveTo>
                    <a:pt x="1141730" y="0"/>
                  </a:moveTo>
                  <a:lnTo>
                    <a:pt x="1137920" y="0"/>
                  </a:lnTo>
                  <a:lnTo>
                    <a:pt x="1137920" y="3810"/>
                  </a:lnTo>
                  <a:lnTo>
                    <a:pt x="1137920" y="229870"/>
                  </a:lnTo>
                  <a:lnTo>
                    <a:pt x="3810" y="229870"/>
                  </a:lnTo>
                  <a:lnTo>
                    <a:pt x="3810" y="3810"/>
                  </a:lnTo>
                  <a:lnTo>
                    <a:pt x="1137920" y="3810"/>
                  </a:lnTo>
                  <a:lnTo>
                    <a:pt x="11379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9870"/>
                  </a:lnTo>
                  <a:lnTo>
                    <a:pt x="0" y="233680"/>
                  </a:lnTo>
                  <a:lnTo>
                    <a:pt x="1141730" y="233680"/>
                  </a:lnTo>
                  <a:lnTo>
                    <a:pt x="1141730" y="229870"/>
                  </a:lnTo>
                  <a:lnTo>
                    <a:pt x="1141730" y="3810"/>
                  </a:lnTo>
                  <a:lnTo>
                    <a:pt x="1141730" y="0"/>
                  </a:lnTo>
                  <a:close/>
                </a:path>
              </a:pathLst>
            </a:custGeom>
            <a:solidFill>
              <a:srgbClr val="FFF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727710" y="4839969"/>
              <a:ext cx="1134110" cy="226060"/>
            </a:xfrm>
            <a:custGeom>
              <a:avLst/>
              <a:gdLst/>
              <a:ahLst/>
              <a:cxnLst/>
              <a:rect l="l" t="t" r="r" b="b"/>
              <a:pathLst>
                <a:path w="1134110" h="226060">
                  <a:moveTo>
                    <a:pt x="1134110" y="0"/>
                  </a:moveTo>
                  <a:lnTo>
                    <a:pt x="1130300" y="0"/>
                  </a:lnTo>
                  <a:lnTo>
                    <a:pt x="1130300" y="3810"/>
                  </a:lnTo>
                  <a:lnTo>
                    <a:pt x="1130300" y="223520"/>
                  </a:lnTo>
                  <a:lnTo>
                    <a:pt x="2540" y="223520"/>
                  </a:lnTo>
                  <a:lnTo>
                    <a:pt x="2540" y="3810"/>
                  </a:lnTo>
                  <a:lnTo>
                    <a:pt x="1130300" y="3810"/>
                  </a:lnTo>
                  <a:lnTo>
                    <a:pt x="11303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3520"/>
                  </a:lnTo>
                  <a:lnTo>
                    <a:pt x="0" y="226060"/>
                  </a:lnTo>
                  <a:lnTo>
                    <a:pt x="1134110" y="226060"/>
                  </a:lnTo>
                  <a:lnTo>
                    <a:pt x="1134110" y="223520"/>
                  </a:lnTo>
                  <a:lnTo>
                    <a:pt x="1134110" y="3810"/>
                  </a:lnTo>
                  <a:lnTo>
                    <a:pt x="1134110" y="0"/>
                  </a:lnTo>
                  <a:close/>
                </a:path>
              </a:pathLst>
            </a:custGeom>
            <a:solidFill>
              <a:srgbClr val="FFF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730250" y="4843779"/>
              <a:ext cx="1127760" cy="219710"/>
            </a:xfrm>
            <a:custGeom>
              <a:avLst/>
              <a:gdLst/>
              <a:ahLst/>
              <a:cxnLst/>
              <a:rect l="l" t="t" r="r" b="b"/>
              <a:pathLst>
                <a:path w="1127760" h="219710">
                  <a:moveTo>
                    <a:pt x="1127760" y="0"/>
                  </a:moveTo>
                  <a:lnTo>
                    <a:pt x="1123950" y="0"/>
                  </a:lnTo>
                  <a:lnTo>
                    <a:pt x="1123950" y="3810"/>
                  </a:lnTo>
                  <a:lnTo>
                    <a:pt x="1123950" y="215900"/>
                  </a:lnTo>
                  <a:lnTo>
                    <a:pt x="5080" y="215900"/>
                  </a:lnTo>
                  <a:lnTo>
                    <a:pt x="5080" y="3810"/>
                  </a:lnTo>
                  <a:lnTo>
                    <a:pt x="1123950" y="3810"/>
                  </a:lnTo>
                  <a:lnTo>
                    <a:pt x="1123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5900"/>
                  </a:lnTo>
                  <a:lnTo>
                    <a:pt x="0" y="219710"/>
                  </a:lnTo>
                  <a:lnTo>
                    <a:pt x="1127760" y="219710"/>
                  </a:lnTo>
                  <a:lnTo>
                    <a:pt x="1127760" y="215900"/>
                  </a:lnTo>
                  <a:lnTo>
                    <a:pt x="1127760" y="3810"/>
                  </a:lnTo>
                  <a:lnTo>
                    <a:pt x="1127760" y="0"/>
                  </a:lnTo>
                  <a:close/>
                </a:path>
              </a:pathLst>
            </a:custGeom>
            <a:solidFill>
              <a:srgbClr val="FFF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735330" y="4847589"/>
              <a:ext cx="1118870" cy="212090"/>
            </a:xfrm>
            <a:custGeom>
              <a:avLst/>
              <a:gdLst/>
              <a:ahLst/>
              <a:cxnLst/>
              <a:rect l="l" t="t" r="r" b="b"/>
              <a:pathLst>
                <a:path w="1118870" h="212089">
                  <a:moveTo>
                    <a:pt x="1118870" y="0"/>
                  </a:moveTo>
                  <a:lnTo>
                    <a:pt x="1115060" y="0"/>
                  </a:lnTo>
                  <a:lnTo>
                    <a:pt x="1115060" y="3810"/>
                  </a:lnTo>
                  <a:lnTo>
                    <a:pt x="1115060" y="208280"/>
                  </a:lnTo>
                  <a:lnTo>
                    <a:pt x="2540" y="208280"/>
                  </a:lnTo>
                  <a:lnTo>
                    <a:pt x="2540" y="3810"/>
                  </a:lnTo>
                  <a:lnTo>
                    <a:pt x="1115060" y="3810"/>
                  </a:lnTo>
                  <a:lnTo>
                    <a:pt x="11150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8280"/>
                  </a:lnTo>
                  <a:lnTo>
                    <a:pt x="0" y="212090"/>
                  </a:lnTo>
                  <a:lnTo>
                    <a:pt x="1118870" y="212090"/>
                  </a:lnTo>
                  <a:lnTo>
                    <a:pt x="1118870" y="208280"/>
                  </a:lnTo>
                  <a:lnTo>
                    <a:pt x="1118870" y="3810"/>
                  </a:lnTo>
                  <a:lnTo>
                    <a:pt x="1118870" y="0"/>
                  </a:lnTo>
                  <a:close/>
                </a:path>
              </a:pathLst>
            </a:custGeom>
            <a:solidFill>
              <a:srgbClr val="FFF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737870" y="4851399"/>
              <a:ext cx="1112520" cy="204470"/>
            </a:xfrm>
            <a:custGeom>
              <a:avLst/>
              <a:gdLst/>
              <a:ahLst/>
              <a:cxnLst/>
              <a:rect l="l" t="t" r="r" b="b"/>
              <a:pathLst>
                <a:path w="1112520" h="204470">
                  <a:moveTo>
                    <a:pt x="1112520" y="0"/>
                  </a:moveTo>
                  <a:lnTo>
                    <a:pt x="1108710" y="0"/>
                  </a:lnTo>
                  <a:lnTo>
                    <a:pt x="1108710" y="3810"/>
                  </a:lnTo>
                  <a:lnTo>
                    <a:pt x="1108710" y="200660"/>
                  </a:lnTo>
                  <a:lnTo>
                    <a:pt x="3810" y="200660"/>
                  </a:lnTo>
                  <a:lnTo>
                    <a:pt x="3810" y="3810"/>
                  </a:lnTo>
                  <a:lnTo>
                    <a:pt x="1108710" y="3810"/>
                  </a:lnTo>
                  <a:lnTo>
                    <a:pt x="1108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0660"/>
                  </a:lnTo>
                  <a:lnTo>
                    <a:pt x="0" y="204470"/>
                  </a:lnTo>
                  <a:lnTo>
                    <a:pt x="1112520" y="204470"/>
                  </a:lnTo>
                  <a:lnTo>
                    <a:pt x="1112520" y="200660"/>
                  </a:lnTo>
                  <a:lnTo>
                    <a:pt x="1112520" y="3810"/>
                  </a:lnTo>
                  <a:lnTo>
                    <a:pt x="1112520" y="0"/>
                  </a:lnTo>
                  <a:close/>
                </a:path>
              </a:pathLst>
            </a:custGeom>
            <a:solidFill>
              <a:srgbClr val="FFFF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741680" y="4855209"/>
              <a:ext cx="1104900" cy="196850"/>
            </a:xfrm>
            <a:custGeom>
              <a:avLst/>
              <a:gdLst/>
              <a:ahLst/>
              <a:cxnLst/>
              <a:rect l="l" t="t" r="r" b="b"/>
              <a:pathLst>
                <a:path w="1104900" h="196850">
                  <a:moveTo>
                    <a:pt x="1104900" y="0"/>
                  </a:moveTo>
                  <a:lnTo>
                    <a:pt x="1101090" y="0"/>
                  </a:lnTo>
                  <a:lnTo>
                    <a:pt x="1101090" y="3810"/>
                  </a:lnTo>
                  <a:lnTo>
                    <a:pt x="1101090" y="193040"/>
                  </a:lnTo>
                  <a:lnTo>
                    <a:pt x="3810" y="193040"/>
                  </a:lnTo>
                  <a:lnTo>
                    <a:pt x="3810" y="3810"/>
                  </a:lnTo>
                  <a:lnTo>
                    <a:pt x="1101090" y="3810"/>
                  </a:lnTo>
                  <a:lnTo>
                    <a:pt x="1101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3040"/>
                  </a:lnTo>
                  <a:lnTo>
                    <a:pt x="0" y="196850"/>
                  </a:lnTo>
                  <a:lnTo>
                    <a:pt x="1104900" y="196850"/>
                  </a:lnTo>
                  <a:lnTo>
                    <a:pt x="1104900" y="193040"/>
                  </a:lnTo>
                  <a:lnTo>
                    <a:pt x="1104900" y="3810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FFF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745490" y="4859019"/>
              <a:ext cx="1097280" cy="189230"/>
            </a:xfrm>
            <a:custGeom>
              <a:avLst/>
              <a:gdLst/>
              <a:ahLst/>
              <a:cxnLst/>
              <a:rect l="l" t="t" r="r" b="b"/>
              <a:pathLst>
                <a:path w="1097280" h="189229">
                  <a:moveTo>
                    <a:pt x="1097280" y="0"/>
                  </a:moveTo>
                  <a:lnTo>
                    <a:pt x="1094740" y="0"/>
                  </a:lnTo>
                  <a:lnTo>
                    <a:pt x="1094740" y="2540"/>
                  </a:lnTo>
                  <a:lnTo>
                    <a:pt x="1094740" y="185420"/>
                  </a:lnTo>
                  <a:lnTo>
                    <a:pt x="3810" y="185420"/>
                  </a:lnTo>
                  <a:lnTo>
                    <a:pt x="3810" y="2540"/>
                  </a:lnTo>
                  <a:lnTo>
                    <a:pt x="1094740" y="2540"/>
                  </a:lnTo>
                  <a:lnTo>
                    <a:pt x="10947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5420"/>
                  </a:lnTo>
                  <a:lnTo>
                    <a:pt x="0" y="189230"/>
                  </a:lnTo>
                  <a:lnTo>
                    <a:pt x="1097280" y="189230"/>
                  </a:lnTo>
                  <a:lnTo>
                    <a:pt x="1097280" y="185420"/>
                  </a:lnTo>
                  <a:lnTo>
                    <a:pt x="1097280" y="2540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FFF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749300" y="4861559"/>
              <a:ext cx="1090930" cy="182880"/>
            </a:xfrm>
            <a:custGeom>
              <a:avLst/>
              <a:gdLst/>
              <a:ahLst/>
              <a:cxnLst/>
              <a:rect l="l" t="t" r="r" b="b"/>
              <a:pathLst>
                <a:path w="1090930" h="182879">
                  <a:moveTo>
                    <a:pt x="1090930" y="0"/>
                  </a:moveTo>
                  <a:lnTo>
                    <a:pt x="1087120" y="0"/>
                  </a:lnTo>
                  <a:lnTo>
                    <a:pt x="1087120" y="3810"/>
                  </a:lnTo>
                  <a:lnTo>
                    <a:pt x="1087120" y="179070"/>
                  </a:lnTo>
                  <a:lnTo>
                    <a:pt x="3810" y="179070"/>
                  </a:lnTo>
                  <a:lnTo>
                    <a:pt x="3810" y="3810"/>
                  </a:lnTo>
                  <a:lnTo>
                    <a:pt x="1087120" y="3810"/>
                  </a:lnTo>
                  <a:lnTo>
                    <a:pt x="1087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9070"/>
                  </a:lnTo>
                  <a:lnTo>
                    <a:pt x="0" y="182880"/>
                  </a:lnTo>
                  <a:lnTo>
                    <a:pt x="1090930" y="182880"/>
                  </a:lnTo>
                  <a:lnTo>
                    <a:pt x="1090930" y="179070"/>
                  </a:lnTo>
                  <a:lnTo>
                    <a:pt x="1090930" y="3810"/>
                  </a:lnTo>
                  <a:lnTo>
                    <a:pt x="109093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753110" y="4865369"/>
              <a:ext cx="1083310" cy="175260"/>
            </a:xfrm>
            <a:custGeom>
              <a:avLst/>
              <a:gdLst/>
              <a:ahLst/>
              <a:cxnLst/>
              <a:rect l="l" t="t" r="r" b="b"/>
              <a:pathLst>
                <a:path w="1083310" h="175260">
                  <a:moveTo>
                    <a:pt x="1083310" y="0"/>
                  </a:moveTo>
                  <a:lnTo>
                    <a:pt x="1079500" y="0"/>
                  </a:lnTo>
                  <a:lnTo>
                    <a:pt x="1079500" y="3810"/>
                  </a:lnTo>
                  <a:lnTo>
                    <a:pt x="1079500" y="171450"/>
                  </a:lnTo>
                  <a:lnTo>
                    <a:pt x="3810" y="171450"/>
                  </a:lnTo>
                  <a:lnTo>
                    <a:pt x="3810" y="3810"/>
                  </a:lnTo>
                  <a:lnTo>
                    <a:pt x="1079500" y="3810"/>
                  </a:lnTo>
                  <a:lnTo>
                    <a:pt x="10795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1450"/>
                  </a:lnTo>
                  <a:lnTo>
                    <a:pt x="0" y="175260"/>
                  </a:lnTo>
                  <a:lnTo>
                    <a:pt x="1083310" y="175260"/>
                  </a:lnTo>
                  <a:lnTo>
                    <a:pt x="1083310" y="171450"/>
                  </a:lnTo>
                  <a:lnTo>
                    <a:pt x="1083310" y="3810"/>
                  </a:lnTo>
                  <a:lnTo>
                    <a:pt x="1083310" y="0"/>
                  </a:lnTo>
                  <a:close/>
                </a:path>
              </a:pathLst>
            </a:custGeom>
            <a:solidFill>
              <a:srgbClr val="FFF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756920" y="4869179"/>
              <a:ext cx="1075690" cy="167640"/>
            </a:xfrm>
            <a:custGeom>
              <a:avLst/>
              <a:gdLst/>
              <a:ahLst/>
              <a:cxnLst/>
              <a:rect l="l" t="t" r="r" b="b"/>
              <a:pathLst>
                <a:path w="1075689" h="167639">
                  <a:moveTo>
                    <a:pt x="1075690" y="0"/>
                  </a:moveTo>
                  <a:lnTo>
                    <a:pt x="1071880" y="0"/>
                  </a:lnTo>
                  <a:lnTo>
                    <a:pt x="1071880" y="3810"/>
                  </a:lnTo>
                  <a:lnTo>
                    <a:pt x="1071880" y="163830"/>
                  </a:lnTo>
                  <a:lnTo>
                    <a:pt x="3810" y="163830"/>
                  </a:lnTo>
                  <a:lnTo>
                    <a:pt x="3810" y="3810"/>
                  </a:lnTo>
                  <a:lnTo>
                    <a:pt x="1071880" y="3810"/>
                  </a:lnTo>
                  <a:lnTo>
                    <a:pt x="1071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3830"/>
                  </a:lnTo>
                  <a:lnTo>
                    <a:pt x="0" y="167640"/>
                  </a:lnTo>
                  <a:lnTo>
                    <a:pt x="1075690" y="167640"/>
                  </a:lnTo>
                  <a:lnTo>
                    <a:pt x="1075690" y="163830"/>
                  </a:lnTo>
                  <a:lnTo>
                    <a:pt x="1075690" y="3810"/>
                  </a:lnTo>
                  <a:lnTo>
                    <a:pt x="1075690" y="0"/>
                  </a:lnTo>
                  <a:close/>
                </a:path>
              </a:pathLst>
            </a:custGeom>
            <a:solidFill>
              <a:srgbClr val="FFF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760730" y="4872989"/>
              <a:ext cx="1068070" cy="160020"/>
            </a:xfrm>
            <a:custGeom>
              <a:avLst/>
              <a:gdLst/>
              <a:ahLst/>
              <a:cxnLst/>
              <a:rect l="l" t="t" r="r" b="b"/>
              <a:pathLst>
                <a:path w="1068070" h="160020">
                  <a:moveTo>
                    <a:pt x="1068070" y="0"/>
                  </a:moveTo>
                  <a:lnTo>
                    <a:pt x="1064260" y="0"/>
                  </a:lnTo>
                  <a:lnTo>
                    <a:pt x="1064260" y="3810"/>
                  </a:lnTo>
                  <a:lnTo>
                    <a:pt x="1064260" y="157480"/>
                  </a:lnTo>
                  <a:lnTo>
                    <a:pt x="3810" y="157480"/>
                  </a:lnTo>
                  <a:lnTo>
                    <a:pt x="3810" y="3810"/>
                  </a:lnTo>
                  <a:lnTo>
                    <a:pt x="1064260" y="3810"/>
                  </a:lnTo>
                  <a:lnTo>
                    <a:pt x="10642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7480"/>
                  </a:lnTo>
                  <a:lnTo>
                    <a:pt x="0" y="160020"/>
                  </a:lnTo>
                  <a:lnTo>
                    <a:pt x="1068070" y="160020"/>
                  </a:lnTo>
                  <a:lnTo>
                    <a:pt x="1068070" y="157480"/>
                  </a:lnTo>
                  <a:lnTo>
                    <a:pt x="1068070" y="3810"/>
                  </a:lnTo>
                  <a:lnTo>
                    <a:pt x="1068070" y="0"/>
                  </a:lnTo>
                  <a:close/>
                </a:path>
              </a:pathLst>
            </a:custGeom>
            <a:solidFill>
              <a:srgbClr val="FFF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764540" y="4876799"/>
              <a:ext cx="1060450" cy="153670"/>
            </a:xfrm>
            <a:custGeom>
              <a:avLst/>
              <a:gdLst/>
              <a:ahLst/>
              <a:cxnLst/>
              <a:rect l="l" t="t" r="r" b="b"/>
              <a:pathLst>
                <a:path w="1060450" h="153670">
                  <a:moveTo>
                    <a:pt x="1060450" y="0"/>
                  </a:moveTo>
                  <a:lnTo>
                    <a:pt x="1056640" y="0"/>
                  </a:lnTo>
                  <a:lnTo>
                    <a:pt x="1056640" y="3810"/>
                  </a:lnTo>
                  <a:lnTo>
                    <a:pt x="1056640" y="149860"/>
                  </a:lnTo>
                  <a:lnTo>
                    <a:pt x="2540" y="149860"/>
                  </a:lnTo>
                  <a:lnTo>
                    <a:pt x="2540" y="3810"/>
                  </a:lnTo>
                  <a:lnTo>
                    <a:pt x="1056640" y="3810"/>
                  </a:lnTo>
                  <a:lnTo>
                    <a:pt x="10566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9860"/>
                  </a:lnTo>
                  <a:lnTo>
                    <a:pt x="0" y="153670"/>
                  </a:lnTo>
                  <a:lnTo>
                    <a:pt x="1060450" y="153670"/>
                  </a:lnTo>
                  <a:lnTo>
                    <a:pt x="1060450" y="149860"/>
                  </a:lnTo>
                  <a:lnTo>
                    <a:pt x="1060450" y="3810"/>
                  </a:lnTo>
                  <a:lnTo>
                    <a:pt x="1060450" y="0"/>
                  </a:lnTo>
                  <a:close/>
                </a:path>
              </a:pathLst>
            </a:custGeom>
            <a:solidFill>
              <a:srgbClr val="FFF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767080" y="4880609"/>
              <a:ext cx="1054100" cy="146050"/>
            </a:xfrm>
            <a:custGeom>
              <a:avLst/>
              <a:gdLst/>
              <a:ahLst/>
              <a:cxnLst/>
              <a:rect l="l" t="t" r="r" b="b"/>
              <a:pathLst>
                <a:path w="1054100" h="146050">
                  <a:moveTo>
                    <a:pt x="1054100" y="0"/>
                  </a:moveTo>
                  <a:lnTo>
                    <a:pt x="1050290" y="0"/>
                  </a:lnTo>
                  <a:lnTo>
                    <a:pt x="1050290" y="3810"/>
                  </a:lnTo>
                  <a:lnTo>
                    <a:pt x="1050290" y="142240"/>
                  </a:lnTo>
                  <a:lnTo>
                    <a:pt x="3810" y="142240"/>
                  </a:lnTo>
                  <a:lnTo>
                    <a:pt x="3810" y="3810"/>
                  </a:lnTo>
                  <a:lnTo>
                    <a:pt x="1050290" y="3810"/>
                  </a:lnTo>
                  <a:lnTo>
                    <a:pt x="1050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2240"/>
                  </a:lnTo>
                  <a:lnTo>
                    <a:pt x="0" y="146050"/>
                  </a:lnTo>
                  <a:lnTo>
                    <a:pt x="1054100" y="146050"/>
                  </a:lnTo>
                  <a:lnTo>
                    <a:pt x="1054100" y="142240"/>
                  </a:lnTo>
                  <a:lnTo>
                    <a:pt x="1054100" y="3810"/>
                  </a:lnTo>
                  <a:lnTo>
                    <a:pt x="1054100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770890" y="4884419"/>
              <a:ext cx="1046480" cy="138430"/>
            </a:xfrm>
            <a:custGeom>
              <a:avLst/>
              <a:gdLst/>
              <a:ahLst/>
              <a:cxnLst/>
              <a:rect l="l" t="t" r="r" b="b"/>
              <a:pathLst>
                <a:path w="1046480" h="138429">
                  <a:moveTo>
                    <a:pt x="1046480" y="0"/>
                  </a:moveTo>
                  <a:lnTo>
                    <a:pt x="1042670" y="0"/>
                  </a:lnTo>
                  <a:lnTo>
                    <a:pt x="1042670" y="3810"/>
                  </a:lnTo>
                  <a:lnTo>
                    <a:pt x="1042670" y="134620"/>
                  </a:lnTo>
                  <a:lnTo>
                    <a:pt x="3810" y="134620"/>
                  </a:lnTo>
                  <a:lnTo>
                    <a:pt x="3810" y="3810"/>
                  </a:lnTo>
                  <a:lnTo>
                    <a:pt x="1042670" y="3810"/>
                  </a:lnTo>
                  <a:lnTo>
                    <a:pt x="1042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4620"/>
                  </a:lnTo>
                  <a:lnTo>
                    <a:pt x="0" y="138430"/>
                  </a:lnTo>
                  <a:lnTo>
                    <a:pt x="1046480" y="138430"/>
                  </a:lnTo>
                  <a:lnTo>
                    <a:pt x="1046480" y="134620"/>
                  </a:lnTo>
                  <a:lnTo>
                    <a:pt x="1046480" y="3810"/>
                  </a:lnTo>
                  <a:lnTo>
                    <a:pt x="1046480" y="0"/>
                  </a:lnTo>
                  <a:close/>
                </a:path>
              </a:pathLst>
            </a:custGeom>
            <a:solidFill>
              <a:srgbClr val="FFF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774700" y="4888229"/>
              <a:ext cx="1038860" cy="130810"/>
            </a:xfrm>
            <a:custGeom>
              <a:avLst/>
              <a:gdLst/>
              <a:ahLst/>
              <a:cxnLst/>
              <a:rect l="l" t="t" r="r" b="b"/>
              <a:pathLst>
                <a:path w="1038860" h="130810">
                  <a:moveTo>
                    <a:pt x="1038860" y="0"/>
                  </a:moveTo>
                  <a:lnTo>
                    <a:pt x="1036320" y="0"/>
                  </a:lnTo>
                  <a:lnTo>
                    <a:pt x="1036320" y="2540"/>
                  </a:lnTo>
                  <a:lnTo>
                    <a:pt x="1036320" y="127000"/>
                  </a:lnTo>
                  <a:lnTo>
                    <a:pt x="3810" y="127000"/>
                  </a:lnTo>
                  <a:lnTo>
                    <a:pt x="3810" y="2540"/>
                  </a:lnTo>
                  <a:lnTo>
                    <a:pt x="1036320" y="2540"/>
                  </a:lnTo>
                  <a:lnTo>
                    <a:pt x="10363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7000"/>
                  </a:lnTo>
                  <a:lnTo>
                    <a:pt x="0" y="130810"/>
                  </a:lnTo>
                  <a:lnTo>
                    <a:pt x="1038860" y="130810"/>
                  </a:lnTo>
                  <a:lnTo>
                    <a:pt x="1038860" y="127000"/>
                  </a:lnTo>
                  <a:lnTo>
                    <a:pt x="1038860" y="2540"/>
                  </a:lnTo>
                  <a:lnTo>
                    <a:pt x="1038860" y="0"/>
                  </a:lnTo>
                  <a:close/>
                </a:path>
              </a:pathLst>
            </a:custGeom>
            <a:solidFill>
              <a:srgbClr val="FFF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778510" y="4890769"/>
              <a:ext cx="1032510" cy="124460"/>
            </a:xfrm>
            <a:custGeom>
              <a:avLst/>
              <a:gdLst/>
              <a:ahLst/>
              <a:cxnLst/>
              <a:rect l="l" t="t" r="r" b="b"/>
              <a:pathLst>
                <a:path w="1032510" h="124460">
                  <a:moveTo>
                    <a:pt x="1032510" y="0"/>
                  </a:moveTo>
                  <a:lnTo>
                    <a:pt x="1027430" y="0"/>
                  </a:lnTo>
                  <a:lnTo>
                    <a:pt x="1027430" y="5080"/>
                  </a:lnTo>
                  <a:lnTo>
                    <a:pt x="1027430" y="120650"/>
                  </a:lnTo>
                  <a:lnTo>
                    <a:pt x="3810" y="120650"/>
                  </a:lnTo>
                  <a:lnTo>
                    <a:pt x="3810" y="5080"/>
                  </a:lnTo>
                  <a:lnTo>
                    <a:pt x="1027430" y="5080"/>
                  </a:lnTo>
                  <a:lnTo>
                    <a:pt x="102743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20650"/>
                  </a:lnTo>
                  <a:lnTo>
                    <a:pt x="0" y="124460"/>
                  </a:lnTo>
                  <a:lnTo>
                    <a:pt x="1032510" y="124460"/>
                  </a:lnTo>
                  <a:lnTo>
                    <a:pt x="1032510" y="120650"/>
                  </a:lnTo>
                  <a:lnTo>
                    <a:pt x="1032510" y="5080"/>
                  </a:lnTo>
                  <a:lnTo>
                    <a:pt x="1032510" y="0"/>
                  </a:lnTo>
                  <a:close/>
                </a:path>
              </a:pathLst>
            </a:custGeom>
            <a:solidFill>
              <a:srgbClr val="FFF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782320" y="4895849"/>
              <a:ext cx="1023619" cy="115570"/>
            </a:xfrm>
            <a:custGeom>
              <a:avLst/>
              <a:gdLst/>
              <a:ahLst/>
              <a:cxnLst/>
              <a:rect l="l" t="t" r="r" b="b"/>
              <a:pathLst>
                <a:path w="1023619" h="115570">
                  <a:moveTo>
                    <a:pt x="1023620" y="0"/>
                  </a:moveTo>
                  <a:lnTo>
                    <a:pt x="1021080" y="0"/>
                  </a:lnTo>
                  <a:lnTo>
                    <a:pt x="1021080" y="2540"/>
                  </a:lnTo>
                  <a:lnTo>
                    <a:pt x="1021080" y="111760"/>
                  </a:lnTo>
                  <a:lnTo>
                    <a:pt x="3810" y="111760"/>
                  </a:lnTo>
                  <a:lnTo>
                    <a:pt x="3810" y="2540"/>
                  </a:lnTo>
                  <a:lnTo>
                    <a:pt x="1021080" y="2540"/>
                  </a:lnTo>
                  <a:lnTo>
                    <a:pt x="10210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1023620" y="115570"/>
                  </a:lnTo>
                  <a:lnTo>
                    <a:pt x="1023620" y="111760"/>
                  </a:lnTo>
                  <a:lnTo>
                    <a:pt x="1023620" y="2540"/>
                  </a:lnTo>
                  <a:lnTo>
                    <a:pt x="1023620" y="0"/>
                  </a:lnTo>
                  <a:close/>
                </a:path>
              </a:pathLst>
            </a:custGeom>
            <a:solidFill>
              <a:srgbClr val="FFF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786130" y="4898389"/>
              <a:ext cx="1017269" cy="109220"/>
            </a:xfrm>
            <a:custGeom>
              <a:avLst/>
              <a:gdLst/>
              <a:ahLst/>
              <a:cxnLst/>
              <a:rect l="l" t="t" r="r" b="b"/>
              <a:pathLst>
                <a:path w="1017269" h="109220">
                  <a:moveTo>
                    <a:pt x="1017270" y="0"/>
                  </a:moveTo>
                  <a:lnTo>
                    <a:pt x="1013460" y="0"/>
                  </a:lnTo>
                  <a:lnTo>
                    <a:pt x="1013460" y="3810"/>
                  </a:lnTo>
                  <a:lnTo>
                    <a:pt x="1013460" y="105410"/>
                  </a:lnTo>
                  <a:lnTo>
                    <a:pt x="3810" y="105410"/>
                  </a:lnTo>
                  <a:lnTo>
                    <a:pt x="3810" y="3810"/>
                  </a:lnTo>
                  <a:lnTo>
                    <a:pt x="1013460" y="3810"/>
                  </a:lnTo>
                  <a:lnTo>
                    <a:pt x="1013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5410"/>
                  </a:lnTo>
                  <a:lnTo>
                    <a:pt x="0" y="109220"/>
                  </a:lnTo>
                  <a:lnTo>
                    <a:pt x="1017270" y="109220"/>
                  </a:lnTo>
                  <a:lnTo>
                    <a:pt x="1017270" y="105410"/>
                  </a:lnTo>
                  <a:lnTo>
                    <a:pt x="1017270" y="3810"/>
                  </a:lnTo>
                  <a:lnTo>
                    <a:pt x="1017270" y="0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789940" y="4902199"/>
              <a:ext cx="1009650" cy="101600"/>
            </a:xfrm>
            <a:custGeom>
              <a:avLst/>
              <a:gdLst/>
              <a:ahLst/>
              <a:cxnLst/>
              <a:rect l="l" t="t" r="r" b="b"/>
              <a:pathLst>
                <a:path w="1009650" h="101600">
                  <a:moveTo>
                    <a:pt x="1009650" y="0"/>
                  </a:moveTo>
                  <a:lnTo>
                    <a:pt x="1005840" y="0"/>
                  </a:lnTo>
                  <a:lnTo>
                    <a:pt x="1005840" y="3810"/>
                  </a:lnTo>
                  <a:lnTo>
                    <a:pt x="1005840" y="99060"/>
                  </a:lnTo>
                  <a:lnTo>
                    <a:pt x="2540" y="99060"/>
                  </a:lnTo>
                  <a:lnTo>
                    <a:pt x="2540" y="3810"/>
                  </a:lnTo>
                  <a:lnTo>
                    <a:pt x="1005840" y="3810"/>
                  </a:lnTo>
                  <a:lnTo>
                    <a:pt x="1005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1009650" y="101600"/>
                  </a:lnTo>
                  <a:lnTo>
                    <a:pt x="1009650" y="99060"/>
                  </a:lnTo>
                  <a:lnTo>
                    <a:pt x="1009650" y="3810"/>
                  </a:lnTo>
                  <a:lnTo>
                    <a:pt x="1009650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792480" y="4906009"/>
              <a:ext cx="1003300" cy="95250"/>
            </a:xfrm>
            <a:custGeom>
              <a:avLst/>
              <a:gdLst/>
              <a:ahLst/>
              <a:cxnLst/>
              <a:rect l="l" t="t" r="r" b="b"/>
              <a:pathLst>
                <a:path w="1003300" h="95250">
                  <a:moveTo>
                    <a:pt x="1003300" y="0"/>
                  </a:moveTo>
                  <a:lnTo>
                    <a:pt x="999490" y="0"/>
                  </a:lnTo>
                  <a:lnTo>
                    <a:pt x="999490" y="3810"/>
                  </a:lnTo>
                  <a:lnTo>
                    <a:pt x="999490" y="91440"/>
                  </a:lnTo>
                  <a:lnTo>
                    <a:pt x="3810" y="91440"/>
                  </a:lnTo>
                  <a:lnTo>
                    <a:pt x="3810" y="3810"/>
                  </a:lnTo>
                  <a:lnTo>
                    <a:pt x="999490" y="381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1440"/>
                  </a:lnTo>
                  <a:lnTo>
                    <a:pt x="0" y="95250"/>
                  </a:lnTo>
                  <a:lnTo>
                    <a:pt x="1003300" y="95250"/>
                  </a:lnTo>
                  <a:lnTo>
                    <a:pt x="1003300" y="91440"/>
                  </a:lnTo>
                  <a:lnTo>
                    <a:pt x="1003300" y="3810"/>
                  </a:lnTo>
                  <a:lnTo>
                    <a:pt x="1003300" y="0"/>
                  </a:lnTo>
                  <a:close/>
                </a:path>
              </a:pathLst>
            </a:custGeom>
            <a:solidFill>
              <a:srgbClr val="FFF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796290" y="4909819"/>
              <a:ext cx="995680" cy="87630"/>
            </a:xfrm>
            <a:custGeom>
              <a:avLst/>
              <a:gdLst/>
              <a:ahLst/>
              <a:cxnLst/>
              <a:rect l="l" t="t" r="r" b="b"/>
              <a:pathLst>
                <a:path w="995680" h="87629">
                  <a:moveTo>
                    <a:pt x="995680" y="0"/>
                  </a:moveTo>
                  <a:lnTo>
                    <a:pt x="991870" y="0"/>
                  </a:lnTo>
                  <a:lnTo>
                    <a:pt x="991870" y="3810"/>
                  </a:lnTo>
                  <a:lnTo>
                    <a:pt x="991870" y="83820"/>
                  </a:lnTo>
                  <a:lnTo>
                    <a:pt x="3810" y="83820"/>
                  </a:lnTo>
                  <a:lnTo>
                    <a:pt x="3810" y="3810"/>
                  </a:lnTo>
                  <a:lnTo>
                    <a:pt x="991870" y="3810"/>
                  </a:lnTo>
                  <a:lnTo>
                    <a:pt x="991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3820"/>
                  </a:lnTo>
                  <a:lnTo>
                    <a:pt x="0" y="87630"/>
                  </a:lnTo>
                  <a:lnTo>
                    <a:pt x="995680" y="87630"/>
                  </a:lnTo>
                  <a:lnTo>
                    <a:pt x="995680" y="83820"/>
                  </a:lnTo>
                  <a:lnTo>
                    <a:pt x="995680" y="3810"/>
                  </a:lnTo>
                  <a:lnTo>
                    <a:pt x="99568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800100" y="4913629"/>
              <a:ext cx="988060" cy="80010"/>
            </a:xfrm>
            <a:custGeom>
              <a:avLst/>
              <a:gdLst/>
              <a:ahLst/>
              <a:cxnLst/>
              <a:rect l="l" t="t" r="r" b="b"/>
              <a:pathLst>
                <a:path w="988060" h="80010">
                  <a:moveTo>
                    <a:pt x="988060" y="0"/>
                  </a:moveTo>
                  <a:lnTo>
                    <a:pt x="984250" y="0"/>
                  </a:lnTo>
                  <a:lnTo>
                    <a:pt x="984250" y="3810"/>
                  </a:lnTo>
                  <a:lnTo>
                    <a:pt x="98425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984250" y="3810"/>
                  </a:lnTo>
                  <a:lnTo>
                    <a:pt x="984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988060" y="80010"/>
                  </a:lnTo>
                  <a:lnTo>
                    <a:pt x="988060" y="76200"/>
                  </a:lnTo>
                  <a:lnTo>
                    <a:pt x="988060" y="3810"/>
                  </a:lnTo>
                  <a:lnTo>
                    <a:pt x="988060" y="0"/>
                  </a:lnTo>
                  <a:close/>
                </a:path>
              </a:pathLst>
            </a:custGeom>
            <a:solidFill>
              <a:srgbClr val="FFF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803910" y="4917439"/>
              <a:ext cx="980440" cy="72390"/>
            </a:xfrm>
            <a:custGeom>
              <a:avLst/>
              <a:gdLst/>
              <a:ahLst/>
              <a:cxnLst/>
              <a:rect l="l" t="t" r="r" b="b"/>
              <a:pathLst>
                <a:path w="980439" h="72389">
                  <a:moveTo>
                    <a:pt x="980440" y="0"/>
                  </a:moveTo>
                  <a:lnTo>
                    <a:pt x="976630" y="0"/>
                  </a:lnTo>
                  <a:lnTo>
                    <a:pt x="976630" y="3810"/>
                  </a:lnTo>
                  <a:lnTo>
                    <a:pt x="97663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976630" y="3810"/>
                  </a:lnTo>
                  <a:lnTo>
                    <a:pt x="976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980440" y="72390"/>
                  </a:lnTo>
                  <a:lnTo>
                    <a:pt x="980440" y="68580"/>
                  </a:lnTo>
                  <a:lnTo>
                    <a:pt x="980440" y="3810"/>
                  </a:lnTo>
                  <a:lnTo>
                    <a:pt x="980440" y="0"/>
                  </a:lnTo>
                  <a:close/>
                </a:path>
              </a:pathLst>
            </a:custGeom>
            <a:solidFill>
              <a:srgbClr val="FF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807720" y="4921249"/>
              <a:ext cx="972819" cy="64769"/>
            </a:xfrm>
            <a:custGeom>
              <a:avLst/>
              <a:gdLst/>
              <a:ahLst/>
              <a:cxnLst/>
              <a:rect l="l" t="t" r="r" b="b"/>
              <a:pathLst>
                <a:path w="972819" h="64770">
                  <a:moveTo>
                    <a:pt x="972820" y="0"/>
                  </a:moveTo>
                  <a:lnTo>
                    <a:pt x="969010" y="0"/>
                  </a:lnTo>
                  <a:lnTo>
                    <a:pt x="969010" y="3810"/>
                  </a:lnTo>
                  <a:lnTo>
                    <a:pt x="96901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969010" y="3810"/>
                  </a:lnTo>
                  <a:lnTo>
                    <a:pt x="969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972820" y="64770"/>
                  </a:lnTo>
                  <a:lnTo>
                    <a:pt x="972820" y="60960"/>
                  </a:lnTo>
                  <a:lnTo>
                    <a:pt x="972820" y="3810"/>
                  </a:lnTo>
                  <a:lnTo>
                    <a:pt x="972820" y="0"/>
                  </a:lnTo>
                  <a:close/>
                </a:path>
              </a:pathLst>
            </a:custGeom>
            <a:solidFill>
              <a:srgbClr val="FFF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811530" y="4925059"/>
              <a:ext cx="965200" cy="57150"/>
            </a:xfrm>
            <a:custGeom>
              <a:avLst/>
              <a:gdLst/>
              <a:ahLst/>
              <a:cxnLst/>
              <a:rect l="l" t="t" r="r" b="b"/>
              <a:pathLst>
                <a:path w="965200" h="57150">
                  <a:moveTo>
                    <a:pt x="965200" y="0"/>
                  </a:moveTo>
                  <a:lnTo>
                    <a:pt x="962660" y="0"/>
                  </a:lnTo>
                  <a:lnTo>
                    <a:pt x="962660" y="2540"/>
                  </a:lnTo>
                  <a:lnTo>
                    <a:pt x="962660" y="53340"/>
                  </a:lnTo>
                  <a:lnTo>
                    <a:pt x="3810" y="53340"/>
                  </a:lnTo>
                  <a:lnTo>
                    <a:pt x="3810" y="2540"/>
                  </a:lnTo>
                  <a:lnTo>
                    <a:pt x="962660" y="2540"/>
                  </a:lnTo>
                  <a:lnTo>
                    <a:pt x="9626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965200" y="57150"/>
                  </a:lnTo>
                  <a:lnTo>
                    <a:pt x="965200" y="53340"/>
                  </a:lnTo>
                  <a:lnTo>
                    <a:pt x="965200" y="2540"/>
                  </a:lnTo>
                  <a:lnTo>
                    <a:pt x="965200" y="0"/>
                  </a:lnTo>
                  <a:close/>
                </a:path>
              </a:pathLst>
            </a:custGeom>
            <a:solidFill>
              <a:srgbClr val="FFF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815340" y="4927599"/>
              <a:ext cx="958850" cy="50800"/>
            </a:xfrm>
            <a:custGeom>
              <a:avLst/>
              <a:gdLst/>
              <a:ahLst/>
              <a:cxnLst/>
              <a:rect l="l" t="t" r="r" b="b"/>
              <a:pathLst>
                <a:path w="958850" h="50800">
                  <a:moveTo>
                    <a:pt x="958850" y="0"/>
                  </a:moveTo>
                  <a:lnTo>
                    <a:pt x="955040" y="0"/>
                  </a:lnTo>
                  <a:lnTo>
                    <a:pt x="955040" y="3810"/>
                  </a:lnTo>
                  <a:lnTo>
                    <a:pt x="95504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955040" y="3810"/>
                  </a:lnTo>
                  <a:lnTo>
                    <a:pt x="9550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50800"/>
                  </a:lnTo>
                  <a:lnTo>
                    <a:pt x="958850" y="50800"/>
                  </a:lnTo>
                  <a:lnTo>
                    <a:pt x="958850" y="46990"/>
                  </a:lnTo>
                  <a:lnTo>
                    <a:pt x="958850" y="3810"/>
                  </a:lnTo>
                  <a:lnTo>
                    <a:pt x="958850" y="0"/>
                  </a:lnTo>
                  <a:close/>
                </a:path>
              </a:pathLst>
            </a:custGeom>
            <a:solidFill>
              <a:srgbClr val="FFF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819150" y="4931409"/>
              <a:ext cx="951230" cy="43180"/>
            </a:xfrm>
            <a:custGeom>
              <a:avLst/>
              <a:gdLst/>
              <a:ahLst/>
              <a:cxnLst/>
              <a:rect l="l" t="t" r="r" b="b"/>
              <a:pathLst>
                <a:path w="951230" h="43179">
                  <a:moveTo>
                    <a:pt x="951230" y="0"/>
                  </a:moveTo>
                  <a:lnTo>
                    <a:pt x="947420" y="0"/>
                  </a:lnTo>
                  <a:lnTo>
                    <a:pt x="947420" y="3810"/>
                  </a:lnTo>
                  <a:lnTo>
                    <a:pt x="947420" y="40640"/>
                  </a:lnTo>
                  <a:lnTo>
                    <a:pt x="2540" y="40640"/>
                  </a:lnTo>
                  <a:lnTo>
                    <a:pt x="2540" y="3810"/>
                  </a:lnTo>
                  <a:lnTo>
                    <a:pt x="947420" y="3810"/>
                  </a:lnTo>
                  <a:lnTo>
                    <a:pt x="947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951230" y="43180"/>
                  </a:lnTo>
                  <a:lnTo>
                    <a:pt x="951230" y="40640"/>
                  </a:lnTo>
                  <a:lnTo>
                    <a:pt x="951230" y="3810"/>
                  </a:lnTo>
                  <a:lnTo>
                    <a:pt x="951230" y="0"/>
                  </a:lnTo>
                  <a:close/>
                </a:path>
              </a:pathLst>
            </a:custGeom>
            <a:solidFill>
              <a:srgbClr val="FFF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821690" y="4935219"/>
              <a:ext cx="944880" cy="36830"/>
            </a:xfrm>
            <a:custGeom>
              <a:avLst/>
              <a:gdLst/>
              <a:ahLst/>
              <a:cxnLst/>
              <a:rect l="l" t="t" r="r" b="b"/>
              <a:pathLst>
                <a:path w="944880" h="36829">
                  <a:moveTo>
                    <a:pt x="944880" y="0"/>
                  </a:moveTo>
                  <a:lnTo>
                    <a:pt x="941070" y="0"/>
                  </a:lnTo>
                  <a:lnTo>
                    <a:pt x="941070" y="3810"/>
                  </a:lnTo>
                  <a:lnTo>
                    <a:pt x="94107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941070" y="3810"/>
                  </a:lnTo>
                  <a:lnTo>
                    <a:pt x="941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944880" y="36830"/>
                  </a:lnTo>
                  <a:lnTo>
                    <a:pt x="944880" y="33020"/>
                  </a:lnTo>
                  <a:lnTo>
                    <a:pt x="944880" y="3810"/>
                  </a:lnTo>
                  <a:lnTo>
                    <a:pt x="944880" y="0"/>
                  </a:lnTo>
                  <a:close/>
                </a:path>
              </a:pathLst>
            </a:custGeom>
            <a:solidFill>
              <a:srgbClr val="FFF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825500" y="4939029"/>
              <a:ext cx="937260" cy="29209"/>
            </a:xfrm>
            <a:custGeom>
              <a:avLst/>
              <a:gdLst/>
              <a:ahLst/>
              <a:cxnLst/>
              <a:rect l="l" t="t" r="r" b="b"/>
              <a:pathLst>
                <a:path w="937260" h="29210">
                  <a:moveTo>
                    <a:pt x="937260" y="0"/>
                  </a:moveTo>
                  <a:lnTo>
                    <a:pt x="933450" y="0"/>
                  </a:lnTo>
                  <a:lnTo>
                    <a:pt x="933450" y="3810"/>
                  </a:lnTo>
                  <a:lnTo>
                    <a:pt x="93345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933450" y="3810"/>
                  </a:lnTo>
                  <a:lnTo>
                    <a:pt x="933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937260" y="29210"/>
                  </a:lnTo>
                  <a:lnTo>
                    <a:pt x="937260" y="25400"/>
                  </a:lnTo>
                  <a:lnTo>
                    <a:pt x="937260" y="3810"/>
                  </a:lnTo>
                  <a:lnTo>
                    <a:pt x="937260" y="0"/>
                  </a:lnTo>
                  <a:close/>
                </a:path>
              </a:pathLst>
            </a:custGeom>
            <a:solidFill>
              <a:srgbClr val="FFF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829310" y="4942839"/>
              <a:ext cx="929640" cy="21590"/>
            </a:xfrm>
            <a:custGeom>
              <a:avLst/>
              <a:gdLst/>
              <a:ahLst/>
              <a:cxnLst/>
              <a:rect l="l" t="t" r="r" b="b"/>
              <a:pathLst>
                <a:path w="929639" h="21589">
                  <a:moveTo>
                    <a:pt x="929640" y="0"/>
                  </a:moveTo>
                  <a:lnTo>
                    <a:pt x="925830" y="0"/>
                  </a:lnTo>
                  <a:lnTo>
                    <a:pt x="925830" y="3810"/>
                  </a:lnTo>
                  <a:lnTo>
                    <a:pt x="92583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925830" y="3810"/>
                  </a:lnTo>
                  <a:lnTo>
                    <a:pt x="925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929640" y="21590"/>
                  </a:lnTo>
                  <a:lnTo>
                    <a:pt x="929640" y="17780"/>
                  </a:lnTo>
                  <a:lnTo>
                    <a:pt x="929640" y="3810"/>
                  </a:lnTo>
                  <a:lnTo>
                    <a:pt x="929640" y="0"/>
                  </a:lnTo>
                  <a:close/>
                </a:path>
              </a:pathLst>
            </a:custGeom>
            <a:solidFill>
              <a:srgbClr val="FFF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833120" y="4946649"/>
              <a:ext cx="922019" cy="13970"/>
            </a:xfrm>
            <a:custGeom>
              <a:avLst/>
              <a:gdLst/>
              <a:ahLst/>
              <a:cxnLst/>
              <a:rect l="l" t="t" r="r" b="b"/>
              <a:pathLst>
                <a:path w="922019" h="13970">
                  <a:moveTo>
                    <a:pt x="922020" y="0"/>
                  </a:moveTo>
                  <a:lnTo>
                    <a:pt x="918210" y="0"/>
                  </a:lnTo>
                  <a:lnTo>
                    <a:pt x="918210" y="3810"/>
                  </a:lnTo>
                  <a:lnTo>
                    <a:pt x="91821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918210" y="3810"/>
                  </a:lnTo>
                  <a:lnTo>
                    <a:pt x="918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922020" y="13970"/>
                  </a:lnTo>
                  <a:lnTo>
                    <a:pt x="922020" y="10160"/>
                  </a:lnTo>
                  <a:lnTo>
                    <a:pt x="922020" y="3810"/>
                  </a:lnTo>
                  <a:lnTo>
                    <a:pt x="922020" y="0"/>
                  </a:lnTo>
                  <a:close/>
                </a:path>
              </a:pathLst>
            </a:custGeom>
            <a:solidFill>
              <a:srgbClr val="FFF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836929" y="4950459"/>
              <a:ext cx="914400" cy="6350"/>
            </a:xfrm>
            <a:custGeom>
              <a:avLst/>
              <a:gdLst/>
              <a:ahLst/>
              <a:cxnLst/>
              <a:rect l="l" t="t" r="r" b="b"/>
              <a:pathLst>
                <a:path w="914400" h="6350">
                  <a:moveTo>
                    <a:pt x="91440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914400" y="635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610869" y="4724400"/>
              <a:ext cx="1367790" cy="458470"/>
            </a:xfrm>
            <a:custGeom>
              <a:avLst/>
              <a:gdLst/>
              <a:ahLst/>
              <a:cxnLst/>
              <a:rect l="l" t="t" r="r" b="b"/>
              <a:pathLst>
                <a:path w="1367789" h="458470">
                  <a:moveTo>
                    <a:pt x="0" y="0"/>
                  </a:moveTo>
                  <a:lnTo>
                    <a:pt x="1367790" y="0"/>
                  </a:lnTo>
                  <a:lnTo>
                    <a:pt x="1367790" y="458469"/>
                  </a:lnTo>
                  <a:lnTo>
                    <a:pt x="0" y="45846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5" name="object 595"/>
          <p:cNvSpPr txBox="1"/>
          <p:nvPr/>
        </p:nvSpPr>
        <p:spPr>
          <a:xfrm>
            <a:off x="1032510" y="4757420"/>
            <a:ext cx="523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N</a:t>
            </a:r>
            <a:r>
              <a:rPr sz="1200" b="1" spc="5" dirty="0">
                <a:latin typeface="Times New Roman"/>
                <a:cs typeface="Times New Roman"/>
              </a:rPr>
              <a:t>E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96" name="object 596"/>
          <p:cNvSpPr txBox="1"/>
          <p:nvPr/>
        </p:nvSpPr>
        <p:spPr>
          <a:xfrm>
            <a:off x="815339" y="4940300"/>
            <a:ext cx="957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LOMBAIRES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97" name="object 597"/>
          <p:cNvGrpSpPr/>
          <p:nvPr/>
        </p:nvGrpSpPr>
        <p:grpSpPr>
          <a:xfrm>
            <a:off x="520700" y="5354320"/>
            <a:ext cx="1404620" cy="497840"/>
            <a:chOff x="520700" y="5354320"/>
            <a:chExt cx="1404620" cy="497840"/>
          </a:xfrm>
        </p:grpSpPr>
        <p:sp>
          <p:nvSpPr>
            <p:cNvPr id="598" name="object 598"/>
            <p:cNvSpPr/>
            <p:nvPr/>
          </p:nvSpPr>
          <p:spPr>
            <a:xfrm>
              <a:off x="538480" y="5373370"/>
              <a:ext cx="1369060" cy="459740"/>
            </a:xfrm>
            <a:custGeom>
              <a:avLst/>
              <a:gdLst/>
              <a:ahLst/>
              <a:cxnLst/>
              <a:rect l="l" t="t" r="r" b="b"/>
              <a:pathLst>
                <a:path w="1369060" h="459739">
                  <a:moveTo>
                    <a:pt x="1369060" y="0"/>
                  </a:moveTo>
                  <a:lnTo>
                    <a:pt x="1363980" y="0"/>
                  </a:lnTo>
                  <a:lnTo>
                    <a:pt x="1363980" y="3810"/>
                  </a:lnTo>
                  <a:lnTo>
                    <a:pt x="1363980" y="455930"/>
                  </a:lnTo>
                  <a:lnTo>
                    <a:pt x="3810" y="455930"/>
                  </a:lnTo>
                  <a:lnTo>
                    <a:pt x="3810" y="3810"/>
                  </a:lnTo>
                  <a:lnTo>
                    <a:pt x="1363980" y="3810"/>
                  </a:lnTo>
                  <a:lnTo>
                    <a:pt x="1363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5930"/>
                  </a:lnTo>
                  <a:lnTo>
                    <a:pt x="0" y="459740"/>
                  </a:lnTo>
                  <a:lnTo>
                    <a:pt x="1369060" y="459740"/>
                  </a:lnTo>
                  <a:lnTo>
                    <a:pt x="1369060" y="455930"/>
                  </a:lnTo>
                  <a:lnTo>
                    <a:pt x="1369060" y="3810"/>
                  </a:lnTo>
                  <a:lnTo>
                    <a:pt x="136906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542290" y="5377180"/>
              <a:ext cx="1360170" cy="452120"/>
            </a:xfrm>
            <a:custGeom>
              <a:avLst/>
              <a:gdLst/>
              <a:ahLst/>
              <a:cxnLst/>
              <a:rect l="l" t="t" r="r" b="b"/>
              <a:pathLst>
                <a:path w="1360170" h="452120">
                  <a:moveTo>
                    <a:pt x="1360170" y="0"/>
                  </a:moveTo>
                  <a:lnTo>
                    <a:pt x="1357630" y="0"/>
                  </a:lnTo>
                  <a:lnTo>
                    <a:pt x="1357630" y="2540"/>
                  </a:lnTo>
                  <a:lnTo>
                    <a:pt x="1357630" y="448310"/>
                  </a:lnTo>
                  <a:lnTo>
                    <a:pt x="3810" y="448310"/>
                  </a:lnTo>
                  <a:lnTo>
                    <a:pt x="3810" y="2540"/>
                  </a:lnTo>
                  <a:lnTo>
                    <a:pt x="1357630" y="2540"/>
                  </a:lnTo>
                  <a:lnTo>
                    <a:pt x="13576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48310"/>
                  </a:lnTo>
                  <a:lnTo>
                    <a:pt x="0" y="452120"/>
                  </a:lnTo>
                  <a:lnTo>
                    <a:pt x="1360170" y="452120"/>
                  </a:lnTo>
                  <a:lnTo>
                    <a:pt x="1360170" y="448310"/>
                  </a:lnTo>
                  <a:lnTo>
                    <a:pt x="1360170" y="2540"/>
                  </a:lnTo>
                  <a:lnTo>
                    <a:pt x="1360170" y="0"/>
                  </a:lnTo>
                  <a:close/>
                </a:path>
              </a:pathLst>
            </a:custGeom>
            <a:solidFill>
              <a:srgbClr val="FFF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546100" y="5379720"/>
              <a:ext cx="1353820" cy="445770"/>
            </a:xfrm>
            <a:custGeom>
              <a:avLst/>
              <a:gdLst/>
              <a:ahLst/>
              <a:cxnLst/>
              <a:rect l="l" t="t" r="r" b="b"/>
              <a:pathLst>
                <a:path w="1353820" h="445770">
                  <a:moveTo>
                    <a:pt x="1353820" y="0"/>
                  </a:moveTo>
                  <a:lnTo>
                    <a:pt x="1350010" y="0"/>
                  </a:lnTo>
                  <a:lnTo>
                    <a:pt x="1350010" y="3810"/>
                  </a:lnTo>
                  <a:lnTo>
                    <a:pt x="1350010" y="441960"/>
                  </a:lnTo>
                  <a:lnTo>
                    <a:pt x="3810" y="441960"/>
                  </a:lnTo>
                  <a:lnTo>
                    <a:pt x="3810" y="3810"/>
                  </a:lnTo>
                  <a:lnTo>
                    <a:pt x="1350010" y="3810"/>
                  </a:lnTo>
                  <a:lnTo>
                    <a:pt x="1350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1960"/>
                  </a:lnTo>
                  <a:lnTo>
                    <a:pt x="0" y="445770"/>
                  </a:lnTo>
                  <a:lnTo>
                    <a:pt x="1353820" y="445770"/>
                  </a:lnTo>
                  <a:lnTo>
                    <a:pt x="1353820" y="441960"/>
                  </a:lnTo>
                  <a:lnTo>
                    <a:pt x="1353820" y="3810"/>
                  </a:lnTo>
                  <a:lnTo>
                    <a:pt x="1353820" y="0"/>
                  </a:lnTo>
                  <a:close/>
                </a:path>
              </a:pathLst>
            </a:custGeom>
            <a:solidFill>
              <a:srgbClr val="FFFF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549910" y="5383530"/>
              <a:ext cx="1346200" cy="438150"/>
            </a:xfrm>
            <a:custGeom>
              <a:avLst/>
              <a:gdLst/>
              <a:ahLst/>
              <a:cxnLst/>
              <a:rect l="l" t="t" r="r" b="b"/>
              <a:pathLst>
                <a:path w="1346200" h="438150">
                  <a:moveTo>
                    <a:pt x="1346200" y="0"/>
                  </a:moveTo>
                  <a:lnTo>
                    <a:pt x="1342390" y="0"/>
                  </a:lnTo>
                  <a:lnTo>
                    <a:pt x="1342390" y="3810"/>
                  </a:lnTo>
                  <a:lnTo>
                    <a:pt x="1342390" y="434340"/>
                  </a:lnTo>
                  <a:lnTo>
                    <a:pt x="3810" y="434340"/>
                  </a:lnTo>
                  <a:lnTo>
                    <a:pt x="3810" y="3810"/>
                  </a:lnTo>
                  <a:lnTo>
                    <a:pt x="1342390" y="3810"/>
                  </a:lnTo>
                  <a:lnTo>
                    <a:pt x="1342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4340"/>
                  </a:lnTo>
                  <a:lnTo>
                    <a:pt x="0" y="438150"/>
                  </a:lnTo>
                  <a:lnTo>
                    <a:pt x="1346200" y="438150"/>
                  </a:lnTo>
                  <a:lnTo>
                    <a:pt x="1346200" y="434340"/>
                  </a:lnTo>
                  <a:lnTo>
                    <a:pt x="1346200" y="381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FFF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553720" y="5387340"/>
              <a:ext cx="1338580" cy="430530"/>
            </a:xfrm>
            <a:custGeom>
              <a:avLst/>
              <a:gdLst/>
              <a:ahLst/>
              <a:cxnLst/>
              <a:rect l="l" t="t" r="r" b="b"/>
              <a:pathLst>
                <a:path w="1338580" h="430529">
                  <a:moveTo>
                    <a:pt x="1338580" y="0"/>
                  </a:moveTo>
                  <a:lnTo>
                    <a:pt x="1334770" y="0"/>
                  </a:lnTo>
                  <a:lnTo>
                    <a:pt x="1334770" y="3810"/>
                  </a:lnTo>
                  <a:lnTo>
                    <a:pt x="1334770" y="427990"/>
                  </a:lnTo>
                  <a:lnTo>
                    <a:pt x="3810" y="427990"/>
                  </a:lnTo>
                  <a:lnTo>
                    <a:pt x="3810" y="3810"/>
                  </a:lnTo>
                  <a:lnTo>
                    <a:pt x="1334770" y="3810"/>
                  </a:lnTo>
                  <a:lnTo>
                    <a:pt x="1334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7990"/>
                  </a:lnTo>
                  <a:lnTo>
                    <a:pt x="0" y="430530"/>
                  </a:lnTo>
                  <a:lnTo>
                    <a:pt x="1338580" y="430530"/>
                  </a:lnTo>
                  <a:lnTo>
                    <a:pt x="1338580" y="427990"/>
                  </a:lnTo>
                  <a:lnTo>
                    <a:pt x="1338580" y="3810"/>
                  </a:lnTo>
                  <a:lnTo>
                    <a:pt x="1338580" y="0"/>
                  </a:lnTo>
                  <a:close/>
                </a:path>
              </a:pathLst>
            </a:custGeom>
            <a:solidFill>
              <a:srgbClr val="FF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557530" y="5391150"/>
              <a:ext cx="1330960" cy="424180"/>
            </a:xfrm>
            <a:custGeom>
              <a:avLst/>
              <a:gdLst/>
              <a:ahLst/>
              <a:cxnLst/>
              <a:rect l="l" t="t" r="r" b="b"/>
              <a:pathLst>
                <a:path w="1330960" h="424179">
                  <a:moveTo>
                    <a:pt x="1330960" y="0"/>
                  </a:moveTo>
                  <a:lnTo>
                    <a:pt x="1327150" y="0"/>
                  </a:lnTo>
                  <a:lnTo>
                    <a:pt x="1327150" y="3810"/>
                  </a:lnTo>
                  <a:lnTo>
                    <a:pt x="1327150" y="420370"/>
                  </a:lnTo>
                  <a:lnTo>
                    <a:pt x="2540" y="420370"/>
                  </a:lnTo>
                  <a:lnTo>
                    <a:pt x="2540" y="3810"/>
                  </a:lnTo>
                  <a:lnTo>
                    <a:pt x="1327150" y="3810"/>
                  </a:lnTo>
                  <a:lnTo>
                    <a:pt x="1327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0370"/>
                  </a:lnTo>
                  <a:lnTo>
                    <a:pt x="0" y="424180"/>
                  </a:lnTo>
                  <a:lnTo>
                    <a:pt x="1330960" y="424180"/>
                  </a:lnTo>
                  <a:lnTo>
                    <a:pt x="1330960" y="420370"/>
                  </a:lnTo>
                  <a:lnTo>
                    <a:pt x="1330960" y="3810"/>
                  </a:lnTo>
                  <a:lnTo>
                    <a:pt x="1330960" y="0"/>
                  </a:lnTo>
                  <a:close/>
                </a:path>
              </a:pathLst>
            </a:custGeom>
            <a:solidFill>
              <a:srgbClr val="FFF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60070" y="5394960"/>
              <a:ext cx="1324610" cy="416559"/>
            </a:xfrm>
            <a:custGeom>
              <a:avLst/>
              <a:gdLst/>
              <a:ahLst/>
              <a:cxnLst/>
              <a:rect l="l" t="t" r="r" b="b"/>
              <a:pathLst>
                <a:path w="1324610" h="416560">
                  <a:moveTo>
                    <a:pt x="1324610" y="0"/>
                  </a:moveTo>
                  <a:lnTo>
                    <a:pt x="1320800" y="0"/>
                  </a:lnTo>
                  <a:lnTo>
                    <a:pt x="1320800" y="3810"/>
                  </a:lnTo>
                  <a:lnTo>
                    <a:pt x="1320800" y="412750"/>
                  </a:lnTo>
                  <a:lnTo>
                    <a:pt x="3810" y="412750"/>
                  </a:lnTo>
                  <a:lnTo>
                    <a:pt x="3810" y="3810"/>
                  </a:lnTo>
                  <a:lnTo>
                    <a:pt x="1320800" y="3810"/>
                  </a:lnTo>
                  <a:lnTo>
                    <a:pt x="13208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2750"/>
                  </a:lnTo>
                  <a:lnTo>
                    <a:pt x="0" y="416560"/>
                  </a:lnTo>
                  <a:lnTo>
                    <a:pt x="1324610" y="416560"/>
                  </a:lnTo>
                  <a:lnTo>
                    <a:pt x="1324610" y="412750"/>
                  </a:lnTo>
                  <a:lnTo>
                    <a:pt x="1324610" y="381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F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63880" y="5398770"/>
              <a:ext cx="1316990" cy="408940"/>
            </a:xfrm>
            <a:custGeom>
              <a:avLst/>
              <a:gdLst/>
              <a:ahLst/>
              <a:cxnLst/>
              <a:rect l="l" t="t" r="r" b="b"/>
              <a:pathLst>
                <a:path w="1316989" h="408939">
                  <a:moveTo>
                    <a:pt x="1316990" y="0"/>
                  </a:moveTo>
                  <a:lnTo>
                    <a:pt x="1313180" y="0"/>
                  </a:lnTo>
                  <a:lnTo>
                    <a:pt x="1313180" y="3810"/>
                  </a:lnTo>
                  <a:lnTo>
                    <a:pt x="1313180" y="405130"/>
                  </a:lnTo>
                  <a:lnTo>
                    <a:pt x="3810" y="405130"/>
                  </a:lnTo>
                  <a:lnTo>
                    <a:pt x="3810" y="3810"/>
                  </a:lnTo>
                  <a:lnTo>
                    <a:pt x="1313180" y="3810"/>
                  </a:lnTo>
                  <a:lnTo>
                    <a:pt x="13131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5130"/>
                  </a:lnTo>
                  <a:lnTo>
                    <a:pt x="0" y="408940"/>
                  </a:lnTo>
                  <a:lnTo>
                    <a:pt x="1316990" y="408940"/>
                  </a:lnTo>
                  <a:lnTo>
                    <a:pt x="1316990" y="405130"/>
                  </a:lnTo>
                  <a:lnTo>
                    <a:pt x="1316990" y="3810"/>
                  </a:lnTo>
                  <a:lnTo>
                    <a:pt x="1316990" y="0"/>
                  </a:lnTo>
                  <a:close/>
                </a:path>
              </a:pathLst>
            </a:custGeom>
            <a:solidFill>
              <a:srgbClr val="FFF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67690" y="5402580"/>
              <a:ext cx="1309370" cy="401320"/>
            </a:xfrm>
            <a:custGeom>
              <a:avLst/>
              <a:gdLst/>
              <a:ahLst/>
              <a:cxnLst/>
              <a:rect l="l" t="t" r="r" b="b"/>
              <a:pathLst>
                <a:path w="1309370" h="401320">
                  <a:moveTo>
                    <a:pt x="1309370" y="0"/>
                  </a:moveTo>
                  <a:lnTo>
                    <a:pt x="1305560" y="0"/>
                  </a:lnTo>
                  <a:lnTo>
                    <a:pt x="1305560" y="3810"/>
                  </a:lnTo>
                  <a:lnTo>
                    <a:pt x="1305560" y="397510"/>
                  </a:lnTo>
                  <a:lnTo>
                    <a:pt x="3810" y="397510"/>
                  </a:lnTo>
                  <a:lnTo>
                    <a:pt x="3810" y="3810"/>
                  </a:lnTo>
                  <a:lnTo>
                    <a:pt x="1305560" y="3810"/>
                  </a:lnTo>
                  <a:lnTo>
                    <a:pt x="13055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7510"/>
                  </a:lnTo>
                  <a:lnTo>
                    <a:pt x="0" y="401320"/>
                  </a:lnTo>
                  <a:lnTo>
                    <a:pt x="1309370" y="401320"/>
                  </a:lnTo>
                  <a:lnTo>
                    <a:pt x="1309370" y="397510"/>
                  </a:lnTo>
                  <a:lnTo>
                    <a:pt x="1309370" y="3810"/>
                  </a:lnTo>
                  <a:lnTo>
                    <a:pt x="1309370" y="0"/>
                  </a:lnTo>
                  <a:close/>
                </a:path>
              </a:pathLst>
            </a:custGeom>
            <a:solidFill>
              <a:srgbClr val="FF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71500" y="5406390"/>
              <a:ext cx="1301750" cy="393700"/>
            </a:xfrm>
            <a:custGeom>
              <a:avLst/>
              <a:gdLst/>
              <a:ahLst/>
              <a:cxnLst/>
              <a:rect l="l" t="t" r="r" b="b"/>
              <a:pathLst>
                <a:path w="1301750" h="393700">
                  <a:moveTo>
                    <a:pt x="1301750" y="0"/>
                  </a:moveTo>
                  <a:lnTo>
                    <a:pt x="1299210" y="0"/>
                  </a:lnTo>
                  <a:lnTo>
                    <a:pt x="1299210" y="2540"/>
                  </a:lnTo>
                  <a:lnTo>
                    <a:pt x="1299210" y="389890"/>
                  </a:lnTo>
                  <a:lnTo>
                    <a:pt x="3810" y="389890"/>
                  </a:lnTo>
                  <a:lnTo>
                    <a:pt x="3810" y="2540"/>
                  </a:lnTo>
                  <a:lnTo>
                    <a:pt x="1299210" y="2540"/>
                  </a:lnTo>
                  <a:lnTo>
                    <a:pt x="12992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9890"/>
                  </a:lnTo>
                  <a:lnTo>
                    <a:pt x="0" y="393700"/>
                  </a:lnTo>
                  <a:lnTo>
                    <a:pt x="1301750" y="393700"/>
                  </a:lnTo>
                  <a:lnTo>
                    <a:pt x="1301750" y="389890"/>
                  </a:lnTo>
                  <a:lnTo>
                    <a:pt x="1301750" y="2540"/>
                  </a:lnTo>
                  <a:lnTo>
                    <a:pt x="1301750" y="0"/>
                  </a:lnTo>
                  <a:close/>
                </a:path>
              </a:pathLst>
            </a:custGeom>
            <a:solidFill>
              <a:srgbClr val="FF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75310" y="5408930"/>
              <a:ext cx="1295400" cy="387350"/>
            </a:xfrm>
            <a:custGeom>
              <a:avLst/>
              <a:gdLst/>
              <a:ahLst/>
              <a:cxnLst/>
              <a:rect l="l" t="t" r="r" b="b"/>
              <a:pathLst>
                <a:path w="1295400" h="387350">
                  <a:moveTo>
                    <a:pt x="1295400" y="0"/>
                  </a:moveTo>
                  <a:lnTo>
                    <a:pt x="1291590" y="0"/>
                  </a:lnTo>
                  <a:lnTo>
                    <a:pt x="1291590" y="3810"/>
                  </a:lnTo>
                  <a:lnTo>
                    <a:pt x="1291590" y="383540"/>
                  </a:lnTo>
                  <a:lnTo>
                    <a:pt x="3810" y="383540"/>
                  </a:lnTo>
                  <a:lnTo>
                    <a:pt x="3810" y="3810"/>
                  </a:lnTo>
                  <a:lnTo>
                    <a:pt x="1291590" y="3810"/>
                  </a:lnTo>
                  <a:lnTo>
                    <a:pt x="1291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3540"/>
                  </a:lnTo>
                  <a:lnTo>
                    <a:pt x="0" y="387350"/>
                  </a:lnTo>
                  <a:lnTo>
                    <a:pt x="1295400" y="387350"/>
                  </a:lnTo>
                  <a:lnTo>
                    <a:pt x="1295400" y="383540"/>
                  </a:lnTo>
                  <a:lnTo>
                    <a:pt x="1295400" y="381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FFF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79120" y="5412740"/>
              <a:ext cx="1287780" cy="379730"/>
            </a:xfrm>
            <a:custGeom>
              <a:avLst/>
              <a:gdLst/>
              <a:ahLst/>
              <a:cxnLst/>
              <a:rect l="l" t="t" r="r" b="b"/>
              <a:pathLst>
                <a:path w="1287780" h="379729">
                  <a:moveTo>
                    <a:pt x="1287780" y="0"/>
                  </a:moveTo>
                  <a:lnTo>
                    <a:pt x="1283970" y="0"/>
                  </a:lnTo>
                  <a:lnTo>
                    <a:pt x="1283970" y="3810"/>
                  </a:lnTo>
                  <a:lnTo>
                    <a:pt x="1283970" y="375920"/>
                  </a:lnTo>
                  <a:lnTo>
                    <a:pt x="3810" y="375920"/>
                  </a:lnTo>
                  <a:lnTo>
                    <a:pt x="3810" y="3810"/>
                  </a:lnTo>
                  <a:lnTo>
                    <a:pt x="1283970" y="3810"/>
                  </a:lnTo>
                  <a:lnTo>
                    <a:pt x="1283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5920"/>
                  </a:lnTo>
                  <a:lnTo>
                    <a:pt x="0" y="379730"/>
                  </a:lnTo>
                  <a:lnTo>
                    <a:pt x="1287780" y="379730"/>
                  </a:lnTo>
                  <a:lnTo>
                    <a:pt x="1287780" y="375920"/>
                  </a:lnTo>
                  <a:lnTo>
                    <a:pt x="1287780" y="3810"/>
                  </a:lnTo>
                  <a:lnTo>
                    <a:pt x="1287780" y="0"/>
                  </a:lnTo>
                  <a:close/>
                </a:path>
              </a:pathLst>
            </a:custGeom>
            <a:solidFill>
              <a:srgbClr val="FFF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82930" y="5416550"/>
              <a:ext cx="1280160" cy="372110"/>
            </a:xfrm>
            <a:custGeom>
              <a:avLst/>
              <a:gdLst/>
              <a:ahLst/>
              <a:cxnLst/>
              <a:rect l="l" t="t" r="r" b="b"/>
              <a:pathLst>
                <a:path w="1280160" h="372110">
                  <a:moveTo>
                    <a:pt x="1280160" y="0"/>
                  </a:moveTo>
                  <a:lnTo>
                    <a:pt x="1276350" y="0"/>
                  </a:lnTo>
                  <a:lnTo>
                    <a:pt x="1276350" y="3810"/>
                  </a:lnTo>
                  <a:lnTo>
                    <a:pt x="1276350" y="369570"/>
                  </a:lnTo>
                  <a:lnTo>
                    <a:pt x="2540" y="369570"/>
                  </a:lnTo>
                  <a:lnTo>
                    <a:pt x="2540" y="3810"/>
                  </a:lnTo>
                  <a:lnTo>
                    <a:pt x="1276350" y="3810"/>
                  </a:lnTo>
                  <a:lnTo>
                    <a:pt x="1276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9570"/>
                  </a:lnTo>
                  <a:lnTo>
                    <a:pt x="0" y="372110"/>
                  </a:lnTo>
                  <a:lnTo>
                    <a:pt x="1280160" y="372110"/>
                  </a:lnTo>
                  <a:lnTo>
                    <a:pt x="1280160" y="369570"/>
                  </a:lnTo>
                  <a:lnTo>
                    <a:pt x="1280160" y="3810"/>
                  </a:lnTo>
                  <a:lnTo>
                    <a:pt x="1280160" y="0"/>
                  </a:lnTo>
                  <a:close/>
                </a:path>
              </a:pathLst>
            </a:custGeom>
            <a:solidFill>
              <a:srgbClr val="FFF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85470" y="5420360"/>
              <a:ext cx="1273810" cy="365760"/>
            </a:xfrm>
            <a:custGeom>
              <a:avLst/>
              <a:gdLst/>
              <a:ahLst/>
              <a:cxnLst/>
              <a:rect l="l" t="t" r="r" b="b"/>
              <a:pathLst>
                <a:path w="1273810" h="365760">
                  <a:moveTo>
                    <a:pt x="1273810" y="0"/>
                  </a:moveTo>
                  <a:lnTo>
                    <a:pt x="1270000" y="0"/>
                  </a:lnTo>
                  <a:lnTo>
                    <a:pt x="1270000" y="3810"/>
                  </a:lnTo>
                  <a:lnTo>
                    <a:pt x="1270000" y="360680"/>
                  </a:lnTo>
                  <a:lnTo>
                    <a:pt x="5080" y="360680"/>
                  </a:lnTo>
                  <a:lnTo>
                    <a:pt x="5080" y="3810"/>
                  </a:lnTo>
                  <a:lnTo>
                    <a:pt x="1270000" y="3810"/>
                  </a:lnTo>
                  <a:lnTo>
                    <a:pt x="1270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0680"/>
                  </a:lnTo>
                  <a:lnTo>
                    <a:pt x="0" y="365760"/>
                  </a:lnTo>
                  <a:lnTo>
                    <a:pt x="1273810" y="365760"/>
                  </a:lnTo>
                  <a:lnTo>
                    <a:pt x="1273810" y="360680"/>
                  </a:lnTo>
                  <a:lnTo>
                    <a:pt x="1273810" y="3810"/>
                  </a:lnTo>
                  <a:lnTo>
                    <a:pt x="1273810" y="0"/>
                  </a:lnTo>
                  <a:close/>
                </a:path>
              </a:pathLst>
            </a:custGeom>
            <a:solidFill>
              <a:srgbClr val="FF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90550" y="5424170"/>
              <a:ext cx="1264920" cy="356870"/>
            </a:xfrm>
            <a:custGeom>
              <a:avLst/>
              <a:gdLst/>
              <a:ahLst/>
              <a:cxnLst/>
              <a:rect l="l" t="t" r="r" b="b"/>
              <a:pathLst>
                <a:path w="1264920" h="356870">
                  <a:moveTo>
                    <a:pt x="1264920" y="0"/>
                  </a:moveTo>
                  <a:lnTo>
                    <a:pt x="1261110" y="0"/>
                  </a:lnTo>
                  <a:lnTo>
                    <a:pt x="1261110" y="3810"/>
                  </a:lnTo>
                  <a:lnTo>
                    <a:pt x="1261110" y="354330"/>
                  </a:lnTo>
                  <a:lnTo>
                    <a:pt x="2540" y="354330"/>
                  </a:lnTo>
                  <a:lnTo>
                    <a:pt x="2540" y="3810"/>
                  </a:lnTo>
                  <a:lnTo>
                    <a:pt x="1261110" y="3810"/>
                  </a:lnTo>
                  <a:lnTo>
                    <a:pt x="1261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4330"/>
                  </a:lnTo>
                  <a:lnTo>
                    <a:pt x="0" y="356870"/>
                  </a:lnTo>
                  <a:lnTo>
                    <a:pt x="1264920" y="356870"/>
                  </a:lnTo>
                  <a:lnTo>
                    <a:pt x="1264920" y="354330"/>
                  </a:lnTo>
                  <a:lnTo>
                    <a:pt x="1264920" y="3810"/>
                  </a:lnTo>
                  <a:lnTo>
                    <a:pt x="1264920" y="0"/>
                  </a:lnTo>
                  <a:close/>
                </a:path>
              </a:pathLst>
            </a:custGeom>
            <a:solidFill>
              <a:srgbClr val="FFF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93090" y="5427980"/>
              <a:ext cx="1258570" cy="350520"/>
            </a:xfrm>
            <a:custGeom>
              <a:avLst/>
              <a:gdLst/>
              <a:ahLst/>
              <a:cxnLst/>
              <a:rect l="l" t="t" r="r" b="b"/>
              <a:pathLst>
                <a:path w="1258570" h="350520">
                  <a:moveTo>
                    <a:pt x="1258570" y="0"/>
                  </a:moveTo>
                  <a:lnTo>
                    <a:pt x="1254760" y="0"/>
                  </a:lnTo>
                  <a:lnTo>
                    <a:pt x="1254760" y="3810"/>
                  </a:lnTo>
                  <a:lnTo>
                    <a:pt x="1254760" y="346710"/>
                  </a:lnTo>
                  <a:lnTo>
                    <a:pt x="3810" y="346710"/>
                  </a:lnTo>
                  <a:lnTo>
                    <a:pt x="3810" y="3810"/>
                  </a:lnTo>
                  <a:lnTo>
                    <a:pt x="1254760" y="3810"/>
                  </a:lnTo>
                  <a:lnTo>
                    <a:pt x="1254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6710"/>
                  </a:lnTo>
                  <a:lnTo>
                    <a:pt x="0" y="350520"/>
                  </a:lnTo>
                  <a:lnTo>
                    <a:pt x="1258570" y="350520"/>
                  </a:lnTo>
                  <a:lnTo>
                    <a:pt x="1258570" y="346710"/>
                  </a:lnTo>
                  <a:lnTo>
                    <a:pt x="1258570" y="3810"/>
                  </a:lnTo>
                  <a:lnTo>
                    <a:pt x="1258570" y="0"/>
                  </a:lnTo>
                  <a:close/>
                </a:path>
              </a:pathLst>
            </a:custGeom>
            <a:solidFill>
              <a:srgbClr val="FFF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596900" y="5431790"/>
              <a:ext cx="1250950" cy="342900"/>
            </a:xfrm>
            <a:custGeom>
              <a:avLst/>
              <a:gdLst/>
              <a:ahLst/>
              <a:cxnLst/>
              <a:rect l="l" t="t" r="r" b="b"/>
              <a:pathLst>
                <a:path w="1250950" h="342900">
                  <a:moveTo>
                    <a:pt x="1250950" y="0"/>
                  </a:moveTo>
                  <a:lnTo>
                    <a:pt x="1247140" y="0"/>
                  </a:lnTo>
                  <a:lnTo>
                    <a:pt x="1247140" y="2540"/>
                  </a:lnTo>
                  <a:lnTo>
                    <a:pt x="1247140" y="339090"/>
                  </a:lnTo>
                  <a:lnTo>
                    <a:pt x="3810" y="339090"/>
                  </a:lnTo>
                  <a:lnTo>
                    <a:pt x="3810" y="2540"/>
                  </a:lnTo>
                  <a:lnTo>
                    <a:pt x="1247140" y="2540"/>
                  </a:lnTo>
                  <a:lnTo>
                    <a:pt x="12471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39090"/>
                  </a:lnTo>
                  <a:lnTo>
                    <a:pt x="0" y="342900"/>
                  </a:lnTo>
                  <a:lnTo>
                    <a:pt x="1250950" y="342900"/>
                  </a:lnTo>
                  <a:lnTo>
                    <a:pt x="1250950" y="339090"/>
                  </a:lnTo>
                  <a:lnTo>
                    <a:pt x="1250950" y="2540"/>
                  </a:lnTo>
                  <a:lnTo>
                    <a:pt x="1250950" y="0"/>
                  </a:lnTo>
                  <a:close/>
                </a:path>
              </a:pathLst>
            </a:custGeom>
            <a:solidFill>
              <a:srgbClr val="FFF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600710" y="5434330"/>
              <a:ext cx="1243330" cy="336550"/>
            </a:xfrm>
            <a:custGeom>
              <a:avLst/>
              <a:gdLst/>
              <a:ahLst/>
              <a:cxnLst/>
              <a:rect l="l" t="t" r="r" b="b"/>
              <a:pathLst>
                <a:path w="1243330" h="336550">
                  <a:moveTo>
                    <a:pt x="1243330" y="0"/>
                  </a:moveTo>
                  <a:lnTo>
                    <a:pt x="1240790" y="0"/>
                  </a:lnTo>
                  <a:lnTo>
                    <a:pt x="1240790" y="3810"/>
                  </a:lnTo>
                  <a:lnTo>
                    <a:pt x="1240790" y="332740"/>
                  </a:lnTo>
                  <a:lnTo>
                    <a:pt x="3810" y="332740"/>
                  </a:lnTo>
                  <a:lnTo>
                    <a:pt x="3810" y="3810"/>
                  </a:lnTo>
                  <a:lnTo>
                    <a:pt x="1240790" y="3810"/>
                  </a:lnTo>
                  <a:lnTo>
                    <a:pt x="1240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2740"/>
                  </a:lnTo>
                  <a:lnTo>
                    <a:pt x="0" y="336550"/>
                  </a:lnTo>
                  <a:lnTo>
                    <a:pt x="1243330" y="336550"/>
                  </a:lnTo>
                  <a:lnTo>
                    <a:pt x="1243330" y="332740"/>
                  </a:lnTo>
                  <a:lnTo>
                    <a:pt x="1243330" y="3810"/>
                  </a:lnTo>
                  <a:lnTo>
                    <a:pt x="1243330" y="0"/>
                  </a:lnTo>
                  <a:close/>
                </a:path>
              </a:pathLst>
            </a:custGeom>
            <a:solidFill>
              <a:srgbClr val="FFF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604520" y="5438140"/>
              <a:ext cx="1236980" cy="328930"/>
            </a:xfrm>
            <a:custGeom>
              <a:avLst/>
              <a:gdLst/>
              <a:ahLst/>
              <a:cxnLst/>
              <a:rect l="l" t="t" r="r" b="b"/>
              <a:pathLst>
                <a:path w="1236980" h="328929">
                  <a:moveTo>
                    <a:pt x="1236980" y="0"/>
                  </a:moveTo>
                  <a:lnTo>
                    <a:pt x="1233170" y="0"/>
                  </a:lnTo>
                  <a:lnTo>
                    <a:pt x="1233170" y="3810"/>
                  </a:lnTo>
                  <a:lnTo>
                    <a:pt x="1233170" y="325120"/>
                  </a:lnTo>
                  <a:lnTo>
                    <a:pt x="3810" y="325120"/>
                  </a:lnTo>
                  <a:lnTo>
                    <a:pt x="3810" y="3810"/>
                  </a:lnTo>
                  <a:lnTo>
                    <a:pt x="1233170" y="3810"/>
                  </a:lnTo>
                  <a:lnTo>
                    <a:pt x="1233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5120"/>
                  </a:lnTo>
                  <a:lnTo>
                    <a:pt x="0" y="328930"/>
                  </a:lnTo>
                  <a:lnTo>
                    <a:pt x="1236980" y="328930"/>
                  </a:lnTo>
                  <a:lnTo>
                    <a:pt x="1236980" y="325120"/>
                  </a:lnTo>
                  <a:lnTo>
                    <a:pt x="1236980" y="3810"/>
                  </a:lnTo>
                  <a:lnTo>
                    <a:pt x="1236980" y="0"/>
                  </a:lnTo>
                  <a:close/>
                </a:path>
              </a:pathLst>
            </a:custGeom>
            <a:solidFill>
              <a:srgbClr val="FFF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608330" y="5441950"/>
              <a:ext cx="1229360" cy="321310"/>
            </a:xfrm>
            <a:custGeom>
              <a:avLst/>
              <a:gdLst/>
              <a:ahLst/>
              <a:cxnLst/>
              <a:rect l="l" t="t" r="r" b="b"/>
              <a:pathLst>
                <a:path w="1229360" h="321310">
                  <a:moveTo>
                    <a:pt x="1229360" y="0"/>
                  </a:moveTo>
                  <a:lnTo>
                    <a:pt x="1225550" y="0"/>
                  </a:lnTo>
                  <a:lnTo>
                    <a:pt x="1225550" y="3810"/>
                  </a:lnTo>
                  <a:lnTo>
                    <a:pt x="1225550" y="317500"/>
                  </a:lnTo>
                  <a:lnTo>
                    <a:pt x="3810" y="317500"/>
                  </a:lnTo>
                  <a:lnTo>
                    <a:pt x="3810" y="3810"/>
                  </a:lnTo>
                  <a:lnTo>
                    <a:pt x="1225550" y="3810"/>
                  </a:lnTo>
                  <a:lnTo>
                    <a:pt x="1225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0"/>
                  </a:lnTo>
                  <a:lnTo>
                    <a:pt x="0" y="321310"/>
                  </a:lnTo>
                  <a:lnTo>
                    <a:pt x="1229360" y="321310"/>
                  </a:lnTo>
                  <a:lnTo>
                    <a:pt x="1229360" y="317500"/>
                  </a:lnTo>
                  <a:lnTo>
                    <a:pt x="1229360" y="3810"/>
                  </a:lnTo>
                  <a:lnTo>
                    <a:pt x="1229360" y="0"/>
                  </a:lnTo>
                  <a:close/>
                </a:path>
              </a:pathLst>
            </a:custGeom>
            <a:solidFill>
              <a:srgbClr val="FFF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612140" y="5445760"/>
              <a:ext cx="1221740" cy="313690"/>
            </a:xfrm>
            <a:custGeom>
              <a:avLst/>
              <a:gdLst/>
              <a:ahLst/>
              <a:cxnLst/>
              <a:rect l="l" t="t" r="r" b="b"/>
              <a:pathLst>
                <a:path w="1221739" h="313689">
                  <a:moveTo>
                    <a:pt x="1221740" y="0"/>
                  </a:moveTo>
                  <a:lnTo>
                    <a:pt x="1217930" y="0"/>
                  </a:lnTo>
                  <a:lnTo>
                    <a:pt x="1217930" y="3810"/>
                  </a:lnTo>
                  <a:lnTo>
                    <a:pt x="1217930" y="309880"/>
                  </a:lnTo>
                  <a:lnTo>
                    <a:pt x="3810" y="309880"/>
                  </a:lnTo>
                  <a:lnTo>
                    <a:pt x="3810" y="3810"/>
                  </a:lnTo>
                  <a:lnTo>
                    <a:pt x="1217930" y="3810"/>
                  </a:lnTo>
                  <a:lnTo>
                    <a:pt x="1217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9880"/>
                  </a:lnTo>
                  <a:lnTo>
                    <a:pt x="0" y="313690"/>
                  </a:lnTo>
                  <a:lnTo>
                    <a:pt x="1221740" y="313690"/>
                  </a:lnTo>
                  <a:lnTo>
                    <a:pt x="1221740" y="309880"/>
                  </a:lnTo>
                  <a:lnTo>
                    <a:pt x="1221740" y="3810"/>
                  </a:lnTo>
                  <a:lnTo>
                    <a:pt x="1221740" y="0"/>
                  </a:lnTo>
                  <a:close/>
                </a:path>
              </a:pathLst>
            </a:custGeom>
            <a:solidFill>
              <a:srgbClr val="FFF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615950" y="5449570"/>
              <a:ext cx="1214120" cy="306070"/>
            </a:xfrm>
            <a:custGeom>
              <a:avLst/>
              <a:gdLst/>
              <a:ahLst/>
              <a:cxnLst/>
              <a:rect l="l" t="t" r="r" b="b"/>
              <a:pathLst>
                <a:path w="1214120" h="306070">
                  <a:moveTo>
                    <a:pt x="1214120" y="0"/>
                  </a:moveTo>
                  <a:lnTo>
                    <a:pt x="1210310" y="0"/>
                  </a:lnTo>
                  <a:lnTo>
                    <a:pt x="1210310" y="3810"/>
                  </a:lnTo>
                  <a:lnTo>
                    <a:pt x="1210310" y="302260"/>
                  </a:lnTo>
                  <a:lnTo>
                    <a:pt x="3810" y="302260"/>
                  </a:lnTo>
                  <a:lnTo>
                    <a:pt x="3810" y="3810"/>
                  </a:lnTo>
                  <a:lnTo>
                    <a:pt x="1210310" y="3810"/>
                  </a:lnTo>
                  <a:lnTo>
                    <a:pt x="1210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2260"/>
                  </a:lnTo>
                  <a:lnTo>
                    <a:pt x="0" y="306070"/>
                  </a:lnTo>
                  <a:lnTo>
                    <a:pt x="1214120" y="306070"/>
                  </a:lnTo>
                  <a:lnTo>
                    <a:pt x="1214120" y="302260"/>
                  </a:lnTo>
                  <a:lnTo>
                    <a:pt x="1214120" y="3810"/>
                  </a:lnTo>
                  <a:lnTo>
                    <a:pt x="1214120" y="0"/>
                  </a:lnTo>
                  <a:close/>
                </a:path>
              </a:pathLst>
            </a:custGeom>
            <a:solidFill>
              <a:srgbClr val="FFF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619760" y="5453380"/>
              <a:ext cx="1206500" cy="298450"/>
            </a:xfrm>
            <a:custGeom>
              <a:avLst/>
              <a:gdLst/>
              <a:ahLst/>
              <a:cxnLst/>
              <a:rect l="l" t="t" r="r" b="b"/>
              <a:pathLst>
                <a:path w="1206500" h="298450">
                  <a:moveTo>
                    <a:pt x="1206500" y="0"/>
                  </a:moveTo>
                  <a:lnTo>
                    <a:pt x="1202690" y="0"/>
                  </a:lnTo>
                  <a:lnTo>
                    <a:pt x="1202690" y="3810"/>
                  </a:lnTo>
                  <a:lnTo>
                    <a:pt x="1202690" y="295910"/>
                  </a:lnTo>
                  <a:lnTo>
                    <a:pt x="2540" y="295910"/>
                  </a:lnTo>
                  <a:lnTo>
                    <a:pt x="2540" y="3810"/>
                  </a:lnTo>
                  <a:lnTo>
                    <a:pt x="1202690" y="3810"/>
                  </a:lnTo>
                  <a:lnTo>
                    <a:pt x="12026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5910"/>
                  </a:lnTo>
                  <a:lnTo>
                    <a:pt x="0" y="298450"/>
                  </a:lnTo>
                  <a:lnTo>
                    <a:pt x="1206500" y="298450"/>
                  </a:lnTo>
                  <a:lnTo>
                    <a:pt x="1206500" y="295910"/>
                  </a:lnTo>
                  <a:lnTo>
                    <a:pt x="1206500" y="3810"/>
                  </a:lnTo>
                  <a:lnTo>
                    <a:pt x="1206500" y="0"/>
                  </a:lnTo>
                  <a:close/>
                </a:path>
              </a:pathLst>
            </a:custGeom>
            <a:solidFill>
              <a:srgbClr val="FFF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622300" y="5457190"/>
              <a:ext cx="1200150" cy="292100"/>
            </a:xfrm>
            <a:custGeom>
              <a:avLst/>
              <a:gdLst/>
              <a:ahLst/>
              <a:cxnLst/>
              <a:rect l="l" t="t" r="r" b="b"/>
              <a:pathLst>
                <a:path w="1200150" h="292100">
                  <a:moveTo>
                    <a:pt x="1200150" y="0"/>
                  </a:moveTo>
                  <a:lnTo>
                    <a:pt x="1196340" y="0"/>
                  </a:lnTo>
                  <a:lnTo>
                    <a:pt x="1196340" y="3810"/>
                  </a:lnTo>
                  <a:lnTo>
                    <a:pt x="1196340" y="288290"/>
                  </a:lnTo>
                  <a:lnTo>
                    <a:pt x="3810" y="288290"/>
                  </a:lnTo>
                  <a:lnTo>
                    <a:pt x="3810" y="3810"/>
                  </a:lnTo>
                  <a:lnTo>
                    <a:pt x="1196340" y="3810"/>
                  </a:lnTo>
                  <a:lnTo>
                    <a:pt x="1196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8290"/>
                  </a:lnTo>
                  <a:lnTo>
                    <a:pt x="0" y="292100"/>
                  </a:lnTo>
                  <a:lnTo>
                    <a:pt x="1200150" y="292100"/>
                  </a:lnTo>
                  <a:lnTo>
                    <a:pt x="1200150" y="288290"/>
                  </a:lnTo>
                  <a:lnTo>
                    <a:pt x="1200150" y="3810"/>
                  </a:lnTo>
                  <a:lnTo>
                    <a:pt x="1200150" y="0"/>
                  </a:lnTo>
                  <a:close/>
                </a:path>
              </a:pathLst>
            </a:custGeom>
            <a:solidFill>
              <a:srgbClr val="FFF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626110" y="5461000"/>
              <a:ext cx="1192530" cy="284480"/>
            </a:xfrm>
            <a:custGeom>
              <a:avLst/>
              <a:gdLst/>
              <a:ahLst/>
              <a:cxnLst/>
              <a:rect l="l" t="t" r="r" b="b"/>
              <a:pathLst>
                <a:path w="1192530" h="284479">
                  <a:moveTo>
                    <a:pt x="1192530" y="0"/>
                  </a:moveTo>
                  <a:lnTo>
                    <a:pt x="1189990" y="0"/>
                  </a:lnTo>
                  <a:lnTo>
                    <a:pt x="1189990" y="2540"/>
                  </a:lnTo>
                  <a:lnTo>
                    <a:pt x="1189990" y="280670"/>
                  </a:lnTo>
                  <a:lnTo>
                    <a:pt x="3810" y="280670"/>
                  </a:lnTo>
                  <a:lnTo>
                    <a:pt x="3810" y="2540"/>
                  </a:lnTo>
                  <a:lnTo>
                    <a:pt x="1189990" y="2540"/>
                  </a:lnTo>
                  <a:lnTo>
                    <a:pt x="11899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80670"/>
                  </a:lnTo>
                  <a:lnTo>
                    <a:pt x="0" y="284480"/>
                  </a:lnTo>
                  <a:lnTo>
                    <a:pt x="1192530" y="284480"/>
                  </a:lnTo>
                  <a:lnTo>
                    <a:pt x="1192530" y="280670"/>
                  </a:lnTo>
                  <a:lnTo>
                    <a:pt x="1192530" y="2540"/>
                  </a:lnTo>
                  <a:lnTo>
                    <a:pt x="1192530" y="0"/>
                  </a:lnTo>
                  <a:close/>
                </a:path>
              </a:pathLst>
            </a:custGeom>
            <a:solidFill>
              <a:srgbClr val="FFF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629920" y="5463540"/>
              <a:ext cx="1186180" cy="278130"/>
            </a:xfrm>
            <a:custGeom>
              <a:avLst/>
              <a:gdLst/>
              <a:ahLst/>
              <a:cxnLst/>
              <a:rect l="l" t="t" r="r" b="b"/>
              <a:pathLst>
                <a:path w="1186180" h="278129">
                  <a:moveTo>
                    <a:pt x="1186180" y="0"/>
                  </a:moveTo>
                  <a:lnTo>
                    <a:pt x="1182370" y="0"/>
                  </a:lnTo>
                  <a:lnTo>
                    <a:pt x="1182370" y="3810"/>
                  </a:lnTo>
                  <a:lnTo>
                    <a:pt x="1182370" y="274320"/>
                  </a:lnTo>
                  <a:lnTo>
                    <a:pt x="3810" y="274320"/>
                  </a:lnTo>
                  <a:lnTo>
                    <a:pt x="3810" y="3810"/>
                  </a:lnTo>
                  <a:lnTo>
                    <a:pt x="1182370" y="3810"/>
                  </a:lnTo>
                  <a:lnTo>
                    <a:pt x="1182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4320"/>
                  </a:lnTo>
                  <a:lnTo>
                    <a:pt x="0" y="278130"/>
                  </a:lnTo>
                  <a:lnTo>
                    <a:pt x="1186180" y="278130"/>
                  </a:lnTo>
                  <a:lnTo>
                    <a:pt x="1186180" y="274320"/>
                  </a:lnTo>
                  <a:lnTo>
                    <a:pt x="1186180" y="3810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FFF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633730" y="5467350"/>
              <a:ext cx="1178560" cy="270510"/>
            </a:xfrm>
            <a:custGeom>
              <a:avLst/>
              <a:gdLst/>
              <a:ahLst/>
              <a:cxnLst/>
              <a:rect l="l" t="t" r="r" b="b"/>
              <a:pathLst>
                <a:path w="1178560" h="270510">
                  <a:moveTo>
                    <a:pt x="1178560" y="0"/>
                  </a:moveTo>
                  <a:lnTo>
                    <a:pt x="1174750" y="0"/>
                  </a:lnTo>
                  <a:lnTo>
                    <a:pt x="1174750" y="3810"/>
                  </a:lnTo>
                  <a:lnTo>
                    <a:pt x="1174750" y="266700"/>
                  </a:lnTo>
                  <a:lnTo>
                    <a:pt x="3810" y="266700"/>
                  </a:lnTo>
                  <a:lnTo>
                    <a:pt x="3810" y="3810"/>
                  </a:lnTo>
                  <a:lnTo>
                    <a:pt x="1174750" y="3810"/>
                  </a:lnTo>
                  <a:lnTo>
                    <a:pt x="1174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6700"/>
                  </a:lnTo>
                  <a:lnTo>
                    <a:pt x="0" y="270510"/>
                  </a:lnTo>
                  <a:lnTo>
                    <a:pt x="1178560" y="270510"/>
                  </a:lnTo>
                  <a:lnTo>
                    <a:pt x="1178560" y="266700"/>
                  </a:lnTo>
                  <a:lnTo>
                    <a:pt x="1178560" y="3810"/>
                  </a:lnTo>
                  <a:lnTo>
                    <a:pt x="1178560" y="0"/>
                  </a:lnTo>
                  <a:close/>
                </a:path>
              </a:pathLst>
            </a:custGeom>
            <a:solidFill>
              <a:srgbClr val="FFF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637540" y="5471160"/>
              <a:ext cx="1170940" cy="262890"/>
            </a:xfrm>
            <a:custGeom>
              <a:avLst/>
              <a:gdLst/>
              <a:ahLst/>
              <a:cxnLst/>
              <a:rect l="l" t="t" r="r" b="b"/>
              <a:pathLst>
                <a:path w="1170939" h="262889">
                  <a:moveTo>
                    <a:pt x="1170940" y="0"/>
                  </a:moveTo>
                  <a:lnTo>
                    <a:pt x="1167130" y="0"/>
                  </a:lnTo>
                  <a:lnTo>
                    <a:pt x="1167130" y="3810"/>
                  </a:lnTo>
                  <a:lnTo>
                    <a:pt x="1167130" y="259080"/>
                  </a:lnTo>
                  <a:lnTo>
                    <a:pt x="3810" y="259080"/>
                  </a:lnTo>
                  <a:lnTo>
                    <a:pt x="3810" y="3810"/>
                  </a:lnTo>
                  <a:lnTo>
                    <a:pt x="1167130" y="3810"/>
                  </a:lnTo>
                  <a:lnTo>
                    <a:pt x="1167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9080"/>
                  </a:lnTo>
                  <a:lnTo>
                    <a:pt x="0" y="262890"/>
                  </a:lnTo>
                  <a:lnTo>
                    <a:pt x="1170940" y="262890"/>
                  </a:lnTo>
                  <a:lnTo>
                    <a:pt x="1170940" y="259080"/>
                  </a:lnTo>
                  <a:lnTo>
                    <a:pt x="1170940" y="3810"/>
                  </a:lnTo>
                  <a:lnTo>
                    <a:pt x="1170940" y="0"/>
                  </a:lnTo>
                  <a:close/>
                </a:path>
              </a:pathLst>
            </a:custGeom>
            <a:solidFill>
              <a:srgbClr val="FFF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641350" y="5474970"/>
              <a:ext cx="1163320" cy="255270"/>
            </a:xfrm>
            <a:custGeom>
              <a:avLst/>
              <a:gdLst/>
              <a:ahLst/>
              <a:cxnLst/>
              <a:rect l="l" t="t" r="r" b="b"/>
              <a:pathLst>
                <a:path w="1163320" h="255270">
                  <a:moveTo>
                    <a:pt x="1163320" y="0"/>
                  </a:moveTo>
                  <a:lnTo>
                    <a:pt x="1159510" y="0"/>
                  </a:lnTo>
                  <a:lnTo>
                    <a:pt x="1159510" y="3810"/>
                  </a:lnTo>
                  <a:lnTo>
                    <a:pt x="1159510" y="251460"/>
                  </a:lnTo>
                  <a:lnTo>
                    <a:pt x="3810" y="251460"/>
                  </a:lnTo>
                  <a:lnTo>
                    <a:pt x="3810" y="3810"/>
                  </a:lnTo>
                  <a:lnTo>
                    <a:pt x="1159510" y="3810"/>
                  </a:lnTo>
                  <a:lnTo>
                    <a:pt x="11595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1460"/>
                  </a:lnTo>
                  <a:lnTo>
                    <a:pt x="0" y="255270"/>
                  </a:lnTo>
                  <a:lnTo>
                    <a:pt x="1163320" y="255270"/>
                  </a:lnTo>
                  <a:lnTo>
                    <a:pt x="1163320" y="251460"/>
                  </a:lnTo>
                  <a:lnTo>
                    <a:pt x="1163320" y="3810"/>
                  </a:lnTo>
                  <a:lnTo>
                    <a:pt x="1163320" y="0"/>
                  </a:lnTo>
                  <a:close/>
                </a:path>
              </a:pathLst>
            </a:custGeom>
            <a:solidFill>
              <a:srgbClr val="FFF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645160" y="5478780"/>
              <a:ext cx="1155700" cy="247650"/>
            </a:xfrm>
            <a:custGeom>
              <a:avLst/>
              <a:gdLst/>
              <a:ahLst/>
              <a:cxnLst/>
              <a:rect l="l" t="t" r="r" b="b"/>
              <a:pathLst>
                <a:path w="1155700" h="247650">
                  <a:moveTo>
                    <a:pt x="1155700" y="0"/>
                  </a:moveTo>
                  <a:lnTo>
                    <a:pt x="1151890" y="0"/>
                  </a:lnTo>
                  <a:lnTo>
                    <a:pt x="1151890" y="3810"/>
                  </a:lnTo>
                  <a:lnTo>
                    <a:pt x="1151890" y="245110"/>
                  </a:lnTo>
                  <a:lnTo>
                    <a:pt x="3810" y="245110"/>
                  </a:lnTo>
                  <a:lnTo>
                    <a:pt x="3810" y="3810"/>
                  </a:lnTo>
                  <a:lnTo>
                    <a:pt x="1151890" y="3810"/>
                  </a:lnTo>
                  <a:lnTo>
                    <a:pt x="1151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5110"/>
                  </a:lnTo>
                  <a:lnTo>
                    <a:pt x="0" y="247650"/>
                  </a:lnTo>
                  <a:lnTo>
                    <a:pt x="1155700" y="247650"/>
                  </a:lnTo>
                  <a:lnTo>
                    <a:pt x="1155700" y="245110"/>
                  </a:lnTo>
                  <a:lnTo>
                    <a:pt x="1155700" y="3810"/>
                  </a:lnTo>
                  <a:lnTo>
                    <a:pt x="1155700" y="0"/>
                  </a:lnTo>
                  <a:close/>
                </a:path>
              </a:pathLst>
            </a:custGeom>
            <a:solidFill>
              <a:srgbClr val="FFF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648970" y="5482590"/>
              <a:ext cx="1148080" cy="241300"/>
            </a:xfrm>
            <a:custGeom>
              <a:avLst/>
              <a:gdLst/>
              <a:ahLst/>
              <a:cxnLst/>
              <a:rect l="l" t="t" r="r" b="b"/>
              <a:pathLst>
                <a:path w="1148080" h="241300">
                  <a:moveTo>
                    <a:pt x="1148080" y="0"/>
                  </a:moveTo>
                  <a:lnTo>
                    <a:pt x="1144270" y="0"/>
                  </a:lnTo>
                  <a:lnTo>
                    <a:pt x="1144270" y="3810"/>
                  </a:lnTo>
                  <a:lnTo>
                    <a:pt x="1144270" y="237490"/>
                  </a:lnTo>
                  <a:lnTo>
                    <a:pt x="2540" y="237490"/>
                  </a:lnTo>
                  <a:lnTo>
                    <a:pt x="2540" y="3810"/>
                  </a:lnTo>
                  <a:lnTo>
                    <a:pt x="1144270" y="3810"/>
                  </a:lnTo>
                  <a:lnTo>
                    <a:pt x="11442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7490"/>
                  </a:lnTo>
                  <a:lnTo>
                    <a:pt x="0" y="241300"/>
                  </a:lnTo>
                  <a:lnTo>
                    <a:pt x="1148080" y="241300"/>
                  </a:lnTo>
                  <a:lnTo>
                    <a:pt x="1148080" y="237490"/>
                  </a:lnTo>
                  <a:lnTo>
                    <a:pt x="1148080" y="3810"/>
                  </a:lnTo>
                  <a:lnTo>
                    <a:pt x="1148080" y="0"/>
                  </a:lnTo>
                  <a:close/>
                </a:path>
              </a:pathLst>
            </a:custGeom>
            <a:solidFill>
              <a:srgbClr val="FFF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651510" y="5486400"/>
              <a:ext cx="1141730" cy="233679"/>
            </a:xfrm>
            <a:custGeom>
              <a:avLst/>
              <a:gdLst/>
              <a:ahLst/>
              <a:cxnLst/>
              <a:rect l="l" t="t" r="r" b="b"/>
              <a:pathLst>
                <a:path w="1141730" h="233679">
                  <a:moveTo>
                    <a:pt x="1141730" y="0"/>
                  </a:moveTo>
                  <a:lnTo>
                    <a:pt x="1137920" y="0"/>
                  </a:lnTo>
                  <a:lnTo>
                    <a:pt x="1137920" y="3810"/>
                  </a:lnTo>
                  <a:lnTo>
                    <a:pt x="1137920" y="229870"/>
                  </a:lnTo>
                  <a:lnTo>
                    <a:pt x="3810" y="229870"/>
                  </a:lnTo>
                  <a:lnTo>
                    <a:pt x="3810" y="3810"/>
                  </a:lnTo>
                  <a:lnTo>
                    <a:pt x="1137920" y="3810"/>
                  </a:lnTo>
                  <a:lnTo>
                    <a:pt x="11379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9870"/>
                  </a:lnTo>
                  <a:lnTo>
                    <a:pt x="0" y="233680"/>
                  </a:lnTo>
                  <a:lnTo>
                    <a:pt x="1141730" y="233680"/>
                  </a:lnTo>
                  <a:lnTo>
                    <a:pt x="1141730" y="229870"/>
                  </a:lnTo>
                  <a:lnTo>
                    <a:pt x="1141730" y="3810"/>
                  </a:lnTo>
                  <a:lnTo>
                    <a:pt x="1141730" y="0"/>
                  </a:lnTo>
                  <a:close/>
                </a:path>
              </a:pathLst>
            </a:custGeom>
            <a:solidFill>
              <a:srgbClr val="FFF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655320" y="5490210"/>
              <a:ext cx="1134110" cy="226060"/>
            </a:xfrm>
            <a:custGeom>
              <a:avLst/>
              <a:gdLst/>
              <a:ahLst/>
              <a:cxnLst/>
              <a:rect l="l" t="t" r="r" b="b"/>
              <a:pathLst>
                <a:path w="1134110" h="226060">
                  <a:moveTo>
                    <a:pt x="1134110" y="0"/>
                  </a:moveTo>
                  <a:lnTo>
                    <a:pt x="1131570" y="0"/>
                  </a:lnTo>
                  <a:lnTo>
                    <a:pt x="1131570" y="2540"/>
                  </a:lnTo>
                  <a:lnTo>
                    <a:pt x="1131570" y="222250"/>
                  </a:lnTo>
                  <a:lnTo>
                    <a:pt x="3810" y="222250"/>
                  </a:lnTo>
                  <a:lnTo>
                    <a:pt x="3810" y="2540"/>
                  </a:lnTo>
                  <a:lnTo>
                    <a:pt x="1131570" y="2540"/>
                  </a:lnTo>
                  <a:lnTo>
                    <a:pt x="11315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22250"/>
                  </a:lnTo>
                  <a:lnTo>
                    <a:pt x="0" y="226060"/>
                  </a:lnTo>
                  <a:lnTo>
                    <a:pt x="1134110" y="226060"/>
                  </a:lnTo>
                  <a:lnTo>
                    <a:pt x="1134110" y="222250"/>
                  </a:lnTo>
                  <a:lnTo>
                    <a:pt x="1134110" y="2540"/>
                  </a:lnTo>
                  <a:lnTo>
                    <a:pt x="1134110" y="0"/>
                  </a:lnTo>
                  <a:close/>
                </a:path>
              </a:pathLst>
            </a:custGeom>
            <a:solidFill>
              <a:srgbClr val="FFF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659130" y="5492750"/>
              <a:ext cx="1127760" cy="219710"/>
            </a:xfrm>
            <a:custGeom>
              <a:avLst/>
              <a:gdLst/>
              <a:ahLst/>
              <a:cxnLst/>
              <a:rect l="l" t="t" r="r" b="b"/>
              <a:pathLst>
                <a:path w="1127760" h="219710">
                  <a:moveTo>
                    <a:pt x="1127760" y="0"/>
                  </a:moveTo>
                  <a:lnTo>
                    <a:pt x="1122680" y="0"/>
                  </a:lnTo>
                  <a:lnTo>
                    <a:pt x="1122680" y="5080"/>
                  </a:lnTo>
                  <a:lnTo>
                    <a:pt x="1122680" y="215900"/>
                  </a:lnTo>
                  <a:lnTo>
                    <a:pt x="3810" y="215900"/>
                  </a:lnTo>
                  <a:lnTo>
                    <a:pt x="3810" y="5080"/>
                  </a:lnTo>
                  <a:lnTo>
                    <a:pt x="1122680" y="5080"/>
                  </a:lnTo>
                  <a:lnTo>
                    <a:pt x="112268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15900"/>
                  </a:lnTo>
                  <a:lnTo>
                    <a:pt x="0" y="219710"/>
                  </a:lnTo>
                  <a:lnTo>
                    <a:pt x="1127760" y="219710"/>
                  </a:lnTo>
                  <a:lnTo>
                    <a:pt x="1127760" y="215900"/>
                  </a:lnTo>
                  <a:lnTo>
                    <a:pt x="1127760" y="5080"/>
                  </a:lnTo>
                  <a:lnTo>
                    <a:pt x="1127760" y="0"/>
                  </a:lnTo>
                  <a:close/>
                </a:path>
              </a:pathLst>
            </a:custGeom>
            <a:solidFill>
              <a:srgbClr val="FFF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662940" y="5497830"/>
              <a:ext cx="1118870" cy="210820"/>
            </a:xfrm>
            <a:custGeom>
              <a:avLst/>
              <a:gdLst/>
              <a:ahLst/>
              <a:cxnLst/>
              <a:rect l="l" t="t" r="r" b="b"/>
              <a:pathLst>
                <a:path w="1118870" h="210820">
                  <a:moveTo>
                    <a:pt x="1118870" y="0"/>
                  </a:moveTo>
                  <a:lnTo>
                    <a:pt x="1116330" y="0"/>
                  </a:lnTo>
                  <a:lnTo>
                    <a:pt x="1116330" y="2540"/>
                  </a:lnTo>
                  <a:lnTo>
                    <a:pt x="1116330" y="207010"/>
                  </a:lnTo>
                  <a:lnTo>
                    <a:pt x="3810" y="207010"/>
                  </a:lnTo>
                  <a:lnTo>
                    <a:pt x="3810" y="2540"/>
                  </a:lnTo>
                  <a:lnTo>
                    <a:pt x="1116330" y="2540"/>
                  </a:lnTo>
                  <a:lnTo>
                    <a:pt x="11163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7010"/>
                  </a:lnTo>
                  <a:lnTo>
                    <a:pt x="0" y="210820"/>
                  </a:lnTo>
                  <a:lnTo>
                    <a:pt x="1118870" y="210820"/>
                  </a:lnTo>
                  <a:lnTo>
                    <a:pt x="1118870" y="207010"/>
                  </a:lnTo>
                  <a:lnTo>
                    <a:pt x="1118870" y="2540"/>
                  </a:lnTo>
                  <a:lnTo>
                    <a:pt x="1118870" y="0"/>
                  </a:lnTo>
                  <a:close/>
                </a:path>
              </a:pathLst>
            </a:custGeom>
            <a:solidFill>
              <a:srgbClr val="FFF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666750" y="5500370"/>
              <a:ext cx="1112520" cy="204470"/>
            </a:xfrm>
            <a:custGeom>
              <a:avLst/>
              <a:gdLst/>
              <a:ahLst/>
              <a:cxnLst/>
              <a:rect l="l" t="t" r="r" b="b"/>
              <a:pathLst>
                <a:path w="1112520" h="204470">
                  <a:moveTo>
                    <a:pt x="1112520" y="0"/>
                  </a:moveTo>
                  <a:lnTo>
                    <a:pt x="1108710" y="0"/>
                  </a:lnTo>
                  <a:lnTo>
                    <a:pt x="1108710" y="3810"/>
                  </a:lnTo>
                  <a:lnTo>
                    <a:pt x="1108710" y="200660"/>
                  </a:lnTo>
                  <a:lnTo>
                    <a:pt x="3810" y="200660"/>
                  </a:lnTo>
                  <a:lnTo>
                    <a:pt x="3810" y="3810"/>
                  </a:lnTo>
                  <a:lnTo>
                    <a:pt x="1108710" y="3810"/>
                  </a:lnTo>
                  <a:lnTo>
                    <a:pt x="1108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0660"/>
                  </a:lnTo>
                  <a:lnTo>
                    <a:pt x="0" y="204470"/>
                  </a:lnTo>
                  <a:lnTo>
                    <a:pt x="1112520" y="204470"/>
                  </a:lnTo>
                  <a:lnTo>
                    <a:pt x="1112520" y="200660"/>
                  </a:lnTo>
                  <a:lnTo>
                    <a:pt x="1112520" y="3810"/>
                  </a:lnTo>
                  <a:lnTo>
                    <a:pt x="1112520" y="0"/>
                  </a:lnTo>
                  <a:close/>
                </a:path>
              </a:pathLst>
            </a:custGeom>
            <a:solidFill>
              <a:srgbClr val="FFFF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670560" y="5504180"/>
              <a:ext cx="1104900" cy="196850"/>
            </a:xfrm>
            <a:custGeom>
              <a:avLst/>
              <a:gdLst/>
              <a:ahLst/>
              <a:cxnLst/>
              <a:rect l="l" t="t" r="r" b="b"/>
              <a:pathLst>
                <a:path w="1104900" h="196850">
                  <a:moveTo>
                    <a:pt x="1104900" y="0"/>
                  </a:moveTo>
                  <a:lnTo>
                    <a:pt x="1101090" y="0"/>
                  </a:lnTo>
                  <a:lnTo>
                    <a:pt x="1101090" y="3810"/>
                  </a:lnTo>
                  <a:lnTo>
                    <a:pt x="1101090" y="193040"/>
                  </a:lnTo>
                  <a:lnTo>
                    <a:pt x="3810" y="193040"/>
                  </a:lnTo>
                  <a:lnTo>
                    <a:pt x="3810" y="3810"/>
                  </a:lnTo>
                  <a:lnTo>
                    <a:pt x="1101090" y="3810"/>
                  </a:lnTo>
                  <a:lnTo>
                    <a:pt x="1101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3040"/>
                  </a:lnTo>
                  <a:lnTo>
                    <a:pt x="0" y="196850"/>
                  </a:lnTo>
                  <a:lnTo>
                    <a:pt x="1104900" y="196850"/>
                  </a:lnTo>
                  <a:lnTo>
                    <a:pt x="1104900" y="193040"/>
                  </a:lnTo>
                  <a:lnTo>
                    <a:pt x="1104900" y="3810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FFF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674370" y="5507990"/>
              <a:ext cx="1097280" cy="189230"/>
            </a:xfrm>
            <a:custGeom>
              <a:avLst/>
              <a:gdLst/>
              <a:ahLst/>
              <a:cxnLst/>
              <a:rect l="l" t="t" r="r" b="b"/>
              <a:pathLst>
                <a:path w="1097280" h="189229">
                  <a:moveTo>
                    <a:pt x="1097280" y="0"/>
                  </a:moveTo>
                  <a:lnTo>
                    <a:pt x="1093470" y="0"/>
                  </a:lnTo>
                  <a:lnTo>
                    <a:pt x="1093470" y="3810"/>
                  </a:lnTo>
                  <a:lnTo>
                    <a:pt x="1093470" y="186690"/>
                  </a:lnTo>
                  <a:lnTo>
                    <a:pt x="2540" y="186690"/>
                  </a:lnTo>
                  <a:lnTo>
                    <a:pt x="2540" y="3810"/>
                  </a:lnTo>
                  <a:lnTo>
                    <a:pt x="1093470" y="3810"/>
                  </a:lnTo>
                  <a:lnTo>
                    <a:pt x="1093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6690"/>
                  </a:lnTo>
                  <a:lnTo>
                    <a:pt x="0" y="189230"/>
                  </a:lnTo>
                  <a:lnTo>
                    <a:pt x="1097280" y="189230"/>
                  </a:lnTo>
                  <a:lnTo>
                    <a:pt x="1097280" y="186690"/>
                  </a:lnTo>
                  <a:lnTo>
                    <a:pt x="1097280" y="3810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FFF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676910" y="5511800"/>
              <a:ext cx="1090930" cy="182880"/>
            </a:xfrm>
            <a:custGeom>
              <a:avLst/>
              <a:gdLst/>
              <a:ahLst/>
              <a:cxnLst/>
              <a:rect l="l" t="t" r="r" b="b"/>
              <a:pathLst>
                <a:path w="1090930" h="182879">
                  <a:moveTo>
                    <a:pt x="1090930" y="0"/>
                  </a:moveTo>
                  <a:lnTo>
                    <a:pt x="1087120" y="0"/>
                  </a:lnTo>
                  <a:lnTo>
                    <a:pt x="1087120" y="3810"/>
                  </a:lnTo>
                  <a:lnTo>
                    <a:pt x="1087120" y="179070"/>
                  </a:lnTo>
                  <a:lnTo>
                    <a:pt x="3810" y="179070"/>
                  </a:lnTo>
                  <a:lnTo>
                    <a:pt x="3810" y="3810"/>
                  </a:lnTo>
                  <a:lnTo>
                    <a:pt x="1087120" y="3810"/>
                  </a:lnTo>
                  <a:lnTo>
                    <a:pt x="1087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9070"/>
                  </a:lnTo>
                  <a:lnTo>
                    <a:pt x="0" y="182880"/>
                  </a:lnTo>
                  <a:lnTo>
                    <a:pt x="1090930" y="182880"/>
                  </a:lnTo>
                  <a:lnTo>
                    <a:pt x="1090930" y="179070"/>
                  </a:lnTo>
                  <a:lnTo>
                    <a:pt x="1090930" y="3810"/>
                  </a:lnTo>
                  <a:lnTo>
                    <a:pt x="109093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680720" y="5515610"/>
              <a:ext cx="1083310" cy="175260"/>
            </a:xfrm>
            <a:custGeom>
              <a:avLst/>
              <a:gdLst/>
              <a:ahLst/>
              <a:cxnLst/>
              <a:rect l="l" t="t" r="r" b="b"/>
              <a:pathLst>
                <a:path w="1083310" h="175260">
                  <a:moveTo>
                    <a:pt x="1083310" y="0"/>
                  </a:moveTo>
                  <a:lnTo>
                    <a:pt x="1079500" y="0"/>
                  </a:lnTo>
                  <a:lnTo>
                    <a:pt x="1079500" y="3810"/>
                  </a:lnTo>
                  <a:lnTo>
                    <a:pt x="1079500" y="171450"/>
                  </a:lnTo>
                  <a:lnTo>
                    <a:pt x="3810" y="171450"/>
                  </a:lnTo>
                  <a:lnTo>
                    <a:pt x="3810" y="3810"/>
                  </a:lnTo>
                  <a:lnTo>
                    <a:pt x="1079500" y="3810"/>
                  </a:lnTo>
                  <a:lnTo>
                    <a:pt x="10795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1450"/>
                  </a:lnTo>
                  <a:lnTo>
                    <a:pt x="0" y="175260"/>
                  </a:lnTo>
                  <a:lnTo>
                    <a:pt x="1083310" y="175260"/>
                  </a:lnTo>
                  <a:lnTo>
                    <a:pt x="1083310" y="171450"/>
                  </a:lnTo>
                  <a:lnTo>
                    <a:pt x="1083310" y="3810"/>
                  </a:lnTo>
                  <a:lnTo>
                    <a:pt x="1083310" y="0"/>
                  </a:lnTo>
                  <a:close/>
                </a:path>
              </a:pathLst>
            </a:custGeom>
            <a:solidFill>
              <a:srgbClr val="FFF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684530" y="5519420"/>
              <a:ext cx="1075690" cy="167640"/>
            </a:xfrm>
            <a:custGeom>
              <a:avLst/>
              <a:gdLst/>
              <a:ahLst/>
              <a:cxnLst/>
              <a:rect l="l" t="t" r="r" b="b"/>
              <a:pathLst>
                <a:path w="1075689" h="167639">
                  <a:moveTo>
                    <a:pt x="1075690" y="0"/>
                  </a:moveTo>
                  <a:lnTo>
                    <a:pt x="1071880" y="0"/>
                  </a:lnTo>
                  <a:lnTo>
                    <a:pt x="1071880" y="3810"/>
                  </a:lnTo>
                  <a:lnTo>
                    <a:pt x="1071880" y="163830"/>
                  </a:lnTo>
                  <a:lnTo>
                    <a:pt x="3810" y="163830"/>
                  </a:lnTo>
                  <a:lnTo>
                    <a:pt x="3810" y="3810"/>
                  </a:lnTo>
                  <a:lnTo>
                    <a:pt x="1071880" y="3810"/>
                  </a:lnTo>
                  <a:lnTo>
                    <a:pt x="1071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3830"/>
                  </a:lnTo>
                  <a:lnTo>
                    <a:pt x="0" y="167640"/>
                  </a:lnTo>
                  <a:lnTo>
                    <a:pt x="1075690" y="167640"/>
                  </a:lnTo>
                  <a:lnTo>
                    <a:pt x="1075690" y="163830"/>
                  </a:lnTo>
                  <a:lnTo>
                    <a:pt x="1075690" y="3810"/>
                  </a:lnTo>
                  <a:lnTo>
                    <a:pt x="1075690" y="0"/>
                  </a:lnTo>
                  <a:close/>
                </a:path>
              </a:pathLst>
            </a:custGeom>
            <a:solidFill>
              <a:srgbClr val="FFF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688340" y="5523230"/>
              <a:ext cx="1068070" cy="160020"/>
            </a:xfrm>
            <a:custGeom>
              <a:avLst/>
              <a:gdLst/>
              <a:ahLst/>
              <a:cxnLst/>
              <a:rect l="l" t="t" r="r" b="b"/>
              <a:pathLst>
                <a:path w="1068070" h="160020">
                  <a:moveTo>
                    <a:pt x="1068070" y="0"/>
                  </a:moveTo>
                  <a:lnTo>
                    <a:pt x="1064260" y="0"/>
                  </a:lnTo>
                  <a:lnTo>
                    <a:pt x="1064260" y="2540"/>
                  </a:lnTo>
                  <a:lnTo>
                    <a:pt x="1064260" y="156210"/>
                  </a:lnTo>
                  <a:lnTo>
                    <a:pt x="3810" y="156210"/>
                  </a:lnTo>
                  <a:lnTo>
                    <a:pt x="3810" y="2540"/>
                  </a:lnTo>
                  <a:lnTo>
                    <a:pt x="1064260" y="2540"/>
                  </a:lnTo>
                  <a:lnTo>
                    <a:pt x="10642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56210"/>
                  </a:lnTo>
                  <a:lnTo>
                    <a:pt x="0" y="160020"/>
                  </a:lnTo>
                  <a:lnTo>
                    <a:pt x="1068070" y="160020"/>
                  </a:lnTo>
                  <a:lnTo>
                    <a:pt x="1068070" y="156210"/>
                  </a:lnTo>
                  <a:lnTo>
                    <a:pt x="1068070" y="2540"/>
                  </a:lnTo>
                  <a:lnTo>
                    <a:pt x="1068070" y="0"/>
                  </a:lnTo>
                  <a:close/>
                </a:path>
              </a:pathLst>
            </a:custGeom>
            <a:solidFill>
              <a:srgbClr val="FFF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692150" y="5525770"/>
              <a:ext cx="1060450" cy="153670"/>
            </a:xfrm>
            <a:custGeom>
              <a:avLst/>
              <a:gdLst/>
              <a:ahLst/>
              <a:cxnLst/>
              <a:rect l="l" t="t" r="r" b="b"/>
              <a:pathLst>
                <a:path w="1060450" h="153670">
                  <a:moveTo>
                    <a:pt x="1060450" y="0"/>
                  </a:moveTo>
                  <a:lnTo>
                    <a:pt x="1057910" y="0"/>
                  </a:lnTo>
                  <a:lnTo>
                    <a:pt x="1057910" y="3810"/>
                  </a:lnTo>
                  <a:lnTo>
                    <a:pt x="1057910" y="149860"/>
                  </a:lnTo>
                  <a:lnTo>
                    <a:pt x="3810" y="149860"/>
                  </a:lnTo>
                  <a:lnTo>
                    <a:pt x="3810" y="3810"/>
                  </a:lnTo>
                  <a:lnTo>
                    <a:pt x="1057910" y="3810"/>
                  </a:lnTo>
                  <a:lnTo>
                    <a:pt x="1057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9860"/>
                  </a:lnTo>
                  <a:lnTo>
                    <a:pt x="0" y="153670"/>
                  </a:lnTo>
                  <a:lnTo>
                    <a:pt x="1060450" y="153670"/>
                  </a:lnTo>
                  <a:lnTo>
                    <a:pt x="1060450" y="149860"/>
                  </a:lnTo>
                  <a:lnTo>
                    <a:pt x="1060450" y="3810"/>
                  </a:lnTo>
                  <a:lnTo>
                    <a:pt x="1060450" y="0"/>
                  </a:lnTo>
                  <a:close/>
                </a:path>
              </a:pathLst>
            </a:custGeom>
            <a:solidFill>
              <a:srgbClr val="FFF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695960" y="5529580"/>
              <a:ext cx="1054100" cy="146050"/>
            </a:xfrm>
            <a:custGeom>
              <a:avLst/>
              <a:gdLst/>
              <a:ahLst/>
              <a:cxnLst/>
              <a:rect l="l" t="t" r="r" b="b"/>
              <a:pathLst>
                <a:path w="1054100" h="146050">
                  <a:moveTo>
                    <a:pt x="1054100" y="0"/>
                  </a:moveTo>
                  <a:lnTo>
                    <a:pt x="1050290" y="0"/>
                  </a:lnTo>
                  <a:lnTo>
                    <a:pt x="1050290" y="3810"/>
                  </a:lnTo>
                  <a:lnTo>
                    <a:pt x="1050290" y="142240"/>
                  </a:lnTo>
                  <a:lnTo>
                    <a:pt x="3810" y="142240"/>
                  </a:lnTo>
                  <a:lnTo>
                    <a:pt x="3810" y="3810"/>
                  </a:lnTo>
                  <a:lnTo>
                    <a:pt x="1050290" y="3810"/>
                  </a:lnTo>
                  <a:lnTo>
                    <a:pt x="1050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2240"/>
                  </a:lnTo>
                  <a:lnTo>
                    <a:pt x="0" y="146050"/>
                  </a:lnTo>
                  <a:lnTo>
                    <a:pt x="1054100" y="146050"/>
                  </a:lnTo>
                  <a:lnTo>
                    <a:pt x="1054100" y="142240"/>
                  </a:lnTo>
                  <a:lnTo>
                    <a:pt x="1054100" y="3810"/>
                  </a:lnTo>
                  <a:lnTo>
                    <a:pt x="1054100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699770" y="5533390"/>
              <a:ext cx="1046480" cy="138430"/>
            </a:xfrm>
            <a:custGeom>
              <a:avLst/>
              <a:gdLst/>
              <a:ahLst/>
              <a:cxnLst/>
              <a:rect l="l" t="t" r="r" b="b"/>
              <a:pathLst>
                <a:path w="1046480" h="138429">
                  <a:moveTo>
                    <a:pt x="1046480" y="0"/>
                  </a:moveTo>
                  <a:lnTo>
                    <a:pt x="1042670" y="0"/>
                  </a:lnTo>
                  <a:lnTo>
                    <a:pt x="1042670" y="3810"/>
                  </a:lnTo>
                  <a:lnTo>
                    <a:pt x="1042670" y="134620"/>
                  </a:lnTo>
                  <a:lnTo>
                    <a:pt x="3810" y="134620"/>
                  </a:lnTo>
                  <a:lnTo>
                    <a:pt x="3810" y="3810"/>
                  </a:lnTo>
                  <a:lnTo>
                    <a:pt x="1042670" y="3810"/>
                  </a:lnTo>
                  <a:lnTo>
                    <a:pt x="1042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4620"/>
                  </a:lnTo>
                  <a:lnTo>
                    <a:pt x="0" y="138430"/>
                  </a:lnTo>
                  <a:lnTo>
                    <a:pt x="1046480" y="138430"/>
                  </a:lnTo>
                  <a:lnTo>
                    <a:pt x="1046480" y="134620"/>
                  </a:lnTo>
                  <a:lnTo>
                    <a:pt x="1046480" y="3810"/>
                  </a:lnTo>
                  <a:lnTo>
                    <a:pt x="1046480" y="0"/>
                  </a:lnTo>
                  <a:close/>
                </a:path>
              </a:pathLst>
            </a:custGeom>
            <a:solidFill>
              <a:srgbClr val="FFF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703580" y="5537200"/>
              <a:ext cx="1038860" cy="130810"/>
            </a:xfrm>
            <a:custGeom>
              <a:avLst/>
              <a:gdLst/>
              <a:ahLst/>
              <a:cxnLst/>
              <a:rect l="l" t="t" r="r" b="b"/>
              <a:pathLst>
                <a:path w="1038860" h="130810">
                  <a:moveTo>
                    <a:pt x="1038860" y="0"/>
                  </a:moveTo>
                  <a:lnTo>
                    <a:pt x="1035050" y="0"/>
                  </a:lnTo>
                  <a:lnTo>
                    <a:pt x="1035050" y="3810"/>
                  </a:lnTo>
                  <a:lnTo>
                    <a:pt x="1035050" y="128270"/>
                  </a:lnTo>
                  <a:lnTo>
                    <a:pt x="2540" y="128270"/>
                  </a:lnTo>
                  <a:lnTo>
                    <a:pt x="2540" y="3810"/>
                  </a:lnTo>
                  <a:lnTo>
                    <a:pt x="1035050" y="3810"/>
                  </a:lnTo>
                  <a:lnTo>
                    <a:pt x="1035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8270"/>
                  </a:lnTo>
                  <a:lnTo>
                    <a:pt x="0" y="130810"/>
                  </a:lnTo>
                  <a:lnTo>
                    <a:pt x="1038860" y="130810"/>
                  </a:lnTo>
                  <a:lnTo>
                    <a:pt x="1038860" y="128270"/>
                  </a:lnTo>
                  <a:lnTo>
                    <a:pt x="1038860" y="3810"/>
                  </a:lnTo>
                  <a:lnTo>
                    <a:pt x="1038860" y="0"/>
                  </a:lnTo>
                  <a:close/>
                </a:path>
              </a:pathLst>
            </a:custGeom>
            <a:solidFill>
              <a:srgbClr val="FFF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706120" y="5541010"/>
              <a:ext cx="1032510" cy="124460"/>
            </a:xfrm>
            <a:custGeom>
              <a:avLst/>
              <a:gdLst/>
              <a:ahLst/>
              <a:cxnLst/>
              <a:rect l="l" t="t" r="r" b="b"/>
              <a:pathLst>
                <a:path w="1032510" h="124460">
                  <a:moveTo>
                    <a:pt x="1032510" y="0"/>
                  </a:moveTo>
                  <a:lnTo>
                    <a:pt x="1028700" y="0"/>
                  </a:lnTo>
                  <a:lnTo>
                    <a:pt x="1028700" y="3810"/>
                  </a:lnTo>
                  <a:lnTo>
                    <a:pt x="1028700" y="119380"/>
                  </a:lnTo>
                  <a:lnTo>
                    <a:pt x="5080" y="119380"/>
                  </a:lnTo>
                  <a:lnTo>
                    <a:pt x="5080" y="3810"/>
                  </a:lnTo>
                  <a:lnTo>
                    <a:pt x="1028700" y="381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4460"/>
                  </a:lnTo>
                  <a:lnTo>
                    <a:pt x="1032510" y="124460"/>
                  </a:lnTo>
                  <a:lnTo>
                    <a:pt x="1032510" y="119380"/>
                  </a:lnTo>
                  <a:lnTo>
                    <a:pt x="1032510" y="3810"/>
                  </a:lnTo>
                  <a:lnTo>
                    <a:pt x="1032510" y="0"/>
                  </a:lnTo>
                  <a:close/>
                </a:path>
              </a:pathLst>
            </a:custGeom>
            <a:solidFill>
              <a:srgbClr val="FFF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711200" y="5544820"/>
              <a:ext cx="1023619" cy="115570"/>
            </a:xfrm>
            <a:custGeom>
              <a:avLst/>
              <a:gdLst/>
              <a:ahLst/>
              <a:cxnLst/>
              <a:rect l="l" t="t" r="r" b="b"/>
              <a:pathLst>
                <a:path w="1023619" h="115570">
                  <a:moveTo>
                    <a:pt x="1023620" y="0"/>
                  </a:moveTo>
                  <a:lnTo>
                    <a:pt x="1019810" y="0"/>
                  </a:lnTo>
                  <a:lnTo>
                    <a:pt x="1019810" y="3810"/>
                  </a:lnTo>
                  <a:lnTo>
                    <a:pt x="1019810" y="113030"/>
                  </a:lnTo>
                  <a:lnTo>
                    <a:pt x="2540" y="113030"/>
                  </a:lnTo>
                  <a:lnTo>
                    <a:pt x="2540" y="3810"/>
                  </a:lnTo>
                  <a:lnTo>
                    <a:pt x="1019810" y="3810"/>
                  </a:lnTo>
                  <a:lnTo>
                    <a:pt x="10198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3030"/>
                  </a:lnTo>
                  <a:lnTo>
                    <a:pt x="0" y="115570"/>
                  </a:lnTo>
                  <a:lnTo>
                    <a:pt x="1023620" y="115570"/>
                  </a:lnTo>
                  <a:lnTo>
                    <a:pt x="1023620" y="113030"/>
                  </a:lnTo>
                  <a:lnTo>
                    <a:pt x="1023620" y="3810"/>
                  </a:lnTo>
                  <a:lnTo>
                    <a:pt x="1023620" y="0"/>
                  </a:lnTo>
                  <a:close/>
                </a:path>
              </a:pathLst>
            </a:custGeom>
            <a:solidFill>
              <a:srgbClr val="FFF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713740" y="5548630"/>
              <a:ext cx="1017269" cy="109220"/>
            </a:xfrm>
            <a:custGeom>
              <a:avLst/>
              <a:gdLst/>
              <a:ahLst/>
              <a:cxnLst/>
              <a:rect l="l" t="t" r="r" b="b"/>
              <a:pathLst>
                <a:path w="1017269" h="109220">
                  <a:moveTo>
                    <a:pt x="1017270" y="0"/>
                  </a:moveTo>
                  <a:lnTo>
                    <a:pt x="1013460" y="0"/>
                  </a:lnTo>
                  <a:lnTo>
                    <a:pt x="1013460" y="3810"/>
                  </a:lnTo>
                  <a:lnTo>
                    <a:pt x="1013460" y="105410"/>
                  </a:lnTo>
                  <a:lnTo>
                    <a:pt x="3810" y="105410"/>
                  </a:lnTo>
                  <a:lnTo>
                    <a:pt x="3810" y="3810"/>
                  </a:lnTo>
                  <a:lnTo>
                    <a:pt x="1013460" y="3810"/>
                  </a:lnTo>
                  <a:lnTo>
                    <a:pt x="1013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5410"/>
                  </a:lnTo>
                  <a:lnTo>
                    <a:pt x="0" y="109220"/>
                  </a:lnTo>
                  <a:lnTo>
                    <a:pt x="1017270" y="109220"/>
                  </a:lnTo>
                  <a:lnTo>
                    <a:pt x="1017270" y="105410"/>
                  </a:lnTo>
                  <a:lnTo>
                    <a:pt x="1017270" y="3810"/>
                  </a:lnTo>
                  <a:lnTo>
                    <a:pt x="1017270" y="0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717550" y="5552440"/>
              <a:ext cx="1009650" cy="101600"/>
            </a:xfrm>
            <a:custGeom>
              <a:avLst/>
              <a:gdLst/>
              <a:ahLst/>
              <a:cxnLst/>
              <a:rect l="l" t="t" r="r" b="b"/>
              <a:pathLst>
                <a:path w="1009650" h="101600">
                  <a:moveTo>
                    <a:pt x="1009650" y="0"/>
                  </a:moveTo>
                  <a:lnTo>
                    <a:pt x="1007110" y="0"/>
                  </a:lnTo>
                  <a:lnTo>
                    <a:pt x="1007110" y="2540"/>
                  </a:lnTo>
                  <a:lnTo>
                    <a:pt x="1007110" y="97790"/>
                  </a:lnTo>
                  <a:lnTo>
                    <a:pt x="3810" y="97790"/>
                  </a:lnTo>
                  <a:lnTo>
                    <a:pt x="3810" y="2540"/>
                  </a:lnTo>
                  <a:lnTo>
                    <a:pt x="1007110" y="2540"/>
                  </a:lnTo>
                  <a:lnTo>
                    <a:pt x="10071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7790"/>
                  </a:lnTo>
                  <a:lnTo>
                    <a:pt x="0" y="101600"/>
                  </a:lnTo>
                  <a:lnTo>
                    <a:pt x="1009650" y="101600"/>
                  </a:lnTo>
                  <a:lnTo>
                    <a:pt x="1009650" y="97790"/>
                  </a:lnTo>
                  <a:lnTo>
                    <a:pt x="1009650" y="2540"/>
                  </a:lnTo>
                  <a:lnTo>
                    <a:pt x="1009650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721360" y="5554980"/>
              <a:ext cx="1003300" cy="95250"/>
            </a:xfrm>
            <a:custGeom>
              <a:avLst/>
              <a:gdLst/>
              <a:ahLst/>
              <a:cxnLst/>
              <a:rect l="l" t="t" r="r" b="b"/>
              <a:pathLst>
                <a:path w="1003300" h="95250">
                  <a:moveTo>
                    <a:pt x="1003300" y="0"/>
                  </a:moveTo>
                  <a:lnTo>
                    <a:pt x="999490" y="0"/>
                  </a:lnTo>
                  <a:lnTo>
                    <a:pt x="999490" y="3810"/>
                  </a:lnTo>
                  <a:lnTo>
                    <a:pt x="999490" y="91440"/>
                  </a:lnTo>
                  <a:lnTo>
                    <a:pt x="3810" y="91440"/>
                  </a:lnTo>
                  <a:lnTo>
                    <a:pt x="3810" y="3810"/>
                  </a:lnTo>
                  <a:lnTo>
                    <a:pt x="999490" y="381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1440"/>
                  </a:lnTo>
                  <a:lnTo>
                    <a:pt x="0" y="95250"/>
                  </a:lnTo>
                  <a:lnTo>
                    <a:pt x="1003300" y="95250"/>
                  </a:lnTo>
                  <a:lnTo>
                    <a:pt x="1003300" y="91440"/>
                  </a:lnTo>
                  <a:lnTo>
                    <a:pt x="1003300" y="3810"/>
                  </a:lnTo>
                  <a:lnTo>
                    <a:pt x="1003300" y="0"/>
                  </a:lnTo>
                  <a:close/>
                </a:path>
              </a:pathLst>
            </a:custGeom>
            <a:solidFill>
              <a:srgbClr val="FFF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725170" y="5558790"/>
              <a:ext cx="995680" cy="87630"/>
            </a:xfrm>
            <a:custGeom>
              <a:avLst/>
              <a:gdLst/>
              <a:ahLst/>
              <a:cxnLst/>
              <a:rect l="l" t="t" r="r" b="b"/>
              <a:pathLst>
                <a:path w="995680" h="87629">
                  <a:moveTo>
                    <a:pt x="995680" y="0"/>
                  </a:moveTo>
                  <a:lnTo>
                    <a:pt x="991870" y="0"/>
                  </a:lnTo>
                  <a:lnTo>
                    <a:pt x="991870" y="3810"/>
                  </a:lnTo>
                  <a:lnTo>
                    <a:pt x="991870" y="83820"/>
                  </a:lnTo>
                  <a:lnTo>
                    <a:pt x="3810" y="83820"/>
                  </a:lnTo>
                  <a:lnTo>
                    <a:pt x="3810" y="3810"/>
                  </a:lnTo>
                  <a:lnTo>
                    <a:pt x="991870" y="3810"/>
                  </a:lnTo>
                  <a:lnTo>
                    <a:pt x="991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3820"/>
                  </a:lnTo>
                  <a:lnTo>
                    <a:pt x="0" y="87630"/>
                  </a:lnTo>
                  <a:lnTo>
                    <a:pt x="995680" y="87630"/>
                  </a:lnTo>
                  <a:lnTo>
                    <a:pt x="995680" y="83820"/>
                  </a:lnTo>
                  <a:lnTo>
                    <a:pt x="995680" y="3810"/>
                  </a:lnTo>
                  <a:lnTo>
                    <a:pt x="99568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728980" y="5562600"/>
              <a:ext cx="988060" cy="80010"/>
            </a:xfrm>
            <a:custGeom>
              <a:avLst/>
              <a:gdLst/>
              <a:ahLst/>
              <a:cxnLst/>
              <a:rect l="l" t="t" r="r" b="b"/>
              <a:pathLst>
                <a:path w="988060" h="80010">
                  <a:moveTo>
                    <a:pt x="988060" y="0"/>
                  </a:moveTo>
                  <a:lnTo>
                    <a:pt x="984250" y="0"/>
                  </a:lnTo>
                  <a:lnTo>
                    <a:pt x="984250" y="3810"/>
                  </a:lnTo>
                  <a:lnTo>
                    <a:pt x="98425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984250" y="3810"/>
                  </a:lnTo>
                  <a:lnTo>
                    <a:pt x="984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988060" y="80010"/>
                  </a:lnTo>
                  <a:lnTo>
                    <a:pt x="988060" y="76200"/>
                  </a:lnTo>
                  <a:lnTo>
                    <a:pt x="988060" y="3810"/>
                  </a:lnTo>
                  <a:lnTo>
                    <a:pt x="988060" y="0"/>
                  </a:lnTo>
                  <a:close/>
                </a:path>
              </a:pathLst>
            </a:custGeom>
            <a:solidFill>
              <a:srgbClr val="FFF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732790" y="5566410"/>
              <a:ext cx="980440" cy="72390"/>
            </a:xfrm>
            <a:custGeom>
              <a:avLst/>
              <a:gdLst/>
              <a:ahLst/>
              <a:cxnLst/>
              <a:rect l="l" t="t" r="r" b="b"/>
              <a:pathLst>
                <a:path w="980439" h="72389">
                  <a:moveTo>
                    <a:pt x="980440" y="0"/>
                  </a:moveTo>
                  <a:lnTo>
                    <a:pt x="976630" y="0"/>
                  </a:lnTo>
                  <a:lnTo>
                    <a:pt x="976630" y="3810"/>
                  </a:lnTo>
                  <a:lnTo>
                    <a:pt x="97663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976630" y="3810"/>
                  </a:lnTo>
                  <a:lnTo>
                    <a:pt x="976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980440" y="72390"/>
                  </a:lnTo>
                  <a:lnTo>
                    <a:pt x="980440" y="68580"/>
                  </a:lnTo>
                  <a:lnTo>
                    <a:pt x="980440" y="3810"/>
                  </a:lnTo>
                  <a:lnTo>
                    <a:pt x="980440" y="0"/>
                  </a:lnTo>
                  <a:close/>
                </a:path>
              </a:pathLst>
            </a:custGeom>
            <a:solidFill>
              <a:srgbClr val="FF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736600" y="5570220"/>
              <a:ext cx="972819" cy="64769"/>
            </a:xfrm>
            <a:custGeom>
              <a:avLst/>
              <a:gdLst/>
              <a:ahLst/>
              <a:cxnLst/>
              <a:rect l="l" t="t" r="r" b="b"/>
              <a:pathLst>
                <a:path w="972819" h="64770">
                  <a:moveTo>
                    <a:pt x="972820" y="0"/>
                  </a:moveTo>
                  <a:lnTo>
                    <a:pt x="969010" y="0"/>
                  </a:lnTo>
                  <a:lnTo>
                    <a:pt x="969010" y="3810"/>
                  </a:lnTo>
                  <a:lnTo>
                    <a:pt x="969010" y="62230"/>
                  </a:lnTo>
                  <a:lnTo>
                    <a:pt x="3810" y="62230"/>
                  </a:lnTo>
                  <a:lnTo>
                    <a:pt x="3810" y="3810"/>
                  </a:lnTo>
                  <a:lnTo>
                    <a:pt x="969010" y="3810"/>
                  </a:lnTo>
                  <a:lnTo>
                    <a:pt x="969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230"/>
                  </a:lnTo>
                  <a:lnTo>
                    <a:pt x="0" y="64770"/>
                  </a:lnTo>
                  <a:lnTo>
                    <a:pt x="972820" y="64770"/>
                  </a:lnTo>
                  <a:lnTo>
                    <a:pt x="972820" y="62230"/>
                  </a:lnTo>
                  <a:lnTo>
                    <a:pt x="972820" y="3810"/>
                  </a:lnTo>
                  <a:lnTo>
                    <a:pt x="972820" y="0"/>
                  </a:lnTo>
                  <a:close/>
                </a:path>
              </a:pathLst>
            </a:custGeom>
            <a:solidFill>
              <a:srgbClr val="FFF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740410" y="5574030"/>
              <a:ext cx="965200" cy="58419"/>
            </a:xfrm>
            <a:custGeom>
              <a:avLst/>
              <a:gdLst/>
              <a:ahLst/>
              <a:cxnLst/>
              <a:rect l="l" t="t" r="r" b="b"/>
              <a:pathLst>
                <a:path w="965200" h="58420">
                  <a:moveTo>
                    <a:pt x="965200" y="0"/>
                  </a:moveTo>
                  <a:lnTo>
                    <a:pt x="961390" y="0"/>
                  </a:lnTo>
                  <a:lnTo>
                    <a:pt x="961390" y="3810"/>
                  </a:lnTo>
                  <a:lnTo>
                    <a:pt x="961390" y="54610"/>
                  </a:lnTo>
                  <a:lnTo>
                    <a:pt x="2540" y="54610"/>
                  </a:lnTo>
                  <a:lnTo>
                    <a:pt x="2540" y="3810"/>
                  </a:lnTo>
                  <a:lnTo>
                    <a:pt x="961390" y="3810"/>
                  </a:lnTo>
                  <a:lnTo>
                    <a:pt x="961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"/>
                  </a:lnTo>
                  <a:lnTo>
                    <a:pt x="0" y="58420"/>
                  </a:lnTo>
                  <a:lnTo>
                    <a:pt x="965200" y="58420"/>
                  </a:lnTo>
                  <a:lnTo>
                    <a:pt x="965200" y="54610"/>
                  </a:lnTo>
                  <a:lnTo>
                    <a:pt x="965200" y="3810"/>
                  </a:lnTo>
                  <a:lnTo>
                    <a:pt x="965200" y="0"/>
                  </a:lnTo>
                  <a:close/>
                </a:path>
              </a:pathLst>
            </a:custGeom>
            <a:solidFill>
              <a:srgbClr val="FFF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742950" y="5577840"/>
              <a:ext cx="958850" cy="50800"/>
            </a:xfrm>
            <a:custGeom>
              <a:avLst/>
              <a:gdLst/>
              <a:ahLst/>
              <a:cxnLst/>
              <a:rect l="l" t="t" r="r" b="b"/>
              <a:pathLst>
                <a:path w="958850" h="50800">
                  <a:moveTo>
                    <a:pt x="958850" y="0"/>
                  </a:moveTo>
                  <a:lnTo>
                    <a:pt x="955040" y="0"/>
                  </a:lnTo>
                  <a:lnTo>
                    <a:pt x="955040" y="3810"/>
                  </a:lnTo>
                  <a:lnTo>
                    <a:pt x="95504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955040" y="3810"/>
                  </a:lnTo>
                  <a:lnTo>
                    <a:pt x="9550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50800"/>
                  </a:lnTo>
                  <a:lnTo>
                    <a:pt x="958850" y="50800"/>
                  </a:lnTo>
                  <a:lnTo>
                    <a:pt x="958850" y="46990"/>
                  </a:lnTo>
                  <a:lnTo>
                    <a:pt x="958850" y="3810"/>
                  </a:lnTo>
                  <a:lnTo>
                    <a:pt x="958850" y="0"/>
                  </a:lnTo>
                  <a:close/>
                </a:path>
              </a:pathLst>
            </a:custGeom>
            <a:solidFill>
              <a:srgbClr val="FFF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746760" y="5581650"/>
              <a:ext cx="951230" cy="43180"/>
            </a:xfrm>
            <a:custGeom>
              <a:avLst/>
              <a:gdLst/>
              <a:ahLst/>
              <a:cxnLst/>
              <a:rect l="l" t="t" r="r" b="b"/>
              <a:pathLst>
                <a:path w="951230" h="43179">
                  <a:moveTo>
                    <a:pt x="951230" y="0"/>
                  </a:moveTo>
                  <a:lnTo>
                    <a:pt x="948690" y="0"/>
                  </a:lnTo>
                  <a:lnTo>
                    <a:pt x="948690" y="2540"/>
                  </a:lnTo>
                  <a:lnTo>
                    <a:pt x="948690" y="39370"/>
                  </a:lnTo>
                  <a:lnTo>
                    <a:pt x="3810" y="39370"/>
                  </a:lnTo>
                  <a:lnTo>
                    <a:pt x="3810" y="2540"/>
                  </a:lnTo>
                  <a:lnTo>
                    <a:pt x="948690" y="2540"/>
                  </a:lnTo>
                  <a:lnTo>
                    <a:pt x="9486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951230" y="43180"/>
                  </a:lnTo>
                  <a:lnTo>
                    <a:pt x="951230" y="39370"/>
                  </a:lnTo>
                  <a:lnTo>
                    <a:pt x="951230" y="2540"/>
                  </a:lnTo>
                  <a:lnTo>
                    <a:pt x="951230" y="0"/>
                  </a:lnTo>
                  <a:close/>
                </a:path>
              </a:pathLst>
            </a:custGeom>
            <a:solidFill>
              <a:srgbClr val="FFF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750570" y="5584190"/>
              <a:ext cx="944880" cy="36830"/>
            </a:xfrm>
            <a:custGeom>
              <a:avLst/>
              <a:gdLst/>
              <a:ahLst/>
              <a:cxnLst/>
              <a:rect l="l" t="t" r="r" b="b"/>
              <a:pathLst>
                <a:path w="944880" h="36829">
                  <a:moveTo>
                    <a:pt x="944880" y="0"/>
                  </a:moveTo>
                  <a:lnTo>
                    <a:pt x="941070" y="0"/>
                  </a:lnTo>
                  <a:lnTo>
                    <a:pt x="941070" y="3810"/>
                  </a:lnTo>
                  <a:lnTo>
                    <a:pt x="94107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941070" y="3810"/>
                  </a:lnTo>
                  <a:lnTo>
                    <a:pt x="941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944880" y="36830"/>
                  </a:lnTo>
                  <a:lnTo>
                    <a:pt x="944880" y="33020"/>
                  </a:lnTo>
                  <a:lnTo>
                    <a:pt x="944880" y="3810"/>
                  </a:lnTo>
                  <a:lnTo>
                    <a:pt x="944880" y="0"/>
                  </a:lnTo>
                  <a:close/>
                </a:path>
              </a:pathLst>
            </a:custGeom>
            <a:solidFill>
              <a:srgbClr val="FFF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754380" y="5588000"/>
              <a:ext cx="937260" cy="29209"/>
            </a:xfrm>
            <a:custGeom>
              <a:avLst/>
              <a:gdLst/>
              <a:ahLst/>
              <a:cxnLst/>
              <a:rect l="l" t="t" r="r" b="b"/>
              <a:pathLst>
                <a:path w="937260" h="29210">
                  <a:moveTo>
                    <a:pt x="937260" y="0"/>
                  </a:moveTo>
                  <a:lnTo>
                    <a:pt x="933450" y="0"/>
                  </a:lnTo>
                  <a:lnTo>
                    <a:pt x="933450" y="3810"/>
                  </a:lnTo>
                  <a:lnTo>
                    <a:pt x="93345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933450" y="3810"/>
                  </a:lnTo>
                  <a:lnTo>
                    <a:pt x="933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937260" y="29210"/>
                  </a:lnTo>
                  <a:lnTo>
                    <a:pt x="937260" y="25400"/>
                  </a:lnTo>
                  <a:lnTo>
                    <a:pt x="937260" y="3810"/>
                  </a:lnTo>
                  <a:lnTo>
                    <a:pt x="937260" y="0"/>
                  </a:lnTo>
                  <a:close/>
                </a:path>
              </a:pathLst>
            </a:custGeom>
            <a:solidFill>
              <a:srgbClr val="FFF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758190" y="5591810"/>
              <a:ext cx="929640" cy="21590"/>
            </a:xfrm>
            <a:custGeom>
              <a:avLst/>
              <a:gdLst/>
              <a:ahLst/>
              <a:cxnLst/>
              <a:rect l="l" t="t" r="r" b="b"/>
              <a:pathLst>
                <a:path w="929639" h="21589">
                  <a:moveTo>
                    <a:pt x="929640" y="0"/>
                  </a:moveTo>
                  <a:lnTo>
                    <a:pt x="925830" y="0"/>
                  </a:lnTo>
                  <a:lnTo>
                    <a:pt x="925830" y="3810"/>
                  </a:lnTo>
                  <a:lnTo>
                    <a:pt x="92583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925830" y="3810"/>
                  </a:lnTo>
                  <a:lnTo>
                    <a:pt x="925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929640" y="21590"/>
                  </a:lnTo>
                  <a:lnTo>
                    <a:pt x="929640" y="17780"/>
                  </a:lnTo>
                  <a:lnTo>
                    <a:pt x="929640" y="3810"/>
                  </a:lnTo>
                  <a:lnTo>
                    <a:pt x="929640" y="0"/>
                  </a:lnTo>
                  <a:close/>
                </a:path>
              </a:pathLst>
            </a:custGeom>
            <a:solidFill>
              <a:srgbClr val="FFF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762000" y="5595620"/>
              <a:ext cx="922019" cy="13970"/>
            </a:xfrm>
            <a:custGeom>
              <a:avLst/>
              <a:gdLst/>
              <a:ahLst/>
              <a:cxnLst/>
              <a:rect l="l" t="t" r="r" b="b"/>
              <a:pathLst>
                <a:path w="922019" h="13970">
                  <a:moveTo>
                    <a:pt x="922020" y="0"/>
                  </a:moveTo>
                  <a:lnTo>
                    <a:pt x="918210" y="0"/>
                  </a:lnTo>
                  <a:lnTo>
                    <a:pt x="918210" y="3810"/>
                  </a:lnTo>
                  <a:lnTo>
                    <a:pt x="91821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918210" y="3810"/>
                  </a:lnTo>
                  <a:lnTo>
                    <a:pt x="918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922020" y="13970"/>
                  </a:lnTo>
                  <a:lnTo>
                    <a:pt x="922020" y="10160"/>
                  </a:lnTo>
                  <a:lnTo>
                    <a:pt x="922020" y="3810"/>
                  </a:lnTo>
                  <a:lnTo>
                    <a:pt x="922020" y="0"/>
                  </a:lnTo>
                  <a:close/>
                </a:path>
              </a:pathLst>
            </a:custGeom>
            <a:solidFill>
              <a:srgbClr val="FFF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765809" y="5599430"/>
              <a:ext cx="914400" cy="6350"/>
            </a:xfrm>
            <a:custGeom>
              <a:avLst/>
              <a:gdLst/>
              <a:ahLst/>
              <a:cxnLst/>
              <a:rect l="l" t="t" r="r" b="b"/>
              <a:pathLst>
                <a:path w="914400" h="6350">
                  <a:moveTo>
                    <a:pt x="91440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914400" y="635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539750" y="5373370"/>
              <a:ext cx="1366520" cy="459740"/>
            </a:xfrm>
            <a:custGeom>
              <a:avLst/>
              <a:gdLst/>
              <a:ahLst/>
              <a:cxnLst/>
              <a:rect l="l" t="t" r="r" b="b"/>
              <a:pathLst>
                <a:path w="1366520" h="459739">
                  <a:moveTo>
                    <a:pt x="0" y="0"/>
                  </a:moveTo>
                  <a:lnTo>
                    <a:pt x="1366520" y="0"/>
                  </a:lnTo>
                  <a:lnTo>
                    <a:pt x="1366520" y="459739"/>
                  </a:lnTo>
                  <a:lnTo>
                    <a:pt x="0" y="45973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2" name="object 662"/>
          <p:cNvSpPr txBox="1"/>
          <p:nvPr/>
        </p:nvSpPr>
        <p:spPr>
          <a:xfrm>
            <a:off x="909319" y="5407659"/>
            <a:ext cx="62738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52069">
              <a:lnSpc>
                <a:spcPts val="1430"/>
              </a:lnSpc>
              <a:spcBef>
                <a:spcPts val="155"/>
              </a:spcBef>
            </a:pPr>
            <a:r>
              <a:rPr sz="1200" b="1" spc="-10" dirty="0">
                <a:latin typeface="Times New Roman"/>
                <a:cs typeface="Times New Roman"/>
              </a:rPr>
              <a:t>NERFS 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r>
              <a:rPr sz="1200" b="1" spc="-10" dirty="0">
                <a:latin typeface="Times New Roman"/>
                <a:cs typeface="Times New Roman"/>
              </a:rPr>
              <a:t>A</a:t>
            </a:r>
            <a:r>
              <a:rPr sz="1200" b="1" dirty="0">
                <a:latin typeface="Times New Roman"/>
                <a:cs typeface="Times New Roman"/>
              </a:rPr>
              <a:t>C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spc="5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63" name="object 663"/>
          <p:cNvGrpSpPr/>
          <p:nvPr/>
        </p:nvGrpSpPr>
        <p:grpSpPr>
          <a:xfrm>
            <a:off x="449580" y="6146800"/>
            <a:ext cx="1404620" cy="496570"/>
            <a:chOff x="449580" y="6146800"/>
            <a:chExt cx="1404620" cy="496570"/>
          </a:xfrm>
        </p:grpSpPr>
        <p:sp>
          <p:nvSpPr>
            <p:cNvPr id="664" name="object 664"/>
            <p:cNvSpPr/>
            <p:nvPr/>
          </p:nvSpPr>
          <p:spPr>
            <a:xfrm>
              <a:off x="467360" y="6164579"/>
              <a:ext cx="1367790" cy="461009"/>
            </a:xfrm>
            <a:custGeom>
              <a:avLst/>
              <a:gdLst/>
              <a:ahLst/>
              <a:cxnLst/>
              <a:rect l="l" t="t" r="r" b="b"/>
              <a:pathLst>
                <a:path w="1367789" h="461009">
                  <a:moveTo>
                    <a:pt x="1367790" y="0"/>
                  </a:moveTo>
                  <a:lnTo>
                    <a:pt x="1363980" y="0"/>
                  </a:lnTo>
                  <a:lnTo>
                    <a:pt x="1363980" y="3810"/>
                  </a:lnTo>
                  <a:lnTo>
                    <a:pt x="1363980" y="455930"/>
                  </a:lnTo>
                  <a:lnTo>
                    <a:pt x="3810" y="455930"/>
                  </a:lnTo>
                  <a:lnTo>
                    <a:pt x="3810" y="3810"/>
                  </a:lnTo>
                  <a:lnTo>
                    <a:pt x="1363980" y="3810"/>
                  </a:lnTo>
                  <a:lnTo>
                    <a:pt x="1363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5930"/>
                  </a:lnTo>
                  <a:lnTo>
                    <a:pt x="0" y="461010"/>
                  </a:lnTo>
                  <a:lnTo>
                    <a:pt x="1367790" y="461010"/>
                  </a:lnTo>
                  <a:lnTo>
                    <a:pt x="1367790" y="455942"/>
                  </a:lnTo>
                  <a:lnTo>
                    <a:pt x="1367790" y="3810"/>
                  </a:lnTo>
                  <a:lnTo>
                    <a:pt x="13677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471170" y="6168389"/>
              <a:ext cx="1360170" cy="452120"/>
            </a:xfrm>
            <a:custGeom>
              <a:avLst/>
              <a:gdLst/>
              <a:ahLst/>
              <a:cxnLst/>
              <a:rect l="l" t="t" r="r" b="b"/>
              <a:pathLst>
                <a:path w="1360170" h="452120">
                  <a:moveTo>
                    <a:pt x="1360170" y="0"/>
                  </a:moveTo>
                  <a:lnTo>
                    <a:pt x="1356360" y="0"/>
                  </a:lnTo>
                  <a:lnTo>
                    <a:pt x="1356360" y="3810"/>
                  </a:lnTo>
                  <a:lnTo>
                    <a:pt x="1356360" y="449580"/>
                  </a:lnTo>
                  <a:lnTo>
                    <a:pt x="3810" y="449580"/>
                  </a:lnTo>
                  <a:lnTo>
                    <a:pt x="3810" y="3810"/>
                  </a:lnTo>
                  <a:lnTo>
                    <a:pt x="1356360" y="3810"/>
                  </a:lnTo>
                  <a:lnTo>
                    <a:pt x="1356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9580"/>
                  </a:lnTo>
                  <a:lnTo>
                    <a:pt x="0" y="452120"/>
                  </a:lnTo>
                  <a:lnTo>
                    <a:pt x="1360170" y="452120"/>
                  </a:lnTo>
                  <a:lnTo>
                    <a:pt x="1360170" y="449580"/>
                  </a:lnTo>
                  <a:lnTo>
                    <a:pt x="1360170" y="3810"/>
                  </a:lnTo>
                  <a:lnTo>
                    <a:pt x="1360170" y="0"/>
                  </a:lnTo>
                  <a:close/>
                </a:path>
              </a:pathLst>
            </a:custGeom>
            <a:solidFill>
              <a:srgbClr val="FFF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474980" y="6172199"/>
              <a:ext cx="1352550" cy="445770"/>
            </a:xfrm>
            <a:custGeom>
              <a:avLst/>
              <a:gdLst/>
              <a:ahLst/>
              <a:cxnLst/>
              <a:rect l="l" t="t" r="r" b="b"/>
              <a:pathLst>
                <a:path w="1352550" h="445770">
                  <a:moveTo>
                    <a:pt x="1352550" y="0"/>
                  </a:moveTo>
                  <a:lnTo>
                    <a:pt x="1350010" y="0"/>
                  </a:lnTo>
                  <a:lnTo>
                    <a:pt x="1350010" y="3810"/>
                  </a:lnTo>
                  <a:lnTo>
                    <a:pt x="1350010" y="441960"/>
                  </a:lnTo>
                  <a:lnTo>
                    <a:pt x="3810" y="441960"/>
                  </a:lnTo>
                  <a:lnTo>
                    <a:pt x="3810" y="3810"/>
                  </a:lnTo>
                  <a:lnTo>
                    <a:pt x="1350010" y="3810"/>
                  </a:lnTo>
                  <a:lnTo>
                    <a:pt x="1350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1960"/>
                  </a:lnTo>
                  <a:lnTo>
                    <a:pt x="0" y="445770"/>
                  </a:lnTo>
                  <a:lnTo>
                    <a:pt x="1352550" y="445770"/>
                  </a:lnTo>
                  <a:lnTo>
                    <a:pt x="1352550" y="441960"/>
                  </a:lnTo>
                  <a:lnTo>
                    <a:pt x="1352550" y="3810"/>
                  </a:lnTo>
                  <a:lnTo>
                    <a:pt x="1352550" y="0"/>
                  </a:lnTo>
                  <a:close/>
                </a:path>
              </a:pathLst>
            </a:custGeom>
            <a:solidFill>
              <a:srgbClr val="FFFF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478790" y="6176009"/>
              <a:ext cx="1346200" cy="438150"/>
            </a:xfrm>
            <a:custGeom>
              <a:avLst/>
              <a:gdLst/>
              <a:ahLst/>
              <a:cxnLst/>
              <a:rect l="l" t="t" r="r" b="b"/>
              <a:pathLst>
                <a:path w="1346200" h="438150">
                  <a:moveTo>
                    <a:pt x="1346200" y="0"/>
                  </a:moveTo>
                  <a:lnTo>
                    <a:pt x="1342390" y="0"/>
                  </a:lnTo>
                  <a:lnTo>
                    <a:pt x="1342390" y="3810"/>
                  </a:lnTo>
                  <a:lnTo>
                    <a:pt x="1342390" y="434340"/>
                  </a:lnTo>
                  <a:lnTo>
                    <a:pt x="3810" y="434340"/>
                  </a:lnTo>
                  <a:lnTo>
                    <a:pt x="3810" y="3810"/>
                  </a:lnTo>
                  <a:lnTo>
                    <a:pt x="1342390" y="3810"/>
                  </a:lnTo>
                  <a:lnTo>
                    <a:pt x="1342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4340"/>
                  </a:lnTo>
                  <a:lnTo>
                    <a:pt x="0" y="438150"/>
                  </a:lnTo>
                  <a:lnTo>
                    <a:pt x="1346200" y="438150"/>
                  </a:lnTo>
                  <a:lnTo>
                    <a:pt x="1346200" y="434340"/>
                  </a:lnTo>
                  <a:lnTo>
                    <a:pt x="1346200" y="381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FFF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482600" y="6179819"/>
              <a:ext cx="1338580" cy="430530"/>
            </a:xfrm>
            <a:custGeom>
              <a:avLst/>
              <a:gdLst/>
              <a:ahLst/>
              <a:cxnLst/>
              <a:rect l="l" t="t" r="r" b="b"/>
              <a:pathLst>
                <a:path w="1338580" h="430529">
                  <a:moveTo>
                    <a:pt x="13385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334770" y="3810"/>
                  </a:lnTo>
                  <a:lnTo>
                    <a:pt x="1334770" y="426720"/>
                  </a:lnTo>
                  <a:lnTo>
                    <a:pt x="2540" y="426720"/>
                  </a:lnTo>
                  <a:lnTo>
                    <a:pt x="2540" y="3822"/>
                  </a:lnTo>
                  <a:lnTo>
                    <a:pt x="0" y="3822"/>
                  </a:lnTo>
                  <a:lnTo>
                    <a:pt x="0" y="426720"/>
                  </a:lnTo>
                  <a:lnTo>
                    <a:pt x="0" y="430530"/>
                  </a:lnTo>
                  <a:lnTo>
                    <a:pt x="1338580" y="430530"/>
                  </a:lnTo>
                  <a:lnTo>
                    <a:pt x="1338580" y="426720"/>
                  </a:lnTo>
                  <a:lnTo>
                    <a:pt x="1338580" y="3810"/>
                  </a:lnTo>
                  <a:lnTo>
                    <a:pt x="1338580" y="0"/>
                  </a:lnTo>
                  <a:close/>
                </a:path>
              </a:pathLst>
            </a:custGeom>
            <a:solidFill>
              <a:srgbClr val="FF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485140" y="6183629"/>
              <a:ext cx="1332230" cy="422909"/>
            </a:xfrm>
            <a:custGeom>
              <a:avLst/>
              <a:gdLst/>
              <a:ahLst/>
              <a:cxnLst/>
              <a:rect l="l" t="t" r="r" b="b"/>
              <a:pathLst>
                <a:path w="1332230" h="422909">
                  <a:moveTo>
                    <a:pt x="1332230" y="0"/>
                  </a:moveTo>
                  <a:lnTo>
                    <a:pt x="1328420" y="0"/>
                  </a:lnTo>
                  <a:lnTo>
                    <a:pt x="1328420" y="2540"/>
                  </a:lnTo>
                  <a:lnTo>
                    <a:pt x="1328420" y="419100"/>
                  </a:lnTo>
                  <a:lnTo>
                    <a:pt x="3810" y="419100"/>
                  </a:lnTo>
                  <a:lnTo>
                    <a:pt x="3810" y="2540"/>
                  </a:lnTo>
                  <a:lnTo>
                    <a:pt x="1328420" y="2540"/>
                  </a:lnTo>
                  <a:lnTo>
                    <a:pt x="13284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19100"/>
                  </a:lnTo>
                  <a:lnTo>
                    <a:pt x="0" y="422910"/>
                  </a:lnTo>
                  <a:lnTo>
                    <a:pt x="1332230" y="422910"/>
                  </a:lnTo>
                  <a:lnTo>
                    <a:pt x="1332230" y="419100"/>
                  </a:lnTo>
                  <a:lnTo>
                    <a:pt x="1332230" y="2540"/>
                  </a:lnTo>
                  <a:lnTo>
                    <a:pt x="1332230" y="0"/>
                  </a:lnTo>
                  <a:close/>
                </a:path>
              </a:pathLst>
            </a:custGeom>
            <a:solidFill>
              <a:srgbClr val="FFF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488950" y="6186169"/>
              <a:ext cx="1324610" cy="416559"/>
            </a:xfrm>
            <a:custGeom>
              <a:avLst/>
              <a:gdLst/>
              <a:ahLst/>
              <a:cxnLst/>
              <a:rect l="l" t="t" r="r" b="b"/>
              <a:pathLst>
                <a:path w="1324610" h="416559">
                  <a:moveTo>
                    <a:pt x="1324610" y="0"/>
                  </a:moveTo>
                  <a:lnTo>
                    <a:pt x="1320800" y="0"/>
                  </a:lnTo>
                  <a:lnTo>
                    <a:pt x="1320800" y="3810"/>
                  </a:lnTo>
                  <a:lnTo>
                    <a:pt x="1320800" y="412750"/>
                  </a:lnTo>
                  <a:lnTo>
                    <a:pt x="3810" y="412750"/>
                  </a:lnTo>
                  <a:lnTo>
                    <a:pt x="3810" y="3810"/>
                  </a:lnTo>
                  <a:lnTo>
                    <a:pt x="1320800" y="3810"/>
                  </a:lnTo>
                  <a:lnTo>
                    <a:pt x="13208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2750"/>
                  </a:lnTo>
                  <a:lnTo>
                    <a:pt x="0" y="416560"/>
                  </a:lnTo>
                  <a:lnTo>
                    <a:pt x="1324610" y="416560"/>
                  </a:lnTo>
                  <a:lnTo>
                    <a:pt x="1324610" y="412750"/>
                  </a:lnTo>
                  <a:lnTo>
                    <a:pt x="1324610" y="381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F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492760" y="6189979"/>
              <a:ext cx="1316990" cy="408940"/>
            </a:xfrm>
            <a:custGeom>
              <a:avLst/>
              <a:gdLst/>
              <a:ahLst/>
              <a:cxnLst/>
              <a:rect l="l" t="t" r="r" b="b"/>
              <a:pathLst>
                <a:path w="1316989" h="408940">
                  <a:moveTo>
                    <a:pt x="1316990" y="0"/>
                  </a:moveTo>
                  <a:lnTo>
                    <a:pt x="1313180" y="0"/>
                  </a:lnTo>
                  <a:lnTo>
                    <a:pt x="1313180" y="3810"/>
                  </a:lnTo>
                  <a:lnTo>
                    <a:pt x="1313180" y="405130"/>
                  </a:lnTo>
                  <a:lnTo>
                    <a:pt x="3810" y="405130"/>
                  </a:lnTo>
                  <a:lnTo>
                    <a:pt x="3810" y="3810"/>
                  </a:lnTo>
                  <a:lnTo>
                    <a:pt x="1313180" y="3810"/>
                  </a:lnTo>
                  <a:lnTo>
                    <a:pt x="13131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5130"/>
                  </a:lnTo>
                  <a:lnTo>
                    <a:pt x="0" y="408940"/>
                  </a:lnTo>
                  <a:lnTo>
                    <a:pt x="1316990" y="408940"/>
                  </a:lnTo>
                  <a:lnTo>
                    <a:pt x="1316990" y="405130"/>
                  </a:lnTo>
                  <a:lnTo>
                    <a:pt x="1316990" y="3810"/>
                  </a:lnTo>
                  <a:lnTo>
                    <a:pt x="1316990" y="0"/>
                  </a:lnTo>
                  <a:close/>
                </a:path>
              </a:pathLst>
            </a:custGeom>
            <a:solidFill>
              <a:srgbClr val="FFF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496570" y="6193789"/>
              <a:ext cx="1309370" cy="401320"/>
            </a:xfrm>
            <a:custGeom>
              <a:avLst/>
              <a:gdLst/>
              <a:ahLst/>
              <a:cxnLst/>
              <a:rect l="l" t="t" r="r" b="b"/>
              <a:pathLst>
                <a:path w="1309370" h="401320">
                  <a:moveTo>
                    <a:pt x="1309370" y="0"/>
                  </a:moveTo>
                  <a:lnTo>
                    <a:pt x="1305560" y="0"/>
                  </a:lnTo>
                  <a:lnTo>
                    <a:pt x="1305560" y="3810"/>
                  </a:lnTo>
                  <a:lnTo>
                    <a:pt x="1305560" y="398780"/>
                  </a:lnTo>
                  <a:lnTo>
                    <a:pt x="3810" y="398780"/>
                  </a:lnTo>
                  <a:lnTo>
                    <a:pt x="3810" y="3810"/>
                  </a:lnTo>
                  <a:lnTo>
                    <a:pt x="1305560" y="3810"/>
                  </a:lnTo>
                  <a:lnTo>
                    <a:pt x="13055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8780"/>
                  </a:lnTo>
                  <a:lnTo>
                    <a:pt x="0" y="401320"/>
                  </a:lnTo>
                  <a:lnTo>
                    <a:pt x="1309370" y="401320"/>
                  </a:lnTo>
                  <a:lnTo>
                    <a:pt x="1309370" y="398780"/>
                  </a:lnTo>
                  <a:lnTo>
                    <a:pt x="1309370" y="3810"/>
                  </a:lnTo>
                  <a:lnTo>
                    <a:pt x="1309370" y="0"/>
                  </a:lnTo>
                  <a:close/>
                </a:path>
              </a:pathLst>
            </a:custGeom>
            <a:solidFill>
              <a:srgbClr val="FF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500380" y="6197599"/>
              <a:ext cx="1301750" cy="394970"/>
            </a:xfrm>
            <a:custGeom>
              <a:avLst/>
              <a:gdLst/>
              <a:ahLst/>
              <a:cxnLst/>
              <a:rect l="l" t="t" r="r" b="b"/>
              <a:pathLst>
                <a:path w="1301750" h="394970">
                  <a:moveTo>
                    <a:pt x="1301750" y="0"/>
                  </a:moveTo>
                  <a:lnTo>
                    <a:pt x="1297940" y="0"/>
                  </a:lnTo>
                  <a:lnTo>
                    <a:pt x="1297940" y="3810"/>
                  </a:lnTo>
                  <a:lnTo>
                    <a:pt x="1297940" y="391160"/>
                  </a:lnTo>
                  <a:lnTo>
                    <a:pt x="3810" y="391160"/>
                  </a:lnTo>
                  <a:lnTo>
                    <a:pt x="3810" y="3810"/>
                  </a:lnTo>
                  <a:lnTo>
                    <a:pt x="1297940" y="3810"/>
                  </a:lnTo>
                  <a:lnTo>
                    <a:pt x="1297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1160"/>
                  </a:lnTo>
                  <a:lnTo>
                    <a:pt x="0" y="394970"/>
                  </a:lnTo>
                  <a:lnTo>
                    <a:pt x="1301750" y="394970"/>
                  </a:lnTo>
                  <a:lnTo>
                    <a:pt x="1301750" y="391160"/>
                  </a:lnTo>
                  <a:lnTo>
                    <a:pt x="1301750" y="3810"/>
                  </a:lnTo>
                  <a:lnTo>
                    <a:pt x="1301750" y="0"/>
                  </a:lnTo>
                  <a:close/>
                </a:path>
              </a:pathLst>
            </a:custGeom>
            <a:solidFill>
              <a:srgbClr val="FF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504190" y="6201409"/>
              <a:ext cx="1294130" cy="387350"/>
            </a:xfrm>
            <a:custGeom>
              <a:avLst/>
              <a:gdLst/>
              <a:ahLst/>
              <a:cxnLst/>
              <a:rect l="l" t="t" r="r" b="b"/>
              <a:pathLst>
                <a:path w="1294130" h="387350">
                  <a:moveTo>
                    <a:pt x="1294130" y="0"/>
                  </a:moveTo>
                  <a:lnTo>
                    <a:pt x="1291590" y="0"/>
                  </a:lnTo>
                  <a:lnTo>
                    <a:pt x="1291590" y="3810"/>
                  </a:lnTo>
                  <a:lnTo>
                    <a:pt x="1291590" y="383540"/>
                  </a:lnTo>
                  <a:lnTo>
                    <a:pt x="3810" y="383540"/>
                  </a:lnTo>
                  <a:lnTo>
                    <a:pt x="3810" y="3810"/>
                  </a:lnTo>
                  <a:lnTo>
                    <a:pt x="1291590" y="3810"/>
                  </a:lnTo>
                  <a:lnTo>
                    <a:pt x="1291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3540"/>
                  </a:lnTo>
                  <a:lnTo>
                    <a:pt x="0" y="387350"/>
                  </a:lnTo>
                  <a:lnTo>
                    <a:pt x="1294130" y="387350"/>
                  </a:lnTo>
                  <a:lnTo>
                    <a:pt x="1294130" y="383540"/>
                  </a:lnTo>
                  <a:lnTo>
                    <a:pt x="1294130" y="3810"/>
                  </a:lnTo>
                  <a:lnTo>
                    <a:pt x="1294130" y="0"/>
                  </a:lnTo>
                  <a:close/>
                </a:path>
              </a:pathLst>
            </a:custGeom>
            <a:solidFill>
              <a:srgbClr val="FFF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508000" y="6205219"/>
              <a:ext cx="1287780" cy="379730"/>
            </a:xfrm>
            <a:custGeom>
              <a:avLst/>
              <a:gdLst/>
              <a:ahLst/>
              <a:cxnLst/>
              <a:rect l="l" t="t" r="r" b="b"/>
              <a:pathLst>
                <a:path w="1287780" h="379729">
                  <a:moveTo>
                    <a:pt x="1287780" y="0"/>
                  </a:moveTo>
                  <a:lnTo>
                    <a:pt x="1283970" y="0"/>
                  </a:lnTo>
                  <a:lnTo>
                    <a:pt x="1283970" y="3810"/>
                  </a:lnTo>
                  <a:lnTo>
                    <a:pt x="1283970" y="375920"/>
                  </a:lnTo>
                  <a:lnTo>
                    <a:pt x="3810" y="375920"/>
                  </a:lnTo>
                  <a:lnTo>
                    <a:pt x="3810" y="3810"/>
                  </a:lnTo>
                  <a:lnTo>
                    <a:pt x="1283970" y="3810"/>
                  </a:lnTo>
                  <a:lnTo>
                    <a:pt x="1283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5920"/>
                  </a:lnTo>
                  <a:lnTo>
                    <a:pt x="0" y="379730"/>
                  </a:lnTo>
                  <a:lnTo>
                    <a:pt x="1287780" y="379730"/>
                  </a:lnTo>
                  <a:lnTo>
                    <a:pt x="1287780" y="375920"/>
                  </a:lnTo>
                  <a:lnTo>
                    <a:pt x="1287780" y="3810"/>
                  </a:lnTo>
                  <a:lnTo>
                    <a:pt x="1287780" y="0"/>
                  </a:lnTo>
                  <a:close/>
                </a:path>
              </a:pathLst>
            </a:custGeom>
            <a:solidFill>
              <a:srgbClr val="FFF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511810" y="6209029"/>
              <a:ext cx="1280160" cy="372110"/>
            </a:xfrm>
            <a:custGeom>
              <a:avLst/>
              <a:gdLst/>
              <a:ahLst/>
              <a:cxnLst/>
              <a:rect l="l" t="t" r="r" b="b"/>
              <a:pathLst>
                <a:path w="1280160" h="372109">
                  <a:moveTo>
                    <a:pt x="1280160" y="0"/>
                  </a:moveTo>
                  <a:lnTo>
                    <a:pt x="1276350" y="0"/>
                  </a:lnTo>
                  <a:lnTo>
                    <a:pt x="1276350" y="2540"/>
                  </a:lnTo>
                  <a:lnTo>
                    <a:pt x="1276350" y="368300"/>
                  </a:lnTo>
                  <a:lnTo>
                    <a:pt x="2540" y="368300"/>
                  </a:lnTo>
                  <a:lnTo>
                    <a:pt x="2540" y="2540"/>
                  </a:lnTo>
                  <a:lnTo>
                    <a:pt x="1276350" y="2540"/>
                  </a:lnTo>
                  <a:lnTo>
                    <a:pt x="12763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68300"/>
                  </a:lnTo>
                  <a:lnTo>
                    <a:pt x="0" y="372110"/>
                  </a:lnTo>
                  <a:lnTo>
                    <a:pt x="1280160" y="372110"/>
                  </a:lnTo>
                  <a:lnTo>
                    <a:pt x="1280160" y="368300"/>
                  </a:lnTo>
                  <a:lnTo>
                    <a:pt x="1280160" y="2540"/>
                  </a:lnTo>
                  <a:lnTo>
                    <a:pt x="1280160" y="0"/>
                  </a:lnTo>
                  <a:close/>
                </a:path>
              </a:pathLst>
            </a:custGeom>
            <a:solidFill>
              <a:srgbClr val="FFF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514350" y="6211569"/>
              <a:ext cx="1273810" cy="365760"/>
            </a:xfrm>
            <a:custGeom>
              <a:avLst/>
              <a:gdLst/>
              <a:ahLst/>
              <a:cxnLst/>
              <a:rect l="l" t="t" r="r" b="b"/>
              <a:pathLst>
                <a:path w="1273810" h="365759">
                  <a:moveTo>
                    <a:pt x="1273810" y="0"/>
                  </a:moveTo>
                  <a:lnTo>
                    <a:pt x="1270000" y="0"/>
                  </a:lnTo>
                  <a:lnTo>
                    <a:pt x="1270000" y="5080"/>
                  </a:lnTo>
                  <a:lnTo>
                    <a:pt x="1270000" y="361950"/>
                  </a:lnTo>
                  <a:lnTo>
                    <a:pt x="3810" y="361950"/>
                  </a:lnTo>
                  <a:lnTo>
                    <a:pt x="3810" y="5080"/>
                  </a:lnTo>
                  <a:lnTo>
                    <a:pt x="1270000" y="5080"/>
                  </a:lnTo>
                  <a:lnTo>
                    <a:pt x="127000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61950"/>
                  </a:lnTo>
                  <a:lnTo>
                    <a:pt x="0" y="365760"/>
                  </a:lnTo>
                  <a:lnTo>
                    <a:pt x="1273810" y="365760"/>
                  </a:lnTo>
                  <a:lnTo>
                    <a:pt x="1273810" y="361950"/>
                  </a:lnTo>
                  <a:lnTo>
                    <a:pt x="1273810" y="5080"/>
                  </a:lnTo>
                  <a:lnTo>
                    <a:pt x="1273810" y="0"/>
                  </a:lnTo>
                  <a:close/>
                </a:path>
              </a:pathLst>
            </a:custGeom>
            <a:solidFill>
              <a:srgbClr val="FF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518160" y="6216649"/>
              <a:ext cx="1266190" cy="356870"/>
            </a:xfrm>
            <a:custGeom>
              <a:avLst/>
              <a:gdLst/>
              <a:ahLst/>
              <a:cxnLst/>
              <a:rect l="l" t="t" r="r" b="b"/>
              <a:pathLst>
                <a:path w="1266189" h="356870">
                  <a:moveTo>
                    <a:pt x="1266190" y="0"/>
                  </a:moveTo>
                  <a:lnTo>
                    <a:pt x="1262380" y="0"/>
                  </a:lnTo>
                  <a:lnTo>
                    <a:pt x="1262380" y="2540"/>
                  </a:lnTo>
                  <a:lnTo>
                    <a:pt x="1262380" y="353060"/>
                  </a:lnTo>
                  <a:lnTo>
                    <a:pt x="3810" y="353060"/>
                  </a:lnTo>
                  <a:lnTo>
                    <a:pt x="3810" y="2540"/>
                  </a:lnTo>
                  <a:lnTo>
                    <a:pt x="1262380" y="2540"/>
                  </a:lnTo>
                  <a:lnTo>
                    <a:pt x="12623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53060"/>
                  </a:lnTo>
                  <a:lnTo>
                    <a:pt x="0" y="356870"/>
                  </a:lnTo>
                  <a:lnTo>
                    <a:pt x="1266190" y="356870"/>
                  </a:lnTo>
                  <a:lnTo>
                    <a:pt x="1266190" y="353060"/>
                  </a:lnTo>
                  <a:lnTo>
                    <a:pt x="1266190" y="2540"/>
                  </a:lnTo>
                  <a:lnTo>
                    <a:pt x="1266190" y="0"/>
                  </a:lnTo>
                  <a:close/>
                </a:path>
              </a:pathLst>
            </a:custGeom>
            <a:solidFill>
              <a:srgbClr val="FFF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521970" y="6219189"/>
              <a:ext cx="1258570" cy="350520"/>
            </a:xfrm>
            <a:custGeom>
              <a:avLst/>
              <a:gdLst/>
              <a:ahLst/>
              <a:cxnLst/>
              <a:rect l="l" t="t" r="r" b="b"/>
              <a:pathLst>
                <a:path w="1258570" h="350520">
                  <a:moveTo>
                    <a:pt x="1258570" y="0"/>
                  </a:moveTo>
                  <a:lnTo>
                    <a:pt x="1254760" y="0"/>
                  </a:lnTo>
                  <a:lnTo>
                    <a:pt x="1254760" y="3810"/>
                  </a:lnTo>
                  <a:lnTo>
                    <a:pt x="1254760" y="346710"/>
                  </a:lnTo>
                  <a:lnTo>
                    <a:pt x="3810" y="346710"/>
                  </a:lnTo>
                  <a:lnTo>
                    <a:pt x="3810" y="3810"/>
                  </a:lnTo>
                  <a:lnTo>
                    <a:pt x="1254760" y="3810"/>
                  </a:lnTo>
                  <a:lnTo>
                    <a:pt x="1254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6710"/>
                  </a:lnTo>
                  <a:lnTo>
                    <a:pt x="0" y="350520"/>
                  </a:lnTo>
                  <a:lnTo>
                    <a:pt x="1258570" y="350520"/>
                  </a:lnTo>
                  <a:lnTo>
                    <a:pt x="1258570" y="346710"/>
                  </a:lnTo>
                  <a:lnTo>
                    <a:pt x="1258570" y="3810"/>
                  </a:lnTo>
                  <a:lnTo>
                    <a:pt x="1258570" y="0"/>
                  </a:lnTo>
                  <a:close/>
                </a:path>
              </a:pathLst>
            </a:custGeom>
            <a:solidFill>
              <a:srgbClr val="FFF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525780" y="6222999"/>
              <a:ext cx="1250950" cy="342900"/>
            </a:xfrm>
            <a:custGeom>
              <a:avLst/>
              <a:gdLst/>
              <a:ahLst/>
              <a:cxnLst/>
              <a:rect l="l" t="t" r="r" b="b"/>
              <a:pathLst>
                <a:path w="1250950" h="342900">
                  <a:moveTo>
                    <a:pt x="1250950" y="0"/>
                  </a:moveTo>
                  <a:lnTo>
                    <a:pt x="1247140" y="0"/>
                  </a:lnTo>
                  <a:lnTo>
                    <a:pt x="1247140" y="3810"/>
                  </a:lnTo>
                  <a:lnTo>
                    <a:pt x="1247140" y="340360"/>
                  </a:lnTo>
                  <a:lnTo>
                    <a:pt x="3810" y="340360"/>
                  </a:lnTo>
                  <a:lnTo>
                    <a:pt x="3810" y="3810"/>
                  </a:lnTo>
                  <a:lnTo>
                    <a:pt x="1247140" y="3810"/>
                  </a:lnTo>
                  <a:lnTo>
                    <a:pt x="1247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0360"/>
                  </a:lnTo>
                  <a:lnTo>
                    <a:pt x="0" y="342900"/>
                  </a:lnTo>
                  <a:lnTo>
                    <a:pt x="1250950" y="342900"/>
                  </a:lnTo>
                  <a:lnTo>
                    <a:pt x="1250950" y="340360"/>
                  </a:lnTo>
                  <a:lnTo>
                    <a:pt x="1250950" y="3810"/>
                  </a:lnTo>
                  <a:lnTo>
                    <a:pt x="1250950" y="0"/>
                  </a:lnTo>
                  <a:close/>
                </a:path>
              </a:pathLst>
            </a:custGeom>
            <a:solidFill>
              <a:srgbClr val="FFF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529590" y="6226809"/>
              <a:ext cx="1243330" cy="336550"/>
            </a:xfrm>
            <a:custGeom>
              <a:avLst/>
              <a:gdLst/>
              <a:ahLst/>
              <a:cxnLst/>
              <a:rect l="l" t="t" r="r" b="b"/>
              <a:pathLst>
                <a:path w="1243330" h="336550">
                  <a:moveTo>
                    <a:pt x="1243330" y="0"/>
                  </a:moveTo>
                  <a:lnTo>
                    <a:pt x="1240790" y="0"/>
                  </a:lnTo>
                  <a:lnTo>
                    <a:pt x="1240790" y="3810"/>
                  </a:lnTo>
                  <a:lnTo>
                    <a:pt x="1240790" y="332740"/>
                  </a:lnTo>
                  <a:lnTo>
                    <a:pt x="3810" y="332740"/>
                  </a:lnTo>
                  <a:lnTo>
                    <a:pt x="3810" y="3810"/>
                  </a:lnTo>
                  <a:lnTo>
                    <a:pt x="1240790" y="3810"/>
                  </a:lnTo>
                  <a:lnTo>
                    <a:pt x="1240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2740"/>
                  </a:lnTo>
                  <a:lnTo>
                    <a:pt x="0" y="336550"/>
                  </a:lnTo>
                  <a:lnTo>
                    <a:pt x="1243330" y="336550"/>
                  </a:lnTo>
                  <a:lnTo>
                    <a:pt x="1243330" y="332740"/>
                  </a:lnTo>
                  <a:lnTo>
                    <a:pt x="1243330" y="3810"/>
                  </a:lnTo>
                  <a:lnTo>
                    <a:pt x="1243330" y="0"/>
                  </a:lnTo>
                  <a:close/>
                </a:path>
              </a:pathLst>
            </a:custGeom>
            <a:solidFill>
              <a:srgbClr val="FFF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533400" y="6230619"/>
              <a:ext cx="1236980" cy="328930"/>
            </a:xfrm>
            <a:custGeom>
              <a:avLst/>
              <a:gdLst/>
              <a:ahLst/>
              <a:cxnLst/>
              <a:rect l="l" t="t" r="r" b="b"/>
              <a:pathLst>
                <a:path w="1236980" h="328929">
                  <a:moveTo>
                    <a:pt x="1236980" y="0"/>
                  </a:moveTo>
                  <a:lnTo>
                    <a:pt x="1233170" y="0"/>
                  </a:lnTo>
                  <a:lnTo>
                    <a:pt x="1233170" y="3810"/>
                  </a:lnTo>
                  <a:lnTo>
                    <a:pt x="1233170" y="325120"/>
                  </a:lnTo>
                  <a:lnTo>
                    <a:pt x="3810" y="325120"/>
                  </a:lnTo>
                  <a:lnTo>
                    <a:pt x="3810" y="3810"/>
                  </a:lnTo>
                  <a:lnTo>
                    <a:pt x="1233170" y="3810"/>
                  </a:lnTo>
                  <a:lnTo>
                    <a:pt x="1233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5120"/>
                  </a:lnTo>
                  <a:lnTo>
                    <a:pt x="0" y="328930"/>
                  </a:lnTo>
                  <a:lnTo>
                    <a:pt x="1236980" y="328930"/>
                  </a:lnTo>
                  <a:lnTo>
                    <a:pt x="1236980" y="325120"/>
                  </a:lnTo>
                  <a:lnTo>
                    <a:pt x="1236980" y="3810"/>
                  </a:lnTo>
                  <a:lnTo>
                    <a:pt x="1236980" y="0"/>
                  </a:lnTo>
                  <a:close/>
                </a:path>
              </a:pathLst>
            </a:custGeom>
            <a:solidFill>
              <a:srgbClr val="FFF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537210" y="6234429"/>
              <a:ext cx="1229360" cy="321310"/>
            </a:xfrm>
            <a:custGeom>
              <a:avLst/>
              <a:gdLst/>
              <a:ahLst/>
              <a:cxnLst/>
              <a:rect l="l" t="t" r="r" b="b"/>
              <a:pathLst>
                <a:path w="1229360" h="321309">
                  <a:moveTo>
                    <a:pt x="1229360" y="0"/>
                  </a:moveTo>
                  <a:lnTo>
                    <a:pt x="1225550" y="0"/>
                  </a:lnTo>
                  <a:lnTo>
                    <a:pt x="1225550" y="3810"/>
                  </a:lnTo>
                  <a:lnTo>
                    <a:pt x="1225550" y="317500"/>
                  </a:lnTo>
                  <a:lnTo>
                    <a:pt x="3810" y="317500"/>
                  </a:lnTo>
                  <a:lnTo>
                    <a:pt x="3810" y="3810"/>
                  </a:lnTo>
                  <a:lnTo>
                    <a:pt x="1225550" y="3810"/>
                  </a:lnTo>
                  <a:lnTo>
                    <a:pt x="1225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0"/>
                  </a:lnTo>
                  <a:lnTo>
                    <a:pt x="0" y="321310"/>
                  </a:lnTo>
                  <a:lnTo>
                    <a:pt x="1229360" y="321310"/>
                  </a:lnTo>
                  <a:lnTo>
                    <a:pt x="1229360" y="317500"/>
                  </a:lnTo>
                  <a:lnTo>
                    <a:pt x="1229360" y="3810"/>
                  </a:lnTo>
                  <a:lnTo>
                    <a:pt x="1229360" y="0"/>
                  </a:lnTo>
                  <a:close/>
                </a:path>
              </a:pathLst>
            </a:custGeom>
            <a:solidFill>
              <a:srgbClr val="FFF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541020" y="6238239"/>
              <a:ext cx="1221740" cy="313690"/>
            </a:xfrm>
            <a:custGeom>
              <a:avLst/>
              <a:gdLst/>
              <a:ahLst/>
              <a:cxnLst/>
              <a:rect l="l" t="t" r="r" b="b"/>
              <a:pathLst>
                <a:path w="1221739" h="313690">
                  <a:moveTo>
                    <a:pt x="1221740" y="0"/>
                  </a:moveTo>
                  <a:lnTo>
                    <a:pt x="1217930" y="0"/>
                  </a:lnTo>
                  <a:lnTo>
                    <a:pt x="1217930" y="3810"/>
                  </a:lnTo>
                  <a:lnTo>
                    <a:pt x="1217930" y="309880"/>
                  </a:lnTo>
                  <a:lnTo>
                    <a:pt x="3810" y="309880"/>
                  </a:lnTo>
                  <a:lnTo>
                    <a:pt x="3810" y="3810"/>
                  </a:lnTo>
                  <a:lnTo>
                    <a:pt x="1217930" y="3810"/>
                  </a:lnTo>
                  <a:lnTo>
                    <a:pt x="1217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9880"/>
                  </a:lnTo>
                  <a:lnTo>
                    <a:pt x="0" y="313690"/>
                  </a:lnTo>
                  <a:lnTo>
                    <a:pt x="1221740" y="313690"/>
                  </a:lnTo>
                  <a:lnTo>
                    <a:pt x="1221740" y="309892"/>
                  </a:lnTo>
                  <a:lnTo>
                    <a:pt x="1221740" y="3810"/>
                  </a:lnTo>
                  <a:lnTo>
                    <a:pt x="1221740" y="0"/>
                  </a:lnTo>
                  <a:close/>
                </a:path>
              </a:pathLst>
            </a:custGeom>
            <a:solidFill>
              <a:srgbClr val="FFF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544830" y="6242049"/>
              <a:ext cx="1214120" cy="306070"/>
            </a:xfrm>
            <a:custGeom>
              <a:avLst/>
              <a:gdLst/>
              <a:ahLst/>
              <a:cxnLst/>
              <a:rect l="l" t="t" r="r" b="b"/>
              <a:pathLst>
                <a:path w="1214120" h="306070">
                  <a:moveTo>
                    <a:pt x="1214120" y="0"/>
                  </a:moveTo>
                  <a:lnTo>
                    <a:pt x="1210310" y="0"/>
                  </a:lnTo>
                  <a:lnTo>
                    <a:pt x="1210310" y="3810"/>
                  </a:lnTo>
                  <a:lnTo>
                    <a:pt x="1210310" y="302260"/>
                  </a:lnTo>
                  <a:lnTo>
                    <a:pt x="2540" y="302260"/>
                  </a:lnTo>
                  <a:lnTo>
                    <a:pt x="2540" y="3810"/>
                  </a:lnTo>
                  <a:lnTo>
                    <a:pt x="1210310" y="3810"/>
                  </a:lnTo>
                  <a:lnTo>
                    <a:pt x="1210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2260"/>
                  </a:lnTo>
                  <a:lnTo>
                    <a:pt x="0" y="306070"/>
                  </a:lnTo>
                  <a:lnTo>
                    <a:pt x="1214120" y="306070"/>
                  </a:lnTo>
                  <a:lnTo>
                    <a:pt x="1214120" y="302260"/>
                  </a:lnTo>
                  <a:lnTo>
                    <a:pt x="1214120" y="3810"/>
                  </a:lnTo>
                  <a:lnTo>
                    <a:pt x="1214120" y="0"/>
                  </a:lnTo>
                  <a:close/>
                </a:path>
              </a:pathLst>
            </a:custGeom>
            <a:solidFill>
              <a:srgbClr val="FFF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547370" y="6245859"/>
              <a:ext cx="1207770" cy="298450"/>
            </a:xfrm>
            <a:custGeom>
              <a:avLst/>
              <a:gdLst/>
              <a:ahLst/>
              <a:cxnLst/>
              <a:rect l="l" t="t" r="r" b="b"/>
              <a:pathLst>
                <a:path w="1207770" h="298450">
                  <a:moveTo>
                    <a:pt x="1207770" y="0"/>
                  </a:moveTo>
                  <a:lnTo>
                    <a:pt x="1203960" y="0"/>
                  </a:lnTo>
                  <a:lnTo>
                    <a:pt x="1203960" y="2540"/>
                  </a:lnTo>
                  <a:lnTo>
                    <a:pt x="1203960" y="294640"/>
                  </a:lnTo>
                  <a:lnTo>
                    <a:pt x="3810" y="294640"/>
                  </a:lnTo>
                  <a:lnTo>
                    <a:pt x="3810" y="2540"/>
                  </a:lnTo>
                  <a:lnTo>
                    <a:pt x="1203960" y="2540"/>
                  </a:lnTo>
                  <a:lnTo>
                    <a:pt x="12039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94640"/>
                  </a:lnTo>
                  <a:lnTo>
                    <a:pt x="0" y="298450"/>
                  </a:lnTo>
                  <a:lnTo>
                    <a:pt x="1207770" y="298450"/>
                  </a:lnTo>
                  <a:lnTo>
                    <a:pt x="1207770" y="294640"/>
                  </a:lnTo>
                  <a:lnTo>
                    <a:pt x="1207770" y="2540"/>
                  </a:lnTo>
                  <a:lnTo>
                    <a:pt x="1207770" y="0"/>
                  </a:lnTo>
                  <a:close/>
                </a:path>
              </a:pathLst>
            </a:custGeom>
            <a:solidFill>
              <a:srgbClr val="FFF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551180" y="6248399"/>
              <a:ext cx="1200150" cy="292100"/>
            </a:xfrm>
            <a:custGeom>
              <a:avLst/>
              <a:gdLst/>
              <a:ahLst/>
              <a:cxnLst/>
              <a:rect l="l" t="t" r="r" b="b"/>
              <a:pathLst>
                <a:path w="1200150" h="292100">
                  <a:moveTo>
                    <a:pt x="1200150" y="0"/>
                  </a:moveTo>
                  <a:lnTo>
                    <a:pt x="1196340" y="0"/>
                  </a:lnTo>
                  <a:lnTo>
                    <a:pt x="1196340" y="3810"/>
                  </a:lnTo>
                  <a:lnTo>
                    <a:pt x="1196340" y="288290"/>
                  </a:lnTo>
                  <a:lnTo>
                    <a:pt x="3810" y="288290"/>
                  </a:lnTo>
                  <a:lnTo>
                    <a:pt x="3810" y="3810"/>
                  </a:lnTo>
                  <a:lnTo>
                    <a:pt x="1196340" y="3810"/>
                  </a:lnTo>
                  <a:lnTo>
                    <a:pt x="1196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8290"/>
                  </a:lnTo>
                  <a:lnTo>
                    <a:pt x="0" y="292100"/>
                  </a:lnTo>
                  <a:lnTo>
                    <a:pt x="1200150" y="292100"/>
                  </a:lnTo>
                  <a:lnTo>
                    <a:pt x="1200150" y="288302"/>
                  </a:lnTo>
                  <a:lnTo>
                    <a:pt x="1200150" y="3810"/>
                  </a:lnTo>
                  <a:lnTo>
                    <a:pt x="1200150" y="0"/>
                  </a:lnTo>
                  <a:close/>
                </a:path>
              </a:pathLst>
            </a:custGeom>
            <a:solidFill>
              <a:srgbClr val="FFF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554990" y="6252209"/>
              <a:ext cx="1192530" cy="284480"/>
            </a:xfrm>
            <a:custGeom>
              <a:avLst/>
              <a:gdLst/>
              <a:ahLst/>
              <a:cxnLst/>
              <a:rect l="l" t="t" r="r" b="b"/>
              <a:pathLst>
                <a:path w="1192530" h="284479">
                  <a:moveTo>
                    <a:pt x="1192530" y="0"/>
                  </a:moveTo>
                  <a:lnTo>
                    <a:pt x="1188720" y="0"/>
                  </a:lnTo>
                  <a:lnTo>
                    <a:pt x="1188720" y="3810"/>
                  </a:lnTo>
                  <a:lnTo>
                    <a:pt x="1188720" y="281940"/>
                  </a:lnTo>
                  <a:lnTo>
                    <a:pt x="3810" y="281940"/>
                  </a:lnTo>
                  <a:lnTo>
                    <a:pt x="3810" y="3810"/>
                  </a:lnTo>
                  <a:lnTo>
                    <a:pt x="1188720" y="3810"/>
                  </a:lnTo>
                  <a:lnTo>
                    <a:pt x="11887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1940"/>
                  </a:lnTo>
                  <a:lnTo>
                    <a:pt x="0" y="284480"/>
                  </a:lnTo>
                  <a:lnTo>
                    <a:pt x="1192530" y="284480"/>
                  </a:lnTo>
                  <a:lnTo>
                    <a:pt x="1192530" y="281940"/>
                  </a:lnTo>
                  <a:lnTo>
                    <a:pt x="1192530" y="3810"/>
                  </a:lnTo>
                  <a:lnTo>
                    <a:pt x="1192530" y="0"/>
                  </a:lnTo>
                  <a:close/>
                </a:path>
              </a:pathLst>
            </a:custGeom>
            <a:solidFill>
              <a:srgbClr val="FFF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558800" y="6256019"/>
              <a:ext cx="1184910" cy="278130"/>
            </a:xfrm>
            <a:custGeom>
              <a:avLst/>
              <a:gdLst/>
              <a:ahLst/>
              <a:cxnLst/>
              <a:rect l="l" t="t" r="r" b="b"/>
              <a:pathLst>
                <a:path w="1184910" h="278129">
                  <a:moveTo>
                    <a:pt x="1184910" y="0"/>
                  </a:moveTo>
                  <a:lnTo>
                    <a:pt x="1182370" y="0"/>
                  </a:lnTo>
                  <a:lnTo>
                    <a:pt x="1182370" y="3810"/>
                  </a:lnTo>
                  <a:lnTo>
                    <a:pt x="1182370" y="274320"/>
                  </a:lnTo>
                  <a:lnTo>
                    <a:pt x="3810" y="274320"/>
                  </a:lnTo>
                  <a:lnTo>
                    <a:pt x="3810" y="3810"/>
                  </a:lnTo>
                  <a:lnTo>
                    <a:pt x="1182370" y="3810"/>
                  </a:lnTo>
                  <a:lnTo>
                    <a:pt x="1182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4320"/>
                  </a:lnTo>
                  <a:lnTo>
                    <a:pt x="0" y="278130"/>
                  </a:lnTo>
                  <a:lnTo>
                    <a:pt x="1184910" y="278130"/>
                  </a:lnTo>
                  <a:lnTo>
                    <a:pt x="1184910" y="274332"/>
                  </a:lnTo>
                  <a:lnTo>
                    <a:pt x="1184910" y="3810"/>
                  </a:lnTo>
                  <a:lnTo>
                    <a:pt x="1184910" y="0"/>
                  </a:lnTo>
                  <a:close/>
                </a:path>
              </a:pathLst>
            </a:custGeom>
            <a:solidFill>
              <a:srgbClr val="FFF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562610" y="6259829"/>
              <a:ext cx="1178560" cy="270510"/>
            </a:xfrm>
            <a:custGeom>
              <a:avLst/>
              <a:gdLst/>
              <a:ahLst/>
              <a:cxnLst/>
              <a:rect l="l" t="t" r="r" b="b"/>
              <a:pathLst>
                <a:path w="1178560" h="270509">
                  <a:moveTo>
                    <a:pt x="1178560" y="0"/>
                  </a:moveTo>
                  <a:lnTo>
                    <a:pt x="1173480" y="0"/>
                  </a:lnTo>
                  <a:lnTo>
                    <a:pt x="1173480" y="3810"/>
                  </a:lnTo>
                  <a:lnTo>
                    <a:pt x="1173480" y="266700"/>
                  </a:lnTo>
                  <a:lnTo>
                    <a:pt x="3810" y="266700"/>
                  </a:lnTo>
                  <a:lnTo>
                    <a:pt x="3810" y="3810"/>
                  </a:lnTo>
                  <a:lnTo>
                    <a:pt x="1173480" y="3810"/>
                  </a:lnTo>
                  <a:lnTo>
                    <a:pt x="11734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6700"/>
                  </a:lnTo>
                  <a:lnTo>
                    <a:pt x="0" y="270510"/>
                  </a:lnTo>
                  <a:lnTo>
                    <a:pt x="1178560" y="270510"/>
                  </a:lnTo>
                  <a:lnTo>
                    <a:pt x="1178560" y="266700"/>
                  </a:lnTo>
                  <a:lnTo>
                    <a:pt x="1178560" y="3810"/>
                  </a:lnTo>
                  <a:lnTo>
                    <a:pt x="1178560" y="0"/>
                  </a:lnTo>
                  <a:close/>
                </a:path>
              </a:pathLst>
            </a:custGeom>
            <a:solidFill>
              <a:srgbClr val="FFF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566420" y="6263639"/>
              <a:ext cx="1169670" cy="262890"/>
            </a:xfrm>
            <a:custGeom>
              <a:avLst/>
              <a:gdLst/>
              <a:ahLst/>
              <a:cxnLst/>
              <a:rect l="l" t="t" r="r" b="b"/>
              <a:pathLst>
                <a:path w="1169670" h="262890">
                  <a:moveTo>
                    <a:pt x="1169670" y="0"/>
                  </a:moveTo>
                  <a:lnTo>
                    <a:pt x="1167130" y="0"/>
                  </a:lnTo>
                  <a:lnTo>
                    <a:pt x="1167130" y="3810"/>
                  </a:lnTo>
                  <a:lnTo>
                    <a:pt x="1167130" y="259080"/>
                  </a:lnTo>
                  <a:lnTo>
                    <a:pt x="3810" y="259080"/>
                  </a:lnTo>
                  <a:lnTo>
                    <a:pt x="3810" y="3810"/>
                  </a:lnTo>
                  <a:lnTo>
                    <a:pt x="1167130" y="3810"/>
                  </a:lnTo>
                  <a:lnTo>
                    <a:pt x="1167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9080"/>
                  </a:lnTo>
                  <a:lnTo>
                    <a:pt x="0" y="262890"/>
                  </a:lnTo>
                  <a:lnTo>
                    <a:pt x="1169670" y="262890"/>
                  </a:lnTo>
                  <a:lnTo>
                    <a:pt x="1169670" y="259080"/>
                  </a:lnTo>
                  <a:lnTo>
                    <a:pt x="1169670" y="3810"/>
                  </a:lnTo>
                  <a:lnTo>
                    <a:pt x="1169670" y="0"/>
                  </a:lnTo>
                  <a:close/>
                </a:path>
              </a:pathLst>
            </a:custGeom>
            <a:solidFill>
              <a:srgbClr val="FFF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570230" y="6267449"/>
              <a:ext cx="1163320" cy="255270"/>
            </a:xfrm>
            <a:custGeom>
              <a:avLst/>
              <a:gdLst/>
              <a:ahLst/>
              <a:cxnLst/>
              <a:rect l="l" t="t" r="r" b="b"/>
              <a:pathLst>
                <a:path w="1163320" h="255270">
                  <a:moveTo>
                    <a:pt x="1163320" y="0"/>
                  </a:moveTo>
                  <a:lnTo>
                    <a:pt x="1159510" y="0"/>
                  </a:lnTo>
                  <a:lnTo>
                    <a:pt x="1159510" y="3810"/>
                  </a:lnTo>
                  <a:lnTo>
                    <a:pt x="1159510" y="251460"/>
                  </a:lnTo>
                  <a:lnTo>
                    <a:pt x="3810" y="251460"/>
                  </a:lnTo>
                  <a:lnTo>
                    <a:pt x="3810" y="3810"/>
                  </a:lnTo>
                  <a:lnTo>
                    <a:pt x="1159510" y="3810"/>
                  </a:lnTo>
                  <a:lnTo>
                    <a:pt x="11595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1460"/>
                  </a:lnTo>
                  <a:lnTo>
                    <a:pt x="0" y="255270"/>
                  </a:lnTo>
                  <a:lnTo>
                    <a:pt x="1163320" y="255270"/>
                  </a:lnTo>
                  <a:lnTo>
                    <a:pt x="1163320" y="251472"/>
                  </a:lnTo>
                  <a:lnTo>
                    <a:pt x="1163320" y="3810"/>
                  </a:lnTo>
                  <a:lnTo>
                    <a:pt x="1163320" y="0"/>
                  </a:lnTo>
                  <a:close/>
                </a:path>
              </a:pathLst>
            </a:custGeom>
            <a:solidFill>
              <a:srgbClr val="FFF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574040" y="6271259"/>
              <a:ext cx="1155700" cy="247650"/>
            </a:xfrm>
            <a:custGeom>
              <a:avLst/>
              <a:gdLst/>
              <a:ahLst/>
              <a:cxnLst/>
              <a:rect l="l" t="t" r="r" b="b"/>
              <a:pathLst>
                <a:path w="1155700" h="247650">
                  <a:moveTo>
                    <a:pt x="1155700" y="0"/>
                  </a:moveTo>
                  <a:lnTo>
                    <a:pt x="1151890" y="0"/>
                  </a:lnTo>
                  <a:lnTo>
                    <a:pt x="1151890" y="3810"/>
                  </a:lnTo>
                  <a:lnTo>
                    <a:pt x="1151890" y="243840"/>
                  </a:lnTo>
                  <a:lnTo>
                    <a:pt x="2540" y="243840"/>
                  </a:lnTo>
                  <a:lnTo>
                    <a:pt x="2540" y="3810"/>
                  </a:lnTo>
                  <a:lnTo>
                    <a:pt x="1151890" y="3810"/>
                  </a:lnTo>
                  <a:lnTo>
                    <a:pt x="1151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3840"/>
                  </a:lnTo>
                  <a:lnTo>
                    <a:pt x="0" y="247650"/>
                  </a:lnTo>
                  <a:lnTo>
                    <a:pt x="1155700" y="247650"/>
                  </a:lnTo>
                  <a:lnTo>
                    <a:pt x="1155700" y="243840"/>
                  </a:lnTo>
                  <a:lnTo>
                    <a:pt x="1155700" y="3810"/>
                  </a:lnTo>
                  <a:lnTo>
                    <a:pt x="1155700" y="0"/>
                  </a:lnTo>
                  <a:close/>
                </a:path>
              </a:pathLst>
            </a:custGeom>
            <a:solidFill>
              <a:srgbClr val="FFF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576580" y="6275069"/>
              <a:ext cx="1149350" cy="240029"/>
            </a:xfrm>
            <a:custGeom>
              <a:avLst/>
              <a:gdLst/>
              <a:ahLst/>
              <a:cxnLst/>
              <a:rect l="l" t="t" r="r" b="b"/>
              <a:pathLst>
                <a:path w="1149350" h="240029">
                  <a:moveTo>
                    <a:pt x="1149350" y="0"/>
                  </a:moveTo>
                  <a:lnTo>
                    <a:pt x="1145540" y="0"/>
                  </a:lnTo>
                  <a:lnTo>
                    <a:pt x="1145540" y="2540"/>
                  </a:lnTo>
                  <a:lnTo>
                    <a:pt x="1145540" y="236220"/>
                  </a:lnTo>
                  <a:lnTo>
                    <a:pt x="3810" y="236220"/>
                  </a:lnTo>
                  <a:lnTo>
                    <a:pt x="3810" y="2540"/>
                  </a:lnTo>
                  <a:lnTo>
                    <a:pt x="1145540" y="2540"/>
                  </a:lnTo>
                  <a:lnTo>
                    <a:pt x="11455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6220"/>
                  </a:lnTo>
                  <a:lnTo>
                    <a:pt x="0" y="240030"/>
                  </a:lnTo>
                  <a:lnTo>
                    <a:pt x="1149350" y="240030"/>
                  </a:lnTo>
                  <a:lnTo>
                    <a:pt x="1149350" y="236220"/>
                  </a:lnTo>
                  <a:lnTo>
                    <a:pt x="1149350" y="2540"/>
                  </a:lnTo>
                  <a:lnTo>
                    <a:pt x="1149350" y="0"/>
                  </a:lnTo>
                  <a:close/>
                </a:path>
              </a:pathLst>
            </a:custGeom>
            <a:solidFill>
              <a:srgbClr val="FFF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580390" y="6277609"/>
              <a:ext cx="1141730" cy="233679"/>
            </a:xfrm>
            <a:custGeom>
              <a:avLst/>
              <a:gdLst/>
              <a:ahLst/>
              <a:cxnLst/>
              <a:rect l="l" t="t" r="r" b="b"/>
              <a:pathLst>
                <a:path w="1141730" h="233679">
                  <a:moveTo>
                    <a:pt x="1141730" y="0"/>
                  </a:moveTo>
                  <a:lnTo>
                    <a:pt x="1137920" y="0"/>
                  </a:lnTo>
                  <a:lnTo>
                    <a:pt x="1137920" y="3810"/>
                  </a:lnTo>
                  <a:lnTo>
                    <a:pt x="1137920" y="229870"/>
                  </a:lnTo>
                  <a:lnTo>
                    <a:pt x="3810" y="229870"/>
                  </a:lnTo>
                  <a:lnTo>
                    <a:pt x="3810" y="3810"/>
                  </a:lnTo>
                  <a:lnTo>
                    <a:pt x="1137920" y="3810"/>
                  </a:lnTo>
                  <a:lnTo>
                    <a:pt x="11379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9870"/>
                  </a:lnTo>
                  <a:lnTo>
                    <a:pt x="0" y="233680"/>
                  </a:lnTo>
                  <a:lnTo>
                    <a:pt x="1141730" y="233680"/>
                  </a:lnTo>
                  <a:lnTo>
                    <a:pt x="1141730" y="229870"/>
                  </a:lnTo>
                  <a:lnTo>
                    <a:pt x="1141730" y="3810"/>
                  </a:lnTo>
                  <a:lnTo>
                    <a:pt x="1141730" y="0"/>
                  </a:lnTo>
                  <a:close/>
                </a:path>
              </a:pathLst>
            </a:custGeom>
            <a:solidFill>
              <a:srgbClr val="FFF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584200" y="6281419"/>
              <a:ext cx="1134110" cy="226060"/>
            </a:xfrm>
            <a:custGeom>
              <a:avLst/>
              <a:gdLst/>
              <a:ahLst/>
              <a:cxnLst/>
              <a:rect l="l" t="t" r="r" b="b"/>
              <a:pathLst>
                <a:path w="1134110" h="226059">
                  <a:moveTo>
                    <a:pt x="1134110" y="0"/>
                  </a:moveTo>
                  <a:lnTo>
                    <a:pt x="1130300" y="0"/>
                  </a:lnTo>
                  <a:lnTo>
                    <a:pt x="1130300" y="3810"/>
                  </a:lnTo>
                  <a:lnTo>
                    <a:pt x="1130300" y="223520"/>
                  </a:lnTo>
                  <a:lnTo>
                    <a:pt x="3810" y="223520"/>
                  </a:lnTo>
                  <a:lnTo>
                    <a:pt x="3810" y="3810"/>
                  </a:lnTo>
                  <a:lnTo>
                    <a:pt x="1130300" y="3810"/>
                  </a:lnTo>
                  <a:lnTo>
                    <a:pt x="11303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3520"/>
                  </a:lnTo>
                  <a:lnTo>
                    <a:pt x="0" y="226060"/>
                  </a:lnTo>
                  <a:lnTo>
                    <a:pt x="1134110" y="226060"/>
                  </a:lnTo>
                  <a:lnTo>
                    <a:pt x="1134110" y="223520"/>
                  </a:lnTo>
                  <a:lnTo>
                    <a:pt x="1134110" y="3810"/>
                  </a:lnTo>
                  <a:lnTo>
                    <a:pt x="1134110" y="0"/>
                  </a:lnTo>
                  <a:close/>
                </a:path>
              </a:pathLst>
            </a:custGeom>
            <a:solidFill>
              <a:srgbClr val="FFF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588010" y="6285229"/>
              <a:ext cx="1126490" cy="219710"/>
            </a:xfrm>
            <a:custGeom>
              <a:avLst/>
              <a:gdLst/>
              <a:ahLst/>
              <a:cxnLst/>
              <a:rect l="l" t="t" r="r" b="b"/>
              <a:pathLst>
                <a:path w="1126489" h="219709">
                  <a:moveTo>
                    <a:pt x="1126490" y="0"/>
                  </a:moveTo>
                  <a:lnTo>
                    <a:pt x="1122680" y="0"/>
                  </a:lnTo>
                  <a:lnTo>
                    <a:pt x="1122680" y="3810"/>
                  </a:lnTo>
                  <a:lnTo>
                    <a:pt x="1122680" y="215900"/>
                  </a:lnTo>
                  <a:lnTo>
                    <a:pt x="3810" y="215900"/>
                  </a:lnTo>
                  <a:lnTo>
                    <a:pt x="3810" y="3810"/>
                  </a:lnTo>
                  <a:lnTo>
                    <a:pt x="1122680" y="3810"/>
                  </a:lnTo>
                  <a:lnTo>
                    <a:pt x="1122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5900"/>
                  </a:lnTo>
                  <a:lnTo>
                    <a:pt x="0" y="219710"/>
                  </a:lnTo>
                  <a:lnTo>
                    <a:pt x="1126490" y="219710"/>
                  </a:lnTo>
                  <a:lnTo>
                    <a:pt x="1126490" y="215900"/>
                  </a:lnTo>
                  <a:lnTo>
                    <a:pt x="1126490" y="3810"/>
                  </a:lnTo>
                  <a:lnTo>
                    <a:pt x="1126490" y="0"/>
                  </a:lnTo>
                  <a:close/>
                </a:path>
              </a:pathLst>
            </a:custGeom>
            <a:solidFill>
              <a:srgbClr val="FFF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591820" y="6289039"/>
              <a:ext cx="1118870" cy="212090"/>
            </a:xfrm>
            <a:custGeom>
              <a:avLst/>
              <a:gdLst/>
              <a:ahLst/>
              <a:cxnLst/>
              <a:rect l="l" t="t" r="r" b="b"/>
              <a:pathLst>
                <a:path w="1118870" h="212089">
                  <a:moveTo>
                    <a:pt x="1118870" y="0"/>
                  </a:moveTo>
                  <a:lnTo>
                    <a:pt x="1115060" y="0"/>
                  </a:lnTo>
                  <a:lnTo>
                    <a:pt x="1115060" y="3810"/>
                  </a:lnTo>
                  <a:lnTo>
                    <a:pt x="1115060" y="208280"/>
                  </a:lnTo>
                  <a:lnTo>
                    <a:pt x="3810" y="208280"/>
                  </a:lnTo>
                  <a:lnTo>
                    <a:pt x="3810" y="3810"/>
                  </a:lnTo>
                  <a:lnTo>
                    <a:pt x="1115060" y="3810"/>
                  </a:lnTo>
                  <a:lnTo>
                    <a:pt x="11150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8280"/>
                  </a:lnTo>
                  <a:lnTo>
                    <a:pt x="0" y="212090"/>
                  </a:lnTo>
                  <a:lnTo>
                    <a:pt x="1118870" y="212090"/>
                  </a:lnTo>
                  <a:lnTo>
                    <a:pt x="1118870" y="208292"/>
                  </a:lnTo>
                  <a:lnTo>
                    <a:pt x="1118870" y="3810"/>
                  </a:lnTo>
                  <a:lnTo>
                    <a:pt x="1118870" y="0"/>
                  </a:lnTo>
                  <a:close/>
                </a:path>
              </a:pathLst>
            </a:custGeom>
            <a:solidFill>
              <a:srgbClr val="FFF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595630" y="6292849"/>
              <a:ext cx="1111250" cy="204470"/>
            </a:xfrm>
            <a:custGeom>
              <a:avLst/>
              <a:gdLst/>
              <a:ahLst/>
              <a:cxnLst/>
              <a:rect l="l" t="t" r="r" b="b"/>
              <a:pathLst>
                <a:path w="1111250" h="204470">
                  <a:moveTo>
                    <a:pt x="1111250" y="0"/>
                  </a:moveTo>
                  <a:lnTo>
                    <a:pt x="1108710" y="0"/>
                  </a:lnTo>
                  <a:lnTo>
                    <a:pt x="1108710" y="3810"/>
                  </a:lnTo>
                  <a:lnTo>
                    <a:pt x="1108710" y="200660"/>
                  </a:lnTo>
                  <a:lnTo>
                    <a:pt x="3810" y="200660"/>
                  </a:lnTo>
                  <a:lnTo>
                    <a:pt x="3810" y="3810"/>
                  </a:lnTo>
                  <a:lnTo>
                    <a:pt x="1108710" y="3810"/>
                  </a:lnTo>
                  <a:lnTo>
                    <a:pt x="1108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0660"/>
                  </a:lnTo>
                  <a:lnTo>
                    <a:pt x="0" y="204470"/>
                  </a:lnTo>
                  <a:lnTo>
                    <a:pt x="1111250" y="204470"/>
                  </a:lnTo>
                  <a:lnTo>
                    <a:pt x="1111250" y="200660"/>
                  </a:lnTo>
                  <a:lnTo>
                    <a:pt x="1111250" y="3810"/>
                  </a:lnTo>
                  <a:lnTo>
                    <a:pt x="1111250" y="0"/>
                  </a:lnTo>
                  <a:close/>
                </a:path>
              </a:pathLst>
            </a:custGeom>
            <a:solidFill>
              <a:srgbClr val="FFFF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599440" y="6296659"/>
              <a:ext cx="1104900" cy="196850"/>
            </a:xfrm>
            <a:custGeom>
              <a:avLst/>
              <a:gdLst/>
              <a:ahLst/>
              <a:cxnLst/>
              <a:rect l="l" t="t" r="r" b="b"/>
              <a:pathLst>
                <a:path w="1104900" h="196850">
                  <a:moveTo>
                    <a:pt x="1104900" y="0"/>
                  </a:moveTo>
                  <a:lnTo>
                    <a:pt x="1101090" y="0"/>
                  </a:lnTo>
                  <a:lnTo>
                    <a:pt x="1101090" y="3810"/>
                  </a:lnTo>
                  <a:lnTo>
                    <a:pt x="1101090" y="193040"/>
                  </a:lnTo>
                  <a:lnTo>
                    <a:pt x="3810" y="193040"/>
                  </a:lnTo>
                  <a:lnTo>
                    <a:pt x="3810" y="3810"/>
                  </a:lnTo>
                  <a:lnTo>
                    <a:pt x="1101090" y="3810"/>
                  </a:lnTo>
                  <a:lnTo>
                    <a:pt x="1101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3040"/>
                  </a:lnTo>
                  <a:lnTo>
                    <a:pt x="0" y="196850"/>
                  </a:lnTo>
                  <a:lnTo>
                    <a:pt x="1104900" y="196850"/>
                  </a:lnTo>
                  <a:lnTo>
                    <a:pt x="1104900" y="193040"/>
                  </a:lnTo>
                  <a:lnTo>
                    <a:pt x="1104900" y="3810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FFF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603250" y="6300469"/>
              <a:ext cx="1097280" cy="189230"/>
            </a:xfrm>
            <a:custGeom>
              <a:avLst/>
              <a:gdLst/>
              <a:ahLst/>
              <a:cxnLst/>
              <a:rect l="l" t="t" r="r" b="b"/>
              <a:pathLst>
                <a:path w="1097280" h="189229">
                  <a:moveTo>
                    <a:pt x="1097280" y="0"/>
                  </a:moveTo>
                  <a:lnTo>
                    <a:pt x="1093470" y="0"/>
                  </a:lnTo>
                  <a:lnTo>
                    <a:pt x="1093470" y="2540"/>
                  </a:lnTo>
                  <a:lnTo>
                    <a:pt x="1093470" y="185420"/>
                  </a:lnTo>
                  <a:lnTo>
                    <a:pt x="2540" y="185420"/>
                  </a:lnTo>
                  <a:lnTo>
                    <a:pt x="2540" y="2540"/>
                  </a:lnTo>
                  <a:lnTo>
                    <a:pt x="1093470" y="2540"/>
                  </a:lnTo>
                  <a:lnTo>
                    <a:pt x="10934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5420"/>
                  </a:lnTo>
                  <a:lnTo>
                    <a:pt x="0" y="189230"/>
                  </a:lnTo>
                  <a:lnTo>
                    <a:pt x="1097280" y="189230"/>
                  </a:lnTo>
                  <a:lnTo>
                    <a:pt x="1097280" y="185432"/>
                  </a:lnTo>
                  <a:lnTo>
                    <a:pt x="1097280" y="2540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FFF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605790" y="6303009"/>
              <a:ext cx="1090930" cy="182880"/>
            </a:xfrm>
            <a:custGeom>
              <a:avLst/>
              <a:gdLst/>
              <a:ahLst/>
              <a:cxnLst/>
              <a:rect l="l" t="t" r="r" b="b"/>
              <a:pathLst>
                <a:path w="1090930" h="182879">
                  <a:moveTo>
                    <a:pt x="1090930" y="0"/>
                  </a:moveTo>
                  <a:lnTo>
                    <a:pt x="1087120" y="0"/>
                  </a:lnTo>
                  <a:lnTo>
                    <a:pt x="1087120" y="3810"/>
                  </a:lnTo>
                  <a:lnTo>
                    <a:pt x="1087120" y="179070"/>
                  </a:lnTo>
                  <a:lnTo>
                    <a:pt x="3810" y="179070"/>
                  </a:lnTo>
                  <a:lnTo>
                    <a:pt x="3810" y="3810"/>
                  </a:lnTo>
                  <a:lnTo>
                    <a:pt x="1087120" y="3810"/>
                  </a:lnTo>
                  <a:lnTo>
                    <a:pt x="1087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9070"/>
                  </a:lnTo>
                  <a:lnTo>
                    <a:pt x="0" y="182880"/>
                  </a:lnTo>
                  <a:lnTo>
                    <a:pt x="1090930" y="182880"/>
                  </a:lnTo>
                  <a:lnTo>
                    <a:pt x="1090930" y="179070"/>
                  </a:lnTo>
                  <a:lnTo>
                    <a:pt x="1090930" y="3810"/>
                  </a:lnTo>
                  <a:lnTo>
                    <a:pt x="109093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609600" y="6306819"/>
              <a:ext cx="1083310" cy="175260"/>
            </a:xfrm>
            <a:custGeom>
              <a:avLst/>
              <a:gdLst/>
              <a:ahLst/>
              <a:cxnLst/>
              <a:rect l="l" t="t" r="r" b="b"/>
              <a:pathLst>
                <a:path w="1083310" h="175260">
                  <a:moveTo>
                    <a:pt x="1083310" y="0"/>
                  </a:moveTo>
                  <a:lnTo>
                    <a:pt x="1079500" y="0"/>
                  </a:lnTo>
                  <a:lnTo>
                    <a:pt x="1079500" y="3810"/>
                  </a:lnTo>
                  <a:lnTo>
                    <a:pt x="1079500" y="171450"/>
                  </a:lnTo>
                  <a:lnTo>
                    <a:pt x="3810" y="171450"/>
                  </a:lnTo>
                  <a:lnTo>
                    <a:pt x="3810" y="3810"/>
                  </a:lnTo>
                  <a:lnTo>
                    <a:pt x="1079500" y="3810"/>
                  </a:lnTo>
                  <a:lnTo>
                    <a:pt x="10795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1450"/>
                  </a:lnTo>
                  <a:lnTo>
                    <a:pt x="0" y="175260"/>
                  </a:lnTo>
                  <a:lnTo>
                    <a:pt x="1083310" y="175260"/>
                  </a:lnTo>
                  <a:lnTo>
                    <a:pt x="1083310" y="171450"/>
                  </a:lnTo>
                  <a:lnTo>
                    <a:pt x="1083310" y="3810"/>
                  </a:lnTo>
                  <a:lnTo>
                    <a:pt x="1083310" y="0"/>
                  </a:lnTo>
                  <a:close/>
                </a:path>
              </a:pathLst>
            </a:custGeom>
            <a:solidFill>
              <a:srgbClr val="FFF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613410" y="6310629"/>
              <a:ext cx="1075690" cy="167640"/>
            </a:xfrm>
            <a:custGeom>
              <a:avLst/>
              <a:gdLst/>
              <a:ahLst/>
              <a:cxnLst/>
              <a:rect l="l" t="t" r="r" b="b"/>
              <a:pathLst>
                <a:path w="1075689" h="167639">
                  <a:moveTo>
                    <a:pt x="1075690" y="0"/>
                  </a:moveTo>
                  <a:lnTo>
                    <a:pt x="1071880" y="0"/>
                  </a:lnTo>
                  <a:lnTo>
                    <a:pt x="1071880" y="3810"/>
                  </a:lnTo>
                  <a:lnTo>
                    <a:pt x="1071880" y="163830"/>
                  </a:lnTo>
                  <a:lnTo>
                    <a:pt x="3810" y="163830"/>
                  </a:lnTo>
                  <a:lnTo>
                    <a:pt x="3810" y="3810"/>
                  </a:lnTo>
                  <a:lnTo>
                    <a:pt x="1071880" y="3810"/>
                  </a:lnTo>
                  <a:lnTo>
                    <a:pt x="1071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3830"/>
                  </a:lnTo>
                  <a:lnTo>
                    <a:pt x="0" y="167640"/>
                  </a:lnTo>
                  <a:lnTo>
                    <a:pt x="1075690" y="167640"/>
                  </a:lnTo>
                  <a:lnTo>
                    <a:pt x="1075690" y="163830"/>
                  </a:lnTo>
                  <a:lnTo>
                    <a:pt x="1075690" y="3810"/>
                  </a:lnTo>
                  <a:lnTo>
                    <a:pt x="1075690" y="0"/>
                  </a:lnTo>
                  <a:close/>
                </a:path>
              </a:pathLst>
            </a:custGeom>
            <a:solidFill>
              <a:srgbClr val="FFF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617220" y="6314439"/>
              <a:ext cx="1068070" cy="160020"/>
            </a:xfrm>
            <a:custGeom>
              <a:avLst/>
              <a:gdLst/>
              <a:ahLst/>
              <a:cxnLst/>
              <a:rect l="l" t="t" r="r" b="b"/>
              <a:pathLst>
                <a:path w="1068070" h="160020">
                  <a:moveTo>
                    <a:pt x="1068070" y="0"/>
                  </a:moveTo>
                  <a:lnTo>
                    <a:pt x="1064260" y="0"/>
                  </a:lnTo>
                  <a:lnTo>
                    <a:pt x="1064260" y="3810"/>
                  </a:lnTo>
                  <a:lnTo>
                    <a:pt x="1064260" y="157480"/>
                  </a:lnTo>
                  <a:lnTo>
                    <a:pt x="3810" y="157480"/>
                  </a:lnTo>
                  <a:lnTo>
                    <a:pt x="3810" y="3810"/>
                  </a:lnTo>
                  <a:lnTo>
                    <a:pt x="1064260" y="3810"/>
                  </a:lnTo>
                  <a:lnTo>
                    <a:pt x="10642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7480"/>
                  </a:lnTo>
                  <a:lnTo>
                    <a:pt x="0" y="160020"/>
                  </a:lnTo>
                  <a:lnTo>
                    <a:pt x="1068070" y="160020"/>
                  </a:lnTo>
                  <a:lnTo>
                    <a:pt x="1068070" y="157480"/>
                  </a:lnTo>
                  <a:lnTo>
                    <a:pt x="1068070" y="3810"/>
                  </a:lnTo>
                  <a:lnTo>
                    <a:pt x="1068070" y="0"/>
                  </a:lnTo>
                  <a:close/>
                </a:path>
              </a:pathLst>
            </a:custGeom>
            <a:solidFill>
              <a:srgbClr val="FFF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621030" y="6318249"/>
              <a:ext cx="1060450" cy="153670"/>
            </a:xfrm>
            <a:custGeom>
              <a:avLst/>
              <a:gdLst/>
              <a:ahLst/>
              <a:cxnLst/>
              <a:rect l="l" t="t" r="r" b="b"/>
              <a:pathLst>
                <a:path w="1060450" h="153670">
                  <a:moveTo>
                    <a:pt x="1060450" y="0"/>
                  </a:moveTo>
                  <a:lnTo>
                    <a:pt x="1057910" y="0"/>
                  </a:lnTo>
                  <a:lnTo>
                    <a:pt x="1057910" y="3810"/>
                  </a:lnTo>
                  <a:lnTo>
                    <a:pt x="1057910" y="149860"/>
                  </a:lnTo>
                  <a:lnTo>
                    <a:pt x="3810" y="149860"/>
                  </a:lnTo>
                  <a:lnTo>
                    <a:pt x="3810" y="3810"/>
                  </a:lnTo>
                  <a:lnTo>
                    <a:pt x="1057910" y="3810"/>
                  </a:lnTo>
                  <a:lnTo>
                    <a:pt x="1057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9860"/>
                  </a:lnTo>
                  <a:lnTo>
                    <a:pt x="0" y="153670"/>
                  </a:lnTo>
                  <a:lnTo>
                    <a:pt x="1060450" y="153670"/>
                  </a:lnTo>
                  <a:lnTo>
                    <a:pt x="1060450" y="149860"/>
                  </a:lnTo>
                  <a:lnTo>
                    <a:pt x="1060450" y="3810"/>
                  </a:lnTo>
                  <a:lnTo>
                    <a:pt x="1060450" y="0"/>
                  </a:lnTo>
                  <a:close/>
                </a:path>
              </a:pathLst>
            </a:custGeom>
            <a:solidFill>
              <a:srgbClr val="FFF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624840" y="6322059"/>
              <a:ext cx="1054100" cy="146050"/>
            </a:xfrm>
            <a:custGeom>
              <a:avLst/>
              <a:gdLst/>
              <a:ahLst/>
              <a:cxnLst/>
              <a:rect l="l" t="t" r="r" b="b"/>
              <a:pathLst>
                <a:path w="1054100" h="146050">
                  <a:moveTo>
                    <a:pt x="1054100" y="0"/>
                  </a:moveTo>
                  <a:lnTo>
                    <a:pt x="1050290" y="0"/>
                  </a:lnTo>
                  <a:lnTo>
                    <a:pt x="1050290" y="3810"/>
                  </a:lnTo>
                  <a:lnTo>
                    <a:pt x="1050290" y="142240"/>
                  </a:lnTo>
                  <a:lnTo>
                    <a:pt x="3810" y="142240"/>
                  </a:lnTo>
                  <a:lnTo>
                    <a:pt x="3810" y="3810"/>
                  </a:lnTo>
                  <a:lnTo>
                    <a:pt x="1050290" y="3810"/>
                  </a:lnTo>
                  <a:lnTo>
                    <a:pt x="1050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2240"/>
                  </a:lnTo>
                  <a:lnTo>
                    <a:pt x="0" y="146050"/>
                  </a:lnTo>
                  <a:lnTo>
                    <a:pt x="1054100" y="146050"/>
                  </a:lnTo>
                  <a:lnTo>
                    <a:pt x="1054100" y="142240"/>
                  </a:lnTo>
                  <a:lnTo>
                    <a:pt x="1054100" y="3810"/>
                  </a:lnTo>
                  <a:lnTo>
                    <a:pt x="1054100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628650" y="6325869"/>
              <a:ext cx="1046480" cy="138430"/>
            </a:xfrm>
            <a:custGeom>
              <a:avLst/>
              <a:gdLst/>
              <a:ahLst/>
              <a:cxnLst/>
              <a:rect l="l" t="t" r="r" b="b"/>
              <a:pathLst>
                <a:path w="1046480" h="138429">
                  <a:moveTo>
                    <a:pt x="1046480" y="0"/>
                  </a:moveTo>
                  <a:lnTo>
                    <a:pt x="1042670" y="0"/>
                  </a:lnTo>
                  <a:lnTo>
                    <a:pt x="1042670" y="3810"/>
                  </a:lnTo>
                  <a:lnTo>
                    <a:pt x="1042670" y="134620"/>
                  </a:lnTo>
                  <a:lnTo>
                    <a:pt x="2540" y="134620"/>
                  </a:lnTo>
                  <a:lnTo>
                    <a:pt x="2540" y="3810"/>
                  </a:lnTo>
                  <a:lnTo>
                    <a:pt x="1042670" y="3810"/>
                  </a:lnTo>
                  <a:lnTo>
                    <a:pt x="1042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4620"/>
                  </a:lnTo>
                  <a:lnTo>
                    <a:pt x="0" y="138430"/>
                  </a:lnTo>
                  <a:lnTo>
                    <a:pt x="1046480" y="138430"/>
                  </a:lnTo>
                  <a:lnTo>
                    <a:pt x="1046480" y="134620"/>
                  </a:lnTo>
                  <a:lnTo>
                    <a:pt x="1046480" y="3810"/>
                  </a:lnTo>
                  <a:lnTo>
                    <a:pt x="1046480" y="0"/>
                  </a:lnTo>
                  <a:close/>
                </a:path>
              </a:pathLst>
            </a:custGeom>
            <a:solidFill>
              <a:srgbClr val="FFF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631190" y="6329679"/>
              <a:ext cx="1040130" cy="130810"/>
            </a:xfrm>
            <a:custGeom>
              <a:avLst/>
              <a:gdLst/>
              <a:ahLst/>
              <a:cxnLst/>
              <a:rect l="l" t="t" r="r" b="b"/>
              <a:pathLst>
                <a:path w="1040130" h="130810">
                  <a:moveTo>
                    <a:pt x="1040130" y="0"/>
                  </a:moveTo>
                  <a:lnTo>
                    <a:pt x="1036320" y="0"/>
                  </a:lnTo>
                  <a:lnTo>
                    <a:pt x="1036320" y="2540"/>
                  </a:lnTo>
                  <a:lnTo>
                    <a:pt x="1036320" y="127000"/>
                  </a:lnTo>
                  <a:lnTo>
                    <a:pt x="3810" y="127000"/>
                  </a:lnTo>
                  <a:lnTo>
                    <a:pt x="3810" y="2540"/>
                  </a:lnTo>
                  <a:lnTo>
                    <a:pt x="1036320" y="2540"/>
                  </a:lnTo>
                  <a:lnTo>
                    <a:pt x="10363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7000"/>
                  </a:lnTo>
                  <a:lnTo>
                    <a:pt x="0" y="130810"/>
                  </a:lnTo>
                  <a:lnTo>
                    <a:pt x="1040130" y="130810"/>
                  </a:lnTo>
                  <a:lnTo>
                    <a:pt x="1040130" y="127000"/>
                  </a:lnTo>
                  <a:lnTo>
                    <a:pt x="1040130" y="2540"/>
                  </a:lnTo>
                  <a:lnTo>
                    <a:pt x="1040130" y="0"/>
                  </a:lnTo>
                  <a:close/>
                </a:path>
              </a:pathLst>
            </a:custGeom>
            <a:solidFill>
              <a:srgbClr val="FFF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635000" y="6332219"/>
              <a:ext cx="1032510" cy="124460"/>
            </a:xfrm>
            <a:custGeom>
              <a:avLst/>
              <a:gdLst/>
              <a:ahLst/>
              <a:cxnLst/>
              <a:rect l="l" t="t" r="r" b="b"/>
              <a:pathLst>
                <a:path w="1032510" h="124460">
                  <a:moveTo>
                    <a:pt x="1032510" y="0"/>
                  </a:moveTo>
                  <a:lnTo>
                    <a:pt x="1028700" y="0"/>
                  </a:lnTo>
                  <a:lnTo>
                    <a:pt x="1028700" y="5080"/>
                  </a:lnTo>
                  <a:lnTo>
                    <a:pt x="1028700" y="120650"/>
                  </a:lnTo>
                  <a:lnTo>
                    <a:pt x="3810" y="120650"/>
                  </a:lnTo>
                  <a:lnTo>
                    <a:pt x="3810" y="5080"/>
                  </a:lnTo>
                  <a:lnTo>
                    <a:pt x="1028700" y="508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20650"/>
                  </a:lnTo>
                  <a:lnTo>
                    <a:pt x="0" y="124460"/>
                  </a:lnTo>
                  <a:lnTo>
                    <a:pt x="1032510" y="124460"/>
                  </a:lnTo>
                  <a:lnTo>
                    <a:pt x="1032510" y="120650"/>
                  </a:lnTo>
                  <a:lnTo>
                    <a:pt x="1032510" y="5080"/>
                  </a:lnTo>
                  <a:lnTo>
                    <a:pt x="1032510" y="0"/>
                  </a:lnTo>
                  <a:close/>
                </a:path>
              </a:pathLst>
            </a:custGeom>
            <a:solidFill>
              <a:srgbClr val="FFF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638810" y="6337299"/>
              <a:ext cx="1024890" cy="115570"/>
            </a:xfrm>
            <a:custGeom>
              <a:avLst/>
              <a:gdLst/>
              <a:ahLst/>
              <a:cxnLst/>
              <a:rect l="l" t="t" r="r" b="b"/>
              <a:pathLst>
                <a:path w="1024889" h="115570">
                  <a:moveTo>
                    <a:pt x="1024890" y="0"/>
                  </a:moveTo>
                  <a:lnTo>
                    <a:pt x="1021067" y="0"/>
                  </a:lnTo>
                  <a:lnTo>
                    <a:pt x="1021067" y="2540"/>
                  </a:lnTo>
                  <a:lnTo>
                    <a:pt x="1021067" y="111760"/>
                  </a:lnTo>
                  <a:lnTo>
                    <a:pt x="3810" y="111760"/>
                  </a:lnTo>
                  <a:lnTo>
                    <a:pt x="3810" y="2540"/>
                  </a:lnTo>
                  <a:lnTo>
                    <a:pt x="1021067" y="2540"/>
                  </a:lnTo>
                  <a:lnTo>
                    <a:pt x="102106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1024890" y="115570"/>
                  </a:lnTo>
                  <a:lnTo>
                    <a:pt x="1024890" y="111760"/>
                  </a:lnTo>
                  <a:lnTo>
                    <a:pt x="1024890" y="2540"/>
                  </a:lnTo>
                  <a:lnTo>
                    <a:pt x="1024890" y="0"/>
                  </a:lnTo>
                  <a:close/>
                </a:path>
              </a:pathLst>
            </a:custGeom>
            <a:solidFill>
              <a:srgbClr val="FFF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642620" y="6339839"/>
              <a:ext cx="1017269" cy="109220"/>
            </a:xfrm>
            <a:custGeom>
              <a:avLst/>
              <a:gdLst/>
              <a:ahLst/>
              <a:cxnLst/>
              <a:rect l="l" t="t" r="r" b="b"/>
              <a:pathLst>
                <a:path w="1017269" h="109220">
                  <a:moveTo>
                    <a:pt x="1017257" y="0"/>
                  </a:moveTo>
                  <a:lnTo>
                    <a:pt x="1013460" y="0"/>
                  </a:lnTo>
                  <a:lnTo>
                    <a:pt x="1013460" y="3810"/>
                  </a:lnTo>
                  <a:lnTo>
                    <a:pt x="1013460" y="105410"/>
                  </a:lnTo>
                  <a:lnTo>
                    <a:pt x="3810" y="105410"/>
                  </a:lnTo>
                  <a:lnTo>
                    <a:pt x="3810" y="3810"/>
                  </a:lnTo>
                  <a:lnTo>
                    <a:pt x="1013460" y="3810"/>
                  </a:lnTo>
                  <a:lnTo>
                    <a:pt x="1013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5410"/>
                  </a:lnTo>
                  <a:lnTo>
                    <a:pt x="0" y="109220"/>
                  </a:lnTo>
                  <a:lnTo>
                    <a:pt x="1017257" y="109220"/>
                  </a:lnTo>
                  <a:lnTo>
                    <a:pt x="1017257" y="105410"/>
                  </a:lnTo>
                  <a:lnTo>
                    <a:pt x="1017257" y="3810"/>
                  </a:lnTo>
                  <a:lnTo>
                    <a:pt x="1017257" y="0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646430" y="6343649"/>
              <a:ext cx="1009650" cy="101600"/>
            </a:xfrm>
            <a:custGeom>
              <a:avLst/>
              <a:gdLst/>
              <a:ahLst/>
              <a:cxnLst/>
              <a:rect l="l" t="t" r="r" b="b"/>
              <a:pathLst>
                <a:path w="1009650" h="101600">
                  <a:moveTo>
                    <a:pt x="1009650" y="0"/>
                  </a:moveTo>
                  <a:lnTo>
                    <a:pt x="1005840" y="0"/>
                  </a:lnTo>
                  <a:lnTo>
                    <a:pt x="1005840" y="3810"/>
                  </a:lnTo>
                  <a:lnTo>
                    <a:pt x="1005840" y="99060"/>
                  </a:lnTo>
                  <a:lnTo>
                    <a:pt x="3810" y="99060"/>
                  </a:lnTo>
                  <a:lnTo>
                    <a:pt x="3810" y="3810"/>
                  </a:lnTo>
                  <a:lnTo>
                    <a:pt x="1005840" y="3810"/>
                  </a:lnTo>
                  <a:lnTo>
                    <a:pt x="1005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1009650" y="101600"/>
                  </a:lnTo>
                  <a:lnTo>
                    <a:pt x="1009650" y="99060"/>
                  </a:lnTo>
                  <a:lnTo>
                    <a:pt x="1009650" y="3810"/>
                  </a:lnTo>
                  <a:lnTo>
                    <a:pt x="1009650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650240" y="6347459"/>
              <a:ext cx="1002030" cy="95250"/>
            </a:xfrm>
            <a:custGeom>
              <a:avLst/>
              <a:gdLst/>
              <a:ahLst/>
              <a:cxnLst/>
              <a:rect l="l" t="t" r="r" b="b"/>
              <a:pathLst>
                <a:path w="1002030" h="95250">
                  <a:moveTo>
                    <a:pt x="1002030" y="0"/>
                  </a:moveTo>
                  <a:lnTo>
                    <a:pt x="999490" y="0"/>
                  </a:lnTo>
                  <a:lnTo>
                    <a:pt x="999490" y="3810"/>
                  </a:lnTo>
                  <a:lnTo>
                    <a:pt x="999490" y="91440"/>
                  </a:lnTo>
                  <a:lnTo>
                    <a:pt x="3810" y="91440"/>
                  </a:lnTo>
                  <a:lnTo>
                    <a:pt x="3810" y="3810"/>
                  </a:lnTo>
                  <a:lnTo>
                    <a:pt x="999490" y="381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1440"/>
                  </a:lnTo>
                  <a:lnTo>
                    <a:pt x="0" y="95250"/>
                  </a:lnTo>
                  <a:lnTo>
                    <a:pt x="1002030" y="95250"/>
                  </a:lnTo>
                  <a:lnTo>
                    <a:pt x="1002030" y="91440"/>
                  </a:lnTo>
                  <a:lnTo>
                    <a:pt x="1002030" y="3810"/>
                  </a:lnTo>
                  <a:lnTo>
                    <a:pt x="1002030" y="0"/>
                  </a:lnTo>
                  <a:close/>
                </a:path>
              </a:pathLst>
            </a:custGeom>
            <a:solidFill>
              <a:srgbClr val="FFF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654050" y="6351269"/>
              <a:ext cx="995680" cy="87630"/>
            </a:xfrm>
            <a:custGeom>
              <a:avLst/>
              <a:gdLst/>
              <a:ahLst/>
              <a:cxnLst/>
              <a:rect l="l" t="t" r="r" b="b"/>
              <a:pathLst>
                <a:path w="995680" h="87629">
                  <a:moveTo>
                    <a:pt x="995680" y="0"/>
                  </a:moveTo>
                  <a:lnTo>
                    <a:pt x="991870" y="0"/>
                  </a:lnTo>
                  <a:lnTo>
                    <a:pt x="991870" y="3810"/>
                  </a:lnTo>
                  <a:lnTo>
                    <a:pt x="991870" y="83820"/>
                  </a:lnTo>
                  <a:lnTo>
                    <a:pt x="3810" y="83820"/>
                  </a:lnTo>
                  <a:lnTo>
                    <a:pt x="3810" y="3810"/>
                  </a:lnTo>
                  <a:lnTo>
                    <a:pt x="991870" y="3810"/>
                  </a:lnTo>
                  <a:lnTo>
                    <a:pt x="991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3820"/>
                  </a:lnTo>
                  <a:lnTo>
                    <a:pt x="0" y="87630"/>
                  </a:lnTo>
                  <a:lnTo>
                    <a:pt x="995680" y="87630"/>
                  </a:lnTo>
                  <a:lnTo>
                    <a:pt x="995680" y="83820"/>
                  </a:lnTo>
                  <a:lnTo>
                    <a:pt x="995680" y="3810"/>
                  </a:lnTo>
                  <a:lnTo>
                    <a:pt x="99568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657860" y="6355079"/>
              <a:ext cx="988060" cy="80010"/>
            </a:xfrm>
            <a:custGeom>
              <a:avLst/>
              <a:gdLst/>
              <a:ahLst/>
              <a:cxnLst/>
              <a:rect l="l" t="t" r="r" b="b"/>
              <a:pathLst>
                <a:path w="988060" h="80010">
                  <a:moveTo>
                    <a:pt x="988060" y="0"/>
                  </a:moveTo>
                  <a:lnTo>
                    <a:pt x="984250" y="0"/>
                  </a:lnTo>
                  <a:lnTo>
                    <a:pt x="984250" y="3810"/>
                  </a:lnTo>
                  <a:lnTo>
                    <a:pt x="984250" y="76200"/>
                  </a:lnTo>
                  <a:lnTo>
                    <a:pt x="2540" y="76200"/>
                  </a:lnTo>
                  <a:lnTo>
                    <a:pt x="2540" y="3810"/>
                  </a:lnTo>
                  <a:lnTo>
                    <a:pt x="984250" y="3810"/>
                  </a:lnTo>
                  <a:lnTo>
                    <a:pt x="984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988060" y="80010"/>
                  </a:lnTo>
                  <a:lnTo>
                    <a:pt x="988060" y="76200"/>
                  </a:lnTo>
                  <a:lnTo>
                    <a:pt x="988060" y="3810"/>
                  </a:lnTo>
                  <a:lnTo>
                    <a:pt x="988060" y="0"/>
                  </a:lnTo>
                  <a:close/>
                </a:path>
              </a:pathLst>
            </a:custGeom>
            <a:solidFill>
              <a:srgbClr val="FFF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660400" y="6358889"/>
              <a:ext cx="981710" cy="72390"/>
            </a:xfrm>
            <a:custGeom>
              <a:avLst/>
              <a:gdLst/>
              <a:ahLst/>
              <a:cxnLst/>
              <a:rect l="l" t="t" r="r" b="b"/>
              <a:pathLst>
                <a:path w="981710" h="72389">
                  <a:moveTo>
                    <a:pt x="981710" y="0"/>
                  </a:moveTo>
                  <a:lnTo>
                    <a:pt x="977900" y="0"/>
                  </a:lnTo>
                  <a:lnTo>
                    <a:pt x="977900" y="3810"/>
                  </a:lnTo>
                  <a:lnTo>
                    <a:pt x="977900" y="68580"/>
                  </a:lnTo>
                  <a:lnTo>
                    <a:pt x="5080" y="68580"/>
                  </a:lnTo>
                  <a:lnTo>
                    <a:pt x="5080" y="3810"/>
                  </a:lnTo>
                  <a:lnTo>
                    <a:pt x="977900" y="3810"/>
                  </a:lnTo>
                  <a:lnTo>
                    <a:pt x="9779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981710" y="72390"/>
                  </a:lnTo>
                  <a:lnTo>
                    <a:pt x="981710" y="68580"/>
                  </a:lnTo>
                  <a:lnTo>
                    <a:pt x="981710" y="3810"/>
                  </a:lnTo>
                  <a:lnTo>
                    <a:pt x="981710" y="0"/>
                  </a:lnTo>
                  <a:close/>
                </a:path>
              </a:pathLst>
            </a:custGeom>
            <a:solidFill>
              <a:srgbClr val="FF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665480" y="6362699"/>
              <a:ext cx="972819" cy="64769"/>
            </a:xfrm>
            <a:custGeom>
              <a:avLst/>
              <a:gdLst/>
              <a:ahLst/>
              <a:cxnLst/>
              <a:rect l="l" t="t" r="r" b="b"/>
              <a:pathLst>
                <a:path w="972819" h="64770">
                  <a:moveTo>
                    <a:pt x="972820" y="0"/>
                  </a:moveTo>
                  <a:lnTo>
                    <a:pt x="968997" y="0"/>
                  </a:lnTo>
                  <a:lnTo>
                    <a:pt x="968997" y="3810"/>
                  </a:lnTo>
                  <a:lnTo>
                    <a:pt x="968997" y="60960"/>
                  </a:lnTo>
                  <a:lnTo>
                    <a:pt x="2540" y="60960"/>
                  </a:lnTo>
                  <a:lnTo>
                    <a:pt x="2540" y="3810"/>
                  </a:lnTo>
                  <a:lnTo>
                    <a:pt x="968997" y="3810"/>
                  </a:lnTo>
                  <a:lnTo>
                    <a:pt x="96899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972820" y="64770"/>
                  </a:lnTo>
                  <a:lnTo>
                    <a:pt x="972820" y="60960"/>
                  </a:lnTo>
                  <a:lnTo>
                    <a:pt x="972820" y="3810"/>
                  </a:lnTo>
                  <a:lnTo>
                    <a:pt x="972820" y="0"/>
                  </a:lnTo>
                  <a:close/>
                </a:path>
              </a:pathLst>
            </a:custGeom>
            <a:solidFill>
              <a:srgbClr val="FFF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668020" y="6366509"/>
              <a:ext cx="966469" cy="57150"/>
            </a:xfrm>
            <a:custGeom>
              <a:avLst/>
              <a:gdLst/>
              <a:ahLst/>
              <a:cxnLst/>
              <a:rect l="l" t="t" r="r" b="b"/>
              <a:pathLst>
                <a:path w="966469" h="57150">
                  <a:moveTo>
                    <a:pt x="966457" y="0"/>
                  </a:moveTo>
                  <a:lnTo>
                    <a:pt x="962660" y="0"/>
                  </a:lnTo>
                  <a:lnTo>
                    <a:pt x="962660" y="2540"/>
                  </a:lnTo>
                  <a:lnTo>
                    <a:pt x="962660" y="53340"/>
                  </a:lnTo>
                  <a:lnTo>
                    <a:pt x="3810" y="53340"/>
                  </a:lnTo>
                  <a:lnTo>
                    <a:pt x="3810" y="2540"/>
                  </a:lnTo>
                  <a:lnTo>
                    <a:pt x="962660" y="2540"/>
                  </a:lnTo>
                  <a:lnTo>
                    <a:pt x="9626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966457" y="57150"/>
                  </a:lnTo>
                  <a:lnTo>
                    <a:pt x="966457" y="53340"/>
                  </a:lnTo>
                  <a:lnTo>
                    <a:pt x="966457" y="2540"/>
                  </a:lnTo>
                  <a:lnTo>
                    <a:pt x="966457" y="0"/>
                  </a:lnTo>
                  <a:close/>
                </a:path>
              </a:pathLst>
            </a:custGeom>
            <a:solidFill>
              <a:srgbClr val="FFF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671830" y="6369049"/>
              <a:ext cx="958850" cy="50800"/>
            </a:xfrm>
            <a:custGeom>
              <a:avLst/>
              <a:gdLst/>
              <a:ahLst/>
              <a:cxnLst/>
              <a:rect l="l" t="t" r="r" b="b"/>
              <a:pathLst>
                <a:path w="958850" h="50800">
                  <a:moveTo>
                    <a:pt x="958850" y="0"/>
                  </a:moveTo>
                  <a:lnTo>
                    <a:pt x="955040" y="0"/>
                  </a:lnTo>
                  <a:lnTo>
                    <a:pt x="955040" y="3810"/>
                  </a:lnTo>
                  <a:lnTo>
                    <a:pt x="95504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955040" y="3810"/>
                  </a:lnTo>
                  <a:lnTo>
                    <a:pt x="9550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50800"/>
                  </a:lnTo>
                  <a:lnTo>
                    <a:pt x="958850" y="50800"/>
                  </a:lnTo>
                  <a:lnTo>
                    <a:pt x="958850" y="46990"/>
                  </a:lnTo>
                  <a:lnTo>
                    <a:pt x="958850" y="3810"/>
                  </a:lnTo>
                  <a:lnTo>
                    <a:pt x="958850" y="0"/>
                  </a:lnTo>
                  <a:close/>
                </a:path>
              </a:pathLst>
            </a:custGeom>
            <a:solidFill>
              <a:srgbClr val="FFF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675640" y="6372859"/>
              <a:ext cx="951230" cy="43180"/>
            </a:xfrm>
            <a:custGeom>
              <a:avLst/>
              <a:gdLst/>
              <a:ahLst/>
              <a:cxnLst/>
              <a:rect l="l" t="t" r="r" b="b"/>
              <a:pathLst>
                <a:path w="951230" h="43179">
                  <a:moveTo>
                    <a:pt x="951230" y="0"/>
                  </a:moveTo>
                  <a:lnTo>
                    <a:pt x="947420" y="0"/>
                  </a:lnTo>
                  <a:lnTo>
                    <a:pt x="947420" y="3810"/>
                  </a:lnTo>
                  <a:lnTo>
                    <a:pt x="947420" y="40640"/>
                  </a:lnTo>
                  <a:lnTo>
                    <a:pt x="3810" y="40640"/>
                  </a:lnTo>
                  <a:lnTo>
                    <a:pt x="3810" y="3810"/>
                  </a:lnTo>
                  <a:lnTo>
                    <a:pt x="947420" y="3810"/>
                  </a:lnTo>
                  <a:lnTo>
                    <a:pt x="947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951230" y="43180"/>
                  </a:lnTo>
                  <a:lnTo>
                    <a:pt x="951230" y="40640"/>
                  </a:lnTo>
                  <a:lnTo>
                    <a:pt x="951230" y="3810"/>
                  </a:lnTo>
                  <a:lnTo>
                    <a:pt x="951230" y="0"/>
                  </a:lnTo>
                  <a:close/>
                </a:path>
              </a:pathLst>
            </a:custGeom>
            <a:solidFill>
              <a:srgbClr val="FFF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679450" y="6376669"/>
              <a:ext cx="943610" cy="36830"/>
            </a:xfrm>
            <a:custGeom>
              <a:avLst/>
              <a:gdLst/>
              <a:ahLst/>
              <a:cxnLst/>
              <a:rect l="l" t="t" r="r" b="b"/>
              <a:pathLst>
                <a:path w="943610" h="36829">
                  <a:moveTo>
                    <a:pt x="943610" y="0"/>
                  </a:moveTo>
                  <a:lnTo>
                    <a:pt x="941070" y="0"/>
                  </a:lnTo>
                  <a:lnTo>
                    <a:pt x="941070" y="3810"/>
                  </a:lnTo>
                  <a:lnTo>
                    <a:pt x="94107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941070" y="3810"/>
                  </a:lnTo>
                  <a:lnTo>
                    <a:pt x="941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943610" y="36830"/>
                  </a:lnTo>
                  <a:lnTo>
                    <a:pt x="943610" y="33020"/>
                  </a:lnTo>
                  <a:lnTo>
                    <a:pt x="943610" y="3810"/>
                  </a:lnTo>
                  <a:lnTo>
                    <a:pt x="943610" y="0"/>
                  </a:lnTo>
                  <a:close/>
                </a:path>
              </a:pathLst>
            </a:custGeom>
            <a:solidFill>
              <a:srgbClr val="FFF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683260" y="6380479"/>
              <a:ext cx="937260" cy="29209"/>
            </a:xfrm>
            <a:custGeom>
              <a:avLst/>
              <a:gdLst/>
              <a:ahLst/>
              <a:cxnLst/>
              <a:rect l="l" t="t" r="r" b="b"/>
              <a:pathLst>
                <a:path w="937260" h="29210">
                  <a:moveTo>
                    <a:pt x="937260" y="0"/>
                  </a:moveTo>
                  <a:lnTo>
                    <a:pt x="932180" y="0"/>
                  </a:lnTo>
                  <a:lnTo>
                    <a:pt x="932180" y="3810"/>
                  </a:lnTo>
                  <a:lnTo>
                    <a:pt x="93218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932180" y="3810"/>
                  </a:lnTo>
                  <a:lnTo>
                    <a:pt x="9321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937260" y="29210"/>
                  </a:lnTo>
                  <a:lnTo>
                    <a:pt x="937260" y="25400"/>
                  </a:lnTo>
                  <a:lnTo>
                    <a:pt x="937260" y="3810"/>
                  </a:lnTo>
                  <a:lnTo>
                    <a:pt x="937260" y="0"/>
                  </a:lnTo>
                  <a:close/>
                </a:path>
              </a:pathLst>
            </a:custGeom>
            <a:solidFill>
              <a:srgbClr val="FFF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687070" y="6384289"/>
              <a:ext cx="928369" cy="21590"/>
            </a:xfrm>
            <a:custGeom>
              <a:avLst/>
              <a:gdLst/>
              <a:ahLst/>
              <a:cxnLst/>
              <a:rect l="l" t="t" r="r" b="b"/>
              <a:pathLst>
                <a:path w="928369" h="21589">
                  <a:moveTo>
                    <a:pt x="928370" y="3810"/>
                  </a:moveTo>
                  <a:lnTo>
                    <a:pt x="928357" y="0"/>
                  </a:lnTo>
                  <a:lnTo>
                    <a:pt x="925830" y="0"/>
                  </a:lnTo>
                  <a:lnTo>
                    <a:pt x="925830" y="3810"/>
                  </a:lnTo>
                  <a:lnTo>
                    <a:pt x="92583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925830" y="3810"/>
                  </a:lnTo>
                  <a:lnTo>
                    <a:pt x="925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928357" y="21590"/>
                  </a:lnTo>
                  <a:lnTo>
                    <a:pt x="928357" y="17780"/>
                  </a:lnTo>
                  <a:lnTo>
                    <a:pt x="928370" y="3810"/>
                  </a:lnTo>
                  <a:close/>
                </a:path>
              </a:pathLst>
            </a:custGeom>
            <a:solidFill>
              <a:srgbClr val="FFF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690880" y="6388099"/>
              <a:ext cx="922019" cy="13970"/>
            </a:xfrm>
            <a:custGeom>
              <a:avLst/>
              <a:gdLst/>
              <a:ahLst/>
              <a:cxnLst/>
              <a:rect l="l" t="t" r="r" b="b"/>
              <a:pathLst>
                <a:path w="922019" h="13970">
                  <a:moveTo>
                    <a:pt x="922020" y="0"/>
                  </a:moveTo>
                  <a:lnTo>
                    <a:pt x="918210" y="0"/>
                  </a:lnTo>
                  <a:lnTo>
                    <a:pt x="918210" y="3810"/>
                  </a:lnTo>
                  <a:lnTo>
                    <a:pt x="91821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918210" y="3810"/>
                  </a:lnTo>
                  <a:lnTo>
                    <a:pt x="918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922020" y="13970"/>
                  </a:lnTo>
                  <a:lnTo>
                    <a:pt x="922020" y="10160"/>
                  </a:lnTo>
                  <a:lnTo>
                    <a:pt x="922020" y="3810"/>
                  </a:lnTo>
                  <a:lnTo>
                    <a:pt x="922020" y="0"/>
                  </a:lnTo>
                  <a:close/>
                </a:path>
              </a:pathLst>
            </a:custGeom>
            <a:solidFill>
              <a:srgbClr val="FFF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694690" y="6391909"/>
              <a:ext cx="914400" cy="6350"/>
            </a:xfrm>
            <a:custGeom>
              <a:avLst/>
              <a:gdLst/>
              <a:ahLst/>
              <a:cxnLst/>
              <a:rect l="l" t="t" r="r" b="b"/>
              <a:pathLst>
                <a:path w="914400" h="6350">
                  <a:moveTo>
                    <a:pt x="914400" y="0"/>
                  </a:moveTo>
                  <a:lnTo>
                    <a:pt x="0" y="0"/>
                  </a:lnTo>
                  <a:lnTo>
                    <a:pt x="0" y="6349"/>
                  </a:lnTo>
                  <a:lnTo>
                    <a:pt x="914400" y="6349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468630" y="6165850"/>
              <a:ext cx="1366520" cy="458470"/>
            </a:xfrm>
            <a:custGeom>
              <a:avLst/>
              <a:gdLst/>
              <a:ahLst/>
              <a:cxnLst/>
              <a:rect l="l" t="t" r="r" b="b"/>
              <a:pathLst>
                <a:path w="1366520" h="458470">
                  <a:moveTo>
                    <a:pt x="0" y="0"/>
                  </a:moveTo>
                  <a:lnTo>
                    <a:pt x="1366520" y="0"/>
                  </a:lnTo>
                  <a:lnTo>
                    <a:pt x="1366520" y="458470"/>
                  </a:lnTo>
                  <a:lnTo>
                    <a:pt x="0" y="45847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8" name="object 728"/>
          <p:cNvSpPr txBox="1"/>
          <p:nvPr/>
        </p:nvSpPr>
        <p:spPr>
          <a:xfrm>
            <a:off x="890269" y="6198870"/>
            <a:ext cx="523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29" name="object 729"/>
          <p:cNvSpPr txBox="1"/>
          <p:nvPr/>
        </p:nvSpPr>
        <p:spPr>
          <a:xfrm>
            <a:off x="623569" y="6381750"/>
            <a:ext cx="1056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C</a:t>
            </a:r>
            <a:r>
              <a:rPr sz="1200" b="1" spc="5" dirty="0">
                <a:latin typeface="Times New Roman"/>
                <a:cs typeface="Times New Roman"/>
              </a:rPr>
              <a:t>O</a:t>
            </a:r>
            <a:r>
              <a:rPr sz="1200" b="1" spc="-10" dirty="0">
                <a:latin typeface="Times New Roman"/>
                <a:cs typeface="Times New Roman"/>
              </a:rPr>
              <a:t>CC</a:t>
            </a:r>
            <a:r>
              <a:rPr sz="1200" b="1" dirty="0">
                <a:latin typeface="Times New Roman"/>
                <a:cs typeface="Times New Roman"/>
              </a:rPr>
              <a:t>Y</a:t>
            </a:r>
            <a:r>
              <a:rPr sz="1200" b="1" spc="-15" dirty="0">
                <a:latin typeface="Times New Roman"/>
                <a:cs typeface="Times New Roman"/>
              </a:rPr>
              <a:t>G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r>
              <a:rPr sz="1200" b="1" spc="5" dirty="0">
                <a:latin typeface="Times New Roman"/>
                <a:cs typeface="Times New Roman"/>
              </a:rPr>
              <a:t>E</a:t>
            </a:r>
            <a:r>
              <a:rPr sz="1200" b="1" spc="-10" dirty="0">
                <a:latin typeface="Times New Roman"/>
                <a:cs typeface="Times New Roman"/>
              </a:rPr>
              <a:t>N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30" name="object 730"/>
          <p:cNvGrpSpPr/>
          <p:nvPr/>
        </p:nvGrpSpPr>
        <p:grpSpPr>
          <a:xfrm>
            <a:off x="7073900" y="2762250"/>
            <a:ext cx="1334770" cy="314960"/>
            <a:chOff x="7073900" y="2762250"/>
            <a:chExt cx="1334770" cy="314960"/>
          </a:xfrm>
        </p:grpSpPr>
        <p:sp>
          <p:nvSpPr>
            <p:cNvPr id="731" name="object 731"/>
            <p:cNvSpPr/>
            <p:nvPr/>
          </p:nvSpPr>
          <p:spPr>
            <a:xfrm>
              <a:off x="7092950" y="2781299"/>
              <a:ext cx="1297940" cy="276860"/>
            </a:xfrm>
            <a:custGeom>
              <a:avLst/>
              <a:gdLst/>
              <a:ahLst/>
              <a:cxnLst/>
              <a:rect l="l" t="t" r="r" b="b"/>
              <a:pathLst>
                <a:path w="1297940" h="276860">
                  <a:moveTo>
                    <a:pt x="1297940" y="0"/>
                  </a:moveTo>
                  <a:lnTo>
                    <a:pt x="1295400" y="0"/>
                  </a:lnTo>
                  <a:lnTo>
                    <a:pt x="1295400" y="1270"/>
                  </a:lnTo>
                  <a:lnTo>
                    <a:pt x="1295400" y="275590"/>
                  </a:lnTo>
                  <a:lnTo>
                    <a:pt x="1270" y="275590"/>
                  </a:lnTo>
                  <a:lnTo>
                    <a:pt x="1270" y="1270"/>
                  </a:lnTo>
                  <a:lnTo>
                    <a:pt x="1295400" y="127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5590"/>
                  </a:lnTo>
                  <a:lnTo>
                    <a:pt x="0" y="276860"/>
                  </a:lnTo>
                  <a:lnTo>
                    <a:pt x="1297940" y="276860"/>
                  </a:lnTo>
                  <a:lnTo>
                    <a:pt x="1297940" y="275590"/>
                  </a:lnTo>
                  <a:lnTo>
                    <a:pt x="1297940" y="1270"/>
                  </a:lnTo>
                  <a:lnTo>
                    <a:pt x="1297940" y="0"/>
                  </a:lnTo>
                  <a:close/>
                </a:path>
              </a:pathLst>
            </a:custGeom>
            <a:solidFill>
              <a:srgbClr val="D50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7094220" y="2782569"/>
              <a:ext cx="1294130" cy="274320"/>
            </a:xfrm>
            <a:custGeom>
              <a:avLst/>
              <a:gdLst/>
              <a:ahLst/>
              <a:cxnLst/>
              <a:rect l="l" t="t" r="r" b="b"/>
              <a:pathLst>
                <a:path w="1294129" h="274319">
                  <a:moveTo>
                    <a:pt x="1294130" y="0"/>
                  </a:moveTo>
                  <a:lnTo>
                    <a:pt x="1292860" y="0"/>
                  </a:lnTo>
                  <a:lnTo>
                    <a:pt x="1292860" y="2540"/>
                  </a:lnTo>
                  <a:lnTo>
                    <a:pt x="1292860" y="271780"/>
                  </a:lnTo>
                  <a:lnTo>
                    <a:pt x="2540" y="271780"/>
                  </a:lnTo>
                  <a:lnTo>
                    <a:pt x="2540" y="2540"/>
                  </a:lnTo>
                  <a:lnTo>
                    <a:pt x="1292860" y="2540"/>
                  </a:lnTo>
                  <a:lnTo>
                    <a:pt x="12928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1780"/>
                  </a:lnTo>
                  <a:lnTo>
                    <a:pt x="0" y="274320"/>
                  </a:lnTo>
                  <a:lnTo>
                    <a:pt x="1294130" y="274320"/>
                  </a:lnTo>
                  <a:lnTo>
                    <a:pt x="1294130" y="271780"/>
                  </a:lnTo>
                  <a:lnTo>
                    <a:pt x="1294130" y="2540"/>
                  </a:lnTo>
                  <a:lnTo>
                    <a:pt x="1294130" y="0"/>
                  </a:lnTo>
                  <a:close/>
                </a:path>
              </a:pathLst>
            </a:custGeom>
            <a:solidFill>
              <a:srgbClr val="D50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7096760" y="2785109"/>
              <a:ext cx="1290320" cy="269240"/>
            </a:xfrm>
            <a:custGeom>
              <a:avLst/>
              <a:gdLst/>
              <a:ahLst/>
              <a:cxnLst/>
              <a:rect l="l" t="t" r="r" b="b"/>
              <a:pathLst>
                <a:path w="1290320" h="269239">
                  <a:moveTo>
                    <a:pt x="1290320" y="0"/>
                  </a:moveTo>
                  <a:lnTo>
                    <a:pt x="1287780" y="0"/>
                  </a:lnTo>
                  <a:lnTo>
                    <a:pt x="1287780" y="1270"/>
                  </a:lnTo>
                  <a:lnTo>
                    <a:pt x="1287780" y="267970"/>
                  </a:lnTo>
                  <a:lnTo>
                    <a:pt x="1270" y="267970"/>
                  </a:lnTo>
                  <a:lnTo>
                    <a:pt x="1270" y="1270"/>
                  </a:lnTo>
                  <a:lnTo>
                    <a:pt x="1287780" y="1270"/>
                  </a:lnTo>
                  <a:lnTo>
                    <a:pt x="12877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7970"/>
                  </a:lnTo>
                  <a:lnTo>
                    <a:pt x="0" y="269240"/>
                  </a:lnTo>
                  <a:lnTo>
                    <a:pt x="1290320" y="269240"/>
                  </a:lnTo>
                  <a:lnTo>
                    <a:pt x="1290320" y="267970"/>
                  </a:lnTo>
                  <a:lnTo>
                    <a:pt x="1290320" y="1270"/>
                  </a:lnTo>
                  <a:lnTo>
                    <a:pt x="1290320" y="0"/>
                  </a:lnTo>
                  <a:close/>
                </a:path>
              </a:pathLst>
            </a:custGeom>
            <a:solidFill>
              <a:srgbClr val="D60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7098030" y="2786379"/>
              <a:ext cx="1286510" cy="266700"/>
            </a:xfrm>
            <a:custGeom>
              <a:avLst/>
              <a:gdLst/>
              <a:ahLst/>
              <a:cxnLst/>
              <a:rect l="l" t="t" r="r" b="b"/>
              <a:pathLst>
                <a:path w="1286509" h="266700">
                  <a:moveTo>
                    <a:pt x="1286510" y="0"/>
                  </a:moveTo>
                  <a:lnTo>
                    <a:pt x="1285240" y="0"/>
                  </a:lnTo>
                  <a:lnTo>
                    <a:pt x="1285240" y="1270"/>
                  </a:lnTo>
                  <a:lnTo>
                    <a:pt x="1285240" y="264160"/>
                  </a:lnTo>
                  <a:lnTo>
                    <a:pt x="1270" y="264160"/>
                  </a:lnTo>
                  <a:lnTo>
                    <a:pt x="1270" y="1270"/>
                  </a:lnTo>
                  <a:lnTo>
                    <a:pt x="1285240" y="1270"/>
                  </a:lnTo>
                  <a:lnTo>
                    <a:pt x="12852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4160"/>
                  </a:lnTo>
                  <a:lnTo>
                    <a:pt x="0" y="266700"/>
                  </a:lnTo>
                  <a:lnTo>
                    <a:pt x="1286510" y="266700"/>
                  </a:lnTo>
                  <a:lnTo>
                    <a:pt x="1286510" y="264160"/>
                  </a:lnTo>
                  <a:lnTo>
                    <a:pt x="1286510" y="1270"/>
                  </a:lnTo>
                  <a:lnTo>
                    <a:pt x="1286510" y="0"/>
                  </a:lnTo>
                  <a:close/>
                </a:path>
              </a:pathLst>
            </a:custGeom>
            <a:solidFill>
              <a:srgbClr val="D608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7099300" y="2787649"/>
              <a:ext cx="1283970" cy="262890"/>
            </a:xfrm>
            <a:custGeom>
              <a:avLst/>
              <a:gdLst/>
              <a:ahLst/>
              <a:cxnLst/>
              <a:rect l="l" t="t" r="r" b="b"/>
              <a:pathLst>
                <a:path w="1283970" h="262889">
                  <a:moveTo>
                    <a:pt x="1283970" y="0"/>
                  </a:moveTo>
                  <a:lnTo>
                    <a:pt x="1281430" y="0"/>
                  </a:lnTo>
                  <a:lnTo>
                    <a:pt x="1281430" y="2540"/>
                  </a:lnTo>
                  <a:lnTo>
                    <a:pt x="1281430" y="261620"/>
                  </a:lnTo>
                  <a:lnTo>
                    <a:pt x="2540" y="261620"/>
                  </a:lnTo>
                  <a:lnTo>
                    <a:pt x="2540" y="2540"/>
                  </a:lnTo>
                  <a:lnTo>
                    <a:pt x="1281430" y="2540"/>
                  </a:lnTo>
                  <a:lnTo>
                    <a:pt x="12814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61620"/>
                  </a:lnTo>
                  <a:lnTo>
                    <a:pt x="0" y="262890"/>
                  </a:lnTo>
                  <a:lnTo>
                    <a:pt x="1283970" y="262890"/>
                  </a:lnTo>
                  <a:lnTo>
                    <a:pt x="1283970" y="261620"/>
                  </a:lnTo>
                  <a:lnTo>
                    <a:pt x="1283970" y="2540"/>
                  </a:lnTo>
                  <a:lnTo>
                    <a:pt x="1283970" y="0"/>
                  </a:lnTo>
                  <a:close/>
                </a:path>
              </a:pathLst>
            </a:custGeom>
            <a:solidFill>
              <a:srgbClr val="D70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7101840" y="2790189"/>
              <a:ext cx="1278890" cy="259079"/>
            </a:xfrm>
            <a:custGeom>
              <a:avLst/>
              <a:gdLst/>
              <a:ahLst/>
              <a:cxnLst/>
              <a:rect l="l" t="t" r="r" b="b"/>
              <a:pathLst>
                <a:path w="1278890" h="259080">
                  <a:moveTo>
                    <a:pt x="1278890" y="0"/>
                  </a:moveTo>
                  <a:lnTo>
                    <a:pt x="1277620" y="0"/>
                  </a:lnTo>
                  <a:lnTo>
                    <a:pt x="1277620" y="1270"/>
                  </a:lnTo>
                  <a:lnTo>
                    <a:pt x="1277620" y="257810"/>
                  </a:lnTo>
                  <a:lnTo>
                    <a:pt x="1270" y="257810"/>
                  </a:lnTo>
                  <a:lnTo>
                    <a:pt x="1270" y="1270"/>
                  </a:lnTo>
                  <a:lnTo>
                    <a:pt x="1277620" y="1270"/>
                  </a:lnTo>
                  <a:lnTo>
                    <a:pt x="12776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7810"/>
                  </a:lnTo>
                  <a:lnTo>
                    <a:pt x="0" y="259080"/>
                  </a:lnTo>
                  <a:lnTo>
                    <a:pt x="1278890" y="259080"/>
                  </a:lnTo>
                  <a:lnTo>
                    <a:pt x="1278890" y="257810"/>
                  </a:lnTo>
                  <a:lnTo>
                    <a:pt x="1278890" y="1270"/>
                  </a:lnTo>
                  <a:lnTo>
                    <a:pt x="1278890" y="0"/>
                  </a:lnTo>
                  <a:close/>
                </a:path>
              </a:pathLst>
            </a:custGeom>
            <a:solidFill>
              <a:srgbClr val="D70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7103110" y="2791459"/>
              <a:ext cx="1276350" cy="256540"/>
            </a:xfrm>
            <a:custGeom>
              <a:avLst/>
              <a:gdLst/>
              <a:ahLst/>
              <a:cxnLst/>
              <a:rect l="l" t="t" r="r" b="b"/>
              <a:pathLst>
                <a:path w="1276350" h="256539">
                  <a:moveTo>
                    <a:pt x="1276350" y="0"/>
                  </a:moveTo>
                  <a:lnTo>
                    <a:pt x="1275080" y="0"/>
                  </a:lnTo>
                  <a:lnTo>
                    <a:pt x="1275080" y="2540"/>
                  </a:lnTo>
                  <a:lnTo>
                    <a:pt x="1275080" y="254000"/>
                  </a:lnTo>
                  <a:lnTo>
                    <a:pt x="2540" y="254000"/>
                  </a:lnTo>
                  <a:lnTo>
                    <a:pt x="2540" y="2540"/>
                  </a:lnTo>
                  <a:lnTo>
                    <a:pt x="1275080" y="2540"/>
                  </a:lnTo>
                  <a:lnTo>
                    <a:pt x="12750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4000"/>
                  </a:lnTo>
                  <a:lnTo>
                    <a:pt x="0" y="256540"/>
                  </a:lnTo>
                  <a:lnTo>
                    <a:pt x="1276350" y="256540"/>
                  </a:lnTo>
                  <a:lnTo>
                    <a:pt x="1276350" y="254000"/>
                  </a:lnTo>
                  <a:lnTo>
                    <a:pt x="1276350" y="2540"/>
                  </a:lnTo>
                  <a:lnTo>
                    <a:pt x="1276350" y="0"/>
                  </a:lnTo>
                  <a:close/>
                </a:path>
              </a:pathLst>
            </a:custGeom>
            <a:solidFill>
              <a:srgbClr val="D81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7105650" y="2793999"/>
              <a:ext cx="1272540" cy="251460"/>
            </a:xfrm>
            <a:custGeom>
              <a:avLst/>
              <a:gdLst/>
              <a:ahLst/>
              <a:cxnLst/>
              <a:rect l="l" t="t" r="r" b="b"/>
              <a:pathLst>
                <a:path w="1272540" h="251460">
                  <a:moveTo>
                    <a:pt x="1272540" y="0"/>
                  </a:moveTo>
                  <a:lnTo>
                    <a:pt x="1270000" y="0"/>
                  </a:lnTo>
                  <a:lnTo>
                    <a:pt x="1270000" y="1270"/>
                  </a:lnTo>
                  <a:lnTo>
                    <a:pt x="1270000" y="250190"/>
                  </a:lnTo>
                  <a:lnTo>
                    <a:pt x="1270" y="250190"/>
                  </a:lnTo>
                  <a:lnTo>
                    <a:pt x="1270" y="1270"/>
                  </a:lnTo>
                  <a:lnTo>
                    <a:pt x="1270000" y="1270"/>
                  </a:lnTo>
                  <a:lnTo>
                    <a:pt x="12700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0190"/>
                  </a:lnTo>
                  <a:lnTo>
                    <a:pt x="0" y="251460"/>
                  </a:lnTo>
                  <a:lnTo>
                    <a:pt x="1272540" y="251460"/>
                  </a:lnTo>
                  <a:lnTo>
                    <a:pt x="1272540" y="250190"/>
                  </a:lnTo>
                  <a:lnTo>
                    <a:pt x="1272540" y="1270"/>
                  </a:lnTo>
                  <a:lnTo>
                    <a:pt x="1272540" y="0"/>
                  </a:lnTo>
                  <a:close/>
                </a:path>
              </a:pathLst>
            </a:custGeom>
            <a:solidFill>
              <a:srgbClr val="D81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7106920" y="2795269"/>
              <a:ext cx="1268730" cy="248920"/>
            </a:xfrm>
            <a:custGeom>
              <a:avLst/>
              <a:gdLst/>
              <a:ahLst/>
              <a:cxnLst/>
              <a:rect l="l" t="t" r="r" b="b"/>
              <a:pathLst>
                <a:path w="1268729" h="248919">
                  <a:moveTo>
                    <a:pt x="1268730" y="0"/>
                  </a:moveTo>
                  <a:lnTo>
                    <a:pt x="1267460" y="0"/>
                  </a:lnTo>
                  <a:lnTo>
                    <a:pt x="1267460" y="2540"/>
                  </a:lnTo>
                  <a:lnTo>
                    <a:pt x="1267460" y="246380"/>
                  </a:lnTo>
                  <a:lnTo>
                    <a:pt x="2540" y="246380"/>
                  </a:lnTo>
                  <a:lnTo>
                    <a:pt x="2540" y="2540"/>
                  </a:lnTo>
                  <a:lnTo>
                    <a:pt x="1267460" y="2540"/>
                  </a:lnTo>
                  <a:lnTo>
                    <a:pt x="12674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6380"/>
                  </a:lnTo>
                  <a:lnTo>
                    <a:pt x="0" y="248920"/>
                  </a:lnTo>
                  <a:lnTo>
                    <a:pt x="1268730" y="248920"/>
                  </a:lnTo>
                  <a:lnTo>
                    <a:pt x="1268730" y="246380"/>
                  </a:lnTo>
                  <a:lnTo>
                    <a:pt x="1268730" y="254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D91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7109460" y="2797809"/>
              <a:ext cx="1264920" cy="243840"/>
            </a:xfrm>
            <a:custGeom>
              <a:avLst/>
              <a:gdLst/>
              <a:ahLst/>
              <a:cxnLst/>
              <a:rect l="l" t="t" r="r" b="b"/>
              <a:pathLst>
                <a:path w="1264920" h="243839">
                  <a:moveTo>
                    <a:pt x="1264920" y="0"/>
                  </a:moveTo>
                  <a:lnTo>
                    <a:pt x="1262380" y="0"/>
                  </a:lnTo>
                  <a:lnTo>
                    <a:pt x="1262380" y="1270"/>
                  </a:lnTo>
                  <a:lnTo>
                    <a:pt x="1262380" y="242570"/>
                  </a:lnTo>
                  <a:lnTo>
                    <a:pt x="1270" y="242570"/>
                  </a:lnTo>
                  <a:lnTo>
                    <a:pt x="1270" y="1270"/>
                  </a:lnTo>
                  <a:lnTo>
                    <a:pt x="1262380" y="1270"/>
                  </a:lnTo>
                  <a:lnTo>
                    <a:pt x="12623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42570"/>
                  </a:lnTo>
                  <a:lnTo>
                    <a:pt x="0" y="243840"/>
                  </a:lnTo>
                  <a:lnTo>
                    <a:pt x="1264920" y="243840"/>
                  </a:lnTo>
                  <a:lnTo>
                    <a:pt x="1264920" y="242570"/>
                  </a:lnTo>
                  <a:lnTo>
                    <a:pt x="1264920" y="1270"/>
                  </a:lnTo>
                  <a:lnTo>
                    <a:pt x="1264920" y="0"/>
                  </a:lnTo>
                  <a:close/>
                </a:path>
              </a:pathLst>
            </a:custGeom>
            <a:solidFill>
              <a:srgbClr val="D91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7110730" y="2799079"/>
              <a:ext cx="1261110" cy="241300"/>
            </a:xfrm>
            <a:custGeom>
              <a:avLst/>
              <a:gdLst/>
              <a:ahLst/>
              <a:cxnLst/>
              <a:rect l="l" t="t" r="r" b="b"/>
              <a:pathLst>
                <a:path w="1261109" h="241300">
                  <a:moveTo>
                    <a:pt x="1261110" y="0"/>
                  </a:moveTo>
                  <a:lnTo>
                    <a:pt x="1259840" y="0"/>
                  </a:lnTo>
                  <a:lnTo>
                    <a:pt x="1259840" y="1270"/>
                  </a:lnTo>
                  <a:lnTo>
                    <a:pt x="1259840" y="238760"/>
                  </a:lnTo>
                  <a:lnTo>
                    <a:pt x="1270" y="238760"/>
                  </a:lnTo>
                  <a:lnTo>
                    <a:pt x="1270" y="1270"/>
                  </a:lnTo>
                  <a:lnTo>
                    <a:pt x="1259840" y="1270"/>
                  </a:lnTo>
                  <a:lnTo>
                    <a:pt x="12598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8760"/>
                  </a:lnTo>
                  <a:lnTo>
                    <a:pt x="0" y="241300"/>
                  </a:lnTo>
                  <a:lnTo>
                    <a:pt x="1261110" y="241300"/>
                  </a:lnTo>
                  <a:lnTo>
                    <a:pt x="1261110" y="238760"/>
                  </a:lnTo>
                  <a:lnTo>
                    <a:pt x="1261110" y="1270"/>
                  </a:lnTo>
                  <a:lnTo>
                    <a:pt x="1261110" y="0"/>
                  </a:lnTo>
                  <a:close/>
                </a:path>
              </a:pathLst>
            </a:custGeom>
            <a:solidFill>
              <a:srgbClr val="DA1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7112000" y="2800349"/>
              <a:ext cx="1258570" cy="237490"/>
            </a:xfrm>
            <a:custGeom>
              <a:avLst/>
              <a:gdLst/>
              <a:ahLst/>
              <a:cxnLst/>
              <a:rect l="l" t="t" r="r" b="b"/>
              <a:pathLst>
                <a:path w="1258570" h="237489">
                  <a:moveTo>
                    <a:pt x="1258570" y="0"/>
                  </a:moveTo>
                  <a:lnTo>
                    <a:pt x="1256030" y="0"/>
                  </a:lnTo>
                  <a:lnTo>
                    <a:pt x="1256030" y="2540"/>
                  </a:lnTo>
                  <a:lnTo>
                    <a:pt x="1256030" y="236220"/>
                  </a:lnTo>
                  <a:lnTo>
                    <a:pt x="2540" y="236220"/>
                  </a:lnTo>
                  <a:lnTo>
                    <a:pt x="2540" y="2540"/>
                  </a:lnTo>
                  <a:lnTo>
                    <a:pt x="1256030" y="2540"/>
                  </a:lnTo>
                  <a:lnTo>
                    <a:pt x="12560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6220"/>
                  </a:lnTo>
                  <a:lnTo>
                    <a:pt x="0" y="237490"/>
                  </a:lnTo>
                  <a:lnTo>
                    <a:pt x="1258570" y="237490"/>
                  </a:lnTo>
                  <a:lnTo>
                    <a:pt x="1258570" y="236220"/>
                  </a:lnTo>
                  <a:lnTo>
                    <a:pt x="1258570" y="2540"/>
                  </a:lnTo>
                  <a:lnTo>
                    <a:pt x="1258570" y="0"/>
                  </a:lnTo>
                  <a:close/>
                </a:path>
              </a:pathLst>
            </a:custGeom>
            <a:solidFill>
              <a:srgbClr val="DA2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7114540" y="2802889"/>
              <a:ext cx="1253490" cy="233679"/>
            </a:xfrm>
            <a:custGeom>
              <a:avLst/>
              <a:gdLst/>
              <a:ahLst/>
              <a:cxnLst/>
              <a:rect l="l" t="t" r="r" b="b"/>
              <a:pathLst>
                <a:path w="1253490" h="233680">
                  <a:moveTo>
                    <a:pt x="1253490" y="0"/>
                  </a:moveTo>
                  <a:lnTo>
                    <a:pt x="1252220" y="0"/>
                  </a:lnTo>
                  <a:lnTo>
                    <a:pt x="1252220" y="1270"/>
                  </a:lnTo>
                  <a:lnTo>
                    <a:pt x="1252220" y="232410"/>
                  </a:lnTo>
                  <a:lnTo>
                    <a:pt x="1270" y="232410"/>
                  </a:lnTo>
                  <a:lnTo>
                    <a:pt x="1270" y="1270"/>
                  </a:lnTo>
                  <a:lnTo>
                    <a:pt x="1252220" y="1270"/>
                  </a:lnTo>
                  <a:lnTo>
                    <a:pt x="12522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2410"/>
                  </a:lnTo>
                  <a:lnTo>
                    <a:pt x="0" y="233680"/>
                  </a:lnTo>
                  <a:lnTo>
                    <a:pt x="1253490" y="233680"/>
                  </a:lnTo>
                  <a:lnTo>
                    <a:pt x="1253490" y="232410"/>
                  </a:lnTo>
                  <a:lnTo>
                    <a:pt x="1253490" y="1270"/>
                  </a:lnTo>
                  <a:lnTo>
                    <a:pt x="1253490" y="0"/>
                  </a:lnTo>
                  <a:close/>
                </a:path>
              </a:pathLst>
            </a:custGeom>
            <a:solidFill>
              <a:srgbClr val="DB2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7115810" y="2804159"/>
              <a:ext cx="1250950" cy="231140"/>
            </a:xfrm>
            <a:custGeom>
              <a:avLst/>
              <a:gdLst/>
              <a:ahLst/>
              <a:cxnLst/>
              <a:rect l="l" t="t" r="r" b="b"/>
              <a:pathLst>
                <a:path w="1250950" h="231139">
                  <a:moveTo>
                    <a:pt x="1250950" y="0"/>
                  </a:moveTo>
                  <a:lnTo>
                    <a:pt x="1249680" y="0"/>
                  </a:lnTo>
                  <a:lnTo>
                    <a:pt x="1249680" y="2540"/>
                  </a:lnTo>
                  <a:lnTo>
                    <a:pt x="1249680" y="228600"/>
                  </a:lnTo>
                  <a:lnTo>
                    <a:pt x="2540" y="228600"/>
                  </a:lnTo>
                  <a:lnTo>
                    <a:pt x="2540" y="2540"/>
                  </a:lnTo>
                  <a:lnTo>
                    <a:pt x="1249680" y="2540"/>
                  </a:lnTo>
                  <a:lnTo>
                    <a:pt x="12496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28600"/>
                  </a:lnTo>
                  <a:lnTo>
                    <a:pt x="0" y="231140"/>
                  </a:lnTo>
                  <a:lnTo>
                    <a:pt x="1250950" y="231140"/>
                  </a:lnTo>
                  <a:lnTo>
                    <a:pt x="1250950" y="228600"/>
                  </a:lnTo>
                  <a:lnTo>
                    <a:pt x="1250950" y="2540"/>
                  </a:lnTo>
                  <a:lnTo>
                    <a:pt x="1250950" y="0"/>
                  </a:lnTo>
                  <a:close/>
                </a:path>
              </a:pathLst>
            </a:custGeom>
            <a:solidFill>
              <a:srgbClr val="DB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7118350" y="2806699"/>
              <a:ext cx="1247140" cy="226060"/>
            </a:xfrm>
            <a:custGeom>
              <a:avLst/>
              <a:gdLst/>
              <a:ahLst/>
              <a:cxnLst/>
              <a:rect l="l" t="t" r="r" b="b"/>
              <a:pathLst>
                <a:path w="1247140" h="226060">
                  <a:moveTo>
                    <a:pt x="1247140" y="0"/>
                  </a:moveTo>
                  <a:lnTo>
                    <a:pt x="1244600" y="0"/>
                  </a:lnTo>
                  <a:lnTo>
                    <a:pt x="1244600" y="1270"/>
                  </a:lnTo>
                  <a:lnTo>
                    <a:pt x="1244600" y="224790"/>
                  </a:lnTo>
                  <a:lnTo>
                    <a:pt x="1270" y="224790"/>
                  </a:lnTo>
                  <a:lnTo>
                    <a:pt x="1270" y="1270"/>
                  </a:lnTo>
                  <a:lnTo>
                    <a:pt x="1244600" y="1270"/>
                  </a:lnTo>
                  <a:lnTo>
                    <a:pt x="12446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4790"/>
                  </a:lnTo>
                  <a:lnTo>
                    <a:pt x="0" y="226060"/>
                  </a:lnTo>
                  <a:lnTo>
                    <a:pt x="1247140" y="226060"/>
                  </a:lnTo>
                  <a:lnTo>
                    <a:pt x="1247140" y="224790"/>
                  </a:lnTo>
                  <a:lnTo>
                    <a:pt x="1247140" y="1270"/>
                  </a:lnTo>
                  <a:lnTo>
                    <a:pt x="1247140" y="0"/>
                  </a:lnTo>
                  <a:close/>
                </a:path>
              </a:pathLst>
            </a:custGeom>
            <a:solidFill>
              <a:srgbClr val="DC2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7119620" y="2807969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19">
                  <a:moveTo>
                    <a:pt x="1243330" y="0"/>
                  </a:moveTo>
                  <a:lnTo>
                    <a:pt x="1242060" y="0"/>
                  </a:lnTo>
                  <a:lnTo>
                    <a:pt x="1242060" y="1270"/>
                  </a:lnTo>
                  <a:lnTo>
                    <a:pt x="1242060" y="220980"/>
                  </a:lnTo>
                  <a:lnTo>
                    <a:pt x="1270" y="220980"/>
                  </a:lnTo>
                  <a:lnTo>
                    <a:pt x="1270" y="1270"/>
                  </a:lnTo>
                  <a:lnTo>
                    <a:pt x="1242060" y="1270"/>
                  </a:lnTo>
                  <a:lnTo>
                    <a:pt x="12420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0980"/>
                  </a:lnTo>
                  <a:lnTo>
                    <a:pt x="0" y="223520"/>
                  </a:lnTo>
                  <a:lnTo>
                    <a:pt x="1243330" y="223520"/>
                  </a:lnTo>
                  <a:lnTo>
                    <a:pt x="1243330" y="220980"/>
                  </a:lnTo>
                  <a:lnTo>
                    <a:pt x="1243330" y="1270"/>
                  </a:lnTo>
                  <a:lnTo>
                    <a:pt x="1243330" y="0"/>
                  </a:lnTo>
                  <a:close/>
                </a:path>
              </a:pathLst>
            </a:custGeom>
            <a:solidFill>
              <a:srgbClr val="DC3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7120890" y="2809239"/>
              <a:ext cx="1240790" cy="219710"/>
            </a:xfrm>
            <a:custGeom>
              <a:avLst/>
              <a:gdLst/>
              <a:ahLst/>
              <a:cxnLst/>
              <a:rect l="l" t="t" r="r" b="b"/>
              <a:pathLst>
                <a:path w="1240790" h="219710">
                  <a:moveTo>
                    <a:pt x="1240790" y="0"/>
                  </a:moveTo>
                  <a:lnTo>
                    <a:pt x="1238250" y="0"/>
                  </a:lnTo>
                  <a:lnTo>
                    <a:pt x="1238250" y="2540"/>
                  </a:lnTo>
                  <a:lnTo>
                    <a:pt x="1238250" y="218440"/>
                  </a:lnTo>
                  <a:lnTo>
                    <a:pt x="2540" y="218440"/>
                  </a:lnTo>
                  <a:lnTo>
                    <a:pt x="2540" y="2540"/>
                  </a:lnTo>
                  <a:lnTo>
                    <a:pt x="1238250" y="2540"/>
                  </a:lnTo>
                  <a:lnTo>
                    <a:pt x="12382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8440"/>
                  </a:lnTo>
                  <a:lnTo>
                    <a:pt x="0" y="219710"/>
                  </a:lnTo>
                  <a:lnTo>
                    <a:pt x="1240790" y="219710"/>
                  </a:lnTo>
                  <a:lnTo>
                    <a:pt x="1240790" y="218440"/>
                  </a:lnTo>
                  <a:lnTo>
                    <a:pt x="1240790" y="2540"/>
                  </a:lnTo>
                  <a:lnTo>
                    <a:pt x="1240790" y="0"/>
                  </a:lnTo>
                  <a:close/>
                </a:path>
              </a:pathLst>
            </a:custGeom>
            <a:solidFill>
              <a:srgbClr val="DD3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7123430" y="2811779"/>
              <a:ext cx="1235710" cy="215900"/>
            </a:xfrm>
            <a:custGeom>
              <a:avLst/>
              <a:gdLst/>
              <a:ahLst/>
              <a:cxnLst/>
              <a:rect l="l" t="t" r="r" b="b"/>
              <a:pathLst>
                <a:path w="1235709" h="215900">
                  <a:moveTo>
                    <a:pt x="1235710" y="0"/>
                  </a:moveTo>
                  <a:lnTo>
                    <a:pt x="1234440" y="0"/>
                  </a:lnTo>
                  <a:lnTo>
                    <a:pt x="1234440" y="1270"/>
                  </a:lnTo>
                  <a:lnTo>
                    <a:pt x="1234440" y="214630"/>
                  </a:lnTo>
                  <a:lnTo>
                    <a:pt x="1270" y="214630"/>
                  </a:lnTo>
                  <a:lnTo>
                    <a:pt x="1270" y="1270"/>
                  </a:lnTo>
                  <a:lnTo>
                    <a:pt x="1234440" y="1270"/>
                  </a:lnTo>
                  <a:lnTo>
                    <a:pt x="12344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14630"/>
                  </a:lnTo>
                  <a:lnTo>
                    <a:pt x="0" y="215900"/>
                  </a:lnTo>
                  <a:lnTo>
                    <a:pt x="1235710" y="215900"/>
                  </a:lnTo>
                  <a:lnTo>
                    <a:pt x="1235710" y="214630"/>
                  </a:lnTo>
                  <a:lnTo>
                    <a:pt x="1235710" y="1270"/>
                  </a:lnTo>
                  <a:lnTo>
                    <a:pt x="1235710" y="0"/>
                  </a:lnTo>
                  <a:close/>
                </a:path>
              </a:pathLst>
            </a:custGeom>
            <a:solidFill>
              <a:srgbClr val="DD3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7124700" y="2813049"/>
              <a:ext cx="1233170" cy="213360"/>
            </a:xfrm>
            <a:custGeom>
              <a:avLst/>
              <a:gdLst/>
              <a:ahLst/>
              <a:cxnLst/>
              <a:rect l="l" t="t" r="r" b="b"/>
              <a:pathLst>
                <a:path w="1233170" h="213360">
                  <a:moveTo>
                    <a:pt x="1233170" y="0"/>
                  </a:moveTo>
                  <a:lnTo>
                    <a:pt x="1230630" y="0"/>
                  </a:lnTo>
                  <a:lnTo>
                    <a:pt x="1230630" y="2540"/>
                  </a:lnTo>
                  <a:lnTo>
                    <a:pt x="1230630" y="210820"/>
                  </a:lnTo>
                  <a:lnTo>
                    <a:pt x="2540" y="210820"/>
                  </a:lnTo>
                  <a:lnTo>
                    <a:pt x="2540" y="2540"/>
                  </a:lnTo>
                  <a:lnTo>
                    <a:pt x="1230630" y="2540"/>
                  </a:lnTo>
                  <a:lnTo>
                    <a:pt x="12306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0820"/>
                  </a:lnTo>
                  <a:lnTo>
                    <a:pt x="0" y="213360"/>
                  </a:lnTo>
                  <a:lnTo>
                    <a:pt x="1233170" y="213360"/>
                  </a:lnTo>
                  <a:lnTo>
                    <a:pt x="1233170" y="210820"/>
                  </a:lnTo>
                  <a:lnTo>
                    <a:pt x="1233170" y="2540"/>
                  </a:lnTo>
                  <a:lnTo>
                    <a:pt x="1233170" y="0"/>
                  </a:lnTo>
                  <a:close/>
                </a:path>
              </a:pathLst>
            </a:custGeom>
            <a:solidFill>
              <a:srgbClr val="DE3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7127240" y="2815589"/>
              <a:ext cx="1228090" cy="208279"/>
            </a:xfrm>
            <a:custGeom>
              <a:avLst/>
              <a:gdLst/>
              <a:ahLst/>
              <a:cxnLst/>
              <a:rect l="l" t="t" r="r" b="b"/>
              <a:pathLst>
                <a:path w="1228090" h="208280">
                  <a:moveTo>
                    <a:pt x="1228090" y="0"/>
                  </a:moveTo>
                  <a:lnTo>
                    <a:pt x="1226820" y="0"/>
                  </a:lnTo>
                  <a:lnTo>
                    <a:pt x="1226820" y="1270"/>
                  </a:lnTo>
                  <a:lnTo>
                    <a:pt x="1226820" y="207010"/>
                  </a:lnTo>
                  <a:lnTo>
                    <a:pt x="1270" y="207010"/>
                  </a:lnTo>
                  <a:lnTo>
                    <a:pt x="1270" y="1270"/>
                  </a:lnTo>
                  <a:lnTo>
                    <a:pt x="1226820" y="127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07010"/>
                  </a:lnTo>
                  <a:lnTo>
                    <a:pt x="0" y="208280"/>
                  </a:lnTo>
                  <a:lnTo>
                    <a:pt x="1228090" y="208280"/>
                  </a:lnTo>
                  <a:lnTo>
                    <a:pt x="1228090" y="207010"/>
                  </a:lnTo>
                  <a:lnTo>
                    <a:pt x="1228090" y="1270"/>
                  </a:lnTo>
                  <a:lnTo>
                    <a:pt x="1228090" y="0"/>
                  </a:lnTo>
                  <a:close/>
                </a:path>
              </a:pathLst>
            </a:custGeom>
            <a:solidFill>
              <a:srgbClr val="DE3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7128510" y="2816859"/>
              <a:ext cx="1225550" cy="205740"/>
            </a:xfrm>
            <a:custGeom>
              <a:avLst/>
              <a:gdLst/>
              <a:ahLst/>
              <a:cxnLst/>
              <a:rect l="l" t="t" r="r" b="b"/>
              <a:pathLst>
                <a:path w="1225550" h="205739">
                  <a:moveTo>
                    <a:pt x="1225550" y="0"/>
                  </a:moveTo>
                  <a:lnTo>
                    <a:pt x="1224280" y="0"/>
                  </a:lnTo>
                  <a:lnTo>
                    <a:pt x="1224280" y="2540"/>
                  </a:lnTo>
                  <a:lnTo>
                    <a:pt x="1224280" y="203200"/>
                  </a:lnTo>
                  <a:lnTo>
                    <a:pt x="2540" y="203200"/>
                  </a:lnTo>
                  <a:lnTo>
                    <a:pt x="2540" y="2540"/>
                  </a:lnTo>
                  <a:lnTo>
                    <a:pt x="1224280" y="2540"/>
                  </a:lnTo>
                  <a:lnTo>
                    <a:pt x="12242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3200"/>
                  </a:lnTo>
                  <a:lnTo>
                    <a:pt x="0" y="205740"/>
                  </a:lnTo>
                  <a:lnTo>
                    <a:pt x="1225550" y="205740"/>
                  </a:lnTo>
                  <a:lnTo>
                    <a:pt x="1225550" y="203200"/>
                  </a:lnTo>
                  <a:lnTo>
                    <a:pt x="1225550" y="2540"/>
                  </a:lnTo>
                  <a:lnTo>
                    <a:pt x="1225550" y="0"/>
                  </a:lnTo>
                  <a:close/>
                </a:path>
              </a:pathLst>
            </a:custGeom>
            <a:solidFill>
              <a:srgbClr val="DF4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7131050" y="2819399"/>
              <a:ext cx="1221740" cy="200660"/>
            </a:xfrm>
            <a:custGeom>
              <a:avLst/>
              <a:gdLst/>
              <a:ahLst/>
              <a:cxnLst/>
              <a:rect l="l" t="t" r="r" b="b"/>
              <a:pathLst>
                <a:path w="1221740" h="200660">
                  <a:moveTo>
                    <a:pt x="1221740" y="0"/>
                  </a:moveTo>
                  <a:lnTo>
                    <a:pt x="1219200" y="0"/>
                  </a:lnTo>
                  <a:lnTo>
                    <a:pt x="1219200" y="1270"/>
                  </a:lnTo>
                  <a:lnTo>
                    <a:pt x="1219200" y="199390"/>
                  </a:lnTo>
                  <a:lnTo>
                    <a:pt x="1270" y="199390"/>
                  </a:lnTo>
                  <a:lnTo>
                    <a:pt x="1270" y="1270"/>
                  </a:lnTo>
                  <a:lnTo>
                    <a:pt x="1219200" y="127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9390"/>
                  </a:lnTo>
                  <a:lnTo>
                    <a:pt x="0" y="200660"/>
                  </a:lnTo>
                  <a:lnTo>
                    <a:pt x="1221740" y="200660"/>
                  </a:lnTo>
                  <a:lnTo>
                    <a:pt x="1221740" y="199390"/>
                  </a:lnTo>
                  <a:lnTo>
                    <a:pt x="1221740" y="1270"/>
                  </a:lnTo>
                  <a:lnTo>
                    <a:pt x="1221740" y="0"/>
                  </a:lnTo>
                  <a:close/>
                </a:path>
              </a:pathLst>
            </a:custGeom>
            <a:solidFill>
              <a:srgbClr val="DF4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7132320" y="2820669"/>
              <a:ext cx="1217930" cy="198120"/>
            </a:xfrm>
            <a:custGeom>
              <a:avLst/>
              <a:gdLst/>
              <a:ahLst/>
              <a:cxnLst/>
              <a:rect l="l" t="t" r="r" b="b"/>
              <a:pathLst>
                <a:path w="1217929" h="198119">
                  <a:moveTo>
                    <a:pt x="1217930" y="0"/>
                  </a:moveTo>
                  <a:lnTo>
                    <a:pt x="1216660" y="0"/>
                  </a:lnTo>
                  <a:lnTo>
                    <a:pt x="1216660" y="1270"/>
                  </a:lnTo>
                  <a:lnTo>
                    <a:pt x="1216660" y="195580"/>
                  </a:lnTo>
                  <a:lnTo>
                    <a:pt x="1270" y="195580"/>
                  </a:lnTo>
                  <a:lnTo>
                    <a:pt x="1270" y="1270"/>
                  </a:lnTo>
                  <a:lnTo>
                    <a:pt x="1216660" y="1270"/>
                  </a:lnTo>
                  <a:lnTo>
                    <a:pt x="12166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5580"/>
                  </a:lnTo>
                  <a:lnTo>
                    <a:pt x="0" y="198120"/>
                  </a:lnTo>
                  <a:lnTo>
                    <a:pt x="1217930" y="198120"/>
                  </a:lnTo>
                  <a:lnTo>
                    <a:pt x="1217930" y="195580"/>
                  </a:lnTo>
                  <a:lnTo>
                    <a:pt x="1217930" y="1270"/>
                  </a:lnTo>
                  <a:lnTo>
                    <a:pt x="1217930" y="0"/>
                  </a:lnTo>
                  <a:close/>
                </a:path>
              </a:pathLst>
            </a:custGeom>
            <a:solidFill>
              <a:srgbClr val="E04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7133590" y="2821939"/>
              <a:ext cx="1215390" cy="194310"/>
            </a:xfrm>
            <a:custGeom>
              <a:avLst/>
              <a:gdLst/>
              <a:ahLst/>
              <a:cxnLst/>
              <a:rect l="l" t="t" r="r" b="b"/>
              <a:pathLst>
                <a:path w="1215390" h="194310">
                  <a:moveTo>
                    <a:pt x="1215390" y="0"/>
                  </a:moveTo>
                  <a:lnTo>
                    <a:pt x="1212850" y="0"/>
                  </a:lnTo>
                  <a:lnTo>
                    <a:pt x="1212850" y="2540"/>
                  </a:lnTo>
                  <a:lnTo>
                    <a:pt x="1212850" y="193040"/>
                  </a:lnTo>
                  <a:lnTo>
                    <a:pt x="2540" y="193040"/>
                  </a:lnTo>
                  <a:lnTo>
                    <a:pt x="2540" y="2540"/>
                  </a:lnTo>
                  <a:lnTo>
                    <a:pt x="1212850" y="2540"/>
                  </a:lnTo>
                  <a:lnTo>
                    <a:pt x="12128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3040"/>
                  </a:lnTo>
                  <a:lnTo>
                    <a:pt x="0" y="194310"/>
                  </a:lnTo>
                  <a:lnTo>
                    <a:pt x="1215390" y="194310"/>
                  </a:lnTo>
                  <a:lnTo>
                    <a:pt x="1215390" y="193040"/>
                  </a:lnTo>
                  <a:lnTo>
                    <a:pt x="1215390" y="2540"/>
                  </a:lnTo>
                  <a:lnTo>
                    <a:pt x="1215390" y="0"/>
                  </a:lnTo>
                  <a:close/>
                </a:path>
              </a:pathLst>
            </a:custGeom>
            <a:solidFill>
              <a:srgbClr val="E04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7136130" y="2824479"/>
              <a:ext cx="1210310" cy="190500"/>
            </a:xfrm>
            <a:custGeom>
              <a:avLst/>
              <a:gdLst/>
              <a:ahLst/>
              <a:cxnLst/>
              <a:rect l="l" t="t" r="r" b="b"/>
              <a:pathLst>
                <a:path w="1210309" h="190500">
                  <a:moveTo>
                    <a:pt x="1210310" y="0"/>
                  </a:moveTo>
                  <a:lnTo>
                    <a:pt x="1209040" y="0"/>
                  </a:lnTo>
                  <a:lnTo>
                    <a:pt x="1209040" y="1270"/>
                  </a:lnTo>
                  <a:lnTo>
                    <a:pt x="1209040" y="189230"/>
                  </a:lnTo>
                  <a:lnTo>
                    <a:pt x="1270" y="189230"/>
                  </a:lnTo>
                  <a:lnTo>
                    <a:pt x="1270" y="1270"/>
                  </a:lnTo>
                  <a:lnTo>
                    <a:pt x="1209040" y="1270"/>
                  </a:lnTo>
                  <a:lnTo>
                    <a:pt x="12090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9230"/>
                  </a:lnTo>
                  <a:lnTo>
                    <a:pt x="0" y="190500"/>
                  </a:lnTo>
                  <a:lnTo>
                    <a:pt x="1210310" y="190500"/>
                  </a:lnTo>
                  <a:lnTo>
                    <a:pt x="1210310" y="189230"/>
                  </a:lnTo>
                  <a:lnTo>
                    <a:pt x="1210310" y="1270"/>
                  </a:lnTo>
                  <a:lnTo>
                    <a:pt x="1210310" y="0"/>
                  </a:lnTo>
                  <a:close/>
                </a:path>
              </a:pathLst>
            </a:custGeom>
            <a:solidFill>
              <a:srgbClr val="E14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7137400" y="2825749"/>
              <a:ext cx="1207770" cy="187960"/>
            </a:xfrm>
            <a:custGeom>
              <a:avLst/>
              <a:gdLst/>
              <a:ahLst/>
              <a:cxnLst/>
              <a:rect l="l" t="t" r="r" b="b"/>
              <a:pathLst>
                <a:path w="1207770" h="187960">
                  <a:moveTo>
                    <a:pt x="1207770" y="0"/>
                  </a:moveTo>
                  <a:lnTo>
                    <a:pt x="1206500" y="0"/>
                  </a:lnTo>
                  <a:lnTo>
                    <a:pt x="1206500" y="2540"/>
                  </a:lnTo>
                  <a:lnTo>
                    <a:pt x="1206500" y="185420"/>
                  </a:lnTo>
                  <a:lnTo>
                    <a:pt x="2540" y="185420"/>
                  </a:lnTo>
                  <a:lnTo>
                    <a:pt x="2540" y="2540"/>
                  </a:lnTo>
                  <a:lnTo>
                    <a:pt x="1206500" y="2540"/>
                  </a:lnTo>
                  <a:lnTo>
                    <a:pt x="12065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5420"/>
                  </a:lnTo>
                  <a:lnTo>
                    <a:pt x="0" y="187960"/>
                  </a:lnTo>
                  <a:lnTo>
                    <a:pt x="1207770" y="187960"/>
                  </a:lnTo>
                  <a:lnTo>
                    <a:pt x="1207770" y="185420"/>
                  </a:lnTo>
                  <a:lnTo>
                    <a:pt x="1207770" y="2540"/>
                  </a:lnTo>
                  <a:lnTo>
                    <a:pt x="1207770" y="0"/>
                  </a:lnTo>
                  <a:close/>
                </a:path>
              </a:pathLst>
            </a:custGeom>
            <a:solidFill>
              <a:srgbClr val="E15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139940" y="2828289"/>
              <a:ext cx="1203960" cy="182880"/>
            </a:xfrm>
            <a:custGeom>
              <a:avLst/>
              <a:gdLst/>
              <a:ahLst/>
              <a:cxnLst/>
              <a:rect l="l" t="t" r="r" b="b"/>
              <a:pathLst>
                <a:path w="1203959" h="182880">
                  <a:moveTo>
                    <a:pt x="1203960" y="0"/>
                  </a:moveTo>
                  <a:lnTo>
                    <a:pt x="1201420" y="0"/>
                  </a:lnTo>
                  <a:lnTo>
                    <a:pt x="1201420" y="1270"/>
                  </a:lnTo>
                  <a:lnTo>
                    <a:pt x="1201420" y="181610"/>
                  </a:lnTo>
                  <a:lnTo>
                    <a:pt x="1270" y="181610"/>
                  </a:lnTo>
                  <a:lnTo>
                    <a:pt x="1270" y="1270"/>
                  </a:lnTo>
                  <a:lnTo>
                    <a:pt x="1201420" y="1270"/>
                  </a:lnTo>
                  <a:lnTo>
                    <a:pt x="12014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1610"/>
                  </a:lnTo>
                  <a:lnTo>
                    <a:pt x="0" y="182880"/>
                  </a:lnTo>
                  <a:lnTo>
                    <a:pt x="1203960" y="182880"/>
                  </a:lnTo>
                  <a:lnTo>
                    <a:pt x="1203960" y="181610"/>
                  </a:lnTo>
                  <a:lnTo>
                    <a:pt x="1203960" y="1270"/>
                  </a:lnTo>
                  <a:lnTo>
                    <a:pt x="1203960" y="0"/>
                  </a:lnTo>
                  <a:close/>
                </a:path>
              </a:pathLst>
            </a:custGeom>
            <a:solidFill>
              <a:srgbClr val="E25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7141210" y="2829559"/>
              <a:ext cx="1200150" cy="180340"/>
            </a:xfrm>
            <a:custGeom>
              <a:avLst/>
              <a:gdLst/>
              <a:ahLst/>
              <a:cxnLst/>
              <a:rect l="l" t="t" r="r" b="b"/>
              <a:pathLst>
                <a:path w="1200150" h="180339">
                  <a:moveTo>
                    <a:pt x="1200150" y="0"/>
                  </a:moveTo>
                  <a:lnTo>
                    <a:pt x="1198880" y="0"/>
                  </a:lnTo>
                  <a:lnTo>
                    <a:pt x="1198880" y="1270"/>
                  </a:lnTo>
                  <a:lnTo>
                    <a:pt x="1198880" y="177800"/>
                  </a:lnTo>
                  <a:lnTo>
                    <a:pt x="2540" y="177800"/>
                  </a:lnTo>
                  <a:lnTo>
                    <a:pt x="2540" y="1270"/>
                  </a:lnTo>
                  <a:lnTo>
                    <a:pt x="1198880" y="1270"/>
                  </a:lnTo>
                  <a:lnTo>
                    <a:pt x="11988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7800"/>
                  </a:lnTo>
                  <a:lnTo>
                    <a:pt x="0" y="180340"/>
                  </a:lnTo>
                  <a:lnTo>
                    <a:pt x="1200150" y="180340"/>
                  </a:lnTo>
                  <a:lnTo>
                    <a:pt x="1200150" y="177800"/>
                  </a:lnTo>
                  <a:lnTo>
                    <a:pt x="1200150" y="1270"/>
                  </a:lnTo>
                  <a:lnTo>
                    <a:pt x="1200150" y="0"/>
                  </a:lnTo>
                  <a:close/>
                </a:path>
              </a:pathLst>
            </a:custGeom>
            <a:solidFill>
              <a:srgbClr val="E35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7143750" y="2830829"/>
              <a:ext cx="1196340" cy="176530"/>
            </a:xfrm>
            <a:custGeom>
              <a:avLst/>
              <a:gdLst/>
              <a:ahLst/>
              <a:cxnLst/>
              <a:rect l="l" t="t" r="r" b="b"/>
              <a:pathLst>
                <a:path w="1196340" h="176530">
                  <a:moveTo>
                    <a:pt x="1196340" y="0"/>
                  </a:moveTo>
                  <a:lnTo>
                    <a:pt x="1193800" y="0"/>
                  </a:lnTo>
                  <a:lnTo>
                    <a:pt x="1193800" y="2540"/>
                  </a:lnTo>
                  <a:lnTo>
                    <a:pt x="1193800" y="175260"/>
                  </a:lnTo>
                  <a:lnTo>
                    <a:pt x="1270" y="175260"/>
                  </a:lnTo>
                  <a:lnTo>
                    <a:pt x="1270" y="2540"/>
                  </a:lnTo>
                  <a:lnTo>
                    <a:pt x="1193800" y="2540"/>
                  </a:lnTo>
                  <a:lnTo>
                    <a:pt x="11938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5260"/>
                  </a:lnTo>
                  <a:lnTo>
                    <a:pt x="0" y="176530"/>
                  </a:lnTo>
                  <a:lnTo>
                    <a:pt x="1196340" y="176530"/>
                  </a:lnTo>
                  <a:lnTo>
                    <a:pt x="1196340" y="175260"/>
                  </a:lnTo>
                  <a:lnTo>
                    <a:pt x="1196340" y="2540"/>
                  </a:lnTo>
                  <a:lnTo>
                    <a:pt x="1196340" y="0"/>
                  </a:lnTo>
                  <a:close/>
                </a:path>
              </a:pathLst>
            </a:custGeom>
            <a:solidFill>
              <a:srgbClr val="E35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7145020" y="2833369"/>
              <a:ext cx="1192530" cy="172720"/>
            </a:xfrm>
            <a:custGeom>
              <a:avLst/>
              <a:gdLst/>
              <a:ahLst/>
              <a:cxnLst/>
              <a:rect l="l" t="t" r="r" b="b"/>
              <a:pathLst>
                <a:path w="1192529" h="172719">
                  <a:moveTo>
                    <a:pt x="1192530" y="0"/>
                  </a:moveTo>
                  <a:lnTo>
                    <a:pt x="1191260" y="0"/>
                  </a:lnTo>
                  <a:lnTo>
                    <a:pt x="1191260" y="1270"/>
                  </a:lnTo>
                  <a:lnTo>
                    <a:pt x="1191260" y="171450"/>
                  </a:lnTo>
                  <a:lnTo>
                    <a:pt x="1270" y="171450"/>
                  </a:lnTo>
                  <a:lnTo>
                    <a:pt x="1270" y="1270"/>
                  </a:lnTo>
                  <a:lnTo>
                    <a:pt x="1191260" y="1270"/>
                  </a:lnTo>
                  <a:lnTo>
                    <a:pt x="11912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1450"/>
                  </a:lnTo>
                  <a:lnTo>
                    <a:pt x="0" y="172720"/>
                  </a:lnTo>
                  <a:lnTo>
                    <a:pt x="1192530" y="172720"/>
                  </a:lnTo>
                  <a:lnTo>
                    <a:pt x="1192530" y="171450"/>
                  </a:lnTo>
                  <a:lnTo>
                    <a:pt x="1192530" y="1270"/>
                  </a:lnTo>
                  <a:lnTo>
                    <a:pt x="1192530" y="0"/>
                  </a:lnTo>
                  <a:close/>
                </a:path>
              </a:pathLst>
            </a:custGeom>
            <a:solidFill>
              <a:srgbClr val="E45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7146290" y="2834639"/>
              <a:ext cx="1189990" cy="170180"/>
            </a:xfrm>
            <a:custGeom>
              <a:avLst/>
              <a:gdLst/>
              <a:ahLst/>
              <a:cxnLst/>
              <a:rect l="l" t="t" r="r" b="b"/>
              <a:pathLst>
                <a:path w="1189990" h="170180">
                  <a:moveTo>
                    <a:pt x="1189990" y="0"/>
                  </a:moveTo>
                  <a:lnTo>
                    <a:pt x="1187450" y="0"/>
                  </a:lnTo>
                  <a:lnTo>
                    <a:pt x="1187450" y="2540"/>
                  </a:lnTo>
                  <a:lnTo>
                    <a:pt x="1187450" y="167640"/>
                  </a:lnTo>
                  <a:lnTo>
                    <a:pt x="2540" y="167640"/>
                  </a:lnTo>
                  <a:lnTo>
                    <a:pt x="2540" y="2540"/>
                  </a:lnTo>
                  <a:lnTo>
                    <a:pt x="1187450" y="2540"/>
                  </a:lnTo>
                  <a:lnTo>
                    <a:pt x="11874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7640"/>
                  </a:lnTo>
                  <a:lnTo>
                    <a:pt x="0" y="170180"/>
                  </a:lnTo>
                  <a:lnTo>
                    <a:pt x="1189990" y="170180"/>
                  </a:lnTo>
                  <a:lnTo>
                    <a:pt x="1189990" y="167640"/>
                  </a:lnTo>
                  <a:lnTo>
                    <a:pt x="1189990" y="2540"/>
                  </a:lnTo>
                  <a:lnTo>
                    <a:pt x="1189990" y="0"/>
                  </a:lnTo>
                  <a:close/>
                </a:path>
              </a:pathLst>
            </a:custGeom>
            <a:solidFill>
              <a:srgbClr val="E46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7148830" y="2837179"/>
              <a:ext cx="1184910" cy="165100"/>
            </a:xfrm>
            <a:custGeom>
              <a:avLst/>
              <a:gdLst/>
              <a:ahLst/>
              <a:cxnLst/>
              <a:rect l="l" t="t" r="r" b="b"/>
              <a:pathLst>
                <a:path w="1184909" h="165100">
                  <a:moveTo>
                    <a:pt x="1184910" y="0"/>
                  </a:moveTo>
                  <a:lnTo>
                    <a:pt x="1183640" y="0"/>
                  </a:lnTo>
                  <a:lnTo>
                    <a:pt x="1183640" y="1270"/>
                  </a:lnTo>
                  <a:lnTo>
                    <a:pt x="1183640" y="163830"/>
                  </a:lnTo>
                  <a:lnTo>
                    <a:pt x="1270" y="163830"/>
                  </a:lnTo>
                  <a:lnTo>
                    <a:pt x="1270" y="1270"/>
                  </a:lnTo>
                  <a:lnTo>
                    <a:pt x="1183640" y="1270"/>
                  </a:lnTo>
                  <a:lnTo>
                    <a:pt x="11836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3830"/>
                  </a:lnTo>
                  <a:lnTo>
                    <a:pt x="0" y="165100"/>
                  </a:lnTo>
                  <a:lnTo>
                    <a:pt x="1184910" y="165100"/>
                  </a:lnTo>
                  <a:lnTo>
                    <a:pt x="1184910" y="163830"/>
                  </a:lnTo>
                  <a:lnTo>
                    <a:pt x="1184910" y="1270"/>
                  </a:lnTo>
                  <a:lnTo>
                    <a:pt x="1184910" y="0"/>
                  </a:lnTo>
                  <a:close/>
                </a:path>
              </a:pathLst>
            </a:custGeom>
            <a:solidFill>
              <a:srgbClr val="E56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7150100" y="2838449"/>
              <a:ext cx="1182370" cy="162560"/>
            </a:xfrm>
            <a:custGeom>
              <a:avLst/>
              <a:gdLst/>
              <a:ahLst/>
              <a:cxnLst/>
              <a:rect l="l" t="t" r="r" b="b"/>
              <a:pathLst>
                <a:path w="1182370" h="162560">
                  <a:moveTo>
                    <a:pt x="1182370" y="0"/>
                  </a:moveTo>
                  <a:lnTo>
                    <a:pt x="1181100" y="0"/>
                  </a:lnTo>
                  <a:lnTo>
                    <a:pt x="1181100" y="2540"/>
                  </a:lnTo>
                  <a:lnTo>
                    <a:pt x="1181100" y="160020"/>
                  </a:lnTo>
                  <a:lnTo>
                    <a:pt x="2540" y="160020"/>
                  </a:lnTo>
                  <a:lnTo>
                    <a:pt x="2540" y="2540"/>
                  </a:lnTo>
                  <a:lnTo>
                    <a:pt x="1181100" y="2540"/>
                  </a:lnTo>
                  <a:lnTo>
                    <a:pt x="11811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0020"/>
                  </a:lnTo>
                  <a:lnTo>
                    <a:pt x="0" y="162560"/>
                  </a:lnTo>
                  <a:lnTo>
                    <a:pt x="1182370" y="162560"/>
                  </a:lnTo>
                  <a:lnTo>
                    <a:pt x="1182370" y="160020"/>
                  </a:lnTo>
                  <a:lnTo>
                    <a:pt x="1182370" y="2540"/>
                  </a:lnTo>
                  <a:lnTo>
                    <a:pt x="1182370" y="0"/>
                  </a:lnTo>
                  <a:close/>
                </a:path>
              </a:pathLst>
            </a:custGeom>
            <a:solidFill>
              <a:srgbClr val="E568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7152640" y="2840989"/>
              <a:ext cx="1178560" cy="157480"/>
            </a:xfrm>
            <a:custGeom>
              <a:avLst/>
              <a:gdLst/>
              <a:ahLst/>
              <a:cxnLst/>
              <a:rect l="l" t="t" r="r" b="b"/>
              <a:pathLst>
                <a:path w="1178559" h="157480">
                  <a:moveTo>
                    <a:pt x="1178560" y="0"/>
                  </a:moveTo>
                  <a:lnTo>
                    <a:pt x="1176020" y="0"/>
                  </a:lnTo>
                  <a:lnTo>
                    <a:pt x="1176020" y="1270"/>
                  </a:lnTo>
                  <a:lnTo>
                    <a:pt x="1176020" y="156210"/>
                  </a:lnTo>
                  <a:lnTo>
                    <a:pt x="1270" y="156210"/>
                  </a:lnTo>
                  <a:lnTo>
                    <a:pt x="1270" y="1270"/>
                  </a:lnTo>
                  <a:lnTo>
                    <a:pt x="1176020" y="1270"/>
                  </a:lnTo>
                  <a:lnTo>
                    <a:pt x="11760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56210"/>
                  </a:lnTo>
                  <a:lnTo>
                    <a:pt x="0" y="157480"/>
                  </a:lnTo>
                  <a:lnTo>
                    <a:pt x="1178560" y="157480"/>
                  </a:lnTo>
                  <a:lnTo>
                    <a:pt x="1178560" y="156210"/>
                  </a:lnTo>
                  <a:lnTo>
                    <a:pt x="1178560" y="1270"/>
                  </a:lnTo>
                  <a:lnTo>
                    <a:pt x="1178560" y="0"/>
                  </a:lnTo>
                  <a:close/>
                </a:path>
              </a:pathLst>
            </a:custGeom>
            <a:solidFill>
              <a:srgbClr val="E66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7153910" y="2842259"/>
              <a:ext cx="1174750" cy="154940"/>
            </a:xfrm>
            <a:custGeom>
              <a:avLst/>
              <a:gdLst/>
              <a:ahLst/>
              <a:cxnLst/>
              <a:rect l="l" t="t" r="r" b="b"/>
              <a:pathLst>
                <a:path w="1174750" h="154939">
                  <a:moveTo>
                    <a:pt x="1174750" y="0"/>
                  </a:moveTo>
                  <a:lnTo>
                    <a:pt x="1173480" y="0"/>
                  </a:lnTo>
                  <a:lnTo>
                    <a:pt x="1173480" y="1270"/>
                  </a:lnTo>
                  <a:lnTo>
                    <a:pt x="1173480" y="152400"/>
                  </a:lnTo>
                  <a:lnTo>
                    <a:pt x="1270" y="152400"/>
                  </a:lnTo>
                  <a:lnTo>
                    <a:pt x="1270" y="1270"/>
                  </a:lnTo>
                  <a:lnTo>
                    <a:pt x="1173480" y="1270"/>
                  </a:lnTo>
                  <a:lnTo>
                    <a:pt x="11734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52400"/>
                  </a:lnTo>
                  <a:lnTo>
                    <a:pt x="0" y="154940"/>
                  </a:lnTo>
                  <a:lnTo>
                    <a:pt x="1174750" y="154940"/>
                  </a:lnTo>
                  <a:lnTo>
                    <a:pt x="1174750" y="152400"/>
                  </a:lnTo>
                  <a:lnTo>
                    <a:pt x="1174750" y="1270"/>
                  </a:lnTo>
                  <a:lnTo>
                    <a:pt x="1174750" y="0"/>
                  </a:lnTo>
                  <a:close/>
                </a:path>
              </a:pathLst>
            </a:custGeom>
            <a:solidFill>
              <a:srgbClr val="E66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7155180" y="2843529"/>
              <a:ext cx="1172210" cy="151130"/>
            </a:xfrm>
            <a:custGeom>
              <a:avLst/>
              <a:gdLst/>
              <a:ahLst/>
              <a:cxnLst/>
              <a:rect l="l" t="t" r="r" b="b"/>
              <a:pathLst>
                <a:path w="1172209" h="151130">
                  <a:moveTo>
                    <a:pt x="1172210" y="0"/>
                  </a:moveTo>
                  <a:lnTo>
                    <a:pt x="1169670" y="0"/>
                  </a:lnTo>
                  <a:lnTo>
                    <a:pt x="1169670" y="2540"/>
                  </a:lnTo>
                  <a:lnTo>
                    <a:pt x="1169670" y="149860"/>
                  </a:lnTo>
                  <a:lnTo>
                    <a:pt x="2540" y="149860"/>
                  </a:lnTo>
                  <a:lnTo>
                    <a:pt x="2540" y="2540"/>
                  </a:lnTo>
                  <a:lnTo>
                    <a:pt x="1169670" y="2540"/>
                  </a:lnTo>
                  <a:lnTo>
                    <a:pt x="11696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9860"/>
                  </a:lnTo>
                  <a:lnTo>
                    <a:pt x="0" y="151130"/>
                  </a:lnTo>
                  <a:lnTo>
                    <a:pt x="1172210" y="151130"/>
                  </a:lnTo>
                  <a:lnTo>
                    <a:pt x="1172210" y="149860"/>
                  </a:lnTo>
                  <a:lnTo>
                    <a:pt x="1172210" y="2540"/>
                  </a:lnTo>
                  <a:lnTo>
                    <a:pt x="1172210" y="0"/>
                  </a:lnTo>
                  <a:close/>
                </a:path>
              </a:pathLst>
            </a:custGeom>
            <a:solidFill>
              <a:srgbClr val="E77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7157720" y="2846069"/>
              <a:ext cx="1167130" cy="147320"/>
            </a:xfrm>
            <a:custGeom>
              <a:avLst/>
              <a:gdLst/>
              <a:ahLst/>
              <a:cxnLst/>
              <a:rect l="l" t="t" r="r" b="b"/>
              <a:pathLst>
                <a:path w="1167129" h="147319">
                  <a:moveTo>
                    <a:pt x="1167130" y="0"/>
                  </a:moveTo>
                  <a:lnTo>
                    <a:pt x="1165860" y="0"/>
                  </a:lnTo>
                  <a:lnTo>
                    <a:pt x="1165860" y="1270"/>
                  </a:lnTo>
                  <a:lnTo>
                    <a:pt x="1165860" y="146050"/>
                  </a:lnTo>
                  <a:lnTo>
                    <a:pt x="1270" y="146050"/>
                  </a:lnTo>
                  <a:lnTo>
                    <a:pt x="1270" y="1270"/>
                  </a:lnTo>
                  <a:lnTo>
                    <a:pt x="1165860" y="1270"/>
                  </a:lnTo>
                  <a:lnTo>
                    <a:pt x="11658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6050"/>
                  </a:lnTo>
                  <a:lnTo>
                    <a:pt x="0" y="147320"/>
                  </a:lnTo>
                  <a:lnTo>
                    <a:pt x="1167130" y="147320"/>
                  </a:lnTo>
                  <a:lnTo>
                    <a:pt x="1167130" y="146050"/>
                  </a:lnTo>
                  <a:lnTo>
                    <a:pt x="1167130" y="1270"/>
                  </a:lnTo>
                  <a:lnTo>
                    <a:pt x="1167130" y="0"/>
                  </a:lnTo>
                  <a:close/>
                </a:path>
              </a:pathLst>
            </a:custGeom>
            <a:solidFill>
              <a:srgbClr val="E7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7158990" y="2847339"/>
              <a:ext cx="1164590" cy="144780"/>
            </a:xfrm>
            <a:custGeom>
              <a:avLst/>
              <a:gdLst/>
              <a:ahLst/>
              <a:cxnLst/>
              <a:rect l="l" t="t" r="r" b="b"/>
              <a:pathLst>
                <a:path w="1164590" h="144780">
                  <a:moveTo>
                    <a:pt x="1164590" y="0"/>
                  </a:moveTo>
                  <a:lnTo>
                    <a:pt x="1163320" y="0"/>
                  </a:lnTo>
                  <a:lnTo>
                    <a:pt x="1163320" y="2540"/>
                  </a:lnTo>
                  <a:lnTo>
                    <a:pt x="1163320" y="142240"/>
                  </a:lnTo>
                  <a:lnTo>
                    <a:pt x="2540" y="142240"/>
                  </a:lnTo>
                  <a:lnTo>
                    <a:pt x="2540" y="2540"/>
                  </a:lnTo>
                  <a:lnTo>
                    <a:pt x="1163320" y="2540"/>
                  </a:lnTo>
                  <a:lnTo>
                    <a:pt x="11633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2240"/>
                  </a:lnTo>
                  <a:lnTo>
                    <a:pt x="0" y="144780"/>
                  </a:lnTo>
                  <a:lnTo>
                    <a:pt x="1164590" y="144780"/>
                  </a:lnTo>
                  <a:lnTo>
                    <a:pt x="1164590" y="142240"/>
                  </a:lnTo>
                  <a:lnTo>
                    <a:pt x="1164590" y="2540"/>
                  </a:lnTo>
                  <a:lnTo>
                    <a:pt x="1164590" y="0"/>
                  </a:lnTo>
                  <a:close/>
                </a:path>
              </a:pathLst>
            </a:custGeom>
            <a:solidFill>
              <a:srgbClr val="E87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7161530" y="2849879"/>
              <a:ext cx="1160780" cy="139700"/>
            </a:xfrm>
            <a:custGeom>
              <a:avLst/>
              <a:gdLst/>
              <a:ahLst/>
              <a:cxnLst/>
              <a:rect l="l" t="t" r="r" b="b"/>
              <a:pathLst>
                <a:path w="1160779" h="139700">
                  <a:moveTo>
                    <a:pt x="1160780" y="0"/>
                  </a:moveTo>
                  <a:lnTo>
                    <a:pt x="1158240" y="0"/>
                  </a:lnTo>
                  <a:lnTo>
                    <a:pt x="1158240" y="1270"/>
                  </a:lnTo>
                  <a:lnTo>
                    <a:pt x="1158240" y="138430"/>
                  </a:lnTo>
                  <a:lnTo>
                    <a:pt x="1270" y="138430"/>
                  </a:lnTo>
                  <a:lnTo>
                    <a:pt x="1270" y="1270"/>
                  </a:lnTo>
                  <a:lnTo>
                    <a:pt x="1158240" y="1270"/>
                  </a:lnTo>
                  <a:lnTo>
                    <a:pt x="11582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8430"/>
                  </a:lnTo>
                  <a:lnTo>
                    <a:pt x="0" y="139700"/>
                  </a:lnTo>
                  <a:lnTo>
                    <a:pt x="1160780" y="139700"/>
                  </a:lnTo>
                  <a:lnTo>
                    <a:pt x="1160780" y="138430"/>
                  </a:lnTo>
                  <a:lnTo>
                    <a:pt x="1160780" y="1270"/>
                  </a:lnTo>
                  <a:lnTo>
                    <a:pt x="1160780" y="0"/>
                  </a:lnTo>
                  <a:close/>
                </a:path>
              </a:pathLst>
            </a:custGeom>
            <a:solidFill>
              <a:srgbClr val="E8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7162800" y="2851149"/>
              <a:ext cx="1156970" cy="137160"/>
            </a:xfrm>
            <a:custGeom>
              <a:avLst/>
              <a:gdLst/>
              <a:ahLst/>
              <a:cxnLst/>
              <a:rect l="l" t="t" r="r" b="b"/>
              <a:pathLst>
                <a:path w="1156970" h="137160">
                  <a:moveTo>
                    <a:pt x="1156970" y="0"/>
                  </a:moveTo>
                  <a:lnTo>
                    <a:pt x="1155700" y="0"/>
                  </a:lnTo>
                  <a:lnTo>
                    <a:pt x="1155700" y="1270"/>
                  </a:lnTo>
                  <a:lnTo>
                    <a:pt x="1155700" y="134620"/>
                  </a:lnTo>
                  <a:lnTo>
                    <a:pt x="2540" y="134620"/>
                  </a:lnTo>
                  <a:lnTo>
                    <a:pt x="2540" y="1270"/>
                  </a:lnTo>
                  <a:lnTo>
                    <a:pt x="1155700" y="1270"/>
                  </a:lnTo>
                  <a:lnTo>
                    <a:pt x="11557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1156970" y="137160"/>
                  </a:lnTo>
                  <a:lnTo>
                    <a:pt x="1156970" y="134620"/>
                  </a:lnTo>
                  <a:lnTo>
                    <a:pt x="1156970" y="1270"/>
                  </a:lnTo>
                  <a:lnTo>
                    <a:pt x="1156970" y="0"/>
                  </a:lnTo>
                  <a:close/>
                </a:path>
              </a:pathLst>
            </a:custGeom>
            <a:solidFill>
              <a:srgbClr val="E97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7165340" y="2852419"/>
              <a:ext cx="1153160" cy="133350"/>
            </a:xfrm>
            <a:custGeom>
              <a:avLst/>
              <a:gdLst/>
              <a:ahLst/>
              <a:cxnLst/>
              <a:rect l="l" t="t" r="r" b="b"/>
              <a:pathLst>
                <a:path w="1153159" h="133350">
                  <a:moveTo>
                    <a:pt x="1153160" y="0"/>
                  </a:moveTo>
                  <a:lnTo>
                    <a:pt x="1150620" y="0"/>
                  </a:lnTo>
                  <a:lnTo>
                    <a:pt x="1150620" y="2540"/>
                  </a:lnTo>
                  <a:lnTo>
                    <a:pt x="1150620" y="132080"/>
                  </a:lnTo>
                  <a:lnTo>
                    <a:pt x="1270" y="132080"/>
                  </a:lnTo>
                  <a:lnTo>
                    <a:pt x="1270" y="2540"/>
                  </a:lnTo>
                  <a:lnTo>
                    <a:pt x="1150620" y="2540"/>
                  </a:lnTo>
                  <a:lnTo>
                    <a:pt x="11506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2080"/>
                  </a:lnTo>
                  <a:lnTo>
                    <a:pt x="0" y="133350"/>
                  </a:lnTo>
                  <a:lnTo>
                    <a:pt x="1153160" y="133350"/>
                  </a:lnTo>
                  <a:lnTo>
                    <a:pt x="1153160" y="132080"/>
                  </a:lnTo>
                  <a:lnTo>
                    <a:pt x="1153160" y="2540"/>
                  </a:lnTo>
                  <a:lnTo>
                    <a:pt x="1153160" y="0"/>
                  </a:lnTo>
                  <a:close/>
                </a:path>
              </a:pathLst>
            </a:custGeom>
            <a:solidFill>
              <a:srgbClr val="E98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7166610" y="2854959"/>
              <a:ext cx="1149350" cy="129539"/>
            </a:xfrm>
            <a:custGeom>
              <a:avLst/>
              <a:gdLst/>
              <a:ahLst/>
              <a:cxnLst/>
              <a:rect l="l" t="t" r="r" b="b"/>
              <a:pathLst>
                <a:path w="1149350" h="129539">
                  <a:moveTo>
                    <a:pt x="1149350" y="0"/>
                  </a:moveTo>
                  <a:lnTo>
                    <a:pt x="1148080" y="0"/>
                  </a:lnTo>
                  <a:lnTo>
                    <a:pt x="1148080" y="1270"/>
                  </a:lnTo>
                  <a:lnTo>
                    <a:pt x="1148080" y="128270"/>
                  </a:lnTo>
                  <a:lnTo>
                    <a:pt x="1270" y="128270"/>
                  </a:lnTo>
                  <a:lnTo>
                    <a:pt x="1270" y="1270"/>
                  </a:lnTo>
                  <a:lnTo>
                    <a:pt x="1148080" y="1270"/>
                  </a:lnTo>
                  <a:lnTo>
                    <a:pt x="11480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8270"/>
                  </a:lnTo>
                  <a:lnTo>
                    <a:pt x="0" y="129540"/>
                  </a:lnTo>
                  <a:lnTo>
                    <a:pt x="1149350" y="129540"/>
                  </a:lnTo>
                  <a:lnTo>
                    <a:pt x="1149350" y="128270"/>
                  </a:lnTo>
                  <a:lnTo>
                    <a:pt x="1149350" y="1270"/>
                  </a:lnTo>
                  <a:lnTo>
                    <a:pt x="1149350" y="0"/>
                  </a:lnTo>
                  <a:close/>
                </a:path>
              </a:pathLst>
            </a:custGeom>
            <a:solidFill>
              <a:srgbClr val="EA8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7167880" y="2856229"/>
              <a:ext cx="1146810" cy="127000"/>
            </a:xfrm>
            <a:custGeom>
              <a:avLst/>
              <a:gdLst/>
              <a:ahLst/>
              <a:cxnLst/>
              <a:rect l="l" t="t" r="r" b="b"/>
              <a:pathLst>
                <a:path w="1146809" h="127000">
                  <a:moveTo>
                    <a:pt x="1146810" y="0"/>
                  </a:moveTo>
                  <a:lnTo>
                    <a:pt x="1144270" y="0"/>
                  </a:lnTo>
                  <a:lnTo>
                    <a:pt x="1144270" y="2540"/>
                  </a:lnTo>
                  <a:lnTo>
                    <a:pt x="1144270" y="124460"/>
                  </a:lnTo>
                  <a:lnTo>
                    <a:pt x="2540" y="124460"/>
                  </a:lnTo>
                  <a:lnTo>
                    <a:pt x="2540" y="2540"/>
                  </a:lnTo>
                  <a:lnTo>
                    <a:pt x="1144270" y="2540"/>
                  </a:lnTo>
                  <a:lnTo>
                    <a:pt x="11442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4460"/>
                  </a:lnTo>
                  <a:lnTo>
                    <a:pt x="0" y="127000"/>
                  </a:lnTo>
                  <a:lnTo>
                    <a:pt x="1146810" y="127000"/>
                  </a:lnTo>
                  <a:lnTo>
                    <a:pt x="1146810" y="124460"/>
                  </a:lnTo>
                  <a:lnTo>
                    <a:pt x="1146810" y="2540"/>
                  </a:lnTo>
                  <a:lnTo>
                    <a:pt x="1146810" y="0"/>
                  </a:lnTo>
                  <a:close/>
                </a:path>
              </a:pathLst>
            </a:custGeom>
            <a:solidFill>
              <a:srgbClr val="EA8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7170420" y="2858769"/>
              <a:ext cx="1141730" cy="121920"/>
            </a:xfrm>
            <a:custGeom>
              <a:avLst/>
              <a:gdLst/>
              <a:ahLst/>
              <a:cxnLst/>
              <a:rect l="l" t="t" r="r" b="b"/>
              <a:pathLst>
                <a:path w="1141729" h="121919">
                  <a:moveTo>
                    <a:pt x="1141730" y="0"/>
                  </a:moveTo>
                  <a:lnTo>
                    <a:pt x="1140460" y="0"/>
                  </a:lnTo>
                  <a:lnTo>
                    <a:pt x="1140460" y="1270"/>
                  </a:lnTo>
                  <a:lnTo>
                    <a:pt x="1140460" y="120650"/>
                  </a:lnTo>
                  <a:lnTo>
                    <a:pt x="1270" y="120650"/>
                  </a:lnTo>
                  <a:lnTo>
                    <a:pt x="1270" y="1270"/>
                  </a:lnTo>
                  <a:lnTo>
                    <a:pt x="1140460" y="1270"/>
                  </a:lnTo>
                  <a:lnTo>
                    <a:pt x="11404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0650"/>
                  </a:lnTo>
                  <a:lnTo>
                    <a:pt x="0" y="121920"/>
                  </a:lnTo>
                  <a:lnTo>
                    <a:pt x="1141730" y="121920"/>
                  </a:lnTo>
                  <a:lnTo>
                    <a:pt x="1141730" y="120650"/>
                  </a:lnTo>
                  <a:lnTo>
                    <a:pt x="1141730" y="1270"/>
                  </a:lnTo>
                  <a:lnTo>
                    <a:pt x="1141730" y="0"/>
                  </a:lnTo>
                  <a:close/>
                </a:path>
              </a:pathLst>
            </a:custGeom>
            <a:solidFill>
              <a:srgbClr val="EB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7171690" y="2860039"/>
              <a:ext cx="1139190" cy="116839"/>
            </a:xfrm>
            <a:custGeom>
              <a:avLst/>
              <a:gdLst/>
              <a:ahLst/>
              <a:cxnLst/>
              <a:rect l="l" t="t" r="r" b="b"/>
              <a:pathLst>
                <a:path w="1139190" h="116839">
                  <a:moveTo>
                    <a:pt x="11391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16840"/>
                  </a:lnTo>
                  <a:lnTo>
                    <a:pt x="2540" y="116840"/>
                  </a:lnTo>
                  <a:lnTo>
                    <a:pt x="2540" y="2540"/>
                  </a:lnTo>
                  <a:lnTo>
                    <a:pt x="1137920" y="2540"/>
                  </a:lnTo>
                  <a:lnTo>
                    <a:pt x="1137920" y="116840"/>
                  </a:lnTo>
                  <a:lnTo>
                    <a:pt x="1139190" y="116840"/>
                  </a:lnTo>
                  <a:lnTo>
                    <a:pt x="1139190" y="2540"/>
                  </a:lnTo>
                  <a:lnTo>
                    <a:pt x="1139190" y="0"/>
                  </a:lnTo>
                  <a:close/>
                </a:path>
              </a:pathLst>
            </a:custGeom>
            <a:solidFill>
              <a:srgbClr val="EB9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7174230" y="2862579"/>
              <a:ext cx="1135380" cy="114300"/>
            </a:xfrm>
            <a:custGeom>
              <a:avLst/>
              <a:gdLst/>
              <a:ahLst/>
              <a:cxnLst/>
              <a:rect l="l" t="t" r="r" b="b"/>
              <a:pathLst>
                <a:path w="1135379" h="114300">
                  <a:moveTo>
                    <a:pt x="1135380" y="0"/>
                  </a:moveTo>
                  <a:lnTo>
                    <a:pt x="1132840" y="0"/>
                  </a:lnTo>
                  <a:lnTo>
                    <a:pt x="1132840" y="1270"/>
                  </a:lnTo>
                  <a:lnTo>
                    <a:pt x="1132840" y="113030"/>
                  </a:lnTo>
                  <a:lnTo>
                    <a:pt x="1270" y="113030"/>
                  </a:lnTo>
                  <a:lnTo>
                    <a:pt x="1270" y="1270"/>
                  </a:lnTo>
                  <a:lnTo>
                    <a:pt x="1132840" y="1270"/>
                  </a:lnTo>
                  <a:lnTo>
                    <a:pt x="11328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3030"/>
                  </a:lnTo>
                  <a:lnTo>
                    <a:pt x="0" y="114300"/>
                  </a:lnTo>
                  <a:lnTo>
                    <a:pt x="1135380" y="114300"/>
                  </a:lnTo>
                  <a:lnTo>
                    <a:pt x="1135380" y="113030"/>
                  </a:lnTo>
                  <a:lnTo>
                    <a:pt x="1135380" y="1270"/>
                  </a:lnTo>
                  <a:lnTo>
                    <a:pt x="1135380" y="0"/>
                  </a:lnTo>
                  <a:close/>
                </a:path>
              </a:pathLst>
            </a:custGeom>
            <a:solidFill>
              <a:srgbClr val="EC9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7175500" y="2863849"/>
              <a:ext cx="1131570" cy="111760"/>
            </a:xfrm>
            <a:custGeom>
              <a:avLst/>
              <a:gdLst/>
              <a:ahLst/>
              <a:cxnLst/>
              <a:rect l="l" t="t" r="r" b="b"/>
              <a:pathLst>
                <a:path w="1131570" h="111760">
                  <a:moveTo>
                    <a:pt x="1131570" y="0"/>
                  </a:moveTo>
                  <a:lnTo>
                    <a:pt x="1130300" y="0"/>
                  </a:lnTo>
                  <a:lnTo>
                    <a:pt x="1130300" y="1270"/>
                  </a:lnTo>
                  <a:lnTo>
                    <a:pt x="1130300" y="109220"/>
                  </a:lnTo>
                  <a:lnTo>
                    <a:pt x="1270" y="109220"/>
                  </a:lnTo>
                  <a:lnTo>
                    <a:pt x="1270" y="1270"/>
                  </a:lnTo>
                  <a:lnTo>
                    <a:pt x="1130300" y="1270"/>
                  </a:lnTo>
                  <a:lnTo>
                    <a:pt x="11303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9220"/>
                  </a:lnTo>
                  <a:lnTo>
                    <a:pt x="0" y="111760"/>
                  </a:lnTo>
                  <a:lnTo>
                    <a:pt x="1131570" y="111760"/>
                  </a:lnTo>
                  <a:lnTo>
                    <a:pt x="1131570" y="109220"/>
                  </a:lnTo>
                  <a:lnTo>
                    <a:pt x="1131570" y="1270"/>
                  </a:lnTo>
                  <a:lnTo>
                    <a:pt x="1131570" y="0"/>
                  </a:lnTo>
                  <a:close/>
                </a:path>
              </a:pathLst>
            </a:custGeom>
            <a:solidFill>
              <a:srgbClr val="EC9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7176770" y="2865119"/>
              <a:ext cx="1129030" cy="107950"/>
            </a:xfrm>
            <a:custGeom>
              <a:avLst/>
              <a:gdLst/>
              <a:ahLst/>
              <a:cxnLst/>
              <a:rect l="l" t="t" r="r" b="b"/>
              <a:pathLst>
                <a:path w="1129029" h="107950">
                  <a:moveTo>
                    <a:pt x="1129030" y="0"/>
                  </a:moveTo>
                  <a:lnTo>
                    <a:pt x="1126490" y="0"/>
                  </a:lnTo>
                  <a:lnTo>
                    <a:pt x="1126490" y="2540"/>
                  </a:lnTo>
                  <a:lnTo>
                    <a:pt x="1126490" y="106680"/>
                  </a:lnTo>
                  <a:lnTo>
                    <a:pt x="2540" y="106680"/>
                  </a:lnTo>
                  <a:lnTo>
                    <a:pt x="2540" y="2540"/>
                  </a:lnTo>
                  <a:lnTo>
                    <a:pt x="1126490" y="2540"/>
                  </a:lnTo>
                  <a:lnTo>
                    <a:pt x="11264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6680"/>
                  </a:lnTo>
                  <a:lnTo>
                    <a:pt x="0" y="107950"/>
                  </a:lnTo>
                  <a:lnTo>
                    <a:pt x="1129030" y="107950"/>
                  </a:lnTo>
                  <a:lnTo>
                    <a:pt x="1129030" y="106680"/>
                  </a:lnTo>
                  <a:lnTo>
                    <a:pt x="1129030" y="2540"/>
                  </a:lnTo>
                  <a:lnTo>
                    <a:pt x="1129030" y="0"/>
                  </a:lnTo>
                  <a:close/>
                </a:path>
              </a:pathLst>
            </a:custGeom>
            <a:solidFill>
              <a:srgbClr val="ED9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7179310" y="2867659"/>
              <a:ext cx="1123950" cy="104139"/>
            </a:xfrm>
            <a:custGeom>
              <a:avLst/>
              <a:gdLst/>
              <a:ahLst/>
              <a:cxnLst/>
              <a:rect l="l" t="t" r="r" b="b"/>
              <a:pathLst>
                <a:path w="1123950" h="104139">
                  <a:moveTo>
                    <a:pt x="1123950" y="0"/>
                  </a:moveTo>
                  <a:lnTo>
                    <a:pt x="1122680" y="0"/>
                  </a:lnTo>
                  <a:lnTo>
                    <a:pt x="1122680" y="1270"/>
                  </a:lnTo>
                  <a:lnTo>
                    <a:pt x="1122680" y="102870"/>
                  </a:lnTo>
                  <a:lnTo>
                    <a:pt x="1270" y="102870"/>
                  </a:lnTo>
                  <a:lnTo>
                    <a:pt x="1270" y="1270"/>
                  </a:lnTo>
                  <a:lnTo>
                    <a:pt x="1122680" y="1270"/>
                  </a:lnTo>
                  <a:lnTo>
                    <a:pt x="11226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2870"/>
                  </a:lnTo>
                  <a:lnTo>
                    <a:pt x="0" y="104140"/>
                  </a:lnTo>
                  <a:lnTo>
                    <a:pt x="1123950" y="104140"/>
                  </a:lnTo>
                  <a:lnTo>
                    <a:pt x="1123950" y="102870"/>
                  </a:lnTo>
                  <a:lnTo>
                    <a:pt x="1123950" y="1270"/>
                  </a:lnTo>
                  <a:lnTo>
                    <a:pt x="1123950" y="0"/>
                  </a:lnTo>
                  <a:close/>
                </a:path>
              </a:pathLst>
            </a:custGeom>
            <a:solidFill>
              <a:srgbClr val="ED9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7180580" y="2868929"/>
              <a:ext cx="1121410" cy="101600"/>
            </a:xfrm>
            <a:custGeom>
              <a:avLst/>
              <a:gdLst/>
              <a:ahLst/>
              <a:cxnLst/>
              <a:rect l="l" t="t" r="r" b="b"/>
              <a:pathLst>
                <a:path w="1121409" h="101600">
                  <a:moveTo>
                    <a:pt x="1121410" y="0"/>
                  </a:moveTo>
                  <a:lnTo>
                    <a:pt x="1120140" y="0"/>
                  </a:lnTo>
                  <a:lnTo>
                    <a:pt x="1120140" y="2540"/>
                  </a:lnTo>
                  <a:lnTo>
                    <a:pt x="1120140" y="99060"/>
                  </a:lnTo>
                  <a:lnTo>
                    <a:pt x="2540" y="99060"/>
                  </a:lnTo>
                  <a:lnTo>
                    <a:pt x="2540" y="2540"/>
                  </a:lnTo>
                  <a:lnTo>
                    <a:pt x="1120140" y="2540"/>
                  </a:lnTo>
                  <a:lnTo>
                    <a:pt x="11201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1121410" y="101600"/>
                  </a:lnTo>
                  <a:lnTo>
                    <a:pt x="1121410" y="99060"/>
                  </a:lnTo>
                  <a:lnTo>
                    <a:pt x="1121410" y="2540"/>
                  </a:lnTo>
                  <a:lnTo>
                    <a:pt x="1121410" y="0"/>
                  </a:lnTo>
                  <a:close/>
                </a:path>
              </a:pathLst>
            </a:custGeom>
            <a:solidFill>
              <a:srgbClr val="EEA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7183120" y="2871469"/>
              <a:ext cx="1117600" cy="96520"/>
            </a:xfrm>
            <a:custGeom>
              <a:avLst/>
              <a:gdLst/>
              <a:ahLst/>
              <a:cxnLst/>
              <a:rect l="l" t="t" r="r" b="b"/>
              <a:pathLst>
                <a:path w="1117600" h="96519">
                  <a:moveTo>
                    <a:pt x="1117600" y="0"/>
                  </a:moveTo>
                  <a:lnTo>
                    <a:pt x="1115060" y="0"/>
                  </a:lnTo>
                  <a:lnTo>
                    <a:pt x="1115060" y="1270"/>
                  </a:lnTo>
                  <a:lnTo>
                    <a:pt x="1115060" y="95250"/>
                  </a:lnTo>
                  <a:lnTo>
                    <a:pt x="1270" y="95250"/>
                  </a:lnTo>
                  <a:lnTo>
                    <a:pt x="1270" y="1270"/>
                  </a:lnTo>
                  <a:lnTo>
                    <a:pt x="1115060" y="1270"/>
                  </a:lnTo>
                  <a:lnTo>
                    <a:pt x="11150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5250"/>
                  </a:lnTo>
                  <a:lnTo>
                    <a:pt x="0" y="96520"/>
                  </a:lnTo>
                  <a:lnTo>
                    <a:pt x="1117600" y="96520"/>
                  </a:lnTo>
                  <a:lnTo>
                    <a:pt x="1117600" y="95250"/>
                  </a:lnTo>
                  <a:lnTo>
                    <a:pt x="1117600" y="1270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EEA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7184390" y="2872739"/>
              <a:ext cx="1113790" cy="93980"/>
            </a:xfrm>
            <a:custGeom>
              <a:avLst/>
              <a:gdLst/>
              <a:ahLst/>
              <a:cxnLst/>
              <a:rect l="l" t="t" r="r" b="b"/>
              <a:pathLst>
                <a:path w="1113790" h="93980">
                  <a:moveTo>
                    <a:pt x="1113790" y="0"/>
                  </a:moveTo>
                  <a:lnTo>
                    <a:pt x="1112520" y="0"/>
                  </a:lnTo>
                  <a:lnTo>
                    <a:pt x="1112520" y="1270"/>
                  </a:lnTo>
                  <a:lnTo>
                    <a:pt x="1112520" y="91440"/>
                  </a:lnTo>
                  <a:lnTo>
                    <a:pt x="2540" y="91440"/>
                  </a:lnTo>
                  <a:lnTo>
                    <a:pt x="2540" y="1270"/>
                  </a:lnTo>
                  <a:lnTo>
                    <a:pt x="1112520" y="1270"/>
                  </a:lnTo>
                  <a:lnTo>
                    <a:pt x="11125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3980"/>
                  </a:lnTo>
                  <a:lnTo>
                    <a:pt x="1113790" y="93980"/>
                  </a:lnTo>
                  <a:lnTo>
                    <a:pt x="1113790" y="91440"/>
                  </a:lnTo>
                  <a:lnTo>
                    <a:pt x="1113790" y="1270"/>
                  </a:lnTo>
                  <a:lnTo>
                    <a:pt x="1113790" y="0"/>
                  </a:lnTo>
                  <a:close/>
                </a:path>
              </a:pathLst>
            </a:custGeom>
            <a:solidFill>
              <a:srgbClr val="EFA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7186930" y="2874009"/>
              <a:ext cx="1109980" cy="90170"/>
            </a:xfrm>
            <a:custGeom>
              <a:avLst/>
              <a:gdLst/>
              <a:ahLst/>
              <a:cxnLst/>
              <a:rect l="l" t="t" r="r" b="b"/>
              <a:pathLst>
                <a:path w="1109979" h="90169">
                  <a:moveTo>
                    <a:pt x="1109980" y="0"/>
                  </a:moveTo>
                  <a:lnTo>
                    <a:pt x="1107440" y="0"/>
                  </a:lnTo>
                  <a:lnTo>
                    <a:pt x="1107440" y="2540"/>
                  </a:lnTo>
                  <a:lnTo>
                    <a:pt x="1107440" y="88900"/>
                  </a:lnTo>
                  <a:lnTo>
                    <a:pt x="1270" y="88900"/>
                  </a:lnTo>
                  <a:lnTo>
                    <a:pt x="1270" y="2540"/>
                  </a:lnTo>
                  <a:lnTo>
                    <a:pt x="1107440" y="2540"/>
                  </a:lnTo>
                  <a:lnTo>
                    <a:pt x="11074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8900"/>
                  </a:lnTo>
                  <a:lnTo>
                    <a:pt x="0" y="90170"/>
                  </a:lnTo>
                  <a:lnTo>
                    <a:pt x="1109980" y="90170"/>
                  </a:lnTo>
                  <a:lnTo>
                    <a:pt x="1109980" y="88900"/>
                  </a:lnTo>
                  <a:lnTo>
                    <a:pt x="1109980" y="2540"/>
                  </a:lnTo>
                  <a:lnTo>
                    <a:pt x="1109980" y="0"/>
                  </a:lnTo>
                  <a:close/>
                </a:path>
              </a:pathLst>
            </a:custGeom>
            <a:solidFill>
              <a:srgbClr val="F0A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7188200" y="2876549"/>
              <a:ext cx="1106170" cy="86360"/>
            </a:xfrm>
            <a:custGeom>
              <a:avLst/>
              <a:gdLst/>
              <a:ahLst/>
              <a:cxnLst/>
              <a:rect l="l" t="t" r="r" b="b"/>
              <a:pathLst>
                <a:path w="1106170" h="86360">
                  <a:moveTo>
                    <a:pt x="1106170" y="0"/>
                  </a:moveTo>
                  <a:lnTo>
                    <a:pt x="1104900" y="0"/>
                  </a:lnTo>
                  <a:lnTo>
                    <a:pt x="1104900" y="1270"/>
                  </a:lnTo>
                  <a:lnTo>
                    <a:pt x="1104900" y="83820"/>
                  </a:lnTo>
                  <a:lnTo>
                    <a:pt x="1270" y="83820"/>
                  </a:lnTo>
                  <a:lnTo>
                    <a:pt x="1270" y="1270"/>
                  </a:lnTo>
                  <a:lnTo>
                    <a:pt x="1104900" y="1270"/>
                  </a:lnTo>
                  <a:lnTo>
                    <a:pt x="11049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3820"/>
                  </a:lnTo>
                  <a:lnTo>
                    <a:pt x="0" y="86360"/>
                  </a:lnTo>
                  <a:lnTo>
                    <a:pt x="1106170" y="86360"/>
                  </a:lnTo>
                  <a:lnTo>
                    <a:pt x="1106170" y="83820"/>
                  </a:lnTo>
                  <a:lnTo>
                    <a:pt x="1106170" y="1270"/>
                  </a:lnTo>
                  <a:lnTo>
                    <a:pt x="1106170" y="0"/>
                  </a:lnTo>
                  <a:close/>
                </a:path>
              </a:pathLst>
            </a:custGeom>
            <a:solidFill>
              <a:srgbClr val="F0AD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7189470" y="2877819"/>
              <a:ext cx="1103630" cy="82550"/>
            </a:xfrm>
            <a:custGeom>
              <a:avLst/>
              <a:gdLst/>
              <a:ahLst/>
              <a:cxnLst/>
              <a:rect l="l" t="t" r="r" b="b"/>
              <a:pathLst>
                <a:path w="1103629" h="82550">
                  <a:moveTo>
                    <a:pt x="1103630" y="0"/>
                  </a:moveTo>
                  <a:lnTo>
                    <a:pt x="1101090" y="0"/>
                  </a:lnTo>
                  <a:lnTo>
                    <a:pt x="1101090" y="2540"/>
                  </a:lnTo>
                  <a:lnTo>
                    <a:pt x="1101090" y="81280"/>
                  </a:lnTo>
                  <a:lnTo>
                    <a:pt x="2540" y="81280"/>
                  </a:lnTo>
                  <a:lnTo>
                    <a:pt x="2540" y="2540"/>
                  </a:lnTo>
                  <a:lnTo>
                    <a:pt x="1101090" y="2540"/>
                  </a:lnTo>
                  <a:lnTo>
                    <a:pt x="11010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1280"/>
                  </a:lnTo>
                  <a:lnTo>
                    <a:pt x="0" y="82550"/>
                  </a:lnTo>
                  <a:lnTo>
                    <a:pt x="1103630" y="82550"/>
                  </a:lnTo>
                  <a:lnTo>
                    <a:pt x="1103630" y="81280"/>
                  </a:lnTo>
                  <a:lnTo>
                    <a:pt x="1103630" y="2540"/>
                  </a:lnTo>
                  <a:lnTo>
                    <a:pt x="1103630" y="0"/>
                  </a:lnTo>
                  <a:close/>
                </a:path>
              </a:pathLst>
            </a:custGeom>
            <a:solidFill>
              <a:srgbClr val="F1B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7192010" y="2880359"/>
              <a:ext cx="1098550" cy="78740"/>
            </a:xfrm>
            <a:custGeom>
              <a:avLst/>
              <a:gdLst/>
              <a:ahLst/>
              <a:cxnLst/>
              <a:rect l="l" t="t" r="r" b="b"/>
              <a:pathLst>
                <a:path w="1098550" h="78739">
                  <a:moveTo>
                    <a:pt x="1098550" y="0"/>
                  </a:moveTo>
                  <a:lnTo>
                    <a:pt x="1097280" y="0"/>
                  </a:lnTo>
                  <a:lnTo>
                    <a:pt x="1097280" y="1270"/>
                  </a:lnTo>
                  <a:lnTo>
                    <a:pt x="1097280" y="77470"/>
                  </a:lnTo>
                  <a:lnTo>
                    <a:pt x="1270" y="77470"/>
                  </a:lnTo>
                  <a:lnTo>
                    <a:pt x="1270" y="1270"/>
                  </a:lnTo>
                  <a:lnTo>
                    <a:pt x="1097280" y="1270"/>
                  </a:lnTo>
                  <a:lnTo>
                    <a:pt x="10972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7470"/>
                  </a:lnTo>
                  <a:lnTo>
                    <a:pt x="0" y="78740"/>
                  </a:lnTo>
                  <a:lnTo>
                    <a:pt x="1098550" y="78740"/>
                  </a:lnTo>
                  <a:lnTo>
                    <a:pt x="1098550" y="77470"/>
                  </a:lnTo>
                  <a:lnTo>
                    <a:pt x="1098550" y="1270"/>
                  </a:lnTo>
                  <a:lnTo>
                    <a:pt x="1098550" y="0"/>
                  </a:lnTo>
                  <a:close/>
                </a:path>
              </a:pathLst>
            </a:custGeom>
            <a:solidFill>
              <a:srgbClr val="F1B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7193280" y="2881629"/>
              <a:ext cx="1096010" cy="76200"/>
            </a:xfrm>
            <a:custGeom>
              <a:avLst/>
              <a:gdLst/>
              <a:ahLst/>
              <a:cxnLst/>
              <a:rect l="l" t="t" r="r" b="b"/>
              <a:pathLst>
                <a:path w="1096009" h="76200">
                  <a:moveTo>
                    <a:pt x="1096010" y="0"/>
                  </a:moveTo>
                  <a:lnTo>
                    <a:pt x="1094740" y="0"/>
                  </a:lnTo>
                  <a:lnTo>
                    <a:pt x="1094740" y="2540"/>
                  </a:lnTo>
                  <a:lnTo>
                    <a:pt x="1094740" y="73660"/>
                  </a:lnTo>
                  <a:lnTo>
                    <a:pt x="2540" y="73660"/>
                  </a:lnTo>
                  <a:lnTo>
                    <a:pt x="2540" y="2540"/>
                  </a:lnTo>
                  <a:lnTo>
                    <a:pt x="1094740" y="2540"/>
                  </a:lnTo>
                  <a:lnTo>
                    <a:pt x="10947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3660"/>
                  </a:lnTo>
                  <a:lnTo>
                    <a:pt x="0" y="76200"/>
                  </a:lnTo>
                  <a:lnTo>
                    <a:pt x="1096010" y="76200"/>
                  </a:lnTo>
                  <a:lnTo>
                    <a:pt x="1096010" y="73660"/>
                  </a:lnTo>
                  <a:lnTo>
                    <a:pt x="1096010" y="2540"/>
                  </a:lnTo>
                  <a:lnTo>
                    <a:pt x="1096010" y="0"/>
                  </a:lnTo>
                  <a:close/>
                </a:path>
              </a:pathLst>
            </a:custGeom>
            <a:solidFill>
              <a:srgbClr val="F2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7195820" y="2884169"/>
              <a:ext cx="1092200" cy="71120"/>
            </a:xfrm>
            <a:custGeom>
              <a:avLst/>
              <a:gdLst/>
              <a:ahLst/>
              <a:cxnLst/>
              <a:rect l="l" t="t" r="r" b="b"/>
              <a:pathLst>
                <a:path w="1092200" h="71119">
                  <a:moveTo>
                    <a:pt x="1092200" y="0"/>
                  </a:moveTo>
                  <a:lnTo>
                    <a:pt x="1089660" y="0"/>
                  </a:lnTo>
                  <a:lnTo>
                    <a:pt x="1089660" y="1270"/>
                  </a:lnTo>
                  <a:lnTo>
                    <a:pt x="1089660" y="69850"/>
                  </a:lnTo>
                  <a:lnTo>
                    <a:pt x="1270" y="69850"/>
                  </a:lnTo>
                  <a:lnTo>
                    <a:pt x="1270" y="1270"/>
                  </a:lnTo>
                  <a:lnTo>
                    <a:pt x="1089660" y="1270"/>
                  </a:lnTo>
                  <a:lnTo>
                    <a:pt x="10896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9850"/>
                  </a:lnTo>
                  <a:lnTo>
                    <a:pt x="0" y="71120"/>
                  </a:lnTo>
                  <a:lnTo>
                    <a:pt x="1092200" y="71120"/>
                  </a:lnTo>
                  <a:lnTo>
                    <a:pt x="1092200" y="69850"/>
                  </a:lnTo>
                  <a:lnTo>
                    <a:pt x="1092200" y="1270"/>
                  </a:lnTo>
                  <a:lnTo>
                    <a:pt x="1092200" y="0"/>
                  </a:lnTo>
                  <a:close/>
                </a:path>
              </a:pathLst>
            </a:custGeom>
            <a:solidFill>
              <a:srgbClr val="F2B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7197090" y="2885439"/>
              <a:ext cx="1088390" cy="68580"/>
            </a:xfrm>
            <a:custGeom>
              <a:avLst/>
              <a:gdLst/>
              <a:ahLst/>
              <a:cxnLst/>
              <a:rect l="l" t="t" r="r" b="b"/>
              <a:pathLst>
                <a:path w="1088390" h="68580">
                  <a:moveTo>
                    <a:pt x="1088390" y="0"/>
                  </a:moveTo>
                  <a:lnTo>
                    <a:pt x="1087120" y="0"/>
                  </a:lnTo>
                  <a:lnTo>
                    <a:pt x="1087120" y="1270"/>
                  </a:lnTo>
                  <a:lnTo>
                    <a:pt x="1087120" y="66040"/>
                  </a:lnTo>
                  <a:lnTo>
                    <a:pt x="1270" y="66040"/>
                  </a:lnTo>
                  <a:lnTo>
                    <a:pt x="1270" y="1270"/>
                  </a:lnTo>
                  <a:lnTo>
                    <a:pt x="1087120" y="1270"/>
                  </a:lnTo>
                  <a:lnTo>
                    <a:pt x="10871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6040"/>
                  </a:lnTo>
                  <a:lnTo>
                    <a:pt x="0" y="68580"/>
                  </a:lnTo>
                  <a:lnTo>
                    <a:pt x="1088390" y="68580"/>
                  </a:lnTo>
                  <a:lnTo>
                    <a:pt x="1088390" y="66040"/>
                  </a:lnTo>
                  <a:lnTo>
                    <a:pt x="1088390" y="1270"/>
                  </a:lnTo>
                  <a:lnTo>
                    <a:pt x="1088390" y="0"/>
                  </a:lnTo>
                  <a:close/>
                </a:path>
              </a:pathLst>
            </a:custGeom>
            <a:solidFill>
              <a:srgbClr val="F3B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7198360" y="2886709"/>
              <a:ext cx="1085850" cy="64769"/>
            </a:xfrm>
            <a:custGeom>
              <a:avLst/>
              <a:gdLst/>
              <a:ahLst/>
              <a:cxnLst/>
              <a:rect l="l" t="t" r="r" b="b"/>
              <a:pathLst>
                <a:path w="1085850" h="64769">
                  <a:moveTo>
                    <a:pt x="1085850" y="0"/>
                  </a:moveTo>
                  <a:lnTo>
                    <a:pt x="1083310" y="0"/>
                  </a:lnTo>
                  <a:lnTo>
                    <a:pt x="1083310" y="2540"/>
                  </a:lnTo>
                  <a:lnTo>
                    <a:pt x="1083310" y="63500"/>
                  </a:lnTo>
                  <a:lnTo>
                    <a:pt x="2540" y="63500"/>
                  </a:lnTo>
                  <a:lnTo>
                    <a:pt x="2540" y="2540"/>
                  </a:lnTo>
                  <a:lnTo>
                    <a:pt x="1083310" y="2540"/>
                  </a:lnTo>
                  <a:lnTo>
                    <a:pt x="10833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500"/>
                  </a:lnTo>
                  <a:lnTo>
                    <a:pt x="0" y="64770"/>
                  </a:lnTo>
                  <a:lnTo>
                    <a:pt x="1085850" y="64770"/>
                  </a:lnTo>
                  <a:lnTo>
                    <a:pt x="1085850" y="63500"/>
                  </a:lnTo>
                  <a:lnTo>
                    <a:pt x="1085850" y="2540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3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7200900" y="2889249"/>
              <a:ext cx="1080770" cy="60960"/>
            </a:xfrm>
            <a:custGeom>
              <a:avLst/>
              <a:gdLst/>
              <a:ahLst/>
              <a:cxnLst/>
              <a:rect l="l" t="t" r="r" b="b"/>
              <a:pathLst>
                <a:path w="1080770" h="60960">
                  <a:moveTo>
                    <a:pt x="1080770" y="0"/>
                  </a:moveTo>
                  <a:lnTo>
                    <a:pt x="1079500" y="0"/>
                  </a:lnTo>
                  <a:lnTo>
                    <a:pt x="1079500" y="1270"/>
                  </a:lnTo>
                  <a:lnTo>
                    <a:pt x="1079500" y="59690"/>
                  </a:lnTo>
                  <a:lnTo>
                    <a:pt x="1270" y="59690"/>
                  </a:lnTo>
                  <a:lnTo>
                    <a:pt x="1270" y="1270"/>
                  </a:lnTo>
                  <a:lnTo>
                    <a:pt x="1079500" y="1270"/>
                  </a:lnTo>
                  <a:lnTo>
                    <a:pt x="10795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9690"/>
                  </a:lnTo>
                  <a:lnTo>
                    <a:pt x="0" y="60960"/>
                  </a:lnTo>
                  <a:lnTo>
                    <a:pt x="1080770" y="60960"/>
                  </a:lnTo>
                  <a:lnTo>
                    <a:pt x="1080770" y="59690"/>
                  </a:lnTo>
                  <a:lnTo>
                    <a:pt x="1080770" y="1270"/>
                  </a:lnTo>
                  <a:lnTo>
                    <a:pt x="1080770" y="0"/>
                  </a:lnTo>
                  <a:close/>
                </a:path>
              </a:pathLst>
            </a:custGeom>
            <a:solidFill>
              <a:srgbClr val="F4C4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7202170" y="2890519"/>
              <a:ext cx="1078230" cy="58419"/>
            </a:xfrm>
            <a:custGeom>
              <a:avLst/>
              <a:gdLst/>
              <a:ahLst/>
              <a:cxnLst/>
              <a:rect l="l" t="t" r="r" b="b"/>
              <a:pathLst>
                <a:path w="1078229" h="58419">
                  <a:moveTo>
                    <a:pt x="1078230" y="0"/>
                  </a:moveTo>
                  <a:lnTo>
                    <a:pt x="1076960" y="0"/>
                  </a:lnTo>
                  <a:lnTo>
                    <a:pt x="1076960" y="2540"/>
                  </a:lnTo>
                  <a:lnTo>
                    <a:pt x="1076960" y="55880"/>
                  </a:lnTo>
                  <a:lnTo>
                    <a:pt x="2540" y="55880"/>
                  </a:lnTo>
                  <a:lnTo>
                    <a:pt x="2540" y="2540"/>
                  </a:lnTo>
                  <a:lnTo>
                    <a:pt x="1076960" y="2540"/>
                  </a:lnTo>
                  <a:lnTo>
                    <a:pt x="10769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1078230" y="58420"/>
                  </a:lnTo>
                  <a:lnTo>
                    <a:pt x="1078230" y="55880"/>
                  </a:lnTo>
                  <a:lnTo>
                    <a:pt x="1078230" y="2540"/>
                  </a:lnTo>
                  <a:lnTo>
                    <a:pt x="1078230" y="0"/>
                  </a:lnTo>
                  <a:close/>
                </a:path>
              </a:pathLst>
            </a:custGeom>
            <a:solidFill>
              <a:srgbClr val="F4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7204710" y="2893059"/>
              <a:ext cx="1074420" cy="53340"/>
            </a:xfrm>
            <a:custGeom>
              <a:avLst/>
              <a:gdLst/>
              <a:ahLst/>
              <a:cxnLst/>
              <a:rect l="l" t="t" r="r" b="b"/>
              <a:pathLst>
                <a:path w="1074420" h="53339">
                  <a:moveTo>
                    <a:pt x="1074420" y="0"/>
                  </a:moveTo>
                  <a:lnTo>
                    <a:pt x="1071880" y="0"/>
                  </a:lnTo>
                  <a:lnTo>
                    <a:pt x="1071880" y="1270"/>
                  </a:lnTo>
                  <a:lnTo>
                    <a:pt x="1071880" y="52070"/>
                  </a:lnTo>
                  <a:lnTo>
                    <a:pt x="1270" y="52070"/>
                  </a:lnTo>
                  <a:lnTo>
                    <a:pt x="1270" y="1270"/>
                  </a:lnTo>
                  <a:lnTo>
                    <a:pt x="1071880" y="1270"/>
                  </a:lnTo>
                  <a:lnTo>
                    <a:pt x="10718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1074420" y="53340"/>
                  </a:lnTo>
                  <a:lnTo>
                    <a:pt x="1074420" y="52070"/>
                  </a:lnTo>
                  <a:lnTo>
                    <a:pt x="1074420" y="127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F5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7205980" y="2894329"/>
              <a:ext cx="1070610" cy="50800"/>
            </a:xfrm>
            <a:custGeom>
              <a:avLst/>
              <a:gdLst/>
              <a:ahLst/>
              <a:cxnLst/>
              <a:rect l="l" t="t" r="r" b="b"/>
              <a:pathLst>
                <a:path w="1070609" h="50800">
                  <a:moveTo>
                    <a:pt x="1070610" y="0"/>
                  </a:moveTo>
                  <a:lnTo>
                    <a:pt x="1069340" y="0"/>
                  </a:lnTo>
                  <a:lnTo>
                    <a:pt x="1069340" y="1270"/>
                  </a:lnTo>
                  <a:lnTo>
                    <a:pt x="1069340" y="48260"/>
                  </a:lnTo>
                  <a:lnTo>
                    <a:pt x="2540" y="48260"/>
                  </a:lnTo>
                  <a:lnTo>
                    <a:pt x="2540" y="1270"/>
                  </a:lnTo>
                  <a:lnTo>
                    <a:pt x="1069340" y="1270"/>
                  </a:lnTo>
                  <a:lnTo>
                    <a:pt x="10693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8260"/>
                  </a:lnTo>
                  <a:lnTo>
                    <a:pt x="0" y="50800"/>
                  </a:lnTo>
                  <a:lnTo>
                    <a:pt x="1070610" y="50800"/>
                  </a:lnTo>
                  <a:lnTo>
                    <a:pt x="1070610" y="48260"/>
                  </a:lnTo>
                  <a:lnTo>
                    <a:pt x="1070610" y="1270"/>
                  </a:lnTo>
                  <a:lnTo>
                    <a:pt x="1070610" y="0"/>
                  </a:lnTo>
                  <a:close/>
                </a:path>
              </a:pathLst>
            </a:custGeom>
            <a:solidFill>
              <a:srgbClr val="F5C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7208520" y="2895599"/>
              <a:ext cx="1066800" cy="46990"/>
            </a:xfrm>
            <a:custGeom>
              <a:avLst/>
              <a:gdLst/>
              <a:ahLst/>
              <a:cxnLst/>
              <a:rect l="l" t="t" r="r" b="b"/>
              <a:pathLst>
                <a:path w="1066800" h="46989">
                  <a:moveTo>
                    <a:pt x="1066800" y="0"/>
                  </a:moveTo>
                  <a:lnTo>
                    <a:pt x="1064260" y="0"/>
                  </a:lnTo>
                  <a:lnTo>
                    <a:pt x="1064260" y="2540"/>
                  </a:lnTo>
                  <a:lnTo>
                    <a:pt x="1064260" y="45720"/>
                  </a:lnTo>
                  <a:lnTo>
                    <a:pt x="1270" y="45720"/>
                  </a:lnTo>
                  <a:lnTo>
                    <a:pt x="1270" y="2540"/>
                  </a:lnTo>
                  <a:lnTo>
                    <a:pt x="1064260" y="2540"/>
                  </a:lnTo>
                  <a:lnTo>
                    <a:pt x="10642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5720"/>
                  </a:lnTo>
                  <a:lnTo>
                    <a:pt x="0" y="46990"/>
                  </a:lnTo>
                  <a:lnTo>
                    <a:pt x="1066800" y="46990"/>
                  </a:lnTo>
                  <a:lnTo>
                    <a:pt x="1066800" y="45720"/>
                  </a:lnTo>
                  <a:lnTo>
                    <a:pt x="1066800" y="254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6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7209790" y="2898139"/>
              <a:ext cx="1062990" cy="43180"/>
            </a:xfrm>
            <a:custGeom>
              <a:avLst/>
              <a:gdLst/>
              <a:ahLst/>
              <a:cxnLst/>
              <a:rect l="l" t="t" r="r" b="b"/>
              <a:pathLst>
                <a:path w="1062990" h="43180">
                  <a:moveTo>
                    <a:pt x="1062990" y="0"/>
                  </a:moveTo>
                  <a:lnTo>
                    <a:pt x="1061720" y="0"/>
                  </a:lnTo>
                  <a:lnTo>
                    <a:pt x="1061720" y="1270"/>
                  </a:lnTo>
                  <a:lnTo>
                    <a:pt x="1061720" y="40640"/>
                  </a:lnTo>
                  <a:lnTo>
                    <a:pt x="1270" y="40640"/>
                  </a:lnTo>
                  <a:lnTo>
                    <a:pt x="1270" y="1270"/>
                  </a:lnTo>
                  <a:lnTo>
                    <a:pt x="1061720" y="1270"/>
                  </a:lnTo>
                  <a:lnTo>
                    <a:pt x="10617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1062990" y="43180"/>
                  </a:lnTo>
                  <a:lnTo>
                    <a:pt x="1062990" y="40640"/>
                  </a:lnTo>
                  <a:lnTo>
                    <a:pt x="1062990" y="1270"/>
                  </a:lnTo>
                  <a:lnTo>
                    <a:pt x="1062990" y="0"/>
                  </a:lnTo>
                  <a:close/>
                </a:path>
              </a:pathLst>
            </a:custGeom>
            <a:solidFill>
              <a:srgbClr val="F6D5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7211060" y="2899409"/>
              <a:ext cx="1060450" cy="39370"/>
            </a:xfrm>
            <a:custGeom>
              <a:avLst/>
              <a:gdLst/>
              <a:ahLst/>
              <a:cxnLst/>
              <a:rect l="l" t="t" r="r" b="b"/>
              <a:pathLst>
                <a:path w="1060450" h="39369">
                  <a:moveTo>
                    <a:pt x="1060450" y="0"/>
                  </a:moveTo>
                  <a:lnTo>
                    <a:pt x="1057910" y="0"/>
                  </a:lnTo>
                  <a:lnTo>
                    <a:pt x="1057910" y="2540"/>
                  </a:lnTo>
                  <a:lnTo>
                    <a:pt x="1057910" y="38100"/>
                  </a:lnTo>
                  <a:lnTo>
                    <a:pt x="2540" y="38100"/>
                  </a:lnTo>
                  <a:lnTo>
                    <a:pt x="2540" y="2540"/>
                  </a:lnTo>
                  <a:lnTo>
                    <a:pt x="1057910" y="2540"/>
                  </a:lnTo>
                  <a:lnTo>
                    <a:pt x="10579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1060450" y="39370"/>
                  </a:lnTo>
                  <a:lnTo>
                    <a:pt x="1060450" y="38100"/>
                  </a:lnTo>
                  <a:lnTo>
                    <a:pt x="1060450" y="2540"/>
                  </a:lnTo>
                  <a:lnTo>
                    <a:pt x="1060450" y="0"/>
                  </a:lnTo>
                  <a:close/>
                </a:path>
              </a:pathLst>
            </a:custGeom>
            <a:solidFill>
              <a:srgbClr val="F7D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7213600" y="2901949"/>
              <a:ext cx="1055370" cy="35560"/>
            </a:xfrm>
            <a:custGeom>
              <a:avLst/>
              <a:gdLst/>
              <a:ahLst/>
              <a:cxnLst/>
              <a:rect l="l" t="t" r="r" b="b"/>
              <a:pathLst>
                <a:path w="1055370" h="35560">
                  <a:moveTo>
                    <a:pt x="1055370" y="0"/>
                  </a:moveTo>
                  <a:lnTo>
                    <a:pt x="1054100" y="0"/>
                  </a:lnTo>
                  <a:lnTo>
                    <a:pt x="1054100" y="1270"/>
                  </a:lnTo>
                  <a:lnTo>
                    <a:pt x="1054100" y="34290"/>
                  </a:lnTo>
                  <a:lnTo>
                    <a:pt x="1270" y="34290"/>
                  </a:lnTo>
                  <a:lnTo>
                    <a:pt x="1270" y="1270"/>
                  </a:lnTo>
                  <a:lnTo>
                    <a:pt x="1054100" y="1270"/>
                  </a:lnTo>
                  <a:lnTo>
                    <a:pt x="10541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4290"/>
                  </a:lnTo>
                  <a:lnTo>
                    <a:pt x="0" y="35560"/>
                  </a:lnTo>
                  <a:lnTo>
                    <a:pt x="1055370" y="35560"/>
                  </a:lnTo>
                  <a:lnTo>
                    <a:pt x="1055370" y="34290"/>
                  </a:lnTo>
                  <a:lnTo>
                    <a:pt x="1055370" y="1270"/>
                  </a:lnTo>
                  <a:lnTo>
                    <a:pt x="1055370" y="0"/>
                  </a:lnTo>
                  <a:close/>
                </a:path>
              </a:pathLst>
            </a:custGeom>
            <a:solidFill>
              <a:srgbClr val="F7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7214870" y="2903219"/>
              <a:ext cx="1052830" cy="33020"/>
            </a:xfrm>
            <a:custGeom>
              <a:avLst/>
              <a:gdLst/>
              <a:ahLst/>
              <a:cxnLst/>
              <a:rect l="l" t="t" r="r" b="b"/>
              <a:pathLst>
                <a:path w="1052829" h="33019">
                  <a:moveTo>
                    <a:pt x="1052830" y="0"/>
                  </a:moveTo>
                  <a:lnTo>
                    <a:pt x="1051560" y="0"/>
                  </a:lnTo>
                  <a:lnTo>
                    <a:pt x="1051560" y="2540"/>
                  </a:lnTo>
                  <a:lnTo>
                    <a:pt x="1051560" y="30480"/>
                  </a:lnTo>
                  <a:lnTo>
                    <a:pt x="2540" y="30480"/>
                  </a:lnTo>
                  <a:lnTo>
                    <a:pt x="2540" y="2540"/>
                  </a:lnTo>
                  <a:lnTo>
                    <a:pt x="1051560" y="2540"/>
                  </a:lnTo>
                  <a:lnTo>
                    <a:pt x="10515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0480"/>
                  </a:lnTo>
                  <a:lnTo>
                    <a:pt x="0" y="33020"/>
                  </a:lnTo>
                  <a:lnTo>
                    <a:pt x="1052830" y="33020"/>
                  </a:lnTo>
                  <a:lnTo>
                    <a:pt x="1052830" y="30480"/>
                  </a:lnTo>
                  <a:lnTo>
                    <a:pt x="1052830" y="2540"/>
                  </a:lnTo>
                  <a:lnTo>
                    <a:pt x="1052830" y="0"/>
                  </a:lnTo>
                  <a:close/>
                </a:path>
              </a:pathLst>
            </a:custGeom>
            <a:solidFill>
              <a:srgbClr val="F8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7217410" y="2905759"/>
              <a:ext cx="1049020" cy="27940"/>
            </a:xfrm>
            <a:custGeom>
              <a:avLst/>
              <a:gdLst/>
              <a:ahLst/>
              <a:cxnLst/>
              <a:rect l="l" t="t" r="r" b="b"/>
              <a:pathLst>
                <a:path w="1049020" h="27939">
                  <a:moveTo>
                    <a:pt x="1049020" y="0"/>
                  </a:moveTo>
                  <a:lnTo>
                    <a:pt x="1046480" y="0"/>
                  </a:lnTo>
                  <a:lnTo>
                    <a:pt x="1046480" y="1270"/>
                  </a:lnTo>
                  <a:lnTo>
                    <a:pt x="1046480" y="26670"/>
                  </a:lnTo>
                  <a:lnTo>
                    <a:pt x="1270" y="26670"/>
                  </a:lnTo>
                  <a:lnTo>
                    <a:pt x="1270" y="1270"/>
                  </a:lnTo>
                  <a:lnTo>
                    <a:pt x="1046480" y="1270"/>
                  </a:lnTo>
                  <a:lnTo>
                    <a:pt x="10464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670"/>
                  </a:lnTo>
                  <a:lnTo>
                    <a:pt x="0" y="27940"/>
                  </a:lnTo>
                  <a:lnTo>
                    <a:pt x="1049020" y="27940"/>
                  </a:lnTo>
                  <a:lnTo>
                    <a:pt x="1049020" y="26670"/>
                  </a:lnTo>
                  <a:lnTo>
                    <a:pt x="1049020" y="1270"/>
                  </a:lnTo>
                  <a:lnTo>
                    <a:pt x="1049020" y="0"/>
                  </a:lnTo>
                  <a:close/>
                </a:path>
              </a:pathLst>
            </a:custGeom>
            <a:solidFill>
              <a:srgbClr val="F8E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7218680" y="2907029"/>
              <a:ext cx="1045210" cy="25400"/>
            </a:xfrm>
            <a:custGeom>
              <a:avLst/>
              <a:gdLst/>
              <a:ahLst/>
              <a:cxnLst/>
              <a:rect l="l" t="t" r="r" b="b"/>
              <a:pathLst>
                <a:path w="1045209" h="25400">
                  <a:moveTo>
                    <a:pt x="1045210" y="0"/>
                  </a:moveTo>
                  <a:lnTo>
                    <a:pt x="1043940" y="0"/>
                  </a:lnTo>
                  <a:lnTo>
                    <a:pt x="1043940" y="1270"/>
                  </a:lnTo>
                  <a:lnTo>
                    <a:pt x="1043940" y="22860"/>
                  </a:lnTo>
                  <a:lnTo>
                    <a:pt x="1270" y="22860"/>
                  </a:lnTo>
                  <a:lnTo>
                    <a:pt x="1270" y="1270"/>
                  </a:lnTo>
                  <a:lnTo>
                    <a:pt x="1043940" y="1270"/>
                  </a:lnTo>
                  <a:lnTo>
                    <a:pt x="1043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860"/>
                  </a:lnTo>
                  <a:lnTo>
                    <a:pt x="0" y="25400"/>
                  </a:lnTo>
                  <a:lnTo>
                    <a:pt x="1045210" y="25400"/>
                  </a:lnTo>
                  <a:lnTo>
                    <a:pt x="1045210" y="22860"/>
                  </a:lnTo>
                  <a:lnTo>
                    <a:pt x="1045210" y="1270"/>
                  </a:lnTo>
                  <a:lnTo>
                    <a:pt x="1045210" y="0"/>
                  </a:lnTo>
                  <a:close/>
                </a:path>
              </a:pathLst>
            </a:custGeom>
            <a:solidFill>
              <a:srgbClr val="F9E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7219950" y="2908299"/>
              <a:ext cx="1042669" cy="21590"/>
            </a:xfrm>
            <a:custGeom>
              <a:avLst/>
              <a:gdLst/>
              <a:ahLst/>
              <a:cxnLst/>
              <a:rect l="l" t="t" r="r" b="b"/>
              <a:pathLst>
                <a:path w="1042670" h="21589">
                  <a:moveTo>
                    <a:pt x="1042670" y="0"/>
                  </a:moveTo>
                  <a:lnTo>
                    <a:pt x="1040130" y="0"/>
                  </a:lnTo>
                  <a:lnTo>
                    <a:pt x="1040130" y="2540"/>
                  </a:lnTo>
                  <a:lnTo>
                    <a:pt x="1040130" y="20320"/>
                  </a:lnTo>
                  <a:lnTo>
                    <a:pt x="2540" y="20320"/>
                  </a:lnTo>
                  <a:lnTo>
                    <a:pt x="2540" y="2540"/>
                  </a:lnTo>
                  <a:lnTo>
                    <a:pt x="1040130" y="2540"/>
                  </a:lnTo>
                  <a:lnTo>
                    <a:pt x="10401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1042670" y="21590"/>
                  </a:lnTo>
                  <a:lnTo>
                    <a:pt x="1042670" y="20320"/>
                  </a:lnTo>
                  <a:lnTo>
                    <a:pt x="1042670" y="2540"/>
                  </a:lnTo>
                  <a:lnTo>
                    <a:pt x="1042670" y="0"/>
                  </a:lnTo>
                  <a:close/>
                </a:path>
              </a:pathLst>
            </a:custGeom>
            <a:solidFill>
              <a:srgbClr val="F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7222490" y="2910839"/>
              <a:ext cx="1037590" cy="17780"/>
            </a:xfrm>
            <a:custGeom>
              <a:avLst/>
              <a:gdLst/>
              <a:ahLst/>
              <a:cxnLst/>
              <a:rect l="l" t="t" r="r" b="b"/>
              <a:pathLst>
                <a:path w="1037590" h="17780">
                  <a:moveTo>
                    <a:pt x="1037590" y="0"/>
                  </a:moveTo>
                  <a:lnTo>
                    <a:pt x="1036320" y="0"/>
                  </a:lnTo>
                  <a:lnTo>
                    <a:pt x="1036320" y="1270"/>
                  </a:lnTo>
                  <a:lnTo>
                    <a:pt x="1036320" y="16510"/>
                  </a:lnTo>
                  <a:lnTo>
                    <a:pt x="1270" y="16510"/>
                  </a:lnTo>
                  <a:lnTo>
                    <a:pt x="1270" y="1270"/>
                  </a:lnTo>
                  <a:lnTo>
                    <a:pt x="1036320" y="1270"/>
                  </a:lnTo>
                  <a:lnTo>
                    <a:pt x="10363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1037590" y="17780"/>
                  </a:lnTo>
                  <a:lnTo>
                    <a:pt x="1037590" y="16510"/>
                  </a:lnTo>
                  <a:lnTo>
                    <a:pt x="1037590" y="1270"/>
                  </a:lnTo>
                  <a:lnTo>
                    <a:pt x="1037590" y="0"/>
                  </a:lnTo>
                  <a:close/>
                </a:path>
              </a:pathLst>
            </a:custGeom>
            <a:solidFill>
              <a:srgbClr val="FA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7223760" y="2912109"/>
              <a:ext cx="1035050" cy="15240"/>
            </a:xfrm>
            <a:custGeom>
              <a:avLst/>
              <a:gdLst/>
              <a:ahLst/>
              <a:cxnLst/>
              <a:rect l="l" t="t" r="r" b="b"/>
              <a:pathLst>
                <a:path w="1035050" h="15239">
                  <a:moveTo>
                    <a:pt x="1035050" y="0"/>
                  </a:moveTo>
                  <a:lnTo>
                    <a:pt x="1033780" y="0"/>
                  </a:lnTo>
                  <a:lnTo>
                    <a:pt x="1033780" y="2540"/>
                  </a:lnTo>
                  <a:lnTo>
                    <a:pt x="1033780" y="12700"/>
                  </a:lnTo>
                  <a:lnTo>
                    <a:pt x="2540" y="12700"/>
                  </a:lnTo>
                  <a:lnTo>
                    <a:pt x="2540" y="2540"/>
                  </a:lnTo>
                  <a:lnTo>
                    <a:pt x="1033780" y="2540"/>
                  </a:lnTo>
                  <a:lnTo>
                    <a:pt x="10337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700"/>
                  </a:lnTo>
                  <a:lnTo>
                    <a:pt x="0" y="15240"/>
                  </a:lnTo>
                  <a:lnTo>
                    <a:pt x="1035050" y="15240"/>
                  </a:lnTo>
                  <a:lnTo>
                    <a:pt x="1035050" y="12700"/>
                  </a:lnTo>
                  <a:lnTo>
                    <a:pt x="1035050" y="2540"/>
                  </a:lnTo>
                  <a:lnTo>
                    <a:pt x="1035050" y="0"/>
                  </a:lnTo>
                  <a:close/>
                </a:path>
              </a:pathLst>
            </a:custGeom>
            <a:solidFill>
              <a:srgbClr val="FA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7226300" y="2914649"/>
              <a:ext cx="1031240" cy="10160"/>
            </a:xfrm>
            <a:custGeom>
              <a:avLst/>
              <a:gdLst/>
              <a:ahLst/>
              <a:cxnLst/>
              <a:rect l="l" t="t" r="r" b="b"/>
              <a:pathLst>
                <a:path w="1031240" h="10160">
                  <a:moveTo>
                    <a:pt x="1031240" y="0"/>
                  </a:moveTo>
                  <a:lnTo>
                    <a:pt x="1028700" y="0"/>
                  </a:lnTo>
                  <a:lnTo>
                    <a:pt x="1028700" y="1270"/>
                  </a:lnTo>
                  <a:lnTo>
                    <a:pt x="1028700" y="8890"/>
                  </a:lnTo>
                  <a:lnTo>
                    <a:pt x="1270" y="8890"/>
                  </a:lnTo>
                  <a:lnTo>
                    <a:pt x="1270" y="1270"/>
                  </a:lnTo>
                  <a:lnTo>
                    <a:pt x="1028700" y="127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031240" y="10160"/>
                  </a:lnTo>
                  <a:lnTo>
                    <a:pt x="1031240" y="8890"/>
                  </a:lnTo>
                  <a:lnTo>
                    <a:pt x="1031240" y="1270"/>
                  </a:lnTo>
                  <a:lnTo>
                    <a:pt x="1031240" y="0"/>
                  </a:lnTo>
                  <a:close/>
                </a:path>
              </a:pathLst>
            </a:custGeom>
            <a:solidFill>
              <a:srgbClr val="FB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7227570" y="2917189"/>
              <a:ext cx="1027430" cy="3810"/>
            </a:xfrm>
            <a:custGeom>
              <a:avLst/>
              <a:gdLst/>
              <a:ahLst/>
              <a:cxnLst/>
              <a:rect l="l" t="t" r="r" b="b"/>
              <a:pathLst>
                <a:path w="1027429" h="3810">
                  <a:moveTo>
                    <a:pt x="25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0"/>
                  </a:lnTo>
                  <a:close/>
                </a:path>
                <a:path w="1027429" h="3810">
                  <a:moveTo>
                    <a:pt x="1027430" y="0"/>
                  </a:moveTo>
                  <a:lnTo>
                    <a:pt x="1026160" y="0"/>
                  </a:lnTo>
                  <a:lnTo>
                    <a:pt x="1026160" y="3810"/>
                  </a:lnTo>
                  <a:lnTo>
                    <a:pt x="1027430" y="3810"/>
                  </a:lnTo>
                  <a:lnTo>
                    <a:pt x="1027430" y="0"/>
                  </a:lnTo>
                  <a:close/>
                </a:path>
              </a:pathLst>
            </a:custGeom>
            <a:solidFill>
              <a:srgbClr val="FB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7092950" y="2781300"/>
              <a:ext cx="1296670" cy="276860"/>
            </a:xfrm>
            <a:custGeom>
              <a:avLst/>
              <a:gdLst/>
              <a:ahLst/>
              <a:cxnLst/>
              <a:rect l="l" t="t" r="r" b="b"/>
              <a:pathLst>
                <a:path w="1296670" h="276860">
                  <a:moveTo>
                    <a:pt x="0" y="0"/>
                  </a:moveTo>
                  <a:lnTo>
                    <a:pt x="1296670" y="0"/>
                  </a:lnTo>
                  <a:lnTo>
                    <a:pt x="1296670" y="276860"/>
                  </a:lnTo>
                  <a:lnTo>
                    <a:pt x="0" y="27686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8" name="object 808"/>
          <p:cNvSpPr txBox="1"/>
          <p:nvPr/>
        </p:nvSpPr>
        <p:spPr>
          <a:xfrm>
            <a:off x="7158990" y="2815590"/>
            <a:ext cx="1164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trike="sngStrike" spc="20" dirty="0">
                <a:uFill>
                  <a:solidFill>
                    <a:srgbClr val="EB90C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trike="sngStrike" spc="-5" dirty="0">
                <a:uFill>
                  <a:solidFill>
                    <a:srgbClr val="EB90CF"/>
                  </a:solidFill>
                </a:uFill>
                <a:latin typeface="Times New Roman"/>
                <a:cs typeface="Times New Roman"/>
              </a:rPr>
              <a:t>ARACHNOIDE</a:t>
            </a:r>
            <a:r>
              <a:rPr sz="1200" b="1" u="sng" strike="sngStrike" spc="25" dirty="0">
                <a:uFill>
                  <a:solidFill>
                    <a:srgbClr val="EB90CF"/>
                  </a:solidFill>
                </a:uFill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09" name="object 809"/>
          <p:cNvGrpSpPr/>
          <p:nvPr/>
        </p:nvGrpSpPr>
        <p:grpSpPr>
          <a:xfrm>
            <a:off x="7145019" y="3409950"/>
            <a:ext cx="1336040" cy="314960"/>
            <a:chOff x="7145019" y="3409950"/>
            <a:chExt cx="1336040" cy="314960"/>
          </a:xfrm>
        </p:grpSpPr>
        <p:sp>
          <p:nvSpPr>
            <p:cNvPr id="810" name="object 810"/>
            <p:cNvSpPr/>
            <p:nvPr/>
          </p:nvSpPr>
          <p:spPr>
            <a:xfrm>
              <a:off x="7164070" y="3428999"/>
              <a:ext cx="1297940" cy="276860"/>
            </a:xfrm>
            <a:custGeom>
              <a:avLst/>
              <a:gdLst/>
              <a:ahLst/>
              <a:cxnLst/>
              <a:rect l="l" t="t" r="r" b="b"/>
              <a:pathLst>
                <a:path w="1297940" h="276860">
                  <a:moveTo>
                    <a:pt x="1297940" y="0"/>
                  </a:moveTo>
                  <a:lnTo>
                    <a:pt x="1295400" y="0"/>
                  </a:lnTo>
                  <a:lnTo>
                    <a:pt x="1295400" y="1270"/>
                  </a:lnTo>
                  <a:lnTo>
                    <a:pt x="1295400" y="275590"/>
                  </a:lnTo>
                  <a:lnTo>
                    <a:pt x="1270" y="275590"/>
                  </a:lnTo>
                  <a:lnTo>
                    <a:pt x="1270" y="1270"/>
                  </a:lnTo>
                  <a:lnTo>
                    <a:pt x="1295400" y="127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5590"/>
                  </a:lnTo>
                  <a:lnTo>
                    <a:pt x="0" y="276860"/>
                  </a:lnTo>
                  <a:lnTo>
                    <a:pt x="1297940" y="276860"/>
                  </a:lnTo>
                  <a:lnTo>
                    <a:pt x="1297940" y="275590"/>
                  </a:lnTo>
                  <a:lnTo>
                    <a:pt x="1297940" y="1270"/>
                  </a:lnTo>
                  <a:lnTo>
                    <a:pt x="1297940" y="0"/>
                  </a:lnTo>
                  <a:close/>
                </a:path>
              </a:pathLst>
            </a:custGeom>
            <a:solidFill>
              <a:srgbClr val="D50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7165340" y="3430269"/>
              <a:ext cx="1294130" cy="274320"/>
            </a:xfrm>
            <a:custGeom>
              <a:avLst/>
              <a:gdLst/>
              <a:ahLst/>
              <a:cxnLst/>
              <a:rect l="l" t="t" r="r" b="b"/>
              <a:pathLst>
                <a:path w="1294129" h="274320">
                  <a:moveTo>
                    <a:pt x="1294130" y="0"/>
                  </a:moveTo>
                  <a:lnTo>
                    <a:pt x="1292860" y="0"/>
                  </a:lnTo>
                  <a:lnTo>
                    <a:pt x="1292860" y="2540"/>
                  </a:lnTo>
                  <a:lnTo>
                    <a:pt x="1292860" y="271780"/>
                  </a:lnTo>
                  <a:lnTo>
                    <a:pt x="1270" y="271780"/>
                  </a:lnTo>
                  <a:lnTo>
                    <a:pt x="1270" y="2540"/>
                  </a:lnTo>
                  <a:lnTo>
                    <a:pt x="1292860" y="2540"/>
                  </a:lnTo>
                  <a:lnTo>
                    <a:pt x="12928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1780"/>
                  </a:lnTo>
                  <a:lnTo>
                    <a:pt x="0" y="274320"/>
                  </a:lnTo>
                  <a:lnTo>
                    <a:pt x="1294130" y="274320"/>
                  </a:lnTo>
                  <a:lnTo>
                    <a:pt x="1294130" y="271780"/>
                  </a:lnTo>
                  <a:lnTo>
                    <a:pt x="1294130" y="2540"/>
                  </a:lnTo>
                  <a:lnTo>
                    <a:pt x="1294130" y="0"/>
                  </a:lnTo>
                  <a:close/>
                </a:path>
              </a:pathLst>
            </a:custGeom>
            <a:solidFill>
              <a:srgbClr val="D50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7166610" y="3432809"/>
              <a:ext cx="1291590" cy="269240"/>
            </a:xfrm>
            <a:custGeom>
              <a:avLst/>
              <a:gdLst/>
              <a:ahLst/>
              <a:cxnLst/>
              <a:rect l="l" t="t" r="r" b="b"/>
              <a:pathLst>
                <a:path w="1291590" h="269239">
                  <a:moveTo>
                    <a:pt x="1291590" y="0"/>
                  </a:moveTo>
                  <a:lnTo>
                    <a:pt x="1289050" y="0"/>
                  </a:lnTo>
                  <a:lnTo>
                    <a:pt x="1289050" y="1270"/>
                  </a:lnTo>
                  <a:lnTo>
                    <a:pt x="1289050" y="267970"/>
                  </a:lnTo>
                  <a:lnTo>
                    <a:pt x="2540" y="267970"/>
                  </a:lnTo>
                  <a:lnTo>
                    <a:pt x="2540" y="1270"/>
                  </a:lnTo>
                  <a:lnTo>
                    <a:pt x="1289050" y="1270"/>
                  </a:lnTo>
                  <a:lnTo>
                    <a:pt x="12890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7970"/>
                  </a:lnTo>
                  <a:lnTo>
                    <a:pt x="0" y="269240"/>
                  </a:lnTo>
                  <a:lnTo>
                    <a:pt x="1291590" y="269240"/>
                  </a:lnTo>
                  <a:lnTo>
                    <a:pt x="1291590" y="267970"/>
                  </a:lnTo>
                  <a:lnTo>
                    <a:pt x="1291590" y="1270"/>
                  </a:lnTo>
                  <a:lnTo>
                    <a:pt x="1291590" y="0"/>
                  </a:lnTo>
                  <a:close/>
                </a:path>
              </a:pathLst>
            </a:custGeom>
            <a:solidFill>
              <a:srgbClr val="D60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7169150" y="3434079"/>
              <a:ext cx="1286510" cy="266700"/>
            </a:xfrm>
            <a:custGeom>
              <a:avLst/>
              <a:gdLst/>
              <a:ahLst/>
              <a:cxnLst/>
              <a:rect l="l" t="t" r="r" b="b"/>
              <a:pathLst>
                <a:path w="1286509" h="266700">
                  <a:moveTo>
                    <a:pt x="1286510" y="0"/>
                  </a:moveTo>
                  <a:lnTo>
                    <a:pt x="1285240" y="0"/>
                  </a:lnTo>
                  <a:lnTo>
                    <a:pt x="1285240" y="1270"/>
                  </a:lnTo>
                  <a:lnTo>
                    <a:pt x="1285240" y="264160"/>
                  </a:lnTo>
                  <a:lnTo>
                    <a:pt x="1270" y="264160"/>
                  </a:lnTo>
                  <a:lnTo>
                    <a:pt x="1270" y="1270"/>
                  </a:lnTo>
                  <a:lnTo>
                    <a:pt x="1285240" y="1270"/>
                  </a:lnTo>
                  <a:lnTo>
                    <a:pt x="12852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4160"/>
                  </a:lnTo>
                  <a:lnTo>
                    <a:pt x="0" y="266700"/>
                  </a:lnTo>
                  <a:lnTo>
                    <a:pt x="1286510" y="266700"/>
                  </a:lnTo>
                  <a:lnTo>
                    <a:pt x="1286510" y="264160"/>
                  </a:lnTo>
                  <a:lnTo>
                    <a:pt x="1286510" y="1270"/>
                  </a:lnTo>
                  <a:lnTo>
                    <a:pt x="1286510" y="0"/>
                  </a:lnTo>
                  <a:close/>
                </a:path>
              </a:pathLst>
            </a:custGeom>
            <a:solidFill>
              <a:srgbClr val="D608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7170420" y="3435349"/>
              <a:ext cx="1283970" cy="262890"/>
            </a:xfrm>
            <a:custGeom>
              <a:avLst/>
              <a:gdLst/>
              <a:ahLst/>
              <a:cxnLst/>
              <a:rect l="l" t="t" r="r" b="b"/>
              <a:pathLst>
                <a:path w="1283970" h="262889">
                  <a:moveTo>
                    <a:pt x="1283970" y="0"/>
                  </a:moveTo>
                  <a:lnTo>
                    <a:pt x="1281430" y="0"/>
                  </a:lnTo>
                  <a:lnTo>
                    <a:pt x="1281430" y="2540"/>
                  </a:lnTo>
                  <a:lnTo>
                    <a:pt x="1281430" y="261620"/>
                  </a:lnTo>
                  <a:lnTo>
                    <a:pt x="2540" y="261620"/>
                  </a:lnTo>
                  <a:lnTo>
                    <a:pt x="2540" y="2540"/>
                  </a:lnTo>
                  <a:lnTo>
                    <a:pt x="1281430" y="2540"/>
                  </a:lnTo>
                  <a:lnTo>
                    <a:pt x="12814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61620"/>
                  </a:lnTo>
                  <a:lnTo>
                    <a:pt x="0" y="262890"/>
                  </a:lnTo>
                  <a:lnTo>
                    <a:pt x="1283970" y="262890"/>
                  </a:lnTo>
                  <a:lnTo>
                    <a:pt x="1283970" y="261620"/>
                  </a:lnTo>
                  <a:lnTo>
                    <a:pt x="1283970" y="2540"/>
                  </a:lnTo>
                  <a:lnTo>
                    <a:pt x="1283970" y="0"/>
                  </a:lnTo>
                  <a:close/>
                </a:path>
              </a:pathLst>
            </a:custGeom>
            <a:solidFill>
              <a:srgbClr val="D70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7172960" y="3437889"/>
              <a:ext cx="1278890" cy="259079"/>
            </a:xfrm>
            <a:custGeom>
              <a:avLst/>
              <a:gdLst/>
              <a:ahLst/>
              <a:cxnLst/>
              <a:rect l="l" t="t" r="r" b="b"/>
              <a:pathLst>
                <a:path w="1278890" h="259079">
                  <a:moveTo>
                    <a:pt x="1278890" y="0"/>
                  </a:moveTo>
                  <a:lnTo>
                    <a:pt x="1277620" y="0"/>
                  </a:lnTo>
                  <a:lnTo>
                    <a:pt x="1277620" y="1270"/>
                  </a:lnTo>
                  <a:lnTo>
                    <a:pt x="1277620" y="256540"/>
                  </a:lnTo>
                  <a:lnTo>
                    <a:pt x="1270" y="256540"/>
                  </a:lnTo>
                  <a:lnTo>
                    <a:pt x="1270" y="1270"/>
                  </a:lnTo>
                  <a:lnTo>
                    <a:pt x="1277620" y="1270"/>
                  </a:lnTo>
                  <a:lnTo>
                    <a:pt x="12776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6540"/>
                  </a:lnTo>
                  <a:lnTo>
                    <a:pt x="0" y="259080"/>
                  </a:lnTo>
                  <a:lnTo>
                    <a:pt x="1278890" y="259080"/>
                  </a:lnTo>
                  <a:lnTo>
                    <a:pt x="1278890" y="256540"/>
                  </a:lnTo>
                  <a:lnTo>
                    <a:pt x="1278890" y="1270"/>
                  </a:lnTo>
                  <a:lnTo>
                    <a:pt x="1278890" y="0"/>
                  </a:lnTo>
                  <a:close/>
                </a:path>
              </a:pathLst>
            </a:custGeom>
            <a:solidFill>
              <a:srgbClr val="D70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7174230" y="3439159"/>
              <a:ext cx="1276350" cy="255270"/>
            </a:xfrm>
            <a:custGeom>
              <a:avLst/>
              <a:gdLst/>
              <a:ahLst/>
              <a:cxnLst/>
              <a:rect l="l" t="t" r="r" b="b"/>
              <a:pathLst>
                <a:path w="1276350" h="255270">
                  <a:moveTo>
                    <a:pt x="1276350" y="0"/>
                  </a:moveTo>
                  <a:lnTo>
                    <a:pt x="1275080" y="0"/>
                  </a:lnTo>
                  <a:lnTo>
                    <a:pt x="1275080" y="2540"/>
                  </a:lnTo>
                  <a:lnTo>
                    <a:pt x="1275080" y="254000"/>
                  </a:lnTo>
                  <a:lnTo>
                    <a:pt x="2540" y="254000"/>
                  </a:lnTo>
                  <a:lnTo>
                    <a:pt x="2540" y="2540"/>
                  </a:lnTo>
                  <a:lnTo>
                    <a:pt x="1275080" y="2540"/>
                  </a:lnTo>
                  <a:lnTo>
                    <a:pt x="12750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4000"/>
                  </a:lnTo>
                  <a:lnTo>
                    <a:pt x="0" y="255270"/>
                  </a:lnTo>
                  <a:lnTo>
                    <a:pt x="1276350" y="255270"/>
                  </a:lnTo>
                  <a:lnTo>
                    <a:pt x="1276350" y="254000"/>
                  </a:lnTo>
                  <a:lnTo>
                    <a:pt x="1276350" y="2540"/>
                  </a:lnTo>
                  <a:lnTo>
                    <a:pt x="1276350" y="0"/>
                  </a:lnTo>
                  <a:close/>
                </a:path>
              </a:pathLst>
            </a:custGeom>
            <a:solidFill>
              <a:srgbClr val="D81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7176770" y="3441699"/>
              <a:ext cx="1272540" cy="251460"/>
            </a:xfrm>
            <a:custGeom>
              <a:avLst/>
              <a:gdLst/>
              <a:ahLst/>
              <a:cxnLst/>
              <a:rect l="l" t="t" r="r" b="b"/>
              <a:pathLst>
                <a:path w="1272540" h="251460">
                  <a:moveTo>
                    <a:pt x="1272540" y="0"/>
                  </a:moveTo>
                  <a:lnTo>
                    <a:pt x="1270000" y="0"/>
                  </a:lnTo>
                  <a:lnTo>
                    <a:pt x="1270000" y="1270"/>
                  </a:lnTo>
                  <a:lnTo>
                    <a:pt x="1270000" y="250190"/>
                  </a:lnTo>
                  <a:lnTo>
                    <a:pt x="1270" y="250190"/>
                  </a:lnTo>
                  <a:lnTo>
                    <a:pt x="1270" y="1270"/>
                  </a:lnTo>
                  <a:lnTo>
                    <a:pt x="1270000" y="1270"/>
                  </a:lnTo>
                  <a:lnTo>
                    <a:pt x="12700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0190"/>
                  </a:lnTo>
                  <a:lnTo>
                    <a:pt x="0" y="251460"/>
                  </a:lnTo>
                  <a:lnTo>
                    <a:pt x="1272540" y="251460"/>
                  </a:lnTo>
                  <a:lnTo>
                    <a:pt x="1272540" y="250190"/>
                  </a:lnTo>
                  <a:lnTo>
                    <a:pt x="1272540" y="1270"/>
                  </a:lnTo>
                  <a:lnTo>
                    <a:pt x="1272540" y="0"/>
                  </a:lnTo>
                  <a:close/>
                </a:path>
              </a:pathLst>
            </a:custGeom>
            <a:solidFill>
              <a:srgbClr val="D81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7178040" y="3442969"/>
              <a:ext cx="1268730" cy="248920"/>
            </a:xfrm>
            <a:custGeom>
              <a:avLst/>
              <a:gdLst/>
              <a:ahLst/>
              <a:cxnLst/>
              <a:rect l="l" t="t" r="r" b="b"/>
              <a:pathLst>
                <a:path w="1268729" h="248920">
                  <a:moveTo>
                    <a:pt x="1268730" y="0"/>
                  </a:moveTo>
                  <a:lnTo>
                    <a:pt x="1267460" y="0"/>
                  </a:lnTo>
                  <a:lnTo>
                    <a:pt x="1267460" y="1270"/>
                  </a:lnTo>
                  <a:lnTo>
                    <a:pt x="1267460" y="246380"/>
                  </a:lnTo>
                  <a:lnTo>
                    <a:pt x="1270" y="246380"/>
                  </a:lnTo>
                  <a:lnTo>
                    <a:pt x="1270" y="1270"/>
                  </a:lnTo>
                  <a:lnTo>
                    <a:pt x="1267460" y="1270"/>
                  </a:lnTo>
                  <a:lnTo>
                    <a:pt x="12674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46380"/>
                  </a:lnTo>
                  <a:lnTo>
                    <a:pt x="0" y="248920"/>
                  </a:lnTo>
                  <a:lnTo>
                    <a:pt x="1268730" y="248920"/>
                  </a:lnTo>
                  <a:lnTo>
                    <a:pt x="1268730" y="246380"/>
                  </a:lnTo>
                  <a:lnTo>
                    <a:pt x="1268730" y="127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D91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7179310" y="3444239"/>
              <a:ext cx="1266190" cy="245110"/>
            </a:xfrm>
            <a:custGeom>
              <a:avLst/>
              <a:gdLst/>
              <a:ahLst/>
              <a:cxnLst/>
              <a:rect l="l" t="t" r="r" b="b"/>
              <a:pathLst>
                <a:path w="1266190" h="245110">
                  <a:moveTo>
                    <a:pt x="1266190" y="0"/>
                  </a:moveTo>
                  <a:lnTo>
                    <a:pt x="1263650" y="0"/>
                  </a:lnTo>
                  <a:lnTo>
                    <a:pt x="1263650" y="2540"/>
                  </a:lnTo>
                  <a:lnTo>
                    <a:pt x="1263650" y="243840"/>
                  </a:lnTo>
                  <a:lnTo>
                    <a:pt x="2540" y="243840"/>
                  </a:lnTo>
                  <a:lnTo>
                    <a:pt x="2540" y="2540"/>
                  </a:lnTo>
                  <a:lnTo>
                    <a:pt x="1263650" y="2540"/>
                  </a:lnTo>
                  <a:lnTo>
                    <a:pt x="12636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3840"/>
                  </a:lnTo>
                  <a:lnTo>
                    <a:pt x="0" y="245110"/>
                  </a:lnTo>
                  <a:lnTo>
                    <a:pt x="1266190" y="245110"/>
                  </a:lnTo>
                  <a:lnTo>
                    <a:pt x="1266190" y="243840"/>
                  </a:lnTo>
                  <a:lnTo>
                    <a:pt x="1266190" y="2540"/>
                  </a:lnTo>
                  <a:lnTo>
                    <a:pt x="1266190" y="0"/>
                  </a:lnTo>
                  <a:close/>
                </a:path>
              </a:pathLst>
            </a:custGeom>
            <a:solidFill>
              <a:srgbClr val="D91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7181850" y="3446779"/>
              <a:ext cx="1261110" cy="241300"/>
            </a:xfrm>
            <a:custGeom>
              <a:avLst/>
              <a:gdLst/>
              <a:ahLst/>
              <a:cxnLst/>
              <a:rect l="l" t="t" r="r" b="b"/>
              <a:pathLst>
                <a:path w="1261109" h="241300">
                  <a:moveTo>
                    <a:pt x="1261110" y="0"/>
                  </a:moveTo>
                  <a:lnTo>
                    <a:pt x="1259840" y="0"/>
                  </a:lnTo>
                  <a:lnTo>
                    <a:pt x="1259840" y="1270"/>
                  </a:lnTo>
                  <a:lnTo>
                    <a:pt x="1259840" y="238760"/>
                  </a:lnTo>
                  <a:lnTo>
                    <a:pt x="1270" y="238760"/>
                  </a:lnTo>
                  <a:lnTo>
                    <a:pt x="1270" y="1270"/>
                  </a:lnTo>
                  <a:lnTo>
                    <a:pt x="1259840" y="1270"/>
                  </a:lnTo>
                  <a:lnTo>
                    <a:pt x="12598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8760"/>
                  </a:lnTo>
                  <a:lnTo>
                    <a:pt x="0" y="241300"/>
                  </a:lnTo>
                  <a:lnTo>
                    <a:pt x="1261110" y="241300"/>
                  </a:lnTo>
                  <a:lnTo>
                    <a:pt x="1261110" y="238760"/>
                  </a:lnTo>
                  <a:lnTo>
                    <a:pt x="1261110" y="1270"/>
                  </a:lnTo>
                  <a:lnTo>
                    <a:pt x="1261110" y="0"/>
                  </a:lnTo>
                  <a:close/>
                </a:path>
              </a:pathLst>
            </a:custGeom>
            <a:solidFill>
              <a:srgbClr val="DA1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7183120" y="3448049"/>
              <a:ext cx="1258570" cy="237490"/>
            </a:xfrm>
            <a:custGeom>
              <a:avLst/>
              <a:gdLst/>
              <a:ahLst/>
              <a:cxnLst/>
              <a:rect l="l" t="t" r="r" b="b"/>
              <a:pathLst>
                <a:path w="1258570" h="237489">
                  <a:moveTo>
                    <a:pt x="1258570" y="0"/>
                  </a:moveTo>
                  <a:lnTo>
                    <a:pt x="1257300" y="0"/>
                  </a:lnTo>
                  <a:lnTo>
                    <a:pt x="1257300" y="2540"/>
                  </a:lnTo>
                  <a:lnTo>
                    <a:pt x="1257300" y="236220"/>
                  </a:lnTo>
                  <a:lnTo>
                    <a:pt x="2540" y="236220"/>
                  </a:lnTo>
                  <a:lnTo>
                    <a:pt x="2540" y="2540"/>
                  </a:lnTo>
                  <a:lnTo>
                    <a:pt x="1257300" y="2540"/>
                  </a:lnTo>
                  <a:lnTo>
                    <a:pt x="12573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6220"/>
                  </a:lnTo>
                  <a:lnTo>
                    <a:pt x="0" y="237490"/>
                  </a:lnTo>
                  <a:lnTo>
                    <a:pt x="1258570" y="237490"/>
                  </a:lnTo>
                  <a:lnTo>
                    <a:pt x="1258570" y="236220"/>
                  </a:lnTo>
                  <a:lnTo>
                    <a:pt x="1258570" y="2540"/>
                  </a:lnTo>
                  <a:lnTo>
                    <a:pt x="1258570" y="0"/>
                  </a:lnTo>
                  <a:close/>
                </a:path>
              </a:pathLst>
            </a:custGeom>
            <a:solidFill>
              <a:srgbClr val="DA2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7185660" y="3450589"/>
              <a:ext cx="1254760" cy="233679"/>
            </a:xfrm>
            <a:custGeom>
              <a:avLst/>
              <a:gdLst/>
              <a:ahLst/>
              <a:cxnLst/>
              <a:rect l="l" t="t" r="r" b="b"/>
              <a:pathLst>
                <a:path w="1254759" h="233679">
                  <a:moveTo>
                    <a:pt x="1254760" y="0"/>
                  </a:moveTo>
                  <a:lnTo>
                    <a:pt x="1252220" y="0"/>
                  </a:lnTo>
                  <a:lnTo>
                    <a:pt x="1252220" y="1270"/>
                  </a:lnTo>
                  <a:lnTo>
                    <a:pt x="1252220" y="232410"/>
                  </a:lnTo>
                  <a:lnTo>
                    <a:pt x="1270" y="232410"/>
                  </a:lnTo>
                  <a:lnTo>
                    <a:pt x="1270" y="1270"/>
                  </a:lnTo>
                  <a:lnTo>
                    <a:pt x="1252220" y="1270"/>
                  </a:lnTo>
                  <a:lnTo>
                    <a:pt x="12522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2410"/>
                  </a:lnTo>
                  <a:lnTo>
                    <a:pt x="0" y="233680"/>
                  </a:lnTo>
                  <a:lnTo>
                    <a:pt x="1254760" y="233680"/>
                  </a:lnTo>
                  <a:lnTo>
                    <a:pt x="1254760" y="232410"/>
                  </a:lnTo>
                  <a:lnTo>
                    <a:pt x="1254760" y="1270"/>
                  </a:lnTo>
                  <a:lnTo>
                    <a:pt x="1254760" y="0"/>
                  </a:lnTo>
                  <a:close/>
                </a:path>
              </a:pathLst>
            </a:custGeom>
            <a:solidFill>
              <a:srgbClr val="DB2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7186930" y="3451859"/>
              <a:ext cx="1250950" cy="231140"/>
            </a:xfrm>
            <a:custGeom>
              <a:avLst/>
              <a:gdLst/>
              <a:ahLst/>
              <a:cxnLst/>
              <a:rect l="l" t="t" r="r" b="b"/>
              <a:pathLst>
                <a:path w="1250950" h="231139">
                  <a:moveTo>
                    <a:pt x="1250950" y="0"/>
                  </a:moveTo>
                  <a:lnTo>
                    <a:pt x="1249680" y="0"/>
                  </a:lnTo>
                  <a:lnTo>
                    <a:pt x="1249680" y="2540"/>
                  </a:lnTo>
                  <a:lnTo>
                    <a:pt x="1249680" y="228600"/>
                  </a:lnTo>
                  <a:lnTo>
                    <a:pt x="2540" y="228600"/>
                  </a:lnTo>
                  <a:lnTo>
                    <a:pt x="2540" y="2540"/>
                  </a:lnTo>
                  <a:lnTo>
                    <a:pt x="1249680" y="2540"/>
                  </a:lnTo>
                  <a:lnTo>
                    <a:pt x="12496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28600"/>
                  </a:lnTo>
                  <a:lnTo>
                    <a:pt x="0" y="231140"/>
                  </a:lnTo>
                  <a:lnTo>
                    <a:pt x="1250950" y="231140"/>
                  </a:lnTo>
                  <a:lnTo>
                    <a:pt x="1250950" y="228600"/>
                  </a:lnTo>
                  <a:lnTo>
                    <a:pt x="1250950" y="2540"/>
                  </a:lnTo>
                  <a:lnTo>
                    <a:pt x="1250950" y="0"/>
                  </a:lnTo>
                  <a:close/>
                </a:path>
              </a:pathLst>
            </a:custGeom>
            <a:solidFill>
              <a:srgbClr val="DB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7189470" y="3454399"/>
              <a:ext cx="1247140" cy="226060"/>
            </a:xfrm>
            <a:custGeom>
              <a:avLst/>
              <a:gdLst/>
              <a:ahLst/>
              <a:cxnLst/>
              <a:rect l="l" t="t" r="r" b="b"/>
              <a:pathLst>
                <a:path w="1247140" h="226060">
                  <a:moveTo>
                    <a:pt x="1247140" y="0"/>
                  </a:moveTo>
                  <a:lnTo>
                    <a:pt x="1244600" y="0"/>
                  </a:lnTo>
                  <a:lnTo>
                    <a:pt x="1244600" y="1270"/>
                  </a:lnTo>
                  <a:lnTo>
                    <a:pt x="1244600" y="224790"/>
                  </a:lnTo>
                  <a:lnTo>
                    <a:pt x="1270" y="224790"/>
                  </a:lnTo>
                  <a:lnTo>
                    <a:pt x="1270" y="1270"/>
                  </a:lnTo>
                  <a:lnTo>
                    <a:pt x="1244600" y="1270"/>
                  </a:lnTo>
                  <a:lnTo>
                    <a:pt x="12446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4790"/>
                  </a:lnTo>
                  <a:lnTo>
                    <a:pt x="0" y="226060"/>
                  </a:lnTo>
                  <a:lnTo>
                    <a:pt x="1247140" y="226060"/>
                  </a:lnTo>
                  <a:lnTo>
                    <a:pt x="1247140" y="224790"/>
                  </a:lnTo>
                  <a:lnTo>
                    <a:pt x="1247140" y="1270"/>
                  </a:lnTo>
                  <a:lnTo>
                    <a:pt x="1247140" y="0"/>
                  </a:lnTo>
                  <a:close/>
                </a:path>
              </a:pathLst>
            </a:custGeom>
            <a:solidFill>
              <a:srgbClr val="DC2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7190740" y="3455669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20">
                  <a:moveTo>
                    <a:pt x="1243330" y="0"/>
                  </a:moveTo>
                  <a:lnTo>
                    <a:pt x="1242060" y="0"/>
                  </a:lnTo>
                  <a:lnTo>
                    <a:pt x="1242060" y="1270"/>
                  </a:lnTo>
                  <a:lnTo>
                    <a:pt x="1242060" y="220980"/>
                  </a:lnTo>
                  <a:lnTo>
                    <a:pt x="1270" y="220980"/>
                  </a:lnTo>
                  <a:lnTo>
                    <a:pt x="1270" y="1270"/>
                  </a:lnTo>
                  <a:lnTo>
                    <a:pt x="1242060" y="1270"/>
                  </a:lnTo>
                  <a:lnTo>
                    <a:pt x="12420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0980"/>
                  </a:lnTo>
                  <a:lnTo>
                    <a:pt x="0" y="223520"/>
                  </a:lnTo>
                  <a:lnTo>
                    <a:pt x="1243330" y="223520"/>
                  </a:lnTo>
                  <a:lnTo>
                    <a:pt x="1243330" y="220980"/>
                  </a:lnTo>
                  <a:lnTo>
                    <a:pt x="1243330" y="1270"/>
                  </a:lnTo>
                  <a:lnTo>
                    <a:pt x="1243330" y="0"/>
                  </a:lnTo>
                  <a:close/>
                </a:path>
              </a:pathLst>
            </a:custGeom>
            <a:solidFill>
              <a:srgbClr val="DC3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7192010" y="3456939"/>
              <a:ext cx="1240790" cy="219710"/>
            </a:xfrm>
            <a:custGeom>
              <a:avLst/>
              <a:gdLst/>
              <a:ahLst/>
              <a:cxnLst/>
              <a:rect l="l" t="t" r="r" b="b"/>
              <a:pathLst>
                <a:path w="1240790" h="219710">
                  <a:moveTo>
                    <a:pt x="1240790" y="0"/>
                  </a:moveTo>
                  <a:lnTo>
                    <a:pt x="1238250" y="0"/>
                  </a:lnTo>
                  <a:lnTo>
                    <a:pt x="1238250" y="2540"/>
                  </a:lnTo>
                  <a:lnTo>
                    <a:pt x="1238250" y="218440"/>
                  </a:lnTo>
                  <a:lnTo>
                    <a:pt x="2540" y="218440"/>
                  </a:lnTo>
                  <a:lnTo>
                    <a:pt x="2540" y="2540"/>
                  </a:lnTo>
                  <a:lnTo>
                    <a:pt x="1238250" y="2540"/>
                  </a:lnTo>
                  <a:lnTo>
                    <a:pt x="12382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8440"/>
                  </a:lnTo>
                  <a:lnTo>
                    <a:pt x="0" y="219710"/>
                  </a:lnTo>
                  <a:lnTo>
                    <a:pt x="1240790" y="219710"/>
                  </a:lnTo>
                  <a:lnTo>
                    <a:pt x="1240790" y="218440"/>
                  </a:lnTo>
                  <a:lnTo>
                    <a:pt x="1240790" y="2540"/>
                  </a:lnTo>
                  <a:lnTo>
                    <a:pt x="1240790" y="0"/>
                  </a:lnTo>
                  <a:close/>
                </a:path>
              </a:pathLst>
            </a:custGeom>
            <a:solidFill>
              <a:srgbClr val="DD3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7194550" y="3459479"/>
              <a:ext cx="1235710" cy="215900"/>
            </a:xfrm>
            <a:custGeom>
              <a:avLst/>
              <a:gdLst/>
              <a:ahLst/>
              <a:cxnLst/>
              <a:rect l="l" t="t" r="r" b="b"/>
              <a:pathLst>
                <a:path w="1235709" h="215900">
                  <a:moveTo>
                    <a:pt x="1235710" y="0"/>
                  </a:moveTo>
                  <a:lnTo>
                    <a:pt x="1234440" y="0"/>
                  </a:lnTo>
                  <a:lnTo>
                    <a:pt x="1234440" y="1270"/>
                  </a:lnTo>
                  <a:lnTo>
                    <a:pt x="1234440" y="213360"/>
                  </a:lnTo>
                  <a:lnTo>
                    <a:pt x="1270" y="213360"/>
                  </a:lnTo>
                  <a:lnTo>
                    <a:pt x="1270" y="1270"/>
                  </a:lnTo>
                  <a:lnTo>
                    <a:pt x="1234440" y="1270"/>
                  </a:lnTo>
                  <a:lnTo>
                    <a:pt x="12344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13360"/>
                  </a:lnTo>
                  <a:lnTo>
                    <a:pt x="0" y="215900"/>
                  </a:lnTo>
                  <a:lnTo>
                    <a:pt x="1235710" y="215900"/>
                  </a:lnTo>
                  <a:lnTo>
                    <a:pt x="1235710" y="213360"/>
                  </a:lnTo>
                  <a:lnTo>
                    <a:pt x="1235710" y="1270"/>
                  </a:lnTo>
                  <a:lnTo>
                    <a:pt x="1235710" y="0"/>
                  </a:lnTo>
                  <a:close/>
                </a:path>
              </a:pathLst>
            </a:custGeom>
            <a:solidFill>
              <a:srgbClr val="DD3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7195820" y="3460749"/>
              <a:ext cx="1233170" cy="212090"/>
            </a:xfrm>
            <a:custGeom>
              <a:avLst/>
              <a:gdLst/>
              <a:ahLst/>
              <a:cxnLst/>
              <a:rect l="l" t="t" r="r" b="b"/>
              <a:pathLst>
                <a:path w="1233170" h="212089">
                  <a:moveTo>
                    <a:pt x="1233170" y="0"/>
                  </a:moveTo>
                  <a:lnTo>
                    <a:pt x="1231900" y="0"/>
                  </a:lnTo>
                  <a:lnTo>
                    <a:pt x="1231900" y="2540"/>
                  </a:lnTo>
                  <a:lnTo>
                    <a:pt x="1231900" y="210820"/>
                  </a:lnTo>
                  <a:lnTo>
                    <a:pt x="2540" y="210820"/>
                  </a:lnTo>
                  <a:lnTo>
                    <a:pt x="2540" y="2540"/>
                  </a:lnTo>
                  <a:lnTo>
                    <a:pt x="1231900" y="2540"/>
                  </a:lnTo>
                  <a:lnTo>
                    <a:pt x="12319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0820"/>
                  </a:lnTo>
                  <a:lnTo>
                    <a:pt x="0" y="212090"/>
                  </a:lnTo>
                  <a:lnTo>
                    <a:pt x="1233170" y="212090"/>
                  </a:lnTo>
                  <a:lnTo>
                    <a:pt x="1233170" y="210820"/>
                  </a:lnTo>
                  <a:lnTo>
                    <a:pt x="1233170" y="2540"/>
                  </a:lnTo>
                  <a:lnTo>
                    <a:pt x="1233170" y="0"/>
                  </a:lnTo>
                  <a:close/>
                </a:path>
              </a:pathLst>
            </a:custGeom>
            <a:solidFill>
              <a:srgbClr val="DE3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7198360" y="3463289"/>
              <a:ext cx="1229360" cy="208279"/>
            </a:xfrm>
            <a:custGeom>
              <a:avLst/>
              <a:gdLst/>
              <a:ahLst/>
              <a:cxnLst/>
              <a:rect l="l" t="t" r="r" b="b"/>
              <a:pathLst>
                <a:path w="1229359" h="208279">
                  <a:moveTo>
                    <a:pt x="1229360" y="0"/>
                  </a:moveTo>
                  <a:lnTo>
                    <a:pt x="1226820" y="0"/>
                  </a:lnTo>
                  <a:lnTo>
                    <a:pt x="1226820" y="1270"/>
                  </a:lnTo>
                  <a:lnTo>
                    <a:pt x="1226820" y="207010"/>
                  </a:lnTo>
                  <a:lnTo>
                    <a:pt x="1270" y="207010"/>
                  </a:lnTo>
                  <a:lnTo>
                    <a:pt x="1270" y="1270"/>
                  </a:lnTo>
                  <a:lnTo>
                    <a:pt x="1226820" y="127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07010"/>
                  </a:lnTo>
                  <a:lnTo>
                    <a:pt x="0" y="208280"/>
                  </a:lnTo>
                  <a:lnTo>
                    <a:pt x="1229360" y="208280"/>
                  </a:lnTo>
                  <a:lnTo>
                    <a:pt x="1229360" y="207010"/>
                  </a:lnTo>
                  <a:lnTo>
                    <a:pt x="1229360" y="1270"/>
                  </a:lnTo>
                  <a:lnTo>
                    <a:pt x="1229360" y="0"/>
                  </a:lnTo>
                  <a:close/>
                </a:path>
              </a:pathLst>
            </a:custGeom>
            <a:solidFill>
              <a:srgbClr val="DE3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7199630" y="3464559"/>
              <a:ext cx="1225550" cy="205740"/>
            </a:xfrm>
            <a:custGeom>
              <a:avLst/>
              <a:gdLst/>
              <a:ahLst/>
              <a:cxnLst/>
              <a:rect l="l" t="t" r="r" b="b"/>
              <a:pathLst>
                <a:path w="1225550" h="205739">
                  <a:moveTo>
                    <a:pt x="1225550" y="0"/>
                  </a:moveTo>
                  <a:lnTo>
                    <a:pt x="1224280" y="0"/>
                  </a:lnTo>
                  <a:lnTo>
                    <a:pt x="1224280" y="1270"/>
                  </a:lnTo>
                  <a:lnTo>
                    <a:pt x="1224280" y="203200"/>
                  </a:lnTo>
                  <a:lnTo>
                    <a:pt x="1270" y="203200"/>
                  </a:lnTo>
                  <a:lnTo>
                    <a:pt x="1270" y="1270"/>
                  </a:lnTo>
                  <a:lnTo>
                    <a:pt x="1224280" y="1270"/>
                  </a:lnTo>
                  <a:lnTo>
                    <a:pt x="12242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03200"/>
                  </a:lnTo>
                  <a:lnTo>
                    <a:pt x="0" y="205740"/>
                  </a:lnTo>
                  <a:lnTo>
                    <a:pt x="1225550" y="205740"/>
                  </a:lnTo>
                  <a:lnTo>
                    <a:pt x="1225550" y="203200"/>
                  </a:lnTo>
                  <a:lnTo>
                    <a:pt x="1225550" y="1270"/>
                  </a:lnTo>
                  <a:lnTo>
                    <a:pt x="1225550" y="0"/>
                  </a:lnTo>
                  <a:close/>
                </a:path>
              </a:pathLst>
            </a:custGeom>
            <a:solidFill>
              <a:srgbClr val="DF4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7200900" y="3465829"/>
              <a:ext cx="1223010" cy="201930"/>
            </a:xfrm>
            <a:custGeom>
              <a:avLst/>
              <a:gdLst/>
              <a:ahLst/>
              <a:cxnLst/>
              <a:rect l="l" t="t" r="r" b="b"/>
              <a:pathLst>
                <a:path w="1223009" h="201929">
                  <a:moveTo>
                    <a:pt x="1223010" y="0"/>
                  </a:moveTo>
                  <a:lnTo>
                    <a:pt x="1220470" y="0"/>
                  </a:lnTo>
                  <a:lnTo>
                    <a:pt x="1220470" y="2540"/>
                  </a:lnTo>
                  <a:lnTo>
                    <a:pt x="1220470" y="200660"/>
                  </a:lnTo>
                  <a:lnTo>
                    <a:pt x="2540" y="200660"/>
                  </a:lnTo>
                  <a:lnTo>
                    <a:pt x="2540" y="2540"/>
                  </a:lnTo>
                  <a:lnTo>
                    <a:pt x="1220470" y="2540"/>
                  </a:lnTo>
                  <a:lnTo>
                    <a:pt x="12204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0660"/>
                  </a:lnTo>
                  <a:lnTo>
                    <a:pt x="0" y="201930"/>
                  </a:lnTo>
                  <a:lnTo>
                    <a:pt x="1223010" y="201930"/>
                  </a:lnTo>
                  <a:lnTo>
                    <a:pt x="1223010" y="200660"/>
                  </a:lnTo>
                  <a:lnTo>
                    <a:pt x="1223010" y="2540"/>
                  </a:lnTo>
                  <a:lnTo>
                    <a:pt x="1223010" y="0"/>
                  </a:lnTo>
                  <a:close/>
                </a:path>
              </a:pathLst>
            </a:custGeom>
            <a:solidFill>
              <a:srgbClr val="DF4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7203440" y="3468369"/>
              <a:ext cx="1217930" cy="198120"/>
            </a:xfrm>
            <a:custGeom>
              <a:avLst/>
              <a:gdLst/>
              <a:ahLst/>
              <a:cxnLst/>
              <a:rect l="l" t="t" r="r" b="b"/>
              <a:pathLst>
                <a:path w="1217929" h="198120">
                  <a:moveTo>
                    <a:pt x="1217930" y="0"/>
                  </a:moveTo>
                  <a:lnTo>
                    <a:pt x="1216660" y="0"/>
                  </a:lnTo>
                  <a:lnTo>
                    <a:pt x="1216660" y="1270"/>
                  </a:lnTo>
                  <a:lnTo>
                    <a:pt x="1216660" y="195580"/>
                  </a:lnTo>
                  <a:lnTo>
                    <a:pt x="1270" y="195580"/>
                  </a:lnTo>
                  <a:lnTo>
                    <a:pt x="1270" y="1270"/>
                  </a:lnTo>
                  <a:lnTo>
                    <a:pt x="1216660" y="1270"/>
                  </a:lnTo>
                  <a:lnTo>
                    <a:pt x="12166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5580"/>
                  </a:lnTo>
                  <a:lnTo>
                    <a:pt x="0" y="198120"/>
                  </a:lnTo>
                  <a:lnTo>
                    <a:pt x="1217930" y="198120"/>
                  </a:lnTo>
                  <a:lnTo>
                    <a:pt x="1217930" y="195580"/>
                  </a:lnTo>
                  <a:lnTo>
                    <a:pt x="1217930" y="1270"/>
                  </a:lnTo>
                  <a:lnTo>
                    <a:pt x="1217930" y="0"/>
                  </a:lnTo>
                  <a:close/>
                </a:path>
              </a:pathLst>
            </a:custGeom>
            <a:solidFill>
              <a:srgbClr val="E04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7204710" y="3469639"/>
              <a:ext cx="1215390" cy="194310"/>
            </a:xfrm>
            <a:custGeom>
              <a:avLst/>
              <a:gdLst/>
              <a:ahLst/>
              <a:cxnLst/>
              <a:rect l="l" t="t" r="r" b="b"/>
              <a:pathLst>
                <a:path w="1215390" h="194310">
                  <a:moveTo>
                    <a:pt x="1215390" y="0"/>
                  </a:moveTo>
                  <a:lnTo>
                    <a:pt x="1214120" y="0"/>
                  </a:lnTo>
                  <a:lnTo>
                    <a:pt x="1214120" y="2540"/>
                  </a:lnTo>
                  <a:lnTo>
                    <a:pt x="1214120" y="193040"/>
                  </a:lnTo>
                  <a:lnTo>
                    <a:pt x="2540" y="193040"/>
                  </a:lnTo>
                  <a:lnTo>
                    <a:pt x="2540" y="2540"/>
                  </a:lnTo>
                  <a:lnTo>
                    <a:pt x="1214120" y="2540"/>
                  </a:lnTo>
                  <a:lnTo>
                    <a:pt x="12141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3040"/>
                  </a:lnTo>
                  <a:lnTo>
                    <a:pt x="0" y="194310"/>
                  </a:lnTo>
                  <a:lnTo>
                    <a:pt x="1215390" y="194310"/>
                  </a:lnTo>
                  <a:lnTo>
                    <a:pt x="1215390" y="193040"/>
                  </a:lnTo>
                  <a:lnTo>
                    <a:pt x="1215390" y="2540"/>
                  </a:lnTo>
                  <a:lnTo>
                    <a:pt x="1215390" y="0"/>
                  </a:lnTo>
                  <a:close/>
                </a:path>
              </a:pathLst>
            </a:custGeom>
            <a:solidFill>
              <a:srgbClr val="E04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7207250" y="3472179"/>
              <a:ext cx="1211580" cy="190500"/>
            </a:xfrm>
            <a:custGeom>
              <a:avLst/>
              <a:gdLst/>
              <a:ahLst/>
              <a:cxnLst/>
              <a:rect l="l" t="t" r="r" b="b"/>
              <a:pathLst>
                <a:path w="1211579" h="190500">
                  <a:moveTo>
                    <a:pt x="1211580" y="0"/>
                  </a:moveTo>
                  <a:lnTo>
                    <a:pt x="1209040" y="0"/>
                  </a:lnTo>
                  <a:lnTo>
                    <a:pt x="1209040" y="1270"/>
                  </a:lnTo>
                  <a:lnTo>
                    <a:pt x="1209040" y="189230"/>
                  </a:lnTo>
                  <a:lnTo>
                    <a:pt x="1270" y="189230"/>
                  </a:lnTo>
                  <a:lnTo>
                    <a:pt x="1270" y="1270"/>
                  </a:lnTo>
                  <a:lnTo>
                    <a:pt x="1209040" y="1270"/>
                  </a:lnTo>
                  <a:lnTo>
                    <a:pt x="12090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9230"/>
                  </a:lnTo>
                  <a:lnTo>
                    <a:pt x="0" y="190500"/>
                  </a:lnTo>
                  <a:lnTo>
                    <a:pt x="1211580" y="190500"/>
                  </a:lnTo>
                  <a:lnTo>
                    <a:pt x="1211580" y="189230"/>
                  </a:lnTo>
                  <a:lnTo>
                    <a:pt x="1211580" y="1270"/>
                  </a:lnTo>
                  <a:lnTo>
                    <a:pt x="1211580" y="0"/>
                  </a:lnTo>
                  <a:close/>
                </a:path>
              </a:pathLst>
            </a:custGeom>
            <a:solidFill>
              <a:srgbClr val="E14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7208520" y="3473449"/>
              <a:ext cx="1207770" cy="187960"/>
            </a:xfrm>
            <a:custGeom>
              <a:avLst/>
              <a:gdLst/>
              <a:ahLst/>
              <a:cxnLst/>
              <a:rect l="l" t="t" r="r" b="b"/>
              <a:pathLst>
                <a:path w="1207770" h="187960">
                  <a:moveTo>
                    <a:pt x="1207770" y="0"/>
                  </a:moveTo>
                  <a:lnTo>
                    <a:pt x="1206500" y="0"/>
                  </a:lnTo>
                  <a:lnTo>
                    <a:pt x="1206500" y="2540"/>
                  </a:lnTo>
                  <a:lnTo>
                    <a:pt x="1206500" y="185420"/>
                  </a:lnTo>
                  <a:lnTo>
                    <a:pt x="2540" y="185420"/>
                  </a:lnTo>
                  <a:lnTo>
                    <a:pt x="2540" y="2540"/>
                  </a:lnTo>
                  <a:lnTo>
                    <a:pt x="1206500" y="2540"/>
                  </a:lnTo>
                  <a:lnTo>
                    <a:pt x="12065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5420"/>
                  </a:lnTo>
                  <a:lnTo>
                    <a:pt x="0" y="187960"/>
                  </a:lnTo>
                  <a:lnTo>
                    <a:pt x="1207770" y="187960"/>
                  </a:lnTo>
                  <a:lnTo>
                    <a:pt x="1207770" y="185420"/>
                  </a:lnTo>
                  <a:lnTo>
                    <a:pt x="1207770" y="2540"/>
                  </a:lnTo>
                  <a:lnTo>
                    <a:pt x="1207770" y="0"/>
                  </a:lnTo>
                  <a:close/>
                </a:path>
              </a:pathLst>
            </a:custGeom>
            <a:solidFill>
              <a:srgbClr val="E15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7211060" y="3475989"/>
              <a:ext cx="1203960" cy="182880"/>
            </a:xfrm>
            <a:custGeom>
              <a:avLst/>
              <a:gdLst/>
              <a:ahLst/>
              <a:cxnLst/>
              <a:rect l="l" t="t" r="r" b="b"/>
              <a:pathLst>
                <a:path w="1203959" h="182879">
                  <a:moveTo>
                    <a:pt x="1203960" y="0"/>
                  </a:moveTo>
                  <a:lnTo>
                    <a:pt x="1201420" y="0"/>
                  </a:lnTo>
                  <a:lnTo>
                    <a:pt x="1201420" y="1270"/>
                  </a:lnTo>
                  <a:lnTo>
                    <a:pt x="1201420" y="181610"/>
                  </a:lnTo>
                  <a:lnTo>
                    <a:pt x="1270" y="181610"/>
                  </a:lnTo>
                  <a:lnTo>
                    <a:pt x="1270" y="1270"/>
                  </a:lnTo>
                  <a:lnTo>
                    <a:pt x="1201420" y="1270"/>
                  </a:lnTo>
                  <a:lnTo>
                    <a:pt x="12014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1610"/>
                  </a:lnTo>
                  <a:lnTo>
                    <a:pt x="0" y="182880"/>
                  </a:lnTo>
                  <a:lnTo>
                    <a:pt x="1203960" y="182880"/>
                  </a:lnTo>
                  <a:lnTo>
                    <a:pt x="1203960" y="181610"/>
                  </a:lnTo>
                  <a:lnTo>
                    <a:pt x="1203960" y="1270"/>
                  </a:lnTo>
                  <a:lnTo>
                    <a:pt x="1203960" y="0"/>
                  </a:lnTo>
                  <a:close/>
                </a:path>
              </a:pathLst>
            </a:custGeom>
            <a:solidFill>
              <a:srgbClr val="E25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7212330" y="3477259"/>
              <a:ext cx="1200150" cy="180340"/>
            </a:xfrm>
            <a:custGeom>
              <a:avLst/>
              <a:gdLst/>
              <a:ahLst/>
              <a:cxnLst/>
              <a:rect l="l" t="t" r="r" b="b"/>
              <a:pathLst>
                <a:path w="1200150" h="180339">
                  <a:moveTo>
                    <a:pt x="1200150" y="0"/>
                  </a:moveTo>
                  <a:lnTo>
                    <a:pt x="1198880" y="0"/>
                  </a:lnTo>
                  <a:lnTo>
                    <a:pt x="1198880" y="1270"/>
                  </a:lnTo>
                  <a:lnTo>
                    <a:pt x="1198880" y="177800"/>
                  </a:lnTo>
                  <a:lnTo>
                    <a:pt x="1270" y="177800"/>
                  </a:lnTo>
                  <a:lnTo>
                    <a:pt x="1270" y="1270"/>
                  </a:lnTo>
                  <a:lnTo>
                    <a:pt x="1198880" y="1270"/>
                  </a:lnTo>
                  <a:lnTo>
                    <a:pt x="11988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7800"/>
                  </a:lnTo>
                  <a:lnTo>
                    <a:pt x="0" y="180340"/>
                  </a:lnTo>
                  <a:lnTo>
                    <a:pt x="1200150" y="180340"/>
                  </a:lnTo>
                  <a:lnTo>
                    <a:pt x="1200150" y="177800"/>
                  </a:lnTo>
                  <a:lnTo>
                    <a:pt x="1200150" y="1270"/>
                  </a:lnTo>
                  <a:lnTo>
                    <a:pt x="1200150" y="0"/>
                  </a:lnTo>
                  <a:close/>
                </a:path>
              </a:pathLst>
            </a:custGeom>
            <a:solidFill>
              <a:srgbClr val="E35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7213600" y="3478529"/>
              <a:ext cx="1197610" cy="176530"/>
            </a:xfrm>
            <a:custGeom>
              <a:avLst/>
              <a:gdLst/>
              <a:ahLst/>
              <a:cxnLst/>
              <a:rect l="l" t="t" r="r" b="b"/>
              <a:pathLst>
                <a:path w="1197609" h="176529">
                  <a:moveTo>
                    <a:pt x="1197610" y="0"/>
                  </a:moveTo>
                  <a:lnTo>
                    <a:pt x="1195070" y="0"/>
                  </a:lnTo>
                  <a:lnTo>
                    <a:pt x="1195070" y="2540"/>
                  </a:lnTo>
                  <a:lnTo>
                    <a:pt x="1195070" y="175260"/>
                  </a:lnTo>
                  <a:lnTo>
                    <a:pt x="2540" y="175260"/>
                  </a:lnTo>
                  <a:lnTo>
                    <a:pt x="2540" y="2540"/>
                  </a:lnTo>
                  <a:lnTo>
                    <a:pt x="1195070" y="2540"/>
                  </a:lnTo>
                  <a:lnTo>
                    <a:pt x="11950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5260"/>
                  </a:lnTo>
                  <a:lnTo>
                    <a:pt x="0" y="176530"/>
                  </a:lnTo>
                  <a:lnTo>
                    <a:pt x="1197610" y="176530"/>
                  </a:lnTo>
                  <a:lnTo>
                    <a:pt x="1197610" y="175260"/>
                  </a:lnTo>
                  <a:lnTo>
                    <a:pt x="1197610" y="2540"/>
                  </a:lnTo>
                  <a:lnTo>
                    <a:pt x="1197610" y="0"/>
                  </a:lnTo>
                  <a:close/>
                </a:path>
              </a:pathLst>
            </a:custGeom>
            <a:solidFill>
              <a:srgbClr val="E35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7216140" y="3481069"/>
              <a:ext cx="1192530" cy="172720"/>
            </a:xfrm>
            <a:custGeom>
              <a:avLst/>
              <a:gdLst/>
              <a:ahLst/>
              <a:cxnLst/>
              <a:rect l="l" t="t" r="r" b="b"/>
              <a:pathLst>
                <a:path w="1192529" h="172720">
                  <a:moveTo>
                    <a:pt x="1192530" y="0"/>
                  </a:moveTo>
                  <a:lnTo>
                    <a:pt x="1191260" y="0"/>
                  </a:lnTo>
                  <a:lnTo>
                    <a:pt x="1191260" y="1270"/>
                  </a:lnTo>
                  <a:lnTo>
                    <a:pt x="1191260" y="170180"/>
                  </a:lnTo>
                  <a:lnTo>
                    <a:pt x="1270" y="170180"/>
                  </a:lnTo>
                  <a:lnTo>
                    <a:pt x="1270" y="1270"/>
                  </a:lnTo>
                  <a:lnTo>
                    <a:pt x="1191260" y="1270"/>
                  </a:lnTo>
                  <a:lnTo>
                    <a:pt x="11912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0180"/>
                  </a:lnTo>
                  <a:lnTo>
                    <a:pt x="0" y="172720"/>
                  </a:lnTo>
                  <a:lnTo>
                    <a:pt x="1192530" y="172720"/>
                  </a:lnTo>
                  <a:lnTo>
                    <a:pt x="1192530" y="170180"/>
                  </a:lnTo>
                  <a:lnTo>
                    <a:pt x="1192530" y="1270"/>
                  </a:lnTo>
                  <a:lnTo>
                    <a:pt x="1192530" y="0"/>
                  </a:lnTo>
                  <a:close/>
                </a:path>
              </a:pathLst>
            </a:custGeom>
            <a:solidFill>
              <a:srgbClr val="E45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7217410" y="3482339"/>
              <a:ext cx="1189990" cy="168910"/>
            </a:xfrm>
            <a:custGeom>
              <a:avLst/>
              <a:gdLst/>
              <a:ahLst/>
              <a:cxnLst/>
              <a:rect l="l" t="t" r="r" b="b"/>
              <a:pathLst>
                <a:path w="1189990" h="168910">
                  <a:moveTo>
                    <a:pt x="1189990" y="0"/>
                  </a:moveTo>
                  <a:lnTo>
                    <a:pt x="1188720" y="0"/>
                  </a:lnTo>
                  <a:lnTo>
                    <a:pt x="1188720" y="2540"/>
                  </a:lnTo>
                  <a:lnTo>
                    <a:pt x="1188720" y="167640"/>
                  </a:lnTo>
                  <a:lnTo>
                    <a:pt x="2540" y="167640"/>
                  </a:lnTo>
                  <a:lnTo>
                    <a:pt x="2540" y="2540"/>
                  </a:lnTo>
                  <a:lnTo>
                    <a:pt x="1188720" y="2540"/>
                  </a:lnTo>
                  <a:lnTo>
                    <a:pt x="11887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7640"/>
                  </a:lnTo>
                  <a:lnTo>
                    <a:pt x="0" y="168910"/>
                  </a:lnTo>
                  <a:lnTo>
                    <a:pt x="1189990" y="168910"/>
                  </a:lnTo>
                  <a:lnTo>
                    <a:pt x="1189990" y="167640"/>
                  </a:lnTo>
                  <a:lnTo>
                    <a:pt x="1189990" y="2540"/>
                  </a:lnTo>
                  <a:lnTo>
                    <a:pt x="1189990" y="0"/>
                  </a:lnTo>
                  <a:close/>
                </a:path>
              </a:pathLst>
            </a:custGeom>
            <a:solidFill>
              <a:srgbClr val="E46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7219950" y="3484879"/>
              <a:ext cx="1186180" cy="165100"/>
            </a:xfrm>
            <a:custGeom>
              <a:avLst/>
              <a:gdLst/>
              <a:ahLst/>
              <a:cxnLst/>
              <a:rect l="l" t="t" r="r" b="b"/>
              <a:pathLst>
                <a:path w="1186179" h="165100">
                  <a:moveTo>
                    <a:pt x="1186180" y="0"/>
                  </a:moveTo>
                  <a:lnTo>
                    <a:pt x="1183640" y="0"/>
                  </a:lnTo>
                  <a:lnTo>
                    <a:pt x="1183640" y="1270"/>
                  </a:lnTo>
                  <a:lnTo>
                    <a:pt x="1183640" y="163830"/>
                  </a:lnTo>
                  <a:lnTo>
                    <a:pt x="1270" y="163830"/>
                  </a:lnTo>
                  <a:lnTo>
                    <a:pt x="1270" y="1270"/>
                  </a:lnTo>
                  <a:lnTo>
                    <a:pt x="1183640" y="1270"/>
                  </a:lnTo>
                  <a:lnTo>
                    <a:pt x="11836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3830"/>
                  </a:lnTo>
                  <a:lnTo>
                    <a:pt x="0" y="165100"/>
                  </a:lnTo>
                  <a:lnTo>
                    <a:pt x="1186180" y="165100"/>
                  </a:lnTo>
                  <a:lnTo>
                    <a:pt x="1186180" y="163830"/>
                  </a:lnTo>
                  <a:lnTo>
                    <a:pt x="1186180" y="1270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E56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7221220" y="3486149"/>
              <a:ext cx="1182370" cy="162560"/>
            </a:xfrm>
            <a:custGeom>
              <a:avLst/>
              <a:gdLst/>
              <a:ahLst/>
              <a:cxnLst/>
              <a:rect l="l" t="t" r="r" b="b"/>
              <a:pathLst>
                <a:path w="1182370" h="162560">
                  <a:moveTo>
                    <a:pt x="1182370" y="0"/>
                  </a:moveTo>
                  <a:lnTo>
                    <a:pt x="1181100" y="0"/>
                  </a:lnTo>
                  <a:lnTo>
                    <a:pt x="1181100" y="1270"/>
                  </a:lnTo>
                  <a:lnTo>
                    <a:pt x="1181100" y="160020"/>
                  </a:lnTo>
                  <a:lnTo>
                    <a:pt x="1270" y="160020"/>
                  </a:lnTo>
                  <a:lnTo>
                    <a:pt x="1270" y="1270"/>
                  </a:lnTo>
                  <a:lnTo>
                    <a:pt x="1181100" y="1270"/>
                  </a:lnTo>
                  <a:lnTo>
                    <a:pt x="11811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0020"/>
                  </a:lnTo>
                  <a:lnTo>
                    <a:pt x="0" y="162560"/>
                  </a:lnTo>
                  <a:lnTo>
                    <a:pt x="1182370" y="162560"/>
                  </a:lnTo>
                  <a:lnTo>
                    <a:pt x="1182370" y="160020"/>
                  </a:lnTo>
                  <a:lnTo>
                    <a:pt x="1182370" y="1270"/>
                  </a:lnTo>
                  <a:lnTo>
                    <a:pt x="1182370" y="0"/>
                  </a:lnTo>
                  <a:close/>
                </a:path>
              </a:pathLst>
            </a:custGeom>
            <a:solidFill>
              <a:srgbClr val="E568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7222490" y="3487419"/>
              <a:ext cx="1179830" cy="158750"/>
            </a:xfrm>
            <a:custGeom>
              <a:avLst/>
              <a:gdLst/>
              <a:ahLst/>
              <a:cxnLst/>
              <a:rect l="l" t="t" r="r" b="b"/>
              <a:pathLst>
                <a:path w="1179829" h="158750">
                  <a:moveTo>
                    <a:pt x="1179830" y="0"/>
                  </a:moveTo>
                  <a:lnTo>
                    <a:pt x="1177290" y="0"/>
                  </a:lnTo>
                  <a:lnTo>
                    <a:pt x="1177290" y="2540"/>
                  </a:lnTo>
                  <a:lnTo>
                    <a:pt x="1177290" y="157480"/>
                  </a:lnTo>
                  <a:lnTo>
                    <a:pt x="2540" y="157480"/>
                  </a:lnTo>
                  <a:lnTo>
                    <a:pt x="2540" y="2540"/>
                  </a:lnTo>
                  <a:lnTo>
                    <a:pt x="1177290" y="2540"/>
                  </a:lnTo>
                  <a:lnTo>
                    <a:pt x="11772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57480"/>
                  </a:lnTo>
                  <a:lnTo>
                    <a:pt x="0" y="158750"/>
                  </a:lnTo>
                  <a:lnTo>
                    <a:pt x="1179830" y="158750"/>
                  </a:lnTo>
                  <a:lnTo>
                    <a:pt x="1179830" y="157480"/>
                  </a:lnTo>
                  <a:lnTo>
                    <a:pt x="1179830" y="2540"/>
                  </a:lnTo>
                  <a:lnTo>
                    <a:pt x="1179830" y="0"/>
                  </a:lnTo>
                  <a:close/>
                </a:path>
              </a:pathLst>
            </a:custGeom>
            <a:solidFill>
              <a:srgbClr val="E66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7225030" y="3489959"/>
              <a:ext cx="1174750" cy="154940"/>
            </a:xfrm>
            <a:custGeom>
              <a:avLst/>
              <a:gdLst/>
              <a:ahLst/>
              <a:cxnLst/>
              <a:rect l="l" t="t" r="r" b="b"/>
              <a:pathLst>
                <a:path w="1174750" h="154939">
                  <a:moveTo>
                    <a:pt x="1174750" y="0"/>
                  </a:moveTo>
                  <a:lnTo>
                    <a:pt x="1173480" y="0"/>
                  </a:lnTo>
                  <a:lnTo>
                    <a:pt x="1173480" y="1270"/>
                  </a:lnTo>
                  <a:lnTo>
                    <a:pt x="1173480" y="152400"/>
                  </a:lnTo>
                  <a:lnTo>
                    <a:pt x="1270" y="152400"/>
                  </a:lnTo>
                  <a:lnTo>
                    <a:pt x="1270" y="1270"/>
                  </a:lnTo>
                  <a:lnTo>
                    <a:pt x="1173480" y="1270"/>
                  </a:lnTo>
                  <a:lnTo>
                    <a:pt x="11734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52400"/>
                  </a:lnTo>
                  <a:lnTo>
                    <a:pt x="0" y="154940"/>
                  </a:lnTo>
                  <a:lnTo>
                    <a:pt x="1174750" y="154940"/>
                  </a:lnTo>
                  <a:lnTo>
                    <a:pt x="1174750" y="152400"/>
                  </a:lnTo>
                  <a:lnTo>
                    <a:pt x="1174750" y="1270"/>
                  </a:lnTo>
                  <a:lnTo>
                    <a:pt x="1174750" y="0"/>
                  </a:lnTo>
                  <a:close/>
                </a:path>
              </a:pathLst>
            </a:custGeom>
            <a:solidFill>
              <a:srgbClr val="E66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7226300" y="3491229"/>
              <a:ext cx="1172210" cy="151130"/>
            </a:xfrm>
            <a:custGeom>
              <a:avLst/>
              <a:gdLst/>
              <a:ahLst/>
              <a:cxnLst/>
              <a:rect l="l" t="t" r="r" b="b"/>
              <a:pathLst>
                <a:path w="1172209" h="151129">
                  <a:moveTo>
                    <a:pt x="1172210" y="0"/>
                  </a:moveTo>
                  <a:lnTo>
                    <a:pt x="1170940" y="0"/>
                  </a:lnTo>
                  <a:lnTo>
                    <a:pt x="1170940" y="2540"/>
                  </a:lnTo>
                  <a:lnTo>
                    <a:pt x="1170940" y="149860"/>
                  </a:lnTo>
                  <a:lnTo>
                    <a:pt x="2540" y="149860"/>
                  </a:lnTo>
                  <a:lnTo>
                    <a:pt x="2540" y="2540"/>
                  </a:lnTo>
                  <a:lnTo>
                    <a:pt x="1170940" y="2540"/>
                  </a:lnTo>
                  <a:lnTo>
                    <a:pt x="11709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9860"/>
                  </a:lnTo>
                  <a:lnTo>
                    <a:pt x="0" y="151130"/>
                  </a:lnTo>
                  <a:lnTo>
                    <a:pt x="1172210" y="151130"/>
                  </a:lnTo>
                  <a:lnTo>
                    <a:pt x="1172210" y="149860"/>
                  </a:lnTo>
                  <a:lnTo>
                    <a:pt x="1172210" y="2540"/>
                  </a:lnTo>
                  <a:lnTo>
                    <a:pt x="1172210" y="0"/>
                  </a:lnTo>
                  <a:close/>
                </a:path>
              </a:pathLst>
            </a:custGeom>
            <a:solidFill>
              <a:srgbClr val="E77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7228840" y="3493769"/>
              <a:ext cx="1168400" cy="147320"/>
            </a:xfrm>
            <a:custGeom>
              <a:avLst/>
              <a:gdLst/>
              <a:ahLst/>
              <a:cxnLst/>
              <a:rect l="l" t="t" r="r" b="b"/>
              <a:pathLst>
                <a:path w="1168400" h="147320">
                  <a:moveTo>
                    <a:pt x="1168400" y="0"/>
                  </a:moveTo>
                  <a:lnTo>
                    <a:pt x="1165860" y="0"/>
                  </a:lnTo>
                  <a:lnTo>
                    <a:pt x="1165860" y="1270"/>
                  </a:lnTo>
                  <a:lnTo>
                    <a:pt x="1165860" y="146050"/>
                  </a:lnTo>
                  <a:lnTo>
                    <a:pt x="1270" y="146050"/>
                  </a:lnTo>
                  <a:lnTo>
                    <a:pt x="1270" y="1270"/>
                  </a:lnTo>
                  <a:lnTo>
                    <a:pt x="1165860" y="1270"/>
                  </a:lnTo>
                  <a:lnTo>
                    <a:pt x="11658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6050"/>
                  </a:lnTo>
                  <a:lnTo>
                    <a:pt x="0" y="147320"/>
                  </a:lnTo>
                  <a:lnTo>
                    <a:pt x="1168400" y="147320"/>
                  </a:lnTo>
                  <a:lnTo>
                    <a:pt x="1168400" y="146050"/>
                  </a:lnTo>
                  <a:lnTo>
                    <a:pt x="1168400" y="1270"/>
                  </a:lnTo>
                  <a:lnTo>
                    <a:pt x="1168400" y="0"/>
                  </a:lnTo>
                  <a:close/>
                </a:path>
              </a:pathLst>
            </a:custGeom>
            <a:solidFill>
              <a:srgbClr val="E7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7230110" y="3495039"/>
              <a:ext cx="1164590" cy="144780"/>
            </a:xfrm>
            <a:custGeom>
              <a:avLst/>
              <a:gdLst/>
              <a:ahLst/>
              <a:cxnLst/>
              <a:rect l="l" t="t" r="r" b="b"/>
              <a:pathLst>
                <a:path w="1164590" h="144779">
                  <a:moveTo>
                    <a:pt x="1164590" y="0"/>
                  </a:moveTo>
                  <a:lnTo>
                    <a:pt x="1163320" y="0"/>
                  </a:lnTo>
                  <a:lnTo>
                    <a:pt x="1163320" y="2540"/>
                  </a:lnTo>
                  <a:lnTo>
                    <a:pt x="1163320" y="142240"/>
                  </a:lnTo>
                  <a:lnTo>
                    <a:pt x="2540" y="142240"/>
                  </a:lnTo>
                  <a:lnTo>
                    <a:pt x="2540" y="2540"/>
                  </a:lnTo>
                  <a:lnTo>
                    <a:pt x="1163320" y="2540"/>
                  </a:lnTo>
                  <a:lnTo>
                    <a:pt x="11633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2240"/>
                  </a:lnTo>
                  <a:lnTo>
                    <a:pt x="0" y="144780"/>
                  </a:lnTo>
                  <a:lnTo>
                    <a:pt x="1164590" y="144780"/>
                  </a:lnTo>
                  <a:lnTo>
                    <a:pt x="1164590" y="142240"/>
                  </a:lnTo>
                  <a:lnTo>
                    <a:pt x="1164590" y="2540"/>
                  </a:lnTo>
                  <a:lnTo>
                    <a:pt x="1164590" y="0"/>
                  </a:lnTo>
                  <a:close/>
                </a:path>
              </a:pathLst>
            </a:custGeom>
            <a:solidFill>
              <a:srgbClr val="E87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7232650" y="3497579"/>
              <a:ext cx="1160780" cy="139700"/>
            </a:xfrm>
            <a:custGeom>
              <a:avLst/>
              <a:gdLst/>
              <a:ahLst/>
              <a:cxnLst/>
              <a:rect l="l" t="t" r="r" b="b"/>
              <a:pathLst>
                <a:path w="1160779" h="139700">
                  <a:moveTo>
                    <a:pt x="1160780" y="0"/>
                  </a:moveTo>
                  <a:lnTo>
                    <a:pt x="1158240" y="0"/>
                  </a:lnTo>
                  <a:lnTo>
                    <a:pt x="1158240" y="1270"/>
                  </a:lnTo>
                  <a:lnTo>
                    <a:pt x="1158240" y="138430"/>
                  </a:lnTo>
                  <a:lnTo>
                    <a:pt x="1270" y="138430"/>
                  </a:lnTo>
                  <a:lnTo>
                    <a:pt x="1270" y="1270"/>
                  </a:lnTo>
                  <a:lnTo>
                    <a:pt x="1158240" y="1270"/>
                  </a:lnTo>
                  <a:lnTo>
                    <a:pt x="11582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8430"/>
                  </a:lnTo>
                  <a:lnTo>
                    <a:pt x="0" y="139700"/>
                  </a:lnTo>
                  <a:lnTo>
                    <a:pt x="1160780" y="139700"/>
                  </a:lnTo>
                  <a:lnTo>
                    <a:pt x="1160780" y="138430"/>
                  </a:lnTo>
                  <a:lnTo>
                    <a:pt x="1160780" y="1270"/>
                  </a:lnTo>
                  <a:lnTo>
                    <a:pt x="1160780" y="0"/>
                  </a:lnTo>
                  <a:close/>
                </a:path>
              </a:pathLst>
            </a:custGeom>
            <a:solidFill>
              <a:srgbClr val="E8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7233920" y="3498849"/>
              <a:ext cx="1156970" cy="137160"/>
            </a:xfrm>
            <a:custGeom>
              <a:avLst/>
              <a:gdLst/>
              <a:ahLst/>
              <a:cxnLst/>
              <a:rect l="l" t="t" r="r" b="b"/>
              <a:pathLst>
                <a:path w="1156970" h="137160">
                  <a:moveTo>
                    <a:pt x="1156970" y="0"/>
                  </a:moveTo>
                  <a:lnTo>
                    <a:pt x="1155700" y="0"/>
                  </a:lnTo>
                  <a:lnTo>
                    <a:pt x="1155700" y="1270"/>
                  </a:lnTo>
                  <a:lnTo>
                    <a:pt x="1155700" y="134620"/>
                  </a:lnTo>
                  <a:lnTo>
                    <a:pt x="1270" y="134620"/>
                  </a:lnTo>
                  <a:lnTo>
                    <a:pt x="1270" y="1270"/>
                  </a:lnTo>
                  <a:lnTo>
                    <a:pt x="1155700" y="1270"/>
                  </a:lnTo>
                  <a:lnTo>
                    <a:pt x="11557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4620"/>
                  </a:lnTo>
                  <a:lnTo>
                    <a:pt x="0" y="137160"/>
                  </a:lnTo>
                  <a:lnTo>
                    <a:pt x="1156970" y="137160"/>
                  </a:lnTo>
                  <a:lnTo>
                    <a:pt x="1156970" y="134620"/>
                  </a:lnTo>
                  <a:lnTo>
                    <a:pt x="1156970" y="1270"/>
                  </a:lnTo>
                  <a:lnTo>
                    <a:pt x="1156970" y="0"/>
                  </a:lnTo>
                  <a:close/>
                </a:path>
              </a:pathLst>
            </a:custGeom>
            <a:solidFill>
              <a:srgbClr val="E97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7235190" y="3500119"/>
              <a:ext cx="1154430" cy="133350"/>
            </a:xfrm>
            <a:custGeom>
              <a:avLst/>
              <a:gdLst/>
              <a:ahLst/>
              <a:cxnLst/>
              <a:rect l="l" t="t" r="r" b="b"/>
              <a:pathLst>
                <a:path w="1154429" h="133350">
                  <a:moveTo>
                    <a:pt x="1154430" y="0"/>
                  </a:moveTo>
                  <a:lnTo>
                    <a:pt x="1151890" y="0"/>
                  </a:lnTo>
                  <a:lnTo>
                    <a:pt x="1151890" y="2540"/>
                  </a:lnTo>
                  <a:lnTo>
                    <a:pt x="1151890" y="132080"/>
                  </a:lnTo>
                  <a:lnTo>
                    <a:pt x="2540" y="132080"/>
                  </a:lnTo>
                  <a:lnTo>
                    <a:pt x="2540" y="2540"/>
                  </a:lnTo>
                  <a:lnTo>
                    <a:pt x="1151890" y="2540"/>
                  </a:lnTo>
                  <a:lnTo>
                    <a:pt x="11518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2080"/>
                  </a:lnTo>
                  <a:lnTo>
                    <a:pt x="0" y="133350"/>
                  </a:lnTo>
                  <a:lnTo>
                    <a:pt x="1154430" y="133350"/>
                  </a:lnTo>
                  <a:lnTo>
                    <a:pt x="1154430" y="132080"/>
                  </a:lnTo>
                  <a:lnTo>
                    <a:pt x="1154430" y="2540"/>
                  </a:lnTo>
                  <a:lnTo>
                    <a:pt x="1154430" y="0"/>
                  </a:lnTo>
                  <a:close/>
                </a:path>
              </a:pathLst>
            </a:custGeom>
            <a:solidFill>
              <a:srgbClr val="E98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7237730" y="3502659"/>
              <a:ext cx="1149350" cy="129539"/>
            </a:xfrm>
            <a:custGeom>
              <a:avLst/>
              <a:gdLst/>
              <a:ahLst/>
              <a:cxnLst/>
              <a:rect l="l" t="t" r="r" b="b"/>
              <a:pathLst>
                <a:path w="1149350" h="129539">
                  <a:moveTo>
                    <a:pt x="1149350" y="0"/>
                  </a:moveTo>
                  <a:lnTo>
                    <a:pt x="1148080" y="0"/>
                  </a:lnTo>
                  <a:lnTo>
                    <a:pt x="1148080" y="1270"/>
                  </a:lnTo>
                  <a:lnTo>
                    <a:pt x="1148080" y="127000"/>
                  </a:lnTo>
                  <a:lnTo>
                    <a:pt x="1270" y="127000"/>
                  </a:lnTo>
                  <a:lnTo>
                    <a:pt x="1270" y="1270"/>
                  </a:lnTo>
                  <a:lnTo>
                    <a:pt x="1148080" y="1270"/>
                  </a:lnTo>
                  <a:lnTo>
                    <a:pt x="11480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7000"/>
                  </a:lnTo>
                  <a:lnTo>
                    <a:pt x="0" y="129540"/>
                  </a:lnTo>
                  <a:lnTo>
                    <a:pt x="1149350" y="129540"/>
                  </a:lnTo>
                  <a:lnTo>
                    <a:pt x="1149350" y="127000"/>
                  </a:lnTo>
                  <a:lnTo>
                    <a:pt x="1149350" y="1270"/>
                  </a:lnTo>
                  <a:lnTo>
                    <a:pt x="1149350" y="0"/>
                  </a:lnTo>
                  <a:close/>
                </a:path>
              </a:pathLst>
            </a:custGeom>
            <a:solidFill>
              <a:srgbClr val="EA8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7239000" y="3503929"/>
              <a:ext cx="1146810" cy="125730"/>
            </a:xfrm>
            <a:custGeom>
              <a:avLst/>
              <a:gdLst/>
              <a:ahLst/>
              <a:cxnLst/>
              <a:rect l="l" t="t" r="r" b="b"/>
              <a:pathLst>
                <a:path w="1146809" h="125729">
                  <a:moveTo>
                    <a:pt x="1146810" y="0"/>
                  </a:moveTo>
                  <a:lnTo>
                    <a:pt x="1145540" y="0"/>
                  </a:lnTo>
                  <a:lnTo>
                    <a:pt x="1145540" y="2540"/>
                  </a:lnTo>
                  <a:lnTo>
                    <a:pt x="1145540" y="124460"/>
                  </a:lnTo>
                  <a:lnTo>
                    <a:pt x="2540" y="124460"/>
                  </a:lnTo>
                  <a:lnTo>
                    <a:pt x="2540" y="2540"/>
                  </a:lnTo>
                  <a:lnTo>
                    <a:pt x="1145540" y="2540"/>
                  </a:lnTo>
                  <a:lnTo>
                    <a:pt x="11455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4460"/>
                  </a:lnTo>
                  <a:lnTo>
                    <a:pt x="0" y="125730"/>
                  </a:lnTo>
                  <a:lnTo>
                    <a:pt x="1146810" y="125730"/>
                  </a:lnTo>
                  <a:lnTo>
                    <a:pt x="1146810" y="124460"/>
                  </a:lnTo>
                  <a:lnTo>
                    <a:pt x="1146810" y="2540"/>
                  </a:lnTo>
                  <a:lnTo>
                    <a:pt x="1146810" y="0"/>
                  </a:lnTo>
                  <a:close/>
                </a:path>
              </a:pathLst>
            </a:custGeom>
            <a:solidFill>
              <a:srgbClr val="EA8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7241540" y="3506469"/>
              <a:ext cx="1143000" cy="121920"/>
            </a:xfrm>
            <a:custGeom>
              <a:avLst/>
              <a:gdLst/>
              <a:ahLst/>
              <a:cxnLst/>
              <a:rect l="l" t="t" r="r" b="b"/>
              <a:pathLst>
                <a:path w="1143000" h="121920">
                  <a:moveTo>
                    <a:pt x="1143000" y="0"/>
                  </a:moveTo>
                  <a:lnTo>
                    <a:pt x="1140460" y="0"/>
                  </a:lnTo>
                  <a:lnTo>
                    <a:pt x="1140460" y="1270"/>
                  </a:lnTo>
                  <a:lnTo>
                    <a:pt x="1140460" y="120650"/>
                  </a:lnTo>
                  <a:lnTo>
                    <a:pt x="1270" y="120650"/>
                  </a:lnTo>
                  <a:lnTo>
                    <a:pt x="1270" y="1270"/>
                  </a:lnTo>
                  <a:lnTo>
                    <a:pt x="1140460" y="1270"/>
                  </a:lnTo>
                  <a:lnTo>
                    <a:pt x="11404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0650"/>
                  </a:lnTo>
                  <a:lnTo>
                    <a:pt x="0" y="121920"/>
                  </a:lnTo>
                  <a:lnTo>
                    <a:pt x="1143000" y="121920"/>
                  </a:lnTo>
                  <a:lnTo>
                    <a:pt x="1143000" y="120650"/>
                  </a:lnTo>
                  <a:lnTo>
                    <a:pt x="1143000" y="127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EB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7242810" y="3507739"/>
              <a:ext cx="1139190" cy="119380"/>
            </a:xfrm>
            <a:custGeom>
              <a:avLst/>
              <a:gdLst/>
              <a:ahLst/>
              <a:cxnLst/>
              <a:rect l="l" t="t" r="r" b="b"/>
              <a:pathLst>
                <a:path w="1139190" h="119379">
                  <a:moveTo>
                    <a:pt x="1139190" y="0"/>
                  </a:moveTo>
                  <a:lnTo>
                    <a:pt x="1137920" y="0"/>
                  </a:lnTo>
                  <a:lnTo>
                    <a:pt x="1137920" y="1270"/>
                  </a:lnTo>
                  <a:lnTo>
                    <a:pt x="1137920" y="116840"/>
                  </a:lnTo>
                  <a:lnTo>
                    <a:pt x="1270" y="116840"/>
                  </a:lnTo>
                  <a:lnTo>
                    <a:pt x="1270" y="1270"/>
                  </a:lnTo>
                  <a:lnTo>
                    <a:pt x="1137920" y="1270"/>
                  </a:lnTo>
                  <a:lnTo>
                    <a:pt x="11379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6840"/>
                  </a:lnTo>
                  <a:lnTo>
                    <a:pt x="0" y="119380"/>
                  </a:lnTo>
                  <a:lnTo>
                    <a:pt x="1139190" y="119380"/>
                  </a:lnTo>
                  <a:lnTo>
                    <a:pt x="1139190" y="116840"/>
                  </a:lnTo>
                  <a:lnTo>
                    <a:pt x="1139190" y="1270"/>
                  </a:lnTo>
                  <a:lnTo>
                    <a:pt x="1139190" y="0"/>
                  </a:lnTo>
                  <a:close/>
                </a:path>
              </a:pathLst>
            </a:custGeom>
            <a:solidFill>
              <a:srgbClr val="EB9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7244080" y="3509009"/>
              <a:ext cx="1136650" cy="115570"/>
            </a:xfrm>
            <a:custGeom>
              <a:avLst/>
              <a:gdLst/>
              <a:ahLst/>
              <a:cxnLst/>
              <a:rect l="l" t="t" r="r" b="b"/>
              <a:pathLst>
                <a:path w="1136650" h="115570">
                  <a:moveTo>
                    <a:pt x="1136650" y="0"/>
                  </a:moveTo>
                  <a:lnTo>
                    <a:pt x="1134110" y="0"/>
                  </a:lnTo>
                  <a:lnTo>
                    <a:pt x="1134110" y="2540"/>
                  </a:lnTo>
                  <a:lnTo>
                    <a:pt x="1134110" y="114300"/>
                  </a:lnTo>
                  <a:lnTo>
                    <a:pt x="2540" y="114300"/>
                  </a:lnTo>
                  <a:lnTo>
                    <a:pt x="2540" y="2540"/>
                  </a:lnTo>
                  <a:lnTo>
                    <a:pt x="1134110" y="2540"/>
                  </a:lnTo>
                  <a:lnTo>
                    <a:pt x="11341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4300"/>
                  </a:lnTo>
                  <a:lnTo>
                    <a:pt x="0" y="115570"/>
                  </a:lnTo>
                  <a:lnTo>
                    <a:pt x="1136650" y="115570"/>
                  </a:lnTo>
                  <a:lnTo>
                    <a:pt x="1136650" y="114300"/>
                  </a:lnTo>
                  <a:lnTo>
                    <a:pt x="1136650" y="2540"/>
                  </a:lnTo>
                  <a:lnTo>
                    <a:pt x="1136650" y="0"/>
                  </a:lnTo>
                  <a:close/>
                </a:path>
              </a:pathLst>
            </a:custGeom>
            <a:solidFill>
              <a:srgbClr val="EC9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7246620" y="3511549"/>
              <a:ext cx="1131570" cy="111760"/>
            </a:xfrm>
            <a:custGeom>
              <a:avLst/>
              <a:gdLst/>
              <a:ahLst/>
              <a:cxnLst/>
              <a:rect l="l" t="t" r="r" b="b"/>
              <a:pathLst>
                <a:path w="1131570" h="111760">
                  <a:moveTo>
                    <a:pt x="1131570" y="0"/>
                  </a:moveTo>
                  <a:lnTo>
                    <a:pt x="1130300" y="0"/>
                  </a:lnTo>
                  <a:lnTo>
                    <a:pt x="1130300" y="1270"/>
                  </a:lnTo>
                  <a:lnTo>
                    <a:pt x="1130300" y="109220"/>
                  </a:lnTo>
                  <a:lnTo>
                    <a:pt x="1270" y="109220"/>
                  </a:lnTo>
                  <a:lnTo>
                    <a:pt x="1270" y="1270"/>
                  </a:lnTo>
                  <a:lnTo>
                    <a:pt x="1130300" y="1270"/>
                  </a:lnTo>
                  <a:lnTo>
                    <a:pt x="11303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9220"/>
                  </a:lnTo>
                  <a:lnTo>
                    <a:pt x="0" y="111760"/>
                  </a:lnTo>
                  <a:lnTo>
                    <a:pt x="1131570" y="111760"/>
                  </a:lnTo>
                  <a:lnTo>
                    <a:pt x="1131570" y="109220"/>
                  </a:lnTo>
                  <a:lnTo>
                    <a:pt x="1131570" y="1270"/>
                  </a:lnTo>
                  <a:lnTo>
                    <a:pt x="1131570" y="0"/>
                  </a:lnTo>
                  <a:close/>
                </a:path>
              </a:pathLst>
            </a:custGeom>
            <a:solidFill>
              <a:srgbClr val="EC9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7247890" y="3512819"/>
              <a:ext cx="1129030" cy="107950"/>
            </a:xfrm>
            <a:custGeom>
              <a:avLst/>
              <a:gdLst/>
              <a:ahLst/>
              <a:cxnLst/>
              <a:rect l="l" t="t" r="r" b="b"/>
              <a:pathLst>
                <a:path w="1129029" h="107950">
                  <a:moveTo>
                    <a:pt x="1129030" y="0"/>
                  </a:moveTo>
                  <a:lnTo>
                    <a:pt x="1127760" y="0"/>
                  </a:lnTo>
                  <a:lnTo>
                    <a:pt x="1127760" y="2540"/>
                  </a:lnTo>
                  <a:lnTo>
                    <a:pt x="1127760" y="106680"/>
                  </a:lnTo>
                  <a:lnTo>
                    <a:pt x="2540" y="106680"/>
                  </a:lnTo>
                  <a:lnTo>
                    <a:pt x="2540" y="2540"/>
                  </a:lnTo>
                  <a:lnTo>
                    <a:pt x="1127760" y="2540"/>
                  </a:lnTo>
                  <a:lnTo>
                    <a:pt x="11277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6680"/>
                  </a:lnTo>
                  <a:lnTo>
                    <a:pt x="0" y="107950"/>
                  </a:lnTo>
                  <a:lnTo>
                    <a:pt x="1129030" y="107950"/>
                  </a:lnTo>
                  <a:lnTo>
                    <a:pt x="1129030" y="106680"/>
                  </a:lnTo>
                  <a:lnTo>
                    <a:pt x="1129030" y="2540"/>
                  </a:lnTo>
                  <a:lnTo>
                    <a:pt x="1129030" y="0"/>
                  </a:lnTo>
                  <a:close/>
                </a:path>
              </a:pathLst>
            </a:custGeom>
            <a:solidFill>
              <a:srgbClr val="ED9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7250430" y="3515359"/>
              <a:ext cx="1125220" cy="104139"/>
            </a:xfrm>
            <a:custGeom>
              <a:avLst/>
              <a:gdLst/>
              <a:ahLst/>
              <a:cxnLst/>
              <a:rect l="l" t="t" r="r" b="b"/>
              <a:pathLst>
                <a:path w="1125220" h="104139">
                  <a:moveTo>
                    <a:pt x="1125220" y="0"/>
                  </a:moveTo>
                  <a:lnTo>
                    <a:pt x="1122680" y="0"/>
                  </a:lnTo>
                  <a:lnTo>
                    <a:pt x="1122680" y="1270"/>
                  </a:lnTo>
                  <a:lnTo>
                    <a:pt x="1122680" y="102870"/>
                  </a:lnTo>
                  <a:lnTo>
                    <a:pt x="1270" y="102870"/>
                  </a:lnTo>
                  <a:lnTo>
                    <a:pt x="1270" y="1270"/>
                  </a:lnTo>
                  <a:lnTo>
                    <a:pt x="1122680" y="1270"/>
                  </a:lnTo>
                  <a:lnTo>
                    <a:pt x="11226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2870"/>
                  </a:lnTo>
                  <a:lnTo>
                    <a:pt x="0" y="104140"/>
                  </a:lnTo>
                  <a:lnTo>
                    <a:pt x="1125220" y="104140"/>
                  </a:lnTo>
                  <a:lnTo>
                    <a:pt x="1125220" y="102870"/>
                  </a:lnTo>
                  <a:lnTo>
                    <a:pt x="1125220" y="1270"/>
                  </a:lnTo>
                  <a:lnTo>
                    <a:pt x="1125220" y="0"/>
                  </a:lnTo>
                  <a:close/>
                </a:path>
              </a:pathLst>
            </a:custGeom>
            <a:solidFill>
              <a:srgbClr val="ED9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7251700" y="3516629"/>
              <a:ext cx="1121410" cy="101600"/>
            </a:xfrm>
            <a:custGeom>
              <a:avLst/>
              <a:gdLst/>
              <a:ahLst/>
              <a:cxnLst/>
              <a:rect l="l" t="t" r="r" b="b"/>
              <a:pathLst>
                <a:path w="1121409" h="101600">
                  <a:moveTo>
                    <a:pt x="1121410" y="0"/>
                  </a:moveTo>
                  <a:lnTo>
                    <a:pt x="1120140" y="0"/>
                  </a:lnTo>
                  <a:lnTo>
                    <a:pt x="1120140" y="2540"/>
                  </a:lnTo>
                  <a:lnTo>
                    <a:pt x="1120140" y="99060"/>
                  </a:lnTo>
                  <a:lnTo>
                    <a:pt x="2540" y="99060"/>
                  </a:lnTo>
                  <a:lnTo>
                    <a:pt x="2540" y="2540"/>
                  </a:lnTo>
                  <a:lnTo>
                    <a:pt x="1120140" y="2540"/>
                  </a:lnTo>
                  <a:lnTo>
                    <a:pt x="11201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9060"/>
                  </a:lnTo>
                  <a:lnTo>
                    <a:pt x="0" y="101600"/>
                  </a:lnTo>
                  <a:lnTo>
                    <a:pt x="1121410" y="101600"/>
                  </a:lnTo>
                  <a:lnTo>
                    <a:pt x="1121410" y="99060"/>
                  </a:lnTo>
                  <a:lnTo>
                    <a:pt x="1121410" y="2540"/>
                  </a:lnTo>
                  <a:lnTo>
                    <a:pt x="1121410" y="0"/>
                  </a:lnTo>
                  <a:close/>
                </a:path>
              </a:pathLst>
            </a:custGeom>
            <a:solidFill>
              <a:srgbClr val="EEA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7254240" y="3519169"/>
              <a:ext cx="1117600" cy="96520"/>
            </a:xfrm>
            <a:custGeom>
              <a:avLst/>
              <a:gdLst/>
              <a:ahLst/>
              <a:cxnLst/>
              <a:rect l="l" t="t" r="r" b="b"/>
              <a:pathLst>
                <a:path w="1117600" h="96520">
                  <a:moveTo>
                    <a:pt x="1117600" y="0"/>
                  </a:moveTo>
                  <a:lnTo>
                    <a:pt x="1115060" y="0"/>
                  </a:lnTo>
                  <a:lnTo>
                    <a:pt x="1115060" y="1270"/>
                  </a:lnTo>
                  <a:lnTo>
                    <a:pt x="1115060" y="95250"/>
                  </a:lnTo>
                  <a:lnTo>
                    <a:pt x="1270" y="95250"/>
                  </a:lnTo>
                  <a:lnTo>
                    <a:pt x="1270" y="1270"/>
                  </a:lnTo>
                  <a:lnTo>
                    <a:pt x="1115060" y="1270"/>
                  </a:lnTo>
                  <a:lnTo>
                    <a:pt x="11150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5250"/>
                  </a:lnTo>
                  <a:lnTo>
                    <a:pt x="0" y="96520"/>
                  </a:lnTo>
                  <a:lnTo>
                    <a:pt x="1117600" y="96520"/>
                  </a:lnTo>
                  <a:lnTo>
                    <a:pt x="1117600" y="95250"/>
                  </a:lnTo>
                  <a:lnTo>
                    <a:pt x="1117600" y="1270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EEA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7255510" y="3520439"/>
              <a:ext cx="1113790" cy="93980"/>
            </a:xfrm>
            <a:custGeom>
              <a:avLst/>
              <a:gdLst/>
              <a:ahLst/>
              <a:cxnLst/>
              <a:rect l="l" t="t" r="r" b="b"/>
              <a:pathLst>
                <a:path w="1113790" h="93979">
                  <a:moveTo>
                    <a:pt x="1113790" y="0"/>
                  </a:moveTo>
                  <a:lnTo>
                    <a:pt x="1112520" y="0"/>
                  </a:lnTo>
                  <a:lnTo>
                    <a:pt x="1112520" y="1270"/>
                  </a:lnTo>
                  <a:lnTo>
                    <a:pt x="1112520" y="91440"/>
                  </a:lnTo>
                  <a:lnTo>
                    <a:pt x="1270" y="91440"/>
                  </a:lnTo>
                  <a:lnTo>
                    <a:pt x="1270" y="1270"/>
                  </a:lnTo>
                  <a:lnTo>
                    <a:pt x="1112520" y="1270"/>
                  </a:lnTo>
                  <a:lnTo>
                    <a:pt x="11125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3980"/>
                  </a:lnTo>
                  <a:lnTo>
                    <a:pt x="1113790" y="93980"/>
                  </a:lnTo>
                  <a:lnTo>
                    <a:pt x="1113790" y="91440"/>
                  </a:lnTo>
                  <a:lnTo>
                    <a:pt x="1113790" y="1270"/>
                  </a:lnTo>
                  <a:lnTo>
                    <a:pt x="1113790" y="0"/>
                  </a:lnTo>
                  <a:close/>
                </a:path>
              </a:pathLst>
            </a:custGeom>
            <a:solidFill>
              <a:srgbClr val="EFA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7256780" y="3521709"/>
              <a:ext cx="1111250" cy="90170"/>
            </a:xfrm>
            <a:custGeom>
              <a:avLst/>
              <a:gdLst/>
              <a:ahLst/>
              <a:cxnLst/>
              <a:rect l="l" t="t" r="r" b="b"/>
              <a:pathLst>
                <a:path w="1111250" h="90170">
                  <a:moveTo>
                    <a:pt x="1111250" y="0"/>
                  </a:moveTo>
                  <a:lnTo>
                    <a:pt x="1108710" y="0"/>
                  </a:lnTo>
                  <a:lnTo>
                    <a:pt x="1108710" y="2540"/>
                  </a:lnTo>
                  <a:lnTo>
                    <a:pt x="1108710" y="88900"/>
                  </a:lnTo>
                  <a:lnTo>
                    <a:pt x="2540" y="88900"/>
                  </a:lnTo>
                  <a:lnTo>
                    <a:pt x="2540" y="2540"/>
                  </a:lnTo>
                  <a:lnTo>
                    <a:pt x="1108710" y="2540"/>
                  </a:lnTo>
                  <a:lnTo>
                    <a:pt x="11087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8900"/>
                  </a:lnTo>
                  <a:lnTo>
                    <a:pt x="0" y="90170"/>
                  </a:lnTo>
                  <a:lnTo>
                    <a:pt x="1111250" y="90170"/>
                  </a:lnTo>
                  <a:lnTo>
                    <a:pt x="1111250" y="88900"/>
                  </a:lnTo>
                  <a:lnTo>
                    <a:pt x="1111250" y="2540"/>
                  </a:lnTo>
                  <a:lnTo>
                    <a:pt x="1111250" y="0"/>
                  </a:lnTo>
                  <a:close/>
                </a:path>
              </a:pathLst>
            </a:custGeom>
            <a:solidFill>
              <a:srgbClr val="F0A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7259320" y="3524249"/>
              <a:ext cx="1106170" cy="86360"/>
            </a:xfrm>
            <a:custGeom>
              <a:avLst/>
              <a:gdLst/>
              <a:ahLst/>
              <a:cxnLst/>
              <a:rect l="l" t="t" r="r" b="b"/>
              <a:pathLst>
                <a:path w="1106170" h="86360">
                  <a:moveTo>
                    <a:pt x="1106170" y="0"/>
                  </a:moveTo>
                  <a:lnTo>
                    <a:pt x="1104900" y="0"/>
                  </a:lnTo>
                  <a:lnTo>
                    <a:pt x="1104900" y="1270"/>
                  </a:lnTo>
                  <a:lnTo>
                    <a:pt x="1104900" y="83820"/>
                  </a:lnTo>
                  <a:lnTo>
                    <a:pt x="1270" y="83820"/>
                  </a:lnTo>
                  <a:lnTo>
                    <a:pt x="1270" y="1270"/>
                  </a:lnTo>
                  <a:lnTo>
                    <a:pt x="1104900" y="1270"/>
                  </a:lnTo>
                  <a:lnTo>
                    <a:pt x="11049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3820"/>
                  </a:lnTo>
                  <a:lnTo>
                    <a:pt x="0" y="86360"/>
                  </a:lnTo>
                  <a:lnTo>
                    <a:pt x="1106170" y="86360"/>
                  </a:lnTo>
                  <a:lnTo>
                    <a:pt x="1106170" y="83820"/>
                  </a:lnTo>
                  <a:lnTo>
                    <a:pt x="1106170" y="1270"/>
                  </a:lnTo>
                  <a:lnTo>
                    <a:pt x="1106170" y="0"/>
                  </a:lnTo>
                  <a:close/>
                </a:path>
              </a:pathLst>
            </a:custGeom>
            <a:solidFill>
              <a:srgbClr val="F0AD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7260590" y="3525519"/>
              <a:ext cx="1103630" cy="82550"/>
            </a:xfrm>
            <a:custGeom>
              <a:avLst/>
              <a:gdLst/>
              <a:ahLst/>
              <a:cxnLst/>
              <a:rect l="l" t="t" r="r" b="b"/>
              <a:pathLst>
                <a:path w="1103629" h="82550">
                  <a:moveTo>
                    <a:pt x="1103630" y="0"/>
                  </a:moveTo>
                  <a:lnTo>
                    <a:pt x="1102360" y="0"/>
                  </a:lnTo>
                  <a:lnTo>
                    <a:pt x="1102360" y="2540"/>
                  </a:lnTo>
                  <a:lnTo>
                    <a:pt x="1102360" y="81280"/>
                  </a:lnTo>
                  <a:lnTo>
                    <a:pt x="2540" y="81280"/>
                  </a:lnTo>
                  <a:lnTo>
                    <a:pt x="2540" y="2540"/>
                  </a:lnTo>
                  <a:lnTo>
                    <a:pt x="1102360" y="2540"/>
                  </a:lnTo>
                  <a:lnTo>
                    <a:pt x="11023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1280"/>
                  </a:lnTo>
                  <a:lnTo>
                    <a:pt x="0" y="82550"/>
                  </a:lnTo>
                  <a:lnTo>
                    <a:pt x="1103630" y="82550"/>
                  </a:lnTo>
                  <a:lnTo>
                    <a:pt x="1103630" y="81280"/>
                  </a:lnTo>
                  <a:lnTo>
                    <a:pt x="1103630" y="2540"/>
                  </a:lnTo>
                  <a:lnTo>
                    <a:pt x="1103630" y="0"/>
                  </a:lnTo>
                  <a:close/>
                </a:path>
              </a:pathLst>
            </a:custGeom>
            <a:solidFill>
              <a:srgbClr val="F1B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7263130" y="3528059"/>
              <a:ext cx="1099820" cy="78740"/>
            </a:xfrm>
            <a:custGeom>
              <a:avLst/>
              <a:gdLst/>
              <a:ahLst/>
              <a:cxnLst/>
              <a:rect l="l" t="t" r="r" b="b"/>
              <a:pathLst>
                <a:path w="1099820" h="78739">
                  <a:moveTo>
                    <a:pt x="1099820" y="0"/>
                  </a:moveTo>
                  <a:lnTo>
                    <a:pt x="1097280" y="0"/>
                  </a:lnTo>
                  <a:lnTo>
                    <a:pt x="1097280" y="1270"/>
                  </a:lnTo>
                  <a:lnTo>
                    <a:pt x="1097280" y="77470"/>
                  </a:lnTo>
                  <a:lnTo>
                    <a:pt x="1270" y="77470"/>
                  </a:lnTo>
                  <a:lnTo>
                    <a:pt x="1270" y="1270"/>
                  </a:lnTo>
                  <a:lnTo>
                    <a:pt x="1097280" y="1270"/>
                  </a:lnTo>
                  <a:lnTo>
                    <a:pt x="10972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7470"/>
                  </a:lnTo>
                  <a:lnTo>
                    <a:pt x="0" y="78740"/>
                  </a:lnTo>
                  <a:lnTo>
                    <a:pt x="1099820" y="78740"/>
                  </a:lnTo>
                  <a:lnTo>
                    <a:pt x="1099820" y="77470"/>
                  </a:lnTo>
                  <a:lnTo>
                    <a:pt x="1099820" y="1270"/>
                  </a:lnTo>
                  <a:lnTo>
                    <a:pt x="1099820" y="0"/>
                  </a:lnTo>
                  <a:close/>
                </a:path>
              </a:pathLst>
            </a:custGeom>
            <a:solidFill>
              <a:srgbClr val="F1B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7264400" y="3529329"/>
              <a:ext cx="1096010" cy="76200"/>
            </a:xfrm>
            <a:custGeom>
              <a:avLst/>
              <a:gdLst/>
              <a:ahLst/>
              <a:cxnLst/>
              <a:rect l="l" t="t" r="r" b="b"/>
              <a:pathLst>
                <a:path w="1096009" h="76200">
                  <a:moveTo>
                    <a:pt x="10960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73660"/>
                  </a:lnTo>
                  <a:lnTo>
                    <a:pt x="0" y="76200"/>
                  </a:lnTo>
                  <a:lnTo>
                    <a:pt x="1096010" y="76200"/>
                  </a:lnTo>
                  <a:lnTo>
                    <a:pt x="1096010" y="73660"/>
                  </a:lnTo>
                  <a:lnTo>
                    <a:pt x="1096010" y="2552"/>
                  </a:lnTo>
                  <a:lnTo>
                    <a:pt x="1094740" y="2552"/>
                  </a:lnTo>
                  <a:lnTo>
                    <a:pt x="1094740" y="73660"/>
                  </a:lnTo>
                  <a:lnTo>
                    <a:pt x="1270" y="73660"/>
                  </a:lnTo>
                  <a:lnTo>
                    <a:pt x="1270" y="2540"/>
                  </a:lnTo>
                  <a:lnTo>
                    <a:pt x="1096010" y="2540"/>
                  </a:lnTo>
                  <a:lnTo>
                    <a:pt x="1096010" y="0"/>
                  </a:lnTo>
                  <a:close/>
                </a:path>
              </a:pathLst>
            </a:custGeom>
            <a:solidFill>
              <a:srgbClr val="F2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7265670" y="3531869"/>
              <a:ext cx="1093470" cy="71120"/>
            </a:xfrm>
            <a:custGeom>
              <a:avLst/>
              <a:gdLst/>
              <a:ahLst/>
              <a:cxnLst/>
              <a:rect l="l" t="t" r="r" b="b"/>
              <a:pathLst>
                <a:path w="1093470" h="71120">
                  <a:moveTo>
                    <a:pt x="1093470" y="0"/>
                  </a:moveTo>
                  <a:lnTo>
                    <a:pt x="1090930" y="0"/>
                  </a:lnTo>
                  <a:lnTo>
                    <a:pt x="1090930" y="1270"/>
                  </a:lnTo>
                  <a:lnTo>
                    <a:pt x="1090930" y="69850"/>
                  </a:lnTo>
                  <a:lnTo>
                    <a:pt x="2540" y="69850"/>
                  </a:lnTo>
                  <a:lnTo>
                    <a:pt x="2540" y="1270"/>
                  </a:lnTo>
                  <a:lnTo>
                    <a:pt x="1090930" y="1270"/>
                  </a:lnTo>
                  <a:lnTo>
                    <a:pt x="10909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9850"/>
                  </a:lnTo>
                  <a:lnTo>
                    <a:pt x="0" y="71120"/>
                  </a:lnTo>
                  <a:lnTo>
                    <a:pt x="1093470" y="71120"/>
                  </a:lnTo>
                  <a:lnTo>
                    <a:pt x="1093470" y="69862"/>
                  </a:lnTo>
                  <a:lnTo>
                    <a:pt x="1093470" y="1270"/>
                  </a:lnTo>
                  <a:lnTo>
                    <a:pt x="1093470" y="0"/>
                  </a:lnTo>
                  <a:close/>
                </a:path>
              </a:pathLst>
            </a:custGeom>
            <a:solidFill>
              <a:srgbClr val="F2B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7268210" y="3533139"/>
              <a:ext cx="1088390" cy="68580"/>
            </a:xfrm>
            <a:custGeom>
              <a:avLst/>
              <a:gdLst/>
              <a:ahLst/>
              <a:cxnLst/>
              <a:rect l="l" t="t" r="r" b="b"/>
              <a:pathLst>
                <a:path w="1088390" h="68579">
                  <a:moveTo>
                    <a:pt x="1088390" y="0"/>
                  </a:moveTo>
                  <a:lnTo>
                    <a:pt x="1087120" y="0"/>
                  </a:lnTo>
                  <a:lnTo>
                    <a:pt x="1087120" y="1270"/>
                  </a:lnTo>
                  <a:lnTo>
                    <a:pt x="1087120" y="66040"/>
                  </a:lnTo>
                  <a:lnTo>
                    <a:pt x="1270" y="66040"/>
                  </a:lnTo>
                  <a:lnTo>
                    <a:pt x="1270" y="1270"/>
                  </a:lnTo>
                  <a:lnTo>
                    <a:pt x="1087120" y="1270"/>
                  </a:lnTo>
                  <a:lnTo>
                    <a:pt x="10871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6040"/>
                  </a:lnTo>
                  <a:lnTo>
                    <a:pt x="0" y="68580"/>
                  </a:lnTo>
                  <a:lnTo>
                    <a:pt x="1088390" y="68580"/>
                  </a:lnTo>
                  <a:lnTo>
                    <a:pt x="1088390" y="66040"/>
                  </a:lnTo>
                  <a:lnTo>
                    <a:pt x="1088390" y="1270"/>
                  </a:lnTo>
                  <a:lnTo>
                    <a:pt x="1088390" y="0"/>
                  </a:lnTo>
                  <a:close/>
                </a:path>
              </a:pathLst>
            </a:custGeom>
            <a:solidFill>
              <a:srgbClr val="F3B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7269480" y="3534409"/>
              <a:ext cx="1085850" cy="64769"/>
            </a:xfrm>
            <a:custGeom>
              <a:avLst/>
              <a:gdLst/>
              <a:ahLst/>
              <a:cxnLst/>
              <a:rect l="l" t="t" r="r" b="b"/>
              <a:pathLst>
                <a:path w="1085850" h="64770">
                  <a:moveTo>
                    <a:pt x="1085850" y="0"/>
                  </a:moveTo>
                  <a:lnTo>
                    <a:pt x="1084580" y="0"/>
                  </a:lnTo>
                  <a:lnTo>
                    <a:pt x="1084580" y="2540"/>
                  </a:lnTo>
                  <a:lnTo>
                    <a:pt x="1084580" y="63500"/>
                  </a:lnTo>
                  <a:lnTo>
                    <a:pt x="2540" y="63500"/>
                  </a:lnTo>
                  <a:lnTo>
                    <a:pt x="2540" y="2540"/>
                  </a:lnTo>
                  <a:lnTo>
                    <a:pt x="1084580" y="2540"/>
                  </a:lnTo>
                  <a:lnTo>
                    <a:pt x="10845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500"/>
                  </a:lnTo>
                  <a:lnTo>
                    <a:pt x="0" y="64770"/>
                  </a:lnTo>
                  <a:lnTo>
                    <a:pt x="1085850" y="64770"/>
                  </a:lnTo>
                  <a:lnTo>
                    <a:pt x="1085850" y="63500"/>
                  </a:lnTo>
                  <a:lnTo>
                    <a:pt x="1085850" y="2540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3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7272020" y="3536949"/>
              <a:ext cx="1082040" cy="60960"/>
            </a:xfrm>
            <a:custGeom>
              <a:avLst/>
              <a:gdLst/>
              <a:ahLst/>
              <a:cxnLst/>
              <a:rect l="l" t="t" r="r" b="b"/>
              <a:pathLst>
                <a:path w="1082040" h="60960">
                  <a:moveTo>
                    <a:pt x="1082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9690"/>
                  </a:lnTo>
                  <a:lnTo>
                    <a:pt x="0" y="60960"/>
                  </a:lnTo>
                  <a:lnTo>
                    <a:pt x="1082040" y="60960"/>
                  </a:lnTo>
                  <a:lnTo>
                    <a:pt x="1082040" y="59690"/>
                  </a:lnTo>
                  <a:lnTo>
                    <a:pt x="1082040" y="1282"/>
                  </a:lnTo>
                  <a:lnTo>
                    <a:pt x="1079500" y="1282"/>
                  </a:lnTo>
                  <a:lnTo>
                    <a:pt x="1079500" y="59690"/>
                  </a:lnTo>
                  <a:lnTo>
                    <a:pt x="1270" y="59690"/>
                  </a:lnTo>
                  <a:lnTo>
                    <a:pt x="1270" y="1270"/>
                  </a:lnTo>
                  <a:lnTo>
                    <a:pt x="1082040" y="1270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F4C4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7273290" y="3538219"/>
              <a:ext cx="1078230" cy="58419"/>
            </a:xfrm>
            <a:custGeom>
              <a:avLst/>
              <a:gdLst/>
              <a:ahLst/>
              <a:cxnLst/>
              <a:rect l="l" t="t" r="r" b="b"/>
              <a:pathLst>
                <a:path w="1078229" h="58420">
                  <a:moveTo>
                    <a:pt x="1078230" y="0"/>
                  </a:moveTo>
                  <a:lnTo>
                    <a:pt x="1076960" y="0"/>
                  </a:lnTo>
                  <a:lnTo>
                    <a:pt x="1076960" y="2540"/>
                  </a:lnTo>
                  <a:lnTo>
                    <a:pt x="1076960" y="55880"/>
                  </a:lnTo>
                  <a:lnTo>
                    <a:pt x="2540" y="55880"/>
                  </a:lnTo>
                  <a:lnTo>
                    <a:pt x="2540" y="2540"/>
                  </a:lnTo>
                  <a:lnTo>
                    <a:pt x="1076960" y="2540"/>
                  </a:lnTo>
                  <a:lnTo>
                    <a:pt x="10769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1078230" y="58420"/>
                  </a:lnTo>
                  <a:lnTo>
                    <a:pt x="1078230" y="55880"/>
                  </a:lnTo>
                  <a:lnTo>
                    <a:pt x="1078230" y="2540"/>
                  </a:lnTo>
                  <a:lnTo>
                    <a:pt x="1078230" y="0"/>
                  </a:lnTo>
                  <a:close/>
                </a:path>
              </a:pathLst>
            </a:custGeom>
            <a:solidFill>
              <a:srgbClr val="F4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7275830" y="3540759"/>
              <a:ext cx="1074420" cy="53340"/>
            </a:xfrm>
            <a:custGeom>
              <a:avLst/>
              <a:gdLst/>
              <a:ahLst/>
              <a:cxnLst/>
              <a:rect l="l" t="t" r="r" b="b"/>
              <a:pathLst>
                <a:path w="1074420" h="53339">
                  <a:moveTo>
                    <a:pt x="1074420" y="0"/>
                  </a:moveTo>
                  <a:lnTo>
                    <a:pt x="1071880" y="0"/>
                  </a:lnTo>
                  <a:lnTo>
                    <a:pt x="1071880" y="1270"/>
                  </a:lnTo>
                  <a:lnTo>
                    <a:pt x="1071880" y="52070"/>
                  </a:lnTo>
                  <a:lnTo>
                    <a:pt x="1270" y="52070"/>
                  </a:lnTo>
                  <a:lnTo>
                    <a:pt x="1270" y="1270"/>
                  </a:lnTo>
                  <a:lnTo>
                    <a:pt x="1071880" y="1270"/>
                  </a:lnTo>
                  <a:lnTo>
                    <a:pt x="10718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1074420" y="53340"/>
                  </a:lnTo>
                  <a:lnTo>
                    <a:pt x="1074420" y="52070"/>
                  </a:lnTo>
                  <a:lnTo>
                    <a:pt x="1074420" y="127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F5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7277100" y="3542029"/>
              <a:ext cx="1070610" cy="50800"/>
            </a:xfrm>
            <a:custGeom>
              <a:avLst/>
              <a:gdLst/>
              <a:ahLst/>
              <a:cxnLst/>
              <a:rect l="l" t="t" r="r" b="b"/>
              <a:pathLst>
                <a:path w="1070609" h="50800">
                  <a:moveTo>
                    <a:pt x="1070610" y="0"/>
                  </a:moveTo>
                  <a:lnTo>
                    <a:pt x="1069340" y="0"/>
                  </a:lnTo>
                  <a:lnTo>
                    <a:pt x="1069340" y="1270"/>
                  </a:lnTo>
                  <a:lnTo>
                    <a:pt x="1069340" y="48260"/>
                  </a:lnTo>
                  <a:lnTo>
                    <a:pt x="1270" y="48260"/>
                  </a:lnTo>
                  <a:lnTo>
                    <a:pt x="1270" y="1270"/>
                  </a:lnTo>
                  <a:lnTo>
                    <a:pt x="1069340" y="1270"/>
                  </a:lnTo>
                  <a:lnTo>
                    <a:pt x="10693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8260"/>
                  </a:lnTo>
                  <a:lnTo>
                    <a:pt x="0" y="50800"/>
                  </a:lnTo>
                  <a:lnTo>
                    <a:pt x="1070610" y="50800"/>
                  </a:lnTo>
                  <a:lnTo>
                    <a:pt x="1070610" y="48260"/>
                  </a:lnTo>
                  <a:lnTo>
                    <a:pt x="1070610" y="1270"/>
                  </a:lnTo>
                  <a:lnTo>
                    <a:pt x="1070610" y="0"/>
                  </a:lnTo>
                  <a:close/>
                </a:path>
              </a:pathLst>
            </a:custGeom>
            <a:solidFill>
              <a:srgbClr val="F5C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7278370" y="3543299"/>
              <a:ext cx="1068070" cy="46990"/>
            </a:xfrm>
            <a:custGeom>
              <a:avLst/>
              <a:gdLst/>
              <a:ahLst/>
              <a:cxnLst/>
              <a:rect l="l" t="t" r="r" b="b"/>
              <a:pathLst>
                <a:path w="1068070" h="46989">
                  <a:moveTo>
                    <a:pt x="1068070" y="0"/>
                  </a:moveTo>
                  <a:lnTo>
                    <a:pt x="1065530" y="0"/>
                  </a:lnTo>
                  <a:lnTo>
                    <a:pt x="1065530" y="2540"/>
                  </a:lnTo>
                  <a:lnTo>
                    <a:pt x="1065530" y="45720"/>
                  </a:lnTo>
                  <a:lnTo>
                    <a:pt x="2540" y="45720"/>
                  </a:lnTo>
                  <a:lnTo>
                    <a:pt x="2540" y="2540"/>
                  </a:lnTo>
                  <a:lnTo>
                    <a:pt x="1065530" y="2540"/>
                  </a:lnTo>
                  <a:lnTo>
                    <a:pt x="10655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5720"/>
                  </a:lnTo>
                  <a:lnTo>
                    <a:pt x="0" y="46990"/>
                  </a:lnTo>
                  <a:lnTo>
                    <a:pt x="1068070" y="46990"/>
                  </a:lnTo>
                  <a:lnTo>
                    <a:pt x="1068070" y="45732"/>
                  </a:lnTo>
                  <a:lnTo>
                    <a:pt x="1068070" y="2540"/>
                  </a:lnTo>
                  <a:lnTo>
                    <a:pt x="1068070" y="0"/>
                  </a:lnTo>
                  <a:close/>
                </a:path>
              </a:pathLst>
            </a:custGeom>
            <a:solidFill>
              <a:srgbClr val="F6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7280910" y="3545839"/>
              <a:ext cx="1062990" cy="43180"/>
            </a:xfrm>
            <a:custGeom>
              <a:avLst/>
              <a:gdLst/>
              <a:ahLst/>
              <a:cxnLst/>
              <a:rect l="l" t="t" r="r" b="b"/>
              <a:pathLst>
                <a:path w="1062990" h="43179">
                  <a:moveTo>
                    <a:pt x="1062990" y="0"/>
                  </a:moveTo>
                  <a:lnTo>
                    <a:pt x="1061720" y="0"/>
                  </a:lnTo>
                  <a:lnTo>
                    <a:pt x="1061720" y="1270"/>
                  </a:lnTo>
                  <a:lnTo>
                    <a:pt x="1061720" y="40640"/>
                  </a:lnTo>
                  <a:lnTo>
                    <a:pt x="1270" y="40640"/>
                  </a:lnTo>
                  <a:lnTo>
                    <a:pt x="1270" y="1270"/>
                  </a:lnTo>
                  <a:lnTo>
                    <a:pt x="1061720" y="1270"/>
                  </a:lnTo>
                  <a:lnTo>
                    <a:pt x="10617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1062990" y="43180"/>
                  </a:lnTo>
                  <a:lnTo>
                    <a:pt x="1062990" y="40640"/>
                  </a:lnTo>
                  <a:lnTo>
                    <a:pt x="1062990" y="1270"/>
                  </a:lnTo>
                  <a:lnTo>
                    <a:pt x="1062990" y="0"/>
                  </a:lnTo>
                  <a:close/>
                </a:path>
              </a:pathLst>
            </a:custGeom>
            <a:solidFill>
              <a:srgbClr val="F6D5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7282180" y="3547109"/>
              <a:ext cx="1060450" cy="39370"/>
            </a:xfrm>
            <a:custGeom>
              <a:avLst/>
              <a:gdLst/>
              <a:ahLst/>
              <a:cxnLst/>
              <a:rect l="l" t="t" r="r" b="b"/>
              <a:pathLst>
                <a:path w="1060450" h="39370">
                  <a:moveTo>
                    <a:pt x="1060450" y="0"/>
                  </a:moveTo>
                  <a:lnTo>
                    <a:pt x="1059180" y="0"/>
                  </a:lnTo>
                  <a:lnTo>
                    <a:pt x="1059180" y="2540"/>
                  </a:lnTo>
                  <a:lnTo>
                    <a:pt x="1059180" y="38100"/>
                  </a:lnTo>
                  <a:lnTo>
                    <a:pt x="2540" y="38100"/>
                  </a:lnTo>
                  <a:lnTo>
                    <a:pt x="2540" y="2540"/>
                  </a:lnTo>
                  <a:lnTo>
                    <a:pt x="1059180" y="2540"/>
                  </a:lnTo>
                  <a:lnTo>
                    <a:pt x="10591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1060450" y="39370"/>
                  </a:lnTo>
                  <a:lnTo>
                    <a:pt x="1060450" y="38100"/>
                  </a:lnTo>
                  <a:lnTo>
                    <a:pt x="1060450" y="2540"/>
                  </a:lnTo>
                  <a:lnTo>
                    <a:pt x="1060450" y="0"/>
                  </a:lnTo>
                  <a:close/>
                </a:path>
              </a:pathLst>
            </a:custGeom>
            <a:solidFill>
              <a:srgbClr val="F7D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7284720" y="3549649"/>
              <a:ext cx="1056640" cy="35560"/>
            </a:xfrm>
            <a:custGeom>
              <a:avLst/>
              <a:gdLst/>
              <a:ahLst/>
              <a:cxnLst/>
              <a:rect l="l" t="t" r="r" b="b"/>
              <a:pathLst>
                <a:path w="1056640" h="35560">
                  <a:moveTo>
                    <a:pt x="10566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4290"/>
                  </a:lnTo>
                  <a:lnTo>
                    <a:pt x="0" y="35560"/>
                  </a:lnTo>
                  <a:lnTo>
                    <a:pt x="1056640" y="35560"/>
                  </a:lnTo>
                  <a:lnTo>
                    <a:pt x="1056640" y="34290"/>
                  </a:lnTo>
                  <a:lnTo>
                    <a:pt x="1056640" y="1282"/>
                  </a:lnTo>
                  <a:lnTo>
                    <a:pt x="1054100" y="1282"/>
                  </a:lnTo>
                  <a:lnTo>
                    <a:pt x="1054100" y="34290"/>
                  </a:lnTo>
                  <a:lnTo>
                    <a:pt x="1270" y="34290"/>
                  </a:lnTo>
                  <a:lnTo>
                    <a:pt x="1270" y="1270"/>
                  </a:lnTo>
                  <a:lnTo>
                    <a:pt x="1056640" y="1270"/>
                  </a:lnTo>
                  <a:lnTo>
                    <a:pt x="1056640" y="0"/>
                  </a:lnTo>
                  <a:close/>
                </a:path>
              </a:pathLst>
            </a:custGeom>
            <a:solidFill>
              <a:srgbClr val="F7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7285990" y="3550919"/>
              <a:ext cx="1052830" cy="33020"/>
            </a:xfrm>
            <a:custGeom>
              <a:avLst/>
              <a:gdLst/>
              <a:ahLst/>
              <a:cxnLst/>
              <a:rect l="l" t="t" r="r" b="b"/>
              <a:pathLst>
                <a:path w="1052829" h="33020">
                  <a:moveTo>
                    <a:pt x="1052830" y="0"/>
                  </a:moveTo>
                  <a:lnTo>
                    <a:pt x="1051560" y="0"/>
                  </a:lnTo>
                  <a:lnTo>
                    <a:pt x="1051560" y="2540"/>
                  </a:lnTo>
                  <a:lnTo>
                    <a:pt x="1051560" y="30480"/>
                  </a:lnTo>
                  <a:lnTo>
                    <a:pt x="1270" y="30480"/>
                  </a:lnTo>
                  <a:lnTo>
                    <a:pt x="1270" y="2540"/>
                  </a:lnTo>
                  <a:lnTo>
                    <a:pt x="1051560" y="2540"/>
                  </a:lnTo>
                  <a:lnTo>
                    <a:pt x="10515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0480"/>
                  </a:lnTo>
                  <a:lnTo>
                    <a:pt x="0" y="33020"/>
                  </a:lnTo>
                  <a:lnTo>
                    <a:pt x="1052830" y="33020"/>
                  </a:lnTo>
                  <a:lnTo>
                    <a:pt x="1052830" y="30480"/>
                  </a:lnTo>
                  <a:lnTo>
                    <a:pt x="1052830" y="2540"/>
                  </a:lnTo>
                  <a:lnTo>
                    <a:pt x="1052830" y="0"/>
                  </a:lnTo>
                  <a:close/>
                </a:path>
              </a:pathLst>
            </a:custGeom>
            <a:solidFill>
              <a:srgbClr val="F8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7287260" y="3553459"/>
              <a:ext cx="1050290" cy="27940"/>
            </a:xfrm>
            <a:custGeom>
              <a:avLst/>
              <a:gdLst/>
              <a:ahLst/>
              <a:cxnLst/>
              <a:rect l="l" t="t" r="r" b="b"/>
              <a:pathLst>
                <a:path w="1050290" h="27939">
                  <a:moveTo>
                    <a:pt x="1050290" y="0"/>
                  </a:moveTo>
                  <a:lnTo>
                    <a:pt x="1047750" y="0"/>
                  </a:lnTo>
                  <a:lnTo>
                    <a:pt x="1047750" y="1270"/>
                  </a:lnTo>
                  <a:lnTo>
                    <a:pt x="1047750" y="26670"/>
                  </a:lnTo>
                  <a:lnTo>
                    <a:pt x="2540" y="26670"/>
                  </a:lnTo>
                  <a:lnTo>
                    <a:pt x="2540" y="1270"/>
                  </a:lnTo>
                  <a:lnTo>
                    <a:pt x="1047750" y="1270"/>
                  </a:lnTo>
                  <a:lnTo>
                    <a:pt x="10477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670"/>
                  </a:lnTo>
                  <a:lnTo>
                    <a:pt x="0" y="27940"/>
                  </a:lnTo>
                  <a:lnTo>
                    <a:pt x="1050290" y="27940"/>
                  </a:lnTo>
                  <a:lnTo>
                    <a:pt x="1050290" y="26670"/>
                  </a:lnTo>
                  <a:lnTo>
                    <a:pt x="1050290" y="1270"/>
                  </a:lnTo>
                  <a:lnTo>
                    <a:pt x="1050290" y="0"/>
                  </a:lnTo>
                  <a:close/>
                </a:path>
              </a:pathLst>
            </a:custGeom>
            <a:solidFill>
              <a:srgbClr val="F8E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7289800" y="3554729"/>
              <a:ext cx="1045210" cy="25400"/>
            </a:xfrm>
            <a:custGeom>
              <a:avLst/>
              <a:gdLst/>
              <a:ahLst/>
              <a:cxnLst/>
              <a:rect l="l" t="t" r="r" b="b"/>
              <a:pathLst>
                <a:path w="1045209" h="25400">
                  <a:moveTo>
                    <a:pt x="1045210" y="0"/>
                  </a:moveTo>
                  <a:lnTo>
                    <a:pt x="1043940" y="0"/>
                  </a:lnTo>
                  <a:lnTo>
                    <a:pt x="1043940" y="1270"/>
                  </a:lnTo>
                  <a:lnTo>
                    <a:pt x="1043940" y="22860"/>
                  </a:lnTo>
                  <a:lnTo>
                    <a:pt x="1270" y="22860"/>
                  </a:lnTo>
                  <a:lnTo>
                    <a:pt x="1270" y="1270"/>
                  </a:lnTo>
                  <a:lnTo>
                    <a:pt x="1043940" y="1270"/>
                  </a:lnTo>
                  <a:lnTo>
                    <a:pt x="1043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860"/>
                  </a:lnTo>
                  <a:lnTo>
                    <a:pt x="0" y="25400"/>
                  </a:lnTo>
                  <a:lnTo>
                    <a:pt x="1045210" y="25400"/>
                  </a:lnTo>
                  <a:lnTo>
                    <a:pt x="1045210" y="22860"/>
                  </a:lnTo>
                  <a:lnTo>
                    <a:pt x="1045210" y="1270"/>
                  </a:lnTo>
                  <a:lnTo>
                    <a:pt x="1045210" y="0"/>
                  </a:lnTo>
                  <a:close/>
                </a:path>
              </a:pathLst>
            </a:custGeom>
            <a:solidFill>
              <a:srgbClr val="F9E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7291070" y="3555999"/>
              <a:ext cx="1042669" cy="21590"/>
            </a:xfrm>
            <a:custGeom>
              <a:avLst/>
              <a:gdLst/>
              <a:ahLst/>
              <a:cxnLst/>
              <a:rect l="l" t="t" r="r" b="b"/>
              <a:pathLst>
                <a:path w="1042670" h="21589">
                  <a:moveTo>
                    <a:pt x="1042670" y="0"/>
                  </a:moveTo>
                  <a:lnTo>
                    <a:pt x="1041400" y="0"/>
                  </a:lnTo>
                  <a:lnTo>
                    <a:pt x="1041400" y="2540"/>
                  </a:lnTo>
                  <a:lnTo>
                    <a:pt x="1041400" y="20320"/>
                  </a:lnTo>
                  <a:lnTo>
                    <a:pt x="2540" y="20320"/>
                  </a:lnTo>
                  <a:lnTo>
                    <a:pt x="2540" y="2540"/>
                  </a:lnTo>
                  <a:lnTo>
                    <a:pt x="1041400" y="2540"/>
                  </a:lnTo>
                  <a:lnTo>
                    <a:pt x="10414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1042670" y="21590"/>
                  </a:lnTo>
                  <a:lnTo>
                    <a:pt x="1042670" y="20332"/>
                  </a:lnTo>
                  <a:lnTo>
                    <a:pt x="1042670" y="2540"/>
                  </a:lnTo>
                  <a:lnTo>
                    <a:pt x="1042670" y="0"/>
                  </a:lnTo>
                  <a:close/>
                </a:path>
              </a:pathLst>
            </a:custGeom>
            <a:solidFill>
              <a:srgbClr val="F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7293610" y="3558539"/>
              <a:ext cx="1038860" cy="17780"/>
            </a:xfrm>
            <a:custGeom>
              <a:avLst/>
              <a:gdLst/>
              <a:ahLst/>
              <a:cxnLst/>
              <a:rect l="l" t="t" r="r" b="b"/>
              <a:pathLst>
                <a:path w="1038859" h="17779">
                  <a:moveTo>
                    <a:pt x="1038860" y="0"/>
                  </a:moveTo>
                  <a:lnTo>
                    <a:pt x="1036320" y="0"/>
                  </a:lnTo>
                  <a:lnTo>
                    <a:pt x="1036320" y="1270"/>
                  </a:lnTo>
                  <a:lnTo>
                    <a:pt x="1036320" y="16510"/>
                  </a:lnTo>
                  <a:lnTo>
                    <a:pt x="1270" y="16510"/>
                  </a:lnTo>
                  <a:lnTo>
                    <a:pt x="1270" y="1270"/>
                  </a:lnTo>
                  <a:lnTo>
                    <a:pt x="1036320" y="1270"/>
                  </a:lnTo>
                  <a:lnTo>
                    <a:pt x="10363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1038860" y="17780"/>
                  </a:lnTo>
                  <a:lnTo>
                    <a:pt x="1038860" y="16510"/>
                  </a:lnTo>
                  <a:lnTo>
                    <a:pt x="1038860" y="1270"/>
                  </a:lnTo>
                  <a:lnTo>
                    <a:pt x="1038860" y="0"/>
                  </a:lnTo>
                  <a:close/>
                </a:path>
              </a:pathLst>
            </a:custGeom>
            <a:solidFill>
              <a:srgbClr val="FA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7294880" y="3559809"/>
              <a:ext cx="1035050" cy="15240"/>
            </a:xfrm>
            <a:custGeom>
              <a:avLst/>
              <a:gdLst/>
              <a:ahLst/>
              <a:cxnLst/>
              <a:rect l="l" t="t" r="r" b="b"/>
              <a:pathLst>
                <a:path w="1035050" h="15239">
                  <a:moveTo>
                    <a:pt x="1035050" y="0"/>
                  </a:moveTo>
                  <a:lnTo>
                    <a:pt x="1033780" y="0"/>
                  </a:lnTo>
                  <a:lnTo>
                    <a:pt x="1033780" y="2540"/>
                  </a:lnTo>
                  <a:lnTo>
                    <a:pt x="1033780" y="12700"/>
                  </a:lnTo>
                  <a:lnTo>
                    <a:pt x="2540" y="12700"/>
                  </a:lnTo>
                  <a:lnTo>
                    <a:pt x="2540" y="2540"/>
                  </a:lnTo>
                  <a:lnTo>
                    <a:pt x="1033780" y="2540"/>
                  </a:lnTo>
                  <a:lnTo>
                    <a:pt x="10337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700"/>
                  </a:lnTo>
                  <a:lnTo>
                    <a:pt x="0" y="15240"/>
                  </a:lnTo>
                  <a:lnTo>
                    <a:pt x="1035050" y="15240"/>
                  </a:lnTo>
                  <a:lnTo>
                    <a:pt x="1035050" y="12700"/>
                  </a:lnTo>
                  <a:lnTo>
                    <a:pt x="1035050" y="2540"/>
                  </a:lnTo>
                  <a:lnTo>
                    <a:pt x="1035050" y="0"/>
                  </a:lnTo>
                  <a:close/>
                </a:path>
              </a:pathLst>
            </a:custGeom>
            <a:solidFill>
              <a:srgbClr val="FA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7297420" y="3562349"/>
              <a:ext cx="1031240" cy="10160"/>
            </a:xfrm>
            <a:custGeom>
              <a:avLst/>
              <a:gdLst/>
              <a:ahLst/>
              <a:cxnLst/>
              <a:rect l="l" t="t" r="r" b="b"/>
              <a:pathLst>
                <a:path w="1031240" h="10160">
                  <a:moveTo>
                    <a:pt x="10312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031240" y="10160"/>
                  </a:lnTo>
                  <a:lnTo>
                    <a:pt x="1031240" y="8890"/>
                  </a:lnTo>
                  <a:lnTo>
                    <a:pt x="1031240" y="1282"/>
                  </a:lnTo>
                  <a:lnTo>
                    <a:pt x="1028700" y="1282"/>
                  </a:lnTo>
                  <a:lnTo>
                    <a:pt x="1028700" y="8890"/>
                  </a:lnTo>
                  <a:lnTo>
                    <a:pt x="1270" y="8890"/>
                  </a:lnTo>
                  <a:lnTo>
                    <a:pt x="1270" y="1270"/>
                  </a:lnTo>
                  <a:lnTo>
                    <a:pt x="1031240" y="1270"/>
                  </a:lnTo>
                  <a:lnTo>
                    <a:pt x="1031240" y="0"/>
                  </a:lnTo>
                  <a:close/>
                </a:path>
              </a:pathLst>
            </a:custGeom>
            <a:solidFill>
              <a:srgbClr val="FB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7298690" y="3563619"/>
              <a:ext cx="1027430" cy="7620"/>
            </a:xfrm>
            <a:custGeom>
              <a:avLst/>
              <a:gdLst/>
              <a:ahLst/>
              <a:cxnLst/>
              <a:rect l="l" t="t" r="r" b="b"/>
              <a:pathLst>
                <a:path w="1027429" h="7620">
                  <a:moveTo>
                    <a:pt x="1027430" y="0"/>
                  </a:moveTo>
                  <a:lnTo>
                    <a:pt x="1026160" y="0"/>
                  </a:lnTo>
                  <a:lnTo>
                    <a:pt x="1026160" y="1270"/>
                  </a:lnTo>
                  <a:lnTo>
                    <a:pt x="1026160" y="5080"/>
                  </a:lnTo>
                  <a:lnTo>
                    <a:pt x="1270" y="5080"/>
                  </a:lnTo>
                  <a:lnTo>
                    <a:pt x="1270" y="1270"/>
                  </a:lnTo>
                  <a:lnTo>
                    <a:pt x="1026160" y="1270"/>
                  </a:lnTo>
                  <a:lnTo>
                    <a:pt x="10261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027430" y="7620"/>
                  </a:lnTo>
                  <a:lnTo>
                    <a:pt x="1027430" y="5080"/>
                  </a:lnTo>
                  <a:lnTo>
                    <a:pt x="1027430" y="1270"/>
                  </a:lnTo>
                  <a:lnTo>
                    <a:pt x="1027430" y="0"/>
                  </a:lnTo>
                  <a:close/>
                </a:path>
              </a:pathLst>
            </a:custGeom>
            <a:solidFill>
              <a:srgbClr val="FB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7299959" y="3564889"/>
              <a:ext cx="1024890" cy="3810"/>
            </a:xfrm>
            <a:custGeom>
              <a:avLst/>
              <a:gdLst/>
              <a:ahLst/>
              <a:cxnLst/>
              <a:rect l="l" t="t" r="r" b="b"/>
              <a:pathLst>
                <a:path w="1024890" h="3810">
                  <a:moveTo>
                    <a:pt x="10248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024890" y="3810"/>
                  </a:lnTo>
                  <a:lnTo>
                    <a:pt x="102489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7164069" y="3429000"/>
              <a:ext cx="1297940" cy="276860"/>
            </a:xfrm>
            <a:custGeom>
              <a:avLst/>
              <a:gdLst/>
              <a:ahLst/>
              <a:cxnLst/>
              <a:rect l="l" t="t" r="r" b="b"/>
              <a:pathLst>
                <a:path w="1297940" h="276860">
                  <a:moveTo>
                    <a:pt x="0" y="0"/>
                  </a:moveTo>
                  <a:lnTo>
                    <a:pt x="1297939" y="0"/>
                  </a:lnTo>
                  <a:lnTo>
                    <a:pt x="1297939" y="276860"/>
                  </a:lnTo>
                  <a:lnTo>
                    <a:pt x="0" y="27686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8" name="object 888"/>
          <p:cNvSpPr txBox="1"/>
          <p:nvPr/>
        </p:nvSpPr>
        <p:spPr>
          <a:xfrm>
            <a:off x="7419340" y="3463290"/>
            <a:ext cx="786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Times New Roman"/>
                <a:cs typeface="Times New Roman"/>
              </a:rPr>
              <a:t>P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r>
              <a:rPr sz="1200" b="1" spc="5" dirty="0">
                <a:latin typeface="Times New Roman"/>
                <a:cs typeface="Times New Roman"/>
              </a:rPr>
              <a:t>E</a:t>
            </a:r>
            <a:r>
              <a:rPr sz="1200" b="1" spc="-10" dirty="0">
                <a:latin typeface="Times New Roman"/>
                <a:cs typeface="Times New Roman"/>
              </a:rPr>
              <a:t>-</a:t>
            </a:r>
            <a:r>
              <a:rPr sz="1200" b="1" spc="-5" dirty="0">
                <a:latin typeface="Times New Roman"/>
                <a:cs typeface="Times New Roman"/>
              </a:rPr>
              <a:t>M</a:t>
            </a:r>
            <a:r>
              <a:rPr sz="1200" b="1" spc="5" dirty="0">
                <a:latin typeface="Times New Roman"/>
                <a:cs typeface="Times New Roman"/>
              </a:rPr>
              <a:t>E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89" name="object 889"/>
          <p:cNvGrpSpPr/>
          <p:nvPr/>
        </p:nvGrpSpPr>
        <p:grpSpPr>
          <a:xfrm>
            <a:off x="6640830" y="3769359"/>
            <a:ext cx="1154430" cy="497840"/>
            <a:chOff x="6640830" y="3769359"/>
            <a:chExt cx="1154430" cy="497840"/>
          </a:xfrm>
        </p:grpSpPr>
        <p:sp>
          <p:nvSpPr>
            <p:cNvPr id="890" name="object 890"/>
            <p:cNvSpPr/>
            <p:nvPr/>
          </p:nvSpPr>
          <p:spPr>
            <a:xfrm>
              <a:off x="6659880" y="3788409"/>
              <a:ext cx="1116330" cy="459740"/>
            </a:xfrm>
            <a:custGeom>
              <a:avLst/>
              <a:gdLst/>
              <a:ahLst/>
              <a:cxnLst/>
              <a:rect l="l" t="t" r="r" b="b"/>
              <a:pathLst>
                <a:path w="1116329" h="459739">
                  <a:moveTo>
                    <a:pt x="1116330" y="0"/>
                  </a:moveTo>
                  <a:lnTo>
                    <a:pt x="1112520" y="0"/>
                  </a:lnTo>
                  <a:lnTo>
                    <a:pt x="1112520" y="3810"/>
                  </a:lnTo>
                  <a:lnTo>
                    <a:pt x="1112520" y="455930"/>
                  </a:lnTo>
                  <a:lnTo>
                    <a:pt x="2540" y="455930"/>
                  </a:lnTo>
                  <a:lnTo>
                    <a:pt x="2540" y="3810"/>
                  </a:lnTo>
                  <a:lnTo>
                    <a:pt x="1112520" y="3810"/>
                  </a:lnTo>
                  <a:lnTo>
                    <a:pt x="1112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5930"/>
                  </a:lnTo>
                  <a:lnTo>
                    <a:pt x="0" y="459740"/>
                  </a:lnTo>
                  <a:lnTo>
                    <a:pt x="1116330" y="459740"/>
                  </a:lnTo>
                  <a:lnTo>
                    <a:pt x="1116330" y="455930"/>
                  </a:lnTo>
                  <a:lnTo>
                    <a:pt x="1116330" y="3810"/>
                  </a:lnTo>
                  <a:lnTo>
                    <a:pt x="111633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6662420" y="3792219"/>
              <a:ext cx="1109980" cy="452120"/>
            </a:xfrm>
            <a:custGeom>
              <a:avLst/>
              <a:gdLst/>
              <a:ahLst/>
              <a:cxnLst/>
              <a:rect l="l" t="t" r="r" b="b"/>
              <a:pathLst>
                <a:path w="1109979" h="452120">
                  <a:moveTo>
                    <a:pt x="1109980" y="0"/>
                  </a:moveTo>
                  <a:lnTo>
                    <a:pt x="1106170" y="0"/>
                  </a:lnTo>
                  <a:lnTo>
                    <a:pt x="1106170" y="3810"/>
                  </a:lnTo>
                  <a:lnTo>
                    <a:pt x="1106170" y="448310"/>
                  </a:lnTo>
                  <a:lnTo>
                    <a:pt x="3810" y="448310"/>
                  </a:lnTo>
                  <a:lnTo>
                    <a:pt x="3810" y="3810"/>
                  </a:lnTo>
                  <a:lnTo>
                    <a:pt x="1106170" y="3810"/>
                  </a:lnTo>
                  <a:lnTo>
                    <a:pt x="1106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8310"/>
                  </a:lnTo>
                  <a:lnTo>
                    <a:pt x="0" y="452120"/>
                  </a:lnTo>
                  <a:lnTo>
                    <a:pt x="1109980" y="452120"/>
                  </a:lnTo>
                  <a:lnTo>
                    <a:pt x="1109980" y="448310"/>
                  </a:lnTo>
                  <a:lnTo>
                    <a:pt x="1109980" y="3810"/>
                  </a:lnTo>
                  <a:lnTo>
                    <a:pt x="1109980" y="0"/>
                  </a:lnTo>
                  <a:close/>
                </a:path>
              </a:pathLst>
            </a:custGeom>
            <a:solidFill>
              <a:srgbClr val="FFF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6666230" y="3796029"/>
              <a:ext cx="1102360" cy="444500"/>
            </a:xfrm>
            <a:custGeom>
              <a:avLst/>
              <a:gdLst/>
              <a:ahLst/>
              <a:cxnLst/>
              <a:rect l="l" t="t" r="r" b="b"/>
              <a:pathLst>
                <a:path w="1102359" h="444500">
                  <a:moveTo>
                    <a:pt x="1102360" y="0"/>
                  </a:moveTo>
                  <a:lnTo>
                    <a:pt x="1098550" y="0"/>
                  </a:lnTo>
                  <a:lnTo>
                    <a:pt x="1098550" y="3810"/>
                  </a:lnTo>
                  <a:lnTo>
                    <a:pt x="1098550" y="441960"/>
                  </a:lnTo>
                  <a:lnTo>
                    <a:pt x="3810" y="441960"/>
                  </a:lnTo>
                  <a:lnTo>
                    <a:pt x="3810" y="3810"/>
                  </a:lnTo>
                  <a:lnTo>
                    <a:pt x="1098550" y="3810"/>
                  </a:lnTo>
                  <a:lnTo>
                    <a:pt x="1098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1960"/>
                  </a:lnTo>
                  <a:lnTo>
                    <a:pt x="0" y="444500"/>
                  </a:lnTo>
                  <a:lnTo>
                    <a:pt x="1102360" y="444500"/>
                  </a:lnTo>
                  <a:lnTo>
                    <a:pt x="1102360" y="441960"/>
                  </a:lnTo>
                  <a:lnTo>
                    <a:pt x="1102360" y="381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FFFF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6670040" y="3799839"/>
              <a:ext cx="1094740" cy="438150"/>
            </a:xfrm>
            <a:custGeom>
              <a:avLst/>
              <a:gdLst/>
              <a:ahLst/>
              <a:cxnLst/>
              <a:rect l="l" t="t" r="r" b="b"/>
              <a:pathLst>
                <a:path w="1094740" h="438150">
                  <a:moveTo>
                    <a:pt x="1094740" y="0"/>
                  </a:moveTo>
                  <a:lnTo>
                    <a:pt x="1090930" y="0"/>
                  </a:lnTo>
                  <a:lnTo>
                    <a:pt x="1090930" y="3810"/>
                  </a:lnTo>
                  <a:lnTo>
                    <a:pt x="1090930" y="434340"/>
                  </a:lnTo>
                  <a:lnTo>
                    <a:pt x="3810" y="434340"/>
                  </a:lnTo>
                  <a:lnTo>
                    <a:pt x="3810" y="3810"/>
                  </a:lnTo>
                  <a:lnTo>
                    <a:pt x="1090930" y="3810"/>
                  </a:lnTo>
                  <a:lnTo>
                    <a:pt x="1090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4340"/>
                  </a:lnTo>
                  <a:lnTo>
                    <a:pt x="0" y="438150"/>
                  </a:lnTo>
                  <a:lnTo>
                    <a:pt x="1094740" y="438150"/>
                  </a:lnTo>
                  <a:lnTo>
                    <a:pt x="1094740" y="434340"/>
                  </a:lnTo>
                  <a:lnTo>
                    <a:pt x="1094740" y="3810"/>
                  </a:lnTo>
                  <a:lnTo>
                    <a:pt x="1094740" y="0"/>
                  </a:lnTo>
                  <a:close/>
                </a:path>
              </a:pathLst>
            </a:custGeom>
            <a:solidFill>
              <a:srgbClr val="FFF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6673850" y="3803649"/>
              <a:ext cx="1087120" cy="430530"/>
            </a:xfrm>
            <a:custGeom>
              <a:avLst/>
              <a:gdLst/>
              <a:ahLst/>
              <a:cxnLst/>
              <a:rect l="l" t="t" r="r" b="b"/>
              <a:pathLst>
                <a:path w="1087120" h="430529">
                  <a:moveTo>
                    <a:pt x="1087120" y="0"/>
                  </a:moveTo>
                  <a:lnTo>
                    <a:pt x="1084580" y="0"/>
                  </a:lnTo>
                  <a:lnTo>
                    <a:pt x="1084580" y="2540"/>
                  </a:lnTo>
                  <a:lnTo>
                    <a:pt x="1084580" y="426720"/>
                  </a:lnTo>
                  <a:lnTo>
                    <a:pt x="3810" y="426720"/>
                  </a:lnTo>
                  <a:lnTo>
                    <a:pt x="3810" y="2540"/>
                  </a:lnTo>
                  <a:lnTo>
                    <a:pt x="1084580" y="2540"/>
                  </a:lnTo>
                  <a:lnTo>
                    <a:pt x="10845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26720"/>
                  </a:lnTo>
                  <a:lnTo>
                    <a:pt x="0" y="430530"/>
                  </a:lnTo>
                  <a:lnTo>
                    <a:pt x="1087120" y="430530"/>
                  </a:lnTo>
                  <a:lnTo>
                    <a:pt x="1087120" y="426720"/>
                  </a:lnTo>
                  <a:lnTo>
                    <a:pt x="1087120" y="2540"/>
                  </a:lnTo>
                  <a:lnTo>
                    <a:pt x="1087120" y="0"/>
                  </a:lnTo>
                  <a:close/>
                </a:path>
              </a:pathLst>
            </a:custGeom>
            <a:solidFill>
              <a:srgbClr val="FF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6677660" y="3806189"/>
              <a:ext cx="1080770" cy="424180"/>
            </a:xfrm>
            <a:custGeom>
              <a:avLst/>
              <a:gdLst/>
              <a:ahLst/>
              <a:cxnLst/>
              <a:rect l="l" t="t" r="r" b="b"/>
              <a:pathLst>
                <a:path w="1080770" h="424179">
                  <a:moveTo>
                    <a:pt x="1080770" y="0"/>
                  </a:moveTo>
                  <a:lnTo>
                    <a:pt x="1076960" y="0"/>
                  </a:lnTo>
                  <a:lnTo>
                    <a:pt x="1076960" y="3810"/>
                  </a:lnTo>
                  <a:lnTo>
                    <a:pt x="1076960" y="420370"/>
                  </a:lnTo>
                  <a:lnTo>
                    <a:pt x="3810" y="420370"/>
                  </a:lnTo>
                  <a:lnTo>
                    <a:pt x="3810" y="3810"/>
                  </a:lnTo>
                  <a:lnTo>
                    <a:pt x="1076960" y="3810"/>
                  </a:lnTo>
                  <a:lnTo>
                    <a:pt x="1076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0370"/>
                  </a:lnTo>
                  <a:lnTo>
                    <a:pt x="0" y="424180"/>
                  </a:lnTo>
                  <a:lnTo>
                    <a:pt x="1080770" y="424180"/>
                  </a:lnTo>
                  <a:lnTo>
                    <a:pt x="1080770" y="420370"/>
                  </a:lnTo>
                  <a:lnTo>
                    <a:pt x="1080770" y="3810"/>
                  </a:lnTo>
                  <a:lnTo>
                    <a:pt x="1080770" y="0"/>
                  </a:lnTo>
                  <a:close/>
                </a:path>
              </a:pathLst>
            </a:custGeom>
            <a:solidFill>
              <a:srgbClr val="FFF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6681470" y="3809999"/>
              <a:ext cx="1073150" cy="416559"/>
            </a:xfrm>
            <a:custGeom>
              <a:avLst/>
              <a:gdLst/>
              <a:ahLst/>
              <a:cxnLst/>
              <a:rect l="l" t="t" r="r" b="b"/>
              <a:pathLst>
                <a:path w="1073150" h="416560">
                  <a:moveTo>
                    <a:pt x="1073150" y="0"/>
                  </a:moveTo>
                  <a:lnTo>
                    <a:pt x="1069340" y="0"/>
                  </a:lnTo>
                  <a:lnTo>
                    <a:pt x="1069340" y="3810"/>
                  </a:lnTo>
                  <a:lnTo>
                    <a:pt x="1069340" y="412750"/>
                  </a:lnTo>
                  <a:lnTo>
                    <a:pt x="3810" y="412750"/>
                  </a:lnTo>
                  <a:lnTo>
                    <a:pt x="3810" y="3810"/>
                  </a:lnTo>
                  <a:lnTo>
                    <a:pt x="1069340" y="3810"/>
                  </a:lnTo>
                  <a:lnTo>
                    <a:pt x="1069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2750"/>
                  </a:lnTo>
                  <a:lnTo>
                    <a:pt x="0" y="416560"/>
                  </a:lnTo>
                  <a:lnTo>
                    <a:pt x="1073150" y="416560"/>
                  </a:lnTo>
                  <a:lnTo>
                    <a:pt x="1073150" y="412750"/>
                  </a:lnTo>
                  <a:lnTo>
                    <a:pt x="1073150" y="3810"/>
                  </a:lnTo>
                  <a:lnTo>
                    <a:pt x="1073150" y="0"/>
                  </a:lnTo>
                  <a:close/>
                </a:path>
              </a:pathLst>
            </a:custGeom>
            <a:solidFill>
              <a:srgbClr val="FF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6685280" y="3813809"/>
              <a:ext cx="1065530" cy="408940"/>
            </a:xfrm>
            <a:custGeom>
              <a:avLst/>
              <a:gdLst/>
              <a:ahLst/>
              <a:cxnLst/>
              <a:rect l="l" t="t" r="r" b="b"/>
              <a:pathLst>
                <a:path w="1065529" h="408939">
                  <a:moveTo>
                    <a:pt x="1065530" y="0"/>
                  </a:moveTo>
                  <a:lnTo>
                    <a:pt x="1061720" y="0"/>
                  </a:lnTo>
                  <a:lnTo>
                    <a:pt x="1061720" y="3810"/>
                  </a:lnTo>
                  <a:lnTo>
                    <a:pt x="1061720" y="405130"/>
                  </a:lnTo>
                  <a:lnTo>
                    <a:pt x="2540" y="405130"/>
                  </a:lnTo>
                  <a:lnTo>
                    <a:pt x="2540" y="3810"/>
                  </a:lnTo>
                  <a:lnTo>
                    <a:pt x="1061720" y="3810"/>
                  </a:lnTo>
                  <a:lnTo>
                    <a:pt x="10617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5130"/>
                  </a:lnTo>
                  <a:lnTo>
                    <a:pt x="0" y="408940"/>
                  </a:lnTo>
                  <a:lnTo>
                    <a:pt x="1065530" y="408940"/>
                  </a:lnTo>
                  <a:lnTo>
                    <a:pt x="1065530" y="405130"/>
                  </a:lnTo>
                  <a:lnTo>
                    <a:pt x="1065530" y="3810"/>
                  </a:lnTo>
                  <a:lnTo>
                    <a:pt x="1065530" y="0"/>
                  </a:lnTo>
                  <a:close/>
                </a:path>
              </a:pathLst>
            </a:custGeom>
            <a:solidFill>
              <a:srgbClr val="FFF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6687820" y="3817619"/>
              <a:ext cx="1059180" cy="401320"/>
            </a:xfrm>
            <a:custGeom>
              <a:avLst/>
              <a:gdLst/>
              <a:ahLst/>
              <a:cxnLst/>
              <a:rect l="l" t="t" r="r" b="b"/>
              <a:pathLst>
                <a:path w="1059179" h="401320">
                  <a:moveTo>
                    <a:pt x="1059180" y="0"/>
                  </a:moveTo>
                  <a:lnTo>
                    <a:pt x="1055370" y="0"/>
                  </a:lnTo>
                  <a:lnTo>
                    <a:pt x="1055370" y="3810"/>
                  </a:lnTo>
                  <a:lnTo>
                    <a:pt x="1055370" y="397510"/>
                  </a:lnTo>
                  <a:lnTo>
                    <a:pt x="3810" y="397510"/>
                  </a:lnTo>
                  <a:lnTo>
                    <a:pt x="3810" y="3810"/>
                  </a:lnTo>
                  <a:lnTo>
                    <a:pt x="1055370" y="3810"/>
                  </a:lnTo>
                  <a:lnTo>
                    <a:pt x="1055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7510"/>
                  </a:lnTo>
                  <a:lnTo>
                    <a:pt x="0" y="401320"/>
                  </a:lnTo>
                  <a:lnTo>
                    <a:pt x="1059180" y="401320"/>
                  </a:lnTo>
                  <a:lnTo>
                    <a:pt x="1059180" y="397510"/>
                  </a:lnTo>
                  <a:lnTo>
                    <a:pt x="1059180" y="3810"/>
                  </a:lnTo>
                  <a:lnTo>
                    <a:pt x="1059180" y="0"/>
                  </a:lnTo>
                  <a:close/>
                </a:path>
              </a:pathLst>
            </a:custGeom>
            <a:solidFill>
              <a:srgbClr val="FF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6691630" y="3821429"/>
              <a:ext cx="1051560" cy="393700"/>
            </a:xfrm>
            <a:custGeom>
              <a:avLst/>
              <a:gdLst/>
              <a:ahLst/>
              <a:cxnLst/>
              <a:rect l="l" t="t" r="r" b="b"/>
              <a:pathLst>
                <a:path w="1051559" h="393700">
                  <a:moveTo>
                    <a:pt x="1051560" y="0"/>
                  </a:moveTo>
                  <a:lnTo>
                    <a:pt x="1047750" y="0"/>
                  </a:lnTo>
                  <a:lnTo>
                    <a:pt x="1047750" y="3810"/>
                  </a:lnTo>
                  <a:lnTo>
                    <a:pt x="1047750" y="391160"/>
                  </a:lnTo>
                  <a:lnTo>
                    <a:pt x="3810" y="391160"/>
                  </a:lnTo>
                  <a:lnTo>
                    <a:pt x="3810" y="3810"/>
                  </a:lnTo>
                  <a:lnTo>
                    <a:pt x="1047750" y="3810"/>
                  </a:lnTo>
                  <a:lnTo>
                    <a:pt x="1047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1160"/>
                  </a:lnTo>
                  <a:lnTo>
                    <a:pt x="0" y="393700"/>
                  </a:lnTo>
                  <a:lnTo>
                    <a:pt x="1051560" y="393700"/>
                  </a:lnTo>
                  <a:lnTo>
                    <a:pt x="1051560" y="391160"/>
                  </a:lnTo>
                  <a:lnTo>
                    <a:pt x="1051560" y="3810"/>
                  </a:lnTo>
                  <a:lnTo>
                    <a:pt x="1051560" y="0"/>
                  </a:lnTo>
                  <a:close/>
                </a:path>
              </a:pathLst>
            </a:custGeom>
            <a:solidFill>
              <a:srgbClr val="FF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6695440" y="3825239"/>
              <a:ext cx="1043940" cy="387350"/>
            </a:xfrm>
            <a:custGeom>
              <a:avLst/>
              <a:gdLst/>
              <a:ahLst/>
              <a:cxnLst/>
              <a:rect l="l" t="t" r="r" b="b"/>
              <a:pathLst>
                <a:path w="1043940" h="387350">
                  <a:moveTo>
                    <a:pt x="1043940" y="0"/>
                  </a:moveTo>
                  <a:lnTo>
                    <a:pt x="1040130" y="0"/>
                  </a:lnTo>
                  <a:lnTo>
                    <a:pt x="1040130" y="3810"/>
                  </a:lnTo>
                  <a:lnTo>
                    <a:pt x="1040130" y="383540"/>
                  </a:lnTo>
                  <a:lnTo>
                    <a:pt x="3810" y="383540"/>
                  </a:lnTo>
                  <a:lnTo>
                    <a:pt x="3810" y="3810"/>
                  </a:lnTo>
                  <a:lnTo>
                    <a:pt x="1040130" y="3810"/>
                  </a:lnTo>
                  <a:lnTo>
                    <a:pt x="1040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3540"/>
                  </a:lnTo>
                  <a:lnTo>
                    <a:pt x="0" y="387350"/>
                  </a:lnTo>
                  <a:lnTo>
                    <a:pt x="1043940" y="387350"/>
                  </a:lnTo>
                  <a:lnTo>
                    <a:pt x="1043940" y="383540"/>
                  </a:lnTo>
                  <a:lnTo>
                    <a:pt x="1043940" y="3810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FFF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6699250" y="3829049"/>
              <a:ext cx="1036319" cy="379730"/>
            </a:xfrm>
            <a:custGeom>
              <a:avLst/>
              <a:gdLst/>
              <a:ahLst/>
              <a:cxnLst/>
              <a:rect l="l" t="t" r="r" b="b"/>
              <a:pathLst>
                <a:path w="1036320" h="379729">
                  <a:moveTo>
                    <a:pt x="1036320" y="0"/>
                  </a:moveTo>
                  <a:lnTo>
                    <a:pt x="1033780" y="0"/>
                  </a:lnTo>
                  <a:lnTo>
                    <a:pt x="1033780" y="2540"/>
                  </a:lnTo>
                  <a:lnTo>
                    <a:pt x="1033780" y="375920"/>
                  </a:lnTo>
                  <a:lnTo>
                    <a:pt x="3810" y="375920"/>
                  </a:lnTo>
                  <a:lnTo>
                    <a:pt x="3810" y="2540"/>
                  </a:lnTo>
                  <a:lnTo>
                    <a:pt x="1033780" y="2540"/>
                  </a:lnTo>
                  <a:lnTo>
                    <a:pt x="10337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75920"/>
                  </a:lnTo>
                  <a:lnTo>
                    <a:pt x="0" y="379730"/>
                  </a:lnTo>
                  <a:lnTo>
                    <a:pt x="1036320" y="379730"/>
                  </a:lnTo>
                  <a:lnTo>
                    <a:pt x="1036320" y="375920"/>
                  </a:lnTo>
                  <a:lnTo>
                    <a:pt x="1036320" y="2540"/>
                  </a:lnTo>
                  <a:lnTo>
                    <a:pt x="1036320" y="0"/>
                  </a:lnTo>
                  <a:close/>
                </a:path>
              </a:pathLst>
            </a:custGeom>
            <a:solidFill>
              <a:srgbClr val="FFF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6703060" y="3831589"/>
              <a:ext cx="1029969" cy="373380"/>
            </a:xfrm>
            <a:custGeom>
              <a:avLst/>
              <a:gdLst/>
              <a:ahLst/>
              <a:cxnLst/>
              <a:rect l="l" t="t" r="r" b="b"/>
              <a:pathLst>
                <a:path w="1029970" h="373379">
                  <a:moveTo>
                    <a:pt x="1029970" y="0"/>
                  </a:moveTo>
                  <a:lnTo>
                    <a:pt x="1026160" y="0"/>
                  </a:lnTo>
                  <a:lnTo>
                    <a:pt x="1026160" y="3810"/>
                  </a:lnTo>
                  <a:lnTo>
                    <a:pt x="1026160" y="369570"/>
                  </a:lnTo>
                  <a:lnTo>
                    <a:pt x="3810" y="369570"/>
                  </a:lnTo>
                  <a:lnTo>
                    <a:pt x="3810" y="3810"/>
                  </a:lnTo>
                  <a:lnTo>
                    <a:pt x="1026160" y="3810"/>
                  </a:lnTo>
                  <a:lnTo>
                    <a:pt x="10261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9570"/>
                  </a:lnTo>
                  <a:lnTo>
                    <a:pt x="0" y="373380"/>
                  </a:lnTo>
                  <a:lnTo>
                    <a:pt x="1029970" y="373380"/>
                  </a:lnTo>
                  <a:lnTo>
                    <a:pt x="1029970" y="369570"/>
                  </a:lnTo>
                  <a:lnTo>
                    <a:pt x="1029970" y="3810"/>
                  </a:lnTo>
                  <a:lnTo>
                    <a:pt x="1029970" y="0"/>
                  </a:lnTo>
                  <a:close/>
                </a:path>
              </a:pathLst>
            </a:custGeom>
            <a:solidFill>
              <a:srgbClr val="FFF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6706870" y="3835399"/>
              <a:ext cx="1022350" cy="365760"/>
            </a:xfrm>
            <a:custGeom>
              <a:avLst/>
              <a:gdLst/>
              <a:ahLst/>
              <a:cxnLst/>
              <a:rect l="l" t="t" r="r" b="b"/>
              <a:pathLst>
                <a:path w="1022350" h="365760">
                  <a:moveTo>
                    <a:pt x="1022350" y="0"/>
                  </a:moveTo>
                  <a:lnTo>
                    <a:pt x="1018540" y="0"/>
                  </a:lnTo>
                  <a:lnTo>
                    <a:pt x="1018540" y="3810"/>
                  </a:lnTo>
                  <a:lnTo>
                    <a:pt x="1018540" y="361950"/>
                  </a:lnTo>
                  <a:lnTo>
                    <a:pt x="3810" y="361950"/>
                  </a:lnTo>
                  <a:lnTo>
                    <a:pt x="3810" y="3810"/>
                  </a:lnTo>
                  <a:lnTo>
                    <a:pt x="1018540" y="3810"/>
                  </a:lnTo>
                  <a:lnTo>
                    <a:pt x="1018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1950"/>
                  </a:lnTo>
                  <a:lnTo>
                    <a:pt x="0" y="365760"/>
                  </a:lnTo>
                  <a:lnTo>
                    <a:pt x="1022350" y="365760"/>
                  </a:lnTo>
                  <a:lnTo>
                    <a:pt x="1022350" y="361950"/>
                  </a:lnTo>
                  <a:lnTo>
                    <a:pt x="1022350" y="3810"/>
                  </a:lnTo>
                  <a:lnTo>
                    <a:pt x="1022350" y="0"/>
                  </a:lnTo>
                  <a:close/>
                </a:path>
              </a:pathLst>
            </a:custGeom>
            <a:solidFill>
              <a:srgbClr val="FF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6710680" y="3839209"/>
              <a:ext cx="1014730" cy="358140"/>
            </a:xfrm>
            <a:custGeom>
              <a:avLst/>
              <a:gdLst/>
              <a:ahLst/>
              <a:cxnLst/>
              <a:rect l="l" t="t" r="r" b="b"/>
              <a:pathLst>
                <a:path w="1014729" h="358139">
                  <a:moveTo>
                    <a:pt x="1014730" y="0"/>
                  </a:moveTo>
                  <a:lnTo>
                    <a:pt x="1010920" y="0"/>
                  </a:lnTo>
                  <a:lnTo>
                    <a:pt x="1010920" y="3810"/>
                  </a:lnTo>
                  <a:lnTo>
                    <a:pt x="1010920" y="354330"/>
                  </a:lnTo>
                  <a:lnTo>
                    <a:pt x="3810" y="354330"/>
                  </a:lnTo>
                  <a:lnTo>
                    <a:pt x="3810" y="3810"/>
                  </a:lnTo>
                  <a:lnTo>
                    <a:pt x="1010920" y="3810"/>
                  </a:lnTo>
                  <a:lnTo>
                    <a:pt x="10109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4330"/>
                  </a:lnTo>
                  <a:lnTo>
                    <a:pt x="0" y="358140"/>
                  </a:lnTo>
                  <a:lnTo>
                    <a:pt x="1014730" y="358140"/>
                  </a:lnTo>
                  <a:lnTo>
                    <a:pt x="1014730" y="354330"/>
                  </a:lnTo>
                  <a:lnTo>
                    <a:pt x="1014730" y="3810"/>
                  </a:lnTo>
                  <a:lnTo>
                    <a:pt x="1014730" y="0"/>
                  </a:lnTo>
                  <a:close/>
                </a:path>
              </a:pathLst>
            </a:custGeom>
            <a:solidFill>
              <a:srgbClr val="FFF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6714490" y="3843019"/>
              <a:ext cx="1007110" cy="350520"/>
            </a:xfrm>
            <a:custGeom>
              <a:avLst/>
              <a:gdLst/>
              <a:ahLst/>
              <a:cxnLst/>
              <a:rect l="l" t="t" r="r" b="b"/>
              <a:pathLst>
                <a:path w="1007109" h="350520">
                  <a:moveTo>
                    <a:pt x="1007110" y="0"/>
                  </a:moveTo>
                  <a:lnTo>
                    <a:pt x="1003300" y="0"/>
                  </a:lnTo>
                  <a:lnTo>
                    <a:pt x="1003300" y="3810"/>
                  </a:lnTo>
                  <a:lnTo>
                    <a:pt x="1003300" y="346710"/>
                  </a:lnTo>
                  <a:lnTo>
                    <a:pt x="2540" y="346710"/>
                  </a:lnTo>
                  <a:lnTo>
                    <a:pt x="2540" y="3810"/>
                  </a:lnTo>
                  <a:lnTo>
                    <a:pt x="1003300" y="3810"/>
                  </a:lnTo>
                  <a:lnTo>
                    <a:pt x="10033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6710"/>
                  </a:lnTo>
                  <a:lnTo>
                    <a:pt x="0" y="350520"/>
                  </a:lnTo>
                  <a:lnTo>
                    <a:pt x="1007110" y="350520"/>
                  </a:lnTo>
                  <a:lnTo>
                    <a:pt x="1007110" y="346710"/>
                  </a:lnTo>
                  <a:lnTo>
                    <a:pt x="1007110" y="3810"/>
                  </a:lnTo>
                  <a:lnTo>
                    <a:pt x="1007110" y="0"/>
                  </a:lnTo>
                  <a:close/>
                </a:path>
              </a:pathLst>
            </a:custGeom>
            <a:solidFill>
              <a:srgbClr val="FFF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6717030" y="3846829"/>
              <a:ext cx="1000760" cy="342900"/>
            </a:xfrm>
            <a:custGeom>
              <a:avLst/>
              <a:gdLst/>
              <a:ahLst/>
              <a:cxnLst/>
              <a:rect l="l" t="t" r="r" b="b"/>
              <a:pathLst>
                <a:path w="1000759" h="342900">
                  <a:moveTo>
                    <a:pt x="1000760" y="0"/>
                  </a:moveTo>
                  <a:lnTo>
                    <a:pt x="996950" y="0"/>
                  </a:lnTo>
                  <a:lnTo>
                    <a:pt x="996950" y="3810"/>
                  </a:lnTo>
                  <a:lnTo>
                    <a:pt x="996950" y="339090"/>
                  </a:lnTo>
                  <a:lnTo>
                    <a:pt x="3810" y="339090"/>
                  </a:lnTo>
                  <a:lnTo>
                    <a:pt x="3810" y="3810"/>
                  </a:lnTo>
                  <a:lnTo>
                    <a:pt x="996950" y="3810"/>
                  </a:lnTo>
                  <a:lnTo>
                    <a:pt x="996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9090"/>
                  </a:lnTo>
                  <a:lnTo>
                    <a:pt x="0" y="342900"/>
                  </a:lnTo>
                  <a:lnTo>
                    <a:pt x="1000760" y="342900"/>
                  </a:lnTo>
                  <a:lnTo>
                    <a:pt x="1000760" y="339090"/>
                  </a:lnTo>
                  <a:lnTo>
                    <a:pt x="1000760" y="3810"/>
                  </a:lnTo>
                  <a:lnTo>
                    <a:pt x="1000760" y="0"/>
                  </a:lnTo>
                  <a:close/>
                </a:path>
              </a:pathLst>
            </a:custGeom>
            <a:solidFill>
              <a:srgbClr val="FFF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6720840" y="3850639"/>
              <a:ext cx="993140" cy="335280"/>
            </a:xfrm>
            <a:custGeom>
              <a:avLst/>
              <a:gdLst/>
              <a:ahLst/>
              <a:cxnLst/>
              <a:rect l="l" t="t" r="r" b="b"/>
              <a:pathLst>
                <a:path w="993140" h="335279">
                  <a:moveTo>
                    <a:pt x="993140" y="0"/>
                  </a:moveTo>
                  <a:lnTo>
                    <a:pt x="989330" y="0"/>
                  </a:lnTo>
                  <a:lnTo>
                    <a:pt x="989330" y="3810"/>
                  </a:lnTo>
                  <a:lnTo>
                    <a:pt x="989330" y="332740"/>
                  </a:lnTo>
                  <a:lnTo>
                    <a:pt x="3810" y="332740"/>
                  </a:lnTo>
                  <a:lnTo>
                    <a:pt x="3810" y="3810"/>
                  </a:lnTo>
                  <a:lnTo>
                    <a:pt x="989330" y="3810"/>
                  </a:lnTo>
                  <a:lnTo>
                    <a:pt x="9893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2740"/>
                  </a:lnTo>
                  <a:lnTo>
                    <a:pt x="0" y="335280"/>
                  </a:lnTo>
                  <a:lnTo>
                    <a:pt x="993140" y="335280"/>
                  </a:lnTo>
                  <a:lnTo>
                    <a:pt x="993140" y="332740"/>
                  </a:lnTo>
                  <a:lnTo>
                    <a:pt x="993140" y="3810"/>
                  </a:lnTo>
                  <a:lnTo>
                    <a:pt x="993140" y="0"/>
                  </a:lnTo>
                  <a:close/>
                </a:path>
              </a:pathLst>
            </a:custGeom>
            <a:solidFill>
              <a:srgbClr val="FFF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6724650" y="3854449"/>
              <a:ext cx="985519" cy="328930"/>
            </a:xfrm>
            <a:custGeom>
              <a:avLst/>
              <a:gdLst/>
              <a:ahLst/>
              <a:cxnLst/>
              <a:rect l="l" t="t" r="r" b="b"/>
              <a:pathLst>
                <a:path w="985520" h="328929">
                  <a:moveTo>
                    <a:pt x="985520" y="0"/>
                  </a:moveTo>
                  <a:lnTo>
                    <a:pt x="981710" y="0"/>
                  </a:lnTo>
                  <a:lnTo>
                    <a:pt x="981710" y="3810"/>
                  </a:lnTo>
                  <a:lnTo>
                    <a:pt x="981710" y="325120"/>
                  </a:lnTo>
                  <a:lnTo>
                    <a:pt x="3810" y="325120"/>
                  </a:lnTo>
                  <a:lnTo>
                    <a:pt x="3810" y="3810"/>
                  </a:lnTo>
                  <a:lnTo>
                    <a:pt x="981710" y="3810"/>
                  </a:lnTo>
                  <a:lnTo>
                    <a:pt x="981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5120"/>
                  </a:lnTo>
                  <a:lnTo>
                    <a:pt x="0" y="328930"/>
                  </a:lnTo>
                  <a:lnTo>
                    <a:pt x="985520" y="328930"/>
                  </a:lnTo>
                  <a:lnTo>
                    <a:pt x="985520" y="325120"/>
                  </a:lnTo>
                  <a:lnTo>
                    <a:pt x="985520" y="3810"/>
                  </a:lnTo>
                  <a:lnTo>
                    <a:pt x="985520" y="0"/>
                  </a:lnTo>
                  <a:close/>
                </a:path>
              </a:pathLst>
            </a:custGeom>
            <a:solidFill>
              <a:srgbClr val="FFF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6728460" y="3858259"/>
              <a:ext cx="977900" cy="321310"/>
            </a:xfrm>
            <a:custGeom>
              <a:avLst/>
              <a:gdLst/>
              <a:ahLst/>
              <a:cxnLst/>
              <a:rect l="l" t="t" r="r" b="b"/>
              <a:pathLst>
                <a:path w="977900" h="321310">
                  <a:moveTo>
                    <a:pt x="977900" y="0"/>
                  </a:moveTo>
                  <a:lnTo>
                    <a:pt x="974090" y="0"/>
                  </a:lnTo>
                  <a:lnTo>
                    <a:pt x="974090" y="3810"/>
                  </a:lnTo>
                  <a:lnTo>
                    <a:pt x="974090" y="317500"/>
                  </a:lnTo>
                  <a:lnTo>
                    <a:pt x="3810" y="317500"/>
                  </a:lnTo>
                  <a:lnTo>
                    <a:pt x="3810" y="3810"/>
                  </a:lnTo>
                  <a:lnTo>
                    <a:pt x="974090" y="3810"/>
                  </a:lnTo>
                  <a:lnTo>
                    <a:pt x="974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0"/>
                  </a:lnTo>
                  <a:lnTo>
                    <a:pt x="0" y="321310"/>
                  </a:lnTo>
                  <a:lnTo>
                    <a:pt x="977900" y="321310"/>
                  </a:lnTo>
                  <a:lnTo>
                    <a:pt x="977900" y="317500"/>
                  </a:lnTo>
                  <a:lnTo>
                    <a:pt x="977900" y="3810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FFF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6732270" y="3862069"/>
              <a:ext cx="970280" cy="313690"/>
            </a:xfrm>
            <a:custGeom>
              <a:avLst/>
              <a:gdLst/>
              <a:ahLst/>
              <a:cxnLst/>
              <a:rect l="l" t="t" r="r" b="b"/>
              <a:pathLst>
                <a:path w="970279" h="313689">
                  <a:moveTo>
                    <a:pt x="970280" y="0"/>
                  </a:moveTo>
                  <a:lnTo>
                    <a:pt x="966470" y="0"/>
                  </a:lnTo>
                  <a:lnTo>
                    <a:pt x="966470" y="3810"/>
                  </a:lnTo>
                  <a:lnTo>
                    <a:pt x="966470" y="309880"/>
                  </a:lnTo>
                  <a:lnTo>
                    <a:pt x="3810" y="309880"/>
                  </a:lnTo>
                  <a:lnTo>
                    <a:pt x="3810" y="3810"/>
                  </a:lnTo>
                  <a:lnTo>
                    <a:pt x="966470" y="3810"/>
                  </a:lnTo>
                  <a:lnTo>
                    <a:pt x="966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9880"/>
                  </a:lnTo>
                  <a:lnTo>
                    <a:pt x="0" y="313690"/>
                  </a:lnTo>
                  <a:lnTo>
                    <a:pt x="970280" y="313690"/>
                  </a:lnTo>
                  <a:lnTo>
                    <a:pt x="970280" y="309880"/>
                  </a:lnTo>
                  <a:lnTo>
                    <a:pt x="970280" y="3810"/>
                  </a:lnTo>
                  <a:lnTo>
                    <a:pt x="970280" y="0"/>
                  </a:lnTo>
                  <a:close/>
                </a:path>
              </a:pathLst>
            </a:custGeom>
            <a:solidFill>
              <a:srgbClr val="FFF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6736080" y="3865879"/>
              <a:ext cx="962660" cy="306070"/>
            </a:xfrm>
            <a:custGeom>
              <a:avLst/>
              <a:gdLst/>
              <a:ahLst/>
              <a:cxnLst/>
              <a:rect l="l" t="t" r="r" b="b"/>
              <a:pathLst>
                <a:path w="962659" h="306070">
                  <a:moveTo>
                    <a:pt x="962660" y="0"/>
                  </a:moveTo>
                  <a:lnTo>
                    <a:pt x="960120" y="0"/>
                  </a:lnTo>
                  <a:lnTo>
                    <a:pt x="960120" y="2540"/>
                  </a:lnTo>
                  <a:lnTo>
                    <a:pt x="960120" y="302260"/>
                  </a:lnTo>
                  <a:lnTo>
                    <a:pt x="3810" y="302260"/>
                  </a:lnTo>
                  <a:lnTo>
                    <a:pt x="3810" y="2540"/>
                  </a:lnTo>
                  <a:lnTo>
                    <a:pt x="960120" y="2540"/>
                  </a:lnTo>
                  <a:lnTo>
                    <a:pt x="9601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02260"/>
                  </a:lnTo>
                  <a:lnTo>
                    <a:pt x="0" y="306070"/>
                  </a:lnTo>
                  <a:lnTo>
                    <a:pt x="962660" y="306070"/>
                  </a:lnTo>
                  <a:lnTo>
                    <a:pt x="962660" y="302260"/>
                  </a:lnTo>
                  <a:lnTo>
                    <a:pt x="962660" y="2540"/>
                  </a:lnTo>
                  <a:lnTo>
                    <a:pt x="962660" y="0"/>
                  </a:lnTo>
                  <a:close/>
                </a:path>
              </a:pathLst>
            </a:custGeom>
            <a:solidFill>
              <a:srgbClr val="FFF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6739890" y="3868419"/>
              <a:ext cx="956310" cy="299720"/>
            </a:xfrm>
            <a:custGeom>
              <a:avLst/>
              <a:gdLst/>
              <a:ahLst/>
              <a:cxnLst/>
              <a:rect l="l" t="t" r="r" b="b"/>
              <a:pathLst>
                <a:path w="956309" h="299720">
                  <a:moveTo>
                    <a:pt x="956310" y="0"/>
                  </a:moveTo>
                  <a:lnTo>
                    <a:pt x="952500" y="0"/>
                  </a:lnTo>
                  <a:lnTo>
                    <a:pt x="952500" y="3810"/>
                  </a:lnTo>
                  <a:lnTo>
                    <a:pt x="952500" y="295910"/>
                  </a:lnTo>
                  <a:lnTo>
                    <a:pt x="3810" y="295910"/>
                  </a:lnTo>
                  <a:lnTo>
                    <a:pt x="3810" y="3810"/>
                  </a:lnTo>
                  <a:lnTo>
                    <a:pt x="952500" y="3810"/>
                  </a:lnTo>
                  <a:lnTo>
                    <a:pt x="9525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5910"/>
                  </a:lnTo>
                  <a:lnTo>
                    <a:pt x="0" y="299720"/>
                  </a:lnTo>
                  <a:lnTo>
                    <a:pt x="956310" y="299720"/>
                  </a:lnTo>
                  <a:lnTo>
                    <a:pt x="956310" y="295910"/>
                  </a:lnTo>
                  <a:lnTo>
                    <a:pt x="956310" y="3810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FFF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6743700" y="3872229"/>
              <a:ext cx="948690" cy="292100"/>
            </a:xfrm>
            <a:custGeom>
              <a:avLst/>
              <a:gdLst/>
              <a:ahLst/>
              <a:cxnLst/>
              <a:rect l="l" t="t" r="r" b="b"/>
              <a:pathLst>
                <a:path w="948690" h="292100">
                  <a:moveTo>
                    <a:pt x="948690" y="0"/>
                  </a:moveTo>
                  <a:lnTo>
                    <a:pt x="944880" y="0"/>
                  </a:lnTo>
                  <a:lnTo>
                    <a:pt x="944880" y="3810"/>
                  </a:lnTo>
                  <a:lnTo>
                    <a:pt x="944880" y="288290"/>
                  </a:lnTo>
                  <a:lnTo>
                    <a:pt x="2540" y="288290"/>
                  </a:lnTo>
                  <a:lnTo>
                    <a:pt x="2540" y="3810"/>
                  </a:lnTo>
                  <a:lnTo>
                    <a:pt x="944880" y="3810"/>
                  </a:lnTo>
                  <a:lnTo>
                    <a:pt x="944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8290"/>
                  </a:lnTo>
                  <a:lnTo>
                    <a:pt x="0" y="292100"/>
                  </a:lnTo>
                  <a:lnTo>
                    <a:pt x="948690" y="292100"/>
                  </a:lnTo>
                  <a:lnTo>
                    <a:pt x="948690" y="288290"/>
                  </a:lnTo>
                  <a:lnTo>
                    <a:pt x="948690" y="3810"/>
                  </a:lnTo>
                  <a:lnTo>
                    <a:pt x="948690" y="0"/>
                  </a:lnTo>
                  <a:close/>
                </a:path>
              </a:pathLst>
            </a:custGeom>
            <a:solidFill>
              <a:srgbClr val="FFF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6746240" y="3876039"/>
              <a:ext cx="942340" cy="284480"/>
            </a:xfrm>
            <a:custGeom>
              <a:avLst/>
              <a:gdLst/>
              <a:ahLst/>
              <a:cxnLst/>
              <a:rect l="l" t="t" r="r" b="b"/>
              <a:pathLst>
                <a:path w="942340" h="284479">
                  <a:moveTo>
                    <a:pt x="942340" y="0"/>
                  </a:moveTo>
                  <a:lnTo>
                    <a:pt x="938530" y="0"/>
                  </a:lnTo>
                  <a:lnTo>
                    <a:pt x="938530" y="3810"/>
                  </a:lnTo>
                  <a:lnTo>
                    <a:pt x="938530" y="280670"/>
                  </a:lnTo>
                  <a:lnTo>
                    <a:pt x="3810" y="280670"/>
                  </a:lnTo>
                  <a:lnTo>
                    <a:pt x="3810" y="3810"/>
                  </a:lnTo>
                  <a:lnTo>
                    <a:pt x="938530" y="3810"/>
                  </a:lnTo>
                  <a:lnTo>
                    <a:pt x="938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0670"/>
                  </a:lnTo>
                  <a:lnTo>
                    <a:pt x="0" y="284480"/>
                  </a:lnTo>
                  <a:lnTo>
                    <a:pt x="942340" y="284480"/>
                  </a:lnTo>
                  <a:lnTo>
                    <a:pt x="942340" y="280670"/>
                  </a:lnTo>
                  <a:lnTo>
                    <a:pt x="942340" y="3810"/>
                  </a:lnTo>
                  <a:lnTo>
                    <a:pt x="942340" y="0"/>
                  </a:lnTo>
                  <a:close/>
                </a:path>
              </a:pathLst>
            </a:custGeom>
            <a:solidFill>
              <a:srgbClr val="FFF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6750050" y="3879849"/>
              <a:ext cx="934719" cy="276860"/>
            </a:xfrm>
            <a:custGeom>
              <a:avLst/>
              <a:gdLst/>
              <a:ahLst/>
              <a:cxnLst/>
              <a:rect l="l" t="t" r="r" b="b"/>
              <a:pathLst>
                <a:path w="934720" h="276860">
                  <a:moveTo>
                    <a:pt x="934720" y="0"/>
                  </a:moveTo>
                  <a:lnTo>
                    <a:pt x="930910" y="0"/>
                  </a:lnTo>
                  <a:lnTo>
                    <a:pt x="930910" y="3810"/>
                  </a:lnTo>
                  <a:lnTo>
                    <a:pt x="930910" y="274320"/>
                  </a:lnTo>
                  <a:lnTo>
                    <a:pt x="3810" y="274320"/>
                  </a:lnTo>
                  <a:lnTo>
                    <a:pt x="3810" y="3810"/>
                  </a:lnTo>
                  <a:lnTo>
                    <a:pt x="930910" y="3810"/>
                  </a:lnTo>
                  <a:lnTo>
                    <a:pt x="930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4320"/>
                  </a:lnTo>
                  <a:lnTo>
                    <a:pt x="0" y="276860"/>
                  </a:lnTo>
                  <a:lnTo>
                    <a:pt x="934720" y="276860"/>
                  </a:lnTo>
                  <a:lnTo>
                    <a:pt x="934720" y="274320"/>
                  </a:lnTo>
                  <a:lnTo>
                    <a:pt x="934720" y="3810"/>
                  </a:lnTo>
                  <a:lnTo>
                    <a:pt x="934720" y="0"/>
                  </a:lnTo>
                  <a:close/>
                </a:path>
              </a:pathLst>
            </a:custGeom>
            <a:solidFill>
              <a:srgbClr val="FFF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6753860" y="3883659"/>
              <a:ext cx="927100" cy="270510"/>
            </a:xfrm>
            <a:custGeom>
              <a:avLst/>
              <a:gdLst/>
              <a:ahLst/>
              <a:cxnLst/>
              <a:rect l="l" t="t" r="r" b="b"/>
              <a:pathLst>
                <a:path w="927100" h="270510">
                  <a:moveTo>
                    <a:pt x="927100" y="0"/>
                  </a:moveTo>
                  <a:lnTo>
                    <a:pt x="923290" y="0"/>
                  </a:lnTo>
                  <a:lnTo>
                    <a:pt x="923290" y="3810"/>
                  </a:lnTo>
                  <a:lnTo>
                    <a:pt x="923290" y="265430"/>
                  </a:lnTo>
                  <a:lnTo>
                    <a:pt x="3810" y="265430"/>
                  </a:lnTo>
                  <a:lnTo>
                    <a:pt x="3810" y="3810"/>
                  </a:lnTo>
                  <a:lnTo>
                    <a:pt x="923290" y="3810"/>
                  </a:lnTo>
                  <a:lnTo>
                    <a:pt x="923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5430"/>
                  </a:lnTo>
                  <a:lnTo>
                    <a:pt x="0" y="270510"/>
                  </a:lnTo>
                  <a:lnTo>
                    <a:pt x="927100" y="270510"/>
                  </a:lnTo>
                  <a:lnTo>
                    <a:pt x="927100" y="265430"/>
                  </a:lnTo>
                  <a:lnTo>
                    <a:pt x="927100" y="3810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FFF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6757670" y="3887469"/>
              <a:ext cx="919480" cy="261620"/>
            </a:xfrm>
            <a:custGeom>
              <a:avLst/>
              <a:gdLst/>
              <a:ahLst/>
              <a:cxnLst/>
              <a:rect l="l" t="t" r="r" b="b"/>
              <a:pathLst>
                <a:path w="919479" h="261620">
                  <a:moveTo>
                    <a:pt x="919480" y="0"/>
                  </a:moveTo>
                  <a:lnTo>
                    <a:pt x="915670" y="0"/>
                  </a:lnTo>
                  <a:lnTo>
                    <a:pt x="915670" y="3810"/>
                  </a:lnTo>
                  <a:lnTo>
                    <a:pt x="915670" y="259080"/>
                  </a:lnTo>
                  <a:lnTo>
                    <a:pt x="3810" y="259080"/>
                  </a:lnTo>
                  <a:lnTo>
                    <a:pt x="3810" y="3810"/>
                  </a:lnTo>
                  <a:lnTo>
                    <a:pt x="915670" y="3810"/>
                  </a:lnTo>
                  <a:lnTo>
                    <a:pt x="915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9080"/>
                  </a:lnTo>
                  <a:lnTo>
                    <a:pt x="0" y="261620"/>
                  </a:lnTo>
                  <a:lnTo>
                    <a:pt x="919480" y="261620"/>
                  </a:lnTo>
                  <a:lnTo>
                    <a:pt x="919480" y="259080"/>
                  </a:lnTo>
                  <a:lnTo>
                    <a:pt x="919480" y="3810"/>
                  </a:lnTo>
                  <a:lnTo>
                    <a:pt x="919480" y="0"/>
                  </a:lnTo>
                  <a:close/>
                </a:path>
              </a:pathLst>
            </a:custGeom>
            <a:solidFill>
              <a:srgbClr val="FFF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6761480" y="3891279"/>
              <a:ext cx="911860" cy="255270"/>
            </a:xfrm>
            <a:custGeom>
              <a:avLst/>
              <a:gdLst/>
              <a:ahLst/>
              <a:cxnLst/>
              <a:rect l="l" t="t" r="r" b="b"/>
              <a:pathLst>
                <a:path w="911859" h="255270">
                  <a:moveTo>
                    <a:pt x="911860" y="0"/>
                  </a:moveTo>
                  <a:lnTo>
                    <a:pt x="908050" y="0"/>
                  </a:lnTo>
                  <a:lnTo>
                    <a:pt x="908050" y="3810"/>
                  </a:lnTo>
                  <a:lnTo>
                    <a:pt x="908050" y="251460"/>
                  </a:lnTo>
                  <a:lnTo>
                    <a:pt x="3810" y="251460"/>
                  </a:lnTo>
                  <a:lnTo>
                    <a:pt x="3810" y="3810"/>
                  </a:lnTo>
                  <a:lnTo>
                    <a:pt x="908050" y="3810"/>
                  </a:lnTo>
                  <a:lnTo>
                    <a:pt x="908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1460"/>
                  </a:lnTo>
                  <a:lnTo>
                    <a:pt x="0" y="255270"/>
                  </a:lnTo>
                  <a:lnTo>
                    <a:pt x="911860" y="255270"/>
                  </a:lnTo>
                  <a:lnTo>
                    <a:pt x="911860" y="251460"/>
                  </a:lnTo>
                  <a:lnTo>
                    <a:pt x="911860" y="3810"/>
                  </a:lnTo>
                  <a:lnTo>
                    <a:pt x="911860" y="0"/>
                  </a:lnTo>
                  <a:close/>
                </a:path>
              </a:pathLst>
            </a:custGeom>
            <a:solidFill>
              <a:srgbClr val="FFF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6765290" y="3895089"/>
              <a:ext cx="904240" cy="247650"/>
            </a:xfrm>
            <a:custGeom>
              <a:avLst/>
              <a:gdLst/>
              <a:ahLst/>
              <a:cxnLst/>
              <a:rect l="l" t="t" r="r" b="b"/>
              <a:pathLst>
                <a:path w="904240" h="247650">
                  <a:moveTo>
                    <a:pt x="904240" y="0"/>
                  </a:moveTo>
                  <a:lnTo>
                    <a:pt x="901700" y="0"/>
                  </a:lnTo>
                  <a:lnTo>
                    <a:pt x="901700" y="2540"/>
                  </a:lnTo>
                  <a:lnTo>
                    <a:pt x="901700" y="243840"/>
                  </a:lnTo>
                  <a:lnTo>
                    <a:pt x="3810" y="243840"/>
                  </a:lnTo>
                  <a:lnTo>
                    <a:pt x="3810" y="2540"/>
                  </a:lnTo>
                  <a:lnTo>
                    <a:pt x="901700" y="2540"/>
                  </a:lnTo>
                  <a:lnTo>
                    <a:pt x="9017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3840"/>
                  </a:lnTo>
                  <a:lnTo>
                    <a:pt x="0" y="247650"/>
                  </a:lnTo>
                  <a:lnTo>
                    <a:pt x="904240" y="247650"/>
                  </a:lnTo>
                  <a:lnTo>
                    <a:pt x="904240" y="243840"/>
                  </a:lnTo>
                  <a:lnTo>
                    <a:pt x="904240" y="2540"/>
                  </a:lnTo>
                  <a:lnTo>
                    <a:pt x="904240" y="0"/>
                  </a:lnTo>
                  <a:close/>
                </a:path>
              </a:pathLst>
            </a:custGeom>
            <a:solidFill>
              <a:srgbClr val="FFF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6769100" y="3897629"/>
              <a:ext cx="897890" cy="241300"/>
            </a:xfrm>
            <a:custGeom>
              <a:avLst/>
              <a:gdLst/>
              <a:ahLst/>
              <a:cxnLst/>
              <a:rect l="l" t="t" r="r" b="b"/>
              <a:pathLst>
                <a:path w="897890" h="241300">
                  <a:moveTo>
                    <a:pt x="897890" y="0"/>
                  </a:moveTo>
                  <a:lnTo>
                    <a:pt x="894080" y="0"/>
                  </a:lnTo>
                  <a:lnTo>
                    <a:pt x="894080" y="3810"/>
                  </a:lnTo>
                  <a:lnTo>
                    <a:pt x="894080" y="237490"/>
                  </a:lnTo>
                  <a:lnTo>
                    <a:pt x="3810" y="237490"/>
                  </a:lnTo>
                  <a:lnTo>
                    <a:pt x="3810" y="3810"/>
                  </a:lnTo>
                  <a:lnTo>
                    <a:pt x="894080" y="3810"/>
                  </a:lnTo>
                  <a:lnTo>
                    <a:pt x="8940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7490"/>
                  </a:lnTo>
                  <a:lnTo>
                    <a:pt x="0" y="241300"/>
                  </a:lnTo>
                  <a:lnTo>
                    <a:pt x="897890" y="241300"/>
                  </a:lnTo>
                  <a:lnTo>
                    <a:pt x="897890" y="237490"/>
                  </a:lnTo>
                  <a:lnTo>
                    <a:pt x="897890" y="3810"/>
                  </a:lnTo>
                  <a:lnTo>
                    <a:pt x="897890" y="0"/>
                  </a:lnTo>
                  <a:close/>
                </a:path>
              </a:pathLst>
            </a:custGeom>
            <a:solidFill>
              <a:srgbClr val="FFF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6772910" y="3901439"/>
              <a:ext cx="890269" cy="233679"/>
            </a:xfrm>
            <a:custGeom>
              <a:avLst/>
              <a:gdLst/>
              <a:ahLst/>
              <a:cxnLst/>
              <a:rect l="l" t="t" r="r" b="b"/>
              <a:pathLst>
                <a:path w="890270" h="233679">
                  <a:moveTo>
                    <a:pt x="890270" y="0"/>
                  </a:moveTo>
                  <a:lnTo>
                    <a:pt x="886460" y="0"/>
                  </a:lnTo>
                  <a:lnTo>
                    <a:pt x="886460" y="3810"/>
                  </a:lnTo>
                  <a:lnTo>
                    <a:pt x="886460" y="229870"/>
                  </a:lnTo>
                  <a:lnTo>
                    <a:pt x="2540" y="229870"/>
                  </a:lnTo>
                  <a:lnTo>
                    <a:pt x="2540" y="3810"/>
                  </a:lnTo>
                  <a:lnTo>
                    <a:pt x="886460" y="3810"/>
                  </a:lnTo>
                  <a:lnTo>
                    <a:pt x="886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9870"/>
                  </a:lnTo>
                  <a:lnTo>
                    <a:pt x="0" y="233680"/>
                  </a:lnTo>
                  <a:lnTo>
                    <a:pt x="890270" y="233680"/>
                  </a:lnTo>
                  <a:lnTo>
                    <a:pt x="890270" y="229870"/>
                  </a:lnTo>
                  <a:lnTo>
                    <a:pt x="890270" y="3810"/>
                  </a:lnTo>
                  <a:lnTo>
                    <a:pt x="890270" y="0"/>
                  </a:lnTo>
                  <a:close/>
                </a:path>
              </a:pathLst>
            </a:custGeom>
            <a:solidFill>
              <a:srgbClr val="FFF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6775450" y="3905249"/>
              <a:ext cx="883919" cy="226060"/>
            </a:xfrm>
            <a:custGeom>
              <a:avLst/>
              <a:gdLst/>
              <a:ahLst/>
              <a:cxnLst/>
              <a:rect l="l" t="t" r="r" b="b"/>
              <a:pathLst>
                <a:path w="883920" h="226060">
                  <a:moveTo>
                    <a:pt x="883920" y="0"/>
                  </a:moveTo>
                  <a:lnTo>
                    <a:pt x="880110" y="0"/>
                  </a:lnTo>
                  <a:lnTo>
                    <a:pt x="880110" y="3810"/>
                  </a:lnTo>
                  <a:lnTo>
                    <a:pt x="880110" y="222250"/>
                  </a:lnTo>
                  <a:lnTo>
                    <a:pt x="3810" y="222250"/>
                  </a:lnTo>
                  <a:lnTo>
                    <a:pt x="3810" y="3810"/>
                  </a:lnTo>
                  <a:lnTo>
                    <a:pt x="880110" y="3810"/>
                  </a:lnTo>
                  <a:lnTo>
                    <a:pt x="880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2250"/>
                  </a:lnTo>
                  <a:lnTo>
                    <a:pt x="0" y="226060"/>
                  </a:lnTo>
                  <a:lnTo>
                    <a:pt x="883920" y="226060"/>
                  </a:lnTo>
                  <a:lnTo>
                    <a:pt x="883920" y="222250"/>
                  </a:lnTo>
                  <a:lnTo>
                    <a:pt x="883920" y="3810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FFF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6779260" y="3909059"/>
              <a:ext cx="876300" cy="218440"/>
            </a:xfrm>
            <a:custGeom>
              <a:avLst/>
              <a:gdLst/>
              <a:ahLst/>
              <a:cxnLst/>
              <a:rect l="l" t="t" r="r" b="b"/>
              <a:pathLst>
                <a:path w="876300" h="218439">
                  <a:moveTo>
                    <a:pt x="876300" y="0"/>
                  </a:moveTo>
                  <a:lnTo>
                    <a:pt x="872490" y="0"/>
                  </a:lnTo>
                  <a:lnTo>
                    <a:pt x="872490" y="3810"/>
                  </a:lnTo>
                  <a:lnTo>
                    <a:pt x="872490" y="214630"/>
                  </a:lnTo>
                  <a:lnTo>
                    <a:pt x="3810" y="214630"/>
                  </a:lnTo>
                  <a:lnTo>
                    <a:pt x="3810" y="3810"/>
                  </a:lnTo>
                  <a:lnTo>
                    <a:pt x="872490" y="3810"/>
                  </a:lnTo>
                  <a:lnTo>
                    <a:pt x="872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4630"/>
                  </a:lnTo>
                  <a:lnTo>
                    <a:pt x="0" y="218440"/>
                  </a:lnTo>
                  <a:lnTo>
                    <a:pt x="876300" y="218440"/>
                  </a:lnTo>
                  <a:lnTo>
                    <a:pt x="876300" y="214630"/>
                  </a:lnTo>
                  <a:lnTo>
                    <a:pt x="876300" y="3810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6783070" y="3912869"/>
              <a:ext cx="868680" cy="210820"/>
            </a:xfrm>
            <a:custGeom>
              <a:avLst/>
              <a:gdLst/>
              <a:ahLst/>
              <a:cxnLst/>
              <a:rect l="l" t="t" r="r" b="b"/>
              <a:pathLst>
                <a:path w="868679" h="210820">
                  <a:moveTo>
                    <a:pt x="868680" y="0"/>
                  </a:moveTo>
                  <a:lnTo>
                    <a:pt x="864870" y="0"/>
                  </a:lnTo>
                  <a:lnTo>
                    <a:pt x="864870" y="3810"/>
                  </a:lnTo>
                  <a:lnTo>
                    <a:pt x="864870" y="208280"/>
                  </a:lnTo>
                  <a:lnTo>
                    <a:pt x="3810" y="208280"/>
                  </a:lnTo>
                  <a:lnTo>
                    <a:pt x="3810" y="3810"/>
                  </a:lnTo>
                  <a:lnTo>
                    <a:pt x="864870" y="3810"/>
                  </a:lnTo>
                  <a:lnTo>
                    <a:pt x="864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8280"/>
                  </a:lnTo>
                  <a:lnTo>
                    <a:pt x="0" y="210820"/>
                  </a:lnTo>
                  <a:lnTo>
                    <a:pt x="868680" y="210820"/>
                  </a:lnTo>
                  <a:lnTo>
                    <a:pt x="868680" y="208280"/>
                  </a:lnTo>
                  <a:lnTo>
                    <a:pt x="868680" y="3810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rgbClr val="FFF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6786880" y="3916679"/>
              <a:ext cx="861060" cy="204470"/>
            </a:xfrm>
            <a:custGeom>
              <a:avLst/>
              <a:gdLst/>
              <a:ahLst/>
              <a:cxnLst/>
              <a:rect l="l" t="t" r="r" b="b"/>
              <a:pathLst>
                <a:path w="861059" h="204470">
                  <a:moveTo>
                    <a:pt x="861060" y="0"/>
                  </a:moveTo>
                  <a:lnTo>
                    <a:pt x="857250" y="0"/>
                  </a:lnTo>
                  <a:lnTo>
                    <a:pt x="857250" y="3810"/>
                  </a:lnTo>
                  <a:lnTo>
                    <a:pt x="857250" y="200660"/>
                  </a:lnTo>
                  <a:lnTo>
                    <a:pt x="3810" y="200660"/>
                  </a:lnTo>
                  <a:lnTo>
                    <a:pt x="3810" y="3810"/>
                  </a:lnTo>
                  <a:lnTo>
                    <a:pt x="857250" y="3810"/>
                  </a:lnTo>
                  <a:lnTo>
                    <a:pt x="857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0660"/>
                  </a:lnTo>
                  <a:lnTo>
                    <a:pt x="0" y="204470"/>
                  </a:lnTo>
                  <a:lnTo>
                    <a:pt x="861060" y="204470"/>
                  </a:lnTo>
                  <a:lnTo>
                    <a:pt x="861060" y="200660"/>
                  </a:lnTo>
                  <a:lnTo>
                    <a:pt x="861060" y="3810"/>
                  </a:lnTo>
                  <a:lnTo>
                    <a:pt x="861060" y="0"/>
                  </a:lnTo>
                  <a:close/>
                </a:path>
              </a:pathLst>
            </a:custGeom>
            <a:solidFill>
              <a:srgbClr val="FFFF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6790690" y="3920489"/>
              <a:ext cx="853440" cy="196850"/>
            </a:xfrm>
            <a:custGeom>
              <a:avLst/>
              <a:gdLst/>
              <a:ahLst/>
              <a:cxnLst/>
              <a:rect l="l" t="t" r="r" b="b"/>
              <a:pathLst>
                <a:path w="853440" h="196850">
                  <a:moveTo>
                    <a:pt x="853440" y="0"/>
                  </a:moveTo>
                  <a:lnTo>
                    <a:pt x="850900" y="0"/>
                  </a:lnTo>
                  <a:lnTo>
                    <a:pt x="850900" y="2540"/>
                  </a:lnTo>
                  <a:lnTo>
                    <a:pt x="850900" y="193040"/>
                  </a:lnTo>
                  <a:lnTo>
                    <a:pt x="3810" y="193040"/>
                  </a:lnTo>
                  <a:lnTo>
                    <a:pt x="3810" y="2540"/>
                  </a:lnTo>
                  <a:lnTo>
                    <a:pt x="850900" y="2540"/>
                  </a:lnTo>
                  <a:lnTo>
                    <a:pt x="8509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3040"/>
                  </a:lnTo>
                  <a:lnTo>
                    <a:pt x="0" y="196850"/>
                  </a:lnTo>
                  <a:lnTo>
                    <a:pt x="853440" y="196850"/>
                  </a:lnTo>
                  <a:lnTo>
                    <a:pt x="853440" y="193040"/>
                  </a:lnTo>
                  <a:lnTo>
                    <a:pt x="853440" y="2540"/>
                  </a:lnTo>
                  <a:lnTo>
                    <a:pt x="853440" y="0"/>
                  </a:lnTo>
                  <a:close/>
                </a:path>
              </a:pathLst>
            </a:custGeom>
            <a:solidFill>
              <a:srgbClr val="FFF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6794500" y="3923029"/>
              <a:ext cx="847090" cy="190500"/>
            </a:xfrm>
            <a:custGeom>
              <a:avLst/>
              <a:gdLst/>
              <a:ahLst/>
              <a:cxnLst/>
              <a:rect l="l" t="t" r="r" b="b"/>
              <a:pathLst>
                <a:path w="847090" h="190500">
                  <a:moveTo>
                    <a:pt x="847090" y="0"/>
                  </a:moveTo>
                  <a:lnTo>
                    <a:pt x="843280" y="0"/>
                  </a:lnTo>
                  <a:lnTo>
                    <a:pt x="843280" y="3810"/>
                  </a:lnTo>
                  <a:lnTo>
                    <a:pt x="843280" y="186690"/>
                  </a:lnTo>
                  <a:lnTo>
                    <a:pt x="3810" y="186690"/>
                  </a:lnTo>
                  <a:lnTo>
                    <a:pt x="3810" y="3810"/>
                  </a:lnTo>
                  <a:lnTo>
                    <a:pt x="843280" y="3810"/>
                  </a:lnTo>
                  <a:lnTo>
                    <a:pt x="8432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6690"/>
                  </a:lnTo>
                  <a:lnTo>
                    <a:pt x="0" y="190500"/>
                  </a:lnTo>
                  <a:lnTo>
                    <a:pt x="847090" y="190500"/>
                  </a:lnTo>
                  <a:lnTo>
                    <a:pt x="847090" y="186690"/>
                  </a:lnTo>
                  <a:lnTo>
                    <a:pt x="847090" y="3810"/>
                  </a:lnTo>
                  <a:lnTo>
                    <a:pt x="847090" y="0"/>
                  </a:lnTo>
                  <a:close/>
                </a:path>
              </a:pathLst>
            </a:custGeom>
            <a:solidFill>
              <a:srgbClr val="FFF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6798310" y="3926839"/>
              <a:ext cx="839469" cy="182880"/>
            </a:xfrm>
            <a:custGeom>
              <a:avLst/>
              <a:gdLst/>
              <a:ahLst/>
              <a:cxnLst/>
              <a:rect l="l" t="t" r="r" b="b"/>
              <a:pathLst>
                <a:path w="839470" h="182879">
                  <a:moveTo>
                    <a:pt x="839470" y="0"/>
                  </a:moveTo>
                  <a:lnTo>
                    <a:pt x="835660" y="0"/>
                  </a:lnTo>
                  <a:lnTo>
                    <a:pt x="835660" y="3810"/>
                  </a:lnTo>
                  <a:lnTo>
                    <a:pt x="835660" y="179070"/>
                  </a:lnTo>
                  <a:lnTo>
                    <a:pt x="2540" y="179070"/>
                  </a:lnTo>
                  <a:lnTo>
                    <a:pt x="2540" y="3810"/>
                  </a:lnTo>
                  <a:lnTo>
                    <a:pt x="835660" y="3810"/>
                  </a:lnTo>
                  <a:lnTo>
                    <a:pt x="8356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9070"/>
                  </a:lnTo>
                  <a:lnTo>
                    <a:pt x="0" y="182880"/>
                  </a:lnTo>
                  <a:lnTo>
                    <a:pt x="839470" y="182880"/>
                  </a:lnTo>
                  <a:lnTo>
                    <a:pt x="839470" y="179070"/>
                  </a:lnTo>
                  <a:lnTo>
                    <a:pt x="839470" y="3810"/>
                  </a:lnTo>
                  <a:lnTo>
                    <a:pt x="8394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6800850" y="3930649"/>
              <a:ext cx="833119" cy="175260"/>
            </a:xfrm>
            <a:custGeom>
              <a:avLst/>
              <a:gdLst/>
              <a:ahLst/>
              <a:cxnLst/>
              <a:rect l="l" t="t" r="r" b="b"/>
              <a:pathLst>
                <a:path w="833120" h="175260">
                  <a:moveTo>
                    <a:pt x="833120" y="0"/>
                  </a:moveTo>
                  <a:lnTo>
                    <a:pt x="829310" y="0"/>
                  </a:lnTo>
                  <a:lnTo>
                    <a:pt x="829310" y="3810"/>
                  </a:lnTo>
                  <a:lnTo>
                    <a:pt x="829310" y="171450"/>
                  </a:lnTo>
                  <a:lnTo>
                    <a:pt x="5080" y="171450"/>
                  </a:lnTo>
                  <a:lnTo>
                    <a:pt x="5080" y="3810"/>
                  </a:lnTo>
                  <a:lnTo>
                    <a:pt x="829310" y="3810"/>
                  </a:lnTo>
                  <a:lnTo>
                    <a:pt x="829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1450"/>
                  </a:lnTo>
                  <a:lnTo>
                    <a:pt x="0" y="175260"/>
                  </a:lnTo>
                  <a:lnTo>
                    <a:pt x="833120" y="175260"/>
                  </a:lnTo>
                  <a:lnTo>
                    <a:pt x="833120" y="171450"/>
                  </a:lnTo>
                  <a:lnTo>
                    <a:pt x="833120" y="3810"/>
                  </a:lnTo>
                  <a:lnTo>
                    <a:pt x="833120" y="0"/>
                  </a:lnTo>
                  <a:close/>
                </a:path>
              </a:pathLst>
            </a:custGeom>
            <a:solidFill>
              <a:srgbClr val="FFF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6805930" y="3934459"/>
              <a:ext cx="824230" cy="167640"/>
            </a:xfrm>
            <a:custGeom>
              <a:avLst/>
              <a:gdLst/>
              <a:ahLst/>
              <a:cxnLst/>
              <a:rect l="l" t="t" r="r" b="b"/>
              <a:pathLst>
                <a:path w="824229" h="167639">
                  <a:moveTo>
                    <a:pt x="824230" y="0"/>
                  </a:moveTo>
                  <a:lnTo>
                    <a:pt x="820420" y="0"/>
                  </a:lnTo>
                  <a:lnTo>
                    <a:pt x="820420" y="3810"/>
                  </a:lnTo>
                  <a:lnTo>
                    <a:pt x="820420" y="163830"/>
                  </a:lnTo>
                  <a:lnTo>
                    <a:pt x="2540" y="163830"/>
                  </a:lnTo>
                  <a:lnTo>
                    <a:pt x="2540" y="3810"/>
                  </a:lnTo>
                  <a:lnTo>
                    <a:pt x="820420" y="3810"/>
                  </a:lnTo>
                  <a:lnTo>
                    <a:pt x="820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3830"/>
                  </a:lnTo>
                  <a:lnTo>
                    <a:pt x="0" y="167640"/>
                  </a:lnTo>
                  <a:lnTo>
                    <a:pt x="824230" y="167640"/>
                  </a:lnTo>
                  <a:lnTo>
                    <a:pt x="824230" y="163830"/>
                  </a:lnTo>
                  <a:lnTo>
                    <a:pt x="824230" y="3810"/>
                  </a:lnTo>
                  <a:lnTo>
                    <a:pt x="824230" y="0"/>
                  </a:lnTo>
                  <a:close/>
                </a:path>
              </a:pathLst>
            </a:custGeom>
            <a:solidFill>
              <a:srgbClr val="FFF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6808470" y="3938269"/>
              <a:ext cx="817880" cy="160020"/>
            </a:xfrm>
            <a:custGeom>
              <a:avLst/>
              <a:gdLst/>
              <a:ahLst/>
              <a:cxnLst/>
              <a:rect l="l" t="t" r="r" b="b"/>
              <a:pathLst>
                <a:path w="817879" h="160020">
                  <a:moveTo>
                    <a:pt x="817880" y="0"/>
                  </a:moveTo>
                  <a:lnTo>
                    <a:pt x="814070" y="0"/>
                  </a:lnTo>
                  <a:lnTo>
                    <a:pt x="814070" y="3810"/>
                  </a:lnTo>
                  <a:lnTo>
                    <a:pt x="814070" y="156210"/>
                  </a:lnTo>
                  <a:lnTo>
                    <a:pt x="3810" y="156210"/>
                  </a:lnTo>
                  <a:lnTo>
                    <a:pt x="3810" y="3810"/>
                  </a:lnTo>
                  <a:lnTo>
                    <a:pt x="814070" y="3810"/>
                  </a:lnTo>
                  <a:lnTo>
                    <a:pt x="814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6210"/>
                  </a:lnTo>
                  <a:lnTo>
                    <a:pt x="0" y="160020"/>
                  </a:lnTo>
                  <a:lnTo>
                    <a:pt x="817880" y="160020"/>
                  </a:lnTo>
                  <a:lnTo>
                    <a:pt x="817880" y="156210"/>
                  </a:lnTo>
                  <a:lnTo>
                    <a:pt x="817880" y="3810"/>
                  </a:lnTo>
                  <a:lnTo>
                    <a:pt x="817880" y="0"/>
                  </a:lnTo>
                  <a:close/>
                </a:path>
              </a:pathLst>
            </a:custGeom>
            <a:solidFill>
              <a:srgbClr val="FFF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6812280" y="3942079"/>
              <a:ext cx="810260" cy="152400"/>
            </a:xfrm>
            <a:custGeom>
              <a:avLst/>
              <a:gdLst/>
              <a:ahLst/>
              <a:cxnLst/>
              <a:rect l="l" t="t" r="r" b="b"/>
              <a:pathLst>
                <a:path w="810259" h="152400">
                  <a:moveTo>
                    <a:pt x="810260" y="0"/>
                  </a:moveTo>
                  <a:lnTo>
                    <a:pt x="806450" y="0"/>
                  </a:lnTo>
                  <a:lnTo>
                    <a:pt x="806450" y="3810"/>
                  </a:lnTo>
                  <a:lnTo>
                    <a:pt x="806450" y="149860"/>
                  </a:lnTo>
                  <a:lnTo>
                    <a:pt x="3810" y="149860"/>
                  </a:lnTo>
                  <a:lnTo>
                    <a:pt x="3810" y="3810"/>
                  </a:lnTo>
                  <a:lnTo>
                    <a:pt x="806450" y="3810"/>
                  </a:lnTo>
                  <a:lnTo>
                    <a:pt x="806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9860"/>
                  </a:lnTo>
                  <a:lnTo>
                    <a:pt x="0" y="152400"/>
                  </a:lnTo>
                  <a:lnTo>
                    <a:pt x="810260" y="152400"/>
                  </a:lnTo>
                  <a:lnTo>
                    <a:pt x="810260" y="149860"/>
                  </a:lnTo>
                  <a:lnTo>
                    <a:pt x="810260" y="3810"/>
                  </a:lnTo>
                  <a:lnTo>
                    <a:pt x="810260" y="0"/>
                  </a:lnTo>
                  <a:close/>
                </a:path>
              </a:pathLst>
            </a:custGeom>
            <a:solidFill>
              <a:srgbClr val="FFF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6816090" y="3945889"/>
              <a:ext cx="802640" cy="146050"/>
            </a:xfrm>
            <a:custGeom>
              <a:avLst/>
              <a:gdLst/>
              <a:ahLst/>
              <a:cxnLst/>
              <a:rect l="l" t="t" r="r" b="b"/>
              <a:pathLst>
                <a:path w="802640" h="146050">
                  <a:moveTo>
                    <a:pt x="802640" y="0"/>
                  </a:moveTo>
                  <a:lnTo>
                    <a:pt x="798830" y="0"/>
                  </a:lnTo>
                  <a:lnTo>
                    <a:pt x="798830" y="3810"/>
                  </a:lnTo>
                  <a:lnTo>
                    <a:pt x="798830" y="142240"/>
                  </a:lnTo>
                  <a:lnTo>
                    <a:pt x="3810" y="142240"/>
                  </a:lnTo>
                  <a:lnTo>
                    <a:pt x="3810" y="3810"/>
                  </a:lnTo>
                  <a:lnTo>
                    <a:pt x="798830" y="3810"/>
                  </a:lnTo>
                  <a:lnTo>
                    <a:pt x="798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2240"/>
                  </a:lnTo>
                  <a:lnTo>
                    <a:pt x="0" y="146050"/>
                  </a:lnTo>
                  <a:lnTo>
                    <a:pt x="802640" y="146050"/>
                  </a:lnTo>
                  <a:lnTo>
                    <a:pt x="802640" y="142240"/>
                  </a:lnTo>
                  <a:lnTo>
                    <a:pt x="802640" y="3810"/>
                  </a:lnTo>
                  <a:lnTo>
                    <a:pt x="802640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6819900" y="3949699"/>
              <a:ext cx="795020" cy="138430"/>
            </a:xfrm>
            <a:custGeom>
              <a:avLst/>
              <a:gdLst/>
              <a:ahLst/>
              <a:cxnLst/>
              <a:rect l="l" t="t" r="r" b="b"/>
              <a:pathLst>
                <a:path w="795020" h="138429">
                  <a:moveTo>
                    <a:pt x="795020" y="0"/>
                  </a:moveTo>
                  <a:lnTo>
                    <a:pt x="792480" y="0"/>
                  </a:lnTo>
                  <a:lnTo>
                    <a:pt x="792480" y="2540"/>
                  </a:lnTo>
                  <a:lnTo>
                    <a:pt x="792480" y="134620"/>
                  </a:lnTo>
                  <a:lnTo>
                    <a:pt x="3810" y="134620"/>
                  </a:lnTo>
                  <a:lnTo>
                    <a:pt x="3810" y="2540"/>
                  </a:lnTo>
                  <a:lnTo>
                    <a:pt x="792480" y="254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4620"/>
                  </a:lnTo>
                  <a:lnTo>
                    <a:pt x="0" y="138430"/>
                  </a:lnTo>
                  <a:lnTo>
                    <a:pt x="795020" y="138430"/>
                  </a:lnTo>
                  <a:lnTo>
                    <a:pt x="795020" y="134620"/>
                  </a:lnTo>
                  <a:lnTo>
                    <a:pt x="795020" y="2540"/>
                  </a:lnTo>
                  <a:lnTo>
                    <a:pt x="795020" y="0"/>
                  </a:lnTo>
                  <a:close/>
                </a:path>
              </a:pathLst>
            </a:custGeom>
            <a:solidFill>
              <a:srgbClr val="FFF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6823710" y="3952239"/>
              <a:ext cx="788670" cy="132080"/>
            </a:xfrm>
            <a:custGeom>
              <a:avLst/>
              <a:gdLst/>
              <a:ahLst/>
              <a:cxnLst/>
              <a:rect l="l" t="t" r="r" b="b"/>
              <a:pathLst>
                <a:path w="788670" h="132079">
                  <a:moveTo>
                    <a:pt x="788670" y="0"/>
                  </a:moveTo>
                  <a:lnTo>
                    <a:pt x="784860" y="0"/>
                  </a:lnTo>
                  <a:lnTo>
                    <a:pt x="784860" y="3810"/>
                  </a:lnTo>
                  <a:lnTo>
                    <a:pt x="784860" y="128270"/>
                  </a:lnTo>
                  <a:lnTo>
                    <a:pt x="3810" y="128270"/>
                  </a:lnTo>
                  <a:lnTo>
                    <a:pt x="3810" y="3810"/>
                  </a:lnTo>
                  <a:lnTo>
                    <a:pt x="784860" y="3810"/>
                  </a:lnTo>
                  <a:lnTo>
                    <a:pt x="7848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8270"/>
                  </a:lnTo>
                  <a:lnTo>
                    <a:pt x="0" y="132080"/>
                  </a:lnTo>
                  <a:lnTo>
                    <a:pt x="788670" y="132080"/>
                  </a:lnTo>
                  <a:lnTo>
                    <a:pt x="788670" y="128270"/>
                  </a:lnTo>
                  <a:lnTo>
                    <a:pt x="788670" y="3810"/>
                  </a:lnTo>
                  <a:lnTo>
                    <a:pt x="788670" y="0"/>
                  </a:lnTo>
                  <a:close/>
                </a:path>
              </a:pathLst>
            </a:custGeom>
            <a:solidFill>
              <a:srgbClr val="FFF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6827520" y="3956049"/>
              <a:ext cx="781050" cy="124460"/>
            </a:xfrm>
            <a:custGeom>
              <a:avLst/>
              <a:gdLst/>
              <a:ahLst/>
              <a:cxnLst/>
              <a:rect l="l" t="t" r="r" b="b"/>
              <a:pathLst>
                <a:path w="781050" h="124460">
                  <a:moveTo>
                    <a:pt x="781050" y="0"/>
                  </a:moveTo>
                  <a:lnTo>
                    <a:pt x="777240" y="0"/>
                  </a:lnTo>
                  <a:lnTo>
                    <a:pt x="777240" y="3810"/>
                  </a:lnTo>
                  <a:lnTo>
                    <a:pt x="777240" y="120650"/>
                  </a:lnTo>
                  <a:lnTo>
                    <a:pt x="3810" y="120650"/>
                  </a:lnTo>
                  <a:lnTo>
                    <a:pt x="3810" y="3810"/>
                  </a:lnTo>
                  <a:lnTo>
                    <a:pt x="777240" y="3810"/>
                  </a:lnTo>
                  <a:lnTo>
                    <a:pt x="777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0650"/>
                  </a:lnTo>
                  <a:lnTo>
                    <a:pt x="0" y="124460"/>
                  </a:lnTo>
                  <a:lnTo>
                    <a:pt x="781050" y="124460"/>
                  </a:lnTo>
                  <a:lnTo>
                    <a:pt x="781050" y="120650"/>
                  </a:lnTo>
                  <a:lnTo>
                    <a:pt x="781050" y="381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FFF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6831330" y="3959859"/>
              <a:ext cx="773430" cy="116839"/>
            </a:xfrm>
            <a:custGeom>
              <a:avLst/>
              <a:gdLst/>
              <a:ahLst/>
              <a:cxnLst/>
              <a:rect l="l" t="t" r="r" b="b"/>
              <a:pathLst>
                <a:path w="773429" h="116839">
                  <a:moveTo>
                    <a:pt x="773430" y="0"/>
                  </a:moveTo>
                  <a:lnTo>
                    <a:pt x="769620" y="0"/>
                  </a:lnTo>
                  <a:lnTo>
                    <a:pt x="769620" y="3810"/>
                  </a:lnTo>
                  <a:lnTo>
                    <a:pt x="769620" y="113030"/>
                  </a:lnTo>
                  <a:lnTo>
                    <a:pt x="3810" y="113030"/>
                  </a:lnTo>
                  <a:lnTo>
                    <a:pt x="3810" y="3810"/>
                  </a:lnTo>
                  <a:lnTo>
                    <a:pt x="769620" y="3810"/>
                  </a:lnTo>
                  <a:lnTo>
                    <a:pt x="7696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3030"/>
                  </a:lnTo>
                  <a:lnTo>
                    <a:pt x="0" y="116840"/>
                  </a:lnTo>
                  <a:lnTo>
                    <a:pt x="773430" y="116840"/>
                  </a:lnTo>
                  <a:lnTo>
                    <a:pt x="773430" y="113030"/>
                  </a:lnTo>
                  <a:lnTo>
                    <a:pt x="773430" y="3810"/>
                  </a:lnTo>
                  <a:lnTo>
                    <a:pt x="773430" y="0"/>
                  </a:lnTo>
                  <a:close/>
                </a:path>
              </a:pathLst>
            </a:custGeom>
            <a:solidFill>
              <a:srgbClr val="FFF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6835140" y="3963669"/>
              <a:ext cx="765810" cy="109220"/>
            </a:xfrm>
            <a:custGeom>
              <a:avLst/>
              <a:gdLst/>
              <a:ahLst/>
              <a:cxnLst/>
              <a:rect l="l" t="t" r="r" b="b"/>
              <a:pathLst>
                <a:path w="765809" h="109220">
                  <a:moveTo>
                    <a:pt x="765810" y="0"/>
                  </a:moveTo>
                  <a:lnTo>
                    <a:pt x="762000" y="0"/>
                  </a:lnTo>
                  <a:lnTo>
                    <a:pt x="762000" y="3810"/>
                  </a:lnTo>
                  <a:lnTo>
                    <a:pt x="762000" y="105410"/>
                  </a:lnTo>
                  <a:lnTo>
                    <a:pt x="2540" y="105410"/>
                  </a:lnTo>
                  <a:lnTo>
                    <a:pt x="2540" y="3810"/>
                  </a:lnTo>
                  <a:lnTo>
                    <a:pt x="762000" y="381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5410"/>
                  </a:lnTo>
                  <a:lnTo>
                    <a:pt x="0" y="109220"/>
                  </a:lnTo>
                  <a:lnTo>
                    <a:pt x="765810" y="109220"/>
                  </a:lnTo>
                  <a:lnTo>
                    <a:pt x="765810" y="105410"/>
                  </a:lnTo>
                  <a:lnTo>
                    <a:pt x="765810" y="3810"/>
                  </a:lnTo>
                  <a:lnTo>
                    <a:pt x="765810" y="0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6837680" y="3967479"/>
              <a:ext cx="759460" cy="101600"/>
            </a:xfrm>
            <a:custGeom>
              <a:avLst/>
              <a:gdLst/>
              <a:ahLst/>
              <a:cxnLst/>
              <a:rect l="l" t="t" r="r" b="b"/>
              <a:pathLst>
                <a:path w="759459" h="101600">
                  <a:moveTo>
                    <a:pt x="759460" y="0"/>
                  </a:moveTo>
                  <a:lnTo>
                    <a:pt x="755650" y="0"/>
                  </a:lnTo>
                  <a:lnTo>
                    <a:pt x="755650" y="3810"/>
                  </a:lnTo>
                  <a:lnTo>
                    <a:pt x="755650" y="97790"/>
                  </a:lnTo>
                  <a:lnTo>
                    <a:pt x="3810" y="97790"/>
                  </a:lnTo>
                  <a:lnTo>
                    <a:pt x="3810" y="3810"/>
                  </a:lnTo>
                  <a:lnTo>
                    <a:pt x="755650" y="3810"/>
                  </a:lnTo>
                  <a:lnTo>
                    <a:pt x="755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7790"/>
                  </a:lnTo>
                  <a:lnTo>
                    <a:pt x="0" y="101600"/>
                  </a:lnTo>
                  <a:lnTo>
                    <a:pt x="759460" y="101600"/>
                  </a:lnTo>
                  <a:lnTo>
                    <a:pt x="759460" y="97790"/>
                  </a:lnTo>
                  <a:lnTo>
                    <a:pt x="759460" y="3810"/>
                  </a:lnTo>
                  <a:lnTo>
                    <a:pt x="759460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6841490" y="3971289"/>
              <a:ext cx="751840" cy="93980"/>
            </a:xfrm>
            <a:custGeom>
              <a:avLst/>
              <a:gdLst/>
              <a:ahLst/>
              <a:cxnLst/>
              <a:rect l="l" t="t" r="r" b="b"/>
              <a:pathLst>
                <a:path w="751840" h="93979">
                  <a:moveTo>
                    <a:pt x="751840" y="0"/>
                  </a:moveTo>
                  <a:lnTo>
                    <a:pt x="748030" y="0"/>
                  </a:lnTo>
                  <a:lnTo>
                    <a:pt x="748030" y="3810"/>
                  </a:lnTo>
                  <a:lnTo>
                    <a:pt x="748030" y="91440"/>
                  </a:lnTo>
                  <a:lnTo>
                    <a:pt x="3810" y="91440"/>
                  </a:lnTo>
                  <a:lnTo>
                    <a:pt x="3810" y="3810"/>
                  </a:lnTo>
                  <a:lnTo>
                    <a:pt x="748030" y="3810"/>
                  </a:lnTo>
                  <a:lnTo>
                    <a:pt x="748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1440"/>
                  </a:lnTo>
                  <a:lnTo>
                    <a:pt x="0" y="93980"/>
                  </a:lnTo>
                  <a:lnTo>
                    <a:pt x="751840" y="93980"/>
                  </a:lnTo>
                  <a:lnTo>
                    <a:pt x="751840" y="91440"/>
                  </a:lnTo>
                  <a:lnTo>
                    <a:pt x="751840" y="3810"/>
                  </a:lnTo>
                  <a:lnTo>
                    <a:pt x="751840" y="0"/>
                  </a:lnTo>
                  <a:close/>
                </a:path>
              </a:pathLst>
            </a:custGeom>
            <a:solidFill>
              <a:srgbClr val="FFF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6845300" y="3975099"/>
              <a:ext cx="744220" cy="87630"/>
            </a:xfrm>
            <a:custGeom>
              <a:avLst/>
              <a:gdLst/>
              <a:ahLst/>
              <a:cxnLst/>
              <a:rect l="l" t="t" r="r" b="b"/>
              <a:pathLst>
                <a:path w="744220" h="87629">
                  <a:moveTo>
                    <a:pt x="744220" y="0"/>
                  </a:moveTo>
                  <a:lnTo>
                    <a:pt x="740410" y="0"/>
                  </a:lnTo>
                  <a:lnTo>
                    <a:pt x="740410" y="3810"/>
                  </a:lnTo>
                  <a:lnTo>
                    <a:pt x="740410" y="83820"/>
                  </a:lnTo>
                  <a:lnTo>
                    <a:pt x="3810" y="83820"/>
                  </a:lnTo>
                  <a:lnTo>
                    <a:pt x="3810" y="3810"/>
                  </a:lnTo>
                  <a:lnTo>
                    <a:pt x="740410" y="3810"/>
                  </a:lnTo>
                  <a:lnTo>
                    <a:pt x="740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3820"/>
                  </a:lnTo>
                  <a:lnTo>
                    <a:pt x="0" y="87630"/>
                  </a:lnTo>
                  <a:lnTo>
                    <a:pt x="744220" y="87630"/>
                  </a:lnTo>
                  <a:lnTo>
                    <a:pt x="744220" y="83820"/>
                  </a:lnTo>
                  <a:lnTo>
                    <a:pt x="744220" y="3810"/>
                  </a:lnTo>
                  <a:lnTo>
                    <a:pt x="74422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6849110" y="3978909"/>
              <a:ext cx="736600" cy="80010"/>
            </a:xfrm>
            <a:custGeom>
              <a:avLst/>
              <a:gdLst/>
              <a:ahLst/>
              <a:cxnLst/>
              <a:rect l="l" t="t" r="r" b="b"/>
              <a:pathLst>
                <a:path w="736600" h="80010">
                  <a:moveTo>
                    <a:pt x="736600" y="0"/>
                  </a:moveTo>
                  <a:lnTo>
                    <a:pt x="734060" y="0"/>
                  </a:lnTo>
                  <a:lnTo>
                    <a:pt x="734060" y="2540"/>
                  </a:lnTo>
                  <a:lnTo>
                    <a:pt x="734060" y="76200"/>
                  </a:lnTo>
                  <a:lnTo>
                    <a:pt x="3810" y="76200"/>
                  </a:lnTo>
                  <a:lnTo>
                    <a:pt x="3810" y="2540"/>
                  </a:lnTo>
                  <a:lnTo>
                    <a:pt x="734060" y="2540"/>
                  </a:lnTo>
                  <a:lnTo>
                    <a:pt x="7340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736600" y="80010"/>
                  </a:lnTo>
                  <a:lnTo>
                    <a:pt x="736600" y="76200"/>
                  </a:lnTo>
                  <a:lnTo>
                    <a:pt x="736600" y="254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6852920" y="3981449"/>
              <a:ext cx="730250" cy="73660"/>
            </a:xfrm>
            <a:custGeom>
              <a:avLst/>
              <a:gdLst/>
              <a:ahLst/>
              <a:cxnLst/>
              <a:rect l="l" t="t" r="r" b="b"/>
              <a:pathLst>
                <a:path w="730250" h="73660">
                  <a:moveTo>
                    <a:pt x="730250" y="0"/>
                  </a:moveTo>
                  <a:lnTo>
                    <a:pt x="725170" y="0"/>
                  </a:lnTo>
                  <a:lnTo>
                    <a:pt x="725170" y="5080"/>
                  </a:lnTo>
                  <a:lnTo>
                    <a:pt x="725170" y="69850"/>
                  </a:lnTo>
                  <a:lnTo>
                    <a:pt x="3810" y="69850"/>
                  </a:lnTo>
                  <a:lnTo>
                    <a:pt x="3810" y="5080"/>
                  </a:lnTo>
                  <a:lnTo>
                    <a:pt x="725170" y="5080"/>
                  </a:lnTo>
                  <a:lnTo>
                    <a:pt x="72517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69850"/>
                  </a:lnTo>
                  <a:lnTo>
                    <a:pt x="0" y="73660"/>
                  </a:lnTo>
                  <a:lnTo>
                    <a:pt x="730250" y="73660"/>
                  </a:lnTo>
                  <a:lnTo>
                    <a:pt x="730250" y="69850"/>
                  </a:lnTo>
                  <a:lnTo>
                    <a:pt x="730250" y="5080"/>
                  </a:lnTo>
                  <a:lnTo>
                    <a:pt x="730250" y="0"/>
                  </a:lnTo>
                  <a:close/>
                </a:path>
              </a:pathLst>
            </a:custGeom>
            <a:solidFill>
              <a:srgbClr val="FF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6856730" y="3986529"/>
              <a:ext cx="721360" cy="64769"/>
            </a:xfrm>
            <a:custGeom>
              <a:avLst/>
              <a:gdLst/>
              <a:ahLst/>
              <a:cxnLst/>
              <a:rect l="l" t="t" r="r" b="b"/>
              <a:pathLst>
                <a:path w="721359" h="64770">
                  <a:moveTo>
                    <a:pt x="721360" y="0"/>
                  </a:moveTo>
                  <a:lnTo>
                    <a:pt x="718820" y="0"/>
                  </a:lnTo>
                  <a:lnTo>
                    <a:pt x="718820" y="2540"/>
                  </a:lnTo>
                  <a:lnTo>
                    <a:pt x="718820" y="60960"/>
                  </a:lnTo>
                  <a:lnTo>
                    <a:pt x="3810" y="60960"/>
                  </a:lnTo>
                  <a:lnTo>
                    <a:pt x="3810" y="2540"/>
                  </a:lnTo>
                  <a:lnTo>
                    <a:pt x="718820" y="2540"/>
                  </a:lnTo>
                  <a:lnTo>
                    <a:pt x="7188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721360" y="64770"/>
                  </a:lnTo>
                  <a:lnTo>
                    <a:pt x="721360" y="60960"/>
                  </a:lnTo>
                  <a:lnTo>
                    <a:pt x="721360" y="2540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FFF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6860540" y="3989069"/>
              <a:ext cx="715010" cy="58419"/>
            </a:xfrm>
            <a:custGeom>
              <a:avLst/>
              <a:gdLst/>
              <a:ahLst/>
              <a:cxnLst/>
              <a:rect l="l" t="t" r="r" b="b"/>
              <a:pathLst>
                <a:path w="715009" h="58420">
                  <a:moveTo>
                    <a:pt x="715010" y="0"/>
                  </a:moveTo>
                  <a:lnTo>
                    <a:pt x="711200" y="0"/>
                  </a:lnTo>
                  <a:lnTo>
                    <a:pt x="711200" y="3810"/>
                  </a:lnTo>
                  <a:lnTo>
                    <a:pt x="711200" y="54610"/>
                  </a:lnTo>
                  <a:lnTo>
                    <a:pt x="3810" y="54610"/>
                  </a:lnTo>
                  <a:lnTo>
                    <a:pt x="3810" y="3810"/>
                  </a:lnTo>
                  <a:lnTo>
                    <a:pt x="711200" y="3810"/>
                  </a:lnTo>
                  <a:lnTo>
                    <a:pt x="711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"/>
                  </a:lnTo>
                  <a:lnTo>
                    <a:pt x="0" y="58420"/>
                  </a:lnTo>
                  <a:lnTo>
                    <a:pt x="715010" y="58420"/>
                  </a:lnTo>
                  <a:lnTo>
                    <a:pt x="715010" y="54610"/>
                  </a:lnTo>
                  <a:lnTo>
                    <a:pt x="715010" y="3810"/>
                  </a:lnTo>
                  <a:lnTo>
                    <a:pt x="715010" y="0"/>
                  </a:lnTo>
                  <a:close/>
                </a:path>
              </a:pathLst>
            </a:custGeom>
            <a:solidFill>
              <a:srgbClr val="FFF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6864350" y="3992879"/>
              <a:ext cx="707390" cy="50800"/>
            </a:xfrm>
            <a:custGeom>
              <a:avLst/>
              <a:gdLst/>
              <a:ahLst/>
              <a:cxnLst/>
              <a:rect l="l" t="t" r="r" b="b"/>
              <a:pathLst>
                <a:path w="707390" h="50800">
                  <a:moveTo>
                    <a:pt x="707390" y="0"/>
                  </a:moveTo>
                  <a:lnTo>
                    <a:pt x="703580" y="0"/>
                  </a:lnTo>
                  <a:lnTo>
                    <a:pt x="703580" y="3810"/>
                  </a:lnTo>
                  <a:lnTo>
                    <a:pt x="703580" y="46990"/>
                  </a:lnTo>
                  <a:lnTo>
                    <a:pt x="2540" y="46990"/>
                  </a:lnTo>
                  <a:lnTo>
                    <a:pt x="2540" y="3810"/>
                  </a:lnTo>
                  <a:lnTo>
                    <a:pt x="703580" y="3810"/>
                  </a:lnTo>
                  <a:lnTo>
                    <a:pt x="703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50800"/>
                  </a:lnTo>
                  <a:lnTo>
                    <a:pt x="707390" y="50800"/>
                  </a:lnTo>
                  <a:lnTo>
                    <a:pt x="707390" y="46990"/>
                  </a:lnTo>
                  <a:lnTo>
                    <a:pt x="707390" y="3810"/>
                  </a:lnTo>
                  <a:lnTo>
                    <a:pt x="707390" y="0"/>
                  </a:lnTo>
                  <a:close/>
                </a:path>
              </a:pathLst>
            </a:custGeom>
            <a:solidFill>
              <a:srgbClr val="FFF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6866890" y="3996689"/>
              <a:ext cx="701040" cy="43180"/>
            </a:xfrm>
            <a:custGeom>
              <a:avLst/>
              <a:gdLst/>
              <a:ahLst/>
              <a:cxnLst/>
              <a:rect l="l" t="t" r="r" b="b"/>
              <a:pathLst>
                <a:path w="701040" h="43179">
                  <a:moveTo>
                    <a:pt x="701040" y="0"/>
                  </a:moveTo>
                  <a:lnTo>
                    <a:pt x="697230" y="0"/>
                  </a:lnTo>
                  <a:lnTo>
                    <a:pt x="697230" y="3810"/>
                  </a:lnTo>
                  <a:lnTo>
                    <a:pt x="697230" y="39370"/>
                  </a:lnTo>
                  <a:lnTo>
                    <a:pt x="3810" y="39370"/>
                  </a:lnTo>
                  <a:lnTo>
                    <a:pt x="3810" y="3810"/>
                  </a:lnTo>
                  <a:lnTo>
                    <a:pt x="697230" y="3810"/>
                  </a:lnTo>
                  <a:lnTo>
                    <a:pt x="697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701040" y="43180"/>
                  </a:lnTo>
                  <a:lnTo>
                    <a:pt x="701040" y="39370"/>
                  </a:lnTo>
                  <a:lnTo>
                    <a:pt x="701040" y="3810"/>
                  </a:lnTo>
                  <a:lnTo>
                    <a:pt x="701040" y="0"/>
                  </a:lnTo>
                  <a:close/>
                </a:path>
              </a:pathLst>
            </a:custGeom>
            <a:solidFill>
              <a:srgbClr val="FFF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6870700" y="4000499"/>
              <a:ext cx="693420" cy="35560"/>
            </a:xfrm>
            <a:custGeom>
              <a:avLst/>
              <a:gdLst/>
              <a:ahLst/>
              <a:cxnLst/>
              <a:rect l="l" t="t" r="r" b="b"/>
              <a:pathLst>
                <a:path w="693420" h="35560">
                  <a:moveTo>
                    <a:pt x="693420" y="0"/>
                  </a:moveTo>
                  <a:lnTo>
                    <a:pt x="689610" y="0"/>
                  </a:lnTo>
                  <a:lnTo>
                    <a:pt x="689610" y="3810"/>
                  </a:lnTo>
                  <a:lnTo>
                    <a:pt x="68961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689610" y="3810"/>
                  </a:lnTo>
                  <a:lnTo>
                    <a:pt x="689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5560"/>
                  </a:lnTo>
                  <a:lnTo>
                    <a:pt x="693420" y="35560"/>
                  </a:lnTo>
                  <a:lnTo>
                    <a:pt x="693420" y="33020"/>
                  </a:lnTo>
                  <a:lnTo>
                    <a:pt x="693420" y="3810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FFF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6874510" y="4004309"/>
              <a:ext cx="685800" cy="29209"/>
            </a:xfrm>
            <a:custGeom>
              <a:avLst/>
              <a:gdLst/>
              <a:ahLst/>
              <a:cxnLst/>
              <a:rect l="l" t="t" r="r" b="b"/>
              <a:pathLst>
                <a:path w="685800" h="29210">
                  <a:moveTo>
                    <a:pt x="685800" y="0"/>
                  </a:moveTo>
                  <a:lnTo>
                    <a:pt x="681990" y="0"/>
                  </a:lnTo>
                  <a:lnTo>
                    <a:pt x="681990" y="3810"/>
                  </a:lnTo>
                  <a:lnTo>
                    <a:pt x="68199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681990" y="3810"/>
                  </a:lnTo>
                  <a:lnTo>
                    <a:pt x="681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685800" y="29210"/>
                  </a:lnTo>
                  <a:lnTo>
                    <a:pt x="685800" y="25400"/>
                  </a:lnTo>
                  <a:lnTo>
                    <a:pt x="685800" y="381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F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6878320" y="4008119"/>
              <a:ext cx="678180" cy="21590"/>
            </a:xfrm>
            <a:custGeom>
              <a:avLst/>
              <a:gdLst/>
              <a:ahLst/>
              <a:cxnLst/>
              <a:rect l="l" t="t" r="r" b="b"/>
              <a:pathLst>
                <a:path w="678179" h="21589">
                  <a:moveTo>
                    <a:pt x="678180" y="0"/>
                  </a:moveTo>
                  <a:lnTo>
                    <a:pt x="674370" y="0"/>
                  </a:lnTo>
                  <a:lnTo>
                    <a:pt x="674370" y="3810"/>
                  </a:lnTo>
                  <a:lnTo>
                    <a:pt x="67437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674370" y="3810"/>
                  </a:lnTo>
                  <a:lnTo>
                    <a:pt x="674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678180" y="21590"/>
                  </a:lnTo>
                  <a:lnTo>
                    <a:pt x="678180" y="17780"/>
                  </a:lnTo>
                  <a:lnTo>
                    <a:pt x="678180" y="3810"/>
                  </a:lnTo>
                  <a:lnTo>
                    <a:pt x="678180" y="0"/>
                  </a:lnTo>
                  <a:close/>
                </a:path>
              </a:pathLst>
            </a:custGeom>
            <a:solidFill>
              <a:srgbClr val="FFF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6882130" y="4011929"/>
              <a:ext cx="670560" cy="13970"/>
            </a:xfrm>
            <a:custGeom>
              <a:avLst/>
              <a:gdLst/>
              <a:ahLst/>
              <a:cxnLst/>
              <a:rect l="l" t="t" r="r" b="b"/>
              <a:pathLst>
                <a:path w="670559" h="13970">
                  <a:moveTo>
                    <a:pt x="670560" y="0"/>
                  </a:moveTo>
                  <a:lnTo>
                    <a:pt x="668020" y="0"/>
                  </a:lnTo>
                  <a:lnTo>
                    <a:pt x="668020" y="2540"/>
                  </a:lnTo>
                  <a:lnTo>
                    <a:pt x="668020" y="10160"/>
                  </a:lnTo>
                  <a:lnTo>
                    <a:pt x="3810" y="10160"/>
                  </a:lnTo>
                  <a:lnTo>
                    <a:pt x="3810" y="2540"/>
                  </a:lnTo>
                  <a:lnTo>
                    <a:pt x="668020" y="2540"/>
                  </a:lnTo>
                  <a:lnTo>
                    <a:pt x="6680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670560" y="13970"/>
                  </a:lnTo>
                  <a:lnTo>
                    <a:pt x="670560" y="10160"/>
                  </a:lnTo>
                  <a:lnTo>
                    <a:pt x="670560" y="2540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FFF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6885940" y="4014469"/>
              <a:ext cx="664210" cy="7620"/>
            </a:xfrm>
            <a:custGeom>
              <a:avLst/>
              <a:gdLst/>
              <a:ahLst/>
              <a:cxnLst/>
              <a:rect l="l" t="t" r="r" b="b"/>
              <a:pathLst>
                <a:path w="664209" h="7620">
                  <a:moveTo>
                    <a:pt x="66420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64209" y="7619"/>
                  </a:lnTo>
                  <a:lnTo>
                    <a:pt x="66420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6659880" y="3788409"/>
              <a:ext cx="1116330" cy="459740"/>
            </a:xfrm>
            <a:custGeom>
              <a:avLst/>
              <a:gdLst/>
              <a:ahLst/>
              <a:cxnLst/>
              <a:rect l="l" t="t" r="r" b="b"/>
              <a:pathLst>
                <a:path w="1116329" h="459739">
                  <a:moveTo>
                    <a:pt x="0" y="0"/>
                  </a:moveTo>
                  <a:lnTo>
                    <a:pt x="1116329" y="0"/>
                  </a:lnTo>
                  <a:lnTo>
                    <a:pt x="1116329" y="459739"/>
                  </a:lnTo>
                  <a:lnTo>
                    <a:pt x="0" y="45973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4" name="object 954"/>
          <p:cNvSpPr txBox="1"/>
          <p:nvPr/>
        </p:nvSpPr>
        <p:spPr>
          <a:xfrm>
            <a:off x="6783069" y="3822700"/>
            <a:ext cx="86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Times New Roman"/>
                <a:cs typeface="Times New Roman"/>
              </a:rPr>
              <a:t>H</a:t>
            </a:r>
            <a:r>
              <a:rPr sz="1200" b="1" spc="-15" dirty="0">
                <a:latin typeface="Times New Roman"/>
                <a:cs typeface="Times New Roman"/>
              </a:rPr>
              <a:t>é</a:t>
            </a:r>
            <a:r>
              <a:rPr sz="1200" b="1" spc="-10" dirty="0">
                <a:latin typeface="Times New Roman"/>
                <a:cs typeface="Times New Roman"/>
              </a:rPr>
              <a:t>m</a:t>
            </a:r>
            <a:r>
              <a:rPr sz="1200" b="1" spc="-5" dirty="0">
                <a:latin typeface="Times New Roman"/>
                <a:cs typeface="Times New Roman"/>
              </a:rPr>
              <a:t>i</a:t>
            </a:r>
            <a:r>
              <a:rPr sz="1200" b="1" dirty="0">
                <a:latin typeface="Times New Roman"/>
                <a:cs typeface="Times New Roman"/>
              </a:rPr>
              <a:t>sph</a:t>
            </a:r>
            <a:r>
              <a:rPr sz="1200" b="1" spc="5" dirty="0">
                <a:latin typeface="Times New Roman"/>
                <a:cs typeface="Times New Roman"/>
              </a:rPr>
              <a:t>è</a:t>
            </a:r>
            <a:r>
              <a:rPr sz="1200" b="1" spc="-15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55" name="object 955"/>
          <p:cNvSpPr txBox="1"/>
          <p:nvPr/>
        </p:nvSpPr>
        <p:spPr>
          <a:xfrm>
            <a:off x="6875780" y="4005579"/>
            <a:ext cx="683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cé</a:t>
            </a:r>
            <a:r>
              <a:rPr sz="1200" b="1" spc="-15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é</a:t>
            </a:r>
            <a:r>
              <a:rPr sz="1200" b="1" dirty="0">
                <a:latin typeface="Times New Roman"/>
                <a:cs typeface="Times New Roman"/>
              </a:rPr>
              <a:t>b</a:t>
            </a:r>
            <a:r>
              <a:rPr sz="1200" b="1" spc="-5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aux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56" name="object 956"/>
          <p:cNvSpPr txBox="1"/>
          <p:nvPr/>
        </p:nvSpPr>
        <p:spPr>
          <a:xfrm>
            <a:off x="7114540" y="3131820"/>
            <a:ext cx="1240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latin typeface="Times New Roman"/>
                <a:cs typeface="Times New Roman"/>
              </a:rPr>
              <a:t>Espace</a:t>
            </a:r>
            <a:r>
              <a:rPr sz="1000" i="1" spc="-5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Sub-arachnoïde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57" name="object 957"/>
          <p:cNvSpPr txBox="1"/>
          <p:nvPr/>
        </p:nvSpPr>
        <p:spPr>
          <a:xfrm>
            <a:off x="7096759" y="1927859"/>
            <a:ext cx="721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latin typeface="Times New Roman"/>
                <a:cs typeface="Times New Roman"/>
              </a:rPr>
              <a:t>Sinus</a:t>
            </a:r>
            <a:r>
              <a:rPr sz="1000" i="1" spc="-4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veineux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958" name="object 958"/>
          <p:cNvGrpSpPr/>
          <p:nvPr/>
        </p:nvGrpSpPr>
        <p:grpSpPr>
          <a:xfrm>
            <a:off x="6221729" y="5510529"/>
            <a:ext cx="2475230" cy="878840"/>
            <a:chOff x="6221729" y="5510529"/>
            <a:chExt cx="2475230" cy="878840"/>
          </a:xfrm>
        </p:grpSpPr>
        <p:sp>
          <p:nvSpPr>
            <p:cNvPr id="959" name="object 959"/>
            <p:cNvSpPr/>
            <p:nvPr/>
          </p:nvSpPr>
          <p:spPr>
            <a:xfrm>
              <a:off x="6228079" y="5516879"/>
              <a:ext cx="1151890" cy="576580"/>
            </a:xfrm>
            <a:custGeom>
              <a:avLst/>
              <a:gdLst/>
              <a:ahLst/>
              <a:cxnLst/>
              <a:rect l="l" t="t" r="r" b="b"/>
              <a:pathLst>
                <a:path w="1151890" h="576579">
                  <a:moveTo>
                    <a:pt x="0" y="0"/>
                  </a:moveTo>
                  <a:lnTo>
                    <a:pt x="1151890" y="57658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7379970" y="6092189"/>
              <a:ext cx="1297940" cy="278130"/>
            </a:xfrm>
            <a:custGeom>
              <a:avLst/>
              <a:gdLst/>
              <a:ahLst/>
              <a:cxnLst/>
              <a:rect l="l" t="t" r="r" b="b"/>
              <a:pathLst>
                <a:path w="1297940" h="278129">
                  <a:moveTo>
                    <a:pt x="1297940" y="0"/>
                  </a:moveTo>
                  <a:lnTo>
                    <a:pt x="1295400" y="0"/>
                  </a:lnTo>
                  <a:lnTo>
                    <a:pt x="1295400" y="2540"/>
                  </a:lnTo>
                  <a:lnTo>
                    <a:pt x="1295400" y="275590"/>
                  </a:lnTo>
                  <a:lnTo>
                    <a:pt x="1270" y="275590"/>
                  </a:lnTo>
                  <a:lnTo>
                    <a:pt x="1270" y="2540"/>
                  </a:lnTo>
                  <a:lnTo>
                    <a:pt x="1295400" y="254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5590"/>
                  </a:lnTo>
                  <a:lnTo>
                    <a:pt x="0" y="278130"/>
                  </a:lnTo>
                  <a:lnTo>
                    <a:pt x="1297940" y="278130"/>
                  </a:lnTo>
                  <a:lnTo>
                    <a:pt x="1297940" y="275590"/>
                  </a:lnTo>
                  <a:lnTo>
                    <a:pt x="1297940" y="2540"/>
                  </a:lnTo>
                  <a:lnTo>
                    <a:pt x="1297940" y="0"/>
                  </a:lnTo>
                  <a:close/>
                </a:path>
              </a:pathLst>
            </a:custGeom>
            <a:solidFill>
              <a:srgbClr val="D50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7381240" y="6094729"/>
              <a:ext cx="1294130" cy="273050"/>
            </a:xfrm>
            <a:custGeom>
              <a:avLst/>
              <a:gdLst/>
              <a:ahLst/>
              <a:cxnLst/>
              <a:rect l="l" t="t" r="r" b="b"/>
              <a:pathLst>
                <a:path w="1294129" h="273050">
                  <a:moveTo>
                    <a:pt x="1294130" y="0"/>
                  </a:moveTo>
                  <a:lnTo>
                    <a:pt x="1292860" y="0"/>
                  </a:lnTo>
                  <a:lnTo>
                    <a:pt x="1292860" y="1270"/>
                  </a:lnTo>
                  <a:lnTo>
                    <a:pt x="1292860" y="271780"/>
                  </a:lnTo>
                  <a:lnTo>
                    <a:pt x="2540" y="271780"/>
                  </a:lnTo>
                  <a:lnTo>
                    <a:pt x="2540" y="1270"/>
                  </a:lnTo>
                  <a:lnTo>
                    <a:pt x="1292860" y="1270"/>
                  </a:lnTo>
                  <a:lnTo>
                    <a:pt x="12928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1780"/>
                  </a:lnTo>
                  <a:lnTo>
                    <a:pt x="0" y="273050"/>
                  </a:lnTo>
                  <a:lnTo>
                    <a:pt x="1294130" y="273050"/>
                  </a:lnTo>
                  <a:lnTo>
                    <a:pt x="1294130" y="271780"/>
                  </a:lnTo>
                  <a:lnTo>
                    <a:pt x="1294130" y="1270"/>
                  </a:lnTo>
                  <a:lnTo>
                    <a:pt x="1294130" y="0"/>
                  </a:lnTo>
                  <a:close/>
                </a:path>
              </a:pathLst>
            </a:custGeom>
            <a:solidFill>
              <a:srgbClr val="D50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7383780" y="6095999"/>
              <a:ext cx="1290320" cy="270510"/>
            </a:xfrm>
            <a:custGeom>
              <a:avLst/>
              <a:gdLst/>
              <a:ahLst/>
              <a:cxnLst/>
              <a:rect l="l" t="t" r="r" b="b"/>
              <a:pathLst>
                <a:path w="1290320" h="270510">
                  <a:moveTo>
                    <a:pt x="1290320" y="0"/>
                  </a:moveTo>
                  <a:lnTo>
                    <a:pt x="1287780" y="0"/>
                  </a:lnTo>
                  <a:lnTo>
                    <a:pt x="1287780" y="2540"/>
                  </a:lnTo>
                  <a:lnTo>
                    <a:pt x="1287780" y="267970"/>
                  </a:lnTo>
                  <a:lnTo>
                    <a:pt x="1270" y="267970"/>
                  </a:lnTo>
                  <a:lnTo>
                    <a:pt x="1270" y="2540"/>
                  </a:lnTo>
                  <a:lnTo>
                    <a:pt x="1287780" y="2540"/>
                  </a:lnTo>
                  <a:lnTo>
                    <a:pt x="12877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67970"/>
                  </a:lnTo>
                  <a:lnTo>
                    <a:pt x="0" y="270510"/>
                  </a:lnTo>
                  <a:lnTo>
                    <a:pt x="1290320" y="270510"/>
                  </a:lnTo>
                  <a:lnTo>
                    <a:pt x="1290320" y="267982"/>
                  </a:lnTo>
                  <a:lnTo>
                    <a:pt x="1290320" y="2540"/>
                  </a:lnTo>
                  <a:lnTo>
                    <a:pt x="1290320" y="0"/>
                  </a:lnTo>
                  <a:close/>
                </a:path>
              </a:pathLst>
            </a:custGeom>
            <a:solidFill>
              <a:srgbClr val="D60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7385050" y="6098539"/>
              <a:ext cx="1286510" cy="265430"/>
            </a:xfrm>
            <a:custGeom>
              <a:avLst/>
              <a:gdLst/>
              <a:ahLst/>
              <a:cxnLst/>
              <a:rect l="l" t="t" r="r" b="b"/>
              <a:pathLst>
                <a:path w="1286509" h="265429">
                  <a:moveTo>
                    <a:pt x="1286510" y="0"/>
                  </a:moveTo>
                  <a:lnTo>
                    <a:pt x="1285240" y="0"/>
                  </a:lnTo>
                  <a:lnTo>
                    <a:pt x="1285240" y="1270"/>
                  </a:lnTo>
                  <a:lnTo>
                    <a:pt x="1285240" y="264160"/>
                  </a:lnTo>
                  <a:lnTo>
                    <a:pt x="1270" y="264160"/>
                  </a:lnTo>
                  <a:lnTo>
                    <a:pt x="1270" y="1270"/>
                  </a:lnTo>
                  <a:lnTo>
                    <a:pt x="1285240" y="1270"/>
                  </a:lnTo>
                  <a:lnTo>
                    <a:pt x="12852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4160"/>
                  </a:lnTo>
                  <a:lnTo>
                    <a:pt x="0" y="265430"/>
                  </a:lnTo>
                  <a:lnTo>
                    <a:pt x="1286510" y="265430"/>
                  </a:lnTo>
                  <a:lnTo>
                    <a:pt x="1286510" y="264160"/>
                  </a:lnTo>
                  <a:lnTo>
                    <a:pt x="1286510" y="1270"/>
                  </a:lnTo>
                  <a:lnTo>
                    <a:pt x="1286510" y="0"/>
                  </a:lnTo>
                  <a:close/>
                </a:path>
              </a:pathLst>
            </a:custGeom>
            <a:solidFill>
              <a:srgbClr val="D608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7386320" y="6099809"/>
              <a:ext cx="1283970" cy="262890"/>
            </a:xfrm>
            <a:custGeom>
              <a:avLst/>
              <a:gdLst/>
              <a:ahLst/>
              <a:cxnLst/>
              <a:rect l="l" t="t" r="r" b="b"/>
              <a:pathLst>
                <a:path w="1283970" h="262889">
                  <a:moveTo>
                    <a:pt x="1283970" y="0"/>
                  </a:moveTo>
                  <a:lnTo>
                    <a:pt x="1282700" y="0"/>
                  </a:lnTo>
                  <a:lnTo>
                    <a:pt x="1282700" y="1270"/>
                  </a:lnTo>
                  <a:lnTo>
                    <a:pt x="1282700" y="261620"/>
                  </a:lnTo>
                  <a:lnTo>
                    <a:pt x="2540" y="261620"/>
                  </a:lnTo>
                  <a:lnTo>
                    <a:pt x="2540" y="1270"/>
                  </a:lnTo>
                  <a:lnTo>
                    <a:pt x="1282700" y="1270"/>
                  </a:lnTo>
                  <a:lnTo>
                    <a:pt x="12827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1620"/>
                  </a:lnTo>
                  <a:lnTo>
                    <a:pt x="0" y="262890"/>
                  </a:lnTo>
                  <a:lnTo>
                    <a:pt x="1283970" y="262890"/>
                  </a:lnTo>
                  <a:lnTo>
                    <a:pt x="1283970" y="261620"/>
                  </a:lnTo>
                  <a:lnTo>
                    <a:pt x="1283970" y="1270"/>
                  </a:lnTo>
                  <a:lnTo>
                    <a:pt x="1283970" y="0"/>
                  </a:lnTo>
                  <a:close/>
                </a:path>
              </a:pathLst>
            </a:custGeom>
            <a:solidFill>
              <a:srgbClr val="D70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7388860" y="6101079"/>
              <a:ext cx="1280160" cy="260350"/>
            </a:xfrm>
            <a:custGeom>
              <a:avLst/>
              <a:gdLst/>
              <a:ahLst/>
              <a:cxnLst/>
              <a:rect l="l" t="t" r="r" b="b"/>
              <a:pathLst>
                <a:path w="1280159" h="260350">
                  <a:moveTo>
                    <a:pt x="1280160" y="0"/>
                  </a:moveTo>
                  <a:lnTo>
                    <a:pt x="1277620" y="0"/>
                  </a:lnTo>
                  <a:lnTo>
                    <a:pt x="1277620" y="2540"/>
                  </a:lnTo>
                  <a:lnTo>
                    <a:pt x="1277620" y="257810"/>
                  </a:lnTo>
                  <a:lnTo>
                    <a:pt x="1270" y="257810"/>
                  </a:lnTo>
                  <a:lnTo>
                    <a:pt x="1270" y="2540"/>
                  </a:lnTo>
                  <a:lnTo>
                    <a:pt x="1277620" y="2540"/>
                  </a:lnTo>
                  <a:lnTo>
                    <a:pt x="12776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7810"/>
                  </a:lnTo>
                  <a:lnTo>
                    <a:pt x="0" y="260350"/>
                  </a:lnTo>
                  <a:lnTo>
                    <a:pt x="1280160" y="260350"/>
                  </a:lnTo>
                  <a:lnTo>
                    <a:pt x="1280160" y="257810"/>
                  </a:lnTo>
                  <a:lnTo>
                    <a:pt x="1280160" y="2540"/>
                  </a:lnTo>
                  <a:lnTo>
                    <a:pt x="1280160" y="0"/>
                  </a:lnTo>
                  <a:close/>
                </a:path>
              </a:pathLst>
            </a:custGeom>
            <a:solidFill>
              <a:srgbClr val="D70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7390130" y="6103619"/>
              <a:ext cx="1276350" cy="255270"/>
            </a:xfrm>
            <a:custGeom>
              <a:avLst/>
              <a:gdLst/>
              <a:ahLst/>
              <a:cxnLst/>
              <a:rect l="l" t="t" r="r" b="b"/>
              <a:pathLst>
                <a:path w="1276350" h="255270">
                  <a:moveTo>
                    <a:pt x="1276350" y="0"/>
                  </a:moveTo>
                  <a:lnTo>
                    <a:pt x="1275080" y="0"/>
                  </a:lnTo>
                  <a:lnTo>
                    <a:pt x="1275080" y="1270"/>
                  </a:lnTo>
                  <a:lnTo>
                    <a:pt x="1275080" y="254000"/>
                  </a:lnTo>
                  <a:lnTo>
                    <a:pt x="2540" y="254000"/>
                  </a:lnTo>
                  <a:lnTo>
                    <a:pt x="2540" y="1270"/>
                  </a:lnTo>
                  <a:lnTo>
                    <a:pt x="1275080" y="1270"/>
                  </a:lnTo>
                  <a:lnTo>
                    <a:pt x="12750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00"/>
                  </a:lnTo>
                  <a:lnTo>
                    <a:pt x="0" y="255270"/>
                  </a:lnTo>
                  <a:lnTo>
                    <a:pt x="1276350" y="255270"/>
                  </a:lnTo>
                  <a:lnTo>
                    <a:pt x="1276350" y="254000"/>
                  </a:lnTo>
                  <a:lnTo>
                    <a:pt x="1276350" y="1270"/>
                  </a:lnTo>
                  <a:lnTo>
                    <a:pt x="1276350" y="0"/>
                  </a:lnTo>
                  <a:close/>
                </a:path>
              </a:pathLst>
            </a:custGeom>
            <a:solidFill>
              <a:srgbClr val="D81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7392670" y="6104889"/>
              <a:ext cx="1272540" cy="252729"/>
            </a:xfrm>
            <a:custGeom>
              <a:avLst/>
              <a:gdLst/>
              <a:ahLst/>
              <a:cxnLst/>
              <a:rect l="l" t="t" r="r" b="b"/>
              <a:pathLst>
                <a:path w="1272540" h="252729">
                  <a:moveTo>
                    <a:pt x="1272540" y="0"/>
                  </a:moveTo>
                  <a:lnTo>
                    <a:pt x="1270000" y="0"/>
                  </a:lnTo>
                  <a:lnTo>
                    <a:pt x="1270000" y="2540"/>
                  </a:lnTo>
                  <a:lnTo>
                    <a:pt x="1270000" y="250190"/>
                  </a:lnTo>
                  <a:lnTo>
                    <a:pt x="1270" y="250190"/>
                  </a:lnTo>
                  <a:lnTo>
                    <a:pt x="1270" y="2540"/>
                  </a:lnTo>
                  <a:lnTo>
                    <a:pt x="1270000" y="2540"/>
                  </a:lnTo>
                  <a:lnTo>
                    <a:pt x="12700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0190"/>
                  </a:lnTo>
                  <a:lnTo>
                    <a:pt x="0" y="252730"/>
                  </a:lnTo>
                  <a:lnTo>
                    <a:pt x="1272540" y="252730"/>
                  </a:lnTo>
                  <a:lnTo>
                    <a:pt x="1272540" y="250190"/>
                  </a:lnTo>
                  <a:lnTo>
                    <a:pt x="1272540" y="2540"/>
                  </a:lnTo>
                  <a:lnTo>
                    <a:pt x="1272540" y="0"/>
                  </a:lnTo>
                  <a:close/>
                </a:path>
              </a:pathLst>
            </a:custGeom>
            <a:solidFill>
              <a:srgbClr val="D81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7393940" y="6107429"/>
              <a:ext cx="1268730" cy="247650"/>
            </a:xfrm>
            <a:custGeom>
              <a:avLst/>
              <a:gdLst/>
              <a:ahLst/>
              <a:cxnLst/>
              <a:rect l="l" t="t" r="r" b="b"/>
              <a:pathLst>
                <a:path w="1268729" h="247650">
                  <a:moveTo>
                    <a:pt x="1268730" y="0"/>
                  </a:moveTo>
                  <a:lnTo>
                    <a:pt x="1267460" y="0"/>
                  </a:lnTo>
                  <a:lnTo>
                    <a:pt x="1267460" y="1270"/>
                  </a:lnTo>
                  <a:lnTo>
                    <a:pt x="1267460" y="246380"/>
                  </a:lnTo>
                  <a:lnTo>
                    <a:pt x="1270" y="246380"/>
                  </a:lnTo>
                  <a:lnTo>
                    <a:pt x="1270" y="1270"/>
                  </a:lnTo>
                  <a:lnTo>
                    <a:pt x="1267460" y="1270"/>
                  </a:lnTo>
                  <a:lnTo>
                    <a:pt x="12674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46380"/>
                  </a:lnTo>
                  <a:lnTo>
                    <a:pt x="0" y="247650"/>
                  </a:lnTo>
                  <a:lnTo>
                    <a:pt x="1268730" y="247650"/>
                  </a:lnTo>
                  <a:lnTo>
                    <a:pt x="1268730" y="246380"/>
                  </a:lnTo>
                  <a:lnTo>
                    <a:pt x="1268730" y="127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D91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7395210" y="6108699"/>
              <a:ext cx="1266190" cy="245110"/>
            </a:xfrm>
            <a:custGeom>
              <a:avLst/>
              <a:gdLst/>
              <a:ahLst/>
              <a:cxnLst/>
              <a:rect l="l" t="t" r="r" b="b"/>
              <a:pathLst>
                <a:path w="1266190" h="245110">
                  <a:moveTo>
                    <a:pt x="1266190" y="0"/>
                  </a:moveTo>
                  <a:lnTo>
                    <a:pt x="1263650" y="0"/>
                  </a:lnTo>
                  <a:lnTo>
                    <a:pt x="1263650" y="2540"/>
                  </a:lnTo>
                  <a:lnTo>
                    <a:pt x="1263650" y="242570"/>
                  </a:lnTo>
                  <a:lnTo>
                    <a:pt x="2540" y="242570"/>
                  </a:lnTo>
                  <a:lnTo>
                    <a:pt x="2540" y="2540"/>
                  </a:lnTo>
                  <a:lnTo>
                    <a:pt x="1263650" y="2540"/>
                  </a:lnTo>
                  <a:lnTo>
                    <a:pt x="12636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2570"/>
                  </a:lnTo>
                  <a:lnTo>
                    <a:pt x="0" y="245110"/>
                  </a:lnTo>
                  <a:lnTo>
                    <a:pt x="1266190" y="245110"/>
                  </a:lnTo>
                  <a:lnTo>
                    <a:pt x="1266190" y="242570"/>
                  </a:lnTo>
                  <a:lnTo>
                    <a:pt x="1266190" y="2540"/>
                  </a:lnTo>
                  <a:lnTo>
                    <a:pt x="1266190" y="0"/>
                  </a:lnTo>
                  <a:close/>
                </a:path>
              </a:pathLst>
            </a:custGeom>
            <a:solidFill>
              <a:srgbClr val="D91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7397750" y="6111239"/>
              <a:ext cx="1261110" cy="240029"/>
            </a:xfrm>
            <a:custGeom>
              <a:avLst/>
              <a:gdLst/>
              <a:ahLst/>
              <a:cxnLst/>
              <a:rect l="l" t="t" r="r" b="b"/>
              <a:pathLst>
                <a:path w="1261109" h="240029">
                  <a:moveTo>
                    <a:pt x="1261110" y="0"/>
                  </a:moveTo>
                  <a:lnTo>
                    <a:pt x="1259840" y="0"/>
                  </a:lnTo>
                  <a:lnTo>
                    <a:pt x="1259840" y="1270"/>
                  </a:lnTo>
                  <a:lnTo>
                    <a:pt x="1259840" y="238760"/>
                  </a:lnTo>
                  <a:lnTo>
                    <a:pt x="1270" y="238760"/>
                  </a:lnTo>
                  <a:lnTo>
                    <a:pt x="1270" y="1270"/>
                  </a:lnTo>
                  <a:lnTo>
                    <a:pt x="1259840" y="1270"/>
                  </a:lnTo>
                  <a:lnTo>
                    <a:pt x="12598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8760"/>
                  </a:lnTo>
                  <a:lnTo>
                    <a:pt x="0" y="240030"/>
                  </a:lnTo>
                  <a:lnTo>
                    <a:pt x="1261110" y="240030"/>
                  </a:lnTo>
                  <a:lnTo>
                    <a:pt x="1261110" y="238760"/>
                  </a:lnTo>
                  <a:lnTo>
                    <a:pt x="1261110" y="1270"/>
                  </a:lnTo>
                  <a:lnTo>
                    <a:pt x="1261110" y="0"/>
                  </a:lnTo>
                  <a:close/>
                </a:path>
              </a:pathLst>
            </a:custGeom>
            <a:solidFill>
              <a:srgbClr val="DA1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7399020" y="6112509"/>
              <a:ext cx="1258570" cy="237490"/>
            </a:xfrm>
            <a:custGeom>
              <a:avLst/>
              <a:gdLst/>
              <a:ahLst/>
              <a:cxnLst/>
              <a:rect l="l" t="t" r="r" b="b"/>
              <a:pathLst>
                <a:path w="1258570" h="237489">
                  <a:moveTo>
                    <a:pt x="1258570" y="0"/>
                  </a:moveTo>
                  <a:lnTo>
                    <a:pt x="1257300" y="0"/>
                  </a:lnTo>
                  <a:lnTo>
                    <a:pt x="1257300" y="1270"/>
                  </a:lnTo>
                  <a:lnTo>
                    <a:pt x="1257300" y="236220"/>
                  </a:lnTo>
                  <a:lnTo>
                    <a:pt x="2540" y="236220"/>
                  </a:lnTo>
                  <a:lnTo>
                    <a:pt x="2540" y="1270"/>
                  </a:lnTo>
                  <a:lnTo>
                    <a:pt x="1257300" y="1270"/>
                  </a:lnTo>
                  <a:lnTo>
                    <a:pt x="12573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6220"/>
                  </a:lnTo>
                  <a:lnTo>
                    <a:pt x="0" y="237490"/>
                  </a:lnTo>
                  <a:lnTo>
                    <a:pt x="1258570" y="237490"/>
                  </a:lnTo>
                  <a:lnTo>
                    <a:pt x="1258570" y="236220"/>
                  </a:lnTo>
                  <a:lnTo>
                    <a:pt x="1258570" y="1270"/>
                  </a:lnTo>
                  <a:lnTo>
                    <a:pt x="1258570" y="0"/>
                  </a:lnTo>
                  <a:close/>
                </a:path>
              </a:pathLst>
            </a:custGeom>
            <a:solidFill>
              <a:srgbClr val="DA2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7401560" y="6113779"/>
              <a:ext cx="1254760" cy="234950"/>
            </a:xfrm>
            <a:custGeom>
              <a:avLst/>
              <a:gdLst/>
              <a:ahLst/>
              <a:cxnLst/>
              <a:rect l="l" t="t" r="r" b="b"/>
              <a:pathLst>
                <a:path w="1254759" h="234950">
                  <a:moveTo>
                    <a:pt x="1254760" y="0"/>
                  </a:moveTo>
                  <a:lnTo>
                    <a:pt x="1252220" y="0"/>
                  </a:lnTo>
                  <a:lnTo>
                    <a:pt x="1252220" y="2540"/>
                  </a:lnTo>
                  <a:lnTo>
                    <a:pt x="1252220" y="232410"/>
                  </a:lnTo>
                  <a:lnTo>
                    <a:pt x="1270" y="232410"/>
                  </a:lnTo>
                  <a:lnTo>
                    <a:pt x="1270" y="2540"/>
                  </a:lnTo>
                  <a:lnTo>
                    <a:pt x="1252220" y="2540"/>
                  </a:lnTo>
                  <a:lnTo>
                    <a:pt x="12522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2410"/>
                  </a:lnTo>
                  <a:lnTo>
                    <a:pt x="0" y="234950"/>
                  </a:lnTo>
                  <a:lnTo>
                    <a:pt x="1254760" y="234950"/>
                  </a:lnTo>
                  <a:lnTo>
                    <a:pt x="1254760" y="232410"/>
                  </a:lnTo>
                  <a:lnTo>
                    <a:pt x="1254760" y="2540"/>
                  </a:lnTo>
                  <a:lnTo>
                    <a:pt x="1254760" y="0"/>
                  </a:lnTo>
                  <a:close/>
                </a:path>
              </a:pathLst>
            </a:custGeom>
            <a:solidFill>
              <a:srgbClr val="DB2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7402830" y="6116319"/>
              <a:ext cx="1250950" cy="229870"/>
            </a:xfrm>
            <a:custGeom>
              <a:avLst/>
              <a:gdLst/>
              <a:ahLst/>
              <a:cxnLst/>
              <a:rect l="l" t="t" r="r" b="b"/>
              <a:pathLst>
                <a:path w="1250950" h="229870">
                  <a:moveTo>
                    <a:pt x="1250950" y="0"/>
                  </a:moveTo>
                  <a:lnTo>
                    <a:pt x="1249680" y="0"/>
                  </a:lnTo>
                  <a:lnTo>
                    <a:pt x="1249680" y="1270"/>
                  </a:lnTo>
                  <a:lnTo>
                    <a:pt x="1249680" y="228600"/>
                  </a:lnTo>
                  <a:lnTo>
                    <a:pt x="2540" y="228600"/>
                  </a:lnTo>
                  <a:lnTo>
                    <a:pt x="2540" y="1270"/>
                  </a:lnTo>
                  <a:lnTo>
                    <a:pt x="1249680" y="1270"/>
                  </a:lnTo>
                  <a:lnTo>
                    <a:pt x="12496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8600"/>
                  </a:lnTo>
                  <a:lnTo>
                    <a:pt x="0" y="229870"/>
                  </a:lnTo>
                  <a:lnTo>
                    <a:pt x="1250950" y="229870"/>
                  </a:lnTo>
                  <a:lnTo>
                    <a:pt x="1250950" y="228600"/>
                  </a:lnTo>
                  <a:lnTo>
                    <a:pt x="1250950" y="1270"/>
                  </a:lnTo>
                  <a:lnTo>
                    <a:pt x="1250950" y="0"/>
                  </a:lnTo>
                  <a:close/>
                </a:path>
              </a:pathLst>
            </a:custGeom>
            <a:solidFill>
              <a:srgbClr val="DB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7405370" y="6117589"/>
              <a:ext cx="1247140" cy="227329"/>
            </a:xfrm>
            <a:custGeom>
              <a:avLst/>
              <a:gdLst/>
              <a:ahLst/>
              <a:cxnLst/>
              <a:rect l="l" t="t" r="r" b="b"/>
              <a:pathLst>
                <a:path w="1247140" h="227329">
                  <a:moveTo>
                    <a:pt x="1247140" y="0"/>
                  </a:moveTo>
                  <a:lnTo>
                    <a:pt x="1244600" y="0"/>
                  </a:lnTo>
                  <a:lnTo>
                    <a:pt x="1244600" y="2540"/>
                  </a:lnTo>
                  <a:lnTo>
                    <a:pt x="1244600" y="224790"/>
                  </a:lnTo>
                  <a:lnTo>
                    <a:pt x="1270" y="224790"/>
                  </a:lnTo>
                  <a:lnTo>
                    <a:pt x="1270" y="2540"/>
                  </a:lnTo>
                  <a:lnTo>
                    <a:pt x="1244600" y="2540"/>
                  </a:lnTo>
                  <a:lnTo>
                    <a:pt x="12446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24790"/>
                  </a:lnTo>
                  <a:lnTo>
                    <a:pt x="0" y="227330"/>
                  </a:lnTo>
                  <a:lnTo>
                    <a:pt x="1247140" y="227330"/>
                  </a:lnTo>
                  <a:lnTo>
                    <a:pt x="1247140" y="224790"/>
                  </a:lnTo>
                  <a:lnTo>
                    <a:pt x="1247140" y="2540"/>
                  </a:lnTo>
                  <a:lnTo>
                    <a:pt x="1247140" y="0"/>
                  </a:lnTo>
                  <a:close/>
                </a:path>
              </a:pathLst>
            </a:custGeom>
            <a:solidFill>
              <a:srgbClr val="DC2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7406640" y="6120129"/>
              <a:ext cx="1243330" cy="222250"/>
            </a:xfrm>
            <a:custGeom>
              <a:avLst/>
              <a:gdLst/>
              <a:ahLst/>
              <a:cxnLst/>
              <a:rect l="l" t="t" r="r" b="b"/>
              <a:pathLst>
                <a:path w="1243329" h="222250">
                  <a:moveTo>
                    <a:pt x="1243330" y="0"/>
                  </a:moveTo>
                  <a:lnTo>
                    <a:pt x="1242060" y="0"/>
                  </a:lnTo>
                  <a:lnTo>
                    <a:pt x="1242060" y="1270"/>
                  </a:lnTo>
                  <a:lnTo>
                    <a:pt x="1242060" y="220980"/>
                  </a:lnTo>
                  <a:lnTo>
                    <a:pt x="1270" y="220980"/>
                  </a:lnTo>
                  <a:lnTo>
                    <a:pt x="1270" y="1270"/>
                  </a:lnTo>
                  <a:lnTo>
                    <a:pt x="1242060" y="1270"/>
                  </a:lnTo>
                  <a:lnTo>
                    <a:pt x="12420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0980"/>
                  </a:lnTo>
                  <a:lnTo>
                    <a:pt x="0" y="222250"/>
                  </a:lnTo>
                  <a:lnTo>
                    <a:pt x="1243330" y="222250"/>
                  </a:lnTo>
                  <a:lnTo>
                    <a:pt x="1243330" y="220980"/>
                  </a:lnTo>
                  <a:lnTo>
                    <a:pt x="1243330" y="1270"/>
                  </a:lnTo>
                  <a:lnTo>
                    <a:pt x="1243330" y="0"/>
                  </a:lnTo>
                  <a:close/>
                </a:path>
              </a:pathLst>
            </a:custGeom>
            <a:solidFill>
              <a:srgbClr val="DC3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7407910" y="6121399"/>
              <a:ext cx="1240790" cy="219710"/>
            </a:xfrm>
            <a:custGeom>
              <a:avLst/>
              <a:gdLst/>
              <a:ahLst/>
              <a:cxnLst/>
              <a:rect l="l" t="t" r="r" b="b"/>
              <a:pathLst>
                <a:path w="1240790" h="219710">
                  <a:moveTo>
                    <a:pt x="1240790" y="0"/>
                  </a:moveTo>
                  <a:lnTo>
                    <a:pt x="1239520" y="0"/>
                  </a:lnTo>
                  <a:lnTo>
                    <a:pt x="1239520" y="1270"/>
                  </a:lnTo>
                  <a:lnTo>
                    <a:pt x="1239520" y="218440"/>
                  </a:lnTo>
                  <a:lnTo>
                    <a:pt x="2540" y="218440"/>
                  </a:lnTo>
                  <a:lnTo>
                    <a:pt x="2540" y="1270"/>
                  </a:lnTo>
                  <a:lnTo>
                    <a:pt x="1239520" y="1270"/>
                  </a:lnTo>
                  <a:lnTo>
                    <a:pt x="12395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18440"/>
                  </a:lnTo>
                  <a:lnTo>
                    <a:pt x="0" y="219710"/>
                  </a:lnTo>
                  <a:lnTo>
                    <a:pt x="1240790" y="219710"/>
                  </a:lnTo>
                  <a:lnTo>
                    <a:pt x="1240790" y="218440"/>
                  </a:lnTo>
                  <a:lnTo>
                    <a:pt x="1240790" y="1270"/>
                  </a:lnTo>
                  <a:lnTo>
                    <a:pt x="1240790" y="0"/>
                  </a:lnTo>
                  <a:close/>
                </a:path>
              </a:pathLst>
            </a:custGeom>
            <a:solidFill>
              <a:srgbClr val="DD3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7410450" y="6122669"/>
              <a:ext cx="1236980" cy="217170"/>
            </a:xfrm>
            <a:custGeom>
              <a:avLst/>
              <a:gdLst/>
              <a:ahLst/>
              <a:cxnLst/>
              <a:rect l="l" t="t" r="r" b="b"/>
              <a:pathLst>
                <a:path w="1236979" h="217170">
                  <a:moveTo>
                    <a:pt x="1236980" y="0"/>
                  </a:moveTo>
                  <a:lnTo>
                    <a:pt x="1234440" y="0"/>
                  </a:lnTo>
                  <a:lnTo>
                    <a:pt x="1234440" y="2540"/>
                  </a:lnTo>
                  <a:lnTo>
                    <a:pt x="1234440" y="214630"/>
                  </a:lnTo>
                  <a:lnTo>
                    <a:pt x="1270" y="214630"/>
                  </a:lnTo>
                  <a:lnTo>
                    <a:pt x="1270" y="2540"/>
                  </a:lnTo>
                  <a:lnTo>
                    <a:pt x="1234440" y="2540"/>
                  </a:lnTo>
                  <a:lnTo>
                    <a:pt x="12344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4630"/>
                  </a:lnTo>
                  <a:lnTo>
                    <a:pt x="0" y="217170"/>
                  </a:lnTo>
                  <a:lnTo>
                    <a:pt x="1236980" y="217170"/>
                  </a:lnTo>
                  <a:lnTo>
                    <a:pt x="1236980" y="214630"/>
                  </a:lnTo>
                  <a:lnTo>
                    <a:pt x="1236980" y="2540"/>
                  </a:lnTo>
                  <a:lnTo>
                    <a:pt x="1236980" y="0"/>
                  </a:lnTo>
                  <a:close/>
                </a:path>
              </a:pathLst>
            </a:custGeom>
            <a:solidFill>
              <a:srgbClr val="DD3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7411720" y="6125209"/>
              <a:ext cx="1233170" cy="212090"/>
            </a:xfrm>
            <a:custGeom>
              <a:avLst/>
              <a:gdLst/>
              <a:ahLst/>
              <a:cxnLst/>
              <a:rect l="l" t="t" r="r" b="b"/>
              <a:pathLst>
                <a:path w="1233170" h="212089">
                  <a:moveTo>
                    <a:pt x="1233170" y="0"/>
                  </a:moveTo>
                  <a:lnTo>
                    <a:pt x="1231900" y="0"/>
                  </a:lnTo>
                  <a:lnTo>
                    <a:pt x="1231900" y="1270"/>
                  </a:lnTo>
                  <a:lnTo>
                    <a:pt x="1231900" y="210820"/>
                  </a:lnTo>
                  <a:lnTo>
                    <a:pt x="2540" y="210820"/>
                  </a:lnTo>
                  <a:lnTo>
                    <a:pt x="2540" y="1270"/>
                  </a:lnTo>
                  <a:lnTo>
                    <a:pt x="1231900" y="1270"/>
                  </a:lnTo>
                  <a:lnTo>
                    <a:pt x="12319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10820"/>
                  </a:lnTo>
                  <a:lnTo>
                    <a:pt x="0" y="212090"/>
                  </a:lnTo>
                  <a:lnTo>
                    <a:pt x="1233170" y="212090"/>
                  </a:lnTo>
                  <a:lnTo>
                    <a:pt x="1233170" y="210820"/>
                  </a:lnTo>
                  <a:lnTo>
                    <a:pt x="1233170" y="1270"/>
                  </a:lnTo>
                  <a:lnTo>
                    <a:pt x="1233170" y="0"/>
                  </a:lnTo>
                  <a:close/>
                </a:path>
              </a:pathLst>
            </a:custGeom>
            <a:solidFill>
              <a:srgbClr val="DE3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7414260" y="6126479"/>
              <a:ext cx="1229360" cy="209550"/>
            </a:xfrm>
            <a:custGeom>
              <a:avLst/>
              <a:gdLst/>
              <a:ahLst/>
              <a:cxnLst/>
              <a:rect l="l" t="t" r="r" b="b"/>
              <a:pathLst>
                <a:path w="1229359" h="209550">
                  <a:moveTo>
                    <a:pt x="1229360" y="0"/>
                  </a:moveTo>
                  <a:lnTo>
                    <a:pt x="1226820" y="0"/>
                  </a:lnTo>
                  <a:lnTo>
                    <a:pt x="1226820" y="2540"/>
                  </a:lnTo>
                  <a:lnTo>
                    <a:pt x="1226820" y="207010"/>
                  </a:lnTo>
                  <a:lnTo>
                    <a:pt x="1270" y="207010"/>
                  </a:lnTo>
                  <a:lnTo>
                    <a:pt x="1270" y="2540"/>
                  </a:lnTo>
                  <a:lnTo>
                    <a:pt x="1226820" y="254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7010"/>
                  </a:lnTo>
                  <a:lnTo>
                    <a:pt x="0" y="209550"/>
                  </a:lnTo>
                  <a:lnTo>
                    <a:pt x="1229360" y="209550"/>
                  </a:lnTo>
                  <a:lnTo>
                    <a:pt x="1229360" y="207010"/>
                  </a:lnTo>
                  <a:lnTo>
                    <a:pt x="1229360" y="2540"/>
                  </a:lnTo>
                  <a:lnTo>
                    <a:pt x="1229360" y="0"/>
                  </a:lnTo>
                  <a:close/>
                </a:path>
              </a:pathLst>
            </a:custGeom>
            <a:solidFill>
              <a:srgbClr val="DE3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7415530" y="6129019"/>
              <a:ext cx="1225550" cy="204470"/>
            </a:xfrm>
            <a:custGeom>
              <a:avLst/>
              <a:gdLst/>
              <a:ahLst/>
              <a:cxnLst/>
              <a:rect l="l" t="t" r="r" b="b"/>
              <a:pathLst>
                <a:path w="1225550" h="204470">
                  <a:moveTo>
                    <a:pt x="1225550" y="0"/>
                  </a:moveTo>
                  <a:lnTo>
                    <a:pt x="1224280" y="0"/>
                  </a:lnTo>
                  <a:lnTo>
                    <a:pt x="1224280" y="1270"/>
                  </a:lnTo>
                  <a:lnTo>
                    <a:pt x="1224280" y="203200"/>
                  </a:lnTo>
                  <a:lnTo>
                    <a:pt x="2540" y="203200"/>
                  </a:lnTo>
                  <a:lnTo>
                    <a:pt x="2540" y="1270"/>
                  </a:lnTo>
                  <a:lnTo>
                    <a:pt x="1224280" y="1270"/>
                  </a:lnTo>
                  <a:lnTo>
                    <a:pt x="12242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03200"/>
                  </a:lnTo>
                  <a:lnTo>
                    <a:pt x="0" y="204470"/>
                  </a:lnTo>
                  <a:lnTo>
                    <a:pt x="1225550" y="204470"/>
                  </a:lnTo>
                  <a:lnTo>
                    <a:pt x="1225550" y="203200"/>
                  </a:lnTo>
                  <a:lnTo>
                    <a:pt x="1225550" y="1270"/>
                  </a:lnTo>
                  <a:lnTo>
                    <a:pt x="1225550" y="0"/>
                  </a:lnTo>
                  <a:close/>
                </a:path>
              </a:pathLst>
            </a:custGeom>
            <a:solidFill>
              <a:srgbClr val="DF4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7418070" y="6130289"/>
              <a:ext cx="1221740" cy="201930"/>
            </a:xfrm>
            <a:custGeom>
              <a:avLst/>
              <a:gdLst/>
              <a:ahLst/>
              <a:cxnLst/>
              <a:rect l="l" t="t" r="r" b="b"/>
              <a:pathLst>
                <a:path w="1221740" h="201929">
                  <a:moveTo>
                    <a:pt x="1221740" y="0"/>
                  </a:moveTo>
                  <a:lnTo>
                    <a:pt x="1219200" y="0"/>
                  </a:lnTo>
                  <a:lnTo>
                    <a:pt x="1219200" y="2540"/>
                  </a:lnTo>
                  <a:lnTo>
                    <a:pt x="1219200" y="199390"/>
                  </a:lnTo>
                  <a:lnTo>
                    <a:pt x="1270" y="199390"/>
                  </a:lnTo>
                  <a:lnTo>
                    <a:pt x="1270" y="2540"/>
                  </a:lnTo>
                  <a:lnTo>
                    <a:pt x="1219200" y="254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9390"/>
                  </a:lnTo>
                  <a:lnTo>
                    <a:pt x="0" y="201930"/>
                  </a:lnTo>
                  <a:lnTo>
                    <a:pt x="1221740" y="201930"/>
                  </a:lnTo>
                  <a:lnTo>
                    <a:pt x="1221740" y="199390"/>
                  </a:lnTo>
                  <a:lnTo>
                    <a:pt x="1221740" y="2540"/>
                  </a:lnTo>
                  <a:lnTo>
                    <a:pt x="1221740" y="0"/>
                  </a:lnTo>
                  <a:close/>
                </a:path>
              </a:pathLst>
            </a:custGeom>
            <a:solidFill>
              <a:srgbClr val="DF4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7419340" y="6132829"/>
              <a:ext cx="1217930" cy="196850"/>
            </a:xfrm>
            <a:custGeom>
              <a:avLst/>
              <a:gdLst/>
              <a:ahLst/>
              <a:cxnLst/>
              <a:rect l="l" t="t" r="r" b="b"/>
              <a:pathLst>
                <a:path w="1217929" h="196850">
                  <a:moveTo>
                    <a:pt x="1217930" y="0"/>
                  </a:moveTo>
                  <a:lnTo>
                    <a:pt x="1216660" y="0"/>
                  </a:lnTo>
                  <a:lnTo>
                    <a:pt x="1216660" y="1270"/>
                  </a:lnTo>
                  <a:lnTo>
                    <a:pt x="1216660" y="195580"/>
                  </a:lnTo>
                  <a:lnTo>
                    <a:pt x="1270" y="195580"/>
                  </a:lnTo>
                  <a:lnTo>
                    <a:pt x="1270" y="1270"/>
                  </a:lnTo>
                  <a:lnTo>
                    <a:pt x="1216660" y="1270"/>
                  </a:lnTo>
                  <a:lnTo>
                    <a:pt x="12166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5580"/>
                  </a:lnTo>
                  <a:lnTo>
                    <a:pt x="0" y="196850"/>
                  </a:lnTo>
                  <a:lnTo>
                    <a:pt x="1217930" y="196850"/>
                  </a:lnTo>
                  <a:lnTo>
                    <a:pt x="1217930" y="195580"/>
                  </a:lnTo>
                  <a:lnTo>
                    <a:pt x="1217930" y="1270"/>
                  </a:lnTo>
                  <a:lnTo>
                    <a:pt x="1217930" y="0"/>
                  </a:lnTo>
                  <a:close/>
                </a:path>
              </a:pathLst>
            </a:custGeom>
            <a:solidFill>
              <a:srgbClr val="E04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7420610" y="6134099"/>
              <a:ext cx="1215390" cy="194310"/>
            </a:xfrm>
            <a:custGeom>
              <a:avLst/>
              <a:gdLst/>
              <a:ahLst/>
              <a:cxnLst/>
              <a:rect l="l" t="t" r="r" b="b"/>
              <a:pathLst>
                <a:path w="1215390" h="194310">
                  <a:moveTo>
                    <a:pt x="1215390" y="0"/>
                  </a:moveTo>
                  <a:lnTo>
                    <a:pt x="1214120" y="0"/>
                  </a:lnTo>
                  <a:lnTo>
                    <a:pt x="1214120" y="1270"/>
                  </a:lnTo>
                  <a:lnTo>
                    <a:pt x="1214120" y="193040"/>
                  </a:lnTo>
                  <a:lnTo>
                    <a:pt x="2540" y="193040"/>
                  </a:lnTo>
                  <a:lnTo>
                    <a:pt x="2540" y="1270"/>
                  </a:lnTo>
                  <a:lnTo>
                    <a:pt x="1214120" y="1270"/>
                  </a:lnTo>
                  <a:lnTo>
                    <a:pt x="12141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3040"/>
                  </a:lnTo>
                  <a:lnTo>
                    <a:pt x="0" y="194310"/>
                  </a:lnTo>
                  <a:lnTo>
                    <a:pt x="1215390" y="194310"/>
                  </a:lnTo>
                  <a:lnTo>
                    <a:pt x="1215390" y="193040"/>
                  </a:lnTo>
                  <a:lnTo>
                    <a:pt x="1215390" y="1270"/>
                  </a:lnTo>
                  <a:lnTo>
                    <a:pt x="1215390" y="0"/>
                  </a:lnTo>
                  <a:close/>
                </a:path>
              </a:pathLst>
            </a:custGeom>
            <a:solidFill>
              <a:srgbClr val="E04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7423150" y="6135369"/>
              <a:ext cx="1211580" cy="191770"/>
            </a:xfrm>
            <a:custGeom>
              <a:avLst/>
              <a:gdLst/>
              <a:ahLst/>
              <a:cxnLst/>
              <a:rect l="l" t="t" r="r" b="b"/>
              <a:pathLst>
                <a:path w="1211579" h="191770">
                  <a:moveTo>
                    <a:pt x="1211580" y="0"/>
                  </a:moveTo>
                  <a:lnTo>
                    <a:pt x="1209040" y="0"/>
                  </a:lnTo>
                  <a:lnTo>
                    <a:pt x="1209040" y="2540"/>
                  </a:lnTo>
                  <a:lnTo>
                    <a:pt x="1209040" y="189230"/>
                  </a:lnTo>
                  <a:lnTo>
                    <a:pt x="1270" y="189230"/>
                  </a:lnTo>
                  <a:lnTo>
                    <a:pt x="1270" y="2540"/>
                  </a:lnTo>
                  <a:lnTo>
                    <a:pt x="1209040" y="2540"/>
                  </a:lnTo>
                  <a:lnTo>
                    <a:pt x="12090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9230"/>
                  </a:lnTo>
                  <a:lnTo>
                    <a:pt x="0" y="191770"/>
                  </a:lnTo>
                  <a:lnTo>
                    <a:pt x="1211580" y="191770"/>
                  </a:lnTo>
                  <a:lnTo>
                    <a:pt x="1211580" y="189230"/>
                  </a:lnTo>
                  <a:lnTo>
                    <a:pt x="1211580" y="2540"/>
                  </a:lnTo>
                  <a:lnTo>
                    <a:pt x="1211580" y="0"/>
                  </a:lnTo>
                  <a:close/>
                </a:path>
              </a:pathLst>
            </a:custGeom>
            <a:solidFill>
              <a:srgbClr val="E14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7424420" y="6137909"/>
              <a:ext cx="1207770" cy="186690"/>
            </a:xfrm>
            <a:custGeom>
              <a:avLst/>
              <a:gdLst/>
              <a:ahLst/>
              <a:cxnLst/>
              <a:rect l="l" t="t" r="r" b="b"/>
              <a:pathLst>
                <a:path w="1207770" h="186689">
                  <a:moveTo>
                    <a:pt x="1207770" y="0"/>
                  </a:moveTo>
                  <a:lnTo>
                    <a:pt x="1206500" y="0"/>
                  </a:lnTo>
                  <a:lnTo>
                    <a:pt x="1206500" y="1270"/>
                  </a:lnTo>
                  <a:lnTo>
                    <a:pt x="1206500" y="185420"/>
                  </a:lnTo>
                  <a:lnTo>
                    <a:pt x="2540" y="185420"/>
                  </a:lnTo>
                  <a:lnTo>
                    <a:pt x="2540" y="1270"/>
                  </a:lnTo>
                  <a:lnTo>
                    <a:pt x="1206500" y="1270"/>
                  </a:lnTo>
                  <a:lnTo>
                    <a:pt x="12065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5420"/>
                  </a:lnTo>
                  <a:lnTo>
                    <a:pt x="0" y="186690"/>
                  </a:lnTo>
                  <a:lnTo>
                    <a:pt x="1207770" y="186690"/>
                  </a:lnTo>
                  <a:lnTo>
                    <a:pt x="1207770" y="185420"/>
                  </a:lnTo>
                  <a:lnTo>
                    <a:pt x="1207770" y="1270"/>
                  </a:lnTo>
                  <a:lnTo>
                    <a:pt x="1207770" y="0"/>
                  </a:lnTo>
                  <a:close/>
                </a:path>
              </a:pathLst>
            </a:custGeom>
            <a:solidFill>
              <a:srgbClr val="E15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7426960" y="6139179"/>
              <a:ext cx="1203960" cy="184150"/>
            </a:xfrm>
            <a:custGeom>
              <a:avLst/>
              <a:gdLst/>
              <a:ahLst/>
              <a:cxnLst/>
              <a:rect l="l" t="t" r="r" b="b"/>
              <a:pathLst>
                <a:path w="1203959" h="184150">
                  <a:moveTo>
                    <a:pt x="1203960" y="0"/>
                  </a:moveTo>
                  <a:lnTo>
                    <a:pt x="1201420" y="0"/>
                  </a:lnTo>
                  <a:lnTo>
                    <a:pt x="1201420" y="2540"/>
                  </a:lnTo>
                  <a:lnTo>
                    <a:pt x="1201420" y="181610"/>
                  </a:lnTo>
                  <a:lnTo>
                    <a:pt x="1270" y="181610"/>
                  </a:lnTo>
                  <a:lnTo>
                    <a:pt x="1270" y="2540"/>
                  </a:lnTo>
                  <a:lnTo>
                    <a:pt x="1201420" y="2540"/>
                  </a:lnTo>
                  <a:lnTo>
                    <a:pt x="12014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1610"/>
                  </a:lnTo>
                  <a:lnTo>
                    <a:pt x="0" y="184150"/>
                  </a:lnTo>
                  <a:lnTo>
                    <a:pt x="1203960" y="184150"/>
                  </a:lnTo>
                  <a:lnTo>
                    <a:pt x="1203960" y="181610"/>
                  </a:lnTo>
                  <a:lnTo>
                    <a:pt x="1203960" y="2540"/>
                  </a:lnTo>
                  <a:lnTo>
                    <a:pt x="1203960" y="0"/>
                  </a:lnTo>
                  <a:close/>
                </a:path>
              </a:pathLst>
            </a:custGeom>
            <a:solidFill>
              <a:srgbClr val="E25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7428230" y="6141719"/>
              <a:ext cx="1200150" cy="179070"/>
            </a:xfrm>
            <a:custGeom>
              <a:avLst/>
              <a:gdLst/>
              <a:ahLst/>
              <a:cxnLst/>
              <a:rect l="l" t="t" r="r" b="b"/>
              <a:pathLst>
                <a:path w="1200150" h="179070">
                  <a:moveTo>
                    <a:pt x="1200150" y="0"/>
                  </a:moveTo>
                  <a:lnTo>
                    <a:pt x="1198880" y="0"/>
                  </a:lnTo>
                  <a:lnTo>
                    <a:pt x="1198880" y="1270"/>
                  </a:lnTo>
                  <a:lnTo>
                    <a:pt x="1198880" y="177800"/>
                  </a:lnTo>
                  <a:lnTo>
                    <a:pt x="1270" y="177800"/>
                  </a:lnTo>
                  <a:lnTo>
                    <a:pt x="1270" y="1270"/>
                  </a:lnTo>
                  <a:lnTo>
                    <a:pt x="1198880" y="1270"/>
                  </a:lnTo>
                  <a:lnTo>
                    <a:pt x="11988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7800"/>
                  </a:lnTo>
                  <a:lnTo>
                    <a:pt x="0" y="179070"/>
                  </a:lnTo>
                  <a:lnTo>
                    <a:pt x="1200150" y="179070"/>
                  </a:lnTo>
                  <a:lnTo>
                    <a:pt x="1200150" y="177800"/>
                  </a:lnTo>
                  <a:lnTo>
                    <a:pt x="1200150" y="1270"/>
                  </a:lnTo>
                  <a:lnTo>
                    <a:pt x="1200150" y="0"/>
                  </a:lnTo>
                  <a:close/>
                </a:path>
              </a:pathLst>
            </a:custGeom>
            <a:solidFill>
              <a:srgbClr val="E35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7429500" y="6142989"/>
              <a:ext cx="1197610" cy="176530"/>
            </a:xfrm>
            <a:custGeom>
              <a:avLst/>
              <a:gdLst/>
              <a:ahLst/>
              <a:cxnLst/>
              <a:rect l="l" t="t" r="r" b="b"/>
              <a:pathLst>
                <a:path w="1197609" h="176529">
                  <a:moveTo>
                    <a:pt x="1197610" y="0"/>
                  </a:moveTo>
                  <a:lnTo>
                    <a:pt x="1196340" y="0"/>
                  </a:lnTo>
                  <a:lnTo>
                    <a:pt x="1196340" y="1270"/>
                  </a:lnTo>
                  <a:lnTo>
                    <a:pt x="1196340" y="175260"/>
                  </a:lnTo>
                  <a:lnTo>
                    <a:pt x="2540" y="175260"/>
                  </a:lnTo>
                  <a:lnTo>
                    <a:pt x="2540" y="1270"/>
                  </a:lnTo>
                  <a:lnTo>
                    <a:pt x="1196340" y="1270"/>
                  </a:lnTo>
                  <a:lnTo>
                    <a:pt x="11963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5260"/>
                  </a:lnTo>
                  <a:lnTo>
                    <a:pt x="0" y="176530"/>
                  </a:lnTo>
                  <a:lnTo>
                    <a:pt x="1197610" y="176530"/>
                  </a:lnTo>
                  <a:lnTo>
                    <a:pt x="1197610" y="175260"/>
                  </a:lnTo>
                  <a:lnTo>
                    <a:pt x="1197610" y="1270"/>
                  </a:lnTo>
                  <a:lnTo>
                    <a:pt x="1197610" y="0"/>
                  </a:lnTo>
                  <a:close/>
                </a:path>
              </a:pathLst>
            </a:custGeom>
            <a:solidFill>
              <a:srgbClr val="E35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7432040" y="6144259"/>
              <a:ext cx="1193800" cy="173990"/>
            </a:xfrm>
            <a:custGeom>
              <a:avLst/>
              <a:gdLst/>
              <a:ahLst/>
              <a:cxnLst/>
              <a:rect l="l" t="t" r="r" b="b"/>
              <a:pathLst>
                <a:path w="1193800" h="173989">
                  <a:moveTo>
                    <a:pt x="1193800" y="0"/>
                  </a:moveTo>
                  <a:lnTo>
                    <a:pt x="1191260" y="0"/>
                  </a:lnTo>
                  <a:lnTo>
                    <a:pt x="1191260" y="2540"/>
                  </a:lnTo>
                  <a:lnTo>
                    <a:pt x="1191260" y="171450"/>
                  </a:lnTo>
                  <a:lnTo>
                    <a:pt x="1270" y="171450"/>
                  </a:lnTo>
                  <a:lnTo>
                    <a:pt x="1270" y="2540"/>
                  </a:lnTo>
                  <a:lnTo>
                    <a:pt x="1191260" y="2540"/>
                  </a:lnTo>
                  <a:lnTo>
                    <a:pt x="11912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1450"/>
                  </a:lnTo>
                  <a:lnTo>
                    <a:pt x="0" y="173990"/>
                  </a:lnTo>
                  <a:lnTo>
                    <a:pt x="1193800" y="173990"/>
                  </a:lnTo>
                  <a:lnTo>
                    <a:pt x="1193800" y="171450"/>
                  </a:lnTo>
                  <a:lnTo>
                    <a:pt x="1193800" y="2540"/>
                  </a:lnTo>
                  <a:lnTo>
                    <a:pt x="1193800" y="0"/>
                  </a:lnTo>
                  <a:close/>
                </a:path>
              </a:pathLst>
            </a:custGeom>
            <a:solidFill>
              <a:srgbClr val="E45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7433310" y="6146799"/>
              <a:ext cx="1189990" cy="168910"/>
            </a:xfrm>
            <a:custGeom>
              <a:avLst/>
              <a:gdLst/>
              <a:ahLst/>
              <a:cxnLst/>
              <a:rect l="l" t="t" r="r" b="b"/>
              <a:pathLst>
                <a:path w="1189990" h="168910">
                  <a:moveTo>
                    <a:pt x="1189990" y="0"/>
                  </a:moveTo>
                  <a:lnTo>
                    <a:pt x="1188720" y="0"/>
                  </a:lnTo>
                  <a:lnTo>
                    <a:pt x="1188720" y="1270"/>
                  </a:lnTo>
                  <a:lnTo>
                    <a:pt x="1188720" y="167640"/>
                  </a:lnTo>
                  <a:lnTo>
                    <a:pt x="2540" y="167640"/>
                  </a:lnTo>
                  <a:lnTo>
                    <a:pt x="2540" y="1270"/>
                  </a:lnTo>
                  <a:lnTo>
                    <a:pt x="1188720" y="1270"/>
                  </a:lnTo>
                  <a:lnTo>
                    <a:pt x="11887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7640"/>
                  </a:lnTo>
                  <a:lnTo>
                    <a:pt x="0" y="168910"/>
                  </a:lnTo>
                  <a:lnTo>
                    <a:pt x="1189990" y="168910"/>
                  </a:lnTo>
                  <a:lnTo>
                    <a:pt x="1189990" y="167640"/>
                  </a:lnTo>
                  <a:lnTo>
                    <a:pt x="1189990" y="1270"/>
                  </a:lnTo>
                  <a:lnTo>
                    <a:pt x="1189990" y="0"/>
                  </a:lnTo>
                  <a:close/>
                </a:path>
              </a:pathLst>
            </a:custGeom>
            <a:solidFill>
              <a:srgbClr val="E46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7435850" y="6148069"/>
              <a:ext cx="1186180" cy="166370"/>
            </a:xfrm>
            <a:custGeom>
              <a:avLst/>
              <a:gdLst/>
              <a:ahLst/>
              <a:cxnLst/>
              <a:rect l="l" t="t" r="r" b="b"/>
              <a:pathLst>
                <a:path w="1186179" h="166370">
                  <a:moveTo>
                    <a:pt x="1186180" y="0"/>
                  </a:moveTo>
                  <a:lnTo>
                    <a:pt x="1183640" y="0"/>
                  </a:lnTo>
                  <a:lnTo>
                    <a:pt x="1183640" y="2540"/>
                  </a:lnTo>
                  <a:lnTo>
                    <a:pt x="1183640" y="163830"/>
                  </a:lnTo>
                  <a:lnTo>
                    <a:pt x="1270" y="163830"/>
                  </a:lnTo>
                  <a:lnTo>
                    <a:pt x="1270" y="2540"/>
                  </a:lnTo>
                  <a:lnTo>
                    <a:pt x="1183640" y="2540"/>
                  </a:lnTo>
                  <a:lnTo>
                    <a:pt x="11836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3830"/>
                  </a:lnTo>
                  <a:lnTo>
                    <a:pt x="0" y="166370"/>
                  </a:lnTo>
                  <a:lnTo>
                    <a:pt x="1186180" y="166370"/>
                  </a:lnTo>
                  <a:lnTo>
                    <a:pt x="1186180" y="163830"/>
                  </a:lnTo>
                  <a:lnTo>
                    <a:pt x="1186180" y="2540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E56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7437120" y="6150609"/>
              <a:ext cx="1182370" cy="161290"/>
            </a:xfrm>
            <a:custGeom>
              <a:avLst/>
              <a:gdLst/>
              <a:ahLst/>
              <a:cxnLst/>
              <a:rect l="l" t="t" r="r" b="b"/>
              <a:pathLst>
                <a:path w="1182370" h="161289">
                  <a:moveTo>
                    <a:pt x="1182370" y="0"/>
                  </a:moveTo>
                  <a:lnTo>
                    <a:pt x="1181100" y="0"/>
                  </a:lnTo>
                  <a:lnTo>
                    <a:pt x="1181100" y="1270"/>
                  </a:lnTo>
                  <a:lnTo>
                    <a:pt x="1181100" y="160020"/>
                  </a:lnTo>
                  <a:lnTo>
                    <a:pt x="2540" y="160020"/>
                  </a:lnTo>
                  <a:lnTo>
                    <a:pt x="2540" y="1270"/>
                  </a:lnTo>
                  <a:lnTo>
                    <a:pt x="1181100" y="1270"/>
                  </a:lnTo>
                  <a:lnTo>
                    <a:pt x="11811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0020"/>
                  </a:lnTo>
                  <a:lnTo>
                    <a:pt x="0" y="161290"/>
                  </a:lnTo>
                  <a:lnTo>
                    <a:pt x="1182370" y="161290"/>
                  </a:lnTo>
                  <a:lnTo>
                    <a:pt x="1182370" y="160020"/>
                  </a:lnTo>
                  <a:lnTo>
                    <a:pt x="1182370" y="1270"/>
                  </a:lnTo>
                  <a:lnTo>
                    <a:pt x="1182370" y="0"/>
                  </a:lnTo>
                  <a:close/>
                </a:path>
              </a:pathLst>
            </a:custGeom>
            <a:solidFill>
              <a:srgbClr val="E568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7439660" y="6151879"/>
              <a:ext cx="1178560" cy="158750"/>
            </a:xfrm>
            <a:custGeom>
              <a:avLst/>
              <a:gdLst/>
              <a:ahLst/>
              <a:cxnLst/>
              <a:rect l="l" t="t" r="r" b="b"/>
              <a:pathLst>
                <a:path w="1178559" h="158750">
                  <a:moveTo>
                    <a:pt x="1178560" y="0"/>
                  </a:moveTo>
                  <a:lnTo>
                    <a:pt x="1176020" y="0"/>
                  </a:lnTo>
                  <a:lnTo>
                    <a:pt x="1176020" y="2540"/>
                  </a:lnTo>
                  <a:lnTo>
                    <a:pt x="1176020" y="156210"/>
                  </a:lnTo>
                  <a:lnTo>
                    <a:pt x="1270" y="156210"/>
                  </a:lnTo>
                  <a:lnTo>
                    <a:pt x="1270" y="2540"/>
                  </a:lnTo>
                  <a:lnTo>
                    <a:pt x="1176020" y="2540"/>
                  </a:lnTo>
                  <a:lnTo>
                    <a:pt x="11760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56210"/>
                  </a:lnTo>
                  <a:lnTo>
                    <a:pt x="0" y="158750"/>
                  </a:lnTo>
                  <a:lnTo>
                    <a:pt x="1178560" y="158750"/>
                  </a:lnTo>
                  <a:lnTo>
                    <a:pt x="1178560" y="156210"/>
                  </a:lnTo>
                  <a:lnTo>
                    <a:pt x="1178560" y="2540"/>
                  </a:lnTo>
                  <a:lnTo>
                    <a:pt x="1178560" y="0"/>
                  </a:lnTo>
                  <a:close/>
                </a:path>
              </a:pathLst>
            </a:custGeom>
            <a:solidFill>
              <a:srgbClr val="E66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7440930" y="6154419"/>
              <a:ext cx="1174750" cy="153670"/>
            </a:xfrm>
            <a:custGeom>
              <a:avLst/>
              <a:gdLst/>
              <a:ahLst/>
              <a:cxnLst/>
              <a:rect l="l" t="t" r="r" b="b"/>
              <a:pathLst>
                <a:path w="1174750" h="153670">
                  <a:moveTo>
                    <a:pt x="1174750" y="0"/>
                  </a:moveTo>
                  <a:lnTo>
                    <a:pt x="1173480" y="0"/>
                  </a:lnTo>
                  <a:lnTo>
                    <a:pt x="1173480" y="1270"/>
                  </a:lnTo>
                  <a:lnTo>
                    <a:pt x="1173480" y="152400"/>
                  </a:lnTo>
                  <a:lnTo>
                    <a:pt x="1270" y="152400"/>
                  </a:lnTo>
                  <a:lnTo>
                    <a:pt x="1270" y="1270"/>
                  </a:lnTo>
                  <a:lnTo>
                    <a:pt x="1173480" y="1270"/>
                  </a:lnTo>
                  <a:lnTo>
                    <a:pt x="11734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52400"/>
                  </a:lnTo>
                  <a:lnTo>
                    <a:pt x="0" y="153670"/>
                  </a:lnTo>
                  <a:lnTo>
                    <a:pt x="1174750" y="153670"/>
                  </a:lnTo>
                  <a:lnTo>
                    <a:pt x="1174750" y="152400"/>
                  </a:lnTo>
                  <a:lnTo>
                    <a:pt x="1174750" y="1270"/>
                  </a:lnTo>
                  <a:lnTo>
                    <a:pt x="1174750" y="0"/>
                  </a:lnTo>
                  <a:close/>
                </a:path>
              </a:pathLst>
            </a:custGeom>
            <a:solidFill>
              <a:srgbClr val="E66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7442200" y="6155689"/>
              <a:ext cx="1172210" cy="151130"/>
            </a:xfrm>
            <a:custGeom>
              <a:avLst/>
              <a:gdLst/>
              <a:ahLst/>
              <a:cxnLst/>
              <a:rect l="l" t="t" r="r" b="b"/>
              <a:pathLst>
                <a:path w="1172209" h="151129">
                  <a:moveTo>
                    <a:pt x="1172210" y="0"/>
                  </a:moveTo>
                  <a:lnTo>
                    <a:pt x="1170940" y="0"/>
                  </a:lnTo>
                  <a:lnTo>
                    <a:pt x="1170940" y="1270"/>
                  </a:lnTo>
                  <a:lnTo>
                    <a:pt x="1170940" y="149860"/>
                  </a:lnTo>
                  <a:lnTo>
                    <a:pt x="2540" y="149860"/>
                  </a:lnTo>
                  <a:lnTo>
                    <a:pt x="2540" y="1270"/>
                  </a:lnTo>
                  <a:lnTo>
                    <a:pt x="1170940" y="1270"/>
                  </a:lnTo>
                  <a:lnTo>
                    <a:pt x="1170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9860"/>
                  </a:lnTo>
                  <a:lnTo>
                    <a:pt x="0" y="151130"/>
                  </a:lnTo>
                  <a:lnTo>
                    <a:pt x="1172210" y="151130"/>
                  </a:lnTo>
                  <a:lnTo>
                    <a:pt x="1172210" y="149860"/>
                  </a:lnTo>
                  <a:lnTo>
                    <a:pt x="1172210" y="1270"/>
                  </a:lnTo>
                  <a:lnTo>
                    <a:pt x="1172210" y="0"/>
                  </a:lnTo>
                  <a:close/>
                </a:path>
              </a:pathLst>
            </a:custGeom>
            <a:solidFill>
              <a:srgbClr val="E77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7444740" y="6156959"/>
              <a:ext cx="1168400" cy="148590"/>
            </a:xfrm>
            <a:custGeom>
              <a:avLst/>
              <a:gdLst/>
              <a:ahLst/>
              <a:cxnLst/>
              <a:rect l="l" t="t" r="r" b="b"/>
              <a:pathLst>
                <a:path w="1168400" h="148589">
                  <a:moveTo>
                    <a:pt x="1168400" y="0"/>
                  </a:moveTo>
                  <a:lnTo>
                    <a:pt x="1165860" y="0"/>
                  </a:lnTo>
                  <a:lnTo>
                    <a:pt x="1165860" y="2540"/>
                  </a:lnTo>
                  <a:lnTo>
                    <a:pt x="1165860" y="146050"/>
                  </a:lnTo>
                  <a:lnTo>
                    <a:pt x="1270" y="146050"/>
                  </a:lnTo>
                  <a:lnTo>
                    <a:pt x="1270" y="2540"/>
                  </a:lnTo>
                  <a:lnTo>
                    <a:pt x="1165860" y="2540"/>
                  </a:lnTo>
                  <a:lnTo>
                    <a:pt x="11658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6050"/>
                  </a:lnTo>
                  <a:lnTo>
                    <a:pt x="0" y="148590"/>
                  </a:lnTo>
                  <a:lnTo>
                    <a:pt x="1168400" y="148590"/>
                  </a:lnTo>
                  <a:lnTo>
                    <a:pt x="1168400" y="146050"/>
                  </a:lnTo>
                  <a:lnTo>
                    <a:pt x="1168400" y="2540"/>
                  </a:lnTo>
                  <a:lnTo>
                    <a:pt x="1168400" y="0"/>
                  </a:lnTo>
                  <a:close/>
                </a:path>
              </a:pathLst>
            </a:custGeom>
            <a:solidFill>
              <a:srgbClr val="E7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7446010" y="6159499"/>
              <a:ext cx="1164590" cy="143510"/>
            </a:xfrm>
            <a:custGeom>
              <a:avLst/>
              <a:gdLst/>
              <a:ahLst/>
              <a:cxnLst/>
              <a:rect l="l" t="t" r="r" b="b"/>
              <a:pathLst>
                <a:path w="1164590" h="143510">
                  <a:moveTo>
                    <a:pt x="1164590" y="0"/>
                  </a:moveTo>
                  <a:lnTo>
                    <a:pt x="1163320" y="0"/>
                  </a:lnTo>
                  <a:lnTo>
                    <a:pt x="1163320" y="1270"/>
                  </a:lnTo>
                  <a:lnTo>
                    <a:pt x="1163320" y="142240"/>
                  </a:lnTo>
                  <a:lnTo>
                    <a:pt x="2540" y="142240"/>
                  </a:lnTo>
                  <a:lnTo>
                    <a:pt x="2540" y="1270"/>
                  </a:lnTo>
                  <a:lnTo>
                    <a:pt x="1163320" y="1270"/>
                  </a:lnTo>
                  <a:lnTo>
                    <a:pt x="11633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2240"/>
                  </a:lnTo>
                  <a:lnTo>
                    <a:pt x="0" y="143510"/>
                  </a:lnTo>
                  <a:lnTo>
                    <a:pt x="1164590" y="143510"/>
                  </a:lnTo>
                  <a:lnTo>
                    <a:pt x="1164590" y="142240"/>
                  </a:lnTo>
                  <a:lnTo>
                    <a:pt x="1164590" y="1270"/>
                  </a:lnTo>
                  <a:lnTo>
                    <a:pt x="1164590" y="0"/>
                  </a:lnTo>
                  <a:close/>
                </a:path>
              </a:pathLst>
            </a:custGeom>
            <a:solidFill>
              <a:srgbClr val="E87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7448550" y="6160769"/>
              <a:ext cx="1160780" cy="140970"/>
            </a:xfrm>
            <a:custGeom>
              <a:avLst/>
              <a:gdLst/>
              <a:ahLst/>
              <a:cxnLst/>
              <a:rect l="l" t="t" r="r" b="b"/>
              <a:pathLst>
                <a:path w="1160779" h="140970">
                  <a:moveTo>
                    <a:pt x="1160780" y="0"/>
                  </a:moveTo>
                  <a:lnTo>
                    <a:pt x="1158240" y="0"/>
                  </a:lnTo>
                  <a:lnTo>
                    <a:pt x="1158240" y="2540"/>
                  </a:lnTo>
                  <a:lnTo>
                    <a:pt x="1158240" y="138430"/>
                  </a:lnTo>
                  <a:lnTo>
                    <a:pt x="1270" y="138430"/>
                  </a:lnTo>
                  <a:lnTo>
                    <a:pt x="1270" y="2540"/>
                  </a:lnTo>
                  <a:lnTo>
                    <a:pt x="1158240" y="2540"/>
                  </a:lnTo>
                  <a:lnTo>
                    <a:pt x="11582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8430"/>
                  </a:lnTo>
                  <a:lnTo>
                    <a:pt x="0" y="140970"/>
                  </a:lnTo>
                  <a:lnTo>
                    <a:pt x="1160780" y="140970"/>
                  </a:lnTo>
                  <a:lnTo>
                    <a:pt x="1160780" y="138430"/>
                  </a:lnTo>
                  <a:lnTo>
                    <a:pt x="1160780" y="2540"/>
                  </a:lnTo>
                  <a:lnTo>
                    <a:pt x="1160780" y="0"/>
                  </a:lnTo>
                  <a:close/>
                </a:path>
              </a:pathLst>
            </a:custGeom>
            <a:solidFill>
              <a:srgbClr val="E8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7449820" y="6163309"/>
              <a:ext cx="1156970" cy="135890"/>
            </a:xfrm>
            <a:custGeom>
              <a:avLst/>
              <a:gdLst/>
              <a:ahLst/>
              <a:cxnLst/>
              <a:rect l="l" t="t" r="r" b="b"/>
              <a:pathLst>
                <a:path w="1156970" h="135889">
                  <a:moveTo>
                    <a:pt x="1156970" y="0"/>
                  </a:moveTo>
                  <a:lnTo>
                    <a:pt x="1155700" y="0"/>
                  </a:lnTo>
                  <a:lnTo>
                    <a:pt x="1155700" y="1270"/>
                  </a:lnTo>
                  <a:lnTo>
                    <a:pt x="1155700" y="134620"/>
                  </a:lnTo>
                  <a:lnTo>
                    <a:pt x="1270" y="134620"/>
                  </a:lnTo>
                  <a:lnTo>
                    <a:pt x="1270" y="1270"/>
                  </a:lnTo>
                  <a:lnTo>
                    <a:pt x="1155700" y="1270"/>
                  </a:lnTo>
                  <a:lnTo>
                    <a:pt x="11557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4620"/>
                  </a:lnTo>
                  <a:lnTo>
                    <a:pt x="0" y="135890"/>
                  </a:lnTo>
                  <a:lnTo>
                    <a:pt x="1156970" y="135890"/>
                  </a:lnTo>
                  <a:lnTo>
                    <a:pt x="1156970" y="134620"/>
                  </a:lnTo>
                  <a:lnTo>
                    <a:pt x="1156970" y="1270"/>
                  </a:lnTo>
                  <a:lnTo>
                    <a:pt x="1156970" y="0"/>
                  </a:lnTo>
                  <a:close/>
                </a:path>
              </a:pathLst>
            </a:custGeom>
            <a:solidFill>
              <a:srgbClr val="E97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7451090" y="6164579"/>
              <a:ext cx="1154430" cy="133350"/>
            </a:xfrm>
            <a:custGeom>
              <a:avLst/>
              <a:gdLst/>
              <a:ahLst/>
              <a:cxnLst/>
              <a:rect l="l" t="t" r="r" b="b"/>
              <a:pathLst>
                <a:path w="1154429" h="133350">
                  <a:moveTo>
                    <a:pt x="1154430" y="0"/>
                  </a:moveTo>
                  <a:lnTo>
                    <a:pt x="1153160" y="0"/>
                  </a:lnTo>
                  <a:lnTo>
                    <a:pt x="1153160" y="1270"/>
                  </a:lnTo>
                  <a:lnTo>
                    <a:pt x="1153160" y="132080"/>
                  </a:lnTo>
                  <a:lnTo>
                    <a:pt x="2540" y="132080"/>
                  </a:lnTo>
                  <a:lnTo>
                    <a:pt x="2540" y="1270"/>
                  </a:lnTo>
                  <a:lnTo>
                    <a:pt x="1153160" y="1270"/>
                  </a:lnTo>
                  <a:lnTo>
                    <a:pt x="11531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2080"/>
                  </a:lnTo>
                  <a:lnTo>
                    <a:pt x="0" y="133350"/>
                  </a:lnTo>
                  <a:lnTo>
                    <a:pt x="1154430" y="133350"/>
                  </a:lnTo>
                  <a:lnTo>
                    <a:pt x="1154430" y="132080"/>
                  </a:lnTo>
                  <a:lnTo>
                    <a:pt x="1154430" y="1270"/>
                  </a:lnTo>
                  <a:lnTo>
                    <a:pt x="1154430" y="0"/>
                  </a:lnTo>
                  <a:close/>
                </a:path>
              </a:pathLst>
            </a:custGeom>
            <a:solidFill>
              <a:srgbClr val="E98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7453630" y="6165849"/>
              <a:ext cx="1150620" cy="130810"/>
            </a:xfrm>
            <a:custGeom>
              <a:avLst/>
              <a:gdLst/>
              <a:ahLst/>
              <a:cxnLst/>
              <a:rect l="l" t="t" r="r" b="b"/>
              <a:pathLst>
                <a:path w="1150620" h="130810">
                  <a:moveTo>
                    <a:pt x="1150620" y="0"/>
                  </a:moveTo>
                  <a:lnTo>
                    <a:pt x="1148080" y="0"/>
                  </a:lnTo>
                  <a:lnTo>
                    <a:pt x="1148080" y="2540"/>
                  </a:lnTo>
                  <a:lnTo>
                    <a:pt x="1148080" y="128270"/>
                  </a:lnTo>
                  <a:lnTo>
                    <a:pt x="1270" y="128270"/>
                  </a:lnTo>
                  <a:lnTo>
                    <a:pt x="1270" y="2540"/>
                  </a:lnTo>
                  <a:lnTo>
                    <a:pt x="1148080" y="2540"/>
                  </a:lnTo>
                  <a:lnTo>
                    <a:pt x="11480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8270"/>
                  </a:lnTo>
                  <a:lnTo>
                    <a:pt x="0" y="130810"/>
                  </a:lnTo>
                  <a:lnTo>
                    <a:pt x="1150620" y="130810"/>
                  </a:lnTo>
                  <a:lnTo>
                    <a:pt x="1150620" y="128270"/>
                  </a:lnTo>
                  <a:lnTo>
                    <a:pt x="1150620" y="2540"/>
                  </a:lnTo>
                  <a:lnTo>
                    <a:pt x="1150620" y="0"/>
                  </a:lnTo>
                  <a:close/>
                </a:path>
              </a:pathLst>
            </a:custGeom>
            <a:solidFill>
              <a:srgbClr val="EA8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7454900" y="6168389"/>
              <a:ext cx="1146810" cy="125730"/>
            </a:xfrm>
            <a:custGeom>
              <a:avLst/>
              <a:gdLst/>
              <a:ahLst/>
              <a:cxnLst/>
              <a:rect l="l" t="t" r="r" b="b"/>
              <a:pathLst>
                <a:path w="1146809" h="125729">
                  <a:moveTo>
                    <a:pt x="1146810" y="0"/>
                  </a:moveTo>
                  <a:lnTo>
                    <a:pt x="1145540" y="0"/>
                  </a:lnTo>
                  <a:lnTo>
                    <a:pt x="1145540" y="1270"/>
                  </a:lnTo>
                  <a:lnTo>
                    <a:pt x="1145540" y="124460"/>
                  </a:lnTo>
                  <a:lnTo>
                    <a:pt x="2540" y="124460"/>
                  </a:lnTo>
                  <a:lnTo>
                    <a:pt x="2540" y="1270"/>
                  </a:lnTo>
                  <a:lnTo>
                    <a:pt x="1145540" y="1270"/>
                  </a:lnTo>
                  <a:lnTo>
                    <a:pt x="11455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4460"/>
                  </a:lnTo>
                  <a:lnTo>
                    <a:pt x="0" y="125730"/>
                  </a:lnTo>
                  <a:lnTo>
                    <a:pt x="1146810" y="125730"/>
                  </a:lnTo>
                  <a:lnTo>
                    <a:pt x="1146810" y="124460"/>
                  </a:lnTo>
                  <a:lnTo>
                    <a:pt x="1146810" y="1270"/>
                  </a:lnTo>
                  <a:lnTo>
                    <a:pt x="1146810" y="0"/>
                  </a:lnTo>
                  <a:close/>
                </a:path>
              </a:pathLst>
            </a:custGeom>
            <a:solidFill>
              <a:srgbClr val="EA8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7457440" y="6169659"/>
              <a:ext cx="1143000" cy="123189"/>
            </a:xfrm>
            <a:custGeom>
              <a:avLst/>
              <a:gdLst/>
              <a:ahLst/>
              <a:cxnLst/>
              <a:rect l="l" t="t" r="r" b="b"/>
              <a:pathLst>
                <a:path w="1143000" h="123189">
                  <a:moveTo>
                    <a:pt x="1143000" y="0"/>
                  </a:moveTo>
                  <a:lnTo>
                    <a:pt x="1140460" y="0"/>
                  </a:lnTo>
                  <a:lnTo>
                    <a:pt x="1140460" y="2540"/>
                  </a:lnTo>
                  <a:lnTo>
                    <a:pt x="1140460" y="120650"/>
                  </a:lnTo>
                  <a:lnTo>
                    <a:pt x="1270" y="120650"/>
                  </a:lnTo>
                  <a:lnTo>
                    <a:pt x="1270" y="2540"/>
                  </a:lnTo>
                  <a:lnTo>
                    <a:pt x="1140460" y="2540"/>
                  </a:lnTo>
                  <a:lnTo>
                    <a:pt x="11404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0650"/>
                  </a:lnTo>
                  <a:lnTo>
                    <a:pt x="0" y="123190"/>
                  </a:lnTo>
                  <a:lnTo>
                    <a:pt x="1143000" y="123190"/>
                  </a:lnTo>
                  <a:lnTo>
                    <a:pt x="1143000" y="120650"/>
                  </a:lnTo>
                  <a:lnTo>
                    <a:pt x="1143000" y="254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EB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7458710" y="6172199"/>
              <a:ext cx="1139190" cy="118110"/>
            </a:xfrm>
            <a:custGeom>
              <a:avLst/>
              <a:gdLst/>
              <a:ahLst/>
              <a:cxnLst/>
              <a:rect l="l" t="t" r="r" b="b"/>
              <a:pathLst>
                <a:path w="1139190" h="118110">
                  <a:moveTo>
                    <a:pt x="1139190" y="0"/>
                  </a:moveTo>
                  <a:lnTo>
                    <a:pt x="1137920" y="0"/>
                  </a:lnTo>
                  <a:lnTo>
                    <a:pt x="1137920" y="1270"/>
                  </a:lnTo>
                  <a:lnTo>
                    <a:pt x="1137920" y="116840"/>
                  </a:lnTo>
                  <a:lnTo>
                    <a:pt x="2540" y="116840"/>
                  </a:lnTo>
                  <a:lnTo>
                    <a:pt x="2540" y="1270"/>
                  </a:lnTo>
                  <a:lnTo>
                    <a:pt x="1137920" y="1270"/>
                  </a:lnTo>
                  <a:lnTo>
                    <a:pt x="11379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6840"/>
                  </a:lnTo>
                  <a:lnTo>
                    <a:pt x="0" y="118110"/>
                  </a:lnTo>
                  <a:lnTo>
                    <a:pt x="1139190" y="118110"/>
                  </a:lnTo>
                  <a:lnTo>
                    <a:pt x="1139190" y="116840"/>
                  </a:lnTo>
                  <a:lnTo>
                    <a:pt x="1139190" y="1270"/>
                  </a:lnTo>
                  <a:lnTo>
                    <a:pt x="1139190" y="0"/>
                  </a:lnTo>
                  <a:close/>
                </a:path>
              </a:pathLst>
            </a:custGeom>
            <a:solidFill>
              <a:srgbClr val="EB9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7461250" y="6173469"/>
              <a:ext cx="1135380" cy="115570"/>
            </a:xfrm>
            <a:custGeom>
              <a:avLst/>
              <a:gdLst/>
              <a:ahLst/>
              <a:cxnLst/>
              <a:rect l="l" t="t" r="r" b="b"/>
              <a:pathLst>
                <a:path w="1135379" h="115570">
                  <a:moveTo>
                    <a:pt x="1135380" y="0"/>
                  </a:moveTo>
                  <a:lnTo>
                    <a:pt x="1132840" y="0"/>
                  </a:lnTo>
                  <a:lnTo>
                    <a:pt x="1132840" y="2540"/>
                  </a:lnTo>
                  <a:lnTo>
                    <a:pt x="1132840" y="113030"/>
                  </a:lnTo>
                  <a:lnTo>
                    <a:pt x="1270" y="113030"/>
                  </a:lnTo>
                  <a:lnTo>
                    <a:pt x="1270" y="2540"/>
                  </a:lnTo>
                  <a:lnTo>
                    <a:pt x="1132840" y="2540"/>
                  </a:lnTo>
                  <a:lnTo>
                    <a:pt x="11328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3030"/>
                  </a:lnTo>
                  <a:lnTo>
                    <a:pt x="0" y="115570"/>
                  </a:lnTo>
                  <a:lnTo>
                    <a:pt x="1135380" y="115570"/>
                  </a:lnTo>
                  <a:lnTo>
                    <a:pt x="1135380" y="113030"/>
                  </a:lnTo>
                  <a:lnTo>
                    <a:pt x="1135380" y="2540"/>
                  </a:lnTo>
                  <a:lnTo>
                    <a:pt x="1135380" y="0"/>
                  </a:lnTo>
                  <a:close/>
                </a:path>
              </a:pathLst>
            </a:custGeom>
            <a:solidFill>
              <a:srgbClr val="EC9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7462520" y="6176009"/>
              <a:ext cx="1131570" cy="110489"/>
            </a:xfrm>
            <a:custGeom>
              <a:avLst/>
              <a:gdLst/>
              <a:ahLst/>
              <a:cxnLst/>
              <a:rect l="l" t="t" r="r" b="b"/>
              <a:pathLst>
                <a:path w="1131570" h="110489">
                  <a:moveTo>
                    <a:pt x="1131570" y="0"/>
                  </a:moveTo>
                  <a:lnTo>
                    <a:pt x="1130300" y="0"/>
                  </a:lnTo>
                  <a:lnTo>
                    <a:pt x="1130300" y="1270"/>
                  </a:lnTo>
                  <a:lnTo>
                    <a:pt x="1130300" y="109220"/>
                  </a:lnTo>
                  <a:lnTo>
                    <a:pt x="1270" y="109220"/>
                  </a:lnTo>
                  <a:lnTo>
                    <a:pt x="1270" y="1270"/>
                  </a:lnTo>
                  <a:lnTo>
                    <a:pt x="1130300" y="1270"/>
                  </a:lnTo>
                  <a:lnTo>
                    <a:pt x="11303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9220"/>
                  </a:lnTo>
                  <a:lnTo>
                    <a:pt x="0" y="110490"/>
                  </a:lnTo>
                  <a:lnTo>
                    <a:pt x="1131570" y="110490"/>
                  </a:lnTo>
                  <a:lnTo>
                    <a:pt x="1131570" y="109220"/>
                  </a:lnTo>
                  <a:lnTo>
                    <a:pt x="1131570" y="1270"/>
                  </a:lnTo>
                  <a:lnTo>
                    <a:pt x="1131570" y="0"/>
                  </a:lnTo>
                  <a:close/>
                </a:path>
              </a:pathLst>
            </a:custGeom>
            <a:solidFill>
              <a:srgbClr val="EC9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7463790" y="6177279"/>
              <a:ext cx="1129030" cy="107950"/>
            </a:xfrm>
            <a:custGeom>
              <a:avLst/>
              <a:gdLst/>
              <a:ahLst/>
              <a:cxnLst/>
              <a:rect l="l" t="t" r="r" b="b"/>
              <a:pathLst>
                <a:path w="1129029" h="107950">
                  <a:moveTo>
                    <a:pt x="1129030" y="0"/>
                  </a:moveTo>
                  <a:lnTo>
                    <a:pt x="1127760" y="0"/>
                  </a:lnTo>
                  <a:lnTo>
                    <a:pt x="1127760" y="1270"/>
                  </a:lnTo>
                  <a:lnTo>
                    <a:pt x="1127760" y="106680"/>
                  </a:lnTo>
                  <a:lnTo>
                    <a:pt x="2540" y="106680"/>
                  </a:lnTo>
                  <a:lnTo>
                    <a:pt x="2540" y="1270"/>
                  </a:lnTo>
                  <a:lnTo>
                    <a:pt x="1127760" y="1270"/>
                  </a:lnTo>
                  <a:lnTo>
                    <a:pt x="11277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6680"/>
                  </a:lnTo>
                  <a:lnTo>
                    <a:pt x="0" y="107950"/>
                  </a:lnTo>
                  <a:lnTo>
                    <a:pt x="1129030" y="107950"/>
                  </a:lnTo>
                  <a:lnTo>
                    <a:pt x="1129030" y="106680"/>
                  </a:lnTo>
                  <a:lnTo>
                    <a:pt x="1129030" y="1270"/>
                  </a:lnTo>
                  <a:lnTo>
                    <a:pt x="1129030" y="0"/>
                  </a:lnTo>
                  <a:close/>
                </a:path>
              </a:pathLst>
            </a:custGeom>
            <a:solidFill>
              <a:srgbClr val="ED9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7466330" y="6178549"/>
              <a:ext cx="1125220" cy="105410"/>
            </a:xfrm>
            <a:custGeom>
              <a:avLst/>
              <a:gdLst/>
              <a:ahLst/>
              <a:cxnLst/>
              <a:rect l="l" t="t" r="r" b="b"/>
              <a:pathLst>
                <a:path w="1125220" h="105410">
                  <a:moveTo>
                    <a:pt x="1125220" y="0"/>
                  </a:moveTo>
                  <a:lnTo>
                    <a:pt x="1122680" y="0"/>
                  </a:lnTo>
                  <a:lnTo>
                    <a:pt x="1122680" y="2540"/>
                  </a:lnTo>
                  <a:lnTo>
                    <a:pt x="1122680" y="102870"/>
                  </a:lnTo>
                  <a:lnTo>
                    <a:pt x="1270" y="102870"/>
                  </a:lnTo>
                  <a:lnTo>
                    <a:pt x="1270" y="2540"/>
                  </a:lnTo>
                  <a:lnTo>
                    <a:pt x="1122680" y="2540"/>
                  </a:lnTo>
                  <a:lnTo>
                    <a:pt x="11226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2870"/>
                  </a:lnTo>
                  <a:lnTo>
                    <a:pt x="0" y="105410"/>
                  </a:lnTo>
                  <a:lnTo>
                    <a:pt x="1125220" y="105410"/>
                  </a:lnTo>
                  <a:lnTo>
                    <a:pt x="1125220" y="102870"/>
                  </a:lnTo>
                  <a:lnTo>
                    <a:pt x="1125220" y="2540"/>
                  </a:lnTo>
                  <a:lnTo>
                    <a:pt x="1125220" y="0"/>
                  </a:lnTo>
                  <a:close/>
                </a:path>
              </a:pathLst>
            </a:custGeom>
            <a:solidFill>
              <a:srgbClr val="ED9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7467600" y="6181089"/>
              <a:ext cx="1121410" cy="100330"/>
            </a:xfrm>
            <a:custGeom>
              <a:avLst/>
              <a:gdLst/>
              <a:ahLst/>
              <a:cxnLst/>
              <a:rect l="l" t="t" r="r" b="b"/>
              <a:pathLst>
                <a:path w="1121409" h="100329">
                  <a:moveTo>
                    <a:pt x="1121410" y="0"/>
                  </a:moveTo>
                  <a:lnTo>
                    <a:pt x="1120140" y="0"/>
                  </a:lnTo>
                  <a:lnTo>
                    <a:pt x="1120140" y="1270"/>
                  </a:lnTo>
                  <a:lnTo>
                    <a:pt x="1120140" y="99060"/>
                  </a:lnTo>
                  <a:lnTo>
                    <a:pt x="2540" y="99060"/>
                  </a:lnTo>
                  <a:lnTo>
                    <a:pt x="2540" y="1270"/>
                  </a:lnTo>
                  <a:lnTo>
                    <a:pt x="1120140" y="1270"/>
                  </a:lnTo>
                  <a:lnTo>
                    <a:pt x="11201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9060"/>
                  </a:lnTo>
                  <a:lnTo>
                    <a:pt x="0" y="100330"/>
                  </a:lnTo>
                  <a:lnTo>
                    <a:pt x="1121410" y="100330"/>
                  </a:lnTo>
                  <a:lnTo>
                    <a:pt x="1121410" y="99060"/>
                  </a:lnTo>
                  <a:lnTo>
                    <a:pt x="1121410" y="1270"/>
                  </a:lnTo>
                  <a:lnTo>
                    <a:pt x="1121410" y="0"/>
                  </a:lnTo>
                  <a:close/>
                </a:path>
              </a:pathLst>
            </a:custGeom>
            <a:solidFill>
              <a:srgbClr val="EEA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7470140" y="6182359"/>
              <a:ext cx="1117600" cy="97790"/>
            </a:xfrm>
            <a:custGeom>
              <a:avLst/>
              <a:gdLst/>
              <a:ahLst/>
              <a:cxnLst/>
              <a:rect l="l" t="t" r="r" b="b"/>
              <a:pathLst>
                <a:path w="1117600" h="97789">
                  <a:moveTo>
                    <a:pt x="1117600" y="0"/>
                  </a:moveTo>
                  <a:lnTo>
                    <a:pt x="1115060" y="0"/>
                  </a:lnTo>
                  <a:lnTo>
                    <a:pt x="1115060" y="2540"/>
                  </a:lnTo>
                  <a:lnTo>
                    <a:pt x="1115060" y="95250"/>
                  </a:lnTo>
                  <a:lnTo>
                    <a:pt x="1270" y="95250"/>
                  </a:lnTo>
                  <a:lnTo>
                    <a:pt x="1270" y="2540"/>
                  </a:lnTo>
                  <a:lnTo>
                    <a:pt x="1115060" y="2540"/>
                  </a:lnTo>
                  <a:lnTo>
                    <a:pt x="11150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5250"/>
                  </a:lnTo>
                  <a:lnTo>
                    <a:pt x="0" y="97790"/>
                  </a:lnTo>
                  <a:lnTo>
                    <a:pt x="1117600" y="97790"/>
                  </a:lnTo>
                  <a:lnTo>
                    <a:pt x="1117600" y="95250"/>
                  </a:lnTo>
                  <a:lnTo>
                    <a:pt x="1117600" y="2540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EEA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7471410" y="6184899"/>
              <a:ext cx="1113790" cy="92710"/>
            </a:xfrm>
            <a:custGeom>
              <a:avLst/>
              <a:gdLst/>
              <a:ahLst/>
              <a:cxnLst/>
              <a:rect l="l" t="t" r="r" b="b"/>
              <a:pathLst>
                <a:path w="1113790" h="92710">
                  <a:moveTo>
                    <a:pt x="1113790" y="0"/>
                  </a:moveTo>
                  <a:lnTo>
                    <a:pt x="1112520" y="0"/>
                  </a:lnTo>
                  <a:lnTo>
                    <a:pt x="1112520" y="1270"/>
                  </a:lnTo>
                  <a:lnTo>
                    <a:pt x="1112520" y="91440"/>
                  </a:lnTo>
                  <a:lnTo>
                    <a:pt x="1270" y="91440"/>
                  </a:lnTo>
                  <a:lnTo>
                    <a:pt x="1270" y="1270"/>
                  </a:lnTo>
                  <a:lnTo>
                    <a:pt x="1112520" y="1270"/>
                  </a:lnTo>
                  <a:lnTo>
                    <a:pt x="11125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1113790" y="92710"/>
                  </a:lnTo>
                  <a:lnTo>
                    <a:pt x="1113790" y="91440"/>
                  </a:lnTo>
                  <a:lnTo>
                    <a:pt x="1113790" y="1270"/>
                  </a:lnTo>
                  <a:lnTo>
                    <a:pt x="1113790" y="0"/>
                  </a:lnTo>
                  <a:close/>
                </a:path>
              </a:pathLst>
            </a:custGeom>
            <a:solidFill>
              <a:srgbClr val="EFA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7472680" y="6186169"/>
              <a:ext cx="1111250" cy="90170"/>
            </a:xfrm>
            <a:custGeom>
              <a:avLst/>
              <a:gdLst/>
              <a:ahLst/>
              <a:cxnLst/>
              <a:rect l="l" t="t" r="r" b="b"/>
              <a:pathLst>
                <a:path w="1111250" h="90170">
                  <a:moveTo>
                    <a:pt x="1111250" y="0"/>
                  </a:moveTo>
                  <a:lnTo>
                    <a:pt x="1109980" y="0"/>
                  </a:lnTo>
                  <a:lnTo>
                    <a:pt x="1109980" y="1270"/>
                  </a:lnTo>
                  <a:lnTo>
                    <a:pt x="1109980" y="88900"/>
                  </a:lnTo>
                  <a:lnTo>
                    <a:pt x="2540" y="88900"/>
                  </a:lnTo>
                  <a:lnTo>
                    <a:pt x="2540" y="1270"/>
                  </a:lnTo>
                  <a:lnTo>
                    <a:pt x="1109980" y="1270"/>
                  </a:lnTo>
                  <a:lnTo>
                    <a:pt x="11099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8900"/>
                  </a:lnTo>
                  <a:lnTo>
                    <a:pt x="0" y="90170"/>
                  </a:lnTo>
                  <a:lnTo>
                    <a:pt x="1111250" y="90170"/>
                  </a:lnTo>
                  <a:lnTo>
                    <a:pt x="1111250" y="88900"/>
                  </a:lnTo>
                  <a:lnTo>
                    <a:pt x="1111250" y="1270"/>
                  </a:lnTo>
                  <a:lnTo>
                    <a:pt x="1111250" y="0"/>
                  </a:lnTo>
                  <a:close/>
                </a:path>
              </a:pathLst>
            </a:custGeom>
            <a:solidFill>
              <a:srgbClr val="F0A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7475220" y="6187439"/>
              <a:ext cx="1107440" cy="87630"/>
            </a:xfrm>
            <a:custGeom>
              <a:avLst/>
              <a:gdLst/>
              <a:ahLst/>
              <a:cxnLst/>
              <a:rect l="l" t="t" r="r" b="b"/>
              <a:pathLst>
                <a:path w="1107440" h="87629">
                  <a:moveTo>
                    <a:pt x="1107440" y="0"/>
                  </a:moveTo>
                  <a:lnTo>
                    <a:pt x="1104900" y="0"/>
                  </a:lnTo>
                  <a:lnTo>
                    <a:pt x="1104900" y="2540"/>
                  </a:lnTo>
                  <a:lnTo>
                    <a:pt x="1104900" y="85090"/>
                  </a:lnTo>
                  <a:lnTo>
                    <a:pt x="1270" y="85090"/>
                  </a:lnTo>
                  <a:lnTo>
                    <a:pt x="1270" y="2540"/>
                  </a:lnTo>
                  <a:lnTo>
                    <a:pt x="1104900" y="2540"/>
                  </a:lnTo>
                  <a:lnTo>
                    <a:pt x="11049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5090"/>
                  </a:lnTo>
                  <a:lnTo>
                    <a:pt x="0" y="87630"/>
                  </a:lnTo>
                  <a:lnTo>
                    <a:pt x="1107440" y="87630"/>
                  </a:lnTo>
                  <a:lnTo>
                    <a:pt x="1107440" y="85090"/>
                  </a:lnTo>
                  <a:lnTo>
                    <a:pt x="1107440" y="2540"/>
                  </a:lnTo>
                  <a:lnTo>
                    <a:pt x="1107440" y="0"/>
                  </a:lnTo>
                  <a:close/>
                </a:path>
              </a:pathLst>
            </a:custGeom>
            <a:solidFill>
              <a:srgbClr val="F0AD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7476490" y="6189979"/>
              <a:ext cx="1103630" cy="82550"/>
            </a:xfrm>
            <a:custGeom>
              <a:avLst/>
              <a:gdLst/>
              <a:ahLst/>
              <a:cxnLst/>
              <a:rect l="l" t="t" r="r" b="b"/>
              <a:pathLst>
                <a:path w="1103629" h="82550">
                  <a:moveTo>
                    <a:pt x="1103630" y="0"/>
                  </a:moveTo>
                  <a:lnTo>
                    <a:pt x="1102360" y="0"/>
                  </a:lnTo>
                  <a:lnTo>
                    <a:pt x="1102360" y="1270"/>
                  </a:lnTo>
                  <a:lnTo>
                    <a:pt x="1102360" y="81280"/>
                  </a:lnTo>
                  <a:lnTo>
                    <a:pt x="2540" y="81280"/>
                  </a:lnTo>
                  <a:lnTo>
                    <a:pt x="2540" y="1270"/>
                  </a:lnTo>
                  <a:lnTo>
                    <a:pt x="1102360" y="1270"/>
                  </a:lnTo>
                  <a:lnTo>
                    <a:pt x="11023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1280"/>
                  </a:lnTo>
                  <a:lnTo>
                    <a:pt x="0" y="82550"/>
                  </a:lnTo>
                  <a:lnTo>
                    <a:pt x="1103630" y="82550"/>
                  </a:lnTo>
                  <a:lnTo>
                    <a:pt x="1103630" y="81280"/>
                  </a:lnTo>
                  <a:lnTo>
                    <a:pt x="1103630" y="1270"/>
                  </a:lnTo>
                  <a:lnTo>
                    <a:pt x="1103630" y="0"/>
                  </a:lnTo>
                  <a:close/>
                </a:path>
              </a:pathLst>
            </a:custGeom>
            <a:solidFill>
              <a:srgbClr val="F1B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7479030" y="6191249"/>
              <a:ext cx="1099820" cy="80010"/>
            </a:xfrm>
            <a:custGeom>
              <a:avLst/>
              <a:gdLst/>
              <a:ahLst/>
              <a:cxnLst/>
              <a:rect l="l" t="t" r="r" b="b"/>
              <a:pathLst>
                <a:path w="1099820" h="80010">
                  <a:moveTo>
                    <a:pt x="1099820" y="0"/>
                  </a:moveTo>
                  <a:lnTo>
                    <a:pt x="1097280" y="0"/>
                  </a:lnTo>
                  <a:lnTo>
                    <a:pt x="1097280" y="2540"/>
                  </a:lnTo>
                  <a:lnTo>
                    <a:pt x="1097280" y="77470"/>
                  </a:lnTo>
                  <a:lnTo>
                    <a:pt x="1270" y="77470"/>
                  </a:lnTo>
                  <a:lnTo>
                    <a:pt x="1270" y="2540"/>
                  </a:lnTo>
                  <a:lnTo>
                    <a:pt x="1097280" y="2540"/>
                  </a:lnTo>
                  <a:lnTo>
                    <a:pt x="10972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7470"/>
                  </a:lnTo>
                  <a:lnTo>
                    <a:pt x="0" y="80010"/>
                  </a:lnTo>
                  <a:lnTo>
                    <a:pt x="1099820" y="80010"/>
                  </a:lnTo>
                  <a:lnTo>
                    <a:pt x="1099820" y="77470"/>
                  </a:lnTo>
                  <a:lnTo>
                    <a:pt x="1099820" y="2540"/>
                  </a:lnTo>
                  <a:lnTo>
                    <a:pt x="1099820" y="0"/>
                  </a:lnTo>
                  <a:close/>
                </a:path>
              </a:pathLst>
            </a:custGeom>
            <a:solidFill>
              <a:srgbClr val="F1B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7480300" y="6193789"/>
              <a:ext cx="1096010" cy="74930"/>
            </a:xfrm>
            <a:custGeom>
              <a:avLst/>
              <a:gdLst/>
              <a:ahLst/>
              <a:cxnLst/>
              <a:rect l="l" t="t" r="r" b="b"/>
              <a:pathLst>
                <a:path w="1096009" h="74929">
                  <a:moveTo>
                    <a:pt x="1096010" y="0"/>
                  </a:moveTo>
                  <a:lnTo>
                    <a:pt x="1094740" y="0"/>
                  </a:lnTo>
                  <a:lnTo>
                    <a:pt x="1094740" y="1270"/>
                  </a:lnTo>
                  <a:lnTo>
                    <a:pt x="1094740" y="73660"/>
                  </a:lnTo>
                  <a:lnTo>
                    <a:pt x="2540" y="73660"/>
                  </a:lnTo>
                  <a:lnTo>
                    <a:pt x="2540" y="1270"/>
                  </a:lnTo>
                  <a:lnTo>
                    <a:pt x="1094740" y="1270"/>
                  </a:lnTo>
                  <a:lnTo>
                    <a:pt x="10947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3660"/>
                  </a:lnTo>
                  <a:lnTo>
                    <a:pt x="0" y="74930"/>
                  </a:lnTo>
                  <a:lnTo>
                    <a:pt x="1096010" y="74930"/>
                  </a:lnTo>
                  <a:lnTo>
                    <a:pt x="1096010" y="73660"/>
                  </a:lnTo>
                  <a:lnTo>
                    <a:pt x="1096010" y="1270"/>
                  </a:lnTo>
                  <a:lnTo>
                    <a:pt x="1096010" y="0"/>
                  </a:lnTo>
                  <a:close/>
                </a:path>
              </a:pathLst>
            </a:custGeom>
            <a:solidFill>
              <a:srgbClr val="F2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7482840" y="6195059"/>
              <a:ext cx="1092200" cy="72390"/>
            </a:xfrm>
            <a:custGeom>
              <a:avLst/>
              <a:gdLst/>
              <a:ahLst/>
              <a:cxnLst/>
              <a:rect l="l" t="t" r="r" b="b"/>
              <a:pathLst>
                <a:path w="1092200" h="72389">
                  <a:moveTo>
                    <a:pt x="1092200" y="0"/>
                  </a:moveTo>
                  <a:lnTo>
                    <a:pt x="1089660" y="0"/>
                  </a:lnTo>
                  <a:lnTo>
                    <a:pt x="1089660" y="2540"/>
                  </a:lnTo>
                  <a:lnTo>
                    <a:pt x="1089660" y="69850"/>
                  </a:lnTo>
                  <a:lnTo>
                    <a:pt x="1270" y="69850"/>
                  </a:lnTo>
                  <a:lnTo>
                    <a:pt x="1270" y="2540"/>
                  </a:lnTo>
                  <a:lnTo>
                    <a:pt x="1089660" y="2540"/>
                  </a:lnTo>
                  <a:lnTo>
                    <a:pt x="10896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9850"/>
                  </a:lnTo>
                  <a:lnTo>
                    <a:pt x="0" y="72390"/>
                  </a:lnTo>
                  <a:lnTo>
                    <a:pt x="1092200" y="72390"/>
                  </a:lnTo>
                  <a:lnTo>
                    <a:pt x="1092200" y="69850"/>
                  </a:lnTo>
                  <a:lnTo>
                    <a:pt x="1092200" y="2540"/>
                  </a:lnTo>
                  <a:lnTo>
                    <a:pt x="1092200" y="0"/>
                  </a:lnTo>
                  <a:close/>
                </a:path>
              </a:pathLst>
            </a:custGeom>
            <a:solidFill>
              <a:srgbClr val="F2B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7484110" y="6197599"/>
              <a:ext cx="1088390" cy="67310"/>
            </a:xfrm>
            <a:custGeom>
              <a:avLst/>
              <a:gdLst/>
              <a:ahLst/>
              <a:cxnLst/>
              <a:rect l="l" t="t" r="r" b="b"/>
              <a:pathLst>
                <a:path w="1088390" h="67310">
                  <a:moveTo>
                    <a:pt x="1088390" y="0"/>
                  </a:moveTo>
                  <a:lnTo>
                    <a:pt x="1087120" y="0"/>
                  </a:lnTo>
                  <a:lnTo>
                    <a:pt x="1087120" y="1270"/>
                  </a:lnTo>
                  <a:lnTo>
                    <a:pt x="1087120" y="66040"/>
                  </a:lnTo>
                  <a:lnTo>
                    <a:pt x="1270" y="66040"/>
                  </a:lnTo>
                  <a:lnTo>
                    <a:pt x="1270" y="1270"/>
                  </a:lnTo>
                  <a:lnTo>
                    <a:pt x="1087120" y="1270"/>
                  </a:lnTo>
                  <a:lnTo>
                    <a:pt x="10871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6040"/>
                  </a:lnTo>
                  <a:lnTo>
                    <a:pt x="0" y="67310"/>
                  </a:lnTo>
                  <a:lnTo>
                    <a:pt x="1088390" y="67310"/>
                  </a:lnTo>
                  <a:lnTo>
                    <a:pt x="1088390" y="66040"/>
                  </a:lnTo>
                  <a:lnTo>
                    <a:pt x="1088390" y="1270"/>
                  </a:lnTo>
                  <a:lnTo>
                    <a:pt x="1088390" y="0"/>
                  </a:lnTo>
                  <a:close/>
                </a:path>
              </a:pathLst>
            </a:custGeom>
            <a:solidFill>
              <a:srgbClr val="F3B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7485380" y="6198869"/>
              <a:ext cx="1085850" cy="64769"/>
            </a:xfrm>
            <a:custGeom>
              <a:avLst/>
              <a:gdLst/>
              <a:ahLst/>
              <a:cxnLst/>
              <a:rect l="l" t="t" r="r" b="b"/>
              <a:pathLst>
                <a:path w="1085850" h="64770">
                  <a:moveTo>
                    <a:pt x="1085850" y="0"/>
                  </a:moveTo>
                  <a:lnTo>
                    <a:pt x="1084580" y="0"/>
                  </a:lnTo>
                  <a:lnTo>
                    <a:pt x="1084580" y="1270"/>
                  </a:lnTo>
                  <a:lnTo>
                    <a:pt x="1084580" y="63500"/>
                  </a:lnTo>
                  <a:lnTo>
                    <a:pt x="2540" y="63500"/>
                  </a:lnTo>
                  <a:lnTo>
                    <a:pt x="2540" y="1270"/>
                  </a:lnTo>
                  <a:lnTo>
                    <a:pt x="1084580" y="1270"/>
                  </a:lnTo>
                  <a:lnTo>
                    <a:pt x="10845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3500"/>
                  </a:lnTo>
                  <a:lnTo>
                    <a:pt x="0" y="64770"/>
                  </a:lnTo>
                  <a:lnTo>
                    <a:pt x="1085850" y="64770"/>
                  </a:lnTo>
                  <a:lnTo>
                    <a:pt x="1085850" y="63500"/>
                  </a:lnTo>
                  <a:lnTo>
                    <a:pt x="1085850" y="1270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3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7487920" y="6200139"/>
              <a:ext cx="1082040" cy="62230"/>
            </a:xfrm>
            <a:custGeom>
              <a:avLst/>
              <a:gdLst/>
              <a:ahLst/>
              <a:cxnLst/>
              <a:rect l="l" t="t" r="r" b="b"/>
              <a:pathLst>
                <a:path w="1082040" h="62229">
                  <a:moveTo>
                    <a:pt x="1082040" y="0"/>
                  </a:moveTo>
                  <a:lnTo>
                    <a:pt x="1079500" y="0"/>
                  </a:lnTo>
                  <a:lnTo>
                    <a:pt x="1079500" y="2540"/>
                  </a:lnTo>
                  <a:lnTo>
                    <a:pt x="1079500" y="59690"/>
                  </a:lnTo>
                  <a:lnTo>
                    <a:pt x="1270" y="59690"/>
                  </a:lnTo>
                  <a:lnTo>
                    <a:pt x="1270" y="2540"/>
                  </a:lnTo>
                  <a:lnTo>
                    <a:pt x="1079500" y="2540"/>
                  </a:lnTo>
                  <a:lnTo>
                    <a:pt x="10795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9690"/>
                  </a:lnTo>
                  <a:lnTo>
                    <a:pt x="0" y="62230"/>
                  </a:lnTo>
                  <a:lnTo>
                    <a:pt x="1082040" y="62230"/>
                  </a:lnTo>
                  <a:lnTo>
                    <a:pt x="1082040" y="59690"/>
                  </a:lnTo>
                  <a:lnTo>
                    <a:pt x="1082040" y="2540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F4C4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7489190" y="6202679"/>
              <a:ext cx="1078230" cy="57150"/>
            </a:xfrm>
            <a:custGeom>
              <a:avLst/>
              <a:gdLst/>
              <a:ahLst/>
              <a:cxnLst/>
              <a:rect l="l" t="t" r="r" b="b"/>
              <a:pathLst>
                <a:path w="1078229" h="57150">
                  <a:moveTo>
                    <a:pt x="1078230" y="0"/>
                  </a:moveTo>
                  <a:lnTo>
                    <a:pt x="1076960" y="0"/>
                  </a:lnTo>
                  <a:lnTo>
                    <a:pt x="1076960" y="1270"/>
                  </a:lnTo>
                  <a:lnTo>
                    <a:pt x="1076960" y="55880"/>
                  </a:lnTo>
                  <a:lnTo>
                    <a:pt x="2540" y="55880"/>
                  </a:lnTo>
                  <a:lnTo>
                    <a:pt x="2540" y="1270"/>
                  </a:lnTo>
                  <a:lnTo>
                    <a:pt x="1076960" y="1270"/>
                  </a:lnTo>
                  <a:lnTo>
                    <a:pt x="10769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5880"/>
                  </a:lnTo>
                  <a:lnTo>
                    <a:pt x="0" y="57150"/>
                  </a:lnTo>
                  <a:lnTo>
                    <a:pt x="1078230" y="57150"/>
                  </a:lnTo>
                  <a:lnTo>
                    <a:pt x="1078230" y="55880"/>
                  </a:lnTo>
                  <a:lnTo>
                    <a:pt x="1078230" y="1270"/>
                  </a:lnTo>
                  <a:lnTo>
                    <a:pt x="1078230" y="0"/>
                  </a:lnTo>
                  <a:close/>
                </a:path>
              </a:pathLst>
            </a:custGeom>
            <a:solidFill>
              <a:srgbClr val="F4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7491730" y="6203949"/>
              <a:ext cx="1074420" cy="54610"/>
            </a:xfrm>
            <a:custGeom>
              <a:avLst/>
              <a:gdLst/>
              <a:ahLst/>
              <a:cxnLst/>
              <a:rect l="l" t="t" r="r" b="b"/>
              <a:pathLst>
                <a:path w="1074420" h="54610">
                  <a:moveTo>
                    <a:pt x="1074420" y="0"/>
                  </a:moveTo>
                  <a:lnTo>
                    <a:pt x="1071880" y="0"/>
                  </a:lnTo>
                  <a:lnTo>
                    <a:pt x="1071880" y="2540"/>
                  </a:lnTo>
                  <a:lnTo>
                    <a:pt x="1071880" y="52070"/>
                  </a:lnTo>
                  <a:lnTo>
                    <a:pt x="1270" y="52070"/>
                  </a:lnTo>
                  <a:lnTo>
                    <a:pt x="1270" y="2540"/>
                  </a:lnTo>
                  <a:lnTo>
                    <a:pt x="1071880" y="2540"/>
                  </a:lnTo>
                  <a:lnTo>
                    <a:pt x="10718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2070"/>
                  </a:lnTo>
                  <a:lnTo>
                    <a:pt x="0" y="54610"/>
                  </a:lnTo>
                  <a:lnTo>
                    <a:pt x="1074420" y="54610"/>
                  </a:lnTo>
                  <a:lnTo>
                    <a:pt x="1074420" y="52070"/>
                  </a:lnTo>
                  <a:lnTo>
                    <a:pt x="1074420" y="254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F5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7493000" y="6206489"/>
              <a:ext cx="1070610" cy="49530"/>
            </a:xfrm>
            <a:custGeom>
              <a:avLst/>
              <a:gdLst/>
              <a:ahLst/>
              <a:cxnLst/>
              <a:rect l="l" t="t" r="r" b="b"/>
              <a:pathLst>
                <a:path w="1070609" h="49529">
                  <a:moveTo>
                    <a:pt x="1070610" y="0"/>
                  </a:moveTo>
                  <a:lnTo>
                    <a:pt x="1069340" y="0"/>
                  </a:lnTo>
                  <a:lnTo>
                    <a:pt x="1069340" y="1270"/>
                  </a:lnTo>
                  <a:lnTo>
                    <a:pt x="1069340" y="48260"/>
                  </a:lnTo>
                  <a:lnTo>
                    <a:pt x="1270" y="48260"/>
                  </a:lnTo>
                  <a:lnTo>
                    <a:pt x="1270" y="1270"/>
                  </a:lnTo>
                  <a:lnTo>
                    <a:pt x="1069340" y="1270"/>
                  </a:lnTo>
                  <a:lnTo>
                    <a:pt x="10693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8260"/>
                  </a:lnTo>
                  <a:lnTo>
                    <a:pt x="0" y="49530"/>
                  </a:lnTo>
                  <a:lnTo>
                    <a:pt x="1070610" y="49530"/>
                  </a:lnTo>
                  <a:lnTo>
                    <a:pt x="1070610" y="48260"/>
                  </a:lnTo>
                  <a:lnTo>
                    <a:pt x="1070610" y="1270"/>
                  </a:lnTo>
                  <a:lnTo>
                    <a:pt x="1070610" y="0"/>
                  </a:lnTo>
                  <a:close/>
                </a:path>
              </a:pathLst>
            </a:custGeom>
            <a:solidFill>
              <a:srgbClr val="F5C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7494270" y="6207759"/>
              <a:ext cx="1068070" cy="46990"/>
            </a:xfrm>
            <a:custGeom>
              <a:avLst/>
              <a:gdLst/>
              <a:ahLst/>
              <a:cxnLst/>
              <a:rect l="l" t="t" r="r" b="b"/>
              <a:pathLst>
                <a:path w="1068070" h="46989">
                  <a:moveTo>
                    <a:pt x="1068070" y="0"/>
                  </a:moveTo>
                  <a:lnTo>
                    <a:pt x="1066800" y="0"/>
                  </a:lnTo>
                  <a:lnTo>
                    <a:pt x="1066800" y="1270"/>
                  </a:lnTo>
                  <a:lnTo>
                    <a:pt x="1066800" y="44450"/>
                  </a:lnTo>
                  <a:lnTo>
                    <a:pt x="2540" y="44450"/>
                  </a:lnTo>
                  <a:lnTo>
                    <a:pt x="2540" y="1270"/>
                  </a:lnTo>
                  <a:lnTo>
                    <a:pt x="1066800" y="1270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4450"/>
                  </a:lnTo>
                  <a:lnTo>
                    <a:pt x="0" y="46990"/>
                  </a:lnTo>
                  <a:lnTo>
                    <a:pt x="1068070" y="46990"/>
                  </a:lnTo>
                  <a:lnTo>
                    <a:pt x="1068070" y="44450"/>
                  </a:lnTo>
                  <a:lnTo>
                    <a:pt x="1068070" y="1270"/>
                  </a:lnTo>
                  <a:lnTo>
                    <a:pt x="1068070" y="0"/>
                  </a:lnTo>
                  <a:close/>
                </a:path>
              </a:pathLst>
            </a:custGeom>
            <a:solidFill>
              <a:srgbClr val="F6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7496810" y="6209029"/>
              <a:ext cx="1064260" cy="43180"/>
            </a:xfrm>
            <a:custGeom>
              <a:avLst/>
              <a:gdLst/>
              <a:ahLst/>
              <a:cxnLst/>
              <a:rect l="l" t="t" r="r" b="b"/>
              <a:pathLst>
                <a:path w="1064259" h="43179">
                  <a:moveTo>
                    <a:pt x="1064260" y="0"/>
                  </a:moveTo>
                  <a:lnTo>
                    <a:pt x="1061720" y="0"/>
                  </a:lnTo>
                  <a:lnTo>
                    <a:pt x="1061720" y="2540"/>
                  </a:lnTo>
                  <a:lnTo>
                    <a:pt x="1061720" y="41910"/>
                  </a:lnTo>
                  <a:lnTo>
                    <a:pt x="1270" y="41910"/>
                  </a:lnTo>
                  <a:lnTo>
                    <a:pt x="1270" y="2540"/>
                  </a:lnTo>
                  <a:lnTo>
                    <a:pt x="1061720" y="2540"/>
                  </a:lnTo>
                  <a:lnTo>
                    <a:pt x="10617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1910"/>
                  </a:lnTo>
                  <a:lnTo>
                    <a:pt x="0" y="43180"/>
                  </a:lnTo>
                  <a:lnTo>
                    <a:pt x="1064260" y="43180"/>
                  </a:lnTo>
                  <a:lnTo>
                    <a:pt x="1064260" y="41910"/>
                  </a:lnTo>
                  <a:lnTo>
                    <a:pt x="1064260" y="2540"/>
                  </a:lnTo>
                  <a:lnTo>
                    <a:pt x="1064260" y="0"/>
                  </a:lnTo>
                  <a:close/>
                </a:path>
              </a:pathLst>
            </a:custGeom>
            <a:solidFill>
              <a:srgbClr val="F6D5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7498080" y="6211569"/>
              <a:ext cx="1060450" cy="39370"/>
            </a:xfrm>
            <a:custGeom>
              <a:avLst/>
              <a:gdLst/>
              <a:ahLst/>
              <a:cxnLst/>
              <a:rect l="l" t="t" r="r" b="b"/>
              <a:pathLst>
                <a:path w="1060450" h="39370">
                  <a:moveTo>
                    <a:pt x="1060450" y="0"/>
                  </a:moveTo>
                  <a:lnTo>
                    <a:pt x="1059180" y="0"/>
                  </a:lnTo>
                  <a:lnTo>
                    <a:pt x="1059180" y="1270"/>
                  </a:lnTo>
                  <a:lnTo>
                    <a:pt x="1059180" y="38100"/>
                  </a:lnTo>
                  <a:lnTo>
                    <a:pt x="2540" y="38100"/>
                  </a:lnTo>
                  <a:lnTo>
                    <a:pt x="2540" y="1270"/>
                  </a:lnTo>
                  <a:lnTo>
                    <a:pt x="1059180" y="1270"/>
                  </a:ln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1060450" y="39370"/>
                  </a:lnTo>
                  <a:lnTo>
                    <a:pt x="1060450" y="38100"/>
                  </a:lnTo>
                  <a:lnTo>
                    <a:pt x="1060450" y="1270"/>
                  </a:lnTo>
                  <a:lnTo>
                    <a:pt x="1060450" y="0"/>
                  </a:lnTo>
                  <a:close/>
                </a:path>
              </a:pathLst>
            </a:custGeom>
            <a:solidFill>
              <a:srgbClr val="F7D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7500620" y="6212839"/>
              <a:ext cx="1056640" cy="36830"/>
            </a:xfrm>
            <a:custGeom>
              <a:avLst/>
              <a:gdLst/>
              <a:ahLst/>
              <a:cxnLst/>
              <a:rect l="l" t="t" r="r" b="b"/>
              <a:pathLst>
                <a:path w="1056640" h="36829">
                  <a:moveTo>
                    <a:pt x="1056640" y="0"/>
                  </a:moveTo>
                  <a:lnTo>
                    <a:pt x="1054100" y="0"/>
                  </a:lnTo>
                  <a:lnTo>
                    <a:pt x="1054100" y="2540"/>
                  </a:lnTo>
                  <a:lnTo>
                    <a:pt x="1054100" y="34290"/>
                  </a:lnTo>
                  <a:lnTo>
                    <a:pt x="1270" y="34290"/>
                  </a:lnTo>
                  <a:lnTo>
                    <a:pt x="1270" y="2540"/>
                  </a:lnTo>
                  <a:lnTo>
                    <a:pt x="1054100" y="2540"/>
                  </a:lnTo>
                  <a:lnTo>
                    <a:pt x="10541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4290"/>
                  </a:lnTo>
                  <a:lnTo>
                    <a:pt x="0" y="36830"/>
                  </a:lnTo>
                  <a:lnTo>
                    <a:pt x="1056640" y="36830"/>
                  </a:lnTo>
                  <a:lnTo>
                    <a:pt x="1056640" y="34290"/>
                  </a:lnTo>
                  <a:lnTo>
                    <a:pt x="1056640" y="2540"/>
                  </a:lnTo>
                  <a:lnTo>
                    <a:pt x="1056640" y="0"/>
                  </a:lnTo>
                  <a:close/>
                </a:path>
              </a:pathLst>
            </a:custGeom>
            <a:solidFill>
              <a:srgbClr val="F7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7501890" y="6215379"/>
              <a:ext cx="1052830" cy="31750"/>
            </a:xfrm>
            <a:custGeom>
              <a:avLst/>
              <a:gdLst/>
              <a:ahLst/>
              <a:cxnLst/>
              <a:rect l="l" t="t" r="r" b="b"/>
              <a:pathLst>
                <a:path w="1052829" h="31750">
                  <a:moveTo>
                    <a:pt x="1052830" y="0"/>
                  </a:moveTo>
                  <a:lnTo>
                    <a:pt x="1051560" y="0"/>
                  </a:lnTo>
                  <a:lnTo>
                    <a:pt x="1051560" y="1270"/>
                  </a:lnTo>
                  <a:lnTo>
                    <a:pt x="1051560" y="30480"/>
                  </a:lnTo>
                  <a:lnTo>
                    <a:pt x="2540" y="30480"/>
                  </a:lnTo>
                  <a:lnTo>
                    <a:pt x="2540" y="1270"/>
                  </a:lnTo>
                  <a:lnTo>
                    <a:pt x="1051560" y="1270"/>
                  </a:lnTo>
                  <a:lnTo>
                    <a:pt x="10515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1052830" y="31750"/>
                  </a:lnTo>
                  <a:lnTo>
                    <a:pt x="1052830" y="30480"/>
                  </a:lnTo>
                  <a:lnTo>
                    <a:pt x="1052830" y="1270"/>
                  </a:lnTo>
                  <a:lnTo>
                    <a:pt x="1052830" y="0"/>
                  </a:lnTo>
                  <a:close/>
                </a:path>
              </a:pathLst>
            </a:custGeom>
            <a:solidFill>
              <a:srgbClr val="F8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7504430" y="6216649"/>
              <a:ext cx="1049020" cy="29209"/>
            </a:xfrm>
            <a:custGeom>
              <a:avLst/>
              <a:gdLst/>
              <a:ahLst/>
              <a:cxnLst/>
              <a:rect l="l" t="t" r="r" b="b"/>
              <a:pathLst>
                <a:path w="1049020" h="29210">
                  <a:moveTo>
                    <a:pt x="1049020" y="0"/>
                  </a:moveTo>
                  <a:lnTo>
                    <a:pt x="1046480" y="0"/>
                  </a:lnTo>
                  <a:lnTo>
                    <a:pt x="1046480" y="2540"/>
                  </a:lnTo>
                  <a:lnTo>
                    <a:pt x="1046480" y="26670"/>
                  </a:lnTo>
                  <a:lnTo>
                    <a:pt x="1270" y="26670"/>
                  </a:lnTo>
                  <a:lnTo>
                    <a:pt x="1270" y="2540"/>
                  </a:lnTo>
                  <a:lnTo>
                    <a:pt x="1046480" y="2540"/>
                  </a:lnTo>
                  <a:lnTo>
                    <a:pt x="10464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6670"/>
                  </a:lnTo>
                  <a:lnTo>
                    <a:pt x="0" y="29210"/>
                  </a:lnTo>
                  <a:lnTo>
                    <a:pt x="1049020" y="29210"/>
                  </a:lnTo>
                  <a:lnTo>
                    <a:pt x="1049020" y="26670"/>
                  </a:lnTo>
                  <a:lnTo>
                    <a:pt x="1049020" y="2540"/>
                  </a:lnTo>
                  <a:lnTo>
                    <a:pt x="1049020" y="0"/>
                  </a:lnTo>
                  <a:close/>
                </a:path>
              </a:pathLst>
            </a:custGeom>
            <a:solidFill>
              <a:srgbClr val="F8E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7505700" y="6219189"/>
              <a:ext cx="1045210" cy="24130"/>
            </a:xfrm>
            <a:custGeom>
              <a:avLst/>
              <a:gdLst/>
              <a:ahLst/>
              <a:cxnLst/>
              <a:rect l="l" t="t" r="r" b="b"/>
              <a:pathLst>
                <a:path w="1045209" h="24129">
                  <a:moveTo>
                    <a:pt x="1045210" y="0"/>
                  </a:moveTo>
                  <a:lnTo>
                    <a:pt x="1043940" y="0"/>
                  </a:lnTo>
                  <a:lnTo>
                    <a:pt x="1043940" y="1270"/>
                  </a:lnTo>
                  <a:lnTo>
                    <a:pt x="1043940" y="22860"/>
                  </a:lnTo>
                  <a:lnTo>
                    <a:pt x="1270" y="22860"/>
                  </a:lnTo>
                  <a:lnTo>
                    <a:pt x="1270" y="1270"/>
                  </a:lnTo>
                  <a:lnTo>
                    <a:pt x="1043940" y="1270"/>
                  </a:lnTo>
                  <a:lnTo>
                    <a:pt x="1043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860"/>
                  </a:lnTo>
                  <a:lnTo>
                    <a:pt x="0" y="24130"/>
                  </a:lnTo>
                  <a:lnTo>
                    <a:pt x="1045210" y="24130"/>
                  </a:lnTo>
                  <a:lnTo>
                    <a:pt x="1045210" y="22860"/>
                  </a:lnTo>
                  <a:lnTo>
                    <a:pt x="1045210" y="1270"/>
                  </a:lnTo>
                  <a:lnTo>
                    <a:pt x="1045210" y="0"/>
                  </a:lnTo>
                  <a:close/>
                </a:path>
              </a:pathLst>
            </a:custGeom>
            <a:solidFill>
              <a:srgbClr val="F9E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7506970" y="6220459"/>
              <a:ext cx="1042669" cy="21590"/>
            </a:xfrm>
            <a:custGeom>
              <a:avLst/>
              <a:gdLst/>
              <a:ahLst/>
              <a:cxnLst/>
              <a:rect l="l" t="t" r="r" b="b"/>
              <a:pathLst>
                <a:path w="1042670" h="21589">
                  <a:moveTo>
                    <a:pt x="1042670" y="0"/>
                  </a:moveTo>
                  <a:lnTo>
                    <a:pt x="1041400" y="0"/>
                  </a:lnTo>
                  <a:lnTo>
                    <a:pt x="1041400" y="1270"/>
                  </a:lnTo>
                  <a:lnTo>
                    <a:pt x="1041400" y="20320"/>
                  </a:lnTo>
                  <a:lnTo>
                    <a:pt x="2540" y="20320"/>
                  </a:lnTo>
                  <a:lnTo>
                    <a:pt x="2540" y="1270"/>
                  </a:lnTo>
                  <a:lnTo>
                    <a:pt x="1041400" y="1270"/>
                  </a:lnTo>
                  <a:lnTo>
                    <a:pt x="10414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1042670" y="21590"/>
                  </a:lnTo>
                  <a:lnTo>
                    <a:pt x="1042670" y="20320"/>
                  </a:lnTo>
                  <a:lnTo>
                    <a:pt x="1042670" y="1270"/>
                  </a:lnTo>
                  <a:lnTo>
                    <a:pt x="1042670" y="0"/>
                  </a:lnTo>
                  <a:close/>
                </a:path>
              </a:pathLst>
            </a:custGeom>
            <a:solidFill>
              <a:srgbClr val="F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7509510" y="6221729"/>
              <a:ext cx="1038860" cy="19050"/>
            </a:xfrm>
            <a:custGeom>
              <a:avLst/>
              <a:gdLst/>
              <a:ahLst/>
              <a:cxnLst/>
              <a:rect l="l" t="t" r="r" b="b"/>
              <a:pathLst>
                <a:path w="1038859" h="19050">
                  <a:moveTo>
                    <a:pt x="1038860" y="0"/>
                  </a:moveTo>
                  <a:lnTo>
                    <a:pt x="1036320" y="0"/>
                  </a:lnTo>
                  <a:lnTo>
                    <a:pt x="1036320" y="2540"/>
                  </a:lnTo>
                  <a:lnTo>
                    <a:pt x="1036320" y="16510"/>
                  </a:lnTo>
                  <a:lnTo>
                    <a:pt x="1270" y="16510"/>
                  </a:lnTo>
                  <a:lnTo>
                    <a:pt x="1270" y="2540"/>
                  </a:lnTo>
                  <a:lnTo>
                    <a:pt x="1036320" y="2540"/>
                  </a:lnTo>
                  <a:lnTo>
                    <a:pt x="10363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1038860" y="19050"/>
                  </a:lnTo>
                  <a:lnTo>
                    <a:pt x="1038860" y="16510"/>
                  </a:lnTo>
                  <a:lnTo>
                    <a:pt x="1038860" y="2540"/>
                  </a:lnTo>
                  <a:lnTo>
                    <a:pt x="1038860" y="0"/>
                  </a:lnTo>
                  <a:close/>
                </a:path>
              </a:pathLst>
            </a:custGeom>
            <a:solidFill>
              <a:srgbClr val="FA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7510780" y="6224269"/>
              <a:ext cx="1035050" cy="12700"/>
            </a:xfrm>
            <a:custGeom>
              <a:avLst/>
              <a:gdLst/>
              <a:ahLst/>
              <a:cxnLst/>
              <a:rect l="l" t="t" r="r" b="b"/>
              <a:pathLst>
                <a:path w="1035050" h="12700">
                  <a:moveTo>
                    <a:pt x="10350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2700"/>
                  </a:lnTo>
                  <a:lnTo>
                    <a:pt x="2540" y="12700"/>
                  </a:lnTo>
                  <a:lnTo>
                    <a:pt x="2540" y="1270"/>
                  </a:lnTo>
                  <a:lnTo>
                    <a:pt x="1033780" y="1270"/>
                  </a:lnTo>
                  <a:lnTo>
                    <a:pt x="1033780" y="12700"/>
                  </a:lnTo>
                  <a:lnTo>
                    <a:pt x="1035050" y="12700"/>
                  </a:lnTo>
                  <a:lnTo>
                    <a:pt x="1035050" y="1270"/>
                  </a:lnTo>
                  <a:lnTo>
                    <a:pt x="1035050" y="0"/>
                  </a:lnTo>
                  <a:close/>
                </a:path>
              </a:pathLst>
            </a:custGeom>
            <a:solidFill>
              <a:srgbClr val="FA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7513320" y="6225539"/>
              <a:ext cx="1031240" cy="11430"/>
            </a:xfrm>
            <a:custGeom>
              <a:avLst/>
              <a:gdLst/>
              <a:ahLst/>
              <a:cxnLst/>
              <a:rect l="l" t="t" r="r" b="b"/>
              <a:pathLst>
                <a:path w="1031240" h="11429">
                  <a:moveTo>
                    <a:pt x="1031240" y="0"/>
                  </a:moveTo>
                  <a:lnTo>
                    <a:pt x="1028700" y="0"/>
                  </a:lnTo>
                  <a:lnTo>
                    <a:pt x="1028700" y="2540"/>
                  </a:lnTo>
                  <a:lnTo>
                    <a:pt x="1028700" y="8890"/>
                  </a:lnTo>
                  <a:lnTo>
                    <a:pt x="1270" y="8890"/>
                  </a:lnTo>
                  <a:lnTo>
                    <a:pt x="1270" y="2540"/>
                  </a:lnTo>
                  <a:lnTo>
                    <a:pt x="1028700" y="254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031240" y="11430"/>
                  </a:lnTo>
                  <a:lnTo>
                    <a:pt x="1031240" y="8890"/>
                  </a:lnTo>
                  <a:lnTo>
                    <a:pt x="1031240" y="2540"/>
                  </a:lnTo>
                  <a:lnTo>
                    <a:pt x="1031240" y="0"/>
                  </a:lnTo>
                  <a:close/>
                </a:path>
              </a:pathLst>
            </a:custGeom>
            <a:solidFill>
              <a:srgbClr val="FB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7514590" y="6228079"/>
              <a:ext cx="1027430" cy="6350"/>
            </a:xfrm>
            <a:custGeom>
              <a:avLst/>
              <a:gdLst/>
              <a:ahLst/>
              <a:cxnLst/>
              <a:rect l="l" t="t" r="r" b="b"/>
              <a:pathLst>
                <a:path w="1027429" h="6350">
                  <a:moveTo>
                    <a:pt x="1027430" y="0"/>
                  </a:moveTo>
                  <a:lnTo>
                    <a:pt x="1026160" y="0"/>
                  </a:lnTo>
                  <a:lnTo>
                    <a:pt x="1026160" y="1270"/>
                  </a:lnTo>
                  <a:lnTo>
                    <a:pt x="1026160" y="5080"/>
                  </a:lnTo>
                  <a:lnTo>
                    <a:pt x="1270" y="5080"/>
                  </a:lnTo>
                  <a:lnTo>
                    <a:pt x="1270" y="1270"/>
                  </a:lnTo>
                  <a:lnTo>
                    <a:pt x="1026160" y="1270"/>
                  </a:lnTo>
                  <a:lnTo>
                    <a:pt x="10261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027430" y="6350"/>
                  </a:lnTo>
                  <a:lnTo>
                    <a:pt x="1027430" y="5080"/>
                  </a:lnTo>
                  <a:lnTo>
                    <a:pt x="1027430" y="1270"/>
                  </a:lnTo>
                  <a:lnTo>
                    <a:pt x="1027430" y="0"/>
                  </a:lnTo>
                  <a:close/>
                </a:path>
              </a:pathLst>
            </a:custGeom>
            <a:solidFill>
              <a:srgbClr val="FB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7515859" y="6229349"/>
              <a:ext cx="1024890" cy="3810"/>
            </a:xfrm>
            <a:custGeom>
              <a:avLst/>
              <a:gdLst/>
              <a:ahLst/>
              <a:cxnLst/>
              <a:rect l="l" t="t" r="r" b="b"/>
              <a:pathLst>
                <a:path w="1024890" h="3810">
                  <a:moveTo>
                    <a:pt x="1024890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1024890" y="3809"/>
                  </a:lnTo>
                  <a:lnTo>
                    <a:pt x="102489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7379969" y="6093459"/>
              <a:ext cx="1297940" cy="276860"/>
            </a:xfrm>
            <a:custGeom>
              <a:avLst/>
              <a:gdLst/>
              <a:ahLst/>
              <a:cxnLst/>
              <a:rect l="l" t="t" r="r" b="b"/>
              <a:pathLst>
                <a:path w="1297940" h="276860">
                  <a:moveTo>
                    <a:pt x="0" y="0"/>
                  </a:moveTo>
                  <a:lnTo>
                    <a:pt x="1297939" y="0"/>
                  </a:lnTo>
                  <a:lnTo>
                    <a:pt x="1297939" y="276859"/>
                  </a:lnTo>
                  <a:lnTo>
                    <a:pt x="0" y="27685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8" name="object 1038"/>
          <p:cNvSpPr txBox="1"/>
          <p:nvPr/>
        </p:nvSpPr>
        <p:spPr>
          <a:xfrm>
            <a:off x="7498080" y="6126479"/>
            <a:ext cx="1060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7115" algn="l"/>
              </a:tabLst>
            </a:pPr>
            <a:r>
              <a:rPr sz="1200" strike="sngStrike" dirty="0">
                <a:latin typeface="Times New Roman"/>
                <a:cs typeface="Times New Roman"/>
              </a:rPr>
              <a:t>   </a:t>
            </a:r>
            <a:r>
              <a:rPr sz="1200" strike="sngStrike" spc="-120" dirty="0">
                <a:latin typeface="Times New Roman"/>
                <a:cs typeface="Times New Roman"/>
              </a:rPr>
              <a:t> </a:t>
            </a:r>
            <a:r>
              <a:rPr sz="1200" b="1" strike="sngStrike" spc="-5" dirty="0">
                <a:latin typeface="Times New Roman"/>
                <a:cs typeface="Times New Roman"/>
              </a:rPr>
              <a:t>PIE-MERE	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039" name="object 1039"/>
          <p:cNvGrpSpPr/>
          <p:nvPr/>
        </p:nvGrpSpPr>
        <p:grpSpPr>
          <a:xfrm>
            <a:off x="6210300" y="5003800"/>
            <a:ext cx="2486660" cy="521970"/>
            <a:chOff x="6210300" y="5003800"/>
            <a:chExt cx="2486660" cy="521970"/>
          </a:xfrm>
        </p:grpSpPr>
        <p:sp>
          <p:nvSpPr>
            <p:cNvPr id="1040" name="object 1040"/>
            <p:cNvSpPr/>
            <p:nvPr/>
          </p:nvSpPr>
          <p:spPr>
            <a:xfrm>
              <a:off x="6216650" y="5010150"/>
              <a:ext cx="1163320" cy="363220"/>
            </a:xfrm>
            <a:custGeom>
              <a:avLst/>
              <a:gdLst/>
              <a:ahLst/>
              <a:cxnLst/>
              <a:rect l="l" t="t" r="r" b="b"/>
              <a:pathLst>
                <a:path w="1163320" h="363220">
                  <a:moveTo>
                    <a:pt x="64770" y="345440"/>
                  </a:moveTo>
                  <a:lnTo>
                    <a:pt x="1163320" y="363219"/>
                  </a:lnTo>
                </a:path>
                <a:path w="1163320" h="363220">
                  <a:moveTo>
                    <a:pt x="0" y="242569"/>
                  </a:moveTo>
                  <a:lnTo>
                    <a:pt x="116332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7379970" y="5228589"/>
              <a:ext cx="1297940" cy="278130"/>
            </a:xfrm>
            <a:custGeom>
              <a:avLst/>
              <a:gdLst/>
              <a:ahLst/>
              <a:cxnLst/>
              <a:rect l="l" t="t" r="r" b="b"/>
              <a:pathLst>
                <a:path w="1297940" h="278129">
                  <a:moveTo>
                    <a:pt x="1297940" y="0"/>
                  </a:moveTo>
                  <a:lnTo>
                    <a:pt x="1295400" y="0"/>
                  </a:lnTo>
                  <a:lnTo>
                    <a:pt x="1295400" y="2540"/>
                  </a:lnTo>
                  <a:lnTo>
                    <a:pt x="1295400" y="275590"/>
                  </a:lnTo>
                  <a:lnTo>
                    <a:pt x="1270" y="275590"/>
                  </a:lnTo>
                  <a:lnTo>
                    <a:pt x="1270" y="2540"/>
                  </a:lnTo>
                  <a:lnTo>
                    <a:pt x="1295400" y="254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5590"/>
                  </a:lnTo>
                  <a:lnTo>
                    <a:pt x="0" y="278130"/>
                  </a:lnTo>
                  <a:lnTo>
                    <a:pt x="1297940" y="278130"/>
                  </a:lnTo>
                  <a:lnTo>
                    <a:pt x="1297940" y="275590"/>
                  </a:lnTo>
                  <a:lnTo>
                    <a:pt x="1297940" y="2540"/>
                  </a:lnTo>
                  <a:lnTo>
                    <a:pt x="1297940" y="0"/>
                  </a:lnTo>
                  <a:close/>
                </a:path>
              </a:pathLst>
            </a:custGeom>
            <a:solidFill>
              <a:srgbClr val="D50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7381240" y="5231129"/>
              <a:ext cx="1294130" cy="273050"/>
            </a:xfrm>
            <a:custGeom>
              <a:avLst/>
              <a:gdLst/>
              <a:ahLst/>
              <a:cxnLst/>
              <a:rect l="l" t="t" r="r" b="b"/>
              <a:pathLst>
                <a:path w="1294129" h="273050">
                  <a:moveTo>
                    <a:pt x="1294130" y="0"/>
                  </a:moveTo>
                  <a:lnTo>
                    <a:pt x="1292860" y="0"/>
                  </a:lnTo>
                  <a:lnTo>
                    <a:pt x="1292860" y="1270"/>
                  </a:lnTo>
                  <a:lnTo>
                    <a:pt x="1292860" y="271780"/>
                  </a:lnTo>
                  <a:lnTo>
                    <a:pt x="2540" y="271780"/>
                  </a:lnTo>
                  <a:lnTo>
                    <a:pt x="2540" y="1270"/>
                  </a:lnTo>
                  <a:lnTo>
                    <a:pt x="1292860" y="1270"/>
                  </a:lnTo>
                  <a:lnTo>
                    <a:pt x="12928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1780"/>
                  </a:lnTo>
                  <a:lnTo>
                    <a:pt x="0" y="273050"/>
                  </a:lnTo>
                  <a:lnTo>
                    <a:pt x="1294130" y="273050"/>
                  </a:lnTo>
                  <a:lnTo>
                    <a:pt x="1294130" y="271780"/>
                  </a:lnTo>
                  <a:lnTo>
                    <a:pt x="1294130" y="1270"/>
                  </a:lnTo>
                  <a:lnTo>
                    <a:pt x="1294130" y="0"/>
                  </a:lnTo>
                  <a:close/>
                </a:path>
              </a:pathLst>
            </a:custGeom>
            <a:solidFill>
              <a:srgbClr val="D50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7383780" y="5232399"/>
              <a:ext cx="1290320" cy="270510"/>
            </a:xfrm>
            <a:custGeom>
              <a:avLst/>
              <a:gdLst/>
              <a:ahLst/>
              <a:cxnLst/>
              <a:rect l="l" t="t" r="r" b="b"/>
              <a:pathLst>
                <a:path w="1290320" h="270510">
                  <a:moveTo>
                    <a:pt x="1290320" y="0"/>
                  </a:moveTo>
                  <a:lnTo>
                    <a:pt x="1287780" y="0"/>
                  </a:lnTo>
                  <a:lnTo>
                    <a:pt x="1287780" y="2540"/>
                  </a:lnTo>
                  <a:lnTo>
                    <a:pt x="1287780" y="267970"/>
                  </a:lnTo>
                  <a:lnTo>
                    <a:pt x="1270" y="267970"/>
                  </a:lnTo>
                  <a:lnTo>
                    <a:pt x="1270" y="2540"/>
                  </a:lnTo>
                  <a:lnTo>
                    <a:pt x="1287780" y="2540"/>
                  </a:lnTo>
                  <a:lnTo>
                    <a:pt x="12877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67970"/>
                  </a:lnTo>
                  <a:lnTo>
                    <a:pt x="0" y="270510"/>
                  </a:lnTo>
                  <a:lnTo>
                    <a:pt x="1290320" y="270510"/>
                  </a:lnTo>
                  <a:lnTo>
                    <a:pt x="1290320" y="267970"/>
                  </a:lnTo>
                  <a:lnTo>
                    <a:pt x="1290320" y="2540"/>
                  </a:lnTo>
                  <a:lnTo>
                    <a:pt x="1290320" y="0"/>
                  </a:lnTo>
                  <a:close/>
                </a:path>
              </a:pathLst>
            </a:custGeom>
            <a:solidFill>
              <a:srgbClr val="D60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7385050" y="5234939"/>
              <a:ext cx="1286510" cy="265430"/>
            </a:xfrm>
            <a:custGeom>
              <a:avLst/>
              <a:gdLst/>
              <a:ahLst/>
              <a:cxnLst/>
              <a:rect l="l" t="t" r="r" b="b"/>
              <a:pathLst>
                <a:path w="1286509" h="265429">
                  <a:moveTo>
                    <a:pt x="1286510" y="0"/>
                  </a:moveTo>
                  <a:lnTo>
                    <a:pt x="1285240" y="0"/>
                  </a:lnTo>
                  <a:lnTo>
                    <a:pt x="1285240" y="1270"/>
                  </a:lnTo>
                  <a:lnTo>
                    <a:pt x="1285240" y="264160"/>
                  </a:lnTo>
                  <a:lnTo>
                    <a:pt x="1270" y="264160"/>
                  </a:lnTo>
                  <a:lnTo>
                    <a:pt x="1270" y="1270"/>
                  </a:lnTo>
                  <a:lnTo>
                    <a:pt x="1285240" y="1270"/>
                  </a:lnTo>
                  <a:lnTo>
                    <a:pt x="12852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4160"/>
                  </a:lnTo>
                  <a:lnTo>
                    <a:pt x="0" y="265430"/>
                  </a:lnTo>
                  <a:lnTo>
                    <a:pt x="1286510" y="265430"/>
                  </a:lnTo>
                  <a:lnTo>
                    <a:pt x="1286510" y="264160"/>
                  </a:lnTo>
                  <a:lnTo>
                    <a:pt x="1286510" y="1270"/>
                  </a:lnTo>
                  <a:lnTo>
                    <a:pt x="1286510" y="0"/>
                  </a:lnTo>
                  <a:close/>
                </a:path>
              </a:pathLst>
            </a:custGeom>
            <a:solidFill>
              <a:srgbClr val="D608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7386320" y="5236209"/>
              <a:ext cx="1283970" cy="262890"/>
            </a:xfrm>
            <a:custGeom>
              <a:avLst/>
              <a:gdLst/>
              <a:ahLst/>
              <a:cxnLst/>
              <a:rect l="l" t="t" r="r" b="b"/>
              <a:pathLst>
                <a:path w="1283970" h="262889">
                  <a:moveTo>
                    <a:pt x="1283970" y="0"/>
                  </a:moveTo>
                  <a:lnTo>
                    <a:pt x="1282700" y="0"/>
                  </a:lnTo>
                  <a:lnTo>
                    <a:pt x="1282700" y="1270"/>
                  </a:lnTo>
                  <a:lnTo>
                    <a:pt x="1282700" y="261620"/>
                  </a:lnTo>
                  <a:lnTo>
                    <a:pt x="2540" y="261620"/>
                  </a:lnTo>
                  <a:lnTo>
                    <a:pt x="2540" y="1270"/>
                  </a:lnTo>
                  <a:lnTo>
                    <a:pt x="1282700" y="1270"/>
                  </a:lnTo>
                  <a:lnTo>
                    <a:pt x="12827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1620"/>
                  </a:lnTo>
                  <a:lnTo>
                    <a:pt x="0" y="262890"/>
                  </a:lnTo>
                  <a:lnTo>
                    <a:pt x="1283970" y="262890"/>
                  </a:lnTo>
                  <a:lnTo>
                    <a:pt x="1283970" y="261620"/>
                  </a:lnTo>
                  <a:lnTo>
                    <a:pt x="1283970" y="1270"/>
                  </a:lnTo>
                  <a:lnTo>
                    <a:pt x="1283970" y="0"/>
                  </a:lnTo>
                  <a:close/>
                </a:path>
              </a:pathLst>
            </a:custGeom>
            <a:solidFill>
              <a:srgbClr val="D70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7388860" y="5237479"/>
              <a:ext cx="1280160" cy="260350"/>
            </a:xfrm>
            <a:custGeom>
              <a:avLst/>
              <a:gdLst/>
              <a:ahLst/>
              <a:cxnLst/>
              <a:rect l="l" t="t" r="r" b="b"/>
              <a:pathLst>
                <a:path w="1280159" h="260350">
                  <a:moveTo>
                    <a:pt x="1280160" y="0"/>
                  </a:moveTo>
                  <a:lnTo>
                    <a:pt x="1277620" y="0"/>
                  </a:lnTo>
                  <a:lnTo>
                    <a:pt x="1277620" y="2540"/>
                  </a:lnTo>
                  <a:lnTo>
                    <a:pt x="1277620" y="257810"/>
                  </a:lnTo>
                  <a:lnTo>
                    <a:pt x="1270" y="257810"/>
                  </a:lnTo>
                  <a:lnTo>
                    <a:pt x="1270" y="2540"/>
                  </a:lnTo>
                  <a:lnTo>
                    <a:pt x="1277620" y="2540"/>
                  </a:lnTo>
                  <a:lnTo>
                    <a:pt x="12776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7810"/>
                  </a:lnTo>
                  <a:lnTo>
                    <a:pt x="0" y="260350"/>
                  </a:lnTo>
                  <a:lnTo>
                    <a:pt x="1280160" y="260350"/>
                  </a:lnTo>
                  <a:lnTo>
                    <a:pt x="1280160" y="257810"/>
                  </a:lnTo>
                  <a:lnTo>
                    <a:pt x="1280160" y="2540"/>
                  </a:lnTo>
                  <a:lnTo>
                    <a:pt x="1280160" y="0"/>
                  </a:lnTo>
                  <a:close/>
                </a:path>
              </a:pathLst>
            </a:custGeom>
            <a:solidFill>
              <a:srgbClr val="D70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7390130" y="5240019"/>
              <a:ext cx="1276350" cy="255270"/>
            </a:xfrm>
            <a:custGeom>
              <a:avLst/>
              <a:gdLst/>
              <a:ahLst/>
              <a:cxnLst/>
              <a:rect l="l" t="t" r="r" b="b"/>
              <a:pathLst>
                <a:path w="1276350" h="255270">
                  <a:moveTo>
                    <a:pt x="1276350" y="0"/>
                  </a:moveTo>
                  <a:lnTo>
                    <a:pt x="1275080" y="0"/>
                  </a:lnTo>
                  <a:lnTo>
                    <a:pt x="1275080" y="1270"/>
                  </a:lnTo>
                  <a:lnTo>
                    <a:pt x="1275080" y="254000"/>
                  </a:lnTo>
                  <a:lnTo>
                    <a:pt x="2540" y="254000"/>
                  </a:lnTo>
                  <a:lnTo>
                    <a:pt x="2540" y="1270"/>
                  </a:lnTo>
                  <a:lnTo>
                    <a:pt x="1275080" y="1270"/>
                  </a:lnTo>
                  <a:lnTo>
                    <a:pt x="12750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00"/>
                  </a:lnTo>
                  <a:lnTo>
                    <a:pt x="0" y="255270"/>
                  </a:lnTo>
                  <a:lnTo>
                    <a:pt x="1276350" y="255270"/>
                  </a:lnTo>
                  <a:lnTo>
                    <a:pt x="1276350" y="254000"/>
                  </a:lnTo>
                  <a:lnTo>
                    <a:pt x="1276350" y="1270"/>
                  </a:lnTo>
                  <a:lnTo>
                    <a:pt x="1276350" y="0"/>
                  </a:lnTo>
                  <a:close/>
                </a:path>
              </a:pathLst>
            </a:custGeom>
            <a:solidFill>
              <a:srgbClr val="D81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7392670" y="5241289"/>
              <a:ext cx="1272540" cy="252729"/>
            </a:xfrm>
            <a:custGeom>
              <a:avLst/>
              <a:gdLst/>
              <a:ahLst/>
              <a:cxnLst/>
              <a:rect l="l" t="t" r="r" b="b"/>
              <a:pathLst>
                <a:path w="1272540" h="252729">
                  <a:moveTo>
                    <a:pt x="1272540" y="0"/>
                  </a:moveTo>
                  <a:lnTo>
                    <a:pt x="1270000" y="0"/>
                  </a:lnTo>
                  <a:lnTo>
                    <a:pt x="1270000" y="2540"/>
                  </a:lnTo>
                  <a:lnTo>
                    <a:pt x="1270000" y="250190"/>
                  </a:lnTo>
                  <a:lnTo>
                    <a:pt x="1270" y="250190"/>
                  </a:lnTo>
                  <a:lnTo>
                    <a:pt x="1270" y="2540"/>
                  </a:lnTo>
                  <a:lnTo>
                    <a:pt x="1270000" y="2540"/>
                  </a:lnTo>
                  <a:lnTo>
                    <a:pt x="12700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0190"/>
                  </a:lnTo>
                  <a:lnTo>
                    <a:pt x="0" y="252730"/>
                  </a:lnTo>
                  <a:lnTo>
                    <a:pt x="1272540" y="252730"/>
                  </a:lnTo>
                  <a:lnTo>
                    <a:pt x="1272540" y="250190"/>
                  </a:lnTo>
                  <a:lnTo>
                    <a:pt x="1272540" y="2540"/>
                  </a:lnTo>
                  <a:lnTo>
                    <a:pt x="1272540" y="0"/>
                  </a:lnTo>
                  <a:close/>
                </a:path>
              </a:pathLst>
            </a:custGeom>
            <a:solidFill>
              <a:srgbClr val="D81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7393940" y="5243829"/>
              <a:ext cx="1268730" cy="247650"/>
            </a:xfrm>
            <a:custGeom>
              <a:avLst/>
              <a:gdLst/>
              <a:ahLst/>
              <a:cxnLst/>
              <a:rect l="l" t="t" r="r" b="b"/>
              <a:pathLst>
                <a:path w="1268729" h="247650">
                  <a:moveTo>
                    <a:pt x="1268730" y="0"/>
                  </a:moveTo>
                  <a:lnTo>
                    <a:pt x="1267460" y="0"/>
                  </a:lnTo>
                  <a:lnTo>
                    <a:pt x="1267460" y="1270"/>
                  </a:lnTo>
                  <a:lnTo>
                    <a:pt x="1267460" y="246380"/>
                  </a:lnTo>
                  <a:lnTo>
                    <a:pt x="1270" y="246380"/>
                  </a:lnTo>
                  <a:lnTo>
                    <a:pt x="1270" y="1270"/>
                  </a:lnTo>
                  <a:lnTo>
                    <a:pt x="1267460" y="1270"/>
                  </a:lnTo>
                  <a:lnTo>
                    <a:pt x="12674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46380"/>
                  </a:lnTo>
                  <a:lnTo>
                    <a:pt x="0" y="247650"/>
                  </a:lnTo>
                  <a:lnTo>
                    <a:pt x="1268730" y="247650"/>
                  </a:lnTo>
                  <a:lnTo>
                    <a:pt x="1268730" y="246380"/>
                  </a:lnTo>
                  <a:lnTo>
                    <a:pt x="1268730" y="127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D91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7395210" y="5245099"/>
              <a:ext cx="1266190" cy="245110"/>
            </a:xfrm>
            <a:custGeom>
              <a:avLst/>
              <a:gdLst/>
              <a:ahLst/>
              <a:cxnLst/>
              <a:rect l="l" t="t" r="r" b="b"/>
              <a:pathLst>
                <a:path w="1266190" h="245110">
                  <a:moveTo>
                    <a:pt x="1266190" y="0"/>
                  </a:moveTo>
                  <a:lnTo>
                    <a:pt x="1263650" y="0"/>
                  </a:lnTo>
                  <a:lnTo>
                    <a:pt x="1263650" y="1270"/>
                  </a:lnTo>
                  <a:lnTo>
                    <a:pt x="1263650" y="242570"/>
                  </a:lnTo>
                  <a:lnTo>
                    <a:pt x="2540" y="242570"/>
                  </a:lnTo>
                  <a:lnTo>
                    <a:pt x="2540" y="1270"/>
                  </a:lnTo>
                  <a:lnTo>
                    <a:pt x="1263650" y="1270"/>
                  </a:lnTo>
                  <a:lnTo>
                    <a:pt x="12636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42570"/>
                  </a:lnTo>
                  <a:lnTo>
                    <a:pt x="0" y="245110"/>
                  </a:lnTo>
                  <a:lnTo>
                    <a:pt x="1266190" y="245110"/>
                  </a:lnTo>
                  <a:lnTo>
                    <a:pt x="1266190" y="242570"/>
                  </a:lnTo>
                  <a:lnTo>
                    <a:pt x="1266190" y="1270"/>
                  </a:lnTo>
                  <a:lnTo>
                    <a:pt x="1266190" y="0"/>
                  </a:lnTo>
                  <a:close/>
                </a:path>
              </a:pathLst>
            </a:custGeom>
            <a:solidFill>
              <a:srgbClr val="D91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7397750" y="5246369"/>
              <a:ext cx="1261110" cy="241300"/>
            </a:xfrm>
            <a:custGeom>
              <a:avLst/>
              <a:gdLst/>
              <a:ahLst/>
              <a:cxnLst/>
              <a:rect l="l" t="t" r="r" b="b"/>
              <a:pathLst>
                <a:path w="1261109" h="241300">
                  <a:moveTo>
                    <a:pt x="1261110" y="0"/>
                  </a:moveTo>
                  <a:lnTo>
                    <a:pt x="1259840" y="0"/>
                  </a:lnTo>
                  <a:lnTo>
                    <a:pt x="1259840" y="2540"/>
                  </a:lnTo>
                  <a:lnTo>
                    <a:pt x="1259840" y="240030"/>
                  </a:lnTo>
                  <a:lnTo>
                    <a:pt x="1270" y="240030"/>
                  </a:lnTo>
                  <a:lnTo>
                    <a:pt x="1270" y="2540"/>
                  </a:lnTo>
                  <a:lnTo>
                    <a:pt x="1259840" y="2540"/>
                  </a:lnTo>
                  <a:lnTo>
                    <a:pt x="12598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0030"/>
                  </a:lnTo>
                  <a:lnTo>
                    <a:pt x="0" y="241300"/>
                  </a:lnTo>
                  <a:lnTo>
                    <a:pt x="1261110" y="241300"/>
                  </a:lnTo>
                  <a:lnTo>
                    <a:pt x="1261110" y="240030"/>
                  </a:lnTo>
                  <a:lnTo>
                    <a:pt x="1261110" y="2540"/>
                  </a:lnTo>
                  <a:lnTo>
                    <a:pt x="1261110" y="0"/>
                  </a:lnTo>
                  <a:close/>
                </a:path>
              </a:pathLst>
            </a:custGeom>
            <a:solidFill>
              <a:srgbClr val="DA1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7399020" y="5248909"/>
              <a:ext cx="1258570" cy="237490"/>
            </a:xfrm>
            <a:custGeom>
              <a:avLst/>
              <a:gdLst/>
              <a:ahLst/>
              <a:cxnLst/>
              <a:rect l="l" t="t" r="r" b="b"/>
              <a:pathLst>
                <a:path w="1258570" h="237489">
                  <a:moveTo>
                    <a:pt x="1258570" y="0"/>
                  </a:moveTo>
                  <a:lnTo>
                    <a:pt x="1257300" y="0"/>
                  </a:lnTo>
                  <a:lnTo>
                    <a:pt x="1257300" y="1270"/>
                  </a:lnTo>
                  <a:lnTo>
                    <a:pt x="1257300" y="236220"/>
                  </a:lnTo>
                  <a:lnTo>
                    <a:pt x="2540" y="236220"/>
                  </a:lnTo>
                  <a:lnTo>
                    <a:pt x="2540" y="1270"/>
                  </a:lnTo>
                  <a:lnTo>
                    <a:pt x="1257300" y="1270"/>
                  </a:lnTo>
                  <a:lnTo>
                    <a:pt x="12573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6220"/>
                  </a:lnTo>
                  <a:lnTo>
                    <a:pt x="0" y="237490"/>
                  </a:lnTo>
                  <a:lnTo>
                    <a:pt x="1258570" y="237490"/>
                  </a:lnTo>
                  <a:lnTo>
                    <a:pt x="1258570" y="236220"/>
                  </a:lnTo>
                  <a:lnTo>
                    <a:pt x="1258570" y="1270"/>
                  </a:lnTo>
                  <a:lnTo>
                    <a:pt x="1258570" y="0"/>
                  </a:lnTo>
                  <a:close/>
                </a:path>
              </a:pathLst>
            </a:custGeom>
            <a:solidFill>
              <a:srgbClr val="DA2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7401560" y="5250179"/>
              <a:ext cx="1254760" cy="234950"/>
            </a:xfrm>
            <a:custGeom>
              <a:avLst/>
              <a:gdLst/>
              <a:ahLst/>
              <a:cxnLst/>
              <a:rect l="l" t="t" r="r" b="b"/>
              <a:pathLst>
                <a:path w="1254759" h="234950">
                  <a:moveTo>
                    <a:pt x="1254760" y="0"/>
                  </a:moveTo>
                  <a:lnTo>
                    <a:pt x="1252220" y="0"/>
                  </a:lnTo>
                  <a:lnTo>
                    <a:pt x="1252220" y="2540"/>
                  </a:lnTo>
                  <a:lnTo>
                    <a:pt x="1252220" y="232410"/>
                  </a:lnTo>
                  <a:lnTo>
                    <a:pt x="1270" y="232410"/>
                  </a:lnTo>
                  <a:lnTo>
                    <a:pt x="1270" y="2540"/>
                  </a:lnTo>
                  <a:lnTo>
                    <a:pt x="1252220" y="2540"/>
                  </a:lnTo>
                  <a:lnTo>
                    <a:pt x="12522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2410"/>
                  </a:lnTo>
                  <a:lnTo>
                    <a:pt x="0" y="234950"/>
                  </a:lnTo>
                  <a:lnTo>
                    <a:pt x="1254760" y="234950"/>
                  </a:lnTo>
                  <a:lnTo>
                    <a:pt x="1254760" y="232410"/>
                  </a:lnTo>
                  <a:lnTo>
                    <a:pt x="1254760" y="2540"/>
                  </a:lnTo>
                  <a:lnTo>
                    <a:pt x="1254760" y="0"/>
                  </a:lnTo>
                  <a:close/>
                </a:path>
              </a:pathLst>
            </a:custGeom>
            <a:solidFill>
              <a:srgbClr val="DB2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7402830" y="5252719"/>
              <a:ext cx="1250950" cy="229870"/>
            </a:xfrm>
            <a:custGeom>
              <a:avLst/>
              <a:gdLst/>
              <a:ahLst/>
              <a:cxnLst/>
              <a:rect l="l" t="t" r="r" b="b"/>
              <a:pathLst>
                <a:path w="1250950" h="229870">
                  <a:moveTo>
                    <a:pt x="1250950" y="0"/>
                  </a:moveTo>
                  <a:lnTo>
                    <a:pt x="1249680" y="0"/>
                  </a:lnTo>
                  <a:lnTo>
                    <a:pt x="1249680" y="1270"/>
                  </a:lnTo>
                  <a:lnTo>
                    <a:pt x="1249680" y="228600"/>
                  </a:lnTo>
                  <a:lnTo>
                    <a:pt x="2540" y="228600"/>
                  </a:lnTo>
                  <a:lnTo>
                    <a:pt x="2540" y="1270"/>
                  </a:lnTo>
                  <a:lnTo>
                    <a:pt x="1249680" y="1270"/>
                  </a:lnTo>
                  <a:lnTo>
                    <a:pt x="12496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8600"/>
                  </a:lnTo>
                  <a:lnTo>
                    <a:pt x="0" y="229870"/>
                  </a:lnTo>
                  <a:lnTo>
                    <a:pt x="1250950" y="229870"/>
                  </a:lnTo>
                  <a:lnTo>
                    <a:pt x="1250950" y="228600"/>
                  </a:lnTo>
                  <a:lnTo>
                    <a:pt x="1250950" y="1270"/>
                  </a:lnTo>
                  <a:lnTo>
                    <a:pt x="1250950" y="0"/>
                  </a:lnTo>
                  <a:close/>
                </a:path>
              </a:pathLst>
            </a:custGeom>
            <a:solidFill>
              <a:srgbClr val="DB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7405370" y="5253989"/>
              <a:ext cx="1247140" cy="227329"/>
            </a:xfrm>
            <a:custGeom>
              <a:avLst/>
              <a:gdLst/>
              <a:ahLst/>
              <a:cxnLst/>
              <a:rect l="l" t="t" r="r" b="b"/>
              <a:pathLst>
                <a:path w="1247140" h="227329">
                  <a:moveTo>
                    <a:pt x="1247140" y="0"/>
                  </a:moveTo>
                  <a:lnTo>
                    <a:pt x="1244600" y="0"/>
                  </a:lnTo>
                  <a:lnTo>
                    <a:pt x="1244600" y="2540"/>
                  </a:lnTo>
                  <a:lnTo>
                    <a:pt x="1244600" y="224790"/>
                  </a:lnTo>
                  <a:lnTo>
                    <a:pt x="1270" y="224790"/>
                  </a:lnTo>
                  <a:lnTo>
                    <a:pt x="1270" y="2540"/>
                  </a:lnTo>
                  <a:lnTo>
                    <a:pt x="1244600" y="2540"/>
                  </a:lnTo>
                  <a:lnTo>
                    <a:pt x="12446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24790"/>
                  </a:lnTo>
                  <a:lnTo>
                    <a:pt x="0" y="227330"/>
                  </a:lnTo>
                  <a:lnTo>
                    <a:pt x="1247140" y="227330"/>
                  </a:lnTo>
                  <a:lnTo>
                    <a:pt x="1247140" y="224790"/>
                  </a:lnTo>
                  <a:lnTo>
                    <a:pt x="1247140" y="2540"/>
                  </a:lnTo>
                  <a:lnTo>
                    <a:pt x="1247140" y="0"/>
                  </a:lnTo>
                  <a:close/>
                </a:path>
              </a:pathLst>
            </a:custGeom>
            <a:solidFill>
              <a:srgbClr val="DC2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7406640" y="5256529"/>
              <a:ext cx="1243330" cy="222250"/>
            </a:xfrm>
            <a:custGeom>
              <a:avLst/>
              <a:gdLst/>
              <a:ahLst/>
              <a:cxnLst/>
              <a:rect l="l" t="t" r="r" b="b"/>
              <a:pathLst>
                <a:path w="1243329" h="222250">
                  <a:moveTo>
                    <a:pt x="1243330" y="0"/>
                  </a:moveTo>
                  <a:lnTo>
                    <a:pt x="1242060" y="0"/>
                  </a:lnTo>
                  <a:lnTo>
                    <a:pt x="1242060" y="1270"/>
                  </a:lnTo>
                  <a:lnTo>
                    <a:pt x="1242060" y="220980"/>
                  </a:lnTo>
                  <a:lnTo>
                    <a:pt x="1270" y="220980"/>
                  </a:lnTo>
                  <a:lnTo>
                    <a:pt x="1270" y="1270"/>
                  </a:lnTo>
                  <a:lnTo>
                    <a:pt x="1242060" y="1270"/>
                  </a:lnTo>
                  <a:lnTo>
                    <a:pt x="12420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0980"/>
                  </a:lnTo>
                  <a:lnTo>
                    <a:pt x="0" y="222250"/>
                  </a:lnTo>
                  <a:lnTo>
                    <a:pt x="1243330" y="222250"/>
                  </a:lnTo>
                  <a:lnTo>
                    <a:pt x="1243330" y="220980"/>
                  </a:lnTo>
                  <a:lnTo>
                    <a:pt x="1243330" y="1270"/>
                  </a:lnTo>
                  <a:lnTo>
                    <a:pt x="1243330" y="0"/>
                  </a:lnTo>
                  <a:close/>
                </a:path>
              </a:pathLst>
            </a:custGeom>
            <a:solidFill>
              <a:srgbClr val="DC3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7407910" y="5257799"/>
              <a:ext cx="1240790" cy="219710"/>
            </a:xfrm>
            <a:custGeom>
              <a:avLst/>
              <a:gdLst/>
              <a:ahLst/>
              <a:cxnLst/>
              <a:rect l="l" t="t" r="r" b="b"/>
              <a:pathLst>
                <a:path w="1240790" h="219710">
                  <a:moveTo>
                    <a:pt x="1240790" y="0"/>
                  </a:moveTo>
                  <a:lnTo>
                    <a:pt x="1239520" y="0"/>
                  </a:lnTo>
                  <a:lnTo>
                    <a:pt x="1239520" y="1270"/>
                  </a:lnTo>
                  <a:lnTo>
                    <a:pt x="1239520" y="217170"/>
                  </a:lnTo>
                  <a:lnTo>
                    <a:pt x="2540" y="217170"/>
                  </a:lnTo>
                  <a:lnTo>
                    <a:pt x="2540" y="1270"/>
                  </a:lnTo>
                  <a:lnTo>
                    <a:pt x="1239520" y="1270"/>
                  </a:lnTo>
                  <a:lnTo>
                    <a:pt x="12395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17170"/>
                  </a:lnTo>
                  <a:lnTo>
                    <a:pt x="0" y="219710"/>
                  </a:lnTo>
                  <a:lnTo>
                    <a:pt x="1240790" y="219710"/>
                  </a:lnTo>
                  <a:lnTo>
                    <a:pt x="1240790" y="217170"/>
                  </a:lnTo>
                  <a:lnTo>
                    <a:pt x="1240790" y="1270"/>
                  </a:lnTo>
                  <a:lnTo>
                    <a:pt x="1240790" y="0"/>
                  </a:lnTo>
                  <a:close/>
                </a:path>
              </a:pathLst>
            </a:custGeom>
            <a:solidFill>
              <a:srgbClr val="DD3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7410450" y="5259069"/>
              <a:ext cx="1236980" cy="215900"/>
            </a:xfrm>
            <a:custGeom>
              <a:avLst/>
              <a:gdLst/>
              <a:ahLst/>
              <a:cxnLst/>
              <a:rect l="l" t="t" r="r" b="b"/>
              <a:pathLst>
                <a:path w="1236979" h="215900">
                  <a:moveTo>
                    <a:pt x="1236980" y="0"/>
                  </a:moveTo>
                  <a:lnTo>
                    <a:pt x="1234440" y="0"/>
                  </a:lnTo>
                  <a:lnTo>
                    <a:pt x="1234440" y="2540"/>
                  </a:lnTo>
                  <a:lnTo>
                    <a:pt x="1234440" y="214630"/>
                  </a:lnTo>
                  <a:lnTo>
                    <a:pt x="1270" y="214630"/>
                  </a:lnTo>
                  <a:lnTo>
                    <a:pt x="1270" y="2540"/>
                  </a:lnTo>
                  <a:lnTo>
                    <a:pt x="1234440" y="2540"/>
                  </a:lnTo>
                  <a:lnTo>
                    <a:pt x="12344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4630"/>
                  </a:lnTo>
                  <a:lnTo>
                    <a:pt x="0" y="215900"/>
                  </a:lnTo>
                  <a:lnTo>
                    <a:pt x="1236980" y="215900"/>
                  </a:lnTo>
                  <a:lnTo>
                    <a:pt x="1236980" y="214630"/>
                  </a:lnTo>
                  <a:lnTo>
                    <a:pt x="1236980" y="2540"/>
                  </a:lnTo>
                  <a:lnTo>
                    <a:pt x="1236980" y="0"/>
                  </a:lnTo>
                  <a:close/>
                </a:path>
              </a:pathLst>
            </a:custGeom>
            <a:solidFill>
              <a:srgbClr val="DD3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7411720" y="5261609"/>
              <a:ext cx="1233170" cy="212090"/>
            </a:xfrm>
            <a:custGeom>
              <a:avLst/>
              <a:gdLst/>
              <a:ahLst/>
              <a:cxnLst/>
              <a:rect l="l" t="t" r="r" b="b"/>
              <a:pathLst>
                <a:path w="1233170" h="212089">
                  <a:moveTo>
                    <a:pt x="1233170" y="0"/>
                  </a:moveTo>
                  <a:lnTo>
                    <a:pt x="1231900" y="0"/>
                  </a:lnTo>
                  <a:lnTo>
                    <a:pt x="1231900" y="1270"/>
                  </a:lnTo>
                  <a:lnTo>
                    <a:pt x="1231900" y="210820"/>
                  </a:lnTo>
                  <a:lnTo>
                    <a:pt x="2540" y="210820"/>
                  </a:lnTo>
                  <a:lnTo>
                    <a:pt x="2540" y="1270"/>
                  </a:lnTo>
                  <a:lnTo>
                    <a:pt x="1231900" y="1270"/>
                  </a:lnTo>
                  <a:lnTo>
                    <a:pt x="12319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10820"/>
                  </a:lnTo>
                  <a:lnTo>
                    <a:pt x="0" y="212090"/>
                  </a:lnTo>
                  <a:lnTo>
                    <a:pt x="1233170" y="212090"/>
                  </a:lnTo>
                  <a:lnTo>
                    <a:pt x="1233170" y="210820"/>
                  </a:lnTo>
                  <a:lnTo>
                    <a:pt x="1233170" y="1270"/>
                  </a:lnTo>
                  <a:lnTo>
                    <a:pt x="1233170" y="0"/>
                  </a:lnTo>
                  <a:close/>
                </a:path>
              </a:pathLst>
            </a:custGeom>
            <a:solidFill>
              <a:srgbClr val="DE3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7414260" y="5262879"/>
              <a:ext cx="1229360" cy="209550"/>
            </a:xfrm>
            <a:custGeom>
              <a:avLst/>
              <a:gdLst/>
              <a:ahLst/>
              <a:cxnLst/>
              <a:rect l="l" t="t" r="r" b="b"/>
              <a:pathLst>
                <a:path w="1229359" h="209550">
                  <a:moveTo>
                    <a:pt x="1229360" y="0"/>
                  </a:moveTo>
                  <a:lnTo>
                    <a:pt x="1226820" y="0"/>
                  </a:lnTo>
                  <a:lnTo>
                    <a:pt x="1226820" y="2540"/>
                  </a:lnTo>
                  <a:lnTo>
                    <a:pt x="1226820" y="207010"/>
                  </a:lnTo>
                  <a:lnTo>
                    <a:pt x="1270" y="207010"/>
                  </a:lnTo>
                  <a:lnTo>
                    <a:pt x="1270" y="2540"/>
                  </a:lnTo>
                  <a:lnTo>
                    <a:pt x="1226820" y="254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7010"/>
                  </a:lnTo>
                  <a:lnTo>
                    <a:pt x="0" y="209550"/>
                  </a:lnTo>
                  <a:lnTo>
                    <a:pt x="1229360" y="209550"/>
                  </a:lnTo>
                  <a:lnTo>
                    <a:pt x="1229360" y="207010"/>
                  </a:lnTo>
                  <a:lnTo>
                    <a:pt x="1229360" y="2540"/>
                  </a:lnTo>
                  <a:lnTo>
                    <a:pt x="1229360" y="0"/>
                  </a:lnTo>
                  <a:close/>
                </a:path>
              </a:pathLst>
            </a:custGeom>
            <a:solidFill>
              <a:srgbClr val="DE3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7415530" y="5265419"/>
              <a:ext cx="1225550" cy="204470"/>
            </a:xfrm>
            <a:custGeom>
              <a:avLst/>
              <a:gdLst/>
              <a:ahLst/>
              <a:cxnLst/>
              <a:rect l="l" t="t" r="r" b="b"/>
              <a:pathLst>
                <a:path w="1225550" h="204470">
                  <a:moveTo>
                    <a:pt x="1225550" y="0"/>
                  </a:moveTo>
                  <a:lnTo>
                    <a:pt x="1224280" y="0"/>
                  </a:lnTo>
                  <a:lnTo>
                    <a:pt x="1224280" y="1270"/>
                  </a:lnTo>
                  <a:lnTo>
                    <a:pt x="1224280" y="203200"/>
                  </a:lnTo>
                  <a:lnTo>
                    <a:pt x="2540" y="203200"/>
                  </a:lnTo>
                  <a:lnTo>
                    <a:pt x="2540" y="1270"/>
                  </a:lnTo>
                  <a:lnTo>
                    <a:pt x="1224280" y="1270"/>
                  </a:lnTo>
                  <a:lnTo>
                    <a:pt x="12242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03200"/>
                  </a:lnTo>
                  <a:lnTo>
                    <a:pt x="0" y="204470"/>
                  </a:lnTo>
                  <a:lnTo>
                    <a:pt x="1225550" y="204470"/>
                  </a:lnTo>
                  <a:lnTo>
                    <a:pt x="1225550" y="203200"/>
                  </a:lnTo>
                  <a:lnTo>
                    <a:pt x="1225550" y="1270"/>
                  </a:lnTo>
                  <a:lnTo>
                    <a:pt x="1225550" y="0"/>
                  </a:lnTo>
                  <a:close/>
                </a:path>
              </a:pathLst>
            </a:custGeom>
            <a:solidFill>
              <a:srgbClr val="DF4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7418070" y="5266689"/>
              <a:ext cx="1221740" cy="201930"/>
            </a:xfrm>
            <a:custGeom>
              <a:avLst/>
              <a:gdLst/>
              <a:ahLst/>
              <a:cxnLst/>
              <a:rect l="l" t="t" r="r" b="b"/>
              <a:pathLst>
                <a:path w="1221740" h="201929">
                  <a:moveTo>
                    <a:pt x="1221740" y="0"/>
                  </a:moveTo>
                  <a:lnTo>
                    <a:pt x="1219200" y="0"/>
                  </a:lnTo>
                  <a:lnTo>
                    <a:pt x="1219200" y="2540"/>
                  </a:lnTo>
                  <a:lnTo>
                    <a:pt x="1219200" y="199390"/>
                  </a:lnTo>
                  <a:lnTo>
                    <a:pt x="1270" y="199390"/>
                  </a:lnTo>
                  <a:lnTo>
                    <a:pt x="1270" y="2540"/>
                  </a:lnTo>
                  <a:lnTo>
                    <a:pt x="1219200" y="254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9390"/>
                  </a:lnTo>
                  <a:lnTo>
                    <a:pt x="0" y="201930"/>
                  </a:lnTo>
                  <a:lnTo>
                    <a:pt x="1221740" y="201930"/>
                  </a:lnTo>
                  <a:lnTo>
                    <a:pt x="1221740" y="199390"/>
                  </a:lnTo>
                  <a:lnTo>
                    <a:pt x="1221740" y="2540"/>
                  </a:lnTo>
                  <a:lnTo>
                    <a:pt x="1221740" y="0"/>
                  </a:lnTo>
                  <a:close/>
                </a:path>
              </a:pathLst>
            </a:custGeom>
            <a:solidFill>
              <a:srgbClr val="DF4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7419340" y="5269229"/>
              <a:ext cx="1217930" cy="196850"/>
            </a:xfrm>
            <a:custGeom>
              <a:avLst/>
              <a:gdLst/>
              <a:ahLst/>
              <a:cxnLst/>
              <a:rect l="l" t="t" r="r" b="b"/>
              <a:pathLst>
                <a:path w="1217929" h="196850">
                  <a:moveTo>
                    <a:pt x="1217930" y="0"/>
                  </a:moveTo>
                  <a:lnTo>
                    <a:pt x="1216660" y="0"/>
                  </a:lnTo>
                  <a:lnTo>
                    <a:pt x="1216660" y="1270"/>
                  </a:lnTo>
                  <a:lnTo>
                    <a:pt x="1216660" y="195580"/>
                  </a:lnTo>
                  <a:lnTo>
                    <a:pt x="1270" y="195580"/>
                  </a:lnTo>
                  <a:lnTo>
                    <a:pt x="1270" y="1270"/>
                  </a:lnTo>
                  <a:lnTo>
                    <a:pt x="1216660" y="1270"/>
                  </a:lnTo>
                  <a:lnTo>
                    <a:pt x="12166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5580"/>
                  </a:lnTo>
                  <a:lnTo>
                    <a:pt x="0" y="196850"/>
                  </a:lnTo>
                  <a:lnTo>
                    <a:pt x="1217930" y="196850"/>
                  </a:lnTo>
                  <a:lnTo>
                    <a:pt x="1217930" y="195580"/>
                  </a:lnTo>
                  <a:lnTo>
                    <a:pt x="1217930" y="1270"/>
                  </a:lnTo>
                  <a:lnTo>
                    <a:pt x="1217930" y="0"/>
                  </a:lnTo>
                  <a:close/>
                </a:path>
              </a:pathLst>
            </a:custGeom>
            <a:solidFill>
              <a:srgbClr val="E04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7420610" y="5270499"/>
              <a:ext cx="1215390" cy="194310"/>
            </a:xfrm>
            <a:custGeom>
              <a:avLst/>
              <a:gdLst/>
              <a:ahLst/>
              <a:cxnLst/>
              <a:rect l="l" t="t" r="r" b="b"/>
              <a:pathLst>
                <a:path w="1215390" h="194310">
                  <a:moveTo>
                    <a:pt x="1215390" y="0"/>
                  </a:moveTo>
                  <a:lnTo>
                    <a:pt x="1214120" y="0"/>
                  </a:lnTo>
                  <a:lnTo>
                    <a:pt x="1214120" y="1270"/>
                  </a:lnTo>
                  <a:lnTo>
                    <a:pt x="1214120" y="193040"/>
                  </a:lnTo>
                  <a:lnTo>
                    <a:pt x="2540" y="193040"/>
                  </a:lnTo>
                  <a:lnTo>
                    <a:pt x="2540" y="1270"/>
                  </a:lnTo>
                  <a:lnTo>
                    <a:pt x="1214120" y="1270"/>
                  </a:lnTo>
                  <a:lnTo>
                    <a:pt x="12141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3040"/>
                  </a:lnTo>
                  <a:lnTo>
                    <a:pt x="0" y="194310"/>
                  </a:lnTo>
                  <a:lnTo>
                    <a:pt x="1215390" y="194310"/>
                  </a:lnTo>
                  <a:lnTo>
                    <a:pt x="1215390" y="193040"/>
                  </a:lnTo>
                  <a:lnTo>
                    <a:pt x="1215390" y="1270"/>
                  </a:lnTo>
                  <a:lnTo>
                    <a:pt x="1215390" y="0"/>
                  </a:lnTo>
                  <a:close/>
                </a:path>
              </a:pathLst>
            </a:custGeom>
            <a:solidFill>
              <a:srgbClr val="E04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7423150" y="5271769"/>
              <a:ext cx="1211580" cy="191770"/>
            </a:xfrm>
            <a:custGeom>
              <a:avLst/>
              <a:gdLst/>
              <a:ahLst/>
              <a:cxnLst/>
              <a:rect l="l" t="t" r="r" b="b"/>
              <a:pathLst>
                <a:path w="1211579" h="191770">
                  <a:moveTo>
                    <a:pt x="1211580" y="0"/>
                  </a:moveTo>
                  <a:lnTo>
                    <a:pt x="1209040" y="0"/>
                  </a:lnTo>
                  <a:lnTo>
                    <a:pt x="1209040" y="2540"/>
                  </a:lnTo>
                  <a:lnTo>
                    <a:pt x="1209040" y="189230"/>
                  </a:lnTo>
                  <a:lnTo>
                    <a:pt x="1270" y="189230"/>
                  </a:lnTo>
                  <a:lnTo>
                    <a:pt x="1270" y="2540"/>
                  </a:lnTo>
                  <a:lnTo>
                    <a:pt x="1209040" y="2540"/>
                  </a:lnTo>
                  <a:lnTo>
                    <a:pt x="12090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9230"/>
                  </a:lnTo>
                  <a:lnTo>
                    <a:pt x="0" y="191770"/>
                  </a:lnTo>
                  <a:lnTo>
                    <a:pt x="1211580" y="191770"/>
                  </a:lnTo>
                  <a:lnTo>
                    <a:pt x="1211580" y="189230"/>
                  </a:lnTo>
                  <a:lnTo>
                    <a:pt x="1211580" y="2540"/>
                  </a:lnTo>
                  <a:lnTo>
                    <a:pt x="1211580" y="0"/>
                  </a:lnTo>
                  <a:close/>
                </a:path>
              </a:pathLst>
            </a:custGeom>
            <a:solidFill>
              <a:srgbClr val="E14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7424420" y="5274309"/>
              <a:ext cx="1207770" cy="186690"/>
            </a:xfrm>
            <a:custGeom>
              <a:avLst/>
              <a:gdLst/>
              <a:ahLst/>
              <a:cxnLst/>
              <a:rect l="l" t="t" r="r" b="b"/>
              <a:pathLst>
                <a:path w="1207770" h="186689">
                  <a:moveTo>
                    <a:pt x="1207770" y="0"/>
                  </a:moveTo>
                  <a:lnTo>
                    <a:pt x="1206500" y="0"/>
                  </a:lnTo>
                  <a:lnTo>
                    <a:pt x="1206500" y="1270"/>
                  </a:lnTo>
                  <a:lnTo>
                    <a:pt x="1206500" y="185420"/>
                  </a:lnTo>
                  <a:lnTo>
                    <a:pt x="2540" y="185420"/>
                  </a:lnTo>
                  <a:lnTo>
                    <a:pt x="2540" y="1270"/>
                  </a:lnTo>
                  <a:lnTo>
                    <a:pt x="1206500" y="1270"/>
                  </a:lnTo>
                  <a:lnTo>
                    <a:pt x="12065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5420"/>
                  </a:lnTo>
                  <a:lnTo>
                    <a:pt x="0" y="186690"/>
                  </a:lnTo>
                  <a:lnTo>
                    <a:pt x="1207770" y="186690"/>
                  </a:lnTo>
                  <a:lnTo>
                    <a:pt x="1207770" y="185420"/>
                  </a:lnTo>
                  <a:lnTo>
                    <a:pt x="1207770" y="1270"/>
                  </a:lnTo>
                  <a:lnTo>
                    <a:pt x="1207770" y="0"/>
                  </a:lnTo>
                  <a:close/>
                </a:path>
              </a:pathLst>
            </a:custGeom>
            <a:solidFill>
              <a:srgbClr val="E15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7426960" y="5275579"/>
              <a:ext cx="1203960" cy="184150"/>
            </a:xfrm>
            <a:custGeom>
              <a:avLst/>
              <a:gdLst/>
              <a:ahLst/>
              <a:cxnLst/>
              <a:rect l="l" t="t" r="r" b="b"/>
              <a:pathLst>
                <a:path w="1203959" h="184150">
                  <a:moveTo>
                    <a:pt x="1203960" y="0"/>
                  </a:moveTo>
                  <a:lnTo>
                    <a:pt x="1201420" y="0"/>
                  </a:lnTo>
                  <a:lnTo>
                    <a:pt x="1201420" y="2540"/>
                  </a:lnTo>
                  <a:lnTo>
                    <a:pt x="1201420" y="181610"/>
                  </a:lnTo>
                  <a:lnTo>
                    <a:pt x="1270" y="181610"/>
                  </a:lnTo>
                  <a:lnTo>
                    <a:pt x="1270" y="2540"/>
                  </a:lnTo>
                  <a:lnTo>
                    <a:pt x="1201420" y="2540"/>
                  </a:lnTo>
                  <a:lnTo>
                    <a:pt x="12014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1610"/>
                  </a:lnTo>
                  <a:lnTo>
                    <a:pt x="0" y="184150"/>
                  </a:lnTo>
                  <a:lnTo>
                    <a:pt x="1203960" y="184150"/>
                  </a:lnTo>
                  <a:lnTo>
                    <a:pt x="1203960" y="181610"/>
                  </a:lnTo>
                  <a:lnTo>
                    <a:pt x="1203960" y="2540"/>
                  </a:lnTo>
                  <a:lnTo>
                    <a:pt x="1203960" y="0"/>
                  </a:lnTo>
                  <a:close/>
                </a:path>
              </a:pathLst>
            </a:custGeom>
            <a:solidFill>
              <a:srgbClr val="E25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7428230" y="5278119"/>
              <a:ext cx="1200150" cy="179070"/>
            </a:xfrm>
            <a:custGeom>
              <a:avLst/>
              <a:gdLst/>
              <a:ahLst/>
              <a:cxnLst/>
              <a:rect l="l" t="t" r="r" b="b"/>
              <a:pathLst>
                <a:path w="1200150" h="179070">
                  <a:moveTo>
                    <a:pt x="1200150" y="0"/>
                  </a:moveTo>
                  <a:lnTo>
                    <a:pt x="1198880" y="0"/>
                  </a:lnTo>
                  <a:lnTo>
                    <a:pt x="1198880" y="1270"/>
                  </a:lnTo>
                  <a:lnTo>
                    <a:pt x="1198880" y="177800"/>
                  </a:lnTo>
                  <a:lnTo>
                    <a:pt x="1270" y="177800"/>
                  </a:lnTo>
                  <a:lnTo>
                    <a:pt x="1270" y="1270"/>
                  </a:lnTo>
                  <a:lnTo>
                    <a:pt x="1198880" y="1270"/>
                  </a:lnTo>
                  <a:lnTo>
                    <a:pt x="11988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7800"/>
                  </a:lnTo>
                  <a:lnTo>
                    <a:pt x="0" y="179070"/>
                  </a:lnTo>
                  <a:lnTo>
                    <a:pt x="1200150" y="179070"/>
                  </a:lnTo>
                  <a:lnTo>
                    <a:pt x="1200150" y="177800"/>
                  </a:lnTo>
                  <a:lnTo>
                    <a:pt x="1200150" y="1270"/>
                  </a:lnTo>
                  <a:lnTo>
                    <a:pt x="1200150" y="0"/>
                  </a:lnTo>
                  <a:close/>
                </a:path>
              </a:pathLst>
            </a:custGeom>
            <a:solidFill>
              <a:srgbClr val="E35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7429500" y="5279389"/>
              <a:ext cx="1197610" cy="176530"/>
            </a:xfrm>
            <a:custGeom>
              <a:avLst/>
              <a:gdLst/>
              <a:ahLst/>
              <a:cxnLst/>
              <a:rect l="l" t="t" r="r" b="b"/>
              <a:pathLst>
                <a:path w="1197609" h="176529">
                  <a:moveTo>
                    <a:pt x="1197610" y="0"/>
                  </a:moveTo>
                  <a:lnTo>
                    <a:pt x="1196340" y="0"/>
                  </a:lnTo>
                  <a:lnTo>
                    <a:pt x="1196340" y="1270"/>
                  </a:lnTo>
                  <a:lnTo>
                    <a:pt x="1196340" y="173990"/>
                  </a:lnTo>
                  <a:lnTo>
                    <a:pt x="2540" y="173990"/>
                  </a:lnTo>
                  <a:lnTo>
                    <a:pt x="2540" y="1270"/>
                  </a:lnTo>
                  <a:lnTo>
                    <a:pt x="1196340" y="1270"/>
                  </a:lnTo>
                  <a:lnTo>
                    <a:pt x="11963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3990"/>
                  </a:lnTo>
                  <a:lnTo>
                    <a:pt x="0" y="176530"/>
                  </a:lnTo>
                  <a:lnTo>
                    <a:pt x="1197610" y="176530"/>
                  </a:lnTo>
                  <a:lnTo>
                    <a:pt x="1197610" y="173990"/>
                  </a:lnTo>
                  <a:lnTo>
                    <a:pt x="1197610" y="1270"/>
                  </a:lnTo>
                  <a:lnTo>
                    <a:pt x="1197610" y="0"/>
                  </a:lnTo>
                  <a:close/>
                </a:path>
              </a:pathLst>
            </a:custGeom>
            <a:solidFill>
              <a:srgbClr val="E35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7432040" y="5280659"/>
              <a:ext cx="1193800" cy="172720"/>
            </a:xfrm>
            <a:custGeom>
              <a:avLst/>
              <a:gdLst/>
              <a:ahLst/>
              <a:cxnLst/>
              <a:rect l="l" t="t" r="r" b="b"/>
              <a:pathLst>
                <a:path w="1193800" h="172720">
                  <a:moveTo>
                    <a:pt x="1193800" y="0"/>
                  </a:moveTo>
                  <a:lnTo>
                    <a:pt x="1191260" y="0"/>
                  </a:lnTo>
                  <a:lnTo>
                    <a:pt x="1191260" y="2540"/>
                  </a:lnTo>
                  <a:lnTo>
                    <a:pt x="1191260" y="171450"/>
                  </a:lnTo>
                  <a:lnTo>
                    <a:pt x="1270" y="171450"/>
                  </a:lnTo>
                  <a:lnTo>
                    <a:pt x="1270" y="2540"/>
                  </a:lnTo>
                  <a:lnTo>
                    <a:pt x="1191260" y="2540"/>
                  </a:lnTo>
                  <a:lnTo>
                    <a:pt x="11912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1450"/>
                  </a:lnTo>
                  <a:lnTo>
                    <a:pt x="0" y="172720"/>
                  </a:lnTo>
                  <a:lnTo>
                    <a:pt x="1193800" y="172720"/>
                  </a:lnTo>
                  <a:lnTo>
                    <a:pt x="1193800" y="171450"/>
                  </a:lnTo>
                  <a:lnTo>
                    <a:pt x="1193800" y="2540"/>
                  </a:lnTo>
                  <a:lnTo>
                    <a:pt x="1193800" y="0"/>
                  </a:lnTo>
                  <a:close/>
                </a:path>
              </a:pathLst>
            </a:custGeom>
            <a:solidFill>
              <a:srgbClr val="E45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7433310" y="5283199"/>
              <a:ext cx="1189990" cy="168910"/>
            </a:xfrm>
            <a:custGeom>
              <a:avLst/>
              <a:gdLst/>
              <a:ahLst/>
              <a:cxnLst/>
              <a:rect l="l" t="t" r="r" b="b"/>
              <a:pathLst>
                <a:path w="1189990" h="168910">
                  <a:moveTo>
                    <a:pt x="1189990" y="0"/>
                  </a:moveTo>
                  <a:lnTo>
                    <a:pt x="1188720" y="0"/>
                  </a:lnTo>
                  <a:lnTo>
                    <a:pt x="1188720" y="1270"/>
                  </a:lnTo>
                  <a:lnTo>
                    <a:pt x="1188720" y="167640"/>
                  </a:lnTo>
                  <a:lnTo>
                    <a:pt x="2540" y="167640"/>
                  </a:lnTo>
                  <a:lnTo>
                    <a:pt x="2540" y="1270"/>
                  </a:lnTo>
                  <a:lnTo>
                    <a:pt x="1188720" y="1270"/>
                  </a:lnTo>
                  <a:lnTo>
                    <a:pt x="11887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7640"/>
                  </a:lnTo>
                  <a:lnTo>
                    <a:pt x="0" y="168910"/>
                  </a:lnTo>
                  <a:lnTo>
                    <a:pt x="1189990" y="168910"/>
                  </a:lnTo>
                  <a:lnTo>
                    <a:pt x="1189990" y="167640"/>
                  </a:lnTo>
                  <a:lnTo>
                    <a:pt x="1189990" y="1270"/>
                  </a:lnTo>
                  <a:lnTo>
                    <a:pt x="1189990" y="0"/>
                  </a:lnTo>
                  <a:close/>
                </a:path>
              </a:pathLst>
            </a:custGeom>
            <a:solidFill>
              <a:srgbClr val="E46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7435850" y="5284469"/>
              <a:ext cx="1186180" cy="166370"/>
            </a:xfrm>
            <a:custGeom>
              <a:avLst/>
              <a:gdLst/>
              <a:ahLst/>
              <a:cxnLst/>
              <a:rect l="l" t="t" r="r" b="b"/>
              <a:pathLst>
                <a:path w="1186179" h="166370">
                  <a:moveTo>
                    <a:pt x="1186180" y="0"/>
                  </a:moveTo>
                  <a:lnTo>
                    <a:pt x="1183640" y="0"/>
                  </a:lnTo>
                  <a:lnTo>
                    <a:pt x="1183640" y="2540"/>
                  </a:lnTo>
                  <a:lnTo>
                    <a:pt x="1183640" y="163830"/>
                  </a:lnTo>
                  <a:lnTo>
                    <a:pt x="1270" y="163830"/>
                  </a:lnTo>
                  <a:lnTo>
                    <a:pt x="1270" y="2540"/>
                  </a:lnTo>
                  <a:lnTo>
                    <a:pt x="1183640" y="2540"/>
                  </a:lnTo>
                  <a:lnTo>
                    <a:pt x="11836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3830"/>
                  </a:lnTo>
                  <a:lnTo>
                    <a:pt x="0" y="166370"/>
                  </a:lnTo>
                  <a:lnTo>
                    <a:pt x="1186180" y="166370"/>
                  </a:lnTo>
                  <a:lnTo>
                    <a:pt x="1186180" y="163830"/>
                  </a:lnTo>
                  <a:lnTo>
                    <a:pt x="1186180" y="2540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E56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7437120" y="5287009"/>
              <a:ext cx="1182370" cy="161290"/>
            </a:xfrm>
            <a:custGeom>
              <a:avLst/>
              <a:gdLst/>
              <a:ahLst/>
              <a:cxnLst/>
              <a:rect l="l" t="t" r="r" b="b"/>
              <a:pathLst>
                <a:path w="1182370" h="161289">
                  <a:moveTo>
                    <a:pt x="1182370" y="0"/>
                  </a:moveTo>
                  <a:lnTo>
                    <a:pt x="1181100" y="0"/>
                  </a:lnTo>
                  <a:lnTo>
                    <a:pt x="1181100" y="1270"/>
                  </a:lnTo>
                  <a:lnTo>
                    <a:pt x="1181100" y="160020"/>
                  </a:lnTo>
                  <a:lnTo>
                    <a:pt x="2540" y="160020"/>
                  </a:lnTo>
                  <a:lnTo>
                    <a:pt x="2540" y="1270"/>
                  </a:lnTo>
                  <a:lnTo>
                    <a:pt x="1181100" y="1270"/>
                  </a:lnTo>
                  <a:lnTo>
                    <a:pt x="11811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0020"/>
                  </a:lnTo>
                  <a:lnTo>
                    <a:pt x="0" y="161290"/>
                  </a:lnTo>
                  <a:lnTo>
                    <a:pt x="1182370" y="161290"/>
                  </a:lnTo>
                  <a:lnTo>
                    <a:pt x="1182370" y="160020"/>
                  </a:lnTo>
                  <a:lnTo>
                    <a:pt x="1182370" y="1270"/>
                  </a:lnTo>
                  <a:lnTo>
                    <a:pt x="1182370" y="0"/>
                  </a:lnTo>
                  <a:close/>
                </a:path>
              </a:pathLst>
            </a:custGeom>
            <a:solidFill>
              <a:srgbClr val="E568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7439660" y="5288279"/>
              <a:ext cx="1178560" cy="158750"/>
            </a:xfrm>
            <a:custGeom>
              <a:avLst/>
              <a:gdLst/>
              <a:ahLst/>
              <a:cxnLst/>
              <a:rect l="l" t="t" r="r" b="b"/>
              <a:pathLst>
                <a:path w="1178559" h="158750">
                  <a:moveTo>
                    <a:pt x="1178560" y="0"/>
                  </a:moveTo>
                  <a:lnTo>
                    <a:pt x="1176020" y="0"/>
                  </a:lnTo>
                  <a:lnTo>
                    <a:pt x="1176020" y="2540"/>
                  </a:lnTo>
                  <a:lnTo>
                    <a:pt x="1176020" y="156210"/>
                  </a:lnTo>
                  <a:lnTo>
                    <a:pt x="1270" y="156210"/>
                  </a:lnTo>
                  <a:lnTo>
                    <a:pt x="1270" y="2540"/>
                  </a:lnTo>
                  <a:lnTo>
                    <a:pt x="1176020" y="2540"/>
                  </a:lnTo>
                  <a:lnTo>
                    <a:pt x="11760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56210"/>
                  </a:lnTo>
                  <a:lnTo>
                    <a:pt x="0" y="158750"/>
                  </a:lnTo>
                  <a:lnTo>
                    <a:pt x="1178560" y="158750"/>
                  </a:lnTo>
                  <a:lnTo>
                    <a:pt x="1178560" y="156210"/>
                  </a:lnTo>
                  <a:lnTo>
                    <a:pt x="1178560" y="2540"/>
                  </a:lnTo>
                  <a:lnTo>
                    <a:pt x="1178560" y="0"/>
                  </a:lnTo>
                  <a:close/>
                </a:path>
              </a:pathLst>
            </a:custGeom>
            <a:solidFill>
              <a:srgbClr val="E66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7440930" y="5290819"/>
              <a:ext cx="1174750" cy="153670"/>
            </a:xfrm>
            <a:custGeom>
              <a:avLst/>
              <a:gdLst/>
              <a:ahLst/>
              <a:cxnLst/>
              <a:rect l="l" t="t" r="r" b="b"/>
              <a:pathLst>
                <a:path w="1174750" h="153670">
                  <a:moveTo>
                    <a:pt x="1174750" y="0"/>
                  </a:moveTo>
                  <a:lnTo>
                    <a:pt x="1173480" y="0"/>
                  </a:lnTo>
                  <a:lnTo>
                    <a:pt x="1173480" y="1270"/>
                  </a:lnTo>
                  <a:lnTo>
                    <a:pt x="1173480" y="152400"/>
                  </a:lnTo>
                  <a:lnTo>
                    <a:pt x="1270" y="152400"/>
                  </a:lnTo>
                  <a:lnTo>
                    <a:pt x="1270" y="1270"/>
                  </a:lnTo>
                  <a:lnTo>
                    <a:pt x="1173480" y="1270"/>
                  </a:lnTo>
                  <a:lnTo>
                    <a:pt x="11734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52400"/>
                  </a:lnTo>
                  <a:lnTo>
                    <a:pt x="0" y="153670"/>
                  </a:lnTo>
                  <a:lnTo>
                    <a:pt x="1174750" y="153670"/>
                  </a:lnTo>
                  <a:lnTo>
                    <a:pt x="1174750" y="152400"/>
                  </a:lnTo>
                  <a:lnTo>
                    <a:pt x="1174750" y="1270"/>
                  </a:lnTo>
                  <a:lnTo>
                    <a:pt x="1174750" y="0"/>
                  </a:lnTo>
                  <a:close/>
                </a:path>
              </a:pathLst>
            </a:custGeom>
            <a:solidFill>
              <a:srgbClr val="E66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7442200" y="5292089"/>
              <a:ext cx="1172210" cy="151130"/>
            </a:xfrm>
            <a:custGeom>
              <a:avLst/>
              <a:gdLst/>
              <a:ahLst/>
              <a:cxnLst/>
              <a:rect l="l" t="t" r="r" b="b"/>
              <a:pathLst>
                <a:path w="1172209" h="151129">
                  <a:moveTo>
                    <a:pt x="1172210" y="0"/>
                  </a:moveTo>
                  <a:lnTo>
                    <a:pt x="1170940" y="0"/>
                  </a:lnTo>
                  <a:lnTo>
                    <a:pt x="1170940" y="1270"/>
                  </a:lnTo>
                  <a:lnTo>
                    <a:pt x="1170940" y="149860"/>
                  </a:lnTo>
                  <a:lnTo>
                    <a:pt x="2540" y="149860"/>
                  </a:lnTo>
                  <a:lnTo>
                    <a:pt x="2540" y="1270"/>
                  </a:lnTo>
                  <a:lnTo>
                    <a:pt x="1170940" y="1270"/>
                  </a:lnTo>
                  <a:lnTo>
                    <a:pt x="1170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9860"/>
                  </a:lnTo>
                  <a:lnTo>
                    <a:pt x="0" y="151130"/>
                  </a:lnTo>
                  <a:lnTo>
                    <a:pt x="1172210" y="151130"/>
                  </a:lnTo>
                  <a:lnTo>
                    <a:pt x="1172210" y="149860"/>
                  </a:lnTo>
                  <a:lnTo>
                    <a:pt x="1172210" y="1270"/>
                  </a:lnTo>
                  <a:lnTo>
                    <a:pt x="1172210" y="0"/>
                  </a:lnTo>
                  <a:close/>
                </a:path>
              </a:pathLst>
            </a:custGeom>
            <a:solidFill>
              <a:srgbClr val="E77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7444740" y="5293359"/>
              <a:ext cx="1168400" cy="148590"/>
            </a:xfrm>
            <a:custGeom>
              <a:avLst/>
              <a:gdLst/>
              <a:ahLst/>
              <a:cxnLst/>
              <a:rect l="l" t="t" r="r" b="b"/>
              <a:pathLst>
                <a:path w="1168400" h="148589">
                  <a:moveTo>
                    <a:pt x="1168400" y="0"/>
                  </a:moveTo>
                  <a:lnTo>
                    <a:pt x="1165860" y="0"/>
                  </a:lnTo>
                  <a:lnTo>
                    <a:pt x="1165860" y="2540"/>
                  </a:lnTo>
                  <a:lnTo>
                    <a:pt x="1165860" y="146050"/>
                  </a:lnTo>
                  <a:lnTo>
                    <a:pt x="1270" y="146050"/>
                  </a:lnTo>
                  <a:lnTo>
                    <a:pt x="1270" y="2540"/>
                  </a:lnTo>
                  <a:lnTo>
                    <a:pt x="1165860" y="2540"/>
                  </a:lnTo>
                  <a:lnTo>
                    <a:pt x="11658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6050"/>
                  </a:lnTo>
                  <a:lnTo>
                    <a:pt x="0" y="148590"/>
                  </a:lnTo>
                  <a:lnTo>
                    <a:pt x="1168400" y="148590"/>
                  </a:lnTo>
                  <a:lnTo>
                    <a:pt x="1168400" y="146050"/>
                  </a:lnTo>
                  <a:lnTo>
                    <a:pt x="1168400" y="2540"/>
                  </a:lnTo>
                  <a:lnTo>
                    <a:pt x="1168400" y="0"/>
                  </a:lnTo>
                  <a:close/>
                </a:path>
              </a:pathLst>
            </a:custGeom>
            <a:solidFill>
              <a:srgbClr val="E7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7446010" y="5295899"/>
              <a:ext cx="1164590" cy="143510"/>
            </a:xfrm>
            <a:custGeom>
              <a:avLst/>
              <a:gdLst/>
              <a:ahLst/>
              <a:cxnLst/>
              <a:rect l="l" t="t" r="r" b="b"/>
              <a:pathLst>
                <a:path w="1164590" h="143510">
                  <a:moveTo>
                    <a:pt x="1164590" y="0"/>
                  </a:moveTo>
                  <a:lnTo>
                    <a:pt x="1163320" y="0"/>
                  </a:lnTo>
                  <a:lnTo>
                    <a:pt x="1163320" y="1270"/>
                  </a:lnTo>
                  <a:lnTo>
                    <a:pt x="1163320" y="142240"/>
                  </a:lnTo>
                  <a:lnTo>
                    <a:pt x="2540" y="142240"/>
                  </a:lnTo>
                  <a:lnTo>
                    <a:pt x="2540" y="1270"/>
                  </a:lnTo>
                  <a:lnTo>
                    <a:pt x="1163320" y="1270"/>
                  </a:lnTo>
                  <a:lnTo>
                    <a:pt x="11633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2240"/>
                  </a:lnTo>
                  <a:lnTo>
                    <a:pt x="0" y="143510"/>
                  </a:lnTo>
                  <a:lnTo>
                    <a:pt x="1164590" y="143510"/>
                  </a:lnTo>
                  <a:lnTo>
                    <a:pt x="1164590" y="142240"/>
                  </a:lnTo>
                  <a:lnTo>
                    <a:pt x="1164590" y="1270"/>
                  </a:lnTo>
                  <a:lnTo>
                    <a:pt x="1164590" y="0"/>
                  </a:lnTo>
                  <a:close/>
                </a:path>
              </a:pathLst>
            </a:custGeom>
            <a:solidFill>
              <a:srgbClr val="E87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7448550" y="5297169"/>
              <a:ext cx="1160780" cy="140970"/>
            </a:xfrm>
            <a:custGeom>
              <a:avLst/>
              <a:gdLst/>
              <a:ahLst/>
              <a:cxnLst/>
              <a:rect l="l" t="t" r="r" b="b"/>
              <a:pathLst>
                <a:path w="1160779" h="140970">
                  <a:moveTo>
                    <a:pt x="1160780" y="0"/>
                  </a:moveTo>
                  <a:lnTo>
                    <a:pt x="1158240" y="0"/>
                  </a:lnTo>
                  <a:lnTo>
                    <a:pt x="1158240" y="2540"/>
                  </a:lnTo>
                  <a:lnTo>
                    <a:pt x="1158240" y="138430"/>
                  </a:lnTo>
                  <a:lnTo>
                    <a:pt x="1270" y="138430"/>
                  </a:lnTo>
                  <a:lnTo>
                    <a:pt x="1270" y="2540"/>
                  </a:lnTo>
                  <a:lnTo>
                    <a:pt x="1158240" y="2540"/>
                  </a:lnTo>
                  <a:lnTo>
                    <a:pt x="11582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8430"/>
                  </a:lnTo>
                  <a:lnTo>
                    <a:pt x="0" y="140970"/>
                  </a:lnTo>
                  <a:lnTo>
                    <a:pt x="1160780" y="140970"/>
                  </a:lnTo>
                  <a:lnTo>
                    <a:pt x="1160780" y="138430"/>
                  </a:lnTo>
                  <a:lnTo>
                    <a:pt x="1160780" y="2540"/>
                  </a:lnTo>
                  <a:lnTo>
                    <a:pt x="1160780" y="0"/>
                  </a:lnTo>
                  <a:close/>
                </a:path>
              </a:pathLst>
            </a:custGeom>
            <a:solidFill>
              <a:srgbClr val="E8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7449820" y="5299709"/>
              <a:ext cx="1156970" cy="135890"/>
            </a:xfrm>
            <a:custGeom>
              <a:avLst/>
              <a:gdLst/>
              <a:ahLst/>
              <a:cxnLst/>
              <a:rect l="l" t="t" r="r" b="b"/>
              <a:pathLst>
                <a:path w="1156970" h="135889">
                  <a:moveTo>
                    <a:pt x="1156970" y="0"/>
                  </a:moveTo>
                  <a:lnTo>
                    <a:pt x="1155700" y="0"/>
                  </a:lnTo>
                  <a:lnTo>
                    <a:pt x="1155700" y="1270"/>
                  </a:lnTo>
                  <a:lnTo>
                    <a:pt x="1155700" y="134620"/>
                  </a:lnTo>
                  <a:lnTo>
                    <a:pt x="1270" y="134620"/>
                  </a:lnTo>
                  <a:lnTo>
                    <a:pt x="1270" y="1270"/>
                  </a:lnTo>
                  <a:lnTo>
                    <a:pt x="1155700" y="1270"/>
                  </a:lnTo>
                  <a:lnTo>
                    <a:pt x="11557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4620"/>
                  </a:lnTo>
                  <a:lnTo>
                    <a:pt x="0" y="135890"/>
                  </a:lnTo>
                  <a:lnTo>
                    <a:pt x="1156970" y="135890"/>
                  </a:lnTo>
                  <a:lnTo>
                    <a:pt x="1156970" y="134620"/>
                  </a:lnTo>
                  <a:lnTo>
                    <a:pt x="1156970" y="1270"/>
                  </a:lnTo>
                  <a:lnTo>
                    <a:pt x="1156970" y="0"/>
                  </a:lnTo>
                  <a:close/>
                </a:path>
              </a:pathLst>
            </a:custGeom>
            <a:solidFill>
              <a:srgbClr val="E97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7451090" y="5300979"/>
              <a:ext cx="1154430" cy="133350"/>
            </a:xfrm>
            <a:custGeom>
              <a:avLst/>
              <a:gdLst/>
              <a:ahLst/>
              <a:cxnLst/>
              <a:rect l="l" t="t" r="r" b="b"/>
              <a:pathLst>
                <a:path w="1154429" h="133350">
                  <a:moveTo>
                    <a:pt x="1154430" y="0"/>
                  </a:moveTo>
                  <a:lnTo>
                    <a:pt x="1153160" y="0"/>
                  </a:lnTo>
                  <a:lnTo>
                    <a:pt x="1153160" y="1270"/>
                  </a:lnTo>
                  <a:lnTo>
                    <a:pt x="1153160" y="130810"/>
                  </a:lnTo>
                  <a:lnTo>
                    <a:pt x="2540" y="130810"/>
                  </a:lnTo>
                  <a:lnTo>
                    <a:pt x="2540" y="1270"/>
                  </a:lnTo>
                  <a:lnTo>
                    <a:pt x="1153160" y="1270"/>
                  </a:lnTo>
                  <a:lnTo>
                    <a:pt x="11531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0810"/>
                  </a:lnTo>
                  <a:lnTo>
                    <a:pt x="0" y="133350"/>
                  </a:lnTo>
                  <a:lnTo>
                    <a:pt x="1154430" y="133350"/>
                  </a:lnTo>
                  <a:lnTo>
                    <a:pt x="1154430" y="130810"/>
                  </a:lnTo>
                  <a:lnTo>
                    <a:pt x="1154430" y="1270"/>
                  </a:lnTo>
                  <a:lnTo>
                    <a:pt x="1154430" y="0"/>
                  </a:lnTo>
                  <a:close/>
                </a:path>
              </a:pathLst>
            </a:custGeom>
            <a:solidFill>
              <a:srgbClr val="E98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7453630" y="5302249"/>
              <a:ext cx="1150620" cy="129539"/>
            </a:xfrm>
            <a:custGeom>
              <a:avLst/>
              <a:gdLst/>
              <a:ahLst/>
              <a:cxnLst/>
              <a:rect l="l" t="t" r="r" b="b"/>
              <a:pathLst>
                <a:path w="1150620" h="129539">
                  <a:moveTo>
                    <a:pt x="1150620" y="0"/>
                  </a:moveTo>
                  <a:lnTo>
                    <a:pt x="1148080" y="0"/>
                  </a:lnTo>
                  <a:lnTo>
                    <a:pt x="1148080" y="2540"/>
                  </a:lnTo>
                  <a:lnTo>
                    <a:pt x="1148080" y="128270"/>
                  </a:lnTo>
                  <a:lnTo>
                    <a:pt x="1270" y="128270"/>
                  </a:lnTo>
                  <a:lnTo>
                    <a:pt x="1270" y="2540"/>
                  </a:lnTo>
                  <a:lnTo>
                    <a:pt x="1148080" y="2540"/>
                  </a:lnTo>
                  <a:lnTo>
                    <a:pt x="11480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8270"/>
                  </a:lnTo>
                  <a:lnTo>
                    <a:pt x="0" y="129540"/>
                  </a:lnTo>
                  <a:lnTo>
                    <a:pt x="1150620" y="129540"/>
                  </a:lnTo>
                  <a:lnTo>
                    <a:pt x="1150620" y="128270"/>
                  </a:lnTo>
                  <a:lnTo>
                    <a:pt x="1150620" y="2540"/>
                  </a:lnTo>
                  <a:lnTo>
                    <a:pt x="1150620" y="0"/>
                  </a:lnTo>
                  <a:close/>
                </a:path>
              </a:pathLst>
            </a:custGeom>
            <a:solidFill>
              <a:srgbClr val="EA8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7454900" y="5304789"/>
              <a:ext cx="1146810" cy="125730"/>
            </a:xfrm>
            <a:custGeom>
              <a:avLst/>
              <a:gdLst/>
              <a:ahLst/>
              <a:cxnLst/>
              <a:rect l="l" t="t" r="r" b="b"/>
              <a:pathLst>
                <a:path w="1146809" h="125729">
                  <a:moveTo>
                    <a:pt x="1146810" y="0"/>
                  </a:moveTo>
                  <a:lnTo>
                    <a:pt x="1145540" y="0"/>
                  </a:lnTo>
                  <a:lnTo>
                    <a:pt x="1145540" y="1270"/>
                  </a:lnTo>
                  <a:lnTo>
                    <a:pt x="1145540" y="124460"/>
                  </a:lnTo>
                  <a:lnTo>
                    <a:pt x="2540" y="124460"/>
                  </a:lnTo>
                  <a:lnTo>
                    <a:pt x="2540" y="1270"/>
                  </a:lnTo>
                  <a:lnTo>
                    <a:pt x="1145540" y="1270"/>
                  </a:lnTo>
                  <a:lnTo>
                    <a:pt x="11455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4460"/>
                  </a:lnTo>
                  <a:lnTo>
                    <a:pt x="0" y="125730"/>
                  </a:lnTo>
                  <a:lnTo>
                    <a:pt x="1146810" y="125730"/>
                  </a:lnTo>
                  <a:lnTo>
                    <a:pt x="1146810" y="124460"/>
                  </a:lnTo>
                  <a:lnTo>
                    <a:pt x="1146810" y="1270"/>
                  </a:lnTo>
                  <a:lnTo>
                    <a:pt x="1146810" y="0"/>
                  </a:lnTo>
                  <a:close/>
                </a:path>
              </a:pathLst>
            </a:custGeom>
            <a:solidFill>
              <a:srgbClr val="EA8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7457440" y="5306059"/>
              <a:ext cx="1143000" cy="123189"/>
            </a:xfrm>
            <a:custGeom>
              <a:avLst/>
              <a:gdLst/>
              <a:ahLst/>
              <a:cxnLst/>
              <a:rect l="l" t="t" r="r" b="b"/>
              <a:pathLst>
                <a:path w="1143000" h="123189">
                  <a:moveTo>
                    <a:pt x="1143000" y="0"/>
                  </a:moveTo>
                  <a:lnTo>
                    <a:pt x="1140460" y="0"/>
                  </a:lnTo>
                  <a:lnTo>
                    <a:pt x="1140460" y="2540"/>
                  </a:lnTo>
                  <a:lnTo>
                    <a:pt x="1140460" y="120650"/>
                  </a:lnTo>
                  <a:lnTo>
                    <a:pt x="1270" y="120650"/>
                  </a:lnTo>
                  <a:lnTo>
                    <a:pt x="1270" y="2540"/>
                  </a:lnTo>
                  <a:lnTo>
                    <a:pt x="1140460" y="2540"/>
                  </a:lnTo>
                  <a:lnTo>
                    <a:pt x="11404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0650"/>
                  </a:lnTo>
                  <a:lnTo>
                    <a:pt x="0" y="123190"/>
                  </a:lnTo>
                  <a:lnTo>
                    <a:pt x="1143000" y="123190"/>
                  </a:lnTo>
                  <a:lnTo>
                    <a:pt x="1143000" y="120650"/>
                  </a:lnTo>
                  <a:lnTo>
                    <a:pt x="1143000" y="254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EB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7458710" y="5308599"/>
              <a:ext cx="1139190" cy="118110"/>
            </a:xfrm>
            <a:custGeom>
              <a:avLst/>
              <a:gdLst/>
              <a:ahLst/>
              <a:cxnLst/>
              <a:rect l="l" t="t" r="r" b="b"/>
              <a:pathLst>
                <a:path w="1139190" h="118110">
                  <a:moveTo>
                    <a:pt x="1139190" y="0"/>
                  </a:moveTo>
                  <a:lnTo>
                    <a:pt x="1137920" y="0"/>
                  </a:lnTo>
                  <a:lnTo>
                    <a:pt x="1137920" y="1270"/>
                  </a:lnTo>
                  <a:lnTo>
                    <a:pt x="1137920" y="116840"/>
                  </a:lnTo>
                  <a:lnTo>
                    <a:pt x="2540" y="116840"/>
                  </a:lnTo>
                  <a:lnTo>
                    <a:pt x="2540" y="1270"/>
                  </a:lnTo>
                  <a:lnTo>
                    <a:pt x="1137920" y="1270"/>
                  </a:lnTo>
                  <a:lnTo>
                    <a:pt x="11379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6840"/>
                  </a:lnTo>
                  <a:lnTo>
                    <a:pt x="0" y="118110"/>
                  </a:lnTo>
                  <a:lnTo>
                    <a:pt x="1139190" y="118110"/>
                  </a:lnTo>
                  <a:lnTo>
                    <a:pt x="1139190" y="116840"/>
                  </a:lnTo>
                  <a:lnTo>
                    <a:pt x="1139190" y="1270"/>
                  </a:lnTo>
                  <a:lnTo>
                    <a:pt x="1139190" y="0"/>
                  </a:lnTo>
                  <a:close/>
                </a:path>
              </a:pathLst>
            </a:custGeom>
            <a:solidFill>
              <a:srgbClr val="EB9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7461250" y="5309869"/>
              <a:ext cx="1135380" cy="115570"/>
            </a:xfrm>
            <a:custGeom>
              <a:avLst/>
              <a:gdLst/>
              <a:ahLst/>
              <a:cxnLst/>
              <a:rect l="l" t="t" r="r" b="b"/>
              <a:pathLst>
                <a:path w="1135379" h="115570">
                  <a:moveTo>
                    <a:pt x="1135380" y="0"/>
                  </a:moveTo>
                  <a:lnTo>
                    <a:pt x="1132840" y="0"/>
                  </a:lnTo>
                  <a:lnTo>
                    <a:pt x="1132840" y="2540"/>
                  </a:lnTo>
                  <a:lnTo>
                    <a:pt x="1132840" y="113030"/>
                  </a:lnTo>
                  <a:lnTo>
                    <a:pt x="1270" y="113030"/>
                  </a:lnTo>
                  <a:lnTo>
                    <a:pt x="1270" y="2540"/>
                  </a:lnTo>
                  <a:lnTo>
                    <a:pt x="1132840" y="2540"/>
                  </a:lnTo>
                  <a:lnTo>
                    <a:pt x="11328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3030"/>
                  </a:lnTo>
                  <a:lnTo>
                    <a:pt x="0" y="115570"/>
                  </a:lnTo>
                  <a:lnTo>
                    <a:pt x="1135380" y="115570"/>
                  </a:lnTo>
                  <a:lnTo>
                    <a:pt x="1135380" y="113030"/>
                  </a:lnTo>
                  <a:lnTo>
                    <a:pt x="1135380" y="2540"/>
                  </a:lnTo>
                  <a:lnTo>
                    <a:pt x="1135380" y="0"/>
                  </a:lnTo>
                  <a:close/>
                </a:path>
              </a:pathLst>
            </a:custGeom>
            <a:solidFill>
              <a:srgbClr val="EC9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7462520" y="5312409"/>
              <a:ext cx="1131570" cy="110489"/>
            </a:xfrm>
            <a:custGeom>
              <a:avLst/>
              <a:gdLst/>
              <a:ahLst/>
              <a:cxnLst/>
              <a:rect l="l" t="t" r="r" b="b"/>
              <a:pathLst>
                <a:path w="1131570" h="110489">
                  <a:moveTo>
                    <a:pt x="1131570" y="0"/>
                  </a:moveTo>
                  <a:lnTo>
                    <a:pt x="1130300" y="0"/>
                  </a:lnTo>
                  <a:lnTo>
                    <a:pt x="1130300" y="1270"/>
                  </a:lnTo>
                  <a:lnTo>
                    <a:pt x="1130300" y="109220"/>
                  </a:lnTo>
                  <a:lnTo>
                    <a:pt x="1270" y="109220"/>
                  </a:lnTo>
                  <a:lnTo>
                    <a:pt x="1270" y="1270"/>
                  </a:lnTo>
                  <a:lnTo>
                    <a:pt x="1130300" y="1270"/>
                  </a:lnTo>
                  <a:lnTo>
                    <a:pt x="11303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9220"/>
                  </a:lnTo>
                  <a:lnTo>
                    <a:pt x="0" y="110490"/>
                  </a:lnTo>
                  <a:lnTo>
                    <a:pt x="1131570" y="110490"/>
                  </a:lnTo>
                  <a:lnTo>
                    <a:pt x="1131570" y="109220"/>
                  </a:lnTo>
                  <a:lnTo>
                    <a:pt x="1131570" y="1270"/>
                  </a:lnTo>
                  <a:lnTo>
                    <a:pt x="1131570" y="0"/>
                  </a:lnTo>
                  <a:close/>
                </a:path>
              </a:pathLst>
            </a:custGeom>
            <a:solidFill>
              <a:srgbClr val="EC9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7463790" y="5313679"/>
              <a:ext cx="1129030" cy="107950"/>
            </a:xfrm>
            <a:custGeom>
              <a:avLst/>
              <a:gdLst/>
              <a:ahLst/>
              <a:cxnLst/>
              <a:rect l="l" t="t" r="r" b="b"/>
              <a:pathLst>
                <a:path w="1129029" h="107950">
                  <a:moveTo>
                    <a:pt x="1129030" y="0"/>
                  </a:moveTo>
                  <a:lnTo>
                    <a:pt x="1127760" y="0"/>
                  </a:lnTo>
                  <a:lnTo>
                    <a:pt x="1127760" y="1270"/>
                  </a:lnTo>
                  <a:lnTo>
                    <a:pt x="1127760" y="106680"/>
                  </a:lnTo>
                  <a:lnTo>
                    <a:pt x="2540" y="106680"/>
                  </a:lnTo>
                  <a:lnTo>
                    <a:pt x="2540" y="1270"/>
                  </a:lnTo>
                  <a:lnTo>
                    <a:pt x="1127760" y="1270"/>
                  </a:lnTo>
                  <a:lnTo>
                    <a:pt x="11277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6680"/>
                  </a:lnTo>
                  <a:lnTo>
                    <a:pt x="0" y="107950"/>
                  </a:lnTo>
                  <a:lnTo>
                    <a:pt x="1129030" y="107950"/>
                  </a:lnTo>
                  <a:lnTo>
                    <a:pt x="1129030" y="106680"/>
                  </a:lnTo>
                  <a:lnTo>
                    <a:pt x="1129030" y="1270"/>
                  </a:lnTo>
                  <a:lnTo>
                    <a:pt x="1129030" y="0"/>
                  </a:lnTo>
                  <a:close/>
                </a:path>
              </a:pathLst>
            </a:custGeom>
            <a:solidFill>
              <a:srgbClr val="ED9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7466330" y="5314949"/>
              <a:ext cx="1125220" cy="105410"/>
            </a:xfrm>
            <a:custGeom>
              <a:avLst/>
              <a:gdLst/>
              <a:ahLst/>
              <a:cxnLst/>
              <a:rect l="l" t="t" r="r" b="b"/>
              <a:pathLst>
                <a:path w="1125220" h="105410">
                  <a:moveTo>
                    <a:pt x="1125220" y="0"/>
                  </a:moveTo>
                  <a:lnTo>
                    <a:pt x="1122680" y="0"/>
                  </a:lnTo>
                  <a:lnTo>
                    <a:pt x="1122680" y="2540"/>
                  </a:lnTo>
                  <a:lnTo>
                    <a:pt x="1122680" y="102870"/>
                  </a:lnTo>
                  <a:lnTo>
                    <a:pt x="1270" y="102870"/>
                  </a:lnTo>
                  <a:lnTo>
                    <a:pt x="1270" y="2540"/>
                  </a:lnTo>
                  <a:lnTo>
                    <a:pt x="1122680" y="2540"/>
                  </a:lnTo>
                  <a:lnTo>
                    <a:pt x="11226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2870"/>
                  </a:lnTo>
                  <a:lnTo>
                    <a:pt x="0" y="105410"/>
                  </a:lnTo>
                  <a:lnTo>
                    <a:pt x="1125220" y="105410"/>
                  </a:lnTo>
                  <a:lnTo>
                    <a:pt x="1125220" y="102870"/>
                  </a:lnTo>
                  <a:lnTo>
                    <a:pt x="1125220" y="2540"/>
                  </a:lnTo>
                  <a:lnTo>
                    <a:pt x="1125220" y="0"/>
                  </a:lnTo>
                  <a:close/>
                </a:path>
              </a:pathLst>
            </a:custGeom>
            <a:solidFill>
              <a:srgbClr val="ED9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7467600" y="5317489"/>
              <a:ext cx="1121410" cy="100330"/>
            </a:xfrm>
            <a:custGeom>
              <a:avLst/>
              <a:gdLst/>
              <a:ahLst/>
              <a:cxnLst/>
              <a:rect l="l" t="t" r="r" b="b"/>
              <a:pathLst>
                <a:path w="1121409" h="100329">
                  <a:moveTo>
                    <a:pt x="1121410" y="0"/>
                  </a:moveTo>
                  <a:lnTo>
                    <a:pt x="1120140" y="0"/>
                  </a:lnTo>
                  <a:lnTo>
                    <a:pt x="1120140" y="1270"/>
                  </a:lnTo>
                  <a:lnTo>
                    <a:pt x="1120140" y="99060"/>
                  </a:lnTo>
                  <a:lnTo>
                    <a:pt x="2540" y="99060"/>
                  </a:lnTo>
                  <a:lnTo>
                    <a:pt x="2540" y="1270"/>
                  </a:lnTo>
                  <a:lnTo>
                    <a:pt x="1120140" y="1270"/>
                  </a:lnTo>
                  <a:lnTo>
                    <a:pt x="11201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9060"/>
                  </a:lnTo>
                  <a:lnTo>
                    <a:pt x="0" y="100330"/>
                  </a:lnTo>
                  <a:lnTo>
                    <a:pt x="1121410" y="100330"/>
                  </a:lnTo>
                  <a:lnTo>
                    <a:pt x="1121410" y="99060"/>
                  </a:lnTo>
                  <a:lnTo>
                    <a:pt x="1121410" y="1270"/>
                  </a:lnTo>
                  <a:lnTo>
                    <a:pt x="1121410" y="0"/>
                  </a:lnTo>
                  <a:close/>
                </a:path>
              </a:pathLst>
            </a:custGeom>
            <a:solidFill>
              <a:srgbClr val="EEA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7470140" y="5318759"/>
              <a:ext cx="1117600" cy="97790"/>
            </a:xfrm>
            <a:custGeom>
              <a:avLst/>
              <a:gdLst/>
              <a:ahLst/>
              <a:cxnLst/>
              <a:rect l="l" t="t" r="r" b="b"/>
              <a:pathLst>
                <a:path w="1117600" h="97789">
                  <a:moveTo>
                    <a:pt x="1117600" y="0"/>
                  </a:moveTo>
                  <a:lnTo>
                    <a:pt x="1115060" y="0"/>
                  </a:lnTo>
                  <a:lnTo>
                    <a:pt x="1115060" y="2540"/>
                  </a:lnTo>
                  <a:lnTo>
                    <a:pt x="1115060" y="95250"/>
                  </a:lnTo>
                  <a:lnTo>
                    <a:pt x="1270" y="95250"/>
                  </a:lnTo>
                  <a:lnTo>
                    <a:pt x="1270" y="2540"/>
                  </a:lnTo>
                  <a:lnTo>
                    <a:pt x="1115060" y="2540"/>
                  </a:lnTo>
                  <a:lnTo>
                    <a:pt x="11150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5250"/>
                  </a:lnTo>
                  <a:lnTo>
                    <a:pt x="0" y="97790"/>
                  </a:lnTo>
                  <a:lnTo>
                    <a:pt x="1117600" y="97790"/>
                  </a:lnTo>
                  <a:lnTo>
                    <a:pt x="1117600" y="95250"/>
                  </a:lnTo>
                  <a:lnTo>
                    <a:pt x="1117600" y="2540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EEA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7471410" y="5321299"/>
              <a:ext cx="1113790" cy="92710"/>
            </a:xfrm>
            <a:custGeom>
              <a:avLst/>
              <a:gdLst/>
              <a:ahLst/>
              <a:cxnLst/>
              <a:rect l="l" t="t" r="r" b="b"/>
              <a:pathLst>
                <a:path w="1113790" h="92710">
                  <a:moveTo>
                    <a:pt x="1113790" y="0"/>
                  </a:moveTo>
                  <a:lnTo>
                    <a:pt x="1112520" y="0"/>
                  </a:lnTo>
                  <a:lnTo>
                    <a:pt x="1112520" y="1270"/>
                  </a:lnTo>
                  <a:lnTo>
                    <a:pt x="1112520" y="91440"/>
                  </a:lnTo>
                  <a:lnTo>
                    <a:pt x="1270" y="91440"/>
                  </a:lnTo>
                  <a:lnTo>
                    <a:pt x="1270" y="1270"/>
                  </a:lnTo>
                  <a:lnTo>
                    <a:pt x="1112520" y="1270"/>
                  </a:lnTo>
                  <a:lnTo>
                    <a:pt x="11125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1113790" y="92710"/>
                  </a:lnTo>
                  <a:lnTo>
                    <a:pt x="1113790" y="91440"/>
                  </a:lnTo>
                  <a:lnTo>
                    <a:pt x="1113790" y="1270"/>
                  </a:lnTo>
                  <a:lnTo>
                    <a:pt x="1113790" y="0"/>
                  </a:lnTo>
                  <a:close/>
                </a:path>
              </a:pathLst>
            </a:custGeom>
            <a:solidFill>
              <a:srgbClr val="EFA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7472680" y="5322569"/>
              <a:ext cx="1111250" cy="90170"/>
            </a:xfrm>
            <a:custGeom>
              <a:avLst/>
              <a:gdLst/>
              <a:ahLst/>
              <a:cxnLst/>
              <a:rect l="l" t="t" r="r" b="b"/>
              <a:pathLst>
                <a:path w="1111250" h="90170">
                  <a:moveTo>
                    <a:pt x="1111250" y="0"/>
                  </a:moveTo>
                  <a:lnTo>
                    <a:pt x="1109980" y="0"/>
                  </a:lnTo>
                  <a:lnTo>
                    <a:pt x="1109980" y="1270"/>
                  </a:lnTo>
                  <a:lnTo>
                    <a:pt x="1109980" y="87630"/>
                  </a:lnTo>
                  <a:lnTo>
                    <a:pt x="2540" y="87630"/>
                  </a:lnTo>
                  <a:lnTo>
                    <a:pt x="2540" y="1270"/>
                  </a:lnTo>
                  <a:lnTo>
                    <a:pt x="1109980" y="1270"/>
                  </a:lnTo>
                  <a:lnTo>
                    <a:pt x="11099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7630"/>
                  </a:lnTo>
                  <a:lnTo>
                    <a:pt x="0" y="90170"/>
                  </a:lnTo>
                  <a:lnTo>
                    <a:pt x="1111250" y="90170"/>
                  </a:lnTo>
                  <a:lnTo>
                    <a:pt x="1111250" y="87630"/>
                  </a:lnTo>
                  <a:lnTo>
                    <a:pt x="1111250" y="1270"/>
                  </a:lnTo>
                  <a:lnTo>
                    <a:pt x="1111250" y="0"/>
                  </a:lnTo>
                  <a:close/>
                </a:path>
              </a:pathLst>
            </a:custGeom>
            <a:solidFill>
              <a:srgbClr val="F0A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7475220" y="5323839"/>
              <a:ext cx="1107440" cy="86360"/>
            </a:xfrm>
            <a:custGeom>
              <a:avLst/>
              <a:gdLst/>
              <a:ahLst/>
              <a:cxnLst/>
              <a:rect l="l" t="t" r="r" b="b"/>
              <a:pathLst>
                <a:path w="1107440" h="86360">
                  <a:moveTo>
                    <a:pt x="1107440" y="0"/>
                  </a:moveTo>
                  <a:lnTo>
                    <a:pt x="1104900" y="0"/>
                  </a:lnTo>
                  <a:lnTo>
                    <a:pt x="1104900" y="2540"/>
                  </a:lnTo>
                  <a:lnTo>
                    <a:pt x="1104900" y="85090"/>
                  </a:lnTo>
                  <a:lnTo>
                    <a:pt x="1270" y="85090"/>
                  </a:lnTo>
                  <a:lnTo>
                    <a:pt x="1270" y="2540"/>
                  </a:lnTo>
                  <a:lnTo>
                    <a:pt x="1104900" y="2540"/>
                  </a:lnTo>
                  <a:lnTo>
                    <a:pt x="11049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5090"/>
                  </a:lnTo>
                  <a:lnTo>
                    <a:pt x="0" y="86360"/>
                  </a:lnTo>
                  <a:lnTo>
                    <a:pt x="1107440" y="86360"/>
                  </a:lnTo>
                  <a:lnTo>
                    <a:pt x="1107440" y="85090"/>
                  </a:lnTo>
                  <a:lnTo>
                    <a:pt x="1107440" y="2540"/>
                  </a:lnTo>
                  <a:lnTo>
                    <a:pt x="1107440" y="0"/>
                  </a:lnTo>
                  <a:close/>
                </a:path>
              </a:pathLst>
            </a:custGeom>
            <a:solidFill>
              <a:srgbClr val="F0AD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7476490" y="5326379"/>
              <a:ext cx="1103630" cy="82550"/>
            </a:xfrm>
            <a:custGeom>
              <a:avLst/>
              <a:gdLst/>
              <a:ahLst/>
              <a:cxnLst/>
              <a:rect l="l" t="t" r="r" b="b"/>
              <a:pathLst>
                <a:path w="1103629" h="82550">
                  <a:moveTo>
                    <a:pt x="1103630" y="0"/>
                  </a:moveTo>
                  <a:lnTo>
                    <a:pt x="1102360" y="0"/>
                  </a:lnTo>
                  <a:lnTo>
                    <a:pt x="1102360" y="1270"/>
                  </a:lnTo>
                  <a:lnTo>
                    <a:pt x="1102360" y="81280"/>
                  </a:lnTo>
                  <a:lnTo>
                    <a:pt x="2540" y="81280"/>
                  </a:lnTo>
                  <a:lnTo>
                    <a:pt x="2540" y="1270"/>
                  </a:lnTo>
                  <a:lnTo>
                    <a:pt x="1102360" y="1270"/>
                  </a:lnTo>
                  <a:lnTo>
                    <a:pt x="11023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1280"/>
                  </a:lnTo>
                  <a:lnTo>
                    <a:pt x="0" y="82550"/>
                  </a:lnTo>
                  <a:lnTo>
                    <a:pt x="1103630" y="82550"/>
                  </a:lnTo>
                  <a:lnTo>
                    <a:pt x="1103630" y="81280"/>
                  </a:lnTo>
                  <a:lnTo>
                    <a:pt x="1103630" y="1270"/>
                  </a:lnTo>
                  <a:lnTo>
                    <a:pt x="1103630" y="0"/>
                  </a:lnTo>
                  <a:close/>
                </a:path>
              </a:pathLst>
            </a:custGeom>
            <a:solidFill>
              <a:srgbClr val="F1B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7479030" y="5327649"/>
              <a:ext cx="1099820" cy="80010"/>
            </a:xfrm>
            <a:custGeom>
              <a:avLst/>
              <a:gdLst/>
              <a:ahLst/>
              <a:cxnLst/>
              <a:rect l="l" t="t" r="r" b="b"/>
              <a:pathLst>
                <a:path w="1099820" h="80010">
                  <a:moveTo>
                    <a:pt x="1099820" y="0"/>
                  </a:moveTo>
                  <a:lnTo>
                    <a:pt x="1097280" y="0"/>
                  </a:lnTo>
                  <a:lnTo>
                    <a:pt x="1097280" y="2540"/>
                  </a:lnTo>
                  <a:lnTo>
                    <a:pt x="1097280" y="77470"/>
                  </a:lnTo>
                  <a:lnTo>
                    <a:pt x="1270" y="77470"/>
                  </a:lnTo>
                  <a:lnTo>
                    <a:pt x="1270" y="2540"/>
                  </a:lnTo>
                  <a:lnTo>
                    <a:pt x="1097280" y="2540"/>
                  </a:lnTo>
                  <a:lnTo>
                    <a:pt x="10972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7470"/>
                  </a:lnTo>
                  <a:lnTo>
                    <a:pt x="0" y="80010"/>
                  </a:lnTo>
                  <a:lnTo>
                    <a:pt x="1099820" y="80010"/>
                  </a:lnTo>
                  <a:lnTo>
                    <a:pt x="1099820" y="77470"/>
                  </a:lnTo>
                  <a:lnTo>
                    <a:pt x="1099820" y="2540"/>
                  </a:lnTo>
                  <a:lnTo>
                    <a:pt x="1099820" y="0"/>
                  </a:lnTo>
                  <a:close/>
                </a:path>
              </a:pathLst>
            </a:custGeom>
            <a:solidFill>
              <a:srgbClr val="F1B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7480300" y="5330189"/>
              <a:ext cx="1096010" cy="74930"/>
            </a:xfrm>
            <a:custGeom>
              <a:avLst/>
              <a:gdLst/>
              <a:ahLst/>
              <a:cxnLst/>
              <a:rect l="l" t="t" r="r" b="b"/>
              <a:pathLst>
                <a:path w="1096009" h="74929">
                  <a:moveTo>
                    <a:pt x="1096010" y="0"/>
                  </a:moveTo>
                  <a:lnTo>
                    <a:pt x="1094740" y="0"/>
                  </a:lnTo>
                  <a:lnTo>
                    <a:pt x="1094740" y="1270"/>
                  </a:lnTo>
                  <a:lnTo>
                    <a:pt x="1094740" y="73660"/>
                  </a:lnTo>
                  <a:lnTo>
                    <a:pt x="2540" y="73660"/>
                  </a:lnTo>
                  <a:lnTo>
                    <a:pt x="2540" y="1270"/>
                  </a:lnTo>
                  <a:lnTo>
                    <a:pt x="1094740" y="1270"/>
                  </a:lnTo>
                  <a:lnTo>
                    <a:pt x="10947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3660"/>
                  </a:lnTo>
                  <a:lnTo>
                    <a:pt x="0" y="74930"/>
                  </a:lnTo>
                  <a:lnTo>
                    <a:pt x="1096010" y="74930"/>
                  </a:lnTo>
                  <a:lnTo>
                    <a:pt x="1096010" y="73660"/>
                  </a:lnTo>
                  <a:lnTo>
                    <a:pt x="1096010" y="1270"/>
                  </a:lnTo>
                  <a:lnTo>
                    <a:pt x="1096010" y="0"/>
                  </a:lnTo>
                  <a:close/>
                </a:path>
              </a:pathLst>
            </a:custGeom>
            <a:solidFill>
              <a:srgbClr val="F2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7482840" y="5331459"/>
              <a:ext cx="1092200" cy="72390"/>
            </a:xfrm>
            <a:custGeom>
              <a:avLst/>
              <a:gdLst/>
              <a:ahLst/>
              <a:cxnLst/>
              <a:rect l="l" t="t" r="r" b="b"/>
              <a:pathLst>
                <a:path w="1092200" h="72389">
                  <a:moveTo>
                    <a:pt x="1092200" y="0"/>
                  </a:moveTo>
                  <a:lnTo>
                    <a:pt x="1089660" y="0"/>
                  </a:lnTo>
                  <a:lnTo>
                    <a:pt x="1089660" y="2540"/>
                  </a:lnTo>
                  <a:lnTo>
                    <a:pt x="1089660" y="69850"/>
                  </a:lnTo>
                  <a:lnTo>
                    <a:pt x="1270" y="69850"/>
                  </a:lnTo>
                  <a:lnTo>
                    <a:pt x="1270" y="2540"/>
                  </a:lnTo>
                  <a:lnTo>
                    <a:pt x="1089660" y="2540"/>
                  </a:lnTo>
                  <a:lnTo>
                    <a:pt x="10896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9850"/>
                  </a:lnTo>
                  <a:lnTo>
                    <a:pt x="0" y="72390"/>
                  </a:lnTo>
                  <a:lnTo>
                    <a:pt x="1092200" y="72390"/>
                  </a:lnTo>
                  <a:lnTo>
                    <a:pt x="1092200" y="69850"/>
                  </a:lnTo>
                  <a:lnTo>
                    <a:pt x="1092200" y="2540"/>
                  </a:lnTo>
                  <a:lnTo>
                    <a:pt x="1092200" y="0"/>
                  </a:lnTo>
                  <a:close/>
                </a:path>
              </a:pathLst>
            </a:custGeom>
            <a:solidFill>
              <a:srgbClr val="F2B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7484110" y="5333999"/>
              <a:ext cx="1088390" cy="67310"/>
            </a:xfrm>
            <a:custGeom>
              <a:avLst/>
              <a:gdLst/>
              <a:ahLst/>
              <a:cxnLst/>
              <a:rect l="l" t="t" r="r" b="b"/>
              <a:pathLst>
                <a:path w="1088390" h="67310">
                  <a:moveTo>
                    <a:pt x="1088390" y="0"/>
                  </a:moveTo>
                  <a:lnTo>
                    <a:pt x="1087120" y="0"/>
                  </a:lnTo>
                  <a:lnTo>
                    <a:pt x="1087120" y="1270"/>
                  </a:lnTo>
                  <a:lnTo>
                    <a:pt x="1087120" y="66040"/>
                  </a:lnTo>
                  <a:lnTo>
                    <a:pt x="1270" y="66040"/>
                  </a:lnTo>
                  <a:lnTo>
                    <a:pt x="1270" y="1270"/>
                  </a:lnTo>
                  <a:lnTo>
                    <a:pt x="1087120" y="1270"/>
                  </a:lnTo>
                  <a:lnTo>
                    <a:pt x="10871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6040"/>
                  </a:lnTo>
                  <a:lnTo>
                    <a:pt x="0" y="67310"/>
                  </a:lnTo>
                  <a:lnTo>
                    <a:pt x="1088390" y="67310"/>
                  </a:lnTo>
                  <a:lnTo>
                    <a:pt x="1088390" y="66040"/>
                  </a:lnTo>
                  <a:lnTo>
                    <a:pt x="1088390" y="1270"/>
                  </a:lnTo>
                  <a:lnTo>
                    <a:pt x="1088390" y="0"/>
                  </a:lnTo>
                  <a:close/>
                </a:path>
              </a:pathLst>
            </a:custGeom>
            <a:solidFill>
              <a:srgbClr val="F3B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7485380" y="5335269"/>
              <a:ext cx="1085850" cy="64769"/>
            </a:xfrm>
            <a:custGeom>
              <a:avLst/>
              <a:gdLst/>
              <a:ahLst/>
              <a:cxnLst/>
              <a:rect l="l" t="t" r="r" b="b"/>
              <a:pathLst>
                <a:path w="1085850" h="64770">
                  <a:moveTo>
                    <a:pt x="1085850" y="0"/>
                  </a:moveTo>
                  <a:lnTo>
                    <a:pt x="1084580" y="0"/>
                  </a:lnTo>
                  <a:lnTo>
                    <a:pt x="1084580" y="1270"/>
                  </a:lnTo>
                  <a:lnTo>
                    <a:pt x="1084580" y="63500"/>
                  </a:lnTo>
                  <a:lnTo>
                    <a:pt x="2540" y="63500"/>
                  </a:lnTo>
                  <a:lnTo>
                    <a:pt x="2540" y="1270"/>
                  </a:lnTo>
                  <a:lnTo>
                    <a:pt x="1084580" y="1270"/>
                  </a:lnTo>
                  <a:lnTo>
                    <a:pt x="10845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3500"/>
                  </a:lnTo>
                  <a:lnTo>
                    <a:pt x="0" y="64770"/>
                  </a:lnTo>
                  <a:lnTo>
                    <a:pt x="1085850" y="64770"/>
                  </a:lnTo>
                  <a:lnTo>
                    <a:pt x="1085850" y="63500"/>
                  </a:lnTo>
                  <a:lnTo>
                    <a:pt x="1085850" y="1270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F3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7487920" y="5336539"/>
              <a:ext cx="1082040" cy="62230"/>
            </a:xfrm>
            <a:custGeom>
              <a:avLst/>
              <a:gdLst/>
              <a:ahLst/>
              <a:cxnLst/>
              <a:rect l="l" t="t" r="r" b="b"/>
              <a:pathLst>
                <a:path w="1082040" h="62229">
                  <a:moveTo>
                    <a:pt x="1082040" y="0"/>
                  </a:moveTo>
                  <a:lnTo>
                    <a:pt x="1079500" y="0"/>
                  </a:lnTo>
                  <a:lnTo>
                    <a:pt x="1079500" y="2540"/>
                  </a:lnTo>
                  <a:lnTo>
                    <a:pt x="1079500" y="59690"/>
                  </a:lnTo>
                  <a:lnTo>
                    <a:pt x="1270" y="59690"/>
                  </a:lnTo>
                  <a:lnTo>
                    <a:pt x="1270" y="2540"/>
                  </a:lnTo>
                  <a:lnTo>
                    <a:pt x="1079500" y="2540"/>
                  </a:lnTo>
                  <a:lnTo>
                    <a:pt x="10795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9690"/>
                  </a:lnTo>
                  <a:lnTo>
                    <a:pt x="0" y="62230"/>
                  </a:lnTo>
                  <a:lnTo>
                    <a:pt x="1082040" y="62230"/>
                  </a:lnTo>
                  <a:lnTo>
                    <a:pt x="1082040" y="59690"/>
                  </a:lnTo>
                  <a:lnTo>
                    <a:pt x="1082040" y="2540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F4C4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7489190" y="5339079"/>
              <a:ext cx="1078230" cy="57150"/>
            </a:xfrm>
            <a:custGeom>
              <a:avLst/>
              <a:gdLst/>
              <a:ahLst/>
              <a:cxnLst/>
              <a:rect l="l" t="t" r="r" b="b"/>
              <a:pathLst>
                <a:path w="1078229" h="57150">
                  <a:moveTo>
                    <a:pt x="1078230" y="0"/>
                  </a:moveTo>
                  <a:lnTo>
                    <a:pt x="1076960" y="0"/>
                  </a:lnTo>
                  <a:lnTo>
                    <a:pt x="1076960" y="1270"/>
                  </a:lnTo>
                  <a:lnTo>
                    <a:pt x="1076960" y="55880"/>
                  </a:lnTo>
                  <a:lnTo>
                    <a:pt x="2540" y="55880"/>
                  </a:lnTo>
                  <a:lnTo>
                    <a:pt x="2540" y="1270"/>
                  </a:lnTo>
                  <a:lnTo>
                    <a:pt x="1076960" y="1270"/>
                  </a:lnTo>
                  <a:lnTo>
                    <a:pt x="10769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5880"/>
                  </a:lnTo>
                  <a:lnTo>
                    <a:pt x="0" y="57150"/>
                  </a:lnTo>
                  <a:lnTo>
                    <a:pt x="1078230" y="57150"/>
                  </a:lnTo>
                  <a:lnTo>
                    <a:pt x="1078230" y="55880"/>
                  </a:lnTo>
                  <a:lnTo>
                    <a:pt x="1078230" y="1270"/>
                  </a:lnTo>
                  <a:lnTo>
                    <a:pt x="1078230" y="0"/>
                  </a:lnTo>
                  <a:close/>
                </a:path>
              </a:pathLst>
            </a:custGeom>
            <a:solidFill>
              <a:srgbClr val="F4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7491730" y="5340349"/>
              <a:ext cx="1074420" cy="54610"/>
            </a:xfrm>
            <a:custGeom>
              <a:avLst/>
              <a:gdLst/>
              <a:ahLst/>
              <a:cxnLst/>
              <a:rect l="l" t="t" r="r" b="b"/>
              <a:pathLst>
                <a:path w="1074420" h="54610">
                  <a:moveTo>
                    <a:pt x="1074420" y="0"/>
                  </a:moveTo>
                  <a:lnTo>
                    <a:pt x="1071880" y="0"/>
                  </a:lnTo>
                  <a:lnTo>
                    <a:pt x="1071880" y="2540"/>
                  </a:lnTo>
                  <a:lnTo>
                    <a:pt x="1071880" y="52070"/>
                  </a:lnTo>
                  <a:lnTo>
                    <a:pt x="1270" y="52070"/>
                  </a:lnTo>
                  <a:lnTo>
                    <a:pt x="1270" y="2540"/>
                  </a:lnTo>
                  <a:lnTo>
                    <a:pt x="1071880" y="2540"/>
                  </a:lnTo>
                  <a:lnTo>
                    <a:pt x="10718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2070"/>
                  </a:lnTo>
                  <a:lnTo>
                    <a:pt x="0" y="54610"/>
                  </a:lnTo>
                  <a:lnTo>
                    <a:pt x="1074420" y="54610"/>
                  </a:lnTo>
                  <a:lnTo>
                    <a:pt x="1074420" y="52070"/>
                  </a:lnTo>
                  <a:lnTo>
                    <a:pt x="1074420" y="254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F5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7493000" y="5342889"/>
              <a:ext cx="1070610" cy="49530"/>
            </a:xfrm>
            <a:custGeom>
              <a:avLst/>
              <a:gdLst/>
              <a:ahLst/>
              <a:cxnLst/>
              <a:rect l="l" t="t" r="r" b="b"/>
              <a:pathLst>
                <a:path w="1070609" h="49529">
                  <a:moveTo>
                    <a:pt x="1070610" y="0"/>
                  </a:moveTo>
                  <a:lnTo>
                    <a:pt x="1069340" y="0"/>
                  </a:lnTo>
                  <a:lnTo>
                    <a:pt x="1069340" y="1270"/>
                  </a:lnTo>
                  <a:lnTo>
                    <a:pt x="1069340" y="48260"/>
                  </a:lnTo>
                  <a:lnTo>
                    <a:pt x="1270" y="48260"/>
                  </a:lnTo>
                  <a:lnTo>
                    <a:pt x="1270" y="1270"/>
                  </a:lnTo>
                  <a:lnTo>
                    <a:pt x="1069340" y="1270"/>
                  </a:lnTo>
                  <a:lnTo>
                    <a:pt x="10693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8260"/>
                  </a:lnTo>
                  <a:lnTo>
                    <a:pt x="0" y="49530"/>
                  </a:lnTo>
                  <a:lnTo>
                    <a:pt x="1070610" y="49530"/>
                  </a:lnTo>
                  <a:lnTo>
                    <a:pt x="1070610" y="48260"/>
                  </a:lnTo>
                  <a:lnTo>
                    <a:pt x="1070610" y="1270"/>
                  </a:lnTo>
                  <a:lnTo>
                    <a:pt x="1070610" y="0"/>
                  </a:lnTo>
                  <a:close/>
                </a:path>
              </a:pathLst>
            </a:custGeom>
            <a:solidFill>
              <a:srgbClr val="F5C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7494270" y="5344159"/>
              <a:ext cx="1068070" cy="44450"/>
            </a:xfrm>
            <a:custGeom>
              <a:avLst/>
              <a:gdLst/>
              <a:ahLst/>
              <a:cxnLst/>
              <a:rect l="l" t="t" r="r" b="b"/>
              <a:pathLst>
                <a:path w="1068070" h="44450">
                  <a:moveTo>
                    <a:pt x="10680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44450"/>
                  </a:lnTo>
                  <a:lnTo>
                    <a:pt x="2540" y="44450"/>
                  </a:lnTo>
                  <a:lnTo>
                    <a:pt x="2540" y="1270"/>
                  </a:lnTo>
                  <a:lnTo>
                    <a:pt x="1066800" y="1270"/>
                  </a:lnTo>
                  <a:lnTo>
                    <a:pt x="1066800" y="44450"/>
                  </a:lnTo>
                  <a:lnTo>
                    <a:pt x="1068070" y="44450"/>
                  </a:lnTo>
                  <a:lnTo>
                    <a:pt x="1068070" y="1270"/>
                  </a:lnTo>
                  <a:lnTo>
                    <a:pt x="1068070" y="0"/>
                  </a:lnTo>
                  <a:close/>
                </a:path>
              </a:pathLst>
            </a:custGeom>
            <a:solidFill>
              <a:srgbClr val="F6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7496810" y="5345429"/>
              <a:ext cx="1064260" cy="43180"/>
            </a:xfrm>
            <a:custGeom>
              <a:avLst/>
              <a:gdLst/>
              <a:ahLst/>
              <a:cxnLst/>
              <a:rect l="l" t="t" r="r" b="b"/>
              <a:pathLst>
                <a:path w="1064259" h="43179">
                  <a:moveTo>
                    <a:pt x="1064260" y="0"/>
                  </a:moveTo>
                  <a:lnTo>
                    <a:pt x="1061720" y="0"/>
                  </a:lnTo>
                  <a:lnTo>
                    <a:pt x="1061720" y="2540"/>
                  </a:lnTo>
                  <a:lnTo>
                    <a:pt x="1061720" y="41910"/>
                  </a:lnTo>
                  <a:lnTo>
                    <a:pt x="1270" y="41910"/>
                  </a:lnTo>
                  <a:lnTo>
                    <a:pt x="1270" y="2540"/>
                  </a:lnTo>
                  <a:lnTo>
                    <a:pt x="1061720" y="2540"/>
                  </a:lnTo>
                  <a:lnTo>
                    <a:pt x="10617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1910"/>
                  </a:lnTo>
                  <a:lnTo>
                    <a:pt x="0" y="43180"/>
                  </a:lnTo>
                  <a:lnTo>
                    <a:pt x="1064260" y="43180"/>
                  </a:lnTo>
                  <a:lnTo>
                    <a:pt x="1064260" y="41910"/>
                  </a:lnTo>
                  <a:lnTo>
                    <a:pt x="1064260" y="2540"/>
                  </a:lnTo>
                  <a:lnTo>
                    <a:pt x="1064260" y="0"/>
                  </a:lnTo>
                  <a:close/>
                </a:path>
              </a:pathLst>
            </a:custGeom>
            <a:solidFill>
              <a:srgbClr val="F6D5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7498080" y="5347969"/>
              <a:ext cx="1060450" cy="38100"/>
            </a:xfrm>
            <a:custGeom>
              <a:avLst/>
              <a:gdLst/>
              <a:ahLst/>
              <a:cxnLst/>
              <a:rect l="l" t="t" r="r" b="b"/>
              <a:pathLst>
                <a:path w="1060450" h="38100">
                  <a:moveTo>
                    <a:pt x="10604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0"/>
                  </a:lnTo>
                  <a:lnTo>
                    <a:pt x="2540" y="38100"/>
                  </a:lnTo>
                  <a:lnTo>
                    <a:pt x="2540" y="1270"/>
                  </a:lnTo>
                  <a:lnTo>
                    <a:pt x="1059180" y="1270"/>
                  </a:lnTo>
                  <a:lnTo>
                    <a:pt x="1059180" y="38100"/>
                  </a:lnTo>
                  <a:lnTo>
                    <a:pt x="1060450" y="38100"/>
                  </a:lnTo>
                  <a:lnTo>
                    <a:pt x="1060450" y="1270"/>
                  </a:lnTo>
                  <a:lnTo>
                    <a:pt x="1060450" y="0"/>
                  </a:lnTo>
                  <a:close/>
                </a:path>
              </a:pathLst>
            </a:custGeom>
            <a:solidFill>
              <a:srgbClr val="F7D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7500620" y="5349239"/>
              <a:ext cx="1056640" cy="36830"/>
            </a:xfrm>
            <a:custGeom>
              <a:avLst/>
              <a:gdLst/>
              <a:ahLst/>
              <a:cxnLst/>
              <a:rect l="l" t="t" r="r" b="b"/>
              <a:pathLst>
                <a:path w="1056640" h="36829">
                  <a:moveTo>
                    <a:pt x="1056640" y="0"/>
                  </a:moveTo>
                  <a:lnTo>
                    <a:pt x="1054100" y="0"/>
                  </a:lnTo>
                  <a:lnTo>
                    <a:pt x="1054100" y="2540"/>
                  </a:lnTo>
                  <a:lnTo>
                    <a:pt x="1054100" y="34290"/>
                  </a:lnTo>
                  <a:lnTo>
                    <a:pt x="1270" y="34290"/>
                  </a:lnTo>
                  <a:lnTo>
                    <a:pt x="1270" y="2540"/>
                  </a:lnTo>
                  <a:lnTo>
                    <a:pt x="1054100" y="2540"/>
                  </a:lnTo>
                  <a:lnTo>
                    <a:pt x="10541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4290"/>
                  </a:lnTo>
                  <a:lnTo>
                    <a:pt x="0" y="36830"/>
                  </a:lnTo>
                  <a:lnTo>
                    <a:pt x="1056640" y="36830"/>
                  </a:lnTo>
                  <a:lnTo>
                    <a:pt x="1056640" y="34290"/>
                  </a:lnTo>
                  <a:lnTo>
                    <a:pt x="1056640" y="2540"/>
                  </a:lnTo>
                  <a:lnTo>
                    <a:pt x="1056640" y="0"/>
                  </a:lnTo>
                  <a:close/>
                </a:path>
              </a:pathLst>
            </a:custGeom>
            <a:solidFill>
              <a:srgbClr val="F7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7501890" y="5351779"/>
              <a:ext cx="1052830" cy="31750"/>
            </a:xfrm>
            <a:custGeom>
              <a:avLst/>
              <a:gdLst/>
              <a:ahLst/>
              <a:cxnLst/>
              <a:rect l="l" t="t" r="r" b="b"/>
              <a:pathLst>
                <a:path w="1052829" h="31750">
                  <a:moveTo>
                    <a:pt x="1052830" y="0"/>
                  </a:moveTo>
                  <a:lnTo>
                    <a:pt x="1051560" y="0"/>
                  </a:lnTo>
                  <a:lnTo>
                    <a:pt x="1051560" y="1270"/>
                  </a:lnTo>
                  <a:lnTo>
                    <a:pt x="1051560" y="30480"/>
                  </a:lnTo>
                  <a:lnTo>
                    <a:pt x="2540" y="30480"/>
                  </a:lnTo>
                  <a:lnTo>
                    <a:pt x="2540" y="1270"/>
                  </a:lnTo>
                  <a:lnTo>
                    <a:pt x="1051560" y="1270"/>
                  </a:lnTo>
                  <a:lnTo>
                    <a:pt x="10515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1052830" y="31750"/>
                  </a:lnTo>
                  <a:lnTo>
                    <a:pt x="1052830" y="30480"/>
                  </a:lnTo>
                  <a:lnTo>
                    <a:pt x="1052830" y="1270"/>
                  </a:lnTo>
                  <a:lnTo>
                    <a:pt x="1052830" y="0"/>
                  </a:lnTo>
                  <a:close/>
                </a:path>
              </a:pathLst>
            </a:custGeom>
            <a:solidFill>
              <a:srgbClr val="F8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7504430" y="5353049"/>
              <a:ext cx="1049020" cy="29209"/>
            </a:xfrm>
            <a:custGeom>
              <a:avLst/>
              <a:gdLst/>
              <a:ahLst/>
              <a:cxnLst/>
              <a:rect l="l" t="t" r="r" b="b"/>
              <a:pathLst>
                <a:path w="1049020" h="29210">
                  <a:moveTo>
                    <a:pt x="1049020" y="0"/>
                  </a:moveTo>
                  <a:lnTo>
                    <a:pt x="1046480" y="0"/>
                  </a:lnTo>
                  <a:lnTo>
                    <a:pt x="1046480" y="2540"/>
                  </a:lnTo>
                  <a:lnTo>
                    <a:pt x="1046480" y="26670"/>
                  </a:lnTo>
                  <a:lnTo>
                    <a:pt x="1270" y="26670"/>
                  </a:lnTo>
                  <a:lnTo>
                    <a:pt x="1270" y="2540"/>
                  </a:lnTo>
                  <a:lnTo>
                    <a:pt x="1046480" y="2540"/>
                  </a:lnTo>
                  <a:lnTo>
                    <a:pt x="10464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6670"/>
                  </a:lnTo>
                  <a:lnTo>
                    <a:pt x="0" y="29210"/>
                  </a:lnTo>
                  <a:lnTo>
                    <a:pt x="1049020" y="29210"/>
                  </a:lnTo>
                  <a:lnTo>
                    <a:pt x="1049020" y="26670"/>
                  </a:lnTo>
                  <a:lnTo>
                    <a:pt x="1049020" y="2540"/>
                  </a:lnTo>
                  <a:lnTo>
                    <a:pt x="1049020" y="0"/>
                  </a:lnTo>
                  <a:close/>
                </a:path>
              </a:pathLst>
            </a:custGeom>
            <a:solidFill>
              <a:srgbClr val="F8E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7505700" y="5355589"/>
              <a:ext cx="1045210" cy="24130"/>
            </a:xfrm>
            <a:custGeom>
              <a:avLst/>
              <a:gdLst/>
              <a:ahLst/>
              <a:cxnLst/>
              <a:rect l="l" t="t" r="r" b="b"/>
              <a:pathLst>
                <a:path w="1045209" h="24129">
                  <a:moveTo>
                    <a:pt x="1045210" y="0"/>
                  </a:moveTo>
                  <a:lnTo>
                    <a:pt x="1043940" y="0"/>
                  </a:lnTo>
                  <a:lnTo>
                    <a:pt x="1043940" y="1270"/>
                  </a:lnTo>
                  <a:lnTo>
                    <a:pt x="1043940" y="22860"/>
                  </a:lnTo>
                  <a:lnTo>
                    <a:pt x="1270" y="22860"/>
                  </a:lnTo>
                  <a:lnTo>
                    <a:pt x="1270" y="1270"/>
                  </a:lnTo>
                  <a:lnTo>
                    <a:pt x="1043940" y="1270"/>
                  </a:lnTo>
                  <a:lnTo>
                    <a:pt x="1043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860"/>
                  </a:lnTo>
                  <a:lnTo>
                    <a:pt x="0" y="24130"/>
                  </a:lnTo>
                  <a:lnTo>
                    <a:pt x="1045210" y="24130"/>
                  </a:lnTo>
                  <a:lnTo>
                    <a:pt x="1045210" y="22860"/>
                  </a:lnTo>
                  <a:lnTo>
                    <a:pt x="1045210" y="1270"/>
                  </a:lnTo>
                  <a:lnTo>
                    <a:pt x="1045210" y="0"/>
                  </a:lnTo>
                  <a:close/>
                </a:path>
              </a:pathLst>
            </a:custGeom>
            <a:solidFill>
              <a:srgbClr val="F9E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7506970" y="5356859"/>
              <a:ext cx="1042669" cy="21590"/>
            </a:xfrm>
            <a:custGeom>
              <a:avLst/>
              <a:gdLst/>
              <a:ahLst/>
              <a:cxnLst/>
              <a:rect l="l" t="t" r="r" b="b"/>
              <a:pathLst>
                <a:path w="1042670" h="21589">
                  <a:moveTo>
                    <a:pt x="1042670" y="0"/>
                  </a:moveTo>
                  <a:lnTo>
                    <a:pt x="1041400" y="0"/>
                  </a:lnTo>
                  <a:lnTo>
                    <a:pt x="1041400" y="1270"/>
                  </a:lnTo>
                  <a:lnTo>
                    <a:pt x="1041400" y="20320"/>
                  </a:lnTo>
                  <a:lnTo>
                    <a:pt x="2540" y="20320"/>
                  </a:lnTo>
                  <a:lnTo>
                    <a:pt x="2540" y="1270"/>
                  </a:lnTo>
                  <a:lnTo>
                    <a:pt x="1041400" y="1270"/>
                  </a:lnTo>
                  <a:lnTo>
                    <a:pt x="10414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1042670" y="21590"/>
                  </a:lnTo>
                  <a:lnTo>
                    <a:pt x="1042670" y="20320"/>
                  </a:lnTo>
                  <a:lnTo>
                    <a:pt x="1042670" y="1270"/>
                  </a:lnTo>
                  <a:lnTo>
                    <a:pt x="1042670" y="0"/>
                  </a:lnTo>
                  <a:close/>
                </a:path>
              </a:pathLst>
            </a:custGeom>
            <a:solidFill>
              <a:srgbClr val="F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7509510" y="5358129"/>
              <a:ext cx="1038860" cy="19050"/>
            </a:xfrm>
            <a:custGeom>
              <a:avLst/>
              <a:gdLst/>
              <a:ahLst/>
              <a:cxnLst/>
              <a:rect l="l" t="t" r="r" b="b"/>
              <a:pathLst>
                <a:path w="1038859" h="19050">
                  <a:moveTo>
                    <a:pt x="1038860" y="0"/>
                  </a:moveTo>
                  <a:lnTo>
                    <a:pt x="1036320" y="0"/>
                  </a:lnTo>
                  <a:lnTo>
                    <a:pt x="1036320" y="2540"/>
                  </a:lnTo>
                  <a:lnTo>
                    <a:pt x="1036320" y="16510"/>
                  </a:lnTo>
                  <a:lnTo>
                    <a:pt x="1270" y="16510"/>
                  </a:lnTo>
                  <a:lnTo>
                    <a:pt x="1270" y="2540"/>
                  </a:lnTo>
                  <a:lnTo>
                    <a:pt x="1036320" y="2540"/>
                  </a:lnTo>
                  <a:lnTo>
                    <a:pt x="10363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1038860" y="19050"/>
                  </a:lnTo>
                  <a:lnTo>
                    <a:pt x="1038860" y="16510"/>
                  </a:lnTo>
                  <a:lnTo>
                    <a:pt x="1038860" y="2540"/>
                  </a:lnTo>
                  <a:lnTo>
                    <a:pt x="1038860" y="0"/>
                  </a:lnTo>
                  <a:close/>
                </a:path>
              </a:pathLst>
            </a:custGeom>
            <a:solidFill>
              <a:srgbClr val="FA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7510780" y="5360669"/>
              <a:ext cx="1035050" cy="12700"/>
            </a:xfrm>
            <a:custGeom>
              <a:avLst/>
              <a:gdLst/>
              <a:ahLst/>
              <a:cxnLst/>
              <a:rect l="l" t="t" r="r" b="b"/>
              <a:pathLst>
                <a:path w="1035050" h="12700">
                  <a:moveTo>
                    <a:pt x="10350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2700"/>
                  </a:lnTo>
                  <a:lnTo>
                    <a:pt x="2540" y="12700"/>
                  </a:lnTo>
                  <a:lnTo>
                    <a:pt x="2540" y="1270"/>
                  </a:lnTo>
                  <a:lnTo>
                    <a:pt x="1033780" y="1270"/>
                  </a:lnTo>
                  <a:lnTo>
                    <a:pt x="1033780" y="12700"/>
                  </a:lnTo>
                  <a:lnTo>
                    <a:pt x="1035050" y="12700"/>
                  </a:lnTo>
                  <a:lnTo>
                    <a:pt x="1035050" y="1270"/>
                  </a:lnTo>
                  <a:lnTo>
                    <a:pt x="1035050" y="0"/>
                  </a:lnTo>
                  <a:close/>
                </a:path>
              </a:pathLst>
            </a:custGeom>
            <a:solidFill>
              <a:srgbClr val="FA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7513320" y="5361939"/>
              <a:ext cx="1031240" cy="11430"/>
            </a:xfrm>
            <a:custGeom>
              <a:avLst/>
              <a:gdLst/>
              <a:ahLst/>
              <a:cxnLst/>
              <a:rect l="l" t="t" r="r" b="b"/>
              <a:pathLst>
                <a:path w="1031240" h="11429">
                  <a:moveTo>
                    <a:pt x="1031240" y="0"/>
                  </a:moveTo>
                  <a:lnTo>
                    <a:pt x="1028700" y="0"/>
                  </a:lnTo>
                  <a:lnTo>
                    <a:pt x="1028700" y="2540"/>
                  </a:lnTo>
                  <a:lnTo>
                    <a:pt x="1028700" y="8890"/>
                  </a:lnTo>
                  <a:lnTo>
                    <a:pt x="1270" y="8890"/>
                  </a:lnTo>
                  <a:lnTo>
                    <a:pt x="1270" y="2540"/>
                  </a:lnTo>
                  <a:lnTo>
                    <a:pt x="1028700" y="254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031240" y="11430"/>
                  </a:lnTo>
                  <a:lnTo>
                    <a:pt x="1031240" y="8890"/>
                  </a:lnTo>
                  <a:lnTo>
                    <a:pt x="1031240" y="2540"/>
                  </a:lnTo>
                  <a:lnTo>
                    <a:pt x="1031240" y="0"/>
                  </a:lnTo>
                  <a:close/>
                </a:path>
              </a:pathLst>
            </a:custGeom>
            <a:solidFill>
              <a:srgbClr val="FB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7514590" y="5364479"/>
              <a:ext cx="1027430" cy="6350"/>
            </a:xfrm>
            <a:custGeom>
              <a:avLst/>
              <a:gdLst/>
              <a:ahLst/>
              <a:cxnLst/>
              <a:rect l="l" t="t" r="r" b="b"/>
              <a:pathLst>
                <a:path w="1027429" h="6350">
                  <a:moveTo>
                    <a:pt x="1027430" y="0"/>
                  </a:moveTo>
                  <a:lnTo>
                    <a:pt x="1026160" y="0"/>
                  </a:lnTo>
                  <a:lnTo>
                    <a:pt x="1026160" y="1270"/>
                  </a:lnTo>
                  <a:lnTo>
                    <a:pt x="1026160" y="5080"/>
                  </a:lnTo>
                  <a:lnTo>
                    <a:pt x="1270" y="5080"/>
                  </a:lnTo>
                  <a:lnTo>
                    <a:pt x="1270" y="1270"/>
                  </a:lnTo>
                  <a:lnTo>
                    <a:pt x="1026160" y="1270"/>
                  </a:lnTo>
                  <a:lnTo>
                    <a:pt x="10261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027430" y="6350"/>
                  </a:lnTo>
                  <a:lnTo>
                    <a:pt x="1027430" y="5080"/>
                  </a:lnTo>
                  <a:lnTo>
                    <a:pt x="1027430" y="1270"/>
                  </a:lnTo>
                  <a:lnTo>
                    <a:pt x="1027430" y="0"/>
                  </a:lnTo>
                  <a:close/>
                </a:path>
              </a:pathLst>
            </a:custGeom>
            <a:solidFill>
              <a:srgbClr val="FB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7515860" y="5365750"/>
              <a:ext cx="1024890" cy="3810"/>
            </a:xfrm>
            <a:custGeom>
              <a:avLst/>
              <a:gdLst/>
              <a:ahLst/>
              <a:cxnLst/>
              <a:rect l="l" t="t" r="r" b="b"/>
              <a:pathLst>
                <a:path w="1024890" h="3810">
                  <a:moveTo>
                    <a:pt x="1024890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1024890" y="3809"/>
                  </a:lnTo>
                  <a:lnTo>
                    <a:pt x="102489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7379969" y="5229859"/>
              <a:ext cx="1297940" cy="276860"/>
            </a:xfrm>
            <a:custGeom>
              <a:avLst/>
              <a:gdLst/>
              <a:ahLst/>
              <a:cxnLst/>
              <a:rect l="l" t="t" r="r" b="b"/>
              <a:pathLst>
                <a:path w="1297940" h="276860">
                  <a:moveTo>
                    <a:pt x="0" y="0"/>
                  </a:moveTo>
                  <a:lnTo>
                    <a:pt x="1297939" y="0"/>
                  </a:lnTo>
                  <a:lnTo>
                    <a:pt x="1297939" y="276859"/>
                  </a:lnTo>
                  <a:lnTo>
                    <a:pt x="0" y="27685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9" name="object 1119"/>
          <p:cNvSpPr txBox="1"/>
          <p:nvPr/>
        </p:nvSpPr>
        <p:spPr>
          <a:xfrm>
            <a:off x="7486650" y="5262879"/>
            <a:ext cx="1083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trike="dblStrike" spc="-5" dirty="0">
                <a:latin typeface="Times New Roman"/>
                <a:cs typeface="Times New Roman"/>
              </a:rPr>
              <a:t>ARACHNOIDE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20" name="object 1120"/>
          <p:cNvGrpSpPr/>
          <p:nvPr/>
        </p:nvGrpSpPr>
        <p:grpSpPr>
          <a:xfrm>
            <a:off x="7360919" y="4777740"/>
            <a:ext cx="1262380" cy="314960"/>
            <a:chOff x="7360919" y="4777740"/>
            <a:chExt cx="1262380" cy="314960"/>
          </a:xfrm>
        </p:grpSpPr>
        <p:sp>
          <p:nvSpPr>
            <p:cNvPr id="1121" name="object 1121"/>
            <p:cNvSpPr/>
            <p:nvPr/>
          </p:nvSpPr>
          <p:spPr>
            <a:xfrm>
              <a:off x="7379970" y="4796790"/>
              <a:ext cx="1225550" cy="278130"/>
            </a:xfrm>
            <a:custGeom>
              <a:avLst/>
              <a:gdLst/>
              <a:ahLst/>
              <a:cxnLst/>
              <a:rect l="l" t="t" r="r" b="b"/>
              <a:pathLst>
                <a:path w="1225550" h="278129">
                  <a:moveTo>
                    <a:pt x="1225550" y="0"/>
                  </a:moveTo>
                  <a:lnTo>
                    <a:pt x="1223010" y="0"/>
                  </a:lnTo>
                  <a:lnTo>
                    <a:pt x="1223010" y="2540"/>
                  </a:lnTo>
                  <a:lnTo>
                    <a:pt x="1223010" y="275590"/>
                  </a:lnTo>
                  <a:lnTo>
                    <a:pt x="1270" y="275590"/>
                  </a:lnTo>
                  <a:lnTo>
                    <a:pt x="1270" y="2540"/>
                  </a:lnTo>
                  <a:lnTo>
                    <a:pt x="1223010" y="2540"/>
                  </a:lnTo>
                  <a:lnTo>
                    <a:pt x="12230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5590"/>
                  </a:lnTo>
                  <a:lnTo>
                    <a:pt x="0" y="278130"/>
                  </a:lnTo>
                  <a:lnTo>
                    <a:pt x="1225550" y="278130"/>
                  </a:lnTo>
                  <a:lnTo>
                    <a:pt x="1225550" y="275590"/>
                  </a:lnTo>
                  <a:lnTo>
                    <a:pt x="1225550" y="2540"/>
                  </a:lnTo>
                  <a:lnTo>
                    <a:pt x="1225550" y="0"/>
                  </a:lnTo>
                  <a:close/>
                </a:path>
              </a:pathLst>
            </a:custGeom>
            <a:solidFill>
              <a:srgbClr val="D50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7381240" y="4799330"/>
              <a:ext cx="1221740" cy="273050"/>
            </a:xfrm>
            <a:custGeom>
              <a:avLst/>
              <a:gdLst/>
              <a:ahLst/>
              <a:cxnLst/>
              <a:rect l="l" t="t" r="r" b="b"/>
              <a:pathLst>
                <a:path w="1221740" h="273050">
                  <a:moveTo>
                    <a:pt x="1221740" y="0"/>
                  </a:moveTo>
                  <a:lnTo>
                    <a:pt x="1220470" y="0"/>
                  </a:lnTo>
                  <a:lnTo>
                    <a:pt x="1220470" y="1270"/>
                  </a:lnTo>
                  <a:lnTo>
                    <a:pt x="1220470" y="271780"/>
                  </a:lnTo>
                  <a:lnTo>
                    <a:pt x="2540" y="271780"/>
                  </a:lnTo>
                  <a:lnTo>
                    <a:pt x="2540" y="1270"/>
                  </a:lnTo>
                  <a:lnTo>
                    <a:pt x="1220470" y="1270"/>
                  </a:lnTo>
                  <a:lnTo>
                    <a:pt x="12204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1780"/>
                  </a:lnTo>
                  <a:lnTo>
                    <a:pt x="0" y="273050"/>
                  </a:lnTo>
                  <a:lnTo>
                    <a:pt x="1221740" y="273050"/>
                  </a:lnTo>
                  <a:lnTo>
                    <a:pt x="1221740" y="271780"/>
                  </a:lnTo>
                  <a:lnTo>
                    <a:pt x="1221740" y="1270"/>
                  </a:lnTo>
                  <a:lnTo>
                    <a:pt x="1221740" y="0"/>
                  </a:lnTo>
                  <a:close/>
                </a:path>
              </a:pathLst>
            </a:custGeom>
            <a:solidFill>
              <a:srgbClr val="D50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7383780" y="4800600"/>
              <a:ext cx="1217930" cy="270510"/>
            </a:xfrm>
            <a:custGeom>
              <a:avLst/>
              <a:gdLst/>
              <a:ahLst/>
              <a:cxnLst/>
              <a:rect l="l" t="t" r="r" b="b"/>
              <a:pathLst>
                <a:path w="1217929" h="270510">
                  <a:moveTo>
                    <a:pt x="1217930" y="0"/>
                  </a:moveTo>
                  <a:lnTo>
                    <a:pt x="1215390" y="0"/>
                  </a:lnTo>
                  <a:lnTo>
                    <a:pt x="1215390" y="1270"/>
                  </a:lnTo>
                  <a:lnTo>
                    <a:pt x="1215390" y="267970"/>
                  </a:lnTo>
                  <a:lnTo>
                    <a:pt x="1270" y="267970"/>
                  </a:lnTo>
                  <a:lnTo>
                    <a:pt x="1270" y="1270"/>
                  </a:lnTo>
                  <a:lnTo>
                    <a:pt x="1215390" y="1270"/>
                  </a:lnTo>
                  <a:lnTo>
                    <a:pt x="12153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7970"/>
                  </a:lnTo>
                  <a:lnTo>
                    <a:pt x="0" y="270510"/>
                  </a:lnTo>
                  <a:lnTo>
                    <a:pt x="1217930" y="270510"/>
                  </a:lnTo>
                  <a:lnTo>
                    <a:pt x="1217930" y="267970"/>
                  </a:lnTo>
                  <a:lnTo>
                    <a:pt x="1217930" y="1270"/>
                  </a:lnTo>
                  <a:lnTo>
                    <a:pt x="1217930" y="0"/>
                  </a:lnTo>
                  <a:close/>
                </a:path>
              </a:pathLst>
            </a:custGeom>
            <a:solidFill>
              <a:srgbClr val="D60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7385050" y="4801870"/>
              <a:ext cx="1214120" cy="266700"/>
            </a:xfrm>
            <a:custGeom>
              <a:avLst/>
              <a:gdLst/>
              <a:ahLst/>
              <a:cxnLst/>
              <a:rect l="l" t="t" r="r" b="b"/>
              <a:pathLst>
                <a:path w="1214120" h="266700">
                  <a:moveTo>
                    <a:pt x="1214120" y="0"/>
                  </a:moveTo>
                  <a:lnTo>
                    <a:pt x="1212850" y="0"/>
                  </a:lnTo>
                  <a:lnTo>
                    <a:pt x="1212850" y="2540"/>
                  </a:lnTo>
                  <a:lnTo>
                    <a:pt x="1212850" y="265430"/>
                  </a:lnTo>
                  <a:lnTo>
                    <a:pt x="2540" y="265430"/>
                  </a:lnTo>
                  <a:lnTo>
                    <a:pt x="2540" y="2540"/>
                  </a:lnTo>
                  <a:lnTo>
                    <a:pt x="1212850" y="2540"/>
                  </a:lnTo>
                  <a:lnTo>
                    <a:pt x="12128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65430"/>
                  </a:lnTo>
                  <a:lnTo>
                    <a:pt x="0" y="266700"/>
                  </a:lnTo>
                  <a:lnTo>
                    <a:pt x="1214120" y="266700"/>
                  </a:lnTo>
                  <a:lnTo>
                    <a:pt x="1214120" y="265430"/>
                  </a:lnTo>
                  <a:lnTo>
                    <a:pt x="1214120" y="2540"/>
                  </a:lnTo>
                  <a:lnTo>
                    <a:pt x="1214120" y="0"/>
                  </a:lnTo>
                  <a:close/>
                </a:path>
              </a:pathLst>
            </a:custGeom>
            <a:solidFill>
              <a:srgbClr val="D608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7387590" y="4804410"/>
              <a:ext cx="1210310" cy="262890"/>
            </a:xfrm>
            <a:custGeom>
              <a:avLst/>
              <a:gdLst/>
              <a:ahLst/>
              <a:cxnLst/>
              <a:rect l="l" t="t" r="r" b="b"/>
              <a:pathLst>
                <a:path w="1210309" h="262889">
                  <a:moveTo>
                    <a:pt x="1210310" y="0"/>
                  </a:moveTo>
                  <a:lnTo>
                    <a:pt x="1207770" y="0"/>
                  </a:lnTo>
                  <a:lnTo>
                    <a:pt x="1207770" y="1270"/>
                  </a:lnTo>
                  <a:lnTo>
                    <a:pt x="1207770" y="260350"/>
                  </a:lnTo>
                  <a:lnTo>
                    <a:pt x="1270" y="260350"/>
                  </a:lnTo>
                  <a:lnTo>
                    <a:pt x="1270" y="1270"/>
                  </a:lnTo>
                  <a:lnTo>
                    <a:pt x="1207770" y="1270"/>
                  </a:lnTo>
                  <a:lnTo>
                    <a:pt x="12077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0350"/>
                  </a:lnTo>
                  <a:lnTo>
                    <a:pt x="0" y="262890"/>
                  </a:lnTo>
                  <a:lnTo>
                    <a:pt x="1210310" y="262890"/>
                  </a:lnTo>
                  <a:lnTo>
                    <a:pt x="1210310" y="260350"/>
                  </a:lnTo>
                  <a:lnTo>
                    <a:pt x="1210310" y="1270"/>
                  </a:lnTo>
                  <a:lnTo>
                    <a:pt x="1210310" y="0"/>
                  </a:lnTo>
                  <a:close/>
                </a:path>
              </a:pathLst>
            </a:custGeom>
            <a:solidFill>
              <a:srgbClr val="D70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7388860" y="4805680"/>
              <a:ext cx="1206500" cy="259079"/>
            </a:xfrm>
            <a:custGeom>
              <a:avLst/>
              <a:gdLst/>
              <a:ahLst/>
              <a:cxnLst/>
              <a:rect l="l" t="t" r="r" b="b"/>
              <a:pathLst>
                <a:path w="1206500" h="259079">
                  <a:moveTo>
                    <a:pt x="1206500" y="0"/>
                  </a:moveTo>
                  <a:lnTo>
                    <a:pt x="1205230" y="0"/>
                  </a:lnTo>
                  <a:lnTo>
                    <a:pt x="1205230" y="2540"/>
                  </a:lnTo>
                  <a:lnTo>
                    <a:pt x="1205230" y="257810"/>
                  </a:lnTo>
                  <a:lnTo>
                    <a:pt x="2540" y="257810"/>
                  </a:lnTo>
                  <a:lnTo>
                    <a:pt x="2540" y="2540"/>
                  </a:lnTo>
                  <a:lnTo>
                    <a:pt x="1205230" y="2540"/>
                  </a:lnTo>
                  <a:lnTo>
                    <a:pt x="12052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7810"/>
                  </a:lnTo>
                  <a:lnTo>
                    <a:pt x="0" y="259080"/>
                  </a:lnTo>
                  <a:lnTo>
                    <a:pt x="1206500" y="259080"/>
                  </a:lnTo>
                  <a:lnTo>
                    <a:pt x="1206500" y="257810"/>
                  </a:lnTo>
                  <a:lnTo>
                    <a:pt x="1206500" y="2540"/>
                  </a:lnTo>
                  <a:lnTo>
                    <a:pt x="1206500" y="0"/>
                  </a:lnTo>
                  <a:close/>
                </a:path>
              </a:pathLst>
            </a:custGeom>
            <a:solidFill>
              <a:srgbClr val="D70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7391400" y="4808220"/>
              <a:ext cx="1202690" cy="255270"/>
            </a:xfrm>
            <a:custGeom>
              <a:avLst/>
              <a:gdLst/>
              <a:ahLst/>
              <a:cxnLst/>
              <a:rect l="l" t="t" r="r" b="b"/>
              <a:pathLst>
                <a:path w="1202690" h="255270">
                  <a:moveTo>
                    <a:pt x="1202690" y="0"/>
                  </a:moveTo>
                  <a:lnTo>
                    <a:pt x="1200150" y="0"/>
                  </a:lnTo>
                  <a:lnTo>
                    <a:pt x="1200150" y="1270"/>
                  </a:lnTo>
                  <a:lnTo>
                    <a:pt x="1200150" y="254000"/>
                  </a:lnTo>
                  <a:lnTo>
                    <a:pt x="1270" y="254000"/>
                  </a:lnTo>
                  <a:lnTo>
                    <a:pt x="1270" y="1270"/>
                  </a:lnTo>
                  <a:lnTo>
                    <a:pt x="1200150" y="1270"/>
                  </a:lnTo>
                  <a:lnTo>
                    <a:pt x="12001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00"/>
                  </a:lnTo>
                  <a:lnTo>
                    <a:pt x="0" y="255270"/>
                  </a:lnTo>
                  <a:lnTo>
                    <a:pt x="1202690" y="255270"/>
                  </a:lnTo>
                  <a:lnTo>
                    <a:pt x="1202690" y="254000"/>
                  </a:lnTo>
                  <a:lnTo>
                    <a:pt x="1202690" y="1270"/>
                  </a:lnTo>
                  <a:lnTo>
                    <a:pt x="1202690" y="0"/>
                  </a:lnTo>
                  <a:close/>
                </a:path>
              </a:pathLst>
            </a:custGeom>
            <a:solidFill>
              <a:srgbClr val="D81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7392670" y="4809490"/>
              <a:ext cx="1198880" cy="252729"/>
            </a:xfrm>
            <a:custGeom>
              <a:avLst/>
              <a:gdLst/>
              <a:ahLst/>
              <a:cxnLst/>
              <a:rect l="l" t="t" r="r" b="b"/>
              <a:pathLst>
                <a:path w="1198879" h="252729">
                  <a:moveTo>
                    <a:pt x="1198880" y="0"/>
                  </a:moveTo>
                  <a:lnTo>
                    <a:pt x="1197610" y="0"/>
                  </a:lnTo>
                  <a:lnTo>
                    <a:pt x="1197610" y="2540"/>
                  </a:lnTo>
                  <a:lnTo>
                    <a:pt x="1197610" y="250190"/>
                  </a:lnTo>
                  <a:lnTo>
                    <a:pt x="1270" y="250190"/>
                  </a:lnTo>
                  <a:lnTo>
                    <a:pt x="1270" y="2540"/>
                  </a:lnTo>
                  <a:lnTo>
                    <a:pt x="1197610" y="2540"/>
                  </a:lnTo>
                  <a:lnTo>
                    <a:pt x="11976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0190"/>
                  </a:lnTo>
                  <a:lnTo>
                    <a:pt x="0" y="252730"/>
                  </a:lnTo>
                  <a:lnTo>
                    <a:pt x="1198880" y="252730"/>
                  </a:lnTo>
                  <a:lnTo>
                    <a:pt x="1198880" y="250190"/>
                  </a:lnTo>
                  <a:lnTo>
                    <a:pt x="1198880" y="2540"/>
                  </a:lnTo>
                  <a:lnTo>
                    <a:pt x="1198880" y="0"/>
                  </a:lnTo>
                  <a:close/>
                </a:path>
              </a:pathLst>
            </a:custGeom>
            <a:solidFill>
              <a:srgbClr val="D81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7393940" y="4812030"/>
              <a:ext cx="1196340" cy="247650"/>
            </a:xfrm>
            <a:custGeom>
              <a:avLst/>
              <a:gdLst/>
              <a:ahLst/>
              <a:cxnLst/>
              <a:rect l="l" t="t" r="r" b="b"/>
              <a:pathLst>
                <a:path w="1196340" h="247650">
                  <a:moveTo>
                    <a:pt x="1196340" y="0"/>
                  </a:moveTo>
                  <a:lnTo>
                    <a:pt x="1195070" y="0"/>
                  </a:lnTo>
                  <a:lnTo>
                    <a:pt x="1195070" y="1270"/>
                  </a:lnTo>
                  <a:lnTo>
                    <a:pt x="1195070" y="246380"/>
                  </a:lnTo>
                  <a:lnTo>
                    <a:pt x="2540" y="246380"/>
                  </a:lnTo>
                  <a:lnTo>
                    <a:pt x="2540" y="1270"/>
                  </a:lnTo>
                  <a:lnTo>
                    <a:pt x="1195070" y="1270"/>
                  </a:lnTo>
                  <a:lnTo>
                    <a:pt x="11950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46380"/>
                  </a:lnTo>
                  <a:lnTo>
                    <a:pt x="0" y="247650"/>
                  </a:lnTo>
                  <a:lnTo>
                    <a:pt x="1196340" y="247650"/>
                  </a:lnTo>
                  <a:lnTo>
                    <a:pt x="1196340" y="246380"/>
                  </a:lnTo>
                  <a:lnTo>
                    <a:pt x="1196340" y="1270"/>
                  </a:lnTo>
                  <a:lnTo>
                    <a:pt x="1196340" y="0"/>
                  </a:lnTo>
                  <a:close/>
                </a:path>
              </a:pathLst>
            </a:custGeom>
            <a:solidFill>
              <a:srgbClr val="D91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7396480" y="4813300"/>
              <a:ext cx="1192530" cy="245110"/>
            </a:xfrm>
            <a:custGeom>
              <a:avLst/>
              <a:gdLst/>
              <a:ahLst/>
              <a:cxnLst/>
              <a:rect l="l" t="t" r="r" b="b"/>
              <a:pathLst>
                <a:path w="1192529" h="245110">
                  <a:moveTo>
                    <a:pt x="1192530" y="0"/>
                  </a:moveTo>
                  <a:lnTo>
                    <a:pt x="1189990" y="0"/>
                  </a:lnTo>
                  <a:lnTo>
                    <a:pt x="1189990" y="1270"/>
                  </a:lnTo>
                  <a:lnTo>
                    <a:pt x="1189990" y="242570"/>
                  </a:lnTo>
                  <a:lnTo>
                    <a:pt x="1270" y="242570"/>
                  </a:lnTo>
                  <a:lnTo>
                    <a:pt x="1270" y="1270"/>
                  </a:lnTo>
                  <a:lnTo>
                    <a:pt x="1189990" y="1270"/>
                  </a:lnTo>
                  <a:lnTo>
                    <a:pt x="11899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42570"/>
                  </a:lnTo>
                  <a:lnTo>
                    <a:pt x="0" y="245110"/>
                  </a:lnTo>
                  <a:lnTo>
                    <a:pt x="1192530" y="245110"/>
                  </a:lnTo>
                  <a:lnTo>
                    <a:pt x="1192530" y="242570"/>
                  </a:lnTo>
                  <a:lnTo>
                    <a:pt x="1192530" y="1270"/>
                  </a:lnTo>
                  <a:lnTo>
                    <a:pt x="1192530" y="0"/>
                  </a:lnTo>
                  <a:close/>
                </a:path>
              </a:pathLst>
            </a:custGeom>
            <a:solidFill>
              <a:srgbClr val="D91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7397750" y="4814570"/>
              <a:ext cx="1188720" cy="241300"/>
            </a:xfrm>
            <a:custGeom>
              <a:avLst/>
              <a:gdLst/>
              <a:ahLst/>
              <a:cxnLst/>
              <a:rect l="l" t="t" r="r" b="b"/>
              <a:pathLst>
                <a:path w="1188720" h="241300">
                  <a:moveTo>
                    <a:pt x="1188720" y="0"/>
                  </a:moveTo>
                  <a:lnTo>
                    <a:pt x="1187450" y="0"/>
                  </a:lnTo>
                  <a:lnTo>
                    <a:pt x="1187450" y="2540"/>
                  </a:lnTo>
                  <a:lnTo>
                    <a:pt x="1187450" y="240030"/>
                  </a:lnTo>
                  <a:lnTo>
                    <a:pt x="2540" y="240030"/>
                  </a:lnTo>
                  <a:lnTo>
                    <a:pt x="2540" y="2540"/>
                  </a:lnTo>
                  <a:lnTo>
                    <a:pt x="1187450" y="2540"/>
                  </a:lnTo>
                  <a:lnTo>
                    <a:pt x="11874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0030"/>
                  </a:lnTo>
                  <a:lnTo>
                    <a:pt x="0" y="241300"/>
                  </a:lnTo>
                  <a:lnTo>
                    <a:pt x="1188720" y="241300"/>
                  </a:lnTo>
                  <a:lnTo>
                    <a:pt x="1188720" y="240030"/>
                  </a:lnTo>
                  <a:lnTo>
                    <a:pt x="1188720" y="2540"/>
                  </a:lnTo>
                  <a:lnTo>
                    <a:pt x="1188720" y="0"/>
                  </a:lnTo>
                  <a:close/>
                </a:path>
              </a:pathLst>
            </a:custGeom>
            <a:solidFill>
              <a:srgbClr val="DA1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7400290" y="4817110"/>
              <a:ext cx="1184910" cy="237490"/>
            </a:xfrm>
            <a:custGeom>
              <a:avLst/>
              <a:gdLst/>
              <a:ahLst/>
              <a:cxnLst/>
              <a:rect l="l" t="t" r="r" b="b"/>
              <a:pathLst>
                <a:path w="1184909" h="237489">
                  <a:moveTo>
                    <a:pt x="1184910" y="0"/>
                  </a:moveTo>
                  <a:lnTo>
                    <a:pt x="1182370" y="0"/>
                  </a:lnTo>
                  <a:lnTo>
                    <a:pt x="1182370" y="1270"/>
                  </a:lnTo>
                  <a:lnTo>
                    <a:pt x="1182370" y="234950"/>
                  </a:lnTo>
                  <a:lnTo>
                    <a:pt x="1270" y="234950"/>
                  </a:lnTo>
                  <a:lnTo>
                    <a:pt x="1270" y="1270"/>
                  </a:lnTo>
                  <a:lnTo>
                    <a:pt x="1182370" y="1270"/>
                  </a:lnTo>
                  <a:lnTo>
                    <a:pt x="11823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34950"/>
                  </a:lnTo>
                  <a:lnTo>
                    <a:pt x="0" y="237490"/>
                  </a:lnTo>
                  <a:lnTo>
                    <a:pt x="1184910" y="237490"/>
                  </a:lnTo>
                  <a:lnTo>
                    <a:pt x="1184910" y="234950"/>
                  </a:lnTo>
                  <a:lnTo>
                    <a:pt x="1184910" y="1270"/>
                  </a:lnTo>
                  <a:lnTo>
                    <a:pt x="1184910" y="0"/>
                  </a:lnTo>
                  <a:close/>
                </a:path>
              </a:pathLst>
            </a:custGeom>
            <a:solidFill>
              <a:srgbClr val="DA2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7401560" y="4818380"/>
              <a:ext cx="1181100" cy="233679"/>
            </a:xfrm>
            <a:custGeom>
              <a:avLst/>
              <a:gdLst/>
              <a:ahLst/>
              <a:cxnLst/>
              <a:rect l="l" t="t" r="r" b="b"/>
              <a:pathLst>
                <a:path w="1181100" h="233679">
                  <a:moveTo>
                    <a:pt x="1181100" y="0"/>
                  </a:moveTo>
                  <a:lnTo>
                    <a:pt x="1179830" y="0"/>
                  </a:lnTo>
                  <a:lnTo>
                    <a:pt x="1179830" y="2540"/>
                  </a:lnTo>
                  <a:lnTo>
                    <a:pt x="1179830" y="232410"/>
                  </a:lnTo>
                  <a:lnTo>
                    <a:pt x="1270" y="232410"/>
                  </a:lnTo>
                  <a:lnTo>
                    <a:pt x="1270" y="2540"/>
                  </a:lnTo>
                  <a:lnTo>
                    <a:pt x="1179830" y="2540"/>
                  </a:lnTo>
                  <a:lnTo>
                    <a:pt x="11798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2410"/>
                  </a:lnTo>
                  <a:lnTo>
                    <a:pt x="0" y="233680"/>
                  </a:lnTo>
                  <a:lnTo>
                    <a:pt x="1181100" y="233680"/>
                  </a:lnTo>
                  <a:lnTo>
                    <a:pt x="1181100" y="232410"/>
                  </a:lnTo>
                  <a:lnTo>
                    <a:pt x="1181100" y="254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rgbClr val="DB2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7402830" y="4820920"/>
              <a:ext cx="1178560" cy="229870"/>
            </a:xfrm>
            <a:custGeom>
              <a:avLst/>
              <a:gdLst/>
              <a:ahLst/>
              <a:cxnLst/>
              <a:rect l="l" t="t" r="r" b="b"/>
              <a:pathLst>
                <a:path w="1178559" h="229870">
                  <a:moveTo>
                    <a:pt x="1178560" y="0"/>
                  </a:moveTo>
                  <a:lnTo>
                    <a:pt x="1177290" y="0"/>
                  </a:lnTo>
                  <a:lnTo>
                    <a:pt x="1177290" y="1270"/>
                  </a:lnTo>
                  <a:lnTo>
                    <a:pt x="1177290" y="228600"/>
                  </a:lnTo>
                  <a:lnTo>
                    <a:pt x="2540" y="228600"/>
                  </a:lnTo>
                  <a:lnTo>
                    <a:pt x="2540" y="1270"/>
                  </a:lnTo>
                  <a:lnTo>
                    <a:pt x="1177290" y="1270"/>
                  </a:lnTo>
                  <a:lnTo>
                    <a:pt x="11772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8600"/>
                  </a:lnTo>
                  <a:lnTo>
                    <a:pt x="0" y="229870"/>
                  </a:lnTo>
                  <a:lnTo>
                    <a:pt x="1178560" y="229870"/>
                  </a:lnTo>
                  <a:lnTo>
                    <a:pt x="1178560" y="228600"/>
                  </a:lnTo>
                  <a:lnTo>
                    <a:pt x="1178560" y="1270"/>
                  </a:lnTo>
                  <a:lnTo>
                    <a:pt x="1178560" y="0"/>
                  </a:lnTo>
                  <a:close/>
                </a:path>
              </a:pathLst>
            </a:custGeom>
            <a:solidFill>
              <a:srgbClr val="DB2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7405370" y="4822190"/>
              <a:ext cx="1174750" cy="227329"/>
            </a:xfrm>
            <a:custGeom>
              <a:avLst/>
              <a:gdLst/>
              <a:ahLst/>
              <a:cxnLst/>
              <a:rect l="l" t="t" r="r" b="b"/>
              <a:pathLst>
                <a:path w="1174750" h="227329">
                  <a:moveTo>
                    <a:pt x="1174750" y="0"/>
                  </a:moveTo>
                  <a:lnTo>
                    <a:pt x="1172210" y="0"/>
                  </a:lnTo>
                  <a:lnTo>
                    <a:pt x="1172210" y="1270"/>
                  </a:lnTo>
                  <a:lnTo>
                    <a:pt x="1172210" y="224790"/>
                  </a:lnTo>
                  <a:lnTo>
                    <a:pt x="1270" y="224790"/>
                  </a:lnTo>
                  <a:lnTo>
                    <a:pt x="1270" y="1270"/>
                  </a:lnTo>
                  <a:lnTo>
                    <a:pt x="1172210" y="1270"/>
                  </a:lnTo>
                  <a:lnTo>
                    <a:pt x="11722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4790"/>
                  </a:lnTo>
                  <a:lnTo>
                    <a:pt x="0" y="227330"/>
                  </a:lnTo>
                  <a:lnTo>
                    <a:pt x="1174750" y="227330"/>
                  </a:lnTo>
                  <a:lnTo>
                    <a:pt x="1174750" y="224790"/>
                  </a:lnTo>
                  <a:lnTo>
                    <a:pt x="1174750" y="1270"/>
                  </a:lnTo>
                  <a:lnTo>
                    <a:pt x="1174750" y="0"/>
                  </a:lnTo>
                  <a:close/>
                </a:path>
              </a:pathLst>
            </a:custGeom>
            <a:solidFill>
              <a:srgbClr val="DC2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7406640" y="4823460"/>
              <a:ext cx="1170940" cy="223520"/>
            </a:xfrm>
            <a:custGeom>
              <a:avLst/>
              <a:gdLst/>
              <a:ahLst/>
              <a:cxnLst/>
              <a:rect l="l" t="t" r="r" b="b"/>
              <a:pathLst>
                <a:path w="1170940" h="223520">
                  <a:moveTo>
                    <a:pt x="1170940" y="0"/>
                  </a:moveTo>
                  <a:lnTo>
                    <a:pt x="1169670" y="0"/>
                  </a:lnTo>
                  <a:lnTo>
                    <a:pt x="1169670" y="2540"/>
                  </a:lnTo>
                  <a:lnTo>
                    <a:pt x="1169670" y="222250"/>
                  </a:lnTo>
                  <a:lnTo>
                    <a:pt x="2540" y="222250"/>
                  </a:lnTo>
                  <a:lnTo>
                    <a:pt x="2540" y="2540"/>
                  </a:lnTo>
                  <a:lnTo>
                    <a:pt x="1169670" y="2540"/>
                  </a:lnTo>
                  <a:lnTo>
                    <a:pt x="11696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22250"/>
                  </a:lnTo>
                  <a:lnTo>
                    <a:pt x="0" y="223520"/>
                  </a:lnTo>
                  <a:lnTo>
                    <a:pt x="1170940" y="223520"/>
                  </a:lnTo>
                  <a:lnTo>
                    <a:pt x="1170940" y="222250"/>
                  </a:lnTo>
                  <a:lnTo>
                    <a:pt x="1170940" y="2540"/>
                  </a:lnTo>
                  <a:lnTo>
                    <a:pt x="1170940" y="0"/>
                  </a:lnTo>
                  <a:close/>
                </a:path>
              </a:pathLst>
            </a:custGeom>
            <a:solidFill>
              <a:srgbClr val="DC3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7409180" y="4826000"/>
              <a:ext cx="1167130" cy="219710"/>
            </a:xfrm>
            <a:custGeom>
              <a:avLst/>
              <a:gdLst/>
              <a:ahLst/>
              <a:cxnLst/>
              <a:rect l="l" t="t" r="r" b="b"/>
              <a:pathLst>
                <a:path w="1167129" h="219710">
                  <a:moveTo>
                    <a:pt x="1167130" y="0"/>
                  </a:moveTo>
                  <a:lnTo>
                    <a:pt x="1164590" y="0"/>
                  </a:lnTo>
                  <a:lnTo>
                    <a:pt x="1164590" y="1270"/>
                  </a:lnTo>
                  <a:lnTo>
                    <a:pt x="1164590" y="217170"/>
                  </a:lnTo>
                  <a:lnTo>
                    <a:pt x="1270" y="217170"/>
                  </a:lnTo>
                  <a:lnTo>
                    <a:pt x="1270" y="1270"/>
                  </a:lnTo>
                  <a:lnTo>
                    <a:pt x="1164590" y="1270"/>
                  </a:lnTo>
                  <a:lnTo>
                    <a:pt x="11645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17170"/>
                  </a:lnTo>
                  <a:lnTo>
                    <a:pt x="0" y="219710"/>
                  </a:lnTo>
                  <a:lnTo>
                    <a:pt x="1167130" y="219710"/>
                  </a:lnTo>
                  <a:lnTo>
                    <a:pt x="1167130" y="217170"/>
                  </a:lnTo>
                  <a:lnTo>
                    <a:pt x="1167130" y="1270"/>
                  </a:lnTo>
                  <a:lnTo>
                    <a:pt x="1167130" y="0"/>
                  </a:lnTo>
                  <a:close/>
                </a:path>
              </a:pathLst>
            </a:custGeom>
            <a:solidFill>
              <a:srgbClr val="DD3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7410450" y="4827270"/>
              <a:ext cx="1163320" cy="215900"/>
            </a:xfrm>
            <a:custGeom>
              <a:avLst/>
              <a:gdLst/>
              <a:ahLst/>
              <a:cxnLst/>
              <a:rect l="l" t="t" r="r" b="b"/>
              <a:pathLst>
                <a:path w="1163320" h="215900">
                  <a:moveTo>
                    <a:pt x="1163320" y="0"/>
                  </a:moveTo>
                  <a:lnTo>
                    <a:pt x="1162050" y="0"/>
                  </a:lnTo>
                  <a:lnTo>
                    <a:pt x="1162050" y="2540"/>
                  </a:lnTo>
                  <a:lnTo>
                    <a:pt x="1162050" y="214630"/>
                  </a:lnTo>
                  <a:lnTo>
                    <a:pt x="2540" y="214630"/>
                  </a:lnTo>
                  <a:lnTo>
                    <a:pt x="2540" y="2540"/>
                  </a:lnTo>
                  <a:lnTo>
                    <a:pt x="1162050" y="2540"/>
                  </a:lnTo>
                  <a:lnTo>
                    <a:pt x="11620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4630"/>
                  </a:lnTo>
                  <a:lnTo>
                    <a:pt x="0" y="215900"/>
                  </a:lnTo>
                  <a:lnTo>
                    <a:pt x="1163320" y="215900"/>
                  </a:lnTo>
                  <a:lnTo>
                    <a:pt x="1163320" y="214630"/>
                  </a:lnTo>
                  <a:lnTo>
                    <a:pt x="1163320" y="2540"/>
                  </a:lnTo>
                  <a:lnTo>
                    <a:pt x="1163320" y="0"/>
                  </a:lnTo>
                  <a:close/>
                </a:path>
              </a:pathLst>
            </a:custGeom>
            <a:solidFill>
              <a:srgbClr val="DD3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7412990" y="4829810"/>
              <a:ext cx="1159510" cy="212090"/>
            </a:xfrm>
            <a:custGeom>
              <a:avLst/>
              <a:gdLst/>
              <a:ahLst/>
              <a:cxnLst/>
              <a:rect l="l" t="t" r="r" b="b"/>
              <a:pathLst>
                <a:path w="1159509" h="212089">
                  <a:moveTo>
                    <a:pt x="1159510" y="0"/>
                  </a:moveTo>
                  <a:lnTo>
                    <a:pt x="1156970" y="0"/>
                  </a:lnTo>
                  <a:lnTo>
                    <a:pt x="1156970" y="1270"/>
                  </a:lnTo>
                  <a:lnTo>
                    <a:pt x="1156970" y="210820"/>
                  </a:lnTo>
                  <a:lnTo>
                    <a:pt x="1270" y="210820"/>
                  </a:lnTo>
                  <a:lnTo>
                    <a:pt x="1270" y="1270"/>
                  </a:lnTo>
                  <a:lnTo>
                    <a:pt x="1156970" y="1270"/>
                  </a:lnTo>
                  <a:lnTo>
                    <a:pt x="11569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10820"/>
                  </a:lnTo>
                  <a:lnTo>
                    <a:pt x="0" y="212090"/>
                  </a:lnTo>
                  <a:lnTo>
                    <a:pt x="1159510" y="212090"/>
                  </a:lnTo>
                  <a:lnTo>
                    <a:pt x="1159510" y="210820"/>
                  </a:lnTo>
                  <a:lnTo>
                    <a:pt x="1159510" y="1270"/>
                  </a:lnTo>
                  <a:lnTo>
                    <a:pt x="1159510" y="0"/>
                  </a:lnTo>
                  <a:close/>
                </a:path>
              </a:pathLst>
            </a:custGeom>
            <a:solidFill>
              <a:srgbClr val="DE3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7414260" y="4831080"/>
              <a:ext cx="1155700" cy="209550"/>
            </a:xfrm>
            <a:custGeom>
              <a:avLst/>
              <a:gdLst/>
              <a:ahLst/>
              <a:cxnLst/>
              <a:rect l="l" t="t" r="r" b="b"/>
              <a:pathLst>
                <a:path w="1155700" h="209550">
                  <a:moveTo>
                    <a:pt x="1155700" y="0"/>
                  </a:moveTo>
                  <a:lnTo>
                    <a:pt x="1154430" y="0"/>
                  </a:lnTo>
                  <a:lnTo>
                    <a:pt x="1154430" y="2540"/>
                  </a:lnTo>
                  <a:lnTo>
                    <a:pt x="1154430" y="207010"/>
                  </a:lnTo>
                  <a:lnTo>
                    <a:pt x="1270" y="207010"/>
                  </a:lnTo>
                  <a:lnTo>
                    <a:pt x="1270" y="2540"/>
                  </a:lnTo>
                  <a:lnTo>
                    <a:pt x="1154430" y="2540"/>
                  </a:lnTo>
                  <a:lnTo>
                    <a:pt x="11544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7010"/>
                  </a:lnTo>
                  <a:lnTo>
                    <a:pt x="0" y="209550"/>
                  </a:lnTo>
                  <a:lnTo>
                    <a:pt x="1155700" y="209550"/>
                  </a:lnTo>
                  <a:lnTo>
                    <a:pt x="1155700" y="207010"/>
                  </a:lnTo>
                  <a:lnTo>
                    <a:pt x="1155700" y="2540"/>
                  </a:lnTo>
                  <a:lnTo>
                    <a:pt x="1155700" y="0"/>
                  </a:lnTo>
                  <a:close/>
                </a:path>
              </a:pathLst>
            </a:custGeom>
            <a:solidFill>
              <a:srgbClr val="DE3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7415530" y="4833620"/>
              <a:ext cx="1153160" cy="204470"/>
            </a:xfrm>
            <a:custGeom>
              <a:avLst/>
              <a:gdLst/>
              <a:ahLst/>
              <a:cxnLst/>
              <a:rect l="l" t="t" r="r" b="b"/>
              <a:pathLst>
                <a:path w="1153159" h="204470">
                  <a:moveTo>
                    <a:pt x="1153160" y="0"/>
                  </a:moveTo>
                  <a:lnTo>
                    <a:pt x="1151890" y="0"/>
                  </a:lnTo>
                  <a:lnTo>
                    <a:pt x="1151890" y="1270"/>
                  </a:lnTo>
                  <a:lnTo>
                    <a:pt x="1151890" y="203200"/>
                  </a:lnTo>
                  <a:lnTo>
                    <a:pt x="2540" y="203200"/>
                  </a:lnTo>
                  <a:lnTo>
                    <a:pt x="2540" y="1270"/>
                  </a:lnTo>
                  <a:lnTo>
                    <a:pt x="1151890" y="1270"/>
                  </a:lnTo>
                  <a:lnTo>
                    <a:pt x="11518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03200"/>
                  </a:lnTo>
                  <a:lnTo>
                    <a:pt x="0" y="204470"/>
                  </a:lnTo>
                  <a:lnTo>
                    <a:pt x="1153160" y="204470"/>
                  </a:lnTo>
                  <a:lnTo>
                    <a:pt x="1153160" y="203200"/>
                  </a:lnTo>
                  <a:lnTo>
                    <a:pt x="1153160" y="1270"/>
                  </a:lnTo>
                  <a:lnTo>
                    <a:pt x="1153160" y="0"/>
                  </a:lnTo>
                  <a:close/>
                </a:path>
              </a:pathLst>
            </a:custGeom>
            <a:solidFill>
              <a:srgbClr val="DF4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7418070" y="4834890"/>
              <a:ext cx="1149350" cy="201930"/>
            </a:xfrm>
            <a:custGeom>
              <a:avLst/>
              <a:gdLst/>
              <a:ahLst/>
              <a:cxnLst/>
              <a:rect l="l" t="t" r="r" b="b"/>
              <a:pathLst>
                <a:path w="1149350" h="201929">
                  <a:moveTo>
                    <a:pt x="1149350" y="0"/>
                  </a:moveTo>
                  <a:lnTo>
                    <a:pt x="1146810" y="0"/>
                  </a:lnTo>
                  <a:lnTo>
                    <a:pt x="1146810" y="1270"/>
                  </a:lnTo>
                  <a:lnTo>
                    <a:pt x="1146810" y="199390"/>
                  </a:lnTo>
                  <a:lnTo>
                    <a:pt x="1270" y="199390"/>
                  </a:lnTo>
                  <a:lnTo>
                    <a:pt x="1270" y="1270"/>
                  </a:lnTo>
                  <a:lnTo>
                    <a:pt x="1146810" y="1270"/>
                  </a:lnTo>
                  <a:lnTo>
                    <a:pt x="11468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9390"/>
                  </a:lnTo>
                  <a:lnTo>
                    <a:pt x="0" y="201930"/>
                  </a:lnTo>
                  <a:lnTo>
                    <a:pt x="1149350" y="201930"/>
                  </a:lnTo>
                  <a:lnTo>
                    <a:pt x="1149350" y="199390"/>
                  </a:lnTo>
                  <a:lnTo>
                    <a:pt x="1149350" y="1270"/>
                  </a:lnTo>
                  <a:lnTo>
                    <a:pt x="1149350" y="0"/>
                  </a:lnTo>
                  <a:close/>
                </a:path>
              </a:pathLst>
            </a:custGeom>
            <a:solidFill>
              <a:srgbClr val="DF4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7419340" y="4836160"/>
              <a:ext cx="1145540" cy="198120"/>
            </a:xfrm>
            <a:custGeom>
              <a:avLst/>
              <a:gdLst/>
              <a:ahLst/>
              <a:cxnLst/>
              <a:rect l="l" t="t" r="r" b="b"/>
              <a:pathLst>
                <a:path w="1145540" h="198120">
                  <a:moveTo>
                    <a:pt x="1145540" y="0"/>
                  </a:moveTo>
                  <a:lnTo>
                    <a:pt x="1144270" y="0"/>
                  </a:lnTo>
                  <a:lnTo>
                    <a:pt x="1144270" y="2540"/>
                  </a:lnTo>
                  <a:lnTo>
                    <a:pt x="1144270" y="196850"/>
                  </a:lnTo>
                  <a:lnTo>
                    <a:pt x="2540" y="196850"/>
                  </a:lnTo>
                  <a:lnTo>
                    <a:pt x="2540" y="2540"/>
                  </a:lnTo>
                  <a:lnTo>
                    <a:pt x="1144270" y="2540"/>
                  </a:lnTo>
                  <a:lnTo>
                    <a:pt x="11442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6850"/>
                  </a:lnTo>
                  <a:lnTo>
                    <a:pt x="0" y="198120"/>
                  </a:lnTo>
                  <a:lnTo>
                    <a:pt x="1145540" y="198120"/>
                  </a:lnTo>
                  <a:lnTo>
                    <a:pt x="1145540" y="196850"/>
                  </a:lnTo>
                  <a:lnTo>
                    <a:pt x="1145540" y="2540"/>
                  </a:lnTo>
                  <a:lnTo>
                    <a:pt x="1145540" y="0"/>
                  </a:lnTo>
                  <a:close/>
                </a:path>
              </a:pathLst>
            </a:custGeom>
            <a:solidFill>
              <a:srgbClr val="E04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7421880" y="4838700"/>
              <a:ext cx="1141730" cy="194310"/>
            </a:xfrm>
            <a:custGeom>
              <a:avLst/>
              <a:gdLst/>
              <a:ahLst/>
              <a:cxnLst/>
              <a:rect l="l" t="t" r="r" b="b"/>
              <a:pathLst>
                <a:path w="1141729" h="194310">
                  <a:moveTo>
                    <a:pt x="1141730" y="0"/>
                  </a:moveTo>
                  <a:lnTo>
                    <a:pt x="1139190" y="0"/>
                  </a:lnTo>
                  <a:lnTo>
                    <a:pt x="1139190" y="1270"/>
                  </a:lnTo>
                  <a:lnTo>
                    <a:pt x="1139190" y="191770"/>
                  </a:lnTo>
                  <a:lnTo>
                    <a:pt x="1270" y="191770"/>
                  </a:lnTo>
                  <a:lnTo>
                    <a:pt x="1270" y="1270"/>
                  </a:lnTo>
                  <a:lnTo>
                    <a:pt x="1139190" y="1270"/>
                  </a:lnTo>
                  <a:lnTo>
                    <a:pt x="11391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1770"/>
                  </a:lnTo>
                  <a:lnTo>
                    <a:pt x="0" y="194310"/>
                  </a:lnTo>
                  <a:lnTo>
                    <a:pt x="1141730" y="194310"/>
                  </a:lnTo>
                  <a:lnTo>
                    <a:pt x="1141730" y="191770"/>
                  </a:lnTo>
                  <a:lnTo>
                    <a:pt x="1141730" y="1270"/>
                  </a:lnTo>
                  <a:lnTo>
                    <a:pt x="1141730" y="0"/>
                  </a:lnTo>
                  <a:close/>
                </a:path>
              </a:pathLst>
            </a:custGeom>
            <a:solidFill>
              <a:srgbClr val="E04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7423150" y="4839970"/>
              <a:ext cx="1137920" cy="190500"/>
            </a:xfrm>
            <a:custGeom>
              <a:avLst/>
              <a:gdLst/>
              <a:ahLst/>
              <a:cxnLst/>
              <a:rect l="l" t="t" r="r" b="b"/>
              <a:pathLst>
                <a:path w="1137920" h="190500">
                  <a:moveTo>
                    <a:pt x="1137920" y="0"/>
                  </a:moveTo>
                  <a:lnTo>
                    <a:pt x="1136650" y="0"/>
                  </a:lnTo>
                  <a:lnTo>
                    <a:pt x="1136650" y="2540"/>
                  </a:lnTo>
                  <a:lnTo>
                    <a:pt x="1136650" y="189230"/>
                  </a:lnTo>
                  <a:lnTo>
                    <a:pt x="1270" y="189230"/>
                  </a:lnTo>
                  <a:lnTo>
                    <a:pt x="1270" y="2540"/>
                  </a:lnTo>
                  <a:lnTo>
                    <a:pt x="1136650" y="2540"/>
                  </a:lnTo>
                  <a:lnTo>
                    <a:pt x="11366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89230"/>
                  </a:lnTo>
                  <a:lnTo>
                    <a:pt x="0" y="190500"/>
                  </a:lnTo>
                  <a:lnTo>
                    <a:pt x="1137920" y="190500"/>
                  </a:lnTo>
                  <a:lnTo>
                    <a:pt x="1137920" y="189230"/>
                  </a:lnTo>
                  <a:lnTo>
                    <a:pt x="1137920" y="2540"/>
                  </a:lnTo>
                  <a:lnTo>
                    <a:pt x="1137920" y="0"/>
                  </a:lnTo>
                  <a:close/>
                </a:path>
              </a:pathLst>
            </a:custGeom>
            <a:solidFill>
              <a:srgbClr val="E14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7424420" y="4842510"/>
              <a:ext cx="1135380" cy="186690"/>
            </a:xfrm>
            <a:custGeom>
              <a:avLst/>
              <a:gdLst/>
              <a:ahLst/>
              <a:cxnLst/>
              <a:rect l="l" t="t" r="r" b="b"/>
              <a:pathLst>
                <a:path w="1135379" h="186689">
                  <a:moveTo>
                    <a:pt x="1135380" y="0"/>
                  </a:moveTo>
                  <a:lnTo>
                    <a:pt x="1134110" y="0"/>
                  </a:lnTo>
                  <a:lnTo>
                    <a:pt x="1134110" y="1270"/>
                  </a:lnTo>
                  <a:lnTo>
                    <a:pt x="1134110" y="185420"/>
                  </a:lnTo>
                  <a:lnTo>
                    <a:pt x="2540" y="185420"/>
                  </a:lnTo>
                  <a:lnTo>
                    <a:pt x="2540" y="1270"/>
                  </a:lnTo>
                  <a:lnTo>
                    <a:pt x="1134110" y="1270"/>
                  </a:lnTo>
                  <a:lnTo>
                    <a:pt x="11341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5420"/>
                  </a:lnTo>
                  <a:lnTo>
                    <a:pt x="0" y="186690"/>
                  </a:lnTo>
                  <a:lnTo>
                    <a:pt x="1135380" y="186690"/>
                  </a:lnTo>
                  <a:lnTo>
                    <a:pt x="1135380" y="185420"/>
                  </a:lnTo>
                  <a:lnTo>
                    <a:pt x="1135380" y="1270"/>
                  </a:lnTo>
                  <a:lnTo>
                    <a:pt x="1135380" y="0"/>
                  </a:lnTo>
                  <a:close/>
                </a:path>
              </a:pathLst>
            </a:custGeom>
            <a:solidFill>
              <a:srgbClr val="E15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7426960" y="4843780"/>
              <a:ext cx="1131570" cy="184150"/>
            </a:xfrm>
            <a:custGeom>
              <a:avLst/>
              <a:gdLst/>
              <a:ahLst/>
              <a:cxnLst/>
              <a:rect l="l" t="t" r="r" b="b"/>
              <a:pathLst>
                <a:path w="1131570" h="184150">
                  <a:moveTo>
                    <a:pt x="1131570" y="0"/>
                  </a:moveTo>
                  <a:lnTo>
                    <a:pt x="1129030" y="0"/>
                  </a:lnTo>
                  <a:lnTo>
                    <a:pt x="1129030" y="1270"/>
                  </a:lnTo>
                  <a:lnTo>
                    <a:pt x="1129030" y="181610"/>
                  </a:lnTo>
                  <a:lnTo>
                    <a:pt x="1270" y="181610"/>
                  </a:lnTo>
                  <a:lnTo>
                    <a:pt x="1270" y="1270"/>
                  </a:lnTo>
                  <a:lnTo>
                    <a:pt x="1129030" y="1270"/>
                  </a:lnTo>
                  <a:lnTo>
                    <a:pt x="11290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81610"/>
                  </a:lnTo>
                  <a:lnTo>
                    <a:pt x="0" y="184150"/>
                  </a:lnTo>
                  <a:lnTo>
                    <a:pt x="1131570" y="184150"/>
                  </a:lnTo>
                  <a:lnTo>
                    <a:pt x="1131570" y="181610"/>
                  </a:lnTo>
                  <a:lnTo>
                    <a:pt x="1131570" y="1270"/>
                  </a:lnTo>
                  <a:lnTo>
                    <a:pt x="1131570" y="0"/>
                  </a:lnTo>
                  <a:close/>
                </a:path>
              </a:pathLst>
            </a:custGeom>
            <a:solidFill>
              <a:srgbClr val="E25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7428230" y="4845050"/>
              <a:ext cx="1127760" cy="180340"/>
            </a:xfrm>
            <a:custGeom>
              <a:avLst/>
              <a:gdLst/>
              <a:ahLst/>
              <a:cxnLst/>
              <a:rect l="l" t="t" r="r" b="b"/>
              <a:pathLst>
                <a:path w="1127759" h="180339">
                  <a:moveTo>
                    <a:pt x="1127760" y="0"/>
                  </a:moveTo>
                  <a:lnTo>
                    <a:pt x="1126490" y="0"/>
                  </a:lnTo>
                  <a:lnTo>
                    <a:pt x="1126490" y="2540"/>
                  </a:lnTo>
                  <a:lnTo>
                    <a:pt x="1126490" y="179070"/>
                  </a:lnTo>
                  <a:lnTo>
                    <a:pt x="2540" y="179070"/>
                  </a:lnTo>
                  <a:lnTo>
                    <a:pt x="2540" y="2540"/>
                  </a:lnTo>
                  <a:lnTo>
                    <a:pt x="1126490" y="2540"/>
                  </a:lnTo>
                  <a:lnTo>
                    <a:pt x="11264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9070"/>
                  </a:lnTo>
                  <a:lnTo>
                    <a:pt x="0" y="180340"/>
                  </a:lnTo>
                  <a:lnTo>
                    <a:pt x="1127760" y="180340"/>
                  </a:lnTo>
                  <a:lnTo>
                    <a:pt x="1127760" y="179070"/>
                  </a:lnTo>
                  <a:lnTo>
                    <a:pt x="1127760" y="2540"/>
                  </a:lnTo>
                  <a:lnTo>
                    <a:pt x="1127760" y="0"/>
                  </a:lnTo>
                  <a:close/>
                </a:path>
              </a:pathLst>
            </a:custGeom>
            <a:solidFill>
              <a:srgbClr val="E35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7430770" y="4847590"/>
              <a:ext cx="1123950" cy="176530"/>
            </a:xfrm>
            <a:custGeom>
              <a:avLst/>
              <a:gdLst/>
              <a:ahLst/>
              <a:cxnLst/>
              <a:rect l="l" t="t" r="r" b="b"/>
              <a:pathLst>
                <a:path w="1123950" h="176529">
                  <a:moveTo>
                    <a:pt x="1123950" y="0"/>
                  </a:moveTo>
                  <a:lnTo>
                    <a:pt x="1121410" y="0"/>
                  </a:lnTo>
                  <a:lnTo>
                    <a:pt x="1121410" y="1270"/>
                  </a:lnTo>
                  <a:lnTo>
                    <a:pt x="1121410" y="173990"/>
                  </a:lnTo>
                  <a:lnTo>
                    <a:pt x="1270" y="173990"/>
                  </a:lnTo>
                  <a:lnTo>
                    <a:pt x="1270" y="1270"/>
                  </a:lnTo>
                  <a:lnTo>
                    <a:pt x="1121410" y="1270"/>
                  </a:lnTo>
                  <a:lnTo>
                    <a:pt x="11214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3990"/>
                  </a:lnTo>
                  <a:lnTo>
                    <a:pt x="0" y="176530"/>
                  </a:lnTo>
                  <a:lnTo>
                    <a:pt x="1123950" y="176530"/>
                  </a:lnTo>
                  <a:lnTo>
                    <a:pt x="1123950" y="173990"/>
                  </a:lnTo>
                  <a:lnTo>
                    <a:pt x="1123950" y="1270"/>
                  </a:lnTo>
                  <a:lnTo>
                    <a:pt x="1123950" y="0"/>
                  </a:lnTo>
                  <a:close/>
                </a:path>
              </a:pathLst>
            </a:custGeom>
            <a:solidFill>
              <a:srgbClr val="E35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7432040" y="4848860"/>
              <a:ext cx="1120140" cy="172720"/>
            </a:xfrm>
            <a:custGeom>
              <a:avLst/>
              <a:gdLst/>
              <a:ahLst/>
              <a:cxnLst/>
              <a:rect l="l" t="t" r="r" b="b"/>
              <a:pathLst>
                <a:path w="1120140" h="172720">
                  <a:moveTo>
                    <a:pt x="1120140" y="0"/>
                  </a:moveTo>
                  <a:lnTo>
                    <a:pt x="1118870" y="0"/>
                  </a:lnTo>
                  <a:lnTo>
                    <a:pt x="1118870" y="2540"/>
                  </a:lnTo>
                  <a:lnTo>
                    <a:pt x="1118870" y="171450"/>
                  </a:lnTo>
                  <a:lnTo>
                    <a:pt x="2540" y="171450"/>
                  </a:lnTo>
                  <a:lnTo>
                    <a:pt x="2540" y="2540"/>
                  </a:lnTo>
                  <a:lnTo>
                    <a:pt x="1118870" y="2540"/>
                  </a:lnTo>
                  <a:lnTo>
                    <a:pt x="11188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1450"/>
                  </a:lnTo>
                  <a:lnTo>
                    <a:pt x="0" y="172720"/>
                  </a:lnTo>
                  <a:lnTo>
                    <a:pt x="1120140" y="172720"/>
                  </a:lnTo>
                  <a:lnTo>
                    <a:pt x="1120140" y="171450"/>
                  </a:lnTo>
                  <a:lnTo>
                    <a:pt x="1120140" y="2540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E45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7434580" y="4851400"/>
              <a:ext cx="1116330" cy="168910"/>
            </a:xfrm>
            <a:custGeom>
              <a:avLst/>
              <a:gdLst/>
              <a:ahLst/>
              <a:cxnLst/>
              <a:rect l="l" t="t" r="r" b="b"/>
              <a:pathLst>
                <a:path w="1116329" h="168910">
                  <a:moveTo>
                    <a:pt x="1116330" y="0"/>
                  </a:moveTo>
                  <a:lnTo>
                    <a:pt x="1113790" y="0"/>
                  </a:lnTo>
                  <a:lnTo>
                    <a:pt x="1113790" y="1270"/>
                  </a:lnTo>
                  <a:lnTo>
                    <a:pt x="1113790" y="166370"/>
                  </a:lnTo>
                  <a:lnTo>
                    <a:pt x="1270" y="166370"/>
                  </a:lnTo>
                  <a:lnTo>
                    <a:pt x="1270" y="1270"/>
                  </a:lnTo>
                  <a:lnTo>
                    <a:pt x="1113790" y="1270"/>
                  </a:lnTo>
                  <a:lnTo>
                    <a:pt x="11137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6370"/>
                  </a:lnTo>
                  <a:lnTo>
                    <a:pt x="0" y="168910"/>
                  </a:lnTo>
                  <a:lnTo>
                    <a:pt x="1116330" y="168910"/>
                  </a:lnTo>
                  <a:lnTo>
                    <a:pt x="1116330" y="166370"/>
                  </a:lnTo>
                  <a:lnTo>
                    <a:pt x="1116330" y="1270"/>
                  </a:lnTo>
                  <a:lnTo>
                    <a:pt x="1116330" y="0"/>
                  </a:lnTo>
                  <a:close/>
                </a:path>
              </a:pathLst>
            </a:custGeom>
            <a:solidFill>
              <a:srgbClr val="E46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7435850" y="4852670"/>
              <a:ext cx="1112520" cy="165100"/>
            </a:xfrm>
            <a:custGeom>
              <a:avLst/>
              <a:gdLst/>
              <a:ahLst/>
              <a:cxnLst/>
              <a:rect l="l" t="t" r="r" b="b"/>
              <a:pathLst>
                <a:path w="1112520" h="165100">
                  <a:moveTo>
                    <a:pt x="1112520" y="0"/>
                  </a:moveTo>
                  <a:lnTo>
                    <a:pt x="1111250" y="0"/>
                  </a:lnTo>
                  <a:lnTo>
                    <a:pt x="1111250" y="2540"/>
                  </a:lnTo>
                  <a:lnTo>
                    <a:pt x="1111250" y="163830"/>
                  </a:lnTo>
                  <a:lnTo>
                    <a:pt x="1270" y="163830"/>
                  </a:lnTo>
                  <a:lnTo>
                    <a:pt x="1270" y="2540"/>
                  </a:lnTo>
                  <a:lnTo>
                    <a:pt x="1111250" y="2540"/>
                  </a:lnTo>
                  <a:lnTo>
                    <a:pt x="11112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3830"/>
                  </a:lnTo>
                  <a:lnTo>
                    <a:pt x="0" y="165100"/>
                  </a:lnTo>
                  <a:lnTo>
                    <a:pt x="1112520" y="165100"/>
                  </a:lnTo>
                  <a:lnTo>
                    <a:pt x="1112520" y="163830"/>
                  </a:lnTo>
                  <a:lnTo>
                    <a:pt x="1112520" y="2540"/>
                  </a:lnTo>
                  <a:lnTo>
                    <a:pt x="1112520" y="0"/>
                  </a:lnTo>
                  <a:close/>
                </a:path>
              </a:pathLst>
            </a:custGeom>
            <a:solidFill>
              <a:srgbClr val="E56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7437120" y="4855210"/>
              <a:ext cx="1109980" cy="161290"/>
            </a:xfrm>
            <a:custGeom>
              <a:avLst/>
              <a:gdLst/>
              <a:ahLst/>
              <a:cxnLst/>
              <a:rect l="l" t="t" r="r" b="b"/>
              <a:pathLst>
                <a:path w="1109979" h="161289">
                  <a:moveTo>
                    <a:pt x="1109980" y="0"/>
                  </a:moveTo>
                  <a:lnTo>
                    <a:pt x="1108710" y="0"/>
                  </a:lnTo>
                  <a:lnTo>
                    <a:pt x="1108710" y="1270"/>
                  </a:lnTo>
                  <a:lnTo>
                    <a:pt x="1108710" y="160020"/>
                  </a:lnTo>
                  <a:lnTo>
                    <a:pt x="2540" y="160020"/>
                  </a:lnTo>
                  <a:lnTo>
                    <a:pt x="2540" y="1270"/>
                  </a:lnTo>
                  <a:lnTo>
                    <a:pt x="1108710" y="1270"/>
                  </a:lnTo>
                  <a:lnTo>
                    <a:pt x="11087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0020"/>
                  </a:lnTo>
                  <a:lnTo>
                    <a:pt x="0" y="161290"/>
                  </a:lnTo>
                  <a:lnTo>
                    <a:pt x="1109980" y="161290"/>
                  </a:lnTo>
                  <a:lnTo>
                    <a:pt x="1109980" y="160020"/>
                  </a:lnTo>
                  <a:lnTo>
                    <a:pt x="1109980" y="1270"/>
                  </a:lnTo>
                  <a:lnTo>
                    <a:pt x="1109980" y="0"/>
                  </a:lnTo>
                  <a:close/>
                </a:path>
              </a:pathLst>
            </a:custGeom>
            <a:solidFill>
              <a:srgbClr val="E568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7439660" y="4856480"/>
              <a:ext cx="1106170" cy="158750"/>
            </a:xfrm>
            <a:custGeom>
              <a:avLst/>
              <a:gdLst/>
              <a:ahLst/>
              <a:cxnLst/>
              <a:rect l="l" t="t" r="r" b="b"/>
              <a:pathLst>
                <a:path w="1106170" h="158750">
                  <a:moveTo>
                    <a:pt x="1106170" y="0"/>
                  </a:moveTo>
                  <a:lnTo>
                    <a:pt x="1103630" y="0"/>
                  </a:lnTo>
                  <a:lnTo>
                    <a:pt x="1103630" y="1270"/>
                  </a:lnTo>
                  <a:lnTo>
                    <a:pt x="1103630" y="156210"/>
                  </a:lnTo>
                  <a:lnTo>
                    <a:pt x="1270" y="156210"/>
                  </a:lnTo>
                  <a:lnTo>
                    <a:pt x="1270" y="1270"/>
                  </a:lnTo>
                  <a:lnTo>
                    <a:pt x="1103630" y="1270"/>
                  </a:lnTo>
                  <a:lnTo>
                    <a:pt x="11036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56210"/>
                  </a:lnTo>
                  <a:lnTo>
                    <a:pt x="0" y="158750"/>
                  </a:lnTo>
                  <a:lnTo>
                    <a:pt x="1106170" y="158750"/>
                  </a:lnTo>
                  <a:lnTo>
                    <a:pt x="1106170" y="156210"/>
                  </a:lnTo>
                  <a:lnTo>
                    <a:pt x="1106170" y="1270"/>
                  </a:lnTo>
                  <a:lnTo>
                    <a:pt x="1106170" y="0"/>
                  </a:lnTo>
                  <a:close/>
                </a:path>
              </a:pathLst>
            </a:custGeom>
            <a:solidFill>
              <a:srgbClr val="E66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7440930" y="4857750"/>
              <a:ext cx="1102360" cy="154940"/>
            </a:xfrm>
            <a:custGeom>
              <a:avLst/>
              <a:gdLst/>
              <a:ahLst/>
              <a:cxnLst/>
              <a:rect l="l" t="t" r="r" b="b"/>
              <a:pathLst>
                <a:path w="1102359" h="154939">
                  <a:moveTo>
                    <a:pt x="1102360" y="0"/>
                  </a:moveTo>
                  <a:lnTo>
                    <a:pt x="1101090" y="0"/>
                  </a:lnTo>
                  <a:lnTo>
                    <a:pt x="1101090" y="2540"/>
                  </a:lnTo>
                  <a:lnTo>
                    <a:pt x="1101090" y="153670"/>
                  </a:lnTo>
                  <a:lnTo>
                    <a:pt x="2540" y="153670"/>
                  </a:lnTo>
                  <a:lnTo>
                    <a:pt x="2540" y="2540"/>
                  </a:lnTo>
                  <a:lnTo>
                    <a:pt x="1101090" y="2540"/>
                  </a:lnTo>
                  <a:lnTo>
                    <a:pt x="11010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53670"/>
                  </a:lnTo>
                  <a:lnTo>
                    <a:pt x="0" y="154940"/>
                  </a:lnTo>
                  <a:lnTo>
                    <a:pt x="1102360" y="154940"/>
                  </a:lnTo>
                  <a:lnTo>
                    <a:pt x="1102360" y="153670"/>
                  </a:lnTo>
                  <a:lnTo>
                    <a:pt x="1102360" y="254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E66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7443470" y="4860290"/>
              <a:ext cx="1098550" cy="151130"/>
            </a:xfrm>
            <a:custGeom>
              <a:avLst/>
              <a:gdLst/>
              <a:ahLst/>
              <a:cxnLst/>
              <a:rect l="l" t="t" r="r" b="b"/>
              <a:pathLst>
                <a:path w="1098550" h="151129">
                  <a:moveTo>
                    <a:pt x="1098550" y="0"/>
                  </a:moveTo>
                  <a:lnTo>
                    <a:pt x="1096010" y="0"/>
                  </a:lnTo>
                  <a:lnTo>
                    <a:pt x="1096010" y="1270"/>
                  </a:lnTo>
                  <a:lnTo>
                    <a:pt x="1096010" y="148590"/>
                  </a:lnTo>
                  <a:lnTo>
                    <a:pt x="1270" y="148590"/>
                  </a:lnTo>
                  <a:lnTo>
                    <a:pt x="1270" y="1270"/>
                  </a:lnTo>
                  <a:lnTo>
                    <a:pt x="1096010" y="1270"/>
                  </a:lnTo>
                  <a:lnTo>
                    <a:pt x="10960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8590"/>
                  </a:lnTo>
                  <a:lnTo>
                    <a:pt x="0" y="151130"/>
                  </a:lnTo>
                  <a:lnTo>
                    <a:pt x="1098550" y="151130"/>
                  </a:lnTo>
                  <a:lnTo>
                    <a:pt x="1098550" y="148590"/>
                  </a:lnTo>
                  <a:lnTo>
                    <a:pt x="1098550" y="1270"/>
                  </a:lnTo>
                  <a:lnTo>
                    <a:pt x="1098550" y="0"/>
                  </a:lnTo>
                  <a:close/>
                </a:path>
              </a:pathLst>
            </a:custGeom>
            <a:solidFill>
              <a:srgbClr val="E77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7444740" y="4861560"/>
              <a:ext cx="1094740" cy="147320"/>
            </a:xfrm>
            <a:custGeom>
              <a:avLst/>
              <a:gdLst/>
              <a:ahLst/>
              <a:cxnLst/>
              <a:rect l="l" t="t" r="r" b="b"/>
              <a:pathLst>
                <a:path w="1094740" h="147320">
                  <a:moveTo>
                    <a:pt x="1094740" y="0"/>
                  </a:moveTo>
                  <a:lnTo>
                    <a:pt x="1093470" y="0"/>
                  </a:lnTo>
                  <a:lnTo>
                    <a:pt x="1093470" y="2540"/>
                  </a:lnTo>
                  <a:lnTo>
                    <a:pt x="1093470" y="146050"/>
                  </a:lnTo>
                  <a:lnTo>
                    <a:pt x="1270" y="146050"/>
                  </a:lnTo>
                  <a:lnTo>
                    <a:pt x="1270" y="2540"/>
                  </a:lnTo>
                  <a:lnTo>
                    <a:pt x="1093470" y="2540"/>
                  </a:lnTo>
                  <a:lnTo>
                    <a:pt x="10934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6050"/>
                  </a:lnTo>
                  <a:lnTo>
                    <a:pt x="0" y="147320"/>
                  </a:lnTo>
                  <a:lnTo>
                    <a:pt x="1094740" y="147320"/>
                  </a:lnTo>
                  <a:lnTo>
                    <a:pt x="1094740" y="146050"/>
                  </a:lnTo>
                  <a:lnTo>
                    <a:pt x="1094740" y="2540"/>
                  </a:lnTo>
                  <a:lnTo>
                    <a:pt x="1094740" y="0"/>
                  </a:lnTo>
                  <a:close/>
                </a:path>
              </a:pathLst>
            </a:custGeom>
            <a:solidFill>
              <a:srgbClr val="E7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7446010" y="4864100"/>
              <a:ext cx="1092200" cy="143510"/>
            </a:xfrm>
            <a:custGeom>
              <a:avLst/>
              <a:gdLst/>
              <a:ahLst/>
              <a:cxnLst/>
              <a:rect l="l" t="t" r="r" b="b"/>
              <a:pathLst>
                <a:path w="1092200" h="143510">
                  <a:moveTo>
                    <a:pt x="1092200" y="0"/>
                  </a:moveTo>
                  <a:lnTo>
                    <a:pt x="1090930" y="0"/>
                  </a:lnTo>
                  <a:lnTo>
                    <a:pt x="1090930" y="1270"/>
                  </a:lnTo>
                  <a:lnTo>
                    <a:pt x="1090930" y="142240"/>
                  </a:lnTo>
                  <a:lnTo>
                    <a:pt x="2540" y="142240"/>
                  </a:lnTo>
                  <a:lnTo>
                    <a:pt x="2540" y="1270"/>
                  </a:lnTo>
                  <a:lnTo>
                    <a:pt x="1090930" y="1270"/>
                  </a:lnTo>
                  <a:lnTo>
                    <a:pt x="10909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2240"/>
                  </a:lnTo>
                  <a:lnTo>
                    <a:pt x="0" y="143510"/>
                  </a:lnTo>
                  <a:lnTo>
                    <a:pt x="1092200" y="143510"/>
                  </a:lnTo>
                  <a:lnTo>
                    <a:pt x="1092200" y="142240"/>
                  </a:lnTo>
                  <a:lnTo>
                    <a:pt x="1092200" y="1270"/>
                  </a:lnTo>
                  <a:lnTo>
                    <a:pt x="1092200" y="0"/>
                  </a:lnTo>
                  <a:close/>
                </a:path>
              </a:pathLst>
            </a:custGeom>
            <a:solidFill>
              <a:srgbClr val="E87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7448550" y="4865370"/>
              <a:ext cx="1088390" cy="140970"/>
            </a:xfrm>
            <a:custGeom>
              <a:avLst/>
              <a:gdLst/>
              <a:ahLst/>
              <a:cxnLst/>
              <a:rect l="l" t="t" r="r" b="b"/>
              <a:pathLst>
                <a:path w="1088390" h="140970">
                  <a:moveTo>
                    <a:pt x="1088390" y="0"/>
                  </a:moveTo>
                  <a:lnTo>
                    <a:pt x="1085850" y="0"/>
                  </a:lnTo>
                  <a:lnTo>
                    <a:pt x="1085850" y="1270"/>
                  </a:lnTo>
                  <a:lnTo>
                    <a:pt x="1085850" y="138430"/>
                  </a:lnTo>
                  <a:lnTo>
                    <a:pt x="1270" y="138430"/>
                  </a:lnTo>
                  <a:lnTo>
                    <a:pt x="1270" y="1270"/>
                  </a:lnTo>
                  <a:lnTo>
                    <a:pt x="1085850" y="1270"/>
                  </a:lnTo>
                  <a:lnTo>
                    <a:pt x="10858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8430"/>
                  </a:lnTo>
                  <a:lnTo>
                    <a:pt x="0" y="140970"/>
                  </a:lnTo>
                  <a:lnTo>
                    <a:pt x="1088390" y="140970"/>
                  </a:lnTo>
                  <a:lnTo>
                    <a:pt x="1088390" y="138430"/>
                  </a:lnTo>
                  <a:lnTo>
                    <a:pt x="1088390" y="1270"/>
                  </a:lnTo>
                  <a:lnTo>
                    <a:pt x="1088390" y="0"/>
                  </a:lnTo>
                  <a:close/>
                </a:path>
              </a:pathLst>
            </a:custGeom>
            <a:solidFill>
              <a:srgbClr val="E87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7449820" y="4866640"/>
              <a:ext cx="1084580" cy="137160"/>
            </a:xfrm>
            <a:custGeom>
              <a:avLst/>
              <a:gdLst/>
              <a:ahLst/>
              <a:cxnLst/>
              <a:rect l="l" t="t" r="r" b="b"/>
              <a:pathLst>
                <a:path w="1084579" h="137160">
                  <a:moveTo>
                    <a:pt x="1084580" y="0"/>
                  </a:moveTo>
                  <a:lnTo>
                    <a:pt x="1083310" y="0"/>
                  </a:lnTo>
                  <a:lnTo>
                    <a:pt x="1083310" y="2540"/>
                  </a:lnTo>
                  <a:lnTo>
                    <a:pt x="1083310" y="135890"/>
                  </a:lnTo>
                  <a:lnTo>
                    <a:pt x="2540" y="135890"/>
                  </a:lnTo>
                  <a:lnTo>
                    <a:pt x="2540" y="2540"/>
                  </a:lnTo>
                  <a:lnTo>
                    <a:pt x="1083310" y="2540"/>
                  </a:lnTo>
                  <a:lnTo>
                    <a:pt x="10833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5890"/>
                  </a:lnTo>
                  <a:lnTo>
                    <a:pt x="0" y="137160"/>
                  </a:lnTo>
                  <a:lnTo>
                    <a:pt x="1084580" y="137160"/>
                  </a:lnTo>
                  <a:lnTo>
                    <a:pt x="1084580" y="135890"/>
                  </a:lnTo>
                  <a:lnTo>
                    <a:pt x="1084580" y="2540"/>
                  </a:lnTo>
                  <a:lnTo>
                    <a:pt x="1084580" y="0"/>
                  </a:lnTo>
                  <a:close/>
                </a:path>
              </a:pathLst>
            </a:custGeom>
            <a:solidFill>
              <a:srgbClr val="E97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7452360" y="4869180"/>
              <a:ext cx="1080770" cy="133350"/>
            </a:xfrm>
            <a:custGeom>
              <a:avLst/>
              <a:gdLst/>
              <a:ahLst/>
              <a:cxnLst/>
              <a:rect l="l" t="t" r="r" b="b"/>
              <a:pathLst>
                <a:path w="1080770" h="133350">
                  <a:moveTo>
                    <a:pt x="1080770" y="0"/>
                  </a:moveTo>
                  <a:lnTo>
                    <a:pt x="1078230" y="0"/>
                  </a:lnTo>
                  <a:lnTo>
                    <a:pt x="1078230" y="1270"/>
                  </a:lnTo>
                  <a:lnTo>
                    <a:pt x="1078230" y="130810"/>
                  </a:lnTo>
                  <a:lnTo>
                    <a:pt x="1270" y="130810"/>
                  </a:lnTo>
                  <a:lnTo>
                    <a:pt x="1270" y="1270"/>
                  </a:lnTo>
                  <a:lnTo>
                    <a:pt x="1078230" y="1270"/>
                  </a:lnTo>
                  <a:lnTo>
                    <a:pt x="10782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0810"/>
                  </a:lnTo>
                  <a:lnTo>
                    <a:pt x="0" y="133350"/>
                  </a:lnTo>
                  <a:lnTo>
                    <a:pt x="1080770" y="133350"/>
                  </a:lnTo>
                  <a:lnTo>
                    <a:pt x="1080770" y="130810"/>
                  </a:lnTo>
                  <a:lnTo>
                    <a:pt x="1080770" y="1270"/>
                  </a:lnTo>
                  <a:lnTo>
                    <a:pt x="1080770" y="0"/>
                  </a:lnTo>
                  <a:close/>
                </a:path>
              </a:pathLst>
            </a:custGeom>
            <a:solidFill>
              <a:srgbClr val="E98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7453630" y="4870450"/>
              <a:ext cx="1076960" cy="129539"/>
            </a:xfrm>
            <a:custGeom>
              <a:avLst/>
              <a:gdLst/>
              <a:ahLst/>
              <a:cxnLst/>
              <a:rect l="l" t="t" r="r" b="b"/>
              <a:pathLst>
                <a:path w="1076959" h="129539">
                  <a:moveTo>
                    <a:pt x="1076960" y="0"/>
                  </a:moveTo>
                  <a:lnTo>
                    <a:pt x="1075690" y="0"/>
                  </a:lnTo>
                  <a:lnTo>
                    <a:pt x="1075690" y="2540"/>
                  </a:lnTo>
                  <a:lnTo>
                    <a:pt x="1075690" y="128270"/>
                  </a:lnTo>
                  <a:lnTo>
                    <a:pt x="2540" y="128270"/>
                  </a:lnTo>
                  <a:lnTo>
                    <a:pt x="2540" y="2540"/>
                  </a:lnTo>
                  <a:lnTo>
                    <a:pt x="1075690" y="2540"/>
                  </a:lnTo>
                  <a:lnTo>
                    <a:pt x="10756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8270"/>
                  </a:lnTo>
                  <a:lnTo>
                    <a:pt x="0" y="129540"/>
                  </a:lnTo>
                  <a:lnTo>
                    <a:pt x="1076960" y="129540"/>
                  </a:lnTo>
                  <a:lnTo>
                    <a:pt x="1076960" y="128270"/>
                  </a:lnTo>
                  <a:lnTo>
                    <a:pt x="1076960" y="2540"/>
                  </a:lnTo>
                  <a:lnTo>
                    <a:pt x="1076960" y="0"/>
                  </a:lnTo>
                  <a:close/>
                </a:path>
              </a:pathLst>
            </a:custGeom>
            <a:solidFill>
              <a:srgbClr val="EA8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7456170" y="4872990"/>
              <a:ext cx="1073150" cy="125730"/>
            </a:xfrm>
            <a:custGeom>
              <a:avLst/>
              <a:gdLst/>
              <a:ahLst/>
              <a:cxnLst/>
              <a:rect l="l" t="t" r="r" b="b"/>
              <a:pathLst>
                <a:path w="1073150" h="125729">
                  <a:moveTo>
                    <a:pt x="1073150" y="0"/>
                  </a:moveTo>
                  <a:lnTo>
                    <a:pt x="1070610" y="0"/>
                  </a:lnTo>
                  <a:lnTo>
                    <a:pt x="1070610" y="1270"/>
                  </a:lnTo>
                  <a:lnTo>
                    <a:pt x="1070610" y="123190"/>
                  </a:lnTo>
                  <a:lnTo>
                    <a:pt x="1270" y="123190"/>
                  </a:lnTo>
                  <a:lnTo>
                    <a:pt x="1270" y="1270"/>
                  </a:lnTo>
                  <a:lnTo>
                    <a:pt x="1070610" y="1270"/>
                  </a:lnTo>
                  <a:lnTo>
                    <a:pt x="10706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3190"/>
                  </a:lnTo>
                  <a:lnTo>
                    <a:pt x="0" y="125730"/>
                  </a:lnTo>
                  <a:lnTo>
                    <a:pt x="1073150" y="125730"/>
                  </a:lnTo>
                  <a:lnTo>
                    <a:pt x="1073150" y="123190"/>
                  </a:lnTo>
                  <a:lnTo>
                    <a:pt x="1073150" y="1270"/>
                  </a:lnTo>
                  <a:lnTo>
                    <a:pt x="1073150" y="0"/>
                  </a:lnTo>
                  <a:close/>
                </a:path>
              </a:pathLst>
            </a:custGeom>
            <a:solidFill>
              <a:srgbClr val="EA8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7457440" y="4874260"/>
              <a:ext cx="1069340" cy="121920"/>
            </a:xfrm>
            <a:custGeom>
              <a:avLst/>
              <a:gdLst/>
              <a:ahLst/>
              <a:cxnLst/>
              <a:rect l="l" t="t" r="r" b="b"/>
              <a:pathLst>
                <a:path w="1069340" h="121920">
                  <a:moveTo>
                    <a:pt x="1069340" y="0"/>
                  </a:moveTo>
                  <a:lnTo>
                    <a:pt x="1068070" y="0"/>
                  </a:lnTo>
                  <a:lnTo>
                    <a:pt x="1068070" y="2540"/>
                  </a:lnTo>
                  <a:lnTo>
                    <a:pt x="1068070" y="120650"/>
                  </a:lnTo>
                  <a:lnTo>
                    <a:pt x="1270" y="120650"/>
                  </a:lnTo>
                  <a:lnTo>
                    <a:pt x="1270" y="2540"/>
                  </a:lnTo>
                  <a:lnTo>
                    <a:pt x="1068070" y="2540"/>
                  </a:lnTo>
                  <a:lnTo>
                    <a:pt x="10680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0650"/>
                  </a:lnTo>
                  <a:lnTo>
                    <a:pt x="0" y="121920"/>
                  </a:lnTo>
                  <a:lnTo>
                    <a:pt x="1069340" y="121920"/>
                  </a:lnTo>
                  <a:lnTo>
                    <a:pt x="1069340" y="120650"/>
                  </a:lnTo>
                  <a:lnTo>
                    <a:pt x="1069340" y="2540"/>
                  </a:lnTo>
                  <a:lnTo>
                    <a:pt x="1069340" y="0"/>
                  </a:lnTo>
                  <a:close/>
                </a:path>
              </a:pathLst>
            </a:custGeom>
            <a:solidFill>
              <a:srgbClr val="EB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7458710" y="4876800"/>
              <a:ext cx="1066800" cy="118110"/>
            </a:xfrm>
            <a:custGeom>
              <a:avLst/>
              <a:gdLst/>
              <a:ahLst/>
              <a:cxnLst/>
              <a:rect l="l" t="t" r="r" b="b"/>
              <a:pathLst>
                <a:path w="1066800" h="118110">
                  <a:moveTo>
                    <a:pt x="1066800" y="0"/>
                  </a:moveTo>
                  <a:lnTo>
                    <a:pt x="1065530" y="0"/>
                  </a:lnTo>
                  <a:lnTo>
                    <a:pt x="1065530" y="1270"/>
                  </a:lnTo>
                  <a:lnTo>
                    <a:pt x="1065530" y="116840"/>
                  </a:lnTo>
                  <a:lnTo>
                    <a:pt x="2540" y="116840"/>
                  </a:lnTo>
                  <a:lnTo>
                    <a:pt x="2540" y="1270"/>
                  </a:lnTo>
                  <a:lnTo>
                    <a:pt x="1065530" y="1270"/>
                  </a:lnTo>
                  <a:lnTo>
                    <a:pt x="10655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6840"/>
                  </a:lnTo>
                  <a:lnTo>
                    <a:pt x="0" y="118110"/>
                  </a:lnTo>
                  <a:lnTo>
                    <a:pt x="1066800" y="118110"/>
                  </a:lnTo>
                  <a:lnTo>
                    <a:pt x="1066800" y="116840"/>
                  </a:lnTo>
                  <a:lnTo>
                    <a:pt x="1066800" y="127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EB9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7461250" y="4878070"/>
              <a:ext cx="1062990" cy="115570"/>
            </a:xfrm>
            <a:custGeom>
              <a:avLst/>
              <a:gdLst/>
              <a:ahLst/>
              <a:cxnLst/>
              <a:rect l="l" t="t" r="r" b="b"/>
              <a:pathLst>
                <a:path w="1062990" h="115570">
                  <a:moveTo>
                    <a:pt x="1062990" y="0"/>
                  </a:moveTo>
                  <a:lnTo>
                    <a:pt x="1060450" y="0"/>
                  </a:lnTo>
                  <a:lnTo>
                    <a:pt x="1060450" y="1270"/>
                  </a:lnTo>
                  <a:lnTo>
                    <a:pt x="1060450" y="113030"/>
                  </a:lnTo>
                  <a:lnTo>
                    <a:pt x="1270" y="113030"/>
                  </a:lnTo>
                  <a:lnTo>
                    <a:pt x="1270" y="1270"/>
                  </a:lnTo>
                  <a:lnTo>
                    <a:pt x="1060450" y="1270"/>
                  </a:lnTo>
                  <a:lnTo>
                    <a:pt x="10604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3030"/>
                  </a:lnTo>
                  <a:lnTo>
                    <a:pt x="0" y="115570"/>
                  </a:lnTo>
                  <a:lnTo>
                    <a:pt x="1062990" y="115570"/>
                  </a:lnTo>
                  <a:lnTo>
                    <a:pt x="1062990" y="113030"/>
                  </a:lnTo>
                  <a:lnTo>
                    <a:pt x="1062990" y="1270"/>
                  </a:lnTo>
                  <a:lnTo>
                    <a:pt x="1062990" y="0"/>
                  </a:lnTo>
                  <a:close/>
                </a:path>
              </a:pathLst>
            </a:custGeom>
            <a:solidFill>
              <a:srgbClr val="EC9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7462520" y="4879340"/>
              <a:ext cx="1059180" cy="111760"/>
            </a:xfrm>
            <a:custGeom>
              <a:avLst/>
              <a:gdLst/>
              <a:ahLst/>
              <a:cxnLst/>
              <a:rect l="l" t="t" r="r" b="b"/>
              <a:pathLst>
                <a:path w="1059179" h="111760">
                  <a:moveTo>
                    <a:pt x="1059180" y="0"/>
                  </a:moveTo>
                  <a:lnTo>
                    <a:pt x="1057910" y="0"/>
                  </a:lnTo>
                  <a:lnTo>
                    <a:pt x="1057910" y="2540"/>
                  </a:lnTo>
                  <a:lnTo>
                    <a:pt x="1057910" y="110490"/>
                  </a:lnTo>
                  <a:lnTo>
                    <a:pt x="2540" y="110490"/>
                  </a:lnTo>
                  <a:lnTo>
                    <a:pt x="2540" y="2540"/>
                  </a:lnTo>
                  <a:lnTo>
                    <a:pt x="1057910" y="2540"/>
                  </a:lnTo>
                  <a:lnTo>
                    <a:pt x="10579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0490"/>
                  </a:lnTo>
                  <a:lnTo>
                    <a:pt x="0" y="111760"/>
                  </a:lnTo>
                  <a:lnTo>
                    <a:pt x="1059180" y="111760"/>
                  </a:lnTo>
                  <a:lnTo>
                    <a:pt x="1059180" y="110490"/>
                  </a:lnTo>
                  <a:lnTo>
                    <a:pt x="1059180" y="2540"/>
                  </a:lnTo>
                  <a:lnTo>
                    <a:pt x="1059180" y="0"/>
                  </a:lnTo>
                  <a:close/>
                </a:path>
              </a:pathLst>
            </a:custGeom>
            <a:solidFill>
              <a:srgbClr val="EC9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7465060" y="4881880"/>
              <a:ext cx="1055370" cy="107950"/>
            </a:xfrm>
            <a:custGeom>
              <a:avLst/>
              <a:gdLst/>
              <a:ahLst/>
              <a:cxnLst/>
              <a:rect l="l" t="t" r="r" b="b"/>
              <a:pathLst>
                <a:path w="1055370" h="107950">
                  <a:moveTo>
                    <a:pt x="1055370" y="0"/>
                  </a:moveTo>
                  <a:lnTo>
                    <a:pt x="1052830" y="0"/>
                  </a:lnTo>
                  <a:lnTo>
                    <a:pt x="1052830" y="1270"/>
                  </a:lnTo>
                  <a:lnTo>
                    <a:pt x="1052830" y="105410"/>
                  </a:lnTo>
                  <a:lnTo>
                    <a:pt x="1270" y="105410"/>
                  </a:lnTo>
                  <a:lnTo>
                    <a:pt x="1270" y="1270"/>
                  </a:lnTo>
                  <a:lnTo>
                    <a:pt x="1052830" y="1270"/>
                  </a:lnTo>
                  <a:lnTo>
                    <a:pt x="10528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5410"/>
                  </a:lnTo>
                  <a:lnTo>
                    <a:pt x="0" y="107950"/>
                  </a:lnTo>
                  <a:lnTo>
                    <a:pt x="1055370" y="107950"/>
                  </a:lnTo>
                  <a:lnTo>
                    <a:pt x="1055370" y="105410"/>
                  </a:lnTo>
                  <a:lnTo>
                    <a:pt x="1055370" y="1270"/>
                  </a:lnTo>
                  <a:lnTo>
                    <a:pt x="1055370" y="0"/>
                  </a:lnTo>
                  <a:close/>
                </a:path>
              </a:pathLst>
            </a:custGeom>
            <a:solidFill>
              <a:srgbClr val="ED9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7466330" y="4883150"/>
              <a:ext cx="1051560" cy="104139"/>
            </a:xfrm>
            <a:custGeom>
              <a:avLst/>
              <a:gdLst/>
              <a:ahLst/>
              <a:cxnLst/>
              <a:rect l="l" t="t" r="r" b="b"/>
              <a:pathLst>
                <a:path w="1051559" h="104139">
                  <a:moveTo>
                    <a:pt x="1051560" y="0"/>
                  </a:moveTo>
                  <a:lnTo>
                    <a:pt x="1050290" y="0"/>
                  </a:lnTo>
                  <a:lnTo>
                    <a:pt x="1050290" y="2540"/>
                  </a:lnTo>
                  <a:lnTo>
                    <a:pt x="1050290" y="102870"/>
                  </a:lnTo>
                  <a:lnTo>
                    <a:pt x="1270" y="102870"/>
                  </a:lnTo>
                  <a:lnTo>
                    <a:pt x="1270" y="2540"/>
                  </a:lnTo>
                  <a:lnTo>
                    <a:pt x="1050290" y="2540"/>
                  </a:lnTo>
                  <a:lnTo>
                    <a:pt x="10502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2870"/>
                  </a:lnTo>
                  <a:lnTo>
                    <a:pt x="0" y="104140"/>
                  </a:lnTo>
                  <a:lnTo>
                    <a:pt x="1051560" y="104140"/>
                  </a:lnTo>
                  <a:lnTo>
                    <a:pt x="1051560" y="102870"/>
                  </a:lnTo>
                  <a:lnTo>
                    <a:pt x="1051560" y="2540"/>
                  </a:lnTo>
                  <a:lnTo>
                    <a:pt x="1051560" y="0"/>
                  </a:lnTo>
                  <a:close/>
                </a:path>
              </a:pathLst>
            </a:custGeom>
            <a:solidFill>
              <a:srgbClr val="ED9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7467600" y="4885690"/>
              <a:ext cx="1049020" cy="100330"/>
            </a:xfrm>
            <a:custGeom>
              <a:avLst/>
              <a:gdLst/>
              <a:ahLst/>
              <a:cxnLst/>
              <a:rect l="l" t="t" r="r" b="b"/>
              <a:pathLst>
                <a:path w="1049020" h="100329">
                  <a:moveTo>
                    <a:pt x="1049020" y="0"/>
                  </a:moveTo>
                  <a:lnTo>
                    <a:pt x="1047750" y="0"/>
                  </a:lnTo>
                  <a:lnTo>
                    <a:pt x="1047750" y="1270"/>
                  </a:lnTo>
                  <a:lnTo>
                    <a:pt x="1047750" y="99060"/>
                  </a:lnTo>
                  <a:lnTo>
                    <a:pt x="2540" y="99060"/>
                  </a:lnTo>
                  <a:lnTo>
                    <a:pt x="2540" y="1270"/>
                  </a:lnTo>
                  <a:lnTo>
                    <a:pt x="1047750" y="1270"/>
                  </a:lnTo>
                  <a:lnTo>
                    <a:pt x="10477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9060"/>
                  </a:lnTo>
                  <a:lnTo>
                    <a:pt x="0" y="100330"/>
                  </a:lnTo>
                  <a:lnTo>
                    <a:pt x="1049020" y="100330"/>
                  </a:lnTo>
                  <a:lnTo>
                    <a:pt x="1049020" y="99060"/>
                  </a:lnTo>
                  <a:lnTo>
                    <a:pt x="1049020" y="1270"/>
                  </a:lnTo>
                  <a:lnTo>
                    <a:pt x="1049020" y="0"/>
                  </a:lnTo>
                  <a:close/>
                </a:path>
              </a:pathLst>
            </a:custGeom>
            <a:solidFill>
              <a:srgbClr val="EEA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7470140" y="4886960"/>
              <a:ext cx="1045210" cy="97790"/>
            </a:xfrm>
            <a:custGeom>
              <a:avLst/>
              <a:gdLst/>
              <a:ahLst/>
              <a:cxnLst/>
              <a:rect l="l" t="t" r="r" b="b"/>
              <a:pathLst>
                <a:path w="1045209" h="97789">
                  <a:moveTo>
                    <a:pt x="1045210" y="0"/>
                  </a:moveTo>
                  <a:lnTo>
                    <a:pt x="1042670" y="0"/>
                  </a:lnTo>
                  <a:lnTo>
                    <a:pt x="1042670" y="1270"/>
                  </a:lnTo>
                  <a:lnTo>
                    <a:pt x="1042670" y="95250"/>
                  </a:lnTo>
                  <a:lnTo>
                    <a:pt x="1270" y="95250"/>
                  </a:lnTo>
                  <a:lnTo>
                    <a:pt x="1270" y="1270"/>
                  </a:lnTo>
                  <a:lnTo>
                    <a:pt x="1042670" y="1270"/>
                  </a:lnTo>
                  <a:lnTo>
                    <a:pt x="10426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5250"/>
                  </a:lnTo>
                  <a:lnTo>
                    <a:pt x="0" y="97790"/>
                  </a:lnTo>
                  <a:lnTo>
                    <a:pt x="1045210" y="97790"/>
                  </a:lnTo>
                  <a:lnTo>
                    <a:pt x="1045210" y="95250"/>
                  </a:lnTo>
                  <a:lnTo>
                    <a:pt x="1045210" y="1270"/>
                  </a:lnTo>
                  <a:lnTo>
                    <a:pt x="1045210" y="0"/>
                  </a:lnTo>
                  <a:close/>
                </a:path>
              </a:pathLst>
            </a:custGeom>
            <a:solidFill>
              <a:srgbClr val="EEA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7471410" y="4888230"/>
              <a:ext cx="1041400" cy="93980"/>
            </a:xfrm>
            <a:custGeom>
              <a:avLst/>
              <a:gdLst/>
              <a:ahLst/>
              <a:cxnLst/>
              <a:rect l="l" t="t" r="r" b="b"/>
              <a:pathLst>
                <a:path w="1041400" h="93979">
                  <a:moveTo>
                    <a:pt x="1041400" y="0"/>
                  </a:moveTo>
                  <a:lnTo>
                    <a:pt x="1040130" y="0"/>
                  </a:lnTo>
                  <a:lnTo>
                    <a:pt x="1040130" y="2540"/>
                  </a:lnTo>
                  <a:lnTo>
                    <a:pt x="1040130" y="92710"/>
                  </a:lnTo>
                  <a:lnTo>
                    <a:pt x="2540" y="92710"/>
                  </a:lnTo>
                  <a:lnTo>
                    <a:pt x="2540" y="2540"/>
                  </a:lnTo>
                  <a:lnTo>
                    <a:pt x="1040130" y="2540"/>
                  </a:lnTo>
                  <a:lnTo>
                    <a:pt x="10401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2710"/>
                  </a:lnTo>
                  <a:lnTo>
                    <a:pt x="0" y="93980"/>
                  </a:lnTo>
                  <a:lnTo>
                    <a:pt x="1041400" y="93980"/>
                  </a:lnTo>
                  <a:lnTo>
                    <a:pt x="1041400" y="92710"/>
                  </a:lnTo>
                  <a:lnTo>
                    <a:pt x="1041400" y="2540"/>
                  </a:lnTo>
                  <a:lnTo>
                    <a:pt x="1041400" y="0"/>
                  </a:lnTo>
                  <a:close/>
                </a:path>
              </a:pathLst>
            </a:custGeom>
            <a:solidFill>
              <a:srgbClr val="EFA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7473950" y="4890770"/>
              <a:ext cx="1037590" cy="90170"/>
            </a:xfrm>
            <a:custGeom>
              <a:avLst/>
              <a:gdLst/>
              <a:ahLst/>
              <a:cxnLst/>
              <a:rect l="l" t="t" r="r" b="b"/>
              <a:pathLst>
                <a:path w="1037590" h="90170">
                  <a:moveTo>
                    <a:pt x="1037590" y="0"/>
                  </a:moveTo>
                  <a:lnTo>
                    <a:pt x="1035050" y="0"/>
                  </a:lnTo>
                  <a:lnTo>
                    <a:pt x="1035050" y="1270"/>
                  </a:lnTo>
                  <a:lnTo>
                    <a:pt x="1035050" y="87630"/>
                  </a:lnTo>
                  <a:lnTo>
                    <a:pt x="1270" y="87630"/>
                  </a:lnTo>
                  <a:lnTo>
                    <a:pt x="1270" y="1270"/>
                  </a:lnTo>
                  <a:lnTo>
                    <a:pt x="1035050" y="1270"/>
                  </a:lnTo>
                  <a:lnTo>
                    <a:pt x="10350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7630"/>
                  </a:lnTo>
                  <a:lnTo>
                    <a:pt x="0" y="90170"/>
                  </a:lnTo>
                  <a:lnTo>
                    <a:pt x="1037590" y="90170"/>
                  </a:lnTo>
                  <a:lnTo>
                    <a:pt x="1037590" y="87630"/>
                  </a:lnTo>
                  <a:lnTo>
                    <a:pt x="1037590" y="1270"/>
                  </a:lnTo>
                  <a:lnTo>
                    <a:pt x="1037590" y="0"/>
                  </a:lnTo>
                  <a:close/>
                </a:path>
              </a:pathLst>
            </a:custGeom>
            <a:solidFill>
              <a:srgbClr val="F0A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7475220" y="4892040"/>
              <a:ext cx="1033780" cy="86360"/>
            </a:xfrm>
            <a:custGeom>
              <a:avLst/>
              <a:gdLst/>
              <a:ahLst/>
              <a:cxnLst/>
              <a:rect l="l" t="t" r="r" b="b"/>
              <a:pathLst>
                <a:path w="1033779" h="86360">
                  <a:moveTo>
                    <a:pt x="1033780" y="0"/>
                  </a:moveTo>
                  <a:lnTo>
                    <a:pt x="1032510" y="0"/>
                  </a:lnTo>
                  <a:lnTo>
                    <a:pt x="1032510" y="2540"/>
                  </a:lnTo>
                  <a:lnTo>
                    <a:pt x="1032510" y="85090"/>
                  </a:lnTo>
                  <a:lnTo>
                    <a:pt x="2540" y="85090"/>
                  </a:lnTo>
                  <a:lnTo>
                    <a:pt x="2540" y="2540"/>
                  </a:lnTo>
                  <a:lnTo>
                    <a:pt x="1032510" y="2540"/>
                  </a:lnTo>
                  <a:lnTo>
                    <a:pt x="10325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5090"/>
                  </a:lnTo>
                  <a:lnTo>
                    <a:pt x="0" y="86360"/>
                  </a:lnTo>
                  <a:lnTo>
                    <a:pt x="1033780" y="86360"/>
                  </a:lnTo>
                  <a:lnTo>
                    <a:pt x="1033780" y="85090"/>
                  </a:lnTo>
                  <a:lnTo>
                    <a:pt x="1033780" y="2540"/>
                  </a:lnTo>
                  <a:lnTo>
                    <a:pt x="1033780" y="0"/>
                  </a:lnTo>
                  <a:close/>
                </a:path>
              </a:pathLst>
            </a:custGeom>
            <a:solidFill>
              <a:srgbClr val="F0AD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7477760" y="4894580"/>
              <a:ext cx="1029969" cy="82550"/>
            </a:xfrm>
            <a:custGeom>
              <a:avLst/>
              <a:gdLst/>
              <a:ahLst/>
              <a:cxnLst/>
              <a:rect l="l" t="t" r="r" b="b"/>
              <a:pathLst>
                <a:path w="1029970" h="82550">
                  <a:moveTo>
                    <a:pt x="1029970" y="0"/>
                  </a:moveTo>
                  <a:lnTo>
                    <a:pt x="1027430" y="0"/>
                  </a:lnTo>
                  <a:lnTo>
                    <a:pt x="1027430" y="1270"/>
                  </a:lnTo>
                  <a:lnTo>
                    <a:pt x="1027430" y="80010"/>
                  </a:lnTo>
                  <a:lnTo>
                    <a:pt x="1270" y="80010"/>
                  </a:lnTo>
                  <a:lnTo>
                    <a:pt x="1270" y="1270"/>
                  </a:lnTo>
                  <a:lnTo>
                    <a:pt x="1027430" y="1270"/>
                  </a:lnTo>
                  <a:lnTo>
                    <a:pt x="10274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0010"/>
                  </a:lnTo>
                  <a:lnTo>
                    <a:pt x="0" y="82550"/>
                  </a:lnTo>
                  <a:lnTo>
                    <a:pt x="1029970" y="82550"/>
                  </a:lnTo>
                  <a:lnTo>
                    <a:pt x="1029970" y="80010"/>
                  </a:lnTo>
                  <a:lnTo>
                    <a:pt x="1029970" y="1270"/>
                  </a:lnTo>
                  <a:lnTo>
                    <a:pt x="1029970" y="0"/>
                  </a:lnTo>
                  <a:close/>
                </a:path>
              </a:pathLst>
            </a:custGeom>
            <a:solidFill>
              <a:srgbClr val="F1B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7479030" y="4895850"/>
              <a:ext cx="1026160" cy="78740"/>
            </a:xfrm>
            <a:custGeom>
              <a:avLst/>
              <a:gdLst/>
              <a:ahLst/>
              <a:cxnLst/>
              <a:rect l="l" t="t" r="r" b="b"/>
              <a:pathLst>
                <a:path w="1026159" h="78739">
                  <a:moveTo>
                    <a:pt x="1026160" y="0"/>
                  </a:moveTo>
                  <a:lnTo>
                    <a:pt x="1024890" y="0"/>
                  </a:lnTo>
                  <a:lnTo>
                    <a:pt x="1024890" y="2540"/>
                  </a:lnTo>
                  <a:lnTo>
                    <a:pt x="1024890" y="77470"/>
                  </a:lnTo>
                  <a:lnTo>
                    <a:pt x="1270" y="77470"/>
                  </a:lnTo>
                  <a:lnTo>
                    <a:pt x="1270" y="2540"/>
                  </a:lnTo>
                  <a:lnTo>
                    <a:pt x="1024890" y="2540"/>
                  </a:lnTo>
                  <a:lnTo>
                    <a:pt x="10248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7470"/>
                  </a:lnTo>
                  <a:lnTo>
                    <a:pt x="0" y="78740"/>
                  </a:lnTo>
                  <a:lnTo>
                    <a:pt x="1026160" y="78740"/>
                  </a:lnTo>
                  <a:lnTo>
                    <a:pt x="1026160" y="77470"/>
                  </a:lnTo>
                  <a:lnTo>
                    <a:pt x="1026160" y="2540"/>
                  </a:lnTo>
                  <a:lnTo>
                    <a:pt x="1026160" y="0"/>
                  </a:lnTo>
                  <a:close/>
                </a:path>
              </a:pathLst>
            </a:custGeom>
            <a:solidFill>
              <a:srgbClr val="F1B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7480300" y="4898390"/>
              <a:ext cx="1023619" cy="74930"/>
            </a:xfrm>
            <a:custGeom>
              <a:avLst/>
              <a:gdLst/>
              <a:ahLst/>
              <a:cxnLst/>
              <a:rect l="l" t="t" r="r" b="b"/>
              <a:pathLst>
                <a:path w="1023620" h="74929">
                  <a:moveTo>
                    <a:pt x="1023620" y="0"/>
                  </a:moveTo>
                  <a:lnTo>
                    <a:pt x="1022350" y="0"/>
                  </a:lnTo>
                  <a:lnTo>
                    <a:pt x="1022350" y="1270"/>
                  </a:lnTo>
                  <a:lnTo>
                    <a:pt x="1022350" y="73660"/>
                  </a:lnTo>
                  <a:lnTo>
                    <a:pt x="2540" y="73660"/>
                  </a:lnTo>
                  <a:lnTo>
                    <a:pt x="2540" y="1270"/>
                  </a:lnTo>
                  <a:lnTo>
                    <a:pt x="1022350" y="1270"/>
                  </a:lnTo>
                  <a:lnTo>
                    <a:pt x="10223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3660"/>
                  </a:lnTo>
                  <a:lnTo>
                    <a:pt x="0" y="74930"/>
                  </a:lnTo>
                  <a:lnTo>
                    <a:pt x="1023620" y="74930"/>
                  </a:lnTo>
                  <a:lnTo>
                    <a:pt x="1023620" y="73660"/>
                  </a:lnTo>
                  <a:lnTo>
                    <a:pt x="1023620" y="1270"/>
                  </a:lnTo>
                  <a:lnTo>
                    <a:pt x="1023620" y="0"/>
                  </a:lnTo>
                  <a:close/>
                </a:path>
              </a:pathLst>
            </a:custGeom>
            <a:solidFill>
              <a:srgbClr val="F2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7482840" y="4899660"/>
              <a:ext cx="1019810" cy="72390"/>
            </a:xfrm>
            <a:custGeom>
              <a:avLst/>
              <a:gdLst/>
              <a:ahLst/>
              <a:cxnLst/>
              <a:rect l="l" t="t" r="r" b="b"/>
              <a:pathLst>
                <a:path w="1019809" h="72389">
                  <a:moveTo>
                    <a:pt x="1019810" y="0"/>
                  </a:moveTo>
                  <a:lnTo>
                    <a:pt x="1017270" y="0"/>
                  </a:lnTo>
                  <a:lnTo>
                    <a:pt x="1017270" y="1270"/>
                  </a:lnTo>
                  <a:lnTo>
                    <a:pt x="1017270" y="69850"/>
                  </a:lnTo>
                  <a:lnTo>
                    <a:pt x="1270" y="69850"/>
                  </a:lnTo>
                  <a:lnTo>
                    <a:pt x="1270" y="1270"/>
                  </a:lnTo>
                  <a:lnTo>
                    <a:pt x="1017270" y="1270"/>
                  </a:lnTo>
                  <a:lnTo>
                    <a:pt x="10172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9850"/>
                  </a:lnTo>
                  <a:lnTo>
                    <a:pt x="0" y="72390"/>
                  </a:lnTo>
                  <a:lnTo>
                    <a:pt x="1019810" y="72390"/>
                  </a:lnTo>
                  <a:lnTo>
                    <a:pt x="1019810" y="69850"/>
                  </a:lnTo>
                  <a:lnTo>
                    <a:pt x="1019810" y="1270"/>
                  </a:lnTo>
                  <a:lnTo>
                    <a:pt x="1019810" y="0"/>
                  </a:lnTo>
                  <a:close/>
                </a:path>
              </a:pathLst>
            </a:custGeom>
            <a:solidFill>
              <a:srgbClr val="F2B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7484110" y="4900930"/>
              <a:ext cx="1016000" cy="68580"/>
            </a:xfrm>
            <a:custGeom>
              <a:avLst/>
              <a:gdLst/>
              <a:ahLst/>
              <a:cxnLst/>
              <a:rect l="l" t="t" r="r" b="b"/>
              <a:pathLst>
                <a:path w="1016000" h="68579">
                  <a:moveTo>
                    <a:pt x="1016000" y="0"/>
                  </a:moveTo>
                  <a:lnTo>
                    <a:pt x="1014730" y="0"/>
                  </a:lnTo>
                  <a:lnTo>
                    <a:pt x="1014730" y="2540"/>
                  </a:lnTo>
                  <a:lnTo>
                    <a:pt x="1014730" y="67310"/>
                  </a:lnTo>
                  <a:lnTo>
                    <a:pt x="2540" y="67310"/>
                  </a:lnTo>
                  <a:lnTo>
                    <a:pt x="2540" y="2540"/>
                  </a:lnTo>
                  <a:lnTo>
                    <a:pt x="1014730" y="2540"/>
                  </a:lnTo>
                  <a:lnTo>
                    <a:pt x="10147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7310"/>
                  </a:lnTo>
                  <a:lnTo>
                    <a:pt x="0" y="68580"/>
                  </a:lnTo>
                  <a:lnTo>
                    <a:pt x="1016000" y="68580"/>
                  </a:lnTo>
                  <a:lnTo>
                    <a:pt x="1016000" y="67310"/>
                  </a:lnTo>
                  <a:lnTo>
                    <a:pt x="1016000" y="2540"/>
                  </a:lnTo>
                  <a:lnTo>
                    <a:pt x="1016000" y="0"/>
                  </a:lnTo>
                  <a:close/>
                </a:path>
              </a:pathLst>
            </a:custGeom>
            <a:solidFill>
              <a:srgbClr val="F3B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7486650" y="4903470"/>
              <a:ext cx="1012190" cy="64769"/>
            </a:xfrm>
            <a:custGeom>
              <a:avLst/>
              <a:gdLst/>
              <a:ahLst/>
              <a:cxnLst/>
              <a:rect l="l" t="t" r="r" b="b"/>
              <a:pathLst>
                <a:path w="1012190" h="64770">
                  <a:moveTo>
                    <a:pt x="1012190" y="0"/>
                  </a:moveTo>
                  <a:lnTo>
                    <a:pt x="1009650" y="0"/>
                  </a:lnTo>
                  <a:lnTo>
                    <a:pt x="1009650" y="1270"/>
                  </a:lnTo>
                  <a:lnTo>
                    <a:pt x="1009650" y="62230"/>
                  </a:lnTo>
                  <a:lnTo>
                    <a:pt x="1270" y="62230"/>
                  </a:lnTo>
                  <a:lnTo>
                    <a:pt x="1270" y="1270"/>
                  </a:lnTo>
                  <a:lnTo>
                    <a:pt x="1009650" y="1270"/>
                  </a:lnTo>
                  <a:lnTo>
                    <a:pt x="10096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2230"/>
                  </a:lnTo>
                  <a:lnTo>
                    <a:pt x="0" y="64770"/>
                  </a:lnTo>
                  <a:lnTo>
                    <a:pt x="1012190" y="64770"/>
                  </a:lnTo>
                  <a:lnTo>
                    <a:pt x="1012190" y="62230"/>
                  </a:lnTo>
                  <a:lnTo>
                    <a:pt x="1012190" y="1270"/>
                  </a:lnTo>
                  <a:lnTo>
                    <a:pt x="1012190" y="0"/>
                  </a:lnTo>
                  <a:close/>
                </a:path>
              </a:pathLst>
            </a:custGeom>
            <a:solidFill>
              <a:srgbClr val="F3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7487920" y="4904740"/>
              <a:ext cx="1008380" cy="60960"/>
            </a:xfrm>
            <a:custGeom>
              <a:avLst/>
              <a:gdLst/>
              <a:ahLst/>
              <a:cxnLst/>
              <a:rect l="l" t="t" r="r" b="b"/>
              <a:pathLst>
                <a:path w="1008379" h="60960">
                  <a:moveTo>
                    <a:pt x="1008380" y="0"/>
                  </a:moveTo>
                  <a:lnTo>
                    <a:pt x="1007110" y="0"/>
                  </a:lnTo>
                  <a:lnTo>
                    <a:pt x="1007110" y="2540"/>
                  </a:lnTo>
                  <a:lnTo>
                    <a:pt x="1007110" y="59690"/>
                  </a:lnTo>
                  <a:lnTo>
                    <a:pt x="1270" y="59690"/>
                  </a:lnTo>
                  <a:lnTo>
                    <a:pt x="1270" y="2540"/>
                  </a:lnTo>
                  <a:lnTo>
                    <a:pt x="1007110" y="2540"/>
                  </a:lnTo>
                  <a:lnTo>
                    <a:pt x="10071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9690"/>
                  </a:lnTo>
                  <a:lnTo>
                    <a:pt x="0" y="60960"/>
                  </a:lnTo>
                  <a:lnTo>
                    <a:pt x="1008380" y="60960"/>
                  </a:lnTo>
                  <a:lnTo>
                    <a:pt x="1008380" y="59690"/>
                  </a:lnTo>
                  <a:lnTo>
                    <a:pt x="1008380" y="2540"/>
                  </a:lnTo>
                  <a:lnTo>
                    <a:pt x="1008380" y="0"/>
                  </a:lnTo>
                  <a:close/>
                </a:path>
              </a:pathLst>
            </a:custGeom>
            <a:solidFill>
              <a:srgbClr val="F4C4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7489190" y="4907280"/>
              <a:ext cx="1005840" cy="57150"/>
            </a:xfrm>
            <a:custGeom>
              <a:avLst/>
              <a:gdLst/>
              <a:ahLst/>
              <a:cxnLst/>
              <a:rect l="l" t="t" r="r" b="b"/>
              <a:pathLst>
                <a:path w="1005840" h="57150">
                  <a:moveTo>
                    <a:pt x="1005840" y="0"/>
                  </a:moveTo>
                  <a:lnTo>
                    <a:pt x="1003300" y="0"/>
                  </a:lnTo>
                  <a:lnTo>
                    <a:pt x="1003300" y="1270"/>
                  </a:lnTo>
                  <a:lnTo>
                    <a:pt x="1003300" y="55880"/>
                  </a:lnTo>
                  <a:lnTo>
                    <a:pt x="2540" y="55880"/>
                  </a:lnTo>
                  <a:lnTo>
                    <a:pt x="2540" y="1270"/>
                  </a:lnTo>
                  <a:lnTo>
                    <a:pt x="1003300" y="1270"/>
                  </a:lnTo>
                  <a:lnTo>
                    <a:pt x="10033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5880"/>
                  </a:lnTo>
                  <a:lnTo>
                    <a:pt x="0" y="57150"/>
                  </a:lnTo>
                  <a:lnTo>
                    <a:pt x="1005840" y="57150"/>
                  </a:lnTo>
                  <a:lnTo>
                    <a:pt x="1005840" y="55880"/>
                  </a:lnTo>
                  <a:lnTo>
                    <a:pt x="1005840" y="1270"/>
                  </a:lnTo>
                  <a:lnTo>
                    <a:pt x="1005840" y="0"/>
                  </a:lnTo>
                  <a:close/>
                </a:path>
              </a:pathLst>
            </a:custGeom>
            <a:solidFill>
              <a:srgbClr val="F4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7491730" y="4908550"/>
              <a:ext cx="1000760" cy="54610"/>
            </a:xfrm>
            <a:custGeom>
              <a:avLst/>
              <a:gdLst/>
              <a:ahLst/>
              <a:cxnLst/>
              <a:rect l="l" t="t" r="r" b="b"/>
              <a:pathLst>
                <a:path w="1000759" h="54610">
                  <a:moveTo>
                    <a:pt x="1000760" y="0"/>
                  </a:moveTo>
                  <a:lnTo>
                    <a:pt x="999490" y="0"/>
                  </a:lnTo>
                  <a:lnTo>
                    <a:pt x="999490" y="1270"/>
                  </a:lnTo>
                  <a:lnTo>
                    <a:pt x="999490" y="52070"/>
                  </a:lnTo>
                  <a:lnTo>
                    <a:pt x="1270" y="52070"/>
                  </a:lnTo>
                  <a:lnTo>
                    <a:pt x="1270" y="1270"/>
                  </a:lnTo>
                  <a:lnTo>
                    <a:pt x="999490" y="1270"/>
                  </a:lnTo>
                  <a:lnTo>
                    <a:pt x="9994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2070"/>
                  </a:lnTo>
                  <a:lnTo>
                    <a:pt x="0" y="54610"/>
                  </a:lnTo>
                  <a:lnTo>
                    <a:pt x="1000760" y="54610"/>
                  </a:lnTo>
                  <a:lnTo>
                    <a:pt x="1000760" y="52070"/>
                  </a:lnTo>
                  <a:lnTo>
                    <a:pt x="1000760" y="1270"/>
                  </a:lnTo>
                  <a:lnTo>
                    <a:pt x="1000760" y="0"/>
                  </a:lnTo>
                  <a:close/>
                </a:path>
              </a:pathLst>
            </a:custGeom>
            <a:solidFill>
              <a:srgbClr val="F5C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7493000" y="4909820"/>
              <a:ext cx="998219" cy="50800"/>
            </a:xfrm>
            <a:custGeom>
              <a:avLst/>
              <a:gdLst/>
              <a:ahLst/>
              <a:cxnLst/>
              <a:rect l="l" t="t" r="r" b="b"/>
              <a:pathLst>
                <a:path w="998220" h="50800">
                  <a:moveTo>
                    <a:pt x="998220" y="0"/>
                  </a:moveTo>
                  <a:lnTo>
                    <a:pt x="996950" y="0"/>
                  </a:lnTo>
                  <a:lnTo>
                    <a:pt x="996950" y="2540"/>
                  </a:lnTo>
                  <a:lnTo>
                    <a:pt x="996950" y="49530"/>
                  </a:lnTo>
                  <a:lnTo>
                    <a:pt x="2540" y="49530"/>
                  </a:lnTo>
                  <a:lnTo>
                    <a:pt x="2540" y="2540"/>
                  </a:lnTo>
                  <a:lnTo>
                    <a:pt x="996950" y="2540"/>
                  </a:lnTo>
                  <a:lnTo>
                    <a:pt x="9969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9530"/>
                  </a:lnTo>
                  <a:lnTo>
                    <a:pt x="0" y="50800"/>
                  </a:lnTo>
                  <a:lnTo>
                    <a:pt x="998220" y="50800"/>
                  </a:lnTo>
                  <a:lnTo>
                    <a:pt x="998220" y="49530"/>
                  </a:lnTo>
                  <a:lnTo>
                    <a:pt x="998220" y="2540"/>
                  </a:lnTo>
                  <a:lnTo>
                    <a:pt x="998220" y="0"/>
                  </a:lnTo>
                  <a:close/>
                </a:path>
              </a:pathLst>
            </a:custGeom>
            <a:solidFill>
              <a:srgbClr val="F5C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7495540" y="4912360"/>
              <a:ext cx="994410" cy="46990"/>
            </a:xfrm>
            <a:custGeom>
              <a:avLst/>
              <a:gdLst/>
              <a:ahLst/>
              <a:cxnLst/>
              <a:rect l="l" t="t" r="r" b="b"/>
              <a:pathLst>
                <a:path w="994409" h="46989">
                  <a:moveTo>
                    <a:pt x="994410" y="0"/>
                  </a:moveTo>
                  <a:lnTo>
                    <a:pt x="991870" y="0"/>
                  </a:lnTo>
                  <a:lnTo>
                    <a:pt x="991870" y="1270"/>
                  </a:lnTo>
                  <a:lnTo>
                    <a:pt x="991870" y="44450"/>
                  </a:lnTo>
                  <a:lnTo>
                    <a:pt x="1270" y="44450"/>
                  </a:lnTo>
                  <a:lnTo>
                    <a:pt x="1270" y="1270"/>
                  </a:lnTo>
                  <a:lnTo>
                    <a:pt x="991870" y="1270"/>
                  </a:lnTo>
                  <a:lnTo>
                    <a:pt x="9918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4450"/>
                  </a:lnTo>
                  <a:lnTo>
                    <a:pt x="0" y="46990"/>
                  </a:lnTo>
                  <a:lnTo>
                    <a:pt x="994410" y="46990"/>
                  </a:lnTo>
                  <a:lnTo>
                    <a:pt x="994410" y="44450"/>
                  </a:lnTo>
                  <a:lnTo>
                    <a:pt x="994410" y="1270"/>
                  </a:lnTo>
                  <a:lnTo>
                    <a:pt x="994410" y="0"/>
                  </a:lnTo>
                  <a:close/>
                </a:path>
              </a:pathLst>
            </a:custGeom>
            <a:solidFill>
              <a:srgbClr val="F6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7496810" y="4913630"/>
              <a:ext cx="990600" cy="43180"/>
            </a:xfrm>
            <a:custGeom>
              <a:avLst/>
              <a:gdLst/>
              <a:ahLst/>
              <a:cxnLst/>
              <a:rect l="l" t="t" r="r" b="b"/>
              <a:pathLst>
                <a:path w="990600" h="43179">
                  <a:moveTo>
                    <a:pt x="990600" y="0"/>
                  </a:moveTo>
                  <a:lnTo>
                    <a:pt x="989330" y="0"/>
                  </a:lnTo>
                  <a:lnTo>
                    <a:pt x="989330" y="2540"/>
                  </a:lnTo>
                  <a:lnTo>
                    <a:pt x="989330" y="41910"/>
                  </a:lnTo>
                  <a:lnTo>
                    <a:pt x="2540" y="41910"/>
                  </a:lnTo>
                  <a:lnTo>
                    <a:pt x="2540" y="2540"/>
                  </a:lnTo>
                  <a:lnTo>
                    <a:pt x="989330" y="2540"/>
                  </a:lnTo>
                  <a:lnTo>
                    <a:pt x="9893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1910"/>
                  </a:lnTo>
                  <a:lnTo>
                    <a:pt x="0" y="43180"/>
                  </a:lnTo>
                  <a:lnTo>
                    <a:pt x="990600" y="43180"/>
                  </a:lnTo>
                  <a:lnTo>
                    <a:pt x="990600" y="41910"/>
                  </a:lnTo>
                  <a:lnTo>
                    <a:pt x="990600" y="254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6D5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7499350" y="4916170"/>
              <a:ext cx="986790" cy="39370"/>
            </a:xfrm>
            <a:custGeom>
              <a:avLst/>
              <a:gdLst/>
              <a:ahLst/>
              <a:cxnLst/>
              <a:rect l="l" t="t" r="r" b="b"/>
              <a:pathLst>
                <a:path w="986790" h="39370">
                  <a:moveTo>
                    <a:pt x="986790" y="0"/>
                  </a:moveTo>
                  <a:lnTo>
                    <a:pt x="984250" y="0"/>
                  </a:lnTo>
                  <a:lnTo>
                    <a:pt x="984250" y="1270"/>
                  </a:lnTo>
                  <a:lnTo>
                    <a:pt x="984250" y="36830"/>
                  </a:lnTo>
                  <a:lnTo>
                    <a:pt x="1270" y="36830"/>
                  </a:lnTo>
                  <a:lnTo>
                    <a:pt x="1270" y="1270"/>
                  </a:lnTo>
                  <a:lnTo>
                    <a:pt x="984250" y="1270"/>
                  </a:lnTo>
                  <a:lnTo>
                    <a:pt x="9842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6830"/>
                  </a:lnTo>
                  <a:lnTo>
                    <a:pt x="0" y="39370"/>
                  </a:lnTo>
                  <a:lnTo>
                    <a:pt x="986790" y="39370"/>
                  </a:lnTo>
                  <a:lnTo>
                    <a:pt x="986790" y="36830"/>
                  </a:lnTo>
                  <a:lnTo>
                    <a:pt x="986790" y="1270"/>
                  </a:lnTo>
                  <a:lnTo>
                    <a:pt x="986790" y="0"/>
                  </a:lnTo>
                  <a:close/>
                </a:path>
              </a:pathLst>
            </a:custGeom>
            <a:solidFill>
              <a:srgbClr val="F7D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7500620" y="4917440"/>
              <a:ext cx="982980" cy="35560"/>
            </a:xfrm>
            <a:custGeom>
              <a:avLst/>
              <a:gdLst/>
              <a:ahLst/>
              <a:cxnLst/>
              <a:rect l="l" t="t" r="r" b="b"/>
              <a:pathLst>
                <a:path w="982979" h="35560">
                  <a:moveTo>
                    <a:pt x="982980" y="0"/>
                  </a:moveTo>
                  <a:lnTo>
                    <a:pt x="981710" y="0"/>
                  </a:lnTo>
                  <a:lnTo>
                    <a:pt x="981710" y="2540"/>
                  </a:lnTo>
                  <a:lnTo>
                    <a:pt x="981710" y="34290"/>
                  </a:lnTo>
                  <a:lnTo>
                    <a:pt x="1270" y="34290"/>
                  </a:lnTo>
                  <a:lnTo>
                    <a:pt x="1270" y="2540"/>
                  </a:lnTo>
                  <a:lnTo>
                    <a:pt x="981710" y="2540"/>
                  </a:lnTo>
                  <a:lnTo>
                    <a:pt x="9817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4290"/>
                  </a:lnTo>
                  <a:lnTo>
                    <a:pt x="0" y="35560"/>
                  </a:lnTo>
                  <a:lnTo>
                    <a:pt x="982980" y="35560"/>
                  </a:lnTo>
                  <a:lnTo>
                    <a:pt x="982980" y="34290"/>
                  </a:lnTo>
                  <a:lnTo>
                    <a:pt x="982980" y="2540"/>
                  </a:lnTo>
                  <a:lnTo>
                    <a:pt x="982980" y="0"/>
                  </a:lnTo>
                  <a:close/>
                </a:path>
              </a:pathLst>
            </a:custGeom>
            <a:solidFill>
              <a:srgbClr val="F7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7501890" y="4919980"/>
              <a:ext cx="980440" cy="31750"/>
            </a:xfrm>
            <a:custGeom>
              <a:avLst/>
              <a:gdLst/>
              <a:ahLst/>
              <a:cxnLst/>
              <a:rect l="l" t="t" r="r" b="b"/>
              <a:pathLst>
                <a:path w="980440" h="31750">
                  <a:moveTo>
                    <a:pt x="980440" y="0"/>
                  </a:moveTo>
                  <a:lnTo>
                    <a:pt x="979170" y="0"/>
                  </a:lnTo>
                  <a:lnTo>
                    <a:pt x="979170" y="1270"/>
                  </a:lnTo>
                  <a:lnTo>
                    <a:pt x="979170" y="30480"/>
                  </a:lnTo>
                  <a:lnTo>
                    <a:pt x="2540" y="30480"/>
                  </a:lnTo>
                  <a:lnTo>
                    <a:pt x="2540" y="1270"/>
                  </a:lnTo>
                  <a:lnTo>
                    <a:pt x="979170" y="1270"/>
                  </a:lnTo>
                  <a:lnTo>
                    <a:pt x="9791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980440" y="31750"/>
                  </a:lnTo>
                  <a:lnTo>
                    <a:pt x="980440" y="30480"/>
                  </a:lnTo>
                  <a:lnTo>
                    <a:pt x="980440" y="1270"/>
                  </a:lnTo>
                  <a:lnTo>
                    <a:pt x="980440" y="0"/>
                  </a:lnTo>
                  <a:close/>
                </a:path>
              </a:pathLst>
            </a:custGeom>
            <a:solidFill>
              <a:srgbClr val="F8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7504430" y="4921250"/>
              <a:ext cx="976630" cy="29209"/>
            </a:xfrm>
            <a:custGeom>
              <a:avLst/>
              <a:gdLst/>
              <a:ahLst/>
              <a:cxnLst/>
              <a:rect l="l" t="t" r="r" b="b"/>
              <a:pathLst>
                <a:path w="976629" h="29210">
                  <a:moveTo>
                    <a:pt x="976630" y="0"/>
                  </a:moveTo>
                  <a:lnTo>
                    <a:pt x="974090" y="0"/>
                  </a:lnTo>
                  <a:lnTo>
                    <a:pt x="974090" y="1270"/>
                  </a:lnTo>
                  <a:lnTo>
                    <a:pt x="974090" y="26670"/>
                  </a:lnTo>
                  <a:lnTo>
                    <a:pt x="1270" y="26670"/>
                  </a:lnTo>
                  <a:lnTo>
                    <a:pt x="1270" y="1270"/>
                  </a:lnTo>
                  <a:lnTo>
                    <a:pt x="974090" y="1270"/>
                  </a:lnTo>
                  <a:lnTo>
                    <a:pt x="9740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670"/>
                  </a:lnTo>
                  <a:lnTo>
                    <a:pt x="0" y="29210"/>
                  </a:lnTo>
                  <a:lnTo>
                    <a:pt x="976630" y="29210"/>
                  </a:lnTo>
                  <a:lnTo>
                    <a:pt x="976630" y="26670"/>
                  </a:lnTo>
                  <a:lnTo>
                    <a:pt x="976630" y="1270"/>
                  </a:lnTo>
                  <a:lnTo>
                    <a:pt x="976630" y="0"/>
                  </a:lnTo>
                  <a:close/>
                </a:path>
              </a:pathLst>
            </a:custGeom>
            <a:solidFill>
              <a:srgbClr val="F8E2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7505700" y="4922520"/>
              <a:ext cx="972819" cy="25400"/>
            </a:xfrm>
            <a:custGeom>
              <a:avLst/>
              <a:gdLst/>
              <a:ahLst/>
              <a:cxnLst/>
              <a:rect l="l" t="t" r="r" b="b"/>
              <a:pathLst>
                <a:path w="972820" h="25400">
                  <a:moveTo>
                    <a:pt x="972820" y="0"/>
                  </a:moveTo>
                  <a:lnTo>
                    <a:pt x="971550" y="0"/>
                  </a:lnTo>
                  <a:lnTo>
                    <a:pt x="971550" y="2540"/>
                  </a:lnTo>
                  <a:lnTo>
                    <a:pt x="971550" y="24130"/>
                  </a:lnTo>
                  <a:lnTo>
                    <a:pt x="2540" y="24130"/>
                  </a:lnTo>
                  <a:lnTo>
                    <a:pt x="2540" y="2540"/>
                  </a:lnTo>
                  <a:lnTo>
                    <a:pt x="971550" y="2540"/>
                  </a:lnTo>
                  <a:lnTo>
                    <a:pt x="9715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972820" y="25400"/>
                  </a:lnTo>
                  <a:lnTo>
                    <a:pt x="972820" y="24130"/>
                  </a:lnTo>
                  <a:lnTo>
                    <a:pt x="972820" y="2540"/>
                  </a:lnTo>
                  <a:lnTo>
                    <a:pt x="972820" y="0"/>
                  </a:lnTo>
                  <a:close/>
                </a:path>
              </a:pathLst>
            </a:custGeom>
            <a:solidFill>
              <a:srgbClr val="F9E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7508240" y="4925060"/>
              <a:ext cx="969010" cy="21590"/>
            </a:xfrm>
            <a:custGeom>
              <a:avLst/>
              <a:gdLst/>
              <a:ahLst/>
              <a:cxnLst/>
              <a:rect l="l" t="t" r="r" b="b"/>
              <a:pathLst>
                <a:path w="969009" h="21589">
                  <a:moveTo>
                    <a:pt x="969010" y="0"/>
                  </a:moveTo>
                  <a:lnTo>
                    <a:pt x="966470" y="0"/>
                  </a:lnTo>
                  <a:lnTo>
                    <a:pt x="966470" y="1270"/>
                  </a:lnTo>
                  <a:lnTo>
                    <a:pt x="966470" y="19050"/>
                  </a:lnTo>
                  <a:lnTo>
                    <a:pt x="1270" y="19050"/>
                  </a:lnTo>
                  <a:lnTo>
                    <a:pt x="1270" y="1270"/>
                  </a:lnTo>
                  <a:lnTo>
                    <a:pt x="966470" y="1270"/>
                  </a:lnTo>
                  <a:lnTo>
                    <a:pt x="9664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0" y="21590"/>
                  </a:lnTo>
                  <a:lnTo>
                    <a:pt x="969010" y="21590"/>
                  </a:lnTo>
                  <a:lnTo>
                    <a:pt x="969010" y="19050"/>
                  </a:lnTo>
                  <a:lnTo>
                    <a:pt x="969010" y="1270"/>
                  </a:lnTo>
                  <a:lnTo>
                    <a:pt x="969010" y="0"/>
                  </a:lnTo>
                  <a:close/>
                </a:path>
              </a:pathLst>
            </a:custGeom>
            <a:solidFill>
              <a:srgbClr val="F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7509510" y="4926330"/>
              <a:ext cx="965200" cy="17780"/>
            </a:xfrm>
            <a:custGeom>
              <a:avLst/>
              <a:gdLst/>
              <a:ahLst/>
              <a:cxnLst/>
              <a:rect l="l" t="t" r="r" b="b"/>
              <a:pathLst>
                <a:path w="965200" h="17779">
                  <a:moveTo>
                    <a:pt x="965200" y="0"/>
                  </a:moveTo>
                  <a:lnTo>
                    <a:pt x="963930" y="0"/>
                  </a:lnTo>
                  <a:lnTo>
                    <a:pt x="963930" y="2540"/>
                  </a:lnTo>
                  <a:lnTo>
                    <a:pt x="963930" y="16510"/>
                  </a:lnTo>
                  <a:lnTo>
                    <a:pt x="1270" y="16510"/>
                  </a:lnTo>
                  <a:lnTo>
                    <a:pt x="1270" y="2540"/>
                  </a:lnTo>
                  <a:lnTo>
                    <a:pt x="963930" y="2540"/>
                  </a:lnTo>
                  <a:lnTo>
                    <a:pt x="9639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965200" y="17780"/>
                  </a:lnTo>
                  <a:lnTo>
                    <a:pt x="965200" y="16510"/>
                  </a:lnTo>
                  <a:lnTo>
                    <a:pt x="965200" y="2540"/>
                  </a:lnTo>
                  <a:lnTo>
                    <a:pt x="965200" y="0"/>
                  </a:lnTo>
                  <a:close/>
                </a:path>
              </a:pathLst>
            </a:custGeom>
            <a:solidFill>
              <a:srgbClr val="FA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7510780" y="4928870"/>
              <a:ext cx="962660" cy="13970"/>
            </a:xfrm>
            <a:custGeom>
              <a:avLst/>
              <a:gdLst/>
              <a:ahLst/>
              <a:cxnLst/>
              <a:rect l="l" t="t" r="r" b="b"/>
              <a:pathLst>
                <a:path w="962659" h="13970">
                  <a:moveTo>
                    <a:pt x="962660" y="0"/>
                  </a:moveTo>
                  <a:lnTo>
                    <a:pt x="960120" y="0"/>
                  </a:lnTo>
                  <a:lnTo>
                    <a:pt x="960120" y="1270"/>
                  </a:lnTo>
                  <a:lnTo>
                    <a:pt x="960120" y="12700"/>
                  </a:lnTo>
                  <a:lnTo>
                    <a:pt x="2540" y="12700"/>
                  </a:lnTo>
                  <a:lnTo>
                    <a:pt x="2540" y="1270"/>
                  </a:lnTo>
                  <a:lnTo>
                    <a:pt x="960120" y="1270"/>
                  </a:lnTo>
                  <a:lnTo>
                    <a:pt x="9601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962660" y="13970"/>
                  </a:lnTo>
                  <a:lnTo>
                    <a:pt x="962660" y="12700"/>
                  </a:lnTo>
                  <a:lnTo>
                    <a:pt x="962660" y="1270"/>
                  </a:lnTo>
                  <a:lnTo>
                    <a:pt x="962660" y="0"/>
                  </a:lnTo>
                  <a:close/>
                </a:path>
              </a:pathLst>
            </a:custGeom>
            <a:solidFill>
              <a:srgbClr val="FA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7513320" y="4930140"/>
              <a:ext cx="957580" cy="11430"/>
            </a:xfrm>
            <a:custGeom>
              <a:avLst/>
              <a:gdLst/>
              <a:ahLst/>
              <a:cxnLst/>
              <a:rect l="l" t="t" r="r" b="b"/>
              <a:pathLst>
                <a:path w="957579" h="11429">
                  <a:moveTo>
                    <a:pt x="957580" y="0"/>
                  </a:moveTo>
                  <a:lnTo>
                    <a:pt x="956310" y="0"/>
                  </a:lnTo>
                  <a:lnTo>
                    <a:pt x="956310" y="1270"/>
                  </a:lnTo>
                  <a:lnTo>
                    <a:pt x="956310" y="8890"/>
                  </a:lnTo>
                  <a:lnTo>
                    <a:pt x="1270" y="8890"/>
                  </a:lnTo>
                  <a:lnTo>
                    <a:pt x="1270" y="1270"/>
                  </a:lnTo>
                  <a:lnTo>
                    <a:pt x="956310" y="1270"/>
                  </a:lnTo>
                  <a:lnTo>
                    <a:pt x="9563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957580" y="11430"/>
                  </a:lnTo>
                  <a:lnTo>
                    <a:pt x="957580" y="8890"/>
                  </a:lnTo>
                  <a:lnTo>
                    <a:pt x="957580" y="1270"/>
                  </a:lnTo>
                  <a:lnTo>
                    <a:pt x="957580" y="0"/>
                  </a:lnTo>
                  <a:close/>
                </a:path>
              </a:pathLst>
            </a:custGeom>
            <a:solidFill>
              <a:srgbClr val="FB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7514590" y="4931410"/>
              <a:ext cx="955040" cy="7620"/>
            </a:xfrm>
            <a:custGeom>
              <a:avLst/>
              <a:gdLst/>
              <a:ahLst/>
              <a:cxnLst/>
              <a:rect l="l" t="t" r="r" b="b"/>
              <a:pathLst>
                <a:path w="955040" h="7620">
                  <a:moveTo>
                    <a:pt x="955040" y="0"/>
                  </a:moveTo>
                  <a:lnTo>
                    <a:pt x="953770" y="0"/>
                  </a:lnTo>
                  <a:lnTo>
                    <a:pt x="953770" y="2540"/>
                  </a:lnTo>
                  <a:lnTo>
                    <a:pt x="953770" y="6350"/>
                  </a:lnTo>
                  <a:lnTo>
                    <a:pt x="2540" y="6350"/>
                  </a:lnTo>
                  <a:lnTo>
                    <a:pt x="2540" y="2540"/>
                  </a:lnTo>
                  <a:lnTo>
                    <a:pt x="953770" y="2540"/>
                  </a:lnTo>
                  <a:lnTo>
                    <a:pt x="9537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955040" y="7620"/>
                  </a:lnTo>
                  <a:lnTo>
                    <a:pt x="955040" y="6350"/>
                  </a:lnTo>
                  <a:lnTo>
                    <a:pt x="955040" y="2540"/>
                  </a:lnTo>
                  <a:lnTo>
                    <a:pt x="955040" y="0"/>
                  </a:lnTo>
                  <a:close/>
                </a:path>
              </a:pathLst>
            </a:custGeom>
            <a:solidFill>
              <a:srgbClr val="FB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7517129" y="4933950"/>
              <a:ext cx="951230" cy="3810"/>
            </a:xfrm>
            <a:custGeom>
              <a:avLst/>
              <a:gdLst/>
              <a:ahLst/>
              <a:cxnLst/>
              <a:rect l="l" t="t" r="r" b="b"/>
              <a:pathLst>
                <a:path w="951229" h="3810">
                  <a:moveTo>
                    <a:pt x="95122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951229" y="3810"/>
                  </a:lnTo>
                  <a:lnTo>
                    <a:pt x="95122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7379969" y="4796790"/>
              <a:ext cx="1224280" cy="276860"/>
            </a:xfrm>
            <a:custGeom>
              <a:avLst/>
              <a:gdLst/>
              <a:ahLst/>
              <a:cxnLst/>
              <a:rect l="l" t="t" r="r" b="b"/>
              <a:pathLst>
                <a:path w="1224279" h="276860">
                  <a:moveTo>
                    <a:pt x="0" y="0"/>
                  </a:moveTo>
                  <a:lnTo>
                    <a:pt x="1224279" y="0"/>
                  </a:lnTo>
                  <a:lnTo>
                    <a:pt x="1224279" y="276860"/>
                  </a:lnTo>
                  <a:lnTo>
                    <a:pt x="0" y="27686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9" name="object 1199"/>
          <p:cNvSpPr txBox="1"/>
          <p:nvPr/>
        </p:nvSpPr>
        <p:spPr>
          <a:xfrm>
            <a:off x="7404735" y="4831079"/>
            <a:ext cx="1199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DURE-MERE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200" name="object 1200"/>
          <p:cNvGrpSpPr/>
          <p:nvPr/>
        </p:nvGrpSpPr>
        <p:grpSpPr>
          <a:xfrm>
            <a:off x="5273040" y="4273550"/>
            <a:ext cx="1334770" cy="496570"/>
            <a:chOff x="5273040" y="4273550"/>
            <a:chExt cx="1334770" cy="496570"/>
          </a:xfrm>
        </p:grpSpPr>
        <p:sp>
          <p:nvSpPr>
            <p:cNvPr id="1201" name="object 1201"/>
            <p:cNvSpPr/>
            <p:nvPr/>
          </p:nvSpPr>
          <p:spPr>
            <a:xfrm>
              <a:off x="5292090" y="4291329"/>
              <a:ext cx="1296670" cy="461009"/>
            </a:xfrm>
            <a:custGeom>
              <a:avLst/>
              <a:gdLst/>
              <a:ahLst/>
              <a:cxnLst/>
              <a:rect l="l" t="t" r="r" b="b"/>
              <a:pathLst>
                <a:path w="1296670" h="461010">
                  <a:moveTo>
                    <a:pt x="1296657" y="0"/>
                  </a:moveTo>
                  <a:lnTo>
                    <a:pt x="1292860" y="0"/>
                  </a:lnTo>
                  <a:lnTo>
                    <a:pt x="1292860" y="3810"/>
                  </a:lnTo>
                  <a:lnTo>
                    <a:pt x="1292860" y="457200"/>
                  </a:lnTo>
                  <a:lnTo>
                    <a:pt x="3810" y="457200"/>
                  </a:lnTo>
                  <a:lnTo>
                    <a:pt x="3810" y="3810"/>
                  </a:lnTo>
                  <a:lnTo>
                    <a:pt x="1292860" y="3810"/>
                  </a:lnTo>
                  <a:lnTo>
                    <a:pt x="12928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57200"/>
                  </a:lnTo>
                  <a:lnTo>
                    <a:pt x="0" y="461010"/>
                  </a:lnTo>
                  <a:lnTo>
                    <a:pt x="1296657" y="461010"/>
                  </a:lnTo>
                  <a:lnTo>
                    <a:pt x="1296657" y="457200"/>
                  </a:lnTo>
                  <a:lnTo>
                    <a:pt x="1296657" y="3810"/>
                  </a:lnTo>
                  <a:lnTo>
                    <a:pt x="129665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5295900" y="4295139"/>
              <a:ext cx="1289050" cy="453390"/>
            </a:xfrm>
            <a:custGeom>
              <a:avLst/>
              <a:gdLst/>
              <a:ahLst/>
              <a:cxnLst/>
              <a:rect l="l" t="t" r="r" b="b"/>
              <a:pathLst>
                <a:path w="1289050" h="453389">
                  <a:moveTo>
                    <a:pt x="1289050" y="0"/>
                  </a:moveTo>
                  <a:lnTo>
                    <a:pt x="1285240" y="0"/>
                  </a:lnTo>
                  <a:lnTo>
                    <a:pt x="1285240" y="3810"/>
                  </a:lnTo>
                  <a:lnTo>
                    <a:pt x="1285240" y="449580"/>
                  </a:lnTo>
                  <a:lnTo>
                    <a:pt x="3810" y="449580"/>
                  </a:lnTo>
                  <a:lnTo>
                    <a:pt x="3810" y="3810"/>
                  </a:lnTo>
                  <a:lnTo>
                    <a:pt x="1285240" y="3810"/>
                  </a:lnTo>
                  <a:lnTo>
                    <a:pt x="1285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9580"/>
                  </a:lnTo>
                  <a:lnTo>
                    <a:pt x="0" y="453390"/>
                  </a:lnTo>
                  <a:lnTo>
                    <a:pt x="1289050" y="453390"/>
                  </a:lnTo>
                  <a:lnTo>
                    <a:pt x="1289050" y="449580"/>
                  </a:lnTo>
                  <a:lnTo>
                    <a:pt x="1289050" y="3810"/>
                  </a:lnTo>
                  <a:lnTo>
                    <a:pt x="1289050" y="0"/>
                  </a:lnTo>
                  <a:close/>
                </a:path>
              </a:pathLst>
            </a:custGeom>
            <a:solidFill>
              <a:srgbClr val="FF35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5299710" y="4298949"/>
              <a:ext cx="1281430" cy="445770"/>
            </a:xfrm>
            <a:custGeom>
              <a:avLst/>
              <a:gdLst/>
              <a:ahLst/>
              <a:cxnLst/>
              <a:rect l="l" t="t" r="r" b="b"/>
              <a:pathLst>
                <a:path w="1281429" h="445770">
                  <a:moveTo>
                    <a:pt x="1281430" y="0"/>
                  </a:moveTo>
                  <a:lnTo>
                    <a:pt x="1277620" y="0"/>
                  </a:lnTo>
                  <a:lnTo>
                    <a:pt x="1277620" y="3810"/>
                  </a:lnTo>
                  <a:lnTo>
                    <a:pt x="1277620" y="441960"/>
                  </a:lnTo>
                  <a:lnTo>
                    <a:pt x="3810" y="441960"/>
                  </a:lnTo>
                  <a:lnTo>
                    <a:pt x="3810" y="3810"/>
                  </a:lnTo>
                  <a:lnTo>
                    <a:pt x="1277620" y="3810"/>
                  </a:lnTo>
                  <a:lnTo>
                    <a:pt x="12776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1960"/>
                  </a:lnTo>
                  <a:lnTo>
                    <a:pt x="0" y="445770"/>
                  </a:lnTo>
                  <a:lnTo>
                    <a:pt x="1281430" y="445770"/>
                  </a:lnTo>
                  <a:lnTo>
                    <a:pt x="1281430" y="441960"/>
                  </a:lnTo>
                  <a:lnTo>
                    <a:pt x="1281430" y="3810"/>
                  </a:lnTo>
                  <a:lnTo>
                    <a:pt x="1281430" y="0"/>
                  </a:lnTo>
                  <a:close/>
                </a:path>
              </a:pathLst>
            </a:custGeom>
            <a:solidFill>
              <a:srgbClr val="FF38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5303520" y="4302759"/>
              <a:ext cx="1273810" cy="438150"/>
            </a:xfrm>
            <a:custGeom>
              <a:avLst/>
              <a:gdLst/>
              <a:ahLst/>
              <a:cxnLst/>
              <a:rect l="l" t="t" r="r" b="b"/>
              <a:pathLst>
                <a:path w="1273809" h="438150">
                  <a:moveTo>
                    <a:pt x="1273810" y="0"/>
                  </a:moveTo>
                  <a:lnTo>
                    <a:pt x="1270000" y="0"/>
                  </a:lnTo>
                  <a:lnTo>
                    <a:pt x="1270000" y="3810"/>
                  </a:lnTo>
                  <a:lnTo>
                    <a:pt x="1270000" y="434340"/>
                  </a:lnTo>
                  <a:lnTo>
                    <a:pt x="3810" y="434340"/>
                  </a:lnTo>
                  <a:lnTo>
                    <a:pt x="3810" y="3810"/>
                  </a:lnTo>
                  <a:lnTo>
                    <a:pt x="1270000" y="3810"/>
                  </a:lnTo>
                  <a:lnTo>
                    <a:pt x="1270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4340"/>
                  </a:lnTo>
                  <a:lnTo>
                    <a:pt x="0" y="438150"/>
                  </a:lnTo>
                  <a:lnTo>
                    <a:pt x="1273810" y="438150"/>
                  </a:lnTo>
                  <a:lnTo>
                    <a:pt x="1273810" y="434340"/>
                  </a:lnTo>
                  <a:lnTo>
                    <a:pt x="1273810" y="3810"/>
                  </a:lnTo>
                  <a:lnTo>
                    <a:pt x="1273810" y="0"/>
                  </a:lnTo>
                  <a:close/>
                </a:path>
              </a:pathLst>
            </a:custGeom>
            <a:solidFill>
              <a:srgbClr val="FF3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5307330" y="4306569"/>
              <a:ext cx="1266190" cy="430530"/>
            </a:xfrm>
            <a:custGeom>
              <a:avLst/>
              <a:gdLst/>
              <a:ahLst/>
              <a:cxnLst/>
              <a:rect l="l" t="t" r="r" b="b"/>
              <a:pathLst>
                <a:path w="1266190" h="430529">
                  <a:moveTo>
                    <a:pt x="1266190" y="0"/>
                  </a:moveTo>
                  <a:lnTo>
                    <a:pt x="1263650" y="0"/>
                  </a:lnTo>
                  <a:lnTo>
                    <a:pt x="1263650" y="3810"/>
                  </a:lnTo>
                  <a:lnTo>
                    <a:pt x="1263650" y="426720"/>
                  </a:lnTo>
                  <a:lnTo>
                    <a:pt x="2540" y="426720"/>
                  </a:lnTo>
                  <a:lnTo>
                    <a:pt x="2540" y="3810"/>
                  </a:lnTo>
                  <a:lnTo>
                    <a:pt x="1263650" y="3810"/>
                  </a:lnTo>
                  <a:lnTo>
                    <a:pt x="1263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6720"/>
                  </a:lnTo>
                  <a:lnTo>
                    <a:pt x="0" y="430530"/>
                  </a:lnTo>
                  <a:lnTo>
                    <a:pt x="1266190" y="430530"/>
                  </a:lnTo>
                  <a:lnTo>
                    <a:pt x="1266190" y="426720"/>
                  </a:lnTo>
                  <a:lnTo>
                    <a:pt x="1266190" y="3810"/>
                  </a:lnTo>
                  <a:lnTo>
                    <a:pt x="1266190" y="0"/>
                  </a:lnTo>
                  <a:close/>
                </a:path>
              </a:pathLst>
            </a:custGeom>
            <a:solidFill>
              <a:srgbClr val="FF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5309870" y="4310379"/>
              <a:ext cx="1261110" cy="422909"/>
            </a:xfrm>
            <a:custGeom>
              <a:avLst/>
              <a:gdLst/>
              <a:ahLst/>
              <a:cxnLst/>
              <a:rect l="l" t="t" r="r" b="b"/>
              <a:pathLst>
                <a:path w="1261109" h="422910">
                  <a:moveTo>
                    <a:pt x="1261110" y="0"/>
                  </a:moveTo>
                  <a:lnTo>
                    <a:pt x="1257300" y="0"/>
                  </a:lnTo>
                  <a:lnTo>
                    <a:pt x="1257300" y="2540"/>
                  </a:lnTo>
                  <a:lnTo>
                    <a:pt x="1257300" y="419100"/>
                  </a:lnTo>
                  <a:lnTo>
                    <a:pt x="3810" y="419100"/>
                  </a:lnTo>
                  <a:lnTo>
                    <a:pt x="3810" y="2540"/>
                  </a:lnTo>
                  <a:lnTo>
                    <a:pt x="1257300" y="2540"/>
                  </a:lnTo>
                  <a:lnTo>
                    <a:pt x="12573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19100"/>
                  </a:lnTo>
                  <a:lnTo>
                    <a:pt x="0" y="422910"/>
                  </a:lnTo>
                  <a:lnTo>
                    <a:pt x="1261110" y="422910"/>
                  </a:lnTo>
                  <a:lnTo>
                    <a:pt x="1261110" y="419100"/>
                  </a:lnTo>
                  <a:lnTo>
                    <a:pt x="1261110" y="2540"/>
                  </a:lnTo>
                  <a:lnTo>
                    <a:pt x="1261110" y="0"/>
                  </a:lnTo>
                  <a:close/>
                </a:path>
              </a:pathLst>
            </a:custGeom>
            <a:solidFill>
              <a:srgbClr val="FF42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5313680" y="4312919"/>
              <a:ext cx="1253490" cy="416559"/>
            </a:xfrm>
            <a:custGeom>
              <a:avLst/>
              <a:gdLst/>
              <a:ahLst/>
              <a:cxnLst/>
              <a:rect l="l" t="t" r="r" b="b"/>
              <a:pathLst>
                <a:path w="1253490" h="416560">
                  <a:moveTo>
                    <a:pt x="1253490" y="0"/>
                  </a:moveTo>
                  <a:lnTo>
                    <a:pt x="1249667" y="0"/>
                  </a:lnTo>
                  <a:lnTo>
                    <a:pt x="1249667" y="5080"/>
                  </a:lnTo>
                  <a:lnTo>
                    <a:pt x="1249667" y="412750"/>
                  </a:lnTo>
                  <a:lnTo>
                    <a:pt x="3810" y="412750"/>
                  </a:lnTo>
                  <a:lnTo>
                    <a:pt x="3810" y="5080"/>
                  </a:lnTo>
                  <a:lnTo>
                    <a:pt x="1249667" y="5080"/>
                  </a:lnTo>
                  <a:lnTo>
                    <a:pt x="124966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412750"/>
                  </a:lnTo>
                  <a:lnTo>
                    <a:pt x="0" y="416560"/>
                  </a:lnTo>
                  <a:lnTo>
                    <a:pt x="1253490" y="416560"/>
                  </a:lnTo>
                  <a:lnTo>
                    <a:pt x="1253490" y="412750"/>
                  </a:lnTo>
                  <a:lnTo>
                    <a:pt x="1253490" y="5080"/>
                  </a:lnTo>
                  <a:lnTo>
                    <a:pt x="1253490" y="0"/>
                  </a:lnTo>
                  <a:close/>
                </a:path>
              </a:pathLst>
            </a:custGeom>
            <a:solidFill>
              <a:srgbClr val="FF4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5317490" y="4317999"/>
              <a:ext cx="1245870" cy="407670"/>
            </a:xfrm>
            <a:custGeom>
              <a:avLst/>
              <a:gdLst/>
              <a:ahLst/>
              <a:cxnLst/>
              <a:rect l="l" t="t" r="r" b="b"/>
              <a:pathLst>
                <a:path w="1245870" h="407670">
                  <a:moveTo>
                    <a:pt x="1245857" y="0"/>
                  </a:moveTo>
                  <a:lnTo>
                    <a:pt x="1242060" y="0"/>
                  </a:lnTo>
                  <a:lnTo>
                    <a:pt x="1242060" y="2540"/>
                  </a:lnTo>
                  <a:lnTo>
                    <a:pt x="1242060" y="403860"/>
                  </a:lnTo>
                  <a:lnTo>
                    <a:pt x="3810" y="403860"/>
                  </a:lnTo>
                  <a:lnTo>
                    <a:pt x="3810" y="2540"/>
                  </a:lnTo>
                  <a:lnTo>
                    <a:pt x="1242060" y="2540"/>
                  </a:lnTo>
                  <a:lnTo>
                    <a:pt x="12420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03860"/>
                  </a:lnTo>
                  <a:lnTo>
                    <a:pt x="0" y="407670"/>
                  </a:lnTo>
                  <a:lnTo>
                    <a:pt x="1245857" y="407670"/>
                  </a:lnTo>
                  <a:lnTo>
                    <a:pt x="1245857" y="403860"/>
                  </a:lnTo>
                  <a:lnTo>
                    <a:pt x="1245857" y="2540"/>
                  </a:lnTo>
                  <a:lnTo>
                    <a:pt x="1245857" y="0"/>
                  </a:lnTo>
                  <a:close/>
                </a:path>
              </a:pathLst>
            </a:custGeom>
            <a:solidFill>
              <a:srgbClr val="FF4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5321300" y="4320539"/>
              <a:ext cx="1238250" cy="401320"/>
            </a:xfrm>
            <a:custGeom>
              <a:avLst/>
              <a:gdLst/>
              <a:ahLst/>
              <a:cxnLst/>
              <a:rect l="l" t="t" r="r" b="b"/>
              <a:pathLst>
                <a:path w="1238250" h="401320">
                  <a:moveTo>
                    <a:pt x="1238250" y="0"/>
                  </a:moveTo>
                  <a:lnTo>
                    <a:pt x="1234440" y="0"/>
                  </a:lnTo>
                  <a:lnTo>
                    <a:pt x="1234440" y="3810"/>
                  </a:lnTo>
                  <a:lnTo>
                    <a:pt x="1234440" y="398780"/>
                  </a:lnTo>
                  <a:lnTo>
                    <a:pt x="3810" y="398780"/>
                  </a:lnTo>
                  <a:lnTo>
                    <a:pt x="3810" y="3810"/>
                  </a:lnTo>
                  <a:lnTo>
                    <a:pt x="1234440" y="3810"/>
                  </a:lnTo>
                  <a:lnTo>
                    <a:pt x="12344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8780"/>
                  </a:lnTo>
                  <a:lnTo>
                    <a:pt x="0" y="401320"/>
                  </a:lnTo>
                  <a:lnTo>
                    <a:pt x="1238250" y="401320"/>
                  </a:lnTo>
                  <a:lnTo>
                    <a:pt x="1238250" y="398780"/>
                  </a:lnTo>
                  <a:lnTo>
                    <a:pt x="1238250" y="3810"/>
                  </a:lnTo>
                  <a:lnTo>
                    <a:pt x="1238250" y="0"/>
                  </a:lnTo>
                  <a:close/>
                </a:path>
              </a:pathLst>
            </a:custGeom>
            <a:solidFill>
              <a:srgbClr val="FF4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5325110" y="4324349"/>
              <a:ext cx="1230630" cy="394970"/>
            </a:xfrm>
            <a:custGeom>
              <a:avLst/>
              <a:gdLst/>
              <a:ahLst/>
              <a:cxnLst/>
              <a:rect l="l" t="t" r="r" b="b"/>
              <a:pathLst>
                <a:path w="1230629" h="394970">
                  <a:moveTo>
                    <a:pt x="1230630" y="0"/>
                  </a:moveTo>
                  <a:lnTo>
                    <a:pt x="1226820" y="0"/>
                  </a:lnTo>
                  <a:lnTo>
                    <a:pt x="1226820" y="3810"/>
                  </a:lnTo>
                  <a:lnTo>
                    <a:pt x="1226820" y="391160"/>
                  </a:lnTo>
                  <a:lnTo>
                    <a:pt x="3810" y="391160"/>
                  </a:lnTo>
                  <a:lnTo>
                    <a:pt x="3810" y="3810"/>
                  </a:lnTo>
                  <a:lnTo>
                    <a:pt x="1226820" y="381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1160"/>
                  </a:lnTo>
                  <a:lnTo>
                    <a:pt x="0" y="394970"/>
                  </a:lnTo>
                  <a:lnTo>
                    <a:pt x="1230630" y="394970"/>
                  </a:lnTo>
                  <a:lnTo>
                    <a:pt x="1230630" y="391160"/>
                  </a:lnTo>
                  <a:lnTo>
                    <a:pt x="1230630" y="3810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4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5328920" y="4328159"/>
              <a:ext cx="1223010" cy="387350"/>
            </a:xfrm>
            <a:custGeom>
              <a:avLst/>
              <a:gdLst/>
              <a:ahLst/>
              <a:cxnLst/>
              <a:rect l="l" t="t" r="r" b="b"/>
              <a:pathLst>
                <a:path w="1223009" h="387350">
                  <a:moveTo>
                    <a:pt x="1223010" y="0"/>
                  </a:moveTo>
                  <a:lnTo>
                    <a:pt x="1219200" y="0"/>
                  </a:lnTo>
                  <a:lnTo>
                    <a:pt x="1219200" y="3810"/>
                  </a:lnTo>
                  <a:lnTo>
                    <a:pt x="1219200" y="383540"/>
                  </a:lnTo>
                  <a:lnTo>
                    <a:pt x="3810" y="383540"/>
                  </a:lnTo>
                  <a:lnTo>
                    <a:pt x="3810" y="3810"/>
                  </a:lnTo>
                  <a:lnTo>
                    <a:pt x="1219200" y="381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3540"/>
                  </a:lnTo>
                  <a:lnTo>
                    <a:pt x="0" y="387350"/>
                  </a:lnTo>
                  <a:lnTo>
                    <a:pt x="1223010" y="387350"/>
                  </a:lnTo>
                  <a:lnTo>
                    <a:pt x="1223010" y="383540"/>
                  </a:lnTo>
                  <a:lnTo>
                    <a:pt x="1223010" y="3810"/>
                  </a:lnTo>
                  <a:lnTo>
                    <a:pt x="1223010" y="0"/>
                  </a:lnTo>
                  <a:close/>
                </a:path>
              </a:pathLst>
            </a:custGeom>
            <a:solidFill>
              <a:srgbClr val="F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5332730" y="4331969"/>
              <a:ext cx="1215390" cy="379730"/>
            </a:xfrm>
            <a:custGeom>
              <a:avLst/>
              <a:gdLst/>
              <a:ahLst/>
              <a:cxnLst/>
              <a:rect l="l" t="t" r="r" b="b"/>
              <a:pathLst>
                <a:path w="1215390" h="379729">
                  <a:moveTo>
                    <a:pt x="1215390" y="0"/>
                  </a:moveTo>
                  <a:lnTo>
                    <a:pt x="1211567" y="0"/>
                  </a:lnTo>
                  <a:lnTo>
                    <a:pt x="1211567" y="3810"/>
                  </a:lnTo>
                  <a:lnTo>
                    <a:pt x="1211567" y="375920"/>
                  </a:lnTo>
                  <a:lnTo>
                    <a:pt x="3810" y="375920"/>
                  </a:lnTo>
                  <a:lnTo>
                    <a:pt x="3810" y="3810"/>
                  </a:lnTo>
                  <a:lnTo>
                    <a:pt x="1211567" y="3810"/>
                  </a:lnTo>
                  <a:lnTo>
                    <a:pt x="121156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5920"/>
                  </a:lnTo>
                  <a:lnTo>
                    <a:pt x="0" y="379730"/>
                  </a:lnTo>
                  <a:lnTo>
                    <a:pt x="1215390" y="379730"/>
                  </a:lnTo>
                  <a:lnTo>
                    <a:pt x="1215390" y="375920"/>
                  </a:lnTo>
                  <a:lnTo>
                    <a:pt x="1215390" y="3810"/>
                  </a:lnTo>
                  <a:lnTo>
                    <a:pt x="1215390" y="0"/>
                  </a:lnTo>
                  <a:close/>
                </a:path>
              </a:pathLst>
            </a:custGeom>
            <a:solidFill>
              <a:srgbClr val="FF5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5336540" y="4335779"/>
              <a:ext cx="1207770" cy="372110"/>
            </a:xfrm>
            <a:custGeom>
              <a:avLst/>
              <a:gdLst/>
              <a:ahLst/>
              <a:cxnLst/>
              <a:rect l="l" t="t" r="r" b="b"/>
              <a:pathLst>
                <a:path w="1207770" h="372110">
                  <a:moveTo>
                    <a:pt x="1207757" y="0"/>
                  </a:moveTo>
                  <a:lnTo>
                    <a:pt x="1205230" y="0"/>
                  </a:lnTo>
                  <a:lnTo>
                    <a:pt x="1205230" y="3810"/>
                  </a:lnTo>
                  <a:lnTo>
                    <a:pt x="1205230" y="368300"/>
                  </a:lnTo>
                  <a:lnTo>
                    <a:pt x="2540" y="368300"/>
                  </a:lnTo>
                  <a:lnTo>
                    <a:pt x="2540" y="3810"/>
                  </a:lnTo>
                  <a:lnTo>
                    <a:pt x="1205230" y="3810"/>
                  </a:lnTo>
                  <a:lnTo>
                    <a:pt x="1205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8300"/>
                  </a:lnTo>
                  <a:lnTo>
                    <a:pt x="0" y="372110"/>
                  </a:lnTo>
                  <a:lnTo>
                    <a:pt x="1207757" y="372110"/>
                  </a:lnTo>
                  <a:lnTo>
                    <a:pt x="1207757" y="368300"/>
                  </a:lnTo>
                  <a:lnTo>
                    <a:pt x="1207757" y="3810"/>
                  </a:lnTo>
                  <a:lnTo>
                    <a:pt x="1207757" y="0"/>
                  </a:lnTo>
                  <a:close/>
                </a:path>
              </a:pathLst>
            </a:custGeom>
            <a:solidFill>
              <a:srgbClr val="FF5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5339080" y="4339589"/>
              <a:ext cx="1202690" cy="364490"/>
            </a:xfrm>
            <a:custGeom>
              <a:avLst/>
              <a:gdLst/>
              <a:ahLst/>
              <a:cxnLst/>
              <a:rect l="l" t="t" r="r" b="b"/>
              <a:pathLst>
                <a:path w="1202690" h="364489">
                  <a:moveTo>
                    <a:pt x="1202690" y="0"/>
                  </a:moveTo>
                  <a:lnTo>
                    <a:pt x="1197610" y="0"/>
                  </a:lnTo>
                  <a:lnTo>
                    <a:pt x="1197610" y="3810"/>
                  </a:lnTo>
                  <a:lnTo>
                    <a:pt x="1197610" y="360680"/>
                  </a:lnTo>
                  <a:lnTo>
                    <a:pt x="3810" y="360680"/>
                  </a:lnTo>
                  <a:lnTo>
                    <a:pt x="3810" y="3810"/>
                  </a:lnTo>
                  <a:lnTo>
                    <a:pt x="1197610" y="3810"/>
                  </a:lnTo>
                  <a:lnTo>
                    <a:pt x="1197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0680"/>
                  </a:lnTo>
                  <a:lnTo>
                    <a:pt x="0" y="364490"/>
                  </a:lnTo>
                  <a:lnTo>
                    <a:pt x="1202690" y="364490"/>
                  </a:lnTo>
                  <a:lnTo>
                    <a:pt x="1202690" y="360680"/>
                  </a:lnTo>
                  <a:lnTo>
                    <a:pt x="1202690" y="3810"/>
                  </a:lnTo>
                  <a:lnTo>
                    <a:pt x="1202690" y="0"/>
                  </a:lnTo>
                  <a:close/>
                </a:path>
              </a:pathLst>
            </a:custGeom>
            <a:solidFill>
              <a:srgbClr val="FF5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5342890" y="4343399"/>
              <a:ext cx="1193800" cy="356870"/>
            </a:xfrm>
            <a:custGeom>
              <a:avLst/>
              <a:gdLst/>
              <a:ahLst/>
              <a:cxnLst/>
              <a:rect l="l" t="t" r="r" b="b"/>
              <a:pathLst>
                <a:path w="1193800" h="356870">
                  <a:moveTo>
                    <a:pt x="1193800" y="0"/>
                  </a:moveTo>
                  <a:lnTo>
                    <a:pt x="1191260" y="0"/>
                  </a:lnTo>
                  <a:lnTo>
                    <a:pt x="1191260" y="3810"/>
                  </a:lnTo>
                  <a:lnTo>
                    <a:pt x="1191260" y="353060"/>
                  </a:lnTo>
                  <a:lnTo>
                    <a:pt x="3810" y="353060"/>
                  </a:lnTo>
                  <a:lnTo>
                    <a:pt x="3810" y="3810"/>
                  </a:lnTo>
                  <a:lnTo>
                    <a:pt x="1191260" y="3810"/>
                  </a:lnTo>
                  <a:lnTo>
                    <a:pt x="11912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3060"/>
                  </a:lnTo>
                  <a:lnTo>
                    <a:pt x="0" y="356870"/>
                  </a:lnTo>
                  <a:lnTo>
                    <a:pt x="1193800" y="356870"/>
                  </a:lnTo>
                  <a:lnTo>
                    <a:pt x="1193800" y="353060"/>
                  </a:lnTo>
                  <a:lnTo>
                    <a:pt x="1193800" y="3810"/>
                  </a:lnTo>
                  <a:lnTo>
                    <a:pt x="1193800" y="0"/>
                  </a:lnTo>
                  <a:close/>
                </a:path>
              </a:pathLst>
            </a:custGeom>
            <a:solidFill>
              <a:srgbClr val="FF5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5346700" y="4347209"/>
              <a:ext cx="1187450" cy="349250"/>
            </a:xfrm>
            <a:custGeom>
              <a:avLst/>
              <a:gdLst/>
              <a:ahLst/>
              <a:cxnLst/>
              <a:rect l="l" t="t" r="r" b="b"/>
              <a:pathLst>
                <a:path w="1187450" h="349250">
                  <a:moveTo>
                    <a:pt x="1187450" y="0"/>
                  </a:moveTo>
                  <a:lnTo>
                    <a:pt x="1183640" y="0"/>
                  </a:lnTo>
                  <a:lnTo>
                    <a:pt x="1183640" y="2540"/>
                  </a:lnTo>
                  <a:lnTo>
                    <a:pt x="1183640" y="346710"/>
                  </a:lnTo>
                  <a:lnTo>
                    <a:pt x="3810" y="346710"/>
                  </a:lnTo>
                  <a:lnTo>
                    <a:pt x="3810" y="2540"/>
                  </a:lnTo>
                  <a:lnTo>
                    <a:pt x="1183640" y="2540"/>
                  </a:lnTo>
                  <a:lnTo>
                    <a:pt x="11836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46710"/>
                  </a:lnTo>
                  <a:lnTo>
                    <a:pt x="0" y="349250"/>
                  </a:lnTo>
                  <a:lnTo>
                    <a:pt x="1187450" y="349250"/>
                  </a:lnTo>
                  <a:lnTo>
                    <a:pt x="1187450" y="346710"/>
                  </a:lnTo>
                  <a:lnTo>
                    <a:pt x="1187450" y="2540"/>
                  </a:lnTo>
                  <a:lnTo>
                    <a:pt x="1187450" y="0"/>
                  </a:lnTo>
                  <a:close/>
                </a:path>
              </a:pathLst>
            </a:custGeom>
            <a:solidFill>
              <a:srgbClr val="FF6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5350510" y="4349749"/>
              <a:ext cx="1179830" cy="344170"/>
            </a:xfrm>
            <a:custGeom>
              <a:avLst/>
              <a:gdLst/>
              <a:ahLst/>
              <a:cxnLst/>
              <a:rect l="l" t="t" r="r" b="b"/>
              <a:pathLst>
                <a:path w="1179829" h="344170">
                  <a:moveTo>
                    <a:pt x="1179830" y="0"/>
                  </a:moveTo>
                  <a:lnTo>
                    <a:pt x="1176020" y="0"/>
                  </a:lnTo>
                  <a:lnTo>
                    <a:pt x="1176020" y="3810"/>
                  </a:lnTo>
                  <a:lnTo>
                    <a:pt x="1176020" y="340360"/>
                  </a:lnTo>
                  <a:lnTo>
                    <a:pt x="3810" y="340360"/>
                  </a:lnTo>
                  <a:lnTo>
                    <a:pt x="3810" y="3810"/>
                  </a:lnTo>
                  <a:lnTo>
                    <a:pt x="1176020" y="3810"/>
                  </a:lnTo>
                  <a:lnTo>
                    <a:pt x="1176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0360"/>
                  </a:lnTo>
                  <a:lnTo>
                    <a:pt x="0" y="344170"/>
                  </a:lnTo>
                  <a:lnTo>
                    <a:pt x="1179830" y="344170"/>
                  </a:lnTo>
                  <a:lnTo>
                    <a:pt x="1179830" y="340360"/>
                  </a:lnTo>
                  <a:lnTo>
                    <a:pt x="1179830" y="3810"/>
                  </a:lnTo>
                  <a:lnTo>
                    <a:pt x="1179830" y="0"/>
                  </a:lnTo>
                  <a:close/>
                </a:path>
              </a:pathLst>
            </a:custGeom>
            <a:solidFill>
              <a:srgbClr val="FF6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5354320" y="4353559"/>
              <a:ext cx="1172210" cy="336550"/>
            </a:xfrm>
            <a:custGeom>
              <a:avLst/>
              <a:gdLst/>
              <a:ahLst/>
              <a:cxnLst/>
              <a:rect l="l" t="t" r="r" b="b"/>
              <a:pathLst>
                <a:path w="1172209" h="336550">
                  <a:moveTo>
                    <a:pt x="1172210" y="0"/>
                  </a:moveTo>
                  <a:lnTo>
                    <a:pt x="1168400" y="0"/>
                  </a:lnTo>
                  <a:lnTo>
                    <a:pt x="1168400" y="3810"/>
                  </a:lnTo>
                  <a:lnTo>
                    <a:pt x="1168400" y="332740"/>
                  </a:lnTo>
                  <a:lnTo>
                    <a:pt x="3810" y="332740"/>
                  </a:lnTo>
                  <a:lnTo>
                    <a:pt x="3810" y="3810"/>
                  </a:lnTo>
                  <a:lnTo>
                    <a:pt x="1168400" y="3810"/>
                  </a:lnTo>
                  <a:lnTo>
                    <a:pt x="11684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2740"/>
                  </a:lnTo>
                  <a:lnTo>
                    <a:pt x="0" y="336550"/>
                  </a:lnTo>
                  <a:lnTo>
                    <a:pt x="1172210" y="336550"/>
                  </a:lnTo>
                  <a:lnTo>
                    <a:pt x="1172210" y="332740"/>
                  </a:lnTo>
                  <a:lnTo>
                    <a:pt x="1172210" y="3810"/>
                  </a:lnTo>
                  <a:lnTo>
                    <a:pt x="1172210" y="0"/>
                  </a:lnTo>
                  <a:close/>
                </a:path>
              </a:pathLst>
            </a:custGeom>
            <a:solidFill>
              <a:srgbClr val="FF6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5358130" y="4357369"/>
              <a:ext cx="1164590" cy="328930"/>
            </a:xfrm>
            <a:custGeom>
              <a:avLst/>
              <a:gdLst/>
              <a:ahLst/>
              <a:cxnLst/>
              <a:rect l="l" t="t" r="r" b="b"/>
              <a:pathLst>
                <a:path w="1164590" h="328929">
                  <a:moveTo>
                    <a:pt x="1164590" y="0"/>
                  </a:moveTo>
                  <a:lnTo>
                    <a:pt x="1160767" y="0"/>
                  </a:lnTo>
                  <a:lnTo>
                    <a:pt x="1160767" y="3810"/>
                  </a:lnTo>
                  <a:lnTo>
                    <a:pt x="1160767" y="325120"/>
                  </a:lnTo>
                  <a:lnTo>
                    <a:pt x="3810" y="325120"/>
                  </a:lnTo>
                  <a:lnTo>
                    <a:pt x="3810" y="3810"/>
                  </a:lnTo>
                  <a:lnTo>
                    <a:pt x="1160767" y="3810"/>
                  </a:lnTo>
                  <a:lnTo>
                    <a:pt x="116076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5120"/>
                  </a:lnTo>
                  <a:lnTo>
                    <a:pt x="0" y="328930"/>
                  </a:lnTo>
                  <a:lnTo>
                    <a:pt x="1164590" y="328930"/>
                  </a:lnTo>
                  <a:lnTo>
                    <a:pt x="1164590" y="325120"/>
                  </a:lnTo>
                  <a:lnTo>
                    <a:pt x="1164590" y="3810"/>
                  </a:lnTo>
                  <a:lnTo>
                    <a:pt x="1164590" y="0"/>
                  </a:lnTo>
                  <a:close/>
                </a:path>
              </a:pathLst>
            </a:custGeom>
            <a:solidFill>
              <a:srgbClr val="FF6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5361940" y="4361179"/>
              <a:ext cx="1156970" cy="321310"/>
            </a:xfrm>
            <a:custGeom>
              <a:avLst/>
              <a:gdLst/>
              <a:ahLst/>
              <a:cxnLst/>
              <a:rect l="l" t="t" r="r" b="b"/>
              <a:pathLst>
                <a:path w="1156970" h="321310">
                  <a:moveTo>
                    <a:pt x="1156957" y="0"/>
                  </a:moveTo>
                  <a:lnTo>
                    <a:pt x="1153160" y="0"/>
                  </a:lnTo>
                  <a:lnTo>
                    <a:pt x="1153160" y="3810"/>
                  </a:lnTo>
                  <a:lnTo>
                    <a:pt x="1153160" y="317500"/>
                  </a:lnTo>
                  <a:lnTo>
                    <a:pt x="3810" y="317500"/>
                  </a:lnTo>
                  <a:lnTo>
                    <a:pt x="3810" y="3810"/>
                  </a:lnTo>
                  <a:lnTo>
                    <a:pt x="1153160" y="3810"/>
                  </a:lnTo>
                  <a:lnTo>
                    <a:pt x="11531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0"/>
                  </a:lnTo>
                  <a:lnTo>
                    <a:pt x="0" y="321310"/>
                  </a:lnTo>
                  <a:lnTo>
                    <a:pt x="1156957" y="321310"/>
                  </a:lnTo>
                  <a:lnTo>
                    <a:pt x="1156957" y="317500"/>
                  </a:lnTo>
                  <a:lnTo>
                    <a:pt x="1156957" y="3810"/>
                  </a:lnTo>
                  <a:lnTo>
                    <a:pt x="1156957" y="0"/>
                  </a:lnTo>
                  <a:close/>
                </a:path>
              </a:pathLst>
            </a:custGeom>
            <a:solidFill>
              <a:srgbClr val="FF6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5365750" y="4364989"/>
              <a:ext cx="1149350" cy="313690"/>
            </a:xfrm>
            <a:custGeom>
              <a:avLst/>
              <a:gdLst/>
              <a:ahLst/>
              <a:cxnLst/>
              <a:rect l="l" t="t" r="r" b="b"/>
              <a:pathLst>
                <a:path w="1149350" h="313689">
                  <a:moveTo>
                    <a:pt x="1149350" y="0"/>
                  </a:moveTo>
                  <a:lnTo>
                    <a:pt x="1145540" y="0"/>
                  </a:lnTo>
                  <a:lnTo>
                    <a:pt x="1145540" y="3810"/>
                  </a:lnTo>
                  <a:lnTo>
                    <a:pt x="1145540" y="309880"/>
                  </a:lnTo>
                  <a:lnTo>
                    <a:pt x="3810" y="309880"/>
                  </a:lnTo>
                  <a:lnTo>
                    <a:pt x="3810" y="3810"/>
                  </a:lnTo>
                  <a:lnTo>
                    <a:pt x="1145540" y="3810"/>
                  </a:lnTo>
                  <a:lnTo>
                    <a:pt x="1145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9880"/>
                  </a:lnTo>
                  <a:lnTo>
                    <a:pt x="0" y="313690"/>
                  </a:lnTo>
                  <a:lnTo>
                    <a:pt x="1149350" y="313690"/>
                  </a:lnTo>
                  <a:lnTo>
                    <a:pt x="1149350" y="309880"/>
                  </a:lnTo>
                  <a:lnTo>
                    <a:pt x="1149350" y="3810"/>
                  </a:lnTo>
                  <a:lnTo>
                    <a:pt x="1149350" y="0"/>
                  </a:lnTo>
                  <a:close/>
                </a:path>
              </a:pathLst>
            </a:custGeom>
            <a:solidFill>
              <a:srgbClr val="FF7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5369560" y="4368799"/>
              <a:ext cx="1141730" cy="306070"/>
            </a:xfrm>
            <a:custGeom>
              <a:avLst/>
              <a:gdLst/>
              <a:ahLst/>
              <a:cxnLst/>
              <a:rect l="l" t="t" r="r" b="b"/>
              <a:pathLst>
                <a:path w="1141729" h="306070">
                  <a:moveTo>
                    <a:pt x="1141730" y="0"/>
                  </a:moveTo>
                  <a:lnTo>
                    <a:pt x="1137920" y="0"/>
                  </a:lnTo>
                  <a:lnTo>
                    <a:pt x="1137920" y="3810"/>
                  </a:lnTo>
                  <a:lnTo>
                    <a:pt x="1137920" y="302260"/>
                  </a:lnTo>
                  <a:lnTo>
                    <a:pt x="2540" y="302260"/>
                  </a:lnTo>
                  <a:lnTo>
                    <a:pt x="2540" y="3810"/>
                  </a:lnTo>
                  <a:lnTo>
                    <a:pt x="1137920" y="3810"/>
                  </a:lnTo>
                  <a:lnTo>
                    <a:pt x="11379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2260"/>
                  </a:lnTo>
                  <a:lnTo>
                    <a:pt x="0" y="306070"/>
                  </a:lnTo>
                  <a:lnTo>
                    <a:pt x="1141730" y="306070"/>
                  </a:lnTo>
                  <a:lnTo>
                    <a:pt x="1141730" y="302260"/>
                  </a:lnTo>
                  <a:lnTo>
                    <a:pt x="1141730" y="3810"/>
                  </a:lnTo>
                  <a:lnTo>
                    <a:pt x="1141730" y="0"/>
                  </a:lnTo>
                  <a:close/>
                </a:path>
              </a:pathLst>
            </a:custGeom>
            <a:solidFill>
              <a:srgbClr val="FF7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5372100" y="4372609"/>
              <a:ext cx="1135380" cy="298450"/>
            </a:xfrm>
            <a:custGeom>
              <a:avLst/>
              <a:gdLst/>
              <a:ahLst/>
              <a:cxnLst/>
              <a:rect l="l" t="t" r="r" b="b"/>
              <a:pathLst>
                <a:path w="1135379" h="298450">
                  <a:moveTo>
                    <a:pt x="1135380" y="0"/>
                  </a:moveTo>
                  <a:lnTo>
                    <a:pt x="1132840" y="0"/>
                  </a:lnTo>
                  <a:lnTo>
                    <a:pt x="1132840" y="3810"/>
                  </a:lnTo>
                  <a:lnTo>
                    <a:pt x="1132840" y="294640"/>
                  </a:lnTo>
                  <a:lnTo>
                    <a:pt x="3810" y="294640"/>
                  </a:lnTo>
                  <a:lnTo>
                    <a:pt x="3810" y="3810"/>
                  </a:lnTo>
                  <a:lnTo>
                    <a:pt x="1132840" y="3810"/>
                  </a:lnTo>
                  <a:lnTo>
                    <a:pt x="1132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4640"/>
                  </a:lnTo>
                  <a:lnTo>
                    <a:pt x="0" y="298450"/>
                  </a:lnTo>
                  <a:lnTo>
                    <a:pt x="1135380" y="298450"/>
                  </a:lnTo>
                  <a:lnTo>
                    <a:pt x="1135380" y="294640"/>
                  </a:lnTo>
                  <a:lnTo>
                    <a:pt x="1135380" y="3810"/>
                  </a:lnTo>
                  <a:lnTo>
                    <a:pt x="1135380" y="0"/>
                  </a:lnTo>
                  <a:close/>
                </a:path>
              </a:pathLst>
            </a:custGeom>
            <a:solidFill>
              <a:srgbClr val="FF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5375910" y="4376419"/>
              <a:ext cx="1129030" cy="290830"/>
            </a:xfrm>
            <a:custGeom>
              <a:avLst/>
              <a:gdLst/>
              <a:ahLst/>
              <a:cxnLst/>
              <a:rect l="l" t="t" r="r" b="b"/>
              <a:pathLst>
                <a:path w="1129029" h="290829">
                  <a:moveTo>
                    <a:pt x="1129030" y="0"/>
                  </a:moveTo>
                  <a:lnTo>
                    <a:pt x="1125220" y="0"/>
                  </a:lnTo>
                  <a:lnTo>
                    <a:pt x="1125220" y="2540"/>
                  </a:lnTo>
                  <a:lnTo>
                    <a:pt x="1125220" y="288290"/>
                  </a:lnTo>
                  <a:lnTo>
                    <a:pt x="3810" y="288290"/>
                  </a:lnTo>
                  <a:lnTo>
                    <a:pt x="3810" y="2540"/>
                  </a:lnTo>
                  <a:lnTo>
                    <a:pt x="1125220" y="2540"/>
                  </a:lnTo>
                  <a:lnTo>
                    <a:pt x="11252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88290"/>
                  </a:lnTo>
                  <a:lnTo>
                    <a:pt x="0" y="290830"/>
                  </a:lnTo>
                  <a:lnTo>
                    <a:pt x="1129030" y="290830"/>
                  </a:lnTo>
                  <a:lnTo>
                    <a:pt x="1129030" y="288290"/>
                  </a:lnTo>
                  <a:lnTo>
                    <a:pt x="1129030" y="2540"/>
                  </a:lnTo>
                  <a:lnTo>
                    <a:pt x="1129030" y="0"/>
                  </a:lnTo>
                  <a:close/>
                </a:path>
              </a:pathLst>
            </a:custGeom>
            <a:solidFill>
              <a:srgbClr val="FF7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5379720" y="4378959"/>
              <a:ext cx="1121410" cy="285750"/>
            </a:xfrm>
            <a:custGeom>
              <a:avLst/>
              <a:gdLst/>
              <a:ahLst/>
              <a:cxnLst/>
              <a:rect l="l" t="t" r="r" b="b"/>
              <a:pathLst>
                <a:path w="1121410" h="285750">
                  <a:moveTo>
                    <a:pt x="1121410" y="0"/>
                  </a:moveTo>
                  <a:lnTo>
                    <a:pt x="1117600" y="0"/>
                  </a:lnTo>
                  <a:lnTo>
                    <a:pt x="1117600" y="3810"/>
                  </a:lnTo>
                  <a:lnTo>
                    <a:pt x="1117600" y="281940"/>
                  </a:lnTo>
                  <a:lnTo>
                    <a:pt x="3810" y="281940"/>
                  </a:lnTo>
                  <a:lnTo>
                    <a:pt x="3810" y="3810"/>
                  </a:lnTo>
                  <a:lnTo>
                    <a:pt x="1117600" y="3810"/>
                  </a:lnTo>
                  <a:lnTo>
                    <a:pt x="11176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1940"/>
                  </a:lnTo>
                  <a:lnTo>
                    <a:pt x="0" y="285750"/>
                  </a:lnTo>
                  <a:lnTo>
                    <a:pt x="1121410" y="285750"/>
                  </a:lnTo>
                  <a:lnTo>
                    <a:pt x="1121410" y="281940"/>
                  </a:lnTo>
                  <a:lnTo>
                    <a:pt x="1121410" y="3810"/>
                  </a:lnTo>
                  <a:lnTo>
                    <a:pt x="1121410" y="0"/>
                  </a:lnTo>
                  <a:close/>
                </a:path>
              </a:pathLst>
            </a:custGeom>
            <a:solidFill>
              <a:srgbClr val="FF7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5383530" y="4382769"/>
              <a:ext cx="1113790" cy="278130"/>
            </a:xfrm>
            <a:custGeom>
              <a:avLst/>
              <a:gdLst/>
              <a:ahLst/>
              <a:cxnLst/>
              <a:rect l="l" t="t" r="r" b="b"/>
              <a:pathLst>
                <a:path w="1113789" h="278129">
                  <a:moveTo>
                    <a:pt x="1113790" y="0"/>
                  </a:moveTo>
                  <a:lnTo>
                    <a:pt x="1109980" y="0"/>
                  </a:lnTo>
                  <a:lnTo>
                    <a:pt x="1109980" y="3810"/>
                  </a:lnTo>
                  <a:lnTo>
                    <a:pt x="1109980" y="274320"/>
                  </a:lnTo>
                  <a:lnTo>
                    <a:pt x="3810" y="274320"/>
                  </a:lnTo>
                  <a:lnTo>
                    <a:pt x="3810" y="3810"/>
                  </a:lnTo>
                  <a:lnTo>
                    <a:pt x="1109980" y="3810"/>
                  </a:lnTo>
                  <a:lnTo>
                    <a:pt x="1109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4320"/>
                  </a:lnTo>
                  <a:lnTo>
                    <a:pt x="0" y="278130"/>
                  </a:lnTo>
                  <a:lnTo>
                    <a:pt x="1113790" y="278130"/>
                  </a:lnTo>
                  <a:lnTo>
                    <a:pt x="1113790" y="274320"/>
                  </a:lnTo>
                  <a:lnTo>
                    <a:pt x="1113790" y="3810"/>
                  </a:lnTo>
                  <a:lnTo>
                    <a:pt x="1113790" y="0"/>
                  </a:lnTo>
                  <a:close/>
                </a:path>
              </a:pathLst>
            </a:custGeom>
            <a:solidFill>
              <a:srgbClr val="FF82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5387340" y="4386579"/>
              <a:ext cx="1106170" cy="270510"/>
            </a:xfrm>
            <a:custGeom>
              <a:avLst/>
              <a:gdLst/>
              <a:ahLst/>
              <a:cxnLst/>
              <a:rect l="l" t="t" r="r" b="b"/>
              <a:pathLst>
                <a:path w="1106170" h="270510">
                  <a:moveTo>
                    <a:pt x="1106170" y="0"/>
                  </a:moveTo>
                  <a:lnTo>
                    <a:pt x="1102360" y="0"/>
                  </a:lnTo>
                  <a:lnTo>
                    <a:pt x="1102360" y="3810"/>
                  </a:lnTo>
                  <a:lnTo>
                    <a:pt x="1102360" y="266700"/>
                  </a:lnTo>
                  <a:lnTo>
                    <a:pt x="3810" y="266700"/>
                  </a:lnTo>
                  <a:lnTo>
                    <a:pt x="3810" y="3810"/>
                  </a:lnTo>
                  <a:lnTo>
                    <a:pt x="1102360" y="3810"/>
                  </a:lnTo>
                  <a:lnTo>
                    <a:pt x="1102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6700"/>
                  </a:lnTo>
                  <a:lnTo>
                    <a:pt x="0" y="270510"/>
                  </a:lnTo>
                  <a:lnTo>
                    <a:pt x="1106170" y="270510"/>
                  </a:lnTo>
                  <a:lnTo>
                    <a:pt x="1106170" y="266700"/>
                  </a:lnTo>
                  <a:lnTo>
                    <a:pt x="1106170" y="3810"/>
                  </a:lnTo>
                  <a:lnTo>
                    <a:pt x="1106170" y="0"/>
                  </a:lnTo>
                  <a:close/>
                </a:path>
              </a:pathLst>
            </a:custGeom>
            <a:solidFill>
              <a:srgbClr val="FF8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5391150" y="4390389"/>
              <a:ext cx="1098550" cy="262890"/>
            </a:xfrm>
            <a:custGeom>
              <a:avLst/>
              <a:gdLst/>
              <a:ahLst/>
              <a:cxnLst/>
              <a:rect l="l" t="t" r="r" b="b"/>
              <a:pathLst>
                <a:path w="1098550" h="262889">
                  <a:moveTo>
                    <a:pt x="1098550" y="0"/>
                  </a:moveTo>
                  <a:lnTo>
                    <a:pt x="1094740" y="0"/>
                  </a:lnTo>
                  <a:lnTo>
                    <a:pt x="1094740" y="3810"/>
                  </a:lnTo>
                  <a:lnTo>
                    <a:pt x="1094740" y="259080"/>
                  </a:lnTo>
                  <a:lnTo>
                    <a:pt x="3810" y="259080"/>
                  </a:lnTo>
                  <a:lnTo>
                    <a:pt x="3810" y="3810"/>
                  </a:lnTo>
                  <a:lnTo>
                    <a:pt x="1094740" y="3810"/>
                  </a:lnTo>
                  <a:lnTo>
                    <a:pt x="10947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9080"/>
                  </a:lnTo>
                  <a:lnTo>
                    <a:pt x="0" y="262890"/>
                  </a:lnTo>
                  <a:lnTo>
                    <a:pt x="1098550" y="262890"/>
                  </a:lnTo>
                  <a:lnTo>
                    <a:pt x="1098550" y="259080"/>
                  </a:lnTo>
                  <a:lnTo>
                    <a:pt x="1098550" y="3810"/>
                  </a:lnTo>
                  <a:lnTo>
                    <a:pt x="1098550" y="0"/>
                  </a:lnTo>
                  <a:close/>
                </a:path>
              </a:pathLst>
            </a:custGeom>
            <a:solidFill>
              <a:srgbClr val="FF8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5394960" y="4394199"/>
              <a:ext cx="1090930" cy="255270"/>
            </a:xfrm>
            <a:custGeom>
              <a:avLst/>
              <a:gdLst/>
              <a:ahLst/>
              <a:cxnLst/>
              <a:rect l="l" t="t" r="r" b="b"/>
              <a:pathLst>
                <a:path w="1090929" h="255270">
                  <a:moveTo>
                    <a:pt x="1090930" y="0"/>
                  </a:moveTo>
                  <a:lnTo>
                    <a:pt x="1087120" y="0"/>
                  </a:lnTo>
                  <a:lnTo>
                    <a:pt x="1087120" y="3810"/>
                  </a:lnTo>
                  <a:lnTo>
                    <a:pt x="1087120" y="251460"/>
                  </a:lnTo>
                  <a:lnTo>
                    <a:pt x="3810" y="251460"/>
                  </a:lnTo>
                  <a:lnTo>
                    <a:pt x="3810" y="3810"/>
                  </a:lnTo>
                  <a:lnTo>
                    <a:pt x="1087120" y="3810"/>
                  </a:lnTo>
                  <a:lnTo>
                    <a:pt x="1087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1460"/>
                  </a:lnTo>
                  <a:lnTo>
                    <a:pt x="0" y="255270"/>
                  </a:lnTo>
                  <a:lnTo>
                    <a:pt x="1090930" y="255270"/>
                  </a:lnTo>
                  <a:lnTo>
                    <a:pt x="1090930" y="251460"/>
                  </a:lnTo>
                  <a:lnTo>
                    <a:pt x="1090930" y="3810"/>
                  </a:lnTo>
                  <a:lnTo>
                    <a:pt x="1090930" y="0"/>
                  </a:lnTo>
                  <a:close/>
                </a:path>
              </a:pathLst>
            </a:custGeom>
            <a:solidFill>
              <a:srgbClr val="FF8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5398770" y="4398009"/>
              <a:ext cx="1083310" cy="247650"/>
            </a:xfrm>
            <a:custGeom>
              <a:avLst/>
              <a:gdLst/>
              <a:ahLst/>
              <a:cxnLst/>
              <a:rect l="l" t="t" r="r" b="b"/>
              <a:pathLst>
                <a:path w="1083310" h="247650">
                  <a:moveTo>
                    <a:pt x="1083310" y="0"/>
                  </a:moveTo>
                  <a:lnTo>
                    <a:pt x="1080770" y="0"/>
                  </a:lnTo>
                  <a:lnTo>
                    <a:pt x="1080770" y="3810"/>
                  </a:lnTo>
                  <a:lnTo>
                    <a:pt x="1080770" y="243840"/>
                  </a:lnTo>
                  <a:lnTo>
                    <a:pt x="2540" y="243840"/>
                  </a:lnTo>
                  <a:lnTo>
                    <a:pt x="2540" y="3810"/>
                  </a:lnTo>
                  <a:lnTo>
                    <a:pt x="1080770" y="3810"/>
                  </a:lnTo>
                  <a:lnTo>
                    <a:pt x="1080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3840"/>
                  </a:lnTo>
                  <a:lnTo>
                    <a:pt x="0" y="247650"/>
                  </a:lnTo>
                  <a:lnTo>
                    <a:pt x="1083310" y="247650"/>
                  </a:lnTo>
                  <a:lnTo>
                    <a:pt x="1083310" y="243840"/>
                  </a:lnTo>
                  <a:lnTo>
                    <a:pt x="1083310" y="3810"/>
                  </a:lnTo>
                  <a:lnTo>
                    <a:pt x="1083310" y="0"/>
                  </a:lnTo>
                  <a:close/>
                </a:path>
              </a:pathLst>
            </a:custGeom>
            <a:solidFill>
              <a:srgbClr val="FF8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5401310" y="4401819"/>
              <a:ext cx="1078230" cy="240029"/>
            </a:xfrm>
            <a:custGeom>
              <a:avLst/>
              <a:gdLst/>
              <a:ahLst/>
              <a:cxnLst/>
              <a:rect l="l" t="t" r="r" b="b"/>
              <a:pathLst>
                <a:path w="1078229" h="240029">
                  <a:moveTo>
                    <a:pt x="1078230" y="0"/>
                  </a:moveTo>
                  <a:lnTo>
                    <a:pt x="1074420" y="0"/>
                  </a:lnTo>
                  <a:lnTo>
                    <a:pt x="1074420" y="2540"/>
                  </a:lnTo>
                  <a:lnTo>
                    <a:pt x="1074420" y="236220"/>
                  </a:lnTo>
                  <a:lnTo>
                    <a:pt x="3810" y="236220"/>
                  </a:lnTo>
                  <a:lnTo>
                    <a:pt x="3810" y="2540"/>
                  </a:lnTo>
                  <a:lnTo>
                    <a:pt x="1074420" y="2540"/>
                  </a:lnTo>
                  <a:lnTo>
                    <a:pt x="10744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36220"/>
                  </a:lnTo>
                  <a:lnTo>
                    <a:pt x="0" y="240030"/>
                  </a:lnTo>
                  <a:lnTo>
                    <a:pt x="1078230" y="240030"/>
                  </a:lnTo>
                  <a:lnTo>
                    <a:pt x="1078230" y="236220"/>
                  </a:lnTo>
                  <a:lnTo>
                    <a:pt x="1078230" y="2540"/>
                  </a:lnTo>
                  <a:lnTo>
                    <a:pt x="1078230" y="0"/>
                  </a:lnTo>
                  <a:close/>
                </a:path>
              </a:pathLst>
            </a:custGeom>
            <a:solidFill>
              <a:srgbClr val="FF9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5405120" y="4404359"/>
              <a:ext cx="1070610" cy="233679"/>
            </a:xfrm>
            <a:custGeom>
              <a:avLst/>
              <a:gdLst/>
              <a:ahLst/>
              <a:cxnLst/>
              <a:rect l="l" t="t" r="r" b="b"/>
              <a:pathLst>
                <a:path w="1070610" h="233679">
                  <a:moveTo>
                    <a:pt x="1070610" y="0"/>
                  </a:moveTo>
                  <a:lnTo>
                    <a:pt x="1066800" y="0"/>
                  </a:lnTo>
                  <a:lnTo>
                    <a:pt x="1066800" y="3810"/>
                  </a:lnTo>
                  <a:lnTo>
                    <a:pt x="1066800" y="231140"/>
                  </a:lnTo>
                  <a:lnTo>
                    <a:pt x="3810" y="231140"/>
                  </a:lnTo>
                  <a:lnTo>
                    <a:pt x="3810" y="3810"/>
                  </a:lnTo>
                  <a:lnTo>
                    <a:pt x="1066800" y="3810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1140"/>
                  </a:lnTo>
                  <a:lnTo>
                    <a:pt x="0" y="233680"/>
                  </a:lnTo>
                  <a:lnTo>
                    <a:pt x="1070610" y="233680"/>
                  </a:lnTo>
                  <a:lnTo>
                    <a:pt x="1070610" y="231140"/>
                  </a:lnTo>
                  <a:lnTo>
                    <a:pt x="1070610" y="3810"/>
                  </a:lnTo>
                  <a:lnTo>
                    <a:pt x="1070610" y="0"/>
                  </a:lnTo>
                  <a:close/>
                </a:path>
              </a:pathLst>
            </a:custGeom>
            <a:solidFill>
              <a:srgbClr val="FF95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5408930" y="4408169"/>
              <a:ext cx="1062990" cy="227329"/>
            </a:xfrm>
            <a:custGeom>
              <a:avLst/>
              <a:gdLst/>
              <a:ahLst/>
              <a:cxnLst/>
              <a:rect l="l" t="t" r="r" b="b"/>
              <a:pathLst>
                <a:path w="1062989" h="227329">
                  <a:moveTo>
                    <a:pt x="1062990" y="0"/>
                  </a:moveTo>
                  <a:lnTo>
                    <a:pt x="1059180" y="0"/>
                  </a:lnTo>
                  <a:lnTo>
                    <a:pt x="1059180" y="3810"/>
                  </a:lnTo>
                  <a:lnTo>
                    <a:pt x="1059180" y="223520"/>
                  </a:lnTo>
                  <a:lnTo>
                    <a:pt x="3810" y="223520"/>
                  </a:lnTo>
                  <a:lnTo>
                    <a:pt x="3810" y="3810"/>
                  </a:lnTo>
                  <a:lnTo>
                    <a:pt x="1059180" y="3810"/>
                  </a:lnTo>
                  <a:lnTo>
                    <a:pt x="10591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3520"/>
                  </a:lnTo>
                  <a:lnTo>
                    <a:pt x="0" y="227330"/>
                  </a:lnTo>
                  <a:lnTo>
                    <a:pt x="1062990" y="227330"/>
                  </a:lnTo>
                  <a:lnTo>
                    <a:pt x="1062990" y="223520"/>
                  </a:lnTo>
                  <a:lnTo>
                    <a:pt x="1062990" y="3810"/>
                  </a:lnTo>
                  <a:lnTo>
                    <a:pt x="1062990" y="0"/>
                  </a:lnTo>
                  <a:close/>
                </a:path>
              </a:pathLst>
            </a:custGeom>
            <a:solidFill>
              <a:srgbClr val="FF99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5412740" y="4411979"/>
              <a:ext cx="1055370" cy="219710"/>
            </a:xfrm>
            <a:custGeom>
              <a:avLst/>
              <a:gdLst/>
              <a:ahLst/>
              <a:cxnLst/>
              <a:rect l="l" t="t" r="r" b="b"/>
              <a:pathLst>
                <a:path w="1055370" h="219710">
                  <a:moveTo>
                    <a:pt x="1055370" y="0"/>
                  </a:moveTo>
                  <a:lnTo>
                    <a:pt x="1051560" y="0"/>
                  </a:lnTo>
                  <a:lnTo>
                    <a:pt x="1051560" y="3810"/>
                  </a:lnTo>
                  <a:lnTo>
                    <a:pt x="1051560" y="215900"/>
                  </a:lnTo>
                  <a:lnTo>
                    <a:pt x="3810" y="215900"/>
                  </a:lnTo>
                  <a:lnTo>
                    <a:pt x="3810" y="3810"/>
                  </a:lnTo>
                  <a:lnTo>
                    <a:pt x="1051560" y="3810"/>
                  </a:lnTo>
                  <a:lnTo>
                    <a:pt x="10515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5900"/>
                  </a:lnTo>
                  <a:lnTo>
                    <a:pt x="0" y="219710"/>
                  </a:lnTo>
                  <a:lnTo>
                    <a:pt x="1055370" y="219710"/>
                  </a:lnTo>
                  <a:lnTo>
                    <a:pt x="1055370" y="215900"/>
                  </a:lnTo>
                  <a:lnTo>
                    <a:pt x="1055370" y="3810"/>
                  </a:lnTo>
                  <a:lnTo>
                    <a:pt x="1055370" y="0"/>
                  </a:lnTo>
                  <a:close/>
                </a:path>
              </a:pathLst>
            </a:custGeom>
            <a:solidFill>
              <a:srgbClr val="FF9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5416550" y="4415789"/>
              <a:ext cx="1047750" cy="212090"/>
            </a:xfrm>
            <a:custGeom>
              <a:avLst/>
              <a:gdLst/>
              <a:ahLst/>
              <a:cxnLst/>
              <a:rect l="l" t="t" r="r" b="b"/>
              <a:pathLst>
                <a:path w="1047750" h="212089">
                  <a:moveTo>
                    <a:pt x="1047750" y="0"/>
                  </a:moveTo>
                  <a:lnTo>
                    <a:pt x="1043940" y="0"/>
                  </a:lnTo>
                  <a:lnTo>
                    <a:pt x="1043940" y="3810"/>
                  </a:lnTo>
                  <a:lnTo>
                    <a:pt x="1043940" y="208280"/>
                  </a:lnTo>
                  <a:lnTo>
                    <a:pt x="3810" y="208280"/>
                  </a:lnTo>
                  <a:lnTo>
                    <a:pt x="3810" y="3810"/>
                  </a:lnTo>
                  <a:lnTo>
                    <a:pt x="1043940" y="3810"/>
                  </a:lnTo>
                  <a:lnTo>
                    <a:pt x="10439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8280"/>
                  </a:lnTo>
                  <a:lnTo>
                    <a:pt x="0" y="212090"/>
                  </a:lnTo>
                  <a:lnTo>
                    <a:pt x="1047750" y="212090"/>
                  </a:lnTo>
                  <a:lnTo>
                    <a:pt x="1047750" y="208280"/>
                  </a:lnTo>
                  <a:lnTo>
                    <a:pt x="1047750" y="3810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F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5420360" y="4419599"/>
              <a:ext cx="1040130" cy="204470"/>
            </a:xfrm>
            <a:custGeom>
              <a:avLst/>
              <a:gdLst/>
              <a:ahLst/>
              <a:cxnLst/>
              <a:rect l="l" t="t" r="r" b="b"/>
              <a:pathLst>
                <a:path w="1040129" h="204470">
                  <a:moveTo>
                    <a:pt x="1040130" y="0"/>
                  </a:moveTo>
                  <a:lnTo>
                    <a:pt x="1036320" y="0"/>
                  </a:lnTo>
                  <a:lnTo>
                    <a:pt x="1036320" y="3810"/>
                  </a:lnTo>
                  <a:lnTo>
                    <a:pt x="1036320" y="200660"/>
                  </a:lnTo>
                  <a:lnTo>
                    <a:pt x="3810" y="200660"/>
                  </a:lnTo>
                  <a:lnTo>
                    <a:pt x="3810" y="3810"/>
                  </a:lnTo>
                  <a:lnTo>
                    <a:pt x="1036320" y="3810"/>
                  </a:lnTo>
                  <a:lnTo>
                    <a:pt x="1036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0660"/>
                  </a:lnTo>
                  <a:lnTo>
                    <a:pt x="0" y="204470"/>
                  </a:lnTo>
                  <a:lnTo>
                    <a:pt x="1040130" y="204470"/>
                  </a:lnTo>
                  <a:lnTo>
                    <a:pt x="1040130" y="200660"/>
                  </a:lnTo>
                  <a:lnTo>
                    <a:pt x="1040130" y="3810"/>
                  </a:lnTo>
                  <a:lnTo>
                    <a:pt x="1040130" y="0"/>
                  </a:lnTo>
                  <a:close/>
                </a:path>
              </a:pathLst>
            </a:custGeom>
            <a:solidFill>
              <a:srgbClr val="FFA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5424170" y="4423409"/>
              <a:ext cx="1032510" cy="196850"/>
            </a:xfrm>
            <a:custGeom>
              <a:avLst/>
              <a:gdLst/>
              <a:ahLst/>
              <a:cxnLst/>
              <a:rect l="l" t="t" r="r" b="b"/>
              <a:pathLst>
                <a:path w="1032510" h="196850">
                  <a:moveTo>
                    <a:pt x="1032510" y="0"/>
                  </a:moveTo>
                  <a:lnTo>
                    <a:pt x="1028700" y="0"/>
                  </a:lnTo>
                  <a:lnTo>
                    <a:pt x="1028700" y="3810"/>
                  </a:lnTo>
                  <a:lnTo>
                    <a:pt x="1028700" y="193040"/>
                  </a:lnTo>
                  <a:lnTo>
                    <a:pt x="3810" y="193040"/>
                  </a:lnTo>
                  <a:lnTo>
                    <a:pt x="3810" y="3810"/>
                  </a:lnTo>
                  <a:lnTo>
                    <a:pt x="1028700" y="3810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3040"/>
                  </a:lnTo>
                  <a:lnTo>
                    <a:pt x="0" y="196850"/>
                  </a:lnTo>
                  <a:lnTo>
                    <a:pt x="1032510" y="196850"/>
                  </a:lnTo>
                  <a:lnTo>
                    <a:pt x="1032510" y="193040"/>
                  </a:lnTo>
                  <a:lnTo>
                    <a:pt x="1032510" y="3810"/>
                  </a:lnTo>
                  <a:lnTo>
                    <a:pt x="1032510" y="0"/>
                  </a:lnTo>
                  <a:close/>
                </a:path>
              </a:pathLst>
            </a:custGeom>
            <a:solidFill>
              <a:srgbClr val="FFA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5427980" y="4427219"/>
              <a:ext cx="1024890" cy="189230"/>
            </a:xfrm>
            <a:custGeom>
              <a:avLst/>
              <a:gdLst/>
              <a:ahLst/>
              <a:cxnLst/>
              <a:rect l="l" t="t" r="r" b="b"/>
              <a:pathLst>
                <a:path w="1024889" h="189229">
                  <a:moveTo>
                    <a:pt x="1024890" y="0"/>
                  </a:moveTo>
                  <a:lnTo>
                    <a:pt x="1022350" y="0"/>
                  </a:lnTo>
                  <a:lnTo>
                    <a:pt x="1022350" y="3810"/>
                  </a:lnTo>
                  <a:lnTo>
                    <a:pt x="1022350" y="185420"/>
                  </a:lnTo>
                  <a:lnTo>
                    <a:pt x="2540" y="185420"/>
                  </a:lnTo>
                  <a:lnTo>
                    <a:pt x="2540" y="3810"/>
                  </a:lnTo>
                  <a:lnTo>
                    <a:pt x="1022350" y="3810"/>
                  </a:lnTo>
                  <a:lnTo>
                    <a:pt x="1022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5420"/>
                  </a:lnTo>
                  <a:lnTo>
                    <a:pt x="0" y="189230"/>
                  </a:lnTo>
                  <a:lnTo>
                    <a:pt x="1024890" y="189230"/>
                  </a:lnTo>
                  <a:lnTo>
                    <a:pt x="1024890" y="185420"/>
                  </a:lnTo>
                  <a:lnTo>
                    <a:pt x="1024890" y="3810"/>
                  </a:lnTo>
                  <a:lnTo>
                    <a:pt x="1024890" y="0"/>
                  </a:lnTo>
                  <a:close/>
                </a:path>
              </a:pathLst>
            </a:custGeom>
            <a:solidFill>
              <a:srgbClr val="FFA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5430520" y="4431029"/>
              <a:ext cx="1019810" cy="181610"/>
            </a:xfrm>
            <a:custGeom>
              <a:avLst/>
              <a:gdLst/>
              <a:ahLst/>
              <a:cxnLst/>
              <a:rect l="l" t="t" r="r" b="b"/>
              <a:pathLst>
                <a:path w="1019810" h="181610">
                  <a:moveTo>
                    <a:pt x="1019810" y="0"/>
                  </a:moveTo>
                  <a:lnTo>
                    <a:pt x="1016000" y="0"/>
                  </a:lnTo>
                  <a:lnTo>
                    <a:pt x="1016000" y="2540"/>
                  </a:lnTo>
                  <a:lnTo>
                    <a:pt x="1016000" y="177800"/>
                  </a:lnTo>
                  <a:lnTo>
                    <a:pt x="3810" y="177800"/>
                  </a:lnTo>
                  <a:lnTo>
                    <a:pt x="3810" y="2540"/>
                  </a:lnTo>
                  <a:lnTo>
                    <a:pt x="1016000" y="2540"/>
                  </a:lnTo>
                  <a:lnTo>
                    <a:pt x="10160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77800"/>
                  </a:lnTo>
                  <a:lnTo>
                    <a:pt x="0" y="181610"/>
                  </a:lnTo>
                  <a:lnTo>
                    <a:pt x="1019810" y="181610"/>
                  </a:lnTo>
                  <a:lnTo>
                    <a:pt x="1019810" y="177800"/>
                  </a:lnTo>
                  <a:lnTo>
                    <a:pt x="1019810" y="2540"/>
                  </a:lnTo>
                  <a:lnTo>
                    <a:pt x="1019810" y="0"/>
                  </a:lnTo>
                  <a:close/>
                </a:path>
              </a:pathLst>
            </a:custGeom>
            <a:solidFill>
              <a:srgbClr val="FFA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5434330" y="4433569"/>
              <a:ext cx="1012190" cy="175260"/>
            </a:xfrm>
            <a:custGeom>
              <a:avLst/>
              <a:gdLst/>
              <a:ahLst/>
              <a:cxnLst/>
              <a:rect l="l" t="t" r="r" b="b"/>
              <a:pathLst>
                <a:path w="1012189" h="175260">
                  <a:moveTo>
                    <a:pt x="1012190" y="0"/>
                  </a:moveTo>
                  <a:lnTo>
                    <a:pt x="1008380" y="0"/>
                  </a:lnTo>
                  <a:lnTo>
                    <a:pt x="1008380" y="5080"/>
                  </a:lnTo>
                  <a:lnTo>
                    <a:pt x="1008380" y="171450"/>
                  </a:lnTo>
                  <a:lnTo>
                    <a:pt x="3810" y="171450"/>
                  </a:lnTo>
                  <a:lnTo>
                    <a:pt x="3810" y="5080"/>
                  </a:lnTo>
                  <a:lnTo>
                    <a:pt x="1008380" y="5080"/>
                  </a:lnTo>
                  <a:lnTo>
                    <a:pt x="100838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71450"/>
                  </a:lnTo>
                  <a:lnTo>
                    <a:pt x="0" y="175260"/>
                  </a:lnTo>
                  <a:lnTo>
                    <a:pt x="1012190" y="175260"/>
                  </a:lnTo>
                  <a:lnTo>
                    <a:pt x="1012190" y="171450"/>
                  </a:lnTo>
                  <a:lnTo>
                    <a:pt x="1012190" y="5080"/>
                  </a:lnTo>
                  <a:lnTo>
                    <a:pt x="1012190" y="0"/>
                  </a:lnTo>
                  <a:close/>
                </a:path>
              </a:pathLst>
            </a:custGeom>
            <a:solidFill>
              <a:srgbClr val="FFA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5438140" y="4438649"/>
              <a:ext cx="1004569" cy="166370"/>
            </a:xfrm>
            <a:custGeom>
              <a:avLst/>
              <a:gdLst/>
              <a:ahLst/>
              <a:cxnLst/>
              <a:rect l="l" t="t" r="r" b="b"/>
              <a:pathLst>
                <a:path w="1004570" h="166370">
                  <a:moveTo>
                    <a:pt x="1004570" y="0"/>
                  </a:moveTo>
                  <a:lnTo>
                    <a:pt x="1000760" y="0"/>
                  </a:lnTo>
                  <a:lnTo>
                    <a:pt x="1000760" y="2540"/>
                  </a:lnTo>
                  <a:lnTo>
                    <a:pt x="1000760" y="163830"/>
                  </a:lnTo>
                  <a:lnTo>
                    <a:pt x="3810" y="163830"/>
                  </a:lnTo>
                  <a:lnTo>
                    <a:pt x="3810" y="2540"/>
                  </a:lnTo>
                  <a:lnTo>
                    <a:pt x="1000760" y="2540"/>
                  </a:lnTo>
                  <a:lnTo>
                    <a:pt x="10007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3830"/>
                  </a:lnTo>
                  <a:lnTo>
                    <a:pt x="0" y="166370"/>
                  </a:lnTo>
                  <a:lnTo>
                    <a:pt x="1004570" y="166370"/>
                  </a:lnTo>
                  <a:lnTo>
                    <a:pt x="1004570" y="163830"/>
                  </a:lnTo>
                  <a:lnTo>
                    <a:pt x="1004570" y="2540"/>
                  </a:lnTo>
                  <a:lnTo>
                    <a:pt x="1004570" y="0"/>
                  </a:lnTo>
                  <a:close/>
                </a:path>
              </a:pathLst>
            </a:custGeom>
            <a:solidFill>
              <a:srgbClr val="FFB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5441950" y="4441189"/>
              <a:ext cx="996950" cy="161290"/>
            </a:xfrm>
            <a:custGeom>
              <a:avLst/>
              <a:gdLst/>
              <a:ahLst/>
              <a:cxnLst/>
              <a:rect l="l" t="t" r="r" b="b"/>
              <a:pathLst>
                <a:path w="996950" h="161289">
                  <a:moveTo>
                    <a:pt x="996950" y="0"/>
                  </a:moveTo>
                  <a:lnTo>
                    <a:pt x="993140" y="0"/>
                  </a:lnTo>
                  <a:lnTo>
                    <a:pt x="993140" y="3810"/>
                  </a:lnTo>
                  <a:lnTo>
                    <a:pt x="993140" y="157480"/>
                  </a:lnTo>
                  <a:lnTo>
                    <a:pt x="3810" y="157480"/>
                  </a:lnTo>
                  <a:lnTo>
                    <a:pt x="3810" y="3810"/>
                  </a:lnTo>
                  <a:lnTo>
                    <a:pt x="993140" y="3810"/>
                  </a:lnTo>
                  <a:lnTo>
                    <a:pt x="993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7480"/>
                  </a:lnTo>
                  <a:lnTo>
                    <a:pt x="0" y="161290"/>
                  </a:lnTo>
                  <a:lnTo>
                    <a:pt x="996950" y="161290"/>
                  </a:lnTo>
                  <a:lnTo>
                    <a:pt x="996950" y="157480"/>
                  </a:lnTo>
                  <a:lnTo>
                    <a:pt x="996950" y="3810"/>
                  </a:lnTo>
                  <a:lnTo>
                    <a:pt x="996950" y="0"/>
                  </a:lnTo>
                  <a:close/>
                </a:path>
              </a:pathLst>
            </a:custGeom>
            <a:solidFill>
              <a:srgbClr val="FFB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5445760" y="4444999"/>
              <a:ext cx="989330" cy="153670"/>
            </a:xfrm>
            <a:custGeom>
              <a:avLst/>
              <a:gdLst/>
              <a:ahLst/>
              <a:cxnLst/>
              <a:rect l="l" t="t" r="r" b="b"/>
              <a:pathLst>
                <a:path w="989329" h="153670">
                  <a:moveTo>
                    <a:pt x="989330" y="0"/>
                  </a:moveTo>
                  <a:lnTo>
                    <a:pt x="985520" y="0"/>
                  </a:lnTo>
                  <a:lnTo>
                    <a:pt x="985520" y="3810"/>
                  </a:lnTo>
                  <a:lnTo>
                    <a:pt x="985520" y="149860"/>
                  </a:lnTo>
                  <a:lnTo>
                    <a:pt x="3810" y="149860"/>
                  </a:lnTo>
                  <a:lnTo>
                    <a:pt x="3810" y="3810"/>
                  </a:lnTo>
                  <a:lnTo>
                    <a:pt x="985520" y="3810"/>
                  </a:lnTo>
                  <a:lnTo>
                    <a:pt x="985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9860"/>
                  </a:lnTo>
                  <a:lnTo>
                    <a:pt x="0" y="153670"/>
                  </a:lnTo>
                  <a:lnTo>
                    <a:pt x="989330" y="153670"/>
                  </a:lnTo>
                  <a:lnTo>
                    <a:pt x="989330" y="149860"/>
                  </a:lnTo>
                  <a:lnTo>
                    <a:pt x="989330" y="3810"/>
                  </a:lnTo>
                  <a:lnTo>
                    <a:pt x="989330" y="0"/>
                  </a:lnTo>
                  <a:close/>
                </a:path>
              </a:pathLst>
            </a:custGeom>
            <a:solidFill>
              <a:srgbClr val="FFB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5449570" y="4448809"/>
              <a:ext cx="981710" cy="146050"/>
            </a:xfrm>
            <a:custGeom>
              <a:avLst/>
              <a:gdLst/>
              <a:ahLst/>
              <a:cxnLst/>
              <a:rect l="l" t="t" r="r" b="b"/>
              <a:pathLst>
                <a:path w="981710" h="146050">
                  <a:moveTo>
                    <a:pt x="981710" y="0"/>
                  </a:moveTo>
                  <a:lnTo>
                    <a:pt x="977900" y="0"/>
                  </a:lnTo>
                  <a:lnTo>
                    <a:pt x="977900" y="3810"/>
                  </a:lnTo>
                  <a:lnTo>
                    <a:pt x="977900" y="142240"/>
                  </a:lnTo>
                  <a:lnTo>
                    <a:pt x="3810" y="142240"/>
                  </a:lnTo>
                  <a:lnTo>
                    <a:pt x="3810" y="3810"/>
                  </a:lnTo>
                  <a:lnTo>
                    <a:pt x="977900" y="3810"/>
                  </a:lnTo>
                  <a:lnTo>
                    <a:pt x="9779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2240"/>
                  </a:lnTo>
                  <a:lnTo>
                    <a:pt x="0" y="146050"/>
                  </a:lnTo>
                  <a:lnTo>
                    <a:pt x="981710" y="146050"/>
                  </a:lnTo>
                  <a:lnTo>
                    <a:pt x="981710" y="142240"/>
                  </a:lnTo>
                  <a:lnTo>
                    <a:pt x="981710" y="3810"/>
                  </a:lnTo>
                  <a:lnTo>
                    <a:pt x="981710" y="0"/>
                  </a:lnTo>
                  <a:close/>
                </a:path>
              </a:pathLst>
            </a:custGeom>
            <a:solidFill>
              <a:srgbClr val="FFB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5453380" y="4452619"/>
              <a:ext cx="974090" cy="138430"/>
            </a:xfrm>
            <a:custGeom>
              <a:avLst/>
              <a:gdLst/>
              <a:ahLst/>
              <a:cxnLst/>
              <a:rect l="l" t="t" r="r" b="b"/>
              <a:pathLst>
                <a:path w="974089" h="138429">
                  <a:moveTo>
                    <a:pt x="974090" y="0"/>
                  </a:moveTo>
                  <a:lnTo>
                    <a:pt x="970280" y="0"/>
                  </a:lnTo>
                  <a:lnTo>
                    <a:pt x="970280" y="3810"/>
                  </a:lnTo>
                  <a:lnTo>
                    <a:pt x="970280" y="134620"/>
                  </a:lnTo>
                  <a:lnTo>
                    <a:pt x="2540" y="134620"/>
                  </a:lnTo>
                  <a:lnTo>
                    <a:pt x="2540" y="3810"/>
                  </a:lnTo>
                  <a:lnTo>
                    <a:pt x="970280" y="3810"/>
                  </a:lnTo>
                  <a:lnTo>
                    <a:pt x="9702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4620"/>
                  </a:lnTo>
                  <a:lnTo>
                    <a:pt x="0" y="138430"/>
                  </a:lnTo>
                  <a:lnTo>
                    <a:pt x="974090" y="138430"/>
                  </a:lnTo>
                  <a:lnTo>
                    <a:pt x="974090" y="134620"/>
                  </a:lnTo>
                  <a:lnTo>
                    <a:pt x="974090" y="3810"/>
                  </a:lnTo>
                  <a:lnTo>
                    <a:pt x="974090" y="0"/>
                  </a:lnTo>
                  <a:close/>
                </a:path>
              </a:pathLst>
            </a:custGeom>
            <a:solidFill>
              <a:srgbClr val="FFB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5455920" y="4456429"/>
              <a:ext cx="967740" cy="130810"/>
            </a:xfrm>
            <a:custGeom>
              <a:avLst/>
              <a:gdLst/>
              <a:ahLst/>
              <a:cxnLst/>
              <a:rect l="l" t="t" r="r" b="b"/>
              <a:pathLst>
                <a:path w="967739" h="130810">
                  <a:moveTo>
                    <a:pt x="967740" y="0"/>
                  </a:moveTo>
                  <a:lnTo>
                    <a:pt x="965200" y="0"/>
                  </a:lnTo>
                  <a:lnTo>
                    <a:pt x="965200" y="3810"/>
                  </a:lnTo>
                  <a:lnTo>
                    <a:pt x="965200" y="127000"/>
                  </a:lnTo>
                  <a:lnTo>
                    <a:pt x="3810" y="127000"/>
                  </a:lnTo>
                  <a:lnTo>
                    <a:pt x="3810" y="3810"/>
                  </a:lnTo>
                  <a:lnTo>
                    <a:pt x="965200" y="3810"/>
                  </a:lnTo>
                  <a:lnTo>
                    <a:pt x="965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7000"/>
                  </a:lnTo>
                  <a:lnTo>
                    <a:pt x="0" y="130810"/>
                  </a:lnTo>
                  <a:lnTo>
                    <a:pt x="967740" y="130810"/>
                  </a:lnTo>
                  <a:lnTo>
                    <a:pt x="967740" y="127000"/>
                  </a:lnTo>
                  <a:lnTo>
                    <a:pt x="967740" y="3810"/>
                  </a:lnTo>
                  <a:lnTo>
                    <a:pt x="967740" y="0"/>
                  </a:lnTo>
                  <a:close/>
                </a:path>
              </a:pathLst>
            </a:custGeom>
            <a:solidFill>
              <a:srgbClr val="FFC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5459730" y="4460239"/>
              <a:ext cx="961390" cy="123189"/>
            </a:xfrm>
            <a:custGeom>
              <a:avLst/>
              <a:gdLst/>
              <a:ahLst/>
              <a:cxnLst/>
              <a:rect l="l" t="t" r="r" b="b"/>
              <a:pathLst>
                <a:path w="961389" h="123189">
                  <a:moveTo>
                    <a:pt x="961390" y="0"/>
                  </a:moveTo>
                  <a:lnTo>
                    <a:pt x="956310" y="0"/>
                  </a:lnTo>
                  <a:lnTo>
                    <a:pt x="956310" y="3810"/>
                  </a:lnTo>
                  <a:lnTo>
                    <a:pt x="95631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956310" y="3810"/>
                  </a:lnTo>
                  <a:lnTo>
                    <a:pt x="956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961390" y="123190"/>
                  </a:lnTo>
                  <a:lnTo>
                    <a:pt x="961390" y="119380"/>
                  </a:lnTo>
                  <a:lnTo>
                    <a:pt x="961390" y="3810"/>
                  </a:lnTo>
                  <a:lnTo>
                    <a:pt x="961390" y="0"/>
                  </a:lnTo>
                  <a:close/>
                </a:path>
              </a:pathLst>
            </a:custGeom>
            <a:solidFill>
              <a:srgbClr val="FFC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5463540" y="4464049"/>
              <a:ext cx="952500" cy="115570"/>
            </a:xfrm>
            <a:custGeom>
              <a:avLst/>
              <a:gdLst/>
              <a:ahLst/>
              <a:cxnLst/>
              <a:rect l="l" t="t" r="r" b="b"/>
              <a:pathLst>
                <a:path w="952500" h="115570">
                  <a:moveTo>
                    <a:pt x="952500" y="0"/>
                  </a:moveTo>
                  <a:lnTo>
                    <a:pt x="949960" y="0"/>
                  </a:lnTo>
                  <a:lnTo>
                    <a:pt x="949960" y="3810"/>
                  </a:lnTo>
                  <a:lnTo>
                    <a:pt x="949960" y="111760"/>
                  </a:lnTo>
                  <a:lnTo>
                    <a:pt x="3810" y="111760"/>
                  </a:lnTo>
                  <a:lnTo>
                    <a:pt x="3810" y="3810"/>
                  </a:lnTo>
                  <a:lnTo>
                    <a:pt x="949960" y="3810"/>
                  </a:lnTo>
                  <a:lnTo>
                    <a:pt x="949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952500" y="115570"/>
                  </a:lnTo>
                  <a:lnTo>
                    <a:pt x="952500" y="111760"/>
                  </a:lnTo>
                  <a:lnTo>
                    <a:pt x="952500" y="381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C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5467350" y="4467859"/>
              <a:ext cx="946150" cy="107950"/>
            </a:xfrm>
            <a:custGeom>
              <a:avLst/>
              <a:gdLst/>
              <a:ahLst/>
              <a:cxnLst/>
              <a:rect l="l" t="t" r="r" b="b"/>
              <a:pathLst>
                <a:path w="946150" h="107950">
                  <a:moveTo>
                    <a:pt x="946150" y="0"/>
                  </a:moveTo>
                  <a:lnTo>
                    <a:pt x="942340" y="0"/>
                  </a:lnTo>
                  <a:lnTo>
                    <a:pt x="942340" y="2540"/>
                  </a:lnTo>
                  <a:lnTo>
                    <a:pt x="942340" y="105410"/>
                  </a:lnTo>
                  <a:lnTo>
                    <a:pt x="3810" y="105410"/>
                  </a:lnTo>
                  <a:lnTo>
                    <a:pt x="3810" y="2540"/>
                  </a:lnTo>
                  <a:lnTo>
                    <a:pt x="942340" y="2540"/>
                  </a:lnTo>
                  <a:lnTo>
                    <a:pt x="9423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5410"/>
                  </a:lnTo>
                  <a:lnTo>
                    <a:pt x="0" y="107950"/>
                  </a:lnTo>
                  <a:lnTo>
                    <a:pt x="946150" y="107950"/>
                  </a:lnTo>
                  <a:lnTo>
                    <a:pt x="946150" y="105410"/>
                  </a:lnTo>
                  <a:lnTo>
                    <a:pt x="946150" y="2540"/>
                  </a:lnTo>
                  <a:lnTo>
                    <a:pt x="946150" y="0"/>
                  </a:lnTo>
                  <a:close/>
                </a:path>
              </a:pathLst>
            </a:custGeom>
            <a:solidFill>
              <a:srgbClr val="FFC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5471160" y="4470399"/>
              <a:ext cx="938530" cy="102870"/>
            </a:xfrm>
            <a:custGeom>
              <a:avLst/>
              <a:gdLst/>
              <a:ahLst/>
              <a:cxnLst/>
              <a:rect l="l" t="t" r="r" b="b"/>
              <a:pathLst>
                <a:path w="938529" h="102870">
                  <a:moveTo>
                    <a:pt x="938530" y="0"/>
                  </a:moveTo>
                  <a:lnTo>
                    <a:pt x="934720" y="0"/>
                  </a:lnTo>
                  <a:lnTo>
                    <a:pt x="934720" y="3810"/>
                  </a:lnTo>
                  <a:lnTo>
                    <a:pt x="934720" y="99060"/>
                  </a:lnTo>
                  <a:lnTo>
                    <a:pt x="3810" y="99060"/>
                  </a:lnTo>
                  <a:lnTo>
                    <a:pt x="3810" y="3810"/>
                  </a:lnTo>
                  <a:lnTo>
                    <a:pt x="934720" y="3810"/>
                  </a:lnTo>
                  <a:lnTo>
                    <a:pt x="9347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9060"/>
                  </a:lnTo>
                  <a:lnTo>
                    <a:pt x="0" y="102870"/>
                  </a:lnTo>
                  <a:lnTo>
                    <a:pt x="938530" y="102870"/>
                  </a:lnTo>
                  <a:lnTo>
                    <a:pt x="938530" y="99060"/>
                  </a:lnTo>
                  <a:lnTo>
                    <a:pt x="938530" y="3810"/>
                  </a:lnTo>
                  <a:lnTo>
                    <a:pt x="938530" y="0"/>
                  </a:lnTo>
                  <a:close/>
                </a:path>
              </a:pathLst>
            </a:custGeom>
            <a:solidFill>
              <a:srgbClr val="FFC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5474970" y="4474209"/>
              <a:ext cx="930910" cy="95250"/>
            </a:xfrm>
            <a:custGeom>
              <a:avLst/>
              <a:gdLst/>
              <a:ahLst/>
              <a:cxnLst/>
              <a:rect l="l" t="t" r="r" b="b"/>
              <a:pathLst>
                <a:path w="930910" h="95250">
                  <a:moveTo>
                    <a:pt x="930910" y="0"/>
                  </a:moveTo>
                  <a:lnTo>
                    <a:pt x="927100" y="0"/>
                  </a:lnTo>
                  <a:lnTo>
                    <a:pt x="927100" y="3810"/>
                  </a:lnTo>
                  <a:lnTo>
                    <a:pt x="927100" y="91440"/>
                  </a:lnTo>
                  <a:lnTo>
                    <a:pt x="3810" y="91440"/>
                  </a:lnTo>
                  <a:lnTo>
                    <a:pt x="3810" y="3810"/>
                  </a:lnTo>
                  <a:lnTo>
                    <a:pt x="927100" y="3810"/>
                  </a:lnTo>
                  <a:lnTo>
                    <a:pt x="9271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1440"/>
                  </a:lnTo>
                  <a:lnTo>
                    <a:pt x="0" y="95250"/>
                  </a:lnTo>
                  <a:lnTo>
                    <a:pt x="930910" y="95250"/>
                  </a:lnTo>
                  <a:lnTo>
                    <a:pt x="930910" y="91440"/>
                  </a:lnTo>
                  <a:lnTo>
                    <a:pt x="930910" y="3810"/>
                  </a:lnTo>
                  <a:lnTo>
                    <a:pt x="930910" y="0"/>
                  </a:lnTo>
                  <a:close/>
                </a:path>
              </a:pathLst>
            </a:custGeom>
            <a:solidFill>
              <a:srgbClr val="FFD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5478780" y="4478019"/>
              <a:ext cx="923290" cy="87630"/>
            </a:xfrm>
            <a:custGeom>
              <a:avLst/>
              <a:gdLst/>
              <a:ahLst/>
              <a:cxnLst/>
              <a:rect l="l" t="t" r="r" b="b"/>
              <a:pathLst>
                <a:path w="923289" h="87629">
                  <a:moveTo>
                    <a:pt x="923290" y="0"/>
                  </a:moveTo>
                  <a:lnTo>
                    <a:pt x="919480" y="0"/>
                  </a:lnTo>
                  <a:lnTo>
                    <a:pt x="919480" y="3810"/>
                  </a:lnTo>
                  <a:lnTo>
                    <a:pt x="919480" y="83820"/>
                  </a:lnTo>
                  <a:lnTo>
                    <a:pt x="3810" y="83820"/>
                  </a:lnTo>
                  <a:lnTo>
                    <a:pt x="3810" y="3810"/>
                  </a:lnTo>
                  <a:lnTo>
                    <a:pt x="919480" y="3810"/>
                  </a:lnTo>
                  <a:lnTo>
                    <a:pt x="9194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3820"/>
                  </a:lnTo>
                  <a:lnTo>
                    <a:pt x="0" y="87630"/>
                  </a:lnTo>
                  <a:lnTo>
                    <a:pt x="923290" y="87630"/>
                  </a:lnTo>
                  <a:lnTo>
                    <a:pt x="923290" y="83820"/>
                  </a:lnTo>
                  <a:lnTo>
                    <a:pt x="923290" y="3810"/>
                  </a:lnTo>
                  <a:lnTo>
                    <a:pt x="923290" y="0"/>
                  </a:lnTo>
                  <a:close/>
                </a:path>
              </a:pathLst>
            </a:custGeom>
            <a:solidFill>
              <a:srgbClr val="FFD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5482590" y="4481829"/>
              <a:ext cx="915669" cy="80010"/>
            </a:xfrm>
            <a:custGeom>
              <a:avLst/>
              <a:gdLst/>
              <a:ahLst/>
              <a:cxnLst/>
              <a:rect l="l" t="t" r="r" b="b"/>
              <a:pathLst>
                <a:path w="915670" h="80010">
                  <a:moveTo>
                    <a:pt x="915670" y="0"/>
                  </a:moveTo>
                  <a:lnTo>
                    <a:pt x="911860" y="0"/>
                  </a:lnTo>
                  <a:lnTo>
                    <a:pt x="911860" y="3810"/>
                  </a:lnTo>
                  <a:lnTo>
                    <a:pt x="911860" y="76200"/>
                  </a:lnTo>
                  <a:lnTo>
                    <a:pt x="2540" y="76200"/>
                  </a:lnTo>
                  <a:lnTo>
                    <a:pt x="2540" y="3810"/>
                  </a:lnTo>
                  <a:lnTo>
                    <a:pt x="911860" y="3810"/>
                  </a:lnTo>
                  <a:lnTo>
                    <a:pt x="9118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915670" y="80010"/>
                  </a:lnTo>
                  <a:lnTo>
                    <a:pt x="915670" y="76200"/>
                  </a:lnTo>
                  <a:lnTo>
                    <a:pt x="915670" y="3810"/>
                  </a:lnTo>
                  <a:lnTo>
                    <a:pt x="915670" y="0"/>
                  </a:lnTo>
                  <a:close/>
                </a:path>
              </a:pathLst>
            </a:custGeom>
            <a:solidFill>
              <a:srgbClr val="FFD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5485130" y="4485639"/>
              <a:ext cx="909319" cy="72390"/>
            </a:xfrm>
            <a:custGeom>
              <a:avLst/>
              <a:gdLst/>
              <a:ahLst/>
              <a:cxnLst/>
              <a:rect l="l" t="t" r="r" b="b"/>
              <a:pathLst>
                <a:path w="909320" h="72389">
                  <a:moveTo>
                    <a:pt x="909320" y="0"/>
                  </a:moveTo>
                  <a:lnTo>
                    <a:pt x="905510" y="0"/>
                  </a:lnTo>
                  <a:lnTo>
                    <a:pt x="905510" y="3810"/>
                  </a:lnTo>
                  <a:lnTo>
                    <a:pt x="905510" y="68580"/>
                  </a:lnTo>
                  <a:lnTo>
                    <a:pt x="5080" y="68580"/>
                  </a:lnTo>
                  <a:lnTo>
                    <a:pt x="5080" y="3810"/>
                  </a:lnTo>
                  <a:lnTo>
                    <a:pt x="905510" y="3810"/>
                  </a:lnTo>
                  <a:lnTo>
                    <a:pt x="9055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909320" y="72390"/>
                  </a:lnTo>
                  <a:lnTo>
                    <a:pt x="909320" y="68580"/>
                  </a:lnTo>
                  <a:lnTo>
                    <a:pt x="909320" y="3810"/>
                  </a:lnTo>
                  <a:lnTo>
                    <a:pt x="909320" y="0"/>
                  </a:lnTo>
                  <a:close/>
                </a:path>
              </a:pathLst>
            </a:custGeom>
            <a:solidFill>
              <a:srgbClr val="FFD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5490210" y="4489449"/>
              <a:ext cx="900430" cy="64769"/>
            </a:xfrm>
            <a:custGeom>
              <a:avLst/>
              <a:gdLst/>
              <a:ahLst/>
              <a:cxnLst/>
              <a:rect l="l" t="t" r="r" b="b"/>
              <a:pathLst>
                <a:path w="900429" h="64770">
                  <a:moveTo>
                    <a:pt x="900430" y="0"/>
                  </a:moveTo>
                  <a:lnTo>
                    <a:pt x="897890" y="0"/>
                  </a:lnTo>
                  <a:lnTo>
                    <a:pt x="897890" y="3810"/>
                  </a:lnTo>
                  <a:lnTo>
                    <a:pt x="897890" y="60960"/>
                  </a:lnTo>
                  <a:lnTo>
                    <a:pt x="2540" y="60960"/>
                  </a:lnTo>
                  <a:lnTo>
                    <a:pt x="2540" y="3810"/>
                  </a:lnTo>
                  <a:lnTo>
                    <a:pt x="897890" y="3810"/>
                  </a:lnTo>
                  <a:lnTo>
                    <a:pt x="897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900430" y="64770"/>
                  </a:lnTo>
                  <a:lnTo>
                    <a:pt x="900430" y="60960"/>
                  </a:lnTo>
                  <a:lnTo>
                    <a:pt x="900430" y="3810"/>
                  </a:lnTo>
                  <a:lnTo>
                    <a:pt x="900430" y="0"/>
                  </a:lnTo>
                  <a:close/>
                </a:path>
              </a:pathLst>
            </a:custGeom>
            <a:solidFill>
              <a:srgbClr val="FFE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5492750" y="4493259"/>
              <a:ext cx="895350" cy="57150"/>
            </a:xfrm>
            <a:custGeom>
              <a:avLst/>
              <a:gdLst/>
              <a:ahLst/>
              <a:cxnLst/>
              <a:rect l="l" t="t" r="r" b="b"/>
              <a:pathLst>
                <a:path w="895350" h="57150">
                  <a:moveTo>
                    <a:pt x="895350" y="0"/>
                  </a:moveTo>
                  <a:lnTo>
                    <a:pt x="891540" y="0"/>
                  </a:lnTo>
                  <a:lnTo>
                    <a:pt x="891540" y="2540"/>
                  </a:lnTo>
                  <a:lnTo>
                    <a:pt x="891540" y="53340"/>
                  </a:lnTo>
                  <a:lnTo>
                    <a:pt x="3810" y="53340"/>
                  </a:lnTo>
                  <a:lnTo>
                    <a:pt x="3810" y="2540"/>
                  </a:lnTo>
                  <a:lnTo>
                    <a:pt x="891540" y="2540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895350" y="57150"/>
                  </a:lnTo>
                  <a:lnTo>
                    <a:pt x="895350" y="53340"/>
                  </a:lnTo>
                  <a:lnTo>
                    <a:pt x="895350" y="2540"/>
                  </a:lnTo>
                  <a:lnTo>
                    <a:pt x="895350" y="0"/>
                  </a:lnTo>
                  <a:close/>
                </a:path>
              </a:pathLst>
            </a:custGeom>
            <a:solidFill>
              <a:srgbClr val="FFE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5496560" y="4495799"/>
              <a:ext cx="887730" cy="50800"/>
            </a:xfrm>
            <a:custGeom>
              <a:avLst/>
              <a:gdLst/>
              <a:ahLst/>
              <a:cxnLst/>
              <a:rect l="l" t="t" r="r" b="b"/>
              <a:pathLst>
                <a:path w="887729" h="50800">
                  <a:moveTo>
                    <a:pt x="887730" y="0"/>
                  </a:moveTo>
                  <a:lnTo>
                    <a:pt x="883920" y="0"/>
                  </a:lnTo>
                  <a:lnTo>
                    <a:pt x="883920" y="3810"/>
                  </a:lnTo>
                  <a:lnTo>
                    <a:pt x="883920" y="48260"/>
                  </a:lnTo>
                  <a:lnTo>
                    <a:pt x="3810" y="48260"/>
                  </a:lnTo>
                  <a:lnTo>
                    <a:pt x="3810" y="3810"/>
                  </a:lnTo>
                  <a:lnTo>
                    <a:pt x="883920" y="3810"/>
                  </a:lnTo>
                  <a:lnTo>
                    <a:pt x="8839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260"/>
                  </a:lnTo>
                  <a:lnTo>
                    <a:pt x="0" y="50800"/>
                  </a:lnTo>
                  <a:lnTo>
                    <a:pt x="887730" y="50800"/>
                  </a:lnTo>
                  <a:lnTo>
                    <a:pt x="887730" y="48260"/>
                  </a:lnTo>
                  <a:lnTo>
                    <a:pt x="887730" y="3810"/>
                  </a:lnTo>
                  <a:lnTo>
                    <a:pt x="887730" y="0"/>
                  </a:lnTo>
                  <a:close/>
                </a:path>
              </a:pathLst>
            </a:custGeom>
            <a:solidFill>
              <a:srgbClr val="FFE6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5500370" y="4499609"/>
              <a:ext cx="880110" cy="44450"/>
            </a:xfrm>
            <a:custGeom>
              <a:avLst/>
              <a:gdLst/>
              <a:ahLst/>
              <a:cxnLst/>
              <a:rect l="l" t="t" r="r" b="b"/>
              <a:pathLst>
                <a:path w="880110" h="44450">
                  <a:moveTo>
                    <a:pt x="880110" y="0"/>
                  </a:moveTo>
                  <a:lnTo>
                    <a:pt x="876300" y="0"/>
                  </a:lnTo>
                  <a:lnTo>
                    <a:pt x="876300" y="3810"/>
                  </a:lnTo>
                  <a:lnTo>
                    <a:pt x="876300" y="40640"/>
                  </a:lnTo>
                  <a:lnTo>
                    <a:pt x="3810" y="40640"/>
                  </a:lnTo>
                  <a:lnTo>
                    <a:pt x="3810" y="3810"/>
                  </a:lnTo>
                  <a:lnTo>
                    <a:pt x="876300" y="3810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880110" y="44450"/>
                  </a:lnTo>
                  <a:lnTo>
                    <a:pt x="880110" y="40640"/>
                  </a:lnTo>
                  <a:lnTo>
                    <a:pt x="880110" y="3810"/>
                  </a:lnTo>
                  <a:lnTo>
                    <a:pt x="880110" y="0"/>
                  </a:lnTo>
                  <a:close/>
                </a:path>
              </a:pathLst>
            </a:custGeom>
            <a:solidFill>
              <a:srgbClr val="FFE9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5504180" y="4503419"/>
              <a:ext cx="872490" cy="36830"/>
            </a:xfrm>
            <a:custGeom>
              <a:avLst/>
              <a:gdLst/>
              <a:ahLst/>
              <a:cxnLst/>
              <a:rect l="l" t="t" r="r" b="b"/>
              <a:pathLst>
                <a:path w="872489" h="36829">
                  <a:moveTo>
                    <a:pt x="872490" y="0"/>
                  </a:moveTo>
                  <a:lnTo>
                    <a:pt x="868680" y="0"/>
                  </a:lnTo>
                  <a:lnTo>
                    <a:pt x="868680" y="3810"/>
                  </a:lnTo>
                  <a:lnTo>
                    <a:pt x="86868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868680" y="3810"/>
                  </a:lnTo>
                  <a:lnTo>
                    <a:pt x="868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872490" y="36830"/>
                  </a:lnTo>
                  <a:lnTo>
                    <a:pt x="872490" y="33020"/>
                  </a:lnTo>
                  <a:lnTo>
                    <a:pt x="872490" y="3810"/>
                  </a:lnTo>
                  <a:lnTo>
                    <a:pt x="872490" y="0"/>
                  </a:lnTo>
                  <a:close/>
                </a:path>
              </a:pathLst>
            </a:custGeom>
            <a:solidFill>
              <a:srgbClr val="FFE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5507990" y="4507229"/>
              <a:ext cx="864869" cy="29209"/>
            </a:xfrm>
            <a:custGeom>
              <a:avLst/>
              <a:gdLst/>
              <a:ahLst/>
              <a:cxnLst/>
              <a:rect l="l" t="t" r="r" b="b"/>
              <a:pathLst>
                <a:path w="864870" h="29210">
                  <a:moveTo>
                    <a:pt x="864870" y="0"/>
                  </a:moveTo>
                  <a:lnTo>
                    <a:pt x="861060" y="0"/>
                  </a:lnTo>
                  <a:lnTo>
                    <a:pt x="861060" y="3810"/>
                  </a:lnTo>
                  <a:lnTo>
                    <a:pt x="86106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861060" y="3810"/>
                  </a:lnTo>
                  <a:lnTo>
                    <a:pt x="8610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864870" y="29210"/>
                  </a:lnTo>
                  <a:lnTo>
                    <a:pt x="864870" y="25400"/>
                  </a:lnTo>
                  <a:lnTo>
                    <a:pt x="864870" y="3810"/>
                  </a:lnTo>
                  <a:lnTo>
                    <a:pt x="864870" y="0"/>
                  </a:lnTo>
                  <a:close/>
                </a:path>
              </a:pathLst>
            </a:custGeom>
            <a:solidFill>
              <a:srgbClr val="FFF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5511800" y="4511039"/>
              <a:ext cx="857250" cy="21590"/>
            </a:xfrm>
            <a:custGeom>
              <a:avLst/>
              <a:gdLst/>
              <a:ahLst/>
              <a:cxnLst/>
              <a:rect l="l" t="t" r="r" b="b"/>
              <a:pathLst>
                <a:path w="857250" h="21589">
                  <a:moveTo>
                    <a:pt x="857250" y="0"/>
                  </a:moveTo>
                  <a:lnTo>
                    <a:pt x="853440" y="0"/>
                  </a:lnTo>
                  <a:lnTo>
                    <a:pt x="853440" y="3810"/>
                  </a:lnTo>
                  <a:lnTo>
                    <a:pt x="85344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853440" y="3810"/>
                  </a:lnTo>
                  <a:lnTo>
                    <a:pt x="8534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857250" y="21590"/>
                  </a:lnTo>
                  <a:lnTo>
                    <a:pt x="857250" y="17780"/>
                  </a:lnTo>
                  <a:lnTo>
                    <a:pt x="857250" y="381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FF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5515610" y="4514849"/>
              <a:ext cx="849630" cy="13970"/>
            </a:xfrm>
            <a:custGeom>
              <a:avLst/>
              <a:gdLst/>
              <a:ahLst/>
              <a:cxnLst/>
              <a:rect l="l" t="t" r="r" b="b"/>
              <a:pathLst>
                <a:path w="849629" h="13970">
                  <a:moveTo>
                    <a:pt x="849630" y="0"/>
                  </a:moveTo>
                  <a:lnTo>
                    <a:pt x="845820" y="0"/>
                  </a:lnTo>
                  <a:lnTo>
                    <a:pt x="845820" y="3810"/>
                  </a:lnTo>
                  <a:lnTo>
                    <a:pt x="84582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845820" y="3810"/>
                  </a:lnTo>
                  <a:lnTo>
                    <a:pt x="8458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849630" y="13970"/>
                  </a:lnTo>
                  <a:lnTo>
                    <a:pt x="849630" y="10160"/>
                  </a:lnTo>
                  <a:lnTo>
                    <a:pt x="849630" y="3810"/>
                  </a:lnTo>
                  <a:lnTo>
                    <a:pt x="849630" y="0"/>
                  </a:lnTo>
                  <a:close/>
                </a:path>
              </a:pathLst>
            </a:custGeom>
            <a:solidFill>
              <a:srgbClr val="FFF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5519420" y="4518659"/>
              <a:ext cx="842010" cy="6350"/>
            </a:xfrm>
            <a:custGeom>
              <a:avLst/>
              <a:gdLst/>
              <a:ahLst/>
              <a:cxnLst/>
              <a:rect l="l" t="t" r="r" b="b"/>
              <a:pathLst>
                <a:path w="842010" h="6350">
                  <a:moveTo>
                    <a:pt x="84200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842009" y="6350"/>
                  </a:lnTo>
                  <a:lnTo>
                    <a:pt x="84200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5292090" y="4292600"/>
              <a:ext cx="1296670" cy="458470"/>
            </a:xfrm>
            <a:custGeom>
              <a:avLst/>
              <a:gdLst/>
              <a:ahLst/>
              <a:cxnLst/>
              <a:rect l="l" t="t" r="r" b="b"/>
              <a:pathLst>
                <a:path w="1296670" h="458470">
                  <a:moveTo>
                    <a:pt x="0" y="0"/>
                  </a:moveTo>
                  <a:lnTo>
                    <a:pt x="1296669" y="0"/>
                  </a:lnTo>
                  <a:lnTo>
                    <a:pt x="1296669" y="458469"/>
                  </a:lnTo>
                  <a:lnTo>
                    <a:pt x="0" y="45846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E22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5" name="object 1265"/>
          <p:cNvSpPr txBox="1"/>
          <p:nvPr/>
        </p:nvSpPr>
        <p:spPr>
          <a:xfrm>
            <a:off x="5453379" y="4326890"/>
            <a:ext cx="97472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717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CORPS 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V</a:t>
            </a:r>
            <a:r>
              <a:rPr sz="1200" b="1" spc="5" dirty="0">
                <a:latin typeface="Times New Roman"/>
                <a:cs typeface="Times New Roman"/>
              </a:rPr>
              <a:t>E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spc="5" dirty="0">
                <a:latin typeface="Times New Roman"/>
                <a:cs typeface="Times New Roman"/>
              </a:rPr>
              <a:t>T</a:t>
            </a:r>
            <a:r>
              <a:rPr sz="1200" b="1" spc="-5" dirty="0">
                <a:latin typeface="Times New Roman"/>
                <a:cs typeface="Times New Roman"/>
              </a:rPr>
              <a:t>EB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10" dirty="0">
                <a:latin typeface="Times New Roman"/>
                <a:cs typeface="Times New Roman"/>
              </a:rPr>
              <a:t>A</a:t>
            </a:r>
            <a:r>
              <a:rPr sz="1200" b="1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266" name="object 1266"/>
          <p:cNvGrpSpPr/>
          <p:nvPr/>
        </p:nvGrpSpPr>
        <p:grpSpPr>
          <a:xfrm>
            <a:off x="3473450" y="4922520"/>
            <a:ext cx="1154430" cy="497840"/>
            <a:chOff x="3473450" y="4922520"/>
            <a:chExt cx="1154430" cy="497840"/>
          </a:xfrm>
        </p:grpSpPr>
        <p:sp>
          <p:nvSpPr>
            <p:cNvPr id="1267" name="object 1267"/>
            <p:cNvSpPr/>
            <p:nvPr/>
          </p:nvSpPr>
          <p:spPr>
            <a:xfrm>
              <a:off x="3492500" y="4941569"/>
              <a:ext cx="1116330" cy="459740"/>
            </a:xfrm>
            <a:custGeom>
              <a:avLst/>
              <a:gdLst/>
              <a:ahLst/>
              <a:cxnLst/>
              <a:rect l="l" t="t" r="r" b="b"/>
              <a:pathLst>
                <a:path w="1116329" h="459739">
                  <a:moveTo>
                    <a:pt x="1116330" y="0"/>
                  </a:moveTo>
                  <a:lnTo>
                    <a:pt x="1112520" y="0"/>
                  </a:lnTo>
                  <a:lnTo>
                    <a:pt x="1112520" y="2540"/>
                  </a:lnTo>
                  <a:lnTo>
                    <a:pt x="1112520" y="455930"/>
                  </a:lnTo>
                  <a:lnTo>
                    <a:pt x="2540" y="455930"/>
                  </a:lnTo>
                  <a:lnTo>
                    <a:pt x="2540" y="2540"/>
                  </a:lnTo>
                  <a:lnTo>
                    <a:pt x="1112520" y="2540"/>
                  </a:lnTo>
                  <a:lnTo>
                    <a:pt x="11125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55930"/>
                  </a:lnTo>
                  <a:lnTo>
                    <a:pt x="0" y="459740"/>
                  </a:lnTo>
                  <a:lnTo>
                    <a:pt x="1116330" y="459740"/>
                  </a:lnTo>
                  <a:lnTo>
                    <a:pt x="1116330" y="455930"/>
                  </a:lnTo>
                  <a:lnTo>
                    <a:pt x="1116330" y="2540"/>
                  </a:lnTo>
                  <a:lnTo>
                    <a:pt x="111633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3495040" y="4944109"/>
              <a:ext cx="1109980" cy="453390"/>
            </a:xfrm>
            <a:custGeom>
              <a:avLst/>
              <a:gdLst/>
              <a:ahLst/>
              <a:cxnLst/>
              <a:rect l="l" t="t" r="r" b="b"/>
              <a:pathLst>
                <a:path w="1109979" h="453389">
                  <a:moveTo>
                    <a:pt x="1109980" y="0"/>
                  </a:moveTo>
                  <a:lnTo>
                    <a:pt x="1106170" y="0"/>
                  </a:lnTo>
                  <a:lnTo>
                    <a:pt x="1106170" y="3810"/>
                  </a:lnTo>
                  <a:lnTo>
                    <a:pt x="1106170" y="449580"/>
                  </a:lnTo>
                  <a:lnTo>
                    <a:pt x="3810" y="449580"/>
                  </a:lnTo>
                  <a:lnTo>
                    <a:pt x="3810" y="3810"/>
                  </a:lnTo>
                  <a:lnTo>
                    <a:pt x="1106170" y="3810"/>
                  </a:lnTo>
                  <a:lnTo>
                    <a:pt x="1106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9580"/>
                  </a:lnTo>
                  <a:lnTo>
                    <a:pt x="0" y="453390"/>
                  </a:lnTo>
                  <a:lnTo>
                    <a:pt x="1109980" y="453390"/>
                  </a:lnTo>
                  <a:lnTo>
                    <a:pt x="1109980" y="449580"/>
                  </a:lnTo>
                  <a:lnTo>
                    <a:pt x="1109980" y="3810"/>
                  </a:lnTo>
                  <a:lnTo>
                    <a:pt x="1109980" y="0"/>
                  </a:lnTo>
                  <a:close/>
                </a:path>
              </a:pathLst>
            </a:custGeom>
            <a:solidFill>
              <a:srgbClr val="FFF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3498850" y="4947919"/>
              <a:ext cx="1102360" cy="445770"/>
            </a:xfrm>
            <a:custGeom>
              <a:avLst/>
              <a:gdLst/>
              <a:ahLst/>
              <a:cxnLst/>
              <a:rect l="l" t="t" r="r" b="b"/>
              <a:pathLst>
                <a:path w="1102360" h="445770">
                  <a:moveTo>
                    <a:pt x="1102360" y="0"/>
                  </a:moveTo>
                  <a:lnTo>
                    <a:pt x="1098550" y="0"/>
                  </a:lnTo>
                  <a:lnTo>
                    <a:pt x="1098550" y="3810"/>
                  </a:lnTo>
                  <a:lnTo>
                    <a:pt x="1098550" y="441960"/>
                  </a:lnTo>
                  <a:lnTo>
                    <a:pt x="3810" y="441960"/>
                  </a:lnTo>
                  <a:lnTo>
                    <a:pt x="3810" y="3810"/>
                  </a:lnTo>
                  <a:lnTo>
                    <a:pt x="1098550" y="3810"/>
                  </a:lnTo>
                  <a:lnTo>
                    <a:pt x="1098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1960"/>
                  </a:lnTo>
                  <a:lnTo>
                    <a:pt x="0" y="445770"/>
                  </a:lnTo>
                  <a:lnTo>
                    <a:pt x="1102360" y="445770"/>
                  </a:lnTo>
                  <a:lnTo>
                    <a:pt x="1102360" y="441960"/>
                  </a:lnTo>
                  <a:lnTo>
                    <a:pt x="1102360" y="381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FFFF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3502660" y="4951729"/>
              <a:ext cx="1094740" cy="438150"/>
            </a:xfrm>
            <a:custGeom>
              <a:avLst/>
              <a:gdLst/>
              <a:ahLst/>
              <a:cxnLst/>
              <a:rect l="l" t="t" r="r" b="b"/>
              <a:pathLst>
                <a:path w="1094739" h="438150">
                  <a:moveTo>
                    <a:pt x="1094740" y="0"/>
                  </a:moveTo>
                  <a:lnTo>
                    <a:pt x="1092200" y="0"/>
                  </a:lnTo>
                  <a:lnTo>
                    <a:pt x="1092200" y="3810"/>
                  </a:lnTo>
                  <a:lnTo>
                    <a:pt x="1092200" y="434340"/>
                  </a:lnTo>
                  <a:lnTo>
                    <a:pt x="3810" y="434340"/>
                  </a:lnTo>
                  <a:lnTo>
                    <a:pt x="3810" y="3810"/>
                  </a:lnTo>
                  <a:lnTo>
                    <a:pt x="1092200" y="3810"/>
                  </a:lnTo>
                  <a:lnTo>
                    <a:pt x="1092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4340"/>
                  </a:lnTo>
                  <a:lnTo>
                    <a:pt x="0" y="438150"/>
                  </a:lnTo>
                  <a:lnTo>
                    <a:pt x="1094740" y="438150"/>
                  </a:lnTo>
                  <a:lnTo>
                    <a:pt x="1094740" y="434340"/>
                  </a:lnTo>
                  <a:lnTo>
                    <a:pt x="1094740" y="3810"/>
                  </a:lnTo>
                  <a:lnTo>
                    <a:pt x="1094740" y="0"/>
                  </a:lnTo>
                  <a:close/>
                </a:path>
              </a:pathLst>
            </a:custGeom>
            <a:solidFill>
              <a:srgbClr val="FFF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3506470" y="4955539"/>
              <a:ext cx="1088390" cy="430530"/>
            </a:xfrm>
            <a:custGeom>
              <a:avLst/>
              <a:gdLst/>
              <a:ahLst/>
              <a:cxnLst/>
              <a:rect l="l" t="t" r="r" b="b"/>
              <a:pathLst>
                <a:path w="1088389" h="430529">
                  <a:moveTo>
                    <a:pt x="1088390" y="0"/>
                  </a:moveTo>
                  <a:lnTo>
                    <a:pt x="1084580" y="0"/>
                  </a:lnTo>
                  <a:lnTo>
                    <a:pt x="1084580" y="3810"/>
                  </a:lnTo>
                  <a:lnTo>
                    <a:pt x="1084580" y="426720"/>
                  </a:lnTo>
                  <a:lnTo>
                    <a:pt x="3810" y="426720"/>
                  </a:lnTo>
                  <a:lnTo>
                    <a:pt x="3810" y="3810"/>
                  </a:lnTo>
                  <a:lnTo>
                    <a:pt x="1084580" y="3810"/>
                  </a:lnTo>
                  <a:lnTo>
                    <a:pt x="1084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6720"/>
                  </a:lnTo>
                  <a:lnTo>
                    <a:pt x="0" y="430530"/>
                  </a:lnTo>
                  <a:lnTo>
                    <a:pt x="1088390" y="430530"/>
                  </a:lnTo>
                  <a:lnTo>
                    <a:pt x="1088390" y="426720"/>
                  </a:lnTo>
                  <a:lnTo>
                    <a:pt x="1088390" y="3810"/>
                  </a:lnTo>
                  <a:lnTo>
                    <a:pt x="1088390" y="0"/>
                  </a:lnTo>
                  <a:close/>
                </a:path>
              </a:pathLst>
            </a:custGeom>
            <a:solidFill>
              <a:srgbClr val="FF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3510280" y="4959349"/>
              <a:ext cx="1080770" cy="422909"/>
            </a:xfrm>
            <a:custGeom>
              <a:avLst/>
              <a:gdLst/>
              <a:ahLst/>
              <a:cxnLst/>
              <a:rect l="l" t="t" r="r" b="b"/>
              <a:pathLst>
                <a:path w="1080770" h="422910">
                  <a:moveTo>
                    <a:pt x="1080770" y="0"/>
                  </a:moveTo>
                  <a:lnTo>
                    <a:pt x="1076960" y="0"/>
                  </a:lnTo>
                  <a:lnTo>
                    <a:pt x="1076960" y="3810"/>
                  </a:lnTo>
                  <a:lnTo>
                    <a:pt x="1076960" y="420370"/>
                  </a:lnTo>
                  <a:lnTo>
                    <a:pt x="3810" y="420370"/>
                  </a:lnTo>
                  <a:lnTo>
                    <a:pt x="3810" y="3810"/>
                  </a:lnTo>
                  <a:lnTo>
                    <a:pt x="1076960" y="3810"/>
                  </a:lnTo>
                  <a:lnTo>
                    <a:pt x="1076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0370"/>
                  </a:lnTo>
                  <a:lnTo>
                    <a:pt x="0" y="422910"/>
                  </a:lnTo>
                  <a:lnTo>
                    <a:pt x="1080770" y="422910"/>
                  </a:lnTo>
                  <a:lnTo>
                    <a:pt x="1080770" y="420370"/>
                  </a:lnTo>
                  <a:lnTo>
                    <a:pt x="1080770" y="3810"/>
                  </a:lnTo>
                  <a:lnTo>
                    <a:pt x="1080770" y="0"/>
                  </a:lnTo>
                  <a:close/>
                </a:path>
              </a:pathLst>
            </a:custGeom>
            <a:solidFill>
              <a:srgbClr val="FFF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3514090" y="4963159"/>
              <a:ext cx="1073150" cy="416559"/>
            </a:xfrm>
            <a:custGeom>
              <a:avLst/>
              <a:gdLst/>
              <a:ahLst/>
              <a:cxnLst/>
              <a:rect l="l" t="t" r="r" b="b"/>
              <a:pathLst>
                <a:path w="1073150" h="416560">
                  <a:moveTo>
                    <a:pt x="1073150" y="0"/>
                  </a:moveTo>
                  <a:lnTo>
                    <a:pt x="1069340" y="0"/>
                  </a:lnTo>
                  <a:lnTo>
                    <a:pt x="1069340" y="3810"/>
                  </a:lnTo>
                  <a:lnTo>
                    <a:pt x="1069340" y="411480"/>
                  </a:lnTo>
                  <a:lnTo>
                    <a:pt x="3810" y="411480"/>
                  </a:lnTo>
                  <a:lnTo>
                    <a:pt x="3810" y="3810"/>
                  </a:lnTo>
                  <a:lnTo>
                    <a:pt x="1069340" y="3810"/>
                  </a:lnTo>
                  <a:lnTo>
                    <a:pt x="1069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1480"/>
                  </a:lnTo>
                  <a:lnTo>
                    <a:pt x="0" y="416560"/>
                  </a:lnTo>
                  <a:lnTo>
                    <a:pt x="1073150" y="416560"/>
                  </a:lnTo>
                  <a:lnTo>
                    <a:pt x="1073150" y="411480"/>
                  </a:lnTo>
                  <a:lnTo>
                    <a:pt x="1073150" y="3810"/>
                  </a:lnTo>
                  <a:lnTo>
                    <a:pt x="1073150" y="0"/>
                  </a:lnTo>
                  <a:close/>
                </a:path>
              </a:pathLst>
            </a:custGeom>
            <a:solidFill>
              <a:srgbClr val="FF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3517900" y="4966969"/>
              <a:ext cx="1065530" cy="407670"/>
            </a:xfrm>
            <a:custGeom>
              <a:avLst/>
              <a:gdLst/>
              <a:ahLst/>
              <a:cxnLst/>
              <a:rect l="l" t="t" r="r" b="b"/>
              <a:pathLst>
                <a:path w="1065529" h="407670">
                  <a:moveTo>
                    <a:pt x="1065530" y="0"/>
                  </a:moveTo>
                  <a:lnTo>
                    <a:pt x="1061720" y="0"/>
                  </a:lnTo>
                  <a:lnTo>
                    <a:pt x="1061720" y="3810"/>
                  </a:lnTo>
                  <a:lnTo>
                    <a:pt x="1061720" y="405130"/>
                  </a:lnTo>
                  <a:lnTo>
                    <a:pt x="3810" y="405130"/>
                  </a:lnTo>
                  <a:lnTo>
                    <a:pt x="3810" y="3810"/>
                  </a:lnTo>
                  <a:lnTo>
                    <a:pt x="1061720" y="3810"/>
                  </a:lnTo>
                  <a:lnTo>
                    <a:pt x="10617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5130"/>
                  </a:lnTo>
                  <a:lnTo>
                    <a:pt x="0" y="407670"/>
                  </a:lnTo>
                  <a:lnTo>
                    <a:pt x="1065530" y="407670"/>
                  </a:lnTo>
                  <a:lnTo>
                    <a:pt x="1065530" y="405130"/>
                  </a:lnTo>
                  <a:lnTo>
                    <a:pt x="1065530" y="3810"/>
                  </a:lnTo>
                  <a:lnTo>
                    <a:pt x="1065530" y="0"/>
                  </a:lnTo>
                  <a:close/>
                </a:path>
              </a:pathLst>
            </a:custGeom>
            <a:solidFill>
              <a:srgbClr val="FFF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3521710" y="4970779"/>
              <a:ext cx="1057910" cy="401320"/>
            </a:xfrm>
            <a:custGeom>
              <a:avLst/>
              <a:gdLst/>
              <a:ahLst/>
              <a:cxnLst/>
              <a:rect l="l" t="t" r="r" b="b"/>
              <a:pathLst>
                <a:path w="1057910" h="401320">
                  <a:moveTo>
                    <a:pt x="1057910" y="0"/>
                  </a:moveTo>
                  <a:lnTo>
                    <a:pt x="1054100" y="0"/>
                  </a:lnTo>
                  <a:lnTo>
                    <a:pt x="1054100" y="2540"/>
                  </a:lnTo>
                  <a:lnTo>
                    <a:pt x="1054100" y="397510"/>
                  </a:lnTo>
                  <a:lnTo>
                    <a:pt x="2540" y="397510"/>
                  </a:lnTo>
                  <a:lnTo>
                    <a:pt x="2540" y="2540"/>
                  </a:lnTo>
                  <a:lnTo>
                    <a:pt x="1054100" y="2540"/>
                  </a:lnTo>
                  <a:lnTo>
                    <a:pt x="10541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7510"/>
                  </a:lnTo>
                  <a:lnTo>
                    <a:pt x="0" y="401320"/>
                  </a:lnTo>
                  <a:lnTo>
                    <a:pt x="1057910" y="401320"/>
                  </a:lnTo>
                  <a:lnTo>
                    <a:pt x="1057910" y="397510"/>
                  </a:lnTo>
                  <a:lnTo>
                    <a:pt x="1057910" y="2540"/>
                  </a:lnTo>
                  <a:lnTo>
                    <a:pt x="1057910" y="0"/>
                  </a:lnTo>
                  <a:close/>
                </a:path>
              </a:pathLst>
            </a:custGeom>
            <a:solidFill>
              <a:srgbClr val="FF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3524250" y="4973319"/>
              <a:ext cx="1051560" cy="394970"/>
            </a:xfrm>
            <a:custGeom>
              <a:avLst/>
              <a:gdLst/>
              <a:ahLst/>
              <a:cxnLst/>
              <a:rect l="l" t="t" r="r" b="b"/>
              <a:pathLst>
                <a:path w="1051560" h="394970">
                  <a:moveTo>
                    <a:pt x="1051560" y="0"/>
                  </a:moveTo>
                  <a:lnTo>
                    <a:pt x="1047750" y="0"/>
                  </a:lnTo>
                  <a:lnTo>
                    <a:pt x="1047750" y="3810"/>
                  </a:lnTo>
                  <a:lnTo>
                    <a:pt x="1047750" y="391160"/>
                  </a:lnTo>
                  <a:lnTo>
                    <a:pt x="3810" y="391160"/>
                  </a:lnTo>
                  <a:lnTo>
                    <a:pt x="3810" y="3810"/>
                  </a:lnTo>
                  <a:lnTo>
                    <a:pt x="1047750" y="3810"/>
                  </a:lnTo>
                  <a:lnTo>
                    <a:pt x="1047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1160"/>
                  </a:lnTo>
                  <a:lnTo>
                    <a:pt x="0" y="394970"/>
                  </a:lnTo>
                  <a:lnTo>
                    <a:pt x="1051560" y="394970"/>
                  </a:lnTo>
                  <a:lnTo>
                    <a:pt x="1051560" y="391160"/>
                  </a:lnTo>
                  <a:lnTo>
                    <a:pt x="1051560" y="3810"/>
                  </a:lnTo>
                  <a:lnTo>
                    <a:pt x="1051560" y="0"/>
                  </a:lnTo>
                  <a:close/>
                </a:path>
              </a:pathLst>
            </a:custGeom>
            <a:solidFill>
              <a:srgbClr val="FF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3528060" y="4977129"/>
              <a:ext cx="1043940" cy="387350"/>
            </a:xfrm>
            <a:custGeom>
              <a:avLst/>
              <a:gdLst/>
              <a:ahLst/>
              <a:cxnLst/>
              <a:rect l="l" t="t" r="r" b="b"/>
              <a:pathLst>
                <a:path w="1043939" h="387350">
                  <a:moveTo>
                    <a:pt x="1043940" y="0"/>
                  </a:moveTo>
                  <a:lnTo>
                    <a:pt x="1040130" y="0"/>
                  </a:lnTo>
                  <a:lnTo>
                    <a:pt x="1040130" y="3810"/>
                  </a:lnTo>
                  <a:lnTo>
                    <a:pt x="1040130" y="383540"/>
                  </a:lnTo>
                  <a:lnTo>
                    <a:pt x="3810" y="383540"/>
                  </a:lnTo>
                  <a:lnTo>
                    <a:pt x="3810" y="3810"/>
                  </a:lnTo>
                  <a:lnTo>
                    <a:pt x="1040130" y="3810"/>
                  </a:lnTo>
                  <a:lnTo>
                    <a:pt x="1040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3540"/>
                  </a:lnTo>
                  <a:lnTo>
                    <a:pt x="0" y="387350"/>
                  </a:lnTo>
                  <a:lnTo>
                    <a:pt x="1043940" y="387350"/>
                  </a:lnTo>
                  <a:lnTo>
                    <a:pt x="1043940" y="383540"/>
                  </a:lnTo>
                  <a:lnTo>
                    <a:pt x="1043940" y="3810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FFF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3531870" y="4980939"/>
              <a:ext cx="1036319" cy="379730"/>
            </a:xfrm>
            <a:custGeom>
              <a:avLst/>
              <a:gdLst/>
              <a:ahLst/>
              <a:cxnLst/>
              <a:rect l="l" t="t" r="r" b="b"/>
              <a:pathLst>
                <a:path w="1036320" h="379729">
                  <a:moveTo>
                    <a:pt x="1036320" y="0"/>
                  </a:moveTo>
                  <a:lnTo>
                    <a:pt x="1033780" y="0"/>
                  </a:lnTo>
                  <a:lnTo>
                    <a:pt x="1033780" y="3810"/>
                  </a:lnTo>
                  <a:lnTo>
                    <a:pt x="1033780" y="375920"/>
                  </a:lnTo>
                  <a:lnTo>
                    <a:pt x="3810" y="375920"/>
                  </a:lnTo>
                  <a:lnTo>
                    <a:pt x="3810" y="3810"/>
                  </a:lnTo>
                  <a:lnTo>
                    <a:pt x="1033780" y="3810"/>
                  </a:lnTo>
                  <a:lnTo>
                    <a:pt x="10337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5920"/>
                  </a:lnTo>
                  <a:lnTo>
                    <a:pt x="0" y="379730"/>
                  </a:lnTo>
                  <a:lnTo>
                    <a:pt x="1036320" y="379730"/>
                  </a:lnTo>
                  <a:lnTo>
                    <a:pt x="1036320" y="375920"/>
                  </a:lnTo>
                  <a:lnTo>
                    <a:pt x="1036320" y="3810"/>
                  </a:lnTo>
                  <a:lnTo>
                    <a:pt x="1036320" y="0"/>
                  </a:lnTo>
                  <a:close/>
                </a:path>
              </a:pathLst>
            </a:custGeom>
            <a:solidFill>
              <a:srgbClr val="FFF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3535680" y="4984749"/>
              <a:ext cx="1029969" cy="372110"/>
            </a:xfrm>
            <a:custGeom>
              <a:avLst/>
              <a:gdLst/>
              <a:ahLst/>
              <a:cxnLst/>
              <a:rect l="l" t="t" r="r" b="b"/>
              <a:pathLst>
                <a:path w="1029970" h="372110">
                  <a:moveTo>
                    <a:pt x="1029970" y="0"/>
                  </a:moveTo>
                  <a:lnTo>
                    <a:pt x="1026160" y="0"/>
                  </a:lnTo>
                  <a:lnTo>
                    <a:pt x="1026160" y="3810"/>
                  </a:lnTo>
                  <a:lnTo>
                    <a:pt x="1026160" y="368300"/>
                  </a:lnTo>
                  <a:lnTo>
                    <a:pt x="3810" y="368300"/>
                  </a:lnTo>
                  <a:lnTo>
                    <a:pt x="3810" y="3810"/>
                  </a:lnTo>
                  <a:lnTo>
                    <a:pt x="1026160" y="3810"/>
                  </a:lnTo>
                  <a:lnTo>
                    <a:pt x="10261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8300"/>
                  </a:lnTo>
                  <a:lnTo>
                    <a:pt x="0" y="372110"/>
                  </a:lnTo>
                  <a:lnTo>
                    <a:pt x="1029970" y="372110"/>
                  </a:lnTo>
                  <a:lnTo>
                    <a:pt x="1029970" y="368300"/>
                  </a:lnTo>
                  <a:lnTo>
                    <a:pt x="1029970" y="3810"/>
                  </a:lnTo>
                  <a:lnTo>
                    <a:pt x="1029970" y="0"/>
                  </a:lnTo>
                  <a:close/>
                </a:path>
              </a:pathLst>
            </a:custGeom>
            <a:solidFill>
              <a:srgbClr val="FFF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3539490" y="4988559"/>
              <a:ext cx="1022350" cy="364490"/>
            </a:xfrm>
            <a:custGeom>
              <a:avLst/>
              <a:gdLst/>
              <a:ahLst/>
              <a:cxnLst/>
              <a:rect l="l" t="t" r="r" b="b"/>
              <a:pathLst>
                <a:path w="1022350" h="364489">
                  <a:moveTo>
                    <a:pt x="1022350" y="0"/>
                  </a:moveTo>
                  <a:lnTo>
                    <a:pt x="1018540" y="0"/>
                  </a:lnTo>
                  <a:lnTo>
                    <a:pt x="1018540" y="3810"/>
                  </a:lnTo>
                  <a:lnTo>
                    <a:pt x="1018540" y="360680"/>
                  </a:lnTo>
                  <a:lnTo>
                    <a:pt x="3810" y="360680"/>
                  </a:lnTo>
                  <a:lnTo>
                    <a:pt x="3810" y="3810"/>
                  </a:lnTo>
                  <a:lnTo>
                    <a:pt x="1018540" y="3810"/>
                  </a:lnTo>
                  <a:lnTo>
                    <a:pt x="10185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0680"/>
                  </a:lnTo>
                  <a:lnTo>
                    <a:pt x="0" y="364490"/>
                  </a:lnTo>
                  <a:lnTo>
                    <a:pt x="1022350" y="364490"/>
                  </a:lnTo>
                  <a:lnTo>
                    <a:pt x="1022350" y="360680"/>
                  </a:lnTo>
                  <a:lnTo>
                    <a:pt x="1022350" y="3810"/>
                  </a:lnTo>
                  <a:lnTo>
                    <a:pt x="1022350" y="0"/>
                  </a:lnTo>
                  <a:close/>
                </a:path>
              </a:pathLst>
            </a:custGeom>
            <a:solidFill>
              <a:srgbClr val="FF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3543300" y="4992369"/>
              <a:ext cx="1014730" cy="356870"/>
            </a:xfrm>
            <a:custGeom>
              <a:avLst/>
              <a:gdLst/>
              <a:ahLst/>
              <a:cxnLst/>
              <a:rect l="l" t="t" r="r" b="b"/>
              <a:pathLst>
                <a:path w="1014729" h="356870">
                  <a:moveTo>
                    <a:pt x="1014730" y="0"/>
                  </a:moveTo>
                  <a:lnTo>
                    <a:pt x="1010920" y="0"/>
                  </a:lnTo>
                  <a:lnTo>
                    <a:pt x="1010920" y="3810"/>
                  </a:lnTo>
                  <a:lnTo>
                    <a:pt x="1010920" y="353060"/>
                  </a:lnTo>
                  <a:lnTo>
                    <a:pt x="3810" y="353060"/>
                  </a:lnTo>
                  <a:lnTo>
                    <a:pt x="3810" y="3810"/>
                  </a:lnTo>
                  <a:lnTo>
                    <a:pt x="1010920" y="3810"/>
                  </a:lnTo>
                  <a:lnTo>
                    <a:pt x="10109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3060"/>
                  </a:lnTo>
                  <a:lnTo>
                    <a:pt x="0" y="356870"/>
                  </a:lnTo>
                  <a:lnTo>
                    <a:pt x="1014730" y="356870"/>
                  </a:lnTo>
                  <a:lnTo>
                    <a:pt x="1014730" y="353060"/>
                  </a:lnTo>
                  <a:lnTo>
                    <a:pt x="1014730" y="3810"/>
                  </a:lnTo>
                  <a:lnTo>
                    <a:pt x="1014730" y="0"/>
                  </a:lnTo>
                  <a:close/>
                </a:path>
              </a:pathLst>
            </a:custGeom>
            <a:solidFill>
              <a:srgbClr val="FFF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3547110" y="4996179"/>
              <a:ext cx="1007110" cy="349250"/>
            </a:xfrm>
            <a:custGeom>
              <a:avLst/>
              <a:gdLst/>
              <a:ahLst/>
              <a:cxnLst/>
              <a:rect l="l" t="t" r="r" b="b"/>
              <a:pathLst>
                <a:path w="1007110" h="349250">
                  <a:moveTo>
                    <a:pt x="1007110" y="0"/>
                  </a:moveTo>
                  <a:lnTo>
                    <a:pt x="1003300" y="0"/>
                  </a:lnTo>
                  <a:lnTo>
                    <a:pt x="1003300" y="2540"/>
                  </a:lnTo>
                  <a:lnTo>
                    <a:pt x="1003300" y="346710"/>
                  </a:lnTo>
                  <a:lnTo>
                    <a:pt x="3810" y="346710"/>
                  </a:lnTo>
                  <a:lnTo>
                    <a:pt x="3810" y="2540"/>
                  </a:lnTo>
                  <a:lnTo>
                    <a:pt x="1003300" y="2540"/>
                  </a:lnTo>
                  <a:lnTo>
                    <a:pt x="10033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46710"/>
                  </a:lnTo>
                  <a:lnTo>
                    <a:pt x="0" y="349250"/>
                  </a:lnTo>
                  <a:lnTo>
                    <a:pt x="1007110" y="349250"/>
                  </a:lnTo>
                  <a:lnTo>
                    <a:pt x="1007110" y="346710"/>
                  </a:lnTo>
                  <a:lnTo>
                    <a:pt x="1007110" y="2540"/>
                  </a:lnTo>
                  <a:lnTo>
                    <a:pt x="1007110" y="0"/>
                  </a:lnTo>
                  <a:close/>
                </a:path>
              </a:pathLst>
            </a:custGeom>
            <a:solidFill>
              <a:srgbClr val="FFF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3550920" y="4998719"/>
              <a:ext cx="999490" cy="344170"/>
            </a:xfrm>
            <a:custGeom>
              <a:avLst/>
              <a:gdLst/>
              <a:ahLst/>
              <a:cxnLst/>
              <a:rect l="l" t="t" r="r" b="b"/>
              <a:pathLst>
                <a:path w="999489" h="344170">
                  <a:moveTo>
                    <a:pt x="999490" y="0"/>
                  </a:moveTo>
                  <a:lnTo>
                    <a:pt x="995680" y="0"/>
                  </a:lnTo>
                  <a:lnTo>
                    <a:pt x="995680" y="3810"/>
                  </a:lnTo>
                  <a:lnTo>
                    <a:pt x="995680" y="340360"/>
                  </a:lnTo>
                  <a:lnTo>
                    <a:pt x="2540" y="340360"/>
                  </a:lnTo>
                  <a:lnTo>
                    <a:pt x="2540" y="3810"/>
                  </a:lnTo>
                  <a:lnTo>
                    <a:pt x="995680" y="3810"/>
                  </a:lnTo>
                  <a:lnTo>
                    <a:pt x="995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0360"/>
                  </a:lnTo>
                  <a:lnTo>
                    <a:pt x="0" y="344170"/>
                  </a:lnTo>
                  <a:lnTo>
                    <a:pt x="999490" y="344170"/>
                  </a:lnTo>
                  <a:lnTo>
                    <a:pt x="999490" y="340360"/>
                  </a:lnTo>
                  <a:lnTo>
                    <a:pt x="999490" y="3810"/>
                  </a:lnTo>
                  <a:lnTo>
                    <a:pt x="999490" y="0"/>
                  </a:lnTo>
                  <a:close/>
                </a:path>
              </a:pathLst>
            </a:custGeom>
            <a:solidFill>
              <a:srgbClr val="FFF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3553460" y="5002529"/>
              <a:ext cx="993140" cy="336550"/>
            </a:xfrm>
            <a:custGeom>
              <a:avLst/>
              <a:gdLst/>
              <a:ahLst/>
              <a:cxnLst/>
              <a:rect l="l" t="t" r="r" b="b"/>
              <a:pathLst>
                <a:path w="993139" h="336550">
                  <a:moveTo>
                    <a:pt x="993140" y="0"/>
                  </a:moveTo>
                  <a:lnTo>
                    <a:pt x="989330" y="0"/>
                  </a:lnTo>
                  <a:lnTo>
                    <a:pt x="989330" y="3810"/>
                  </a:lnTo>
                  <a:lnTo>
                    <a:pt x="989330" y="332740"/>
                  </a:lnTo>
                  <a:lnTo>
                    <a:pt x="3810" y="332740"/>
                  </a:lnTo>
                  <a:lnTo>
                    <a:pt x="3810" y="3810"/>
                  </a:lnTo>
                  <a:lnTo>
                    <a:pt x="989330" y="3810"/>
                  </a:lnTo>
                  <a:lnTo>
                    <a:pt x="9893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2740"/>
                  </a:lnTo>
                  <a:lnTo>
                    <a:pt x="0" y="336550"/>
                  </a:lnTo>
                  <a:lnTo>
                    <a:pt x="993140" y="336550"/>
                  </a:lnTo>
                  <a:lnTo>
                    <a:pt x="993140" y="332740"/>
                  </a:lnTo>
                  <a:lnTo>
                    <a:pt x="993140" y="3810"/>
                  </a:lnTo>
                  <a:lnTo>
                    <a:pt x="993140" y="0"/>
                  </a:lnTo>
                  <a:close/>
                </a:path>
              </a:pathLst>
            </a:custGeom>
            <a:solidFill>
              <a:srgbClr val="FFF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3557270" y="5006339"/>
              <a:ext cx="985519" cy="328930"/>
            </a:xfrm>
            <a:custGeom>
              <a:avLst/>
              <a:gdLst/>
              <a:ahLst/>
              <a:cxnLst/>
              <a:rect l="l" t="t" r="r" b="b"/>
              <a:pathLst>
                <a:path w="985520" h="328929">
                  <a:moveTo>
                    <a:pt x="985520" y="0"/>
                  </a:moveTo>
                  <a:lnTo>
                    <a:pt x="981710" y="0"/>
                  </a:lnTo>
                  <a:lnTo>
                    <a:pt x="981710" y="3810"/>
                  </a:lnTo>
                  <a:lnTo>
                    <a:pt x="981710" y="325120"/>
                  </a:lnTo>
                  <a:lnTo>
                    <a:pt x="3810" y="325120"/>
                  </a:lnTo>
                  <a:lnTo>
                    <a:pt x="3810" y="3810"/>
                  </a:lnTo>
                  <a:lnTo>
                    <a:pt x="981710" y="3810"/>
                  </a:lnTo>
                  <a:lnTo>
                    <a:pt x="981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5120"/>
                  </a:lnTo>
                  <a:lnTo>
                    <a:pt x="0" y="328930"/>
                  </a:lnTo>
                  <a:lnTo>
                    <a:pt x="985520" y="328930"/>
                  </a:lnTo>
                  <a:lnTo>
                    <a:pt x="985520" y="325120"/>
                  </a:lnTo>
                  <a:lnTo>
                    <a:pt x="985520" y="3810"/>
                  </a:lnTo>
                  <a:lnTo>
                    <a:pt x="985520" y="0"/>
                  </a:lnTo>
                  <a:close/>
                </a:path>
              </a:pathLst>
            </a:custGeom>
            <a:solidFill>
              <a:srgbClr val="FFF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3561080" y="5010149"/>
              <a:ext cx="977900" cy="321310"/>
            </a:xfrm>
            <a:custGeom>
              <a:avLst/>
              <a:gdLst/>
              <a:ahLst/>
              <a:cxnLst/>
              <a:rect l="l" t="t" r="r" b="b"/>
              <a:pathLst>
                <a:path w="977900" h="321310">
                  <a:moveTo>
                    <a:pt x="977900" y="0"/>
                  </a:moveTo>
                  <a:lnTo>
                    <a:pt x="974090" y="0"/>
                  </a:lnTo>
                  <a:lnTo>
                    <a:pt x="974090" y="3810"/>
                  </a:lnTo>
                  <a:lnTo>
                    <a:pt x="974090" y="317500"/>
                  </a:lnTo>
                  <a:lnTo>
                    <a:pt x="3810" y="317500"/>
                  </a:lnTo>
                  <a:lnTo>
                    <a:pt x="3810" y="3810"/>
                  </a:lnTo>
                  <a:lnTo>
                    <a:pt x="974090" y="3810"/>
                  </a:lnTo>
                  <a:lnTo>
                    <a:pt x="974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7500"/>
                  </a:lnTo>
                  <a:lnTo>
                    <a:pt x="0" y="321310"/>
                  </a:lnTo>
                  <a:lnTo>
                    <a:pt x="977900" y="321310"/>
                  </a:lnTo>
                  <a:lnTo>
                    <a:pt x="977900" y="317500"/>
                  </a:lnTo>
                  <a:lnTo>
                    <a:pt x="977900" y="3810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FFFF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3564890" y="5013959"/>
              <a:ext cx="970280" cy="313690"/>
            </a:xfrm>
            <a:custGeom>
              <a:avLst/>
              <a:gdLst/>
              <a:ahLst/>
              <a:cxnLst/>
              <a:rect l="l" t="t" r="r" b="b"/>
              <a:pathLst>
                <a:path w="970279" h="313689">
                  <a:moveTo>
                    <a:pt x="970280" y="0"/>
                  </a:moveTo>
                  <a:lnTo>
                    <a:pt x="967740" y="0"/>
                  </a:lnTo>
                  <a:lnTo>
                    <a:pt x="967740" y="3810"/>
                  </a:lnTo>
                  <a:lnTo>
                    <a:pt x="967740" y="309880"/>
                  </a:lnTo>
                  <a:lnTo>
                    <a:pt x="3810" y="309880"/>
                  </a:lnTo>
                  <a:lnTo>
                    <a:pt x="3810" y="3810"/>
                  </a:lnTo>
                  <a:lnTo>
                    <a:pt x="967740" y="3810"/>
                  </a:lnTo>
                  <a:lnTo>
                    <a:pt x="9677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9880"/>
                  </a:lnTo>
                  <a:lnTo>
                    <a:pt x="0" y="313690"/>
                  </a:lnTo>
                  <a:lnTo>
                    <a:pt x="970280" y="313690"/>
                  </a:lnTo>
                  <a:lnTo>
                    <a:pt x="970280" y="309880"/>
                  </a:lnTo>
                  <a:lnTo>
                    <a:pt x="970280" y="3810"/>
                  </a:lnTo>
                  <a:lnTo>
                    <a:pt x="970280" y="0"/>
                  </a:lnTo>
                  <a:close/>
                </a:path>
              </a:pathLst>
            </a:custGeom>
            <a:solidFill>
              <a:srgbClr val="FFF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3568700" y="5017769"/>
              <a:ext cx="963930" cy="306070"/>
            </a:xfrm>
            <a:custGeom>
              <a:avLst/>
              <a:gdLst/>
              <a:ahLst/>
              <a:cxnLst/>
              <a:rect l="l" t="t" r="r" b="b"/>
              <a:pathLst>
                <a:path w="963929" h="306070">
                  <a:moveTo>
                    <a:pt x="963930" y="0"/>
                  </a:moveTo>
                  <a:lnTo>
                    <a:pt x="960120" y="0"/>
                  </a:lnTo>
                  <a:lnTo>
                    <a:pt x="960120" y="3810"/>
                  </a:lnTo>
                  <a:lnTo>
                    <a:pt x="960120" y="302260"/>
                  </a:lnTo>
                  <a:lnTo>
                    <a:pt x="3810" y="302260"/>
                  </a:lnTo>
                  <a:lnTo>
                    <a:pt x="3810" y="3810"/>
                  </a:lnTo>
                  <a:lnTo>
                    <a:pt x="960120" y="3810"/>
                  </a:lnTo>
                  <a:lnTo>
                    <a:pt x="960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2260"/>
                  </a:lnTo>
                  <a:lnTo>
                    <a:pt x="0" y="306070"/>
                  </a:lnTo>
                  <a:lnTo>
                    <a:pt x="963930" y="306070"/>
                  </a:lnTo>
                  <a:lnTo>
                    <a:pt x="963930" y="302260"/>
                  </a:lnTo>
                  <a:lnTo>
                    <a:pt x="963930" y="3810"/>
                  </a:lnTo>
                  <a:lnTo>
                    <a:pt x="963930" y="0"/>
                  </a:lnTo>
                  <a:close/>
                </a:path>
              </a:pathLst>
            </a:custGeom>
            <a:solidFill>
              <a:srgbClr val="FFF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3572510" y="5021579"/>
              <a:ext cx="956310" cy="298450"/>
            </a:xfrm>
            <a:custGeom>
              <a:avLst/>
              <a:gdLst/>
              <a:ahLst/>
              <a:cxnLst/>
              <a:rect l="l" t="t" r="r" b="b"/>
              <a:pathLst>
                <a:path w="956310" h="298450">
                  <a:moveTo>
                    <a:pt x="956310" y="0"/>
                  </a:moveTo>
                  <a:lnTo>
                    <a:pt x="952500" y="0"/>
                  </a:lnTo>
                  <a:lnTo>
                    <a:pt x="952500" y="3810"/>
                  </a:lnTo>
                  <a:lnTo>
                    <a:pt x="952500" y="294640"/>
                  </a:lnTo>
                  <a:lnTo>
                    <a:pt x="3810" y="294640"/>
                  </a:lnTo>
                  <a:lnTo>
                    <a:pt x="3810" y="3810"/>
                  </a:lnTo>
                  <a:lnTo>
                    <a:pt x="952500" y="3810"/>
                  </a:lnTo>
                  <a:lnTo>
                    <a:pt x="9525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4640"/>
                  </a:lnTo>
                  <a:lnTo>
                    <a:pt x="0" y="298450"/>
                  </a:lnTo>
                  <a:lnTo>
                    <a:pt x="956310" y="298450"/>
                  </a:lnTo>
                  <a:lnTo>
                    <a:pt x="956310" y="294640"/>
                  </a:lnTo>
                  <a:lnTo>
                    <a:pt x="956310" y="3810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FFF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3576320" y="5025389"/>
              <a:ext cx="948690" cy="290830"/>
            </a:xfrm>
            <a:custGeom>
              <a:avLst/>
              <a:gdLst/>
              <a:ahLst/>
              <a:cxnLst/>
              <a:rect l="l" t="t" r="r" b="b"/>
              <a:pathLst>
                <a:path w="948689" h="290829">
                  <a:moveTo>
                    <a:pt x="948690" y="0"/>
                  </a:moveTo>
                  <a:lnTo>
                    <a:pt x="944880" y="0"/>
                  </a:lnTo>
                  <a:lnTo>
                    <a:pt x="944880" y="2540"/>
                  </a:lnTo>
                  <a:lnTo>
                    <a:pt x="944880" y="288290"/>
                  </a:lnTo>
                  <a:lnTo>
                    <a:pt x="2540" y="288290"/>
                  </a:lnTo>
                  <a:lnTo>
                    <a:pt x="2540" y="2540"/>
                  </a:lnTo>
                  <a:lnTo>
                    <a:pt x="944880" y="2540"/>
                  </a:lnTo>
                  <a:lnTo>
                    <a:pt x="9448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88290"/>
                  </a:lnTo>
                  <a:lnTo>
                    <a:pt x="0" y="290830"/>
                  </a:lnTo>
                  <a:lnTo>
                    <a:pt x="948690" y="290830"/>
                  </a:lnTo>
                  <a:lnTo>
                    <a:pt x="948690" y="288290"/>
                  </a:lnTo>
                  <a:lnTo>
                    <a:pt x="948690" y="2540"/>
                  </a:lnTo>
                  <a:lnTo>
                    <a:pt x="948690" y="0"/>
                  </a:lnTo>
                  <a:close/>
                </a:path>
              </a:pathLst>
            </a:custGeom>
            <a:solidFill>
              <a:srgbClr val="FFFF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3578860" y="5027929"/>
              <a:ext cx="942340" cy="285750"/>
            </a:xfrm>
            <a:custGeom>
              <a:avLst/>
              <a:gdLst/>
              <a:ahLst/>
              <a:cxnLst/>
              <a:rect l="l" t="t" r="r" b="b"/>
              <a:pathLst>
                <a:path w="942339" h="285750">
                  <a:moveTo>
                    <a:pt x="942340" y="0"/>
                  </a:moveTo>
                  <a:lnTo>
                    <a:pt x="938530" y="0"/>
                  </a:lnTo>
                  <a:lnTo>
                    <a:pt x="938530" y="3810"/>
                  </a:lnTo>
                  <a:lnTo>
                    <a:pt x="938530" y="281940"/>
                  </a:lnTo>
                  <a:lnTo>
                    <a:pt x="3810" y="281940"/>
                  </a:lnTo>
                  <a:lnTo>
                    <a:pt x="3810" y="3810"/>
                  </a:lnTo>
                  <a:lnTo>
                    <a:pt x="938530" y="3810"/>
                  </a:lnTo>
                  <a:lnTo>
                    <a:pt x="938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1940"/>
                  </a:lnTo>
                  <a:lnTo>
                    <a:pt x="0" y="285750"/>
                  </a:lnTo>
                  <a:lnTo>
                    <a:pt x="942340" y="285750"/>
                  </a:lnTo>
                  <a:lnTo>
                    <a:pt x="942340" y="281940"/>
                  </a:lnTo>
                  <a:lnTo>
                    <a:pt x="942340" y="3810"/>
                  </a:lnTo>
                  <a:lnTo>
                    <a:pt x="942340" y="0"/>
                  </a:lnTo>
                  <a:close/>
                </a:path>
              </a:pathLst>
            </a:custGeom>
            <a:solidFill>
              <a:srgbClr val="FFF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3582670" y="5031739"/>
              <a:ext cx="934719" cy="278130"/>
            </a:xfrm>
            <a:custGeom>
              <a:avLst/>
              <a:gdLst/>
              <a:ahLst/>
              <a:cxnLst/>
              <a:rect l="l" t="t" r="r" b="b"/>
              <a:pathLst>
                <a:path w="934720" h="278129">
                  <a:moveTo>
                    <a:pt x="934720" y="0"/>
                  </a:moveTo>
                  <a:lnTo>
                    <a:pt x="930910" y="0"/>
                  </a:lnTo>
                  <a:lnTo>
                    <a:pt x="930910" y="3810"/>
                  </a:lnTo>
                  <a:lnTo>
                    <a:pt x="930910" y="274320"/>
                  </a:lnTo>
                  <a:lnTo>
                    <a:pt x="3810" y="274320"/>
                  </a:lnTo>
                  <a:lnTo>
                    <a:pt x="3810" y="3810"/>
                  </a:lnTo>
                  <a:lnTo>
                    <a:pt x="930910" y="3810"/>
                  </a:lnTo>
                  <a:lnTo>
                    <a:pt x="930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4320"/>
                  </a:lnTo>
                  <a:lnTo>
                    <a:pt x="0" y="278130"/>
                  </a:lnTo>
                  <a:lnTo>
                    <a:pt x="934720" y="278130"/>
                  </a:lnTo>
                  <a:lnTo>
                    <a:pt x="934720" y="274320"/>
                  </a:lnTo>
                  <a:lnTo>
                    <a:pt x="934720" y="3810"/>
                  </a:lnTo>
                  <a:lnTo>
                    <a:pt x="934720" y="0"/>
                  </a:lnTo>
                  <a:close/>
                </a:path>
              </a:pathLst>
            </a:custGeom>
            <a:solidFill>
              <a:srgbClr val="FFF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3586480" y="5035549"/>
              <a:ext cx="927100" cy="270510"/>
            </a:xfrm>
            <a:custGeom>
              <a:avLst/>
              <a:gdLst/>
              <a:ahLst/>
              <a:cxnLst/>
              <a:rect l="l" t="t" r="r" b="b"/>
              <a:pathLst>
                <a:path w="927100" h="270510">
                  <a:moveTo>
                    <a:pt x="927100" y="0"/>
                  </a:moveTo>
                  <a:lnTo>
                    <a:pt x="923290" y="0"/>
                  </a:lnTo>
                  <a:lnTo>
                    <a:pt x="923290" y="3810"/>
                  </a:lnTo>
                  <a:lnTo>
                    <a:pt x="923290" y="266700"/>
                  </a:lnTo>
                  <a:lnTo>
                    <a:pt x="3810" y="266700"/>
                  </a:lnTo>
                  <a:lnTo>
                    <a:pt x="3810" y="3810"/>
                  </a:lnTo>
                  <a:lnTo>
                    <a:pt x="923290" y="3810"/>
                  </a:lnTo>
                  <a:lnTo>
                    <a:pt x="923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6700"/>
                  </a:lnTo>
                  <a:lnTo>
                    <a:pt x="0" y="270510"/>
                  </a:lnTo>
                  <a:lnTo>
                    <a:pt x="927100" y="270510"/>
                  </a:lnTo>
                  <a:lnTo>
                    <a:pt x="927100" y="266700"/>
                  </a:lnTo>
                  <a:lnTo>
                    <a:pt x="927100" y="3810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FFF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3590290" y="5039359"/>
              <a:ext cx="919480" cy="262890"/>
            </a:xfrm>
            <a:custGeom>
              <a:avLst/>
              <a:gdLst/>
              <a:ahLst/>
              <a:cxnLst/>
              <a:rect l="l" t="t" r="r" b="b"/>
              <a:pathLst>
                <a:path w="919479" h="262889">
                  <a:moveTo>
                    <a:pt x="919480" y="0"/>
                  </a:moveTo>
                  <a:lnTo>
                    <a:pt x="915670" y="0"/>
                  </a:lnTo>
                  <a:lnTo>
                    <a:pt x="915670" y="3810"/>
                  </a:lnTo>
                  <a:lnTo>
                    <a:pt x="915670" y="259080"/>
                  </a:lnTo>
                  <a:lnTo>
                    <a:pt x="3810" y="259080"/>
                  </a:lnTo>
                  <a:lnTo>
                    <a:pt x="3810" y="3810"/>
                  </a:lnTo>
                  <a:lnTo>
                    <a:pt x="915670" y="3810"/>
                  </a:lnTo>
                  <a:lnTo>
                    <a:pt x="915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9080"/>
                  </a:lnTo>
                  <a:lnTo>
                    <a:pt x="0" y="262890"/>
                  </a:lnTo>
                  <a:lnTo>
                    <a:pt x="919480" y="262890"/>
                  </a:lnTo>
                  <a:lnTo>
                    <a:pt x="919480" y="259080"/>
                  </a:lnTo>
                  <a:lnTo>
                    <a:pt x="919480" y="3810"/>
                  </a:lnTo>
                  <a:lnTo>
                    <a:pt x="919480" y="0"/>
                  </a:lnTo>
                  <a:close/>
                </a:path>
              </a:pathLst>
            </a:custGeom>
            <a:solidFill>
              <a:srgbClr val="FFF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3594100" y="5043169"/>
              <a:ext cx="911860" cy="255270"/>
            </a:xfrm>
            <a:custGeom>
              <a:avLst/>
              <a:gdLst/>
              <a:ahLst/>
              <a:cxnLst/>
              <a:rect l="l" t="t" r="r" b="b"/>
              <a:pathLst>
                <a:path w="911860" h="255270">
                  <a:moveTo>
                    <a:pt x="911860" y="0"/>
                  </a:moveTo>
                  <a:lnTo>
                    <a:pt x="909320" y="0"/>
                  </a:lnTo>
                  <a:lnTo>
                    <a:pt x="909320" y="3810"/>
                  </a:lnTo>
                  <a:lnTo>
                    <a:pt x="909320" y="251460"/>
                  </a:lnTo>
                  <a:lnTo>
                    <a:pt x="3810" y="251460"/>
                  </a:lnTo>
                  <a:lnTo>
                    <a:pt x="3810" y="3810"/>
                  </a:lnTo>
                  <a:lnTo>
                    <a:pt x="909320" y="3810"/>
                  </a:lnTo>
                  <a:lnTo>
                    <a:pt x="9093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1460"/>
                  </a:lnTo>
                  <a:lnTo>
                    <a:pt x="0" y="255270"/>
                  </a:lnTo>
                  <a:lnTo>
                    <a:pt x="911860" y="255270"/>
                  </a:lnTo>
                  <a:lnTo>
                    <a:pt x="911860" y="251460"/>
                  </a:lnTo>
                  <a:lnTo>
                    <a:pt x="911860" y="3810"/>
                  </a:lnTo>
                  <a:lnTo>
                    <a:pt x="911860" y="0"/>
                  </a:lnTo>
                  <a:close/>
                </a:path>
              </a:pathLst>
            </a:custGeom>
            <a:solidFill>
              <a:srgbClr val="FFF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3597910" y="5046979"/>
              <a:ext cx="905510" cy="247650"/>
            </a:xfrm>
            <a:custGeom>
              <a:avLst/>
              <a:gdLst/>
              <a:ahLst/>
              <a:cxnLst/>
              <a:rect l="l" t="t" r="r" b="b"/>
              <a:pathLst>
                <a:path w="905510" h="247650">
                  <a:moveTo>
                    <a:pt x="905510" y="0"/>
                  </a:moveTo>
                  <a:lnTo>
                    <a:pt x="901700" y="0"/>
                  </a:lnTo>
                  <a:lnTo>
                    <a:pt x="901700" y="3810"/>
                  </a:lnTo>
                  <a:lnTo>
                    <a:pt x="901700" y="243840"/>
                  </a:lnTo>
                  <a:lnTo>
                    <a:pt x="3810" y="243840"/>
                  </a:lnTo>
                  <a:lnTo>
                    <a:pt x="3810" y="3810"/>
                  </a:lnTo>
                  <a:lnTo>
                    <a:pt x="901700" y="3810"/>
                  </a:lnTo>
                  <a:lnTo>
                    <a:pt x="9017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3840"/>
                  </a:lnTo>
                  <a:lnTo>
                    <a:pt x="0" y="247650"/>
                  </a:lnTo>
                  <a:lnTo>
                    <a:pt x="905510" y="247650"/>
                  </a:lnTo>
                  <a:lnTo>
                    <a:pt x="905510" y="243840"/>
                  </a:lnTo>
                  <a:lnTo>
                    <a:pt x="905510" y="3810"/>
                  </a:lnTo>
                  <a:lnTo>
                    <a:pt x="905510" y="0"/>
                  </a:lnTo>
                  <a:close/>
                </a:path>
              </a:pathLst>
            </a:custGeom>
            <a:solidFill>
              <a:srgbClr val="FFF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3601720" y="5050789"/>
              <a:ext cx="897890" cy="240029"/>
            </a:xfrm>
            <a:custGeom>
              <a:avLst/>
              <a:gdLst/>
              <a:ahLst/>
              <a:cxnLst/>
              <a:rect l="l" t="t" r="r" b="b"/>
              <a:pathLst>
                <a:path w="897889" h="240029">
                  <a:moveTo>
                    <a:pt x="897890" y="0"/>
                  </a:moveTo>
                  <a:lnTo>
                    <a:pt x="894080" y="0"/>
                  </a:lnTo>
                  <a:lnTo>
                    <a:pt x="894080" y="3810"/>
                  </a:lnTo>
                  <a:lnTo>
                    <a:pt x="894080" y="237490"/>
                  </a:lnTo>
                  <a:lnTo>
                    <a:pt x="3810" y="237490"/>
                  </a:lnTo>
                  <a:lnTo>
                    <a:pt x="3810" y="3810"/>
                  </a:lnTo>
                  <a:lnTo>
                    <a:pt x="894080" y="3810"/>
                  </a:lnTo>
                  <a:lnTo>
                    <a:pt x="8940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7490"/>
                  </a:lnTo>
                  <a:lnTo>
                    <a:pt x="0" y="240030"/>
                  </a:lnTo>
                  <a:lnTo>
                    <a:pt x="897890" y="240030"/>
                  </a:lnTo>
                  <a:lnTo>
                    <a:pt x="897890" y="237490"/>
                  </a:lnTo>
                  <a:lnTo>
                    <a:pt x="897890" y="3810"/>
                  </a:lnTo>
                  <a:lnTo>
                    <a:pt x="897890" y="0"/>
                  </a:lnTo>
                  <a:close/>
                </a:path>
              </a:pathLst>
            </a:custGeom>
            <a:solidFill>
              <a:srgbClr val="FFF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3605530" y="5054599"/>
              <a:ext cx="890269" cy="233679"/>
            </a:xfrm>
            <a:custGeom>
              <a:avLst/>
              <a:gdLst/>
              <a:ahLst/>
              <a:cxnLst/>
              <a:rect l="l" t="t" r="r" b="b"/>
              <a:pathLst>
                <a:path w="890270" h="233679">
                  <a:moveTo>
                    <a:pt x="890270" y="0"/>
                  </a:moveTo>
                  <a:lnTo>
                    <a:pt x="886460" y="0"/>
                  </a:lnTo>
                  <a:lnTo>
                    <a:pt x="886460" y="2540"/>
                  </a:lnTo>
                  <a:lnTo>
                    <a:pt x="886460" y="229870"/>
                  </a:lnTo>
                  <a:lnTo>
                    <a:pt x="2540" y="229870"/>
                  </a:lnTo>
                  <a:lnTo>
                    <a:pt x="2540" y="2540"/>
                  </a:lnTo>
                  <a:lnTo>
                    <a:pt x="886460" y="2540"/>
                  </a:lnTo>
                  <a:lnTo>
                    <a:pt x="8864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29870"/>
                  </a:lnTo>
                  <a:lnTo>
                    <a:pt x="0" y="233680"/>
                  </a:lnTo>
                  <a:lnTo>
                    <a:pt x="890270" y="233680"/>
                  </a:lnTo>
                  <a:lnTo>
                    <a:pt x="890270" y="229870"/>
                  </a:lnTo>
                  <a:lnTo>
                    <a:pt x="890270" y="2540"/>
                  </a:lnTo>
                  <a:lnTo>
                    <a:pt x="890270" y="0"/>
                  </a:lnTo>
                  <a:close/>
                </a:path>
              </a:pathLst>
            </a:custGeom>
            <a:solidFill>
              <a:srgbClr val="FFF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3608070" y="5057139"/>
              <a:ext cx="883919" cy="227329"/>
            </a:xfrm>
            <a:custGeom>
              <a:avLst/>
              <a:gdLst/>
              <a:ahLst/>
              <a:cxnLst/>
              <a:rect l="l" t="t" r="r" b="b"/>
              <a:pathLst>
                <a:path w="883920" h="227329">
                  <a:moveTo>
                    <a:pt x="883920" y="0"/>
                  </a:moveTo>
                  <a:lnTo>
                    <a:pt x="880110" y="0"/>
                  </a:lnTo>
                  <a:lnTo>
                    <a:pt x="880110" y="3810"/>
                  </a:lnTo>
                  <a:lnTo>
                    <a:pt x="880110" y="223520"/>
                  </a:lnTo>
                  <a:lnTo>
                    <a:pt x="3810" y="223520"/>
                  </a:lnTo>
                  <a:lnTo>
                    <a:pt x="3810" y="3810"/>
                  </a:lnTo>
                  <a:lnTo>
                    <a:pt x="880110" y="3810"/>
                  </a:lnTo>
                  <a:lnTo>
                    <a:pt x="880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3520"/>
                  </a:lnTo>
                  <a:lnTo>
                    <a:pt x="0" y="227330"/>
                  </a:lnTo>
                  <a:lnTo>
                    <a:pt x="883920" y="227330"/>
                  </a:lnTo>
                  <a:lnTo>
                    <a:pt x="883920" y="223520"/>
                  </a:lnTo>
                  <a:lnTo>
                    <a:pt x="883920" y="3810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FFF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3611880" y="5060949"/>
              <a:ext cx="876300" cy="219710"/>
            </a:xfrm>
            <a:custGeom>
              <a:avLst/>
              <a:gdLst/>
              <a:ahLst/>
              <a:cxnLst/>
              <a:rect l="l" t="t" r="r" b="b"/>
              <a:pathLst>
                <a:path w="876300" h="219710">
                  <a:moveTo>
                    <a:pt x="876300" y="0"/>
                  </a:moveTo>
                  <a:lnTo>
                    <a:pt x="872490" y="0"/>
                  </a:lnTo>
                  <a:lnTo>
                    <a:pt x="872490" y="3810"/>
                  </a:lnTo>
                  <a:lnTo>
                    <a:pt x="872490" y="215900"/>
                  </a:lnTo>
                  <a:lnTo>
                    <a:pt x="3810" y="215900"/>
                  </a:lnTo>
                  <a:lnTo>
                    <a:pt x="3810" y="3810"/>
                  </a:lnTo>
                  <a:lnTo>
                    <a:pt x="872490" y="3810"/>
                  </a:lnTo>
                  <a:lnTo>
                    <a:pt x="872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5900"/>
                  </a:lnTo>
                  <a:lnTo>
                    <a:pt x="0" y="219710"/>
                  </a:lnTo>
                  <a:lnTo>
                    <a:pt x="876300" y="219710"/>
                  </a:lnTo>
                  <a:lnTo>
                    <a:pt x="876300" y="215900"/>
                  </a:lnTo>
                  <a:lnTo>
                    <a:pt x="876300" y="3810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3615690" y="5064759"/>
              <a:ext cx="868680" cy="212090"/>
            </a:xfrm>
            <a:custGeom>
              <a:avLst/>
              <a:gdLst/>
              <a:ahLst/>
              <a:cxnLst/>
              <a:rect l="l" t="t" r="r" b="b"/>
              <a:pathLst>
                <a:path w="868679" h="212089">
                  <a:moveTo>
                    <a:pt x="868680" y="0"/>
                  </a:moveTo>
                  <a:lnTo>
                    <a:pt x="864870" y="0"/>
                  </a:lnTo>
                  <a:lnTo>
                    <a:pt x="864870" y="3810"/>
                  </a:lnTo>
                  <a:lnTo>
                    <a:pt x="864870" y="208280"/>
                  </a:lnTo>
                  <a:lnTo>
                    <a:pt x="3810" y="208280"/>
                  </a:lnTo>
                  <a:lnTo>
                    <a:pt x="3810" y="3810"/>
                  </a:lnTo>
                  <a:lnTo>
                    <a:pt x="864870" y="3810"/>
                  </a:lnTo>
                  <a:lnTo>
                    <a:pt x="864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8280"/>
                  </a:lnTo>
                  <a:lnTo>
                    <a:pt x="0" y="212090"/>
                  </a:lnTo>
                  <a:lnTo>
                    <a:pt x="868680" y="212090"/>
                  </a:lnTo>
                  <a:lnTo>
                    <a:pt x="868680" y="208280"/>
                  </a:lnTo>
                  <a:lnTo>
                    <a:pt x="868680" y="3810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rgbClr val="FFF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3619500" y="5068569"/>
              <a:ext cx="861060" cy="204470"/>
            </a:xfrm>
            <a:custGeom>
              <a:avLst/>
              <a:gdLst/>
              <a:ahLst/>
              <a:cxnLst/>
              <a:rect l="l" t="t" r="r" b="b"/>
              <a:pathLst>
                <a:path w="861060" h="204470">
                  <a:moveTo>
                    <a:pt x="861060" y="0"/>
                  </a:moveTo>
                  <a:lnTo>
                    <a:pt x="857250" y="0"/>
                  </a:lnTo>
                  <a:lnTo>
                    <a:pt x="857250" y="3810"/>
                  </a:lnTo>
                  <a:lnTo>
                    <a:pt x="857250" y="200660"/>
                  </a:lnTo>
                  <a:lnTo>
                    <a:pt x="3810" y="200660"/>
                  </a:lnTo>
                  <a:lnTo>
                    <a:pt x="3810" y="3810"/>
                  </a:lnTo>
                  <a:lnTo>
                    <a:pt x="857250" y="3810"/>
                  </a:lnTo>
                  <a:lnTo>
                    <a:pt x="857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0660"/>
                  </a:lnTo>
                  <a:lnTo>
                    <a:pt x="0" y="204470"/>
                  </a:lnTo>
                  <a:lnTo>
                    <a:pt x="861060" y="204470"/>
                  </a:lnTo>
                  <a:lnTo>
                    <a:pt x="861060" y="200660"/>
                  </a:lnTo>
                  <a:lnTo>
                    <a:pt x="861060" y="3810"/>
                  </a:lnTo>
                  <a:lnTo>
                    <a:pt x="861060" y="0"/>
                  </a:lnTo>
                  <a:close/>
                </a:path>
              </a:pathLst>
            </a:custGeom>
            <a:solidFill>
              <a:srgbClr val="FFFF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3623310" y="5072379"/>
              <a:ext cx="853440" cy="196850"/>
            </a:xfrm>
            <a:custGeom>
              <a:avLst/>
              <a:gdLst/>
              <a:ahLst/>
              <a:cxnLst/>
              <a:rect l="l" t="t" r="r" b="b"/>
              <a:pathLst>
                <a:path w="853439" h="196850">
                  <a:moveTo>
                    <a:pt x="853440" y="0"/>
                  </a:moveTo>
                  <a:lnTo>
                    <a:pt x="850900" y="0"/>
                  </a:lnTo>
                  <a:lnTo>
                    <a:pt x="850900" y="3810"/>
                  </a:lnTo>
                  <a:lnTo>
                    <a:pt x="850900" y="193040"/>
                  </a:lnTo>
                  <a:lnTo>
                    <a:pt x="3810" y="193040"/>
                  </a:lnTo>
                  <a:lnTo>
                    <a:pt x="3810" y="3810"/>
                  </a:lnTo>
                  <a:lnTo>
                    <a:pt x="850900" y="3810"/>
                  </a:lnTo>
                  <a:lnTo>
                    <a:pt x="8509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3040"/>
                  </a:lnTo>
                  <a:lnTo>
                    <a:pt x="0" y="196850"/>
                  </a:lnTo>
                  <a:lnTo>
                    <a:pt x="853440" y="196850"/>
                  </a:lnTo>
                  <a:lnTo>
                    <a:pt x="853440" y="193040"/>
                  </a:lnTo>
                  <a:lnTo>
                    <a:pt x="853440" y="3810"/>
                  </a:lnTo>
                  <a:lnTo>
                    <a:pt x="853440" y="0"/>
                  </a:lnTo>
                  <a:close/>
                </a:path>
              </a:pathLst>
            </a:custGeom>
            <a:solidFill>
              <a:srgbClr val="FFF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3627120" y="5076189"/>
              <a:ext cx="847090" cy="189230"/>
            </a:xfrm>
            <a:custGeom>
              <a:avLst/>
              <a:gdLst/>
              <a:ahLst/>
              <a:cxnLst/>
              <a:rect l="l" t="t" r="r" b="b"/>
              <a:pathLst>
                <a:path w="847089" h="189229">
                  <a:moveTo>
                    <a:pt x="847090" y="0"/>
                  </a:moveTo>
                  <a:lnTo>
                    <a:pt x="843280" y="0"/>
                  </a:lnTo>
                  <a:lnTo>
                    <a:pt x="843280" y="3810"/>
                  </a:lnTo>
                  <a:lnTo>
                    <a:pt x="843280" y="185420"/>
                  </a:lnTo>
                  <a:lnTo>
                    <a:pt x="3810" y="185420"/>
                  </a:lnTo>
                  <a:lnTo>
                    <a:pt x="3810" y="3810"/>
                  </a:lnTo>
                  <a:lnTo>
                    <a:pt x="843280" y="3810"/>
                  </a:lnTo>
                  <a:lnTo>
                    <a:pt x="8432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5420"/>
                  </a:lnTo>
                  <a:lnTo>
                    <a:pt x="0" y="189230"/>
                  </a:lnTo>
                  <a:lnTo>
                    <a:pt x="847090" y="189230"/>
                  </a:lnTo>
                  <a:lnTo>
                    <a:pt x="847090" y="185420"/>
                  </a:lnTo>
                  <a:lnTo>
                    <a:pt x="847090" y="3810"/>
                  </a:lnTo>
                  <a:lnTo>
                    <a:pt x="847090" y="0"/>
                  </a:lnTo>
                  <a:close/>
                </a:path>
              </a:pathLst>
            </a:custGeom>
            <a:solidFill>
              <a:srgbClr val="FFF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3630930" y="5079999"/>
              <a:ext cx="839469" cy="181610"/>
            </a:xfrm>
            <a:custGeom>
              <a:avLst/>
              <a:gdLst/>
              <a:ahLst/>
              <a:cxnLst/>
              <a:rect l="l" t="t" r="r" b="b"/>
              <a:pathLst>
                <a:path w="839470" h="181610">
                  <a:moveTo>
                    <a:pt x="839470" y="0"/>
                  </a:moveTo>
                  <a:lnTo>
                    <a:pt x="835660" y="0"/>
                  </a:lnTo>
                  <a:lnTo>
                    <a:pt x="835660" y="3810"/>
                  </a:lnTo>
                  <a:lnTo>
                    <a:pt x="835660" y="179070"/>
                  </a:lnTo>
                  <a:lnTo>
                    <a:pt x="3810" y="179070"/>
                  </a:lnTo>
                  <a:lnTo>
                    <a:pt x="3810" y="3810"/>
                  </a:lnTo>
                  <a:lnTo>
                    <a:pt x="835660" y="3810"/>
                  </a:lnTo>
                  <a:lnTo>
                    <a:pt x="8356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9070"/>
                  </a:lnTo>
                  <a:lnTo>
                    <a:pt x="0" y="181610"/>
                  </a:lnTo>
                  <a:lnTo>
                    <a:pt x="839470" y="181610"/>
                  </a:lnTo>
                  <a:lnTo>
                    <a:pt x="839470" y="179070"/>
                  </a:lnTo>
                  <a:lnTo>
                    <a:pt x="839470" y="3810"/>
                  </a:lnTo>
                  <a:lnTo>
                    <a:pt x="83947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3634740" y="5083809"/>
              <a:ext cx="831850" cy="175260"/>
            </a:xfrm>
            <a:custGeom>
              <a:avLst/>
              <a:gdLst/>
              <a:ahLst/>
              <a:cxnLst/>
              <a:rect l="l" t="t" r="r" b="b"/>
              <a:pathLst>
                <a:path w="831850" h="175260">
                  <a:moveTo>
                    <a:pt x="831850" y="0"/>
                  </a:moveTo>
                  <a:lnTo>
                    <a:pt x="828040" y="0"/>
                  </a:lnTo>
                  <a:lnTo>
                    <a:pt x="828040" y="3810"/>
                  </a:lnTo>
                  <a:lnTo>
                    <a:pt x="828040" y="170180"/>
                  </a:lnTo>
                  <a:lnTo>
                    <a:pt x="3810" y="170180"/>
                  </a:lnTo>
                  <a:lnTo>
                    <a:pt x="3810" y="3810"/>
                  </a:lnTo>
                  <a:lnTo>
                    <a:pt x="828040" y="3810"/>
                  </a:lnTo>
                  <a:lnTo>
                    <a:pt x="8280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0180"/>
                  </a:lnTo>
                  <a:lnTo>
                    <a:pt x="0" y="175260"/>
                  </a:lnTo>
                  <a:lnTo>
                    <a:pt x="831850" y="175260"/>
                  </a:lnTo>
                  <a:lnTo>
                    <a:pt x="831850" y="170180"/>
                  </a:lnTo>
                  <a:lnTo>
                    <a:pt x="831850" y="3810"/>
                  </a:lnTo>
                  <a:lnTo>
                    <a:pt x="831850" y="0"/>
                  </a:lnTo>
                  <a:close/>
                </a:path>
              </a:pathLst>
            </a:custGeom>
            <a:solidFill>
              <a:srgbClr val="FFF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3638550" y="5087619"/>
              <a:ext cx="824230" cy="166370"/>
            </a:xfrm>
            <a:custGeom>
              <a:avLst/>
              <a:gdLst/>
              <a:ahLst/>
              <a:cxnLst/>
              <a:rect l="l" t="t" r="r" b="b"/>
              <a:pathLst>
                <a:path w="824229" h="166370">
                  <a:moveTo>
                    <a:pt x="824230" y="0"/>
                  </a:moveTo>
                  <a:lnTo>
                    <a:pt x="820420" y="0"/>
                  </a:lnTo>
                  <a:lnTo>
                    <a:pt x="820420" y="2540"/>
                  </a:lnTo>
                  <a:lnTo>
                    <a:pt x="820420" y="163830"/>
                  </a:lnTo>
                  <a:lnTo>
                    <a:pt x="3810" y="163830"/>
                  </a:lnTo>
                  <a:lnTo>
                    <a:pt x="3810" y="2540"/>
                  </a:lnTo>
                  <a:lnTo>
                    <a:pt x="820420" y="2540"/>
                  </a:lnTo>
                  <a:lnTo>
                    <a:pt x="8204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3830"/>
                  </a:lnTo>
                  <a:lnTo>
                    <a:pt x="0" y="166370"/>
                  </a:lnTo>
                  <a:lnTo>
                    <a:pt x="824230" y="166370"/>
                  </a:lnTo>
                  <a:lnTo>
                    <a:pt x="824230" y="163830"/>
                  </a:lnTo>
                  <a:lnTo>
                    <a:pt x="824230" y="2540"/>
                  </a:lnTo>
                  <a:lnTo>
                    <a:pt x="824230" y="0"/>
                  </a:lnTo>
                  <a:close/>
                </a:path>
              </a:pathLst>
            </a:custGeom>
            <a:solidFill>
              <a:srgbClr val="FFF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3642360" y="5090159"/>
              <a:ext cx="816610" cy="161290"/>
            </a:xfrm>
            <a:custGeom>
              <a:avLst/>
              <a:gdLst/>
              <a:ahLst/>
              <a:cxnLst/>
              <a:rect l="l" t="t" r="r" b="b"/>
              <a:pathLst>
                <a:path w="816610" h="161289">
                  <a:moveTo>
                    <a:pt x="816610" y="0"/>
                  </a:moveTo>
                  <a:lnTo>
                    <a:pt x="812800" y="0"/>
                  </a:lnTo>
                  <a:lnTo>
                    <a:pt x="812800" y="3810"/>
                  </a:lnTo>
                  <a:lnTo>
                    <a:pt x="812800" y="157480"/>
                  </a:lnTo>
                  <a:lnTo>
                    <a:pt x="2540" y="157480"/>
                  </a:lnTo>
                  <a:lnTo>
                    <a:pt x="2540" y="3810"/>
                  </a:lnTo>
                  <a:lnTo>
                    <a:pt x="812800" y="3810"/>
                  </a:lnTo>
                  <a:lnTo>
                    <a:pt x="8128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7480"/>
                  </a:lnTo>
                  <a:lnTo>
                    <a:pt x="0" y="161290"/>
                  </a:lnTo>
                  <a:lnTo>
                    <a:pt x="816610" y="161290"/>
                  </a:lnTo>
                  <a:lnTo>
                    <a:pt x="816610" y="157480"/>
                  </a:lnTo>
                  <a:lnTo>
                    <a:pt x="816610" y="3810"/>
                  </a:lnTo>
                  <a:lnTo>
                    <a:pt x="816610" y="0"/>
                  </a:lnTo>
                  <a:close/>
                </a:path>
              </a:pathLst>
            </a:custGeom>
            <a:solidFill>
              <a:srgbClr val="FFF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3644900" y="5093969"/>
              <a:ext cx="810260" cy="153670"/>
            </a:xfrm>
            <a:custGeom>
              <a:avLst/>
              <a:gdLst/>
              <a:ahLst/>
              <a:cxnLst/>
              <a:rect l="l" t="t" r="r" b="b"/>
              <a:pathLst>
                <a:path w="810260" h="153670">
                  <a:moveTo>
                    <a:pt x="810260" y="0"/>
                  </a:moveTo>
                  <a:lnTo>
                    <a:pt x="806450" y="0"/>
                  </a:lnTo>
                  <a:lnTo>
                    <a:pt x="806450" y="3810"/>
                  </a:lnTo>
                  <a:lnTo>
                    <a:pt x="806450" y="149860"/>
                  </a:lnTo>
                  <a:lnTo>
                    <a:pt x="3810" y="149860"/>
                  </a:lnTo>
                  <a:lnTo>
                    <a:pt x="3810" y="3810"/>
                  </a:lnTo>
                  <a:lnTo>
                    <a:pt x="806450" y="3810"/>
                  </a:lnTo>
                  <a:lnTo>
                    <a:pt x="806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9860"/>
                  </a:lnTo>
                  <a:lnTo>
                    <a:pt x="0" y="153670"/>
                  </a:lnTo>
                  <a:lnTo>
                    <a:pt x="810260" y="153670"/>
                  </a:lnTo>
                  <a:lnTo>
                    <a:pt x="810260" y="149860"/>
                  </a:lnTo>
                  <a:lnTo>
                    <a:pt x="810260" y="3810"/>
                  </a:lnTo>
                  <a:lnTo>
                    <a:pt x="810260" y="0"/>
                  </a:lnTo>
                  <a:close/>
                </a:path>
              </a:pathLst>
            </a:custGeom>
            <a:solidFill>
              <a:srgbClr val="FFF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3648710" y="5097779"/>
              <a:ext cx="802640" cy="146050"/>
            </a:xfrm>
            <a:custGeom>
              <a:avLst/>
              <a:gdLst/>
              <a:ahLst/>
              <a:cxnLst/>
              <a:rect l="l" t="t" r="r" b="b"/>
              <a:pathLst>
                <a:path w="802639" h="146050">
                  <a:moveTo>
                    <a:pt x="802640" y="0"/>
                  </a:moveTo>
                  <a:lnTo>
                    <a:pt x="798830" y="0"/>
                  </a:lnTo>
                  <a:lnTo>
                    <a:pt x="798830" y="3810"/>
                  </a:lnTo>
                  <a:lnTo>
                    <a:pt x="798830" y="142240"/>
                  </a:lnTo>
                  <a:lnTo>
                    <a:pt x="3810" y="142240"/>
                  </a:lnTo>
                  <a:lnTo>
                    <a:pt x="3810" y="3810"/>
                  </a:lnTo>
                  <a:lnTo>
                    <a:pt x="798830" y="3810"/>
                  </a:lnTo>
                  <a:lnTo>
                    <a:pt x="798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2240"/>
                  </a:lnTo>
                  <a:lnTo>
                    <a:pt x="0" y="146050"/>
                  </a:lnTo>
                  <a:lnTo>
                    <a:pt x="802640" y="146050"/>
                  </a:lnTo>
                  <a:lnTo>
                    <a:pt x="802640" y="142240"/>
                  </a:lnTo>
                  <a:lnTo>
                    <a:pt x="802640" y="3810"/>
                  </a:lnTo>
                  <a:lnTo>
                    <a:pt x="802640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3652520" y="5101589"/>
              <a:ext cx="795020" cy="138430"/>
            </a:xfrm>
            <a:custGeom>
              <a:avLst/>
              <a:gdLst/>
              <a:ahLst/>
              <a:cxnLst/>
              <a:rect l="l" t="t" r="r" b="b"/>
              <a:pathLst>
                <a:path w="795020" h="138429">
                  <a:moveTo>
                    <a:pt x="795020" y="0"/>
                  </a:moveTo>
                  <a:lnTo>
                    <a:pt x="792480" y="0"/>
                  </a:lnTo>
                  <a:lnTo>
                    <a:pt x="792480" y="3810"/>
                  </a:lnTo>
                  <a:lnTo>
                    <a:pt x="792480" y="134620"/>
                  </a:lnTo>
                  <a:lnTo>
                    <a:pt x="3810" y="134620"/>
                  </a:lnTo>
                  <a:lnTo>
                    <a:pt x="3810" y="3810"/>
                  </a:lnTo>
                  <a:lnTo>
                    <a:pt x="792480" y="381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4620"/>
                  </a:lnTo>
                  <a:lnTo>
                    <a:pt x="0" y="138430"/>
                  </a:lnTo>
                  <a:lnTo>
                    <a:pt x="795020" y="138430"/>
                  </a:lnTo>
                  <a:lnTo>
                    <a:pt x="795020" y="134620"/>
                  </a:lnTo>
                  <a:lnTo>
                    <a:pt x="795020" y="3810"/>
                  </a:lnTo>
                  <a:lnTo>
                    <a:pt x="795020" y="0"/>
                  </a:lnTo>
                  <a:close/>
                </a:path>
              </a:pathLst>
            </a:custGeom>
            <a:solidFill>
              <a:srgbClr val="FFF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3656330" y="5105400"/>
              <a:ext cx="788670" cy="130810"/>
            </a:xfrm>
            <a:custGeom>
              <a:avLst/>
              <a:gdLst/>
              <a:ahLst/>
              <a:cxnLst/>
              <a:rect l="l" t="t" r="r" b="b"/>
              <a:pathLst>
                <a:path w="788670" h="130810">
                  <a:moveTo>
                    <a:pt x="788670" y="0"/>
                  </a:moveTo>
                  <a:lnTo>
                    <a:pt x="784860" y="0"/>
                  </a:lnTo>
                  <a:lnTo>
                    <a:pt x="784860" y="3810"/>
                  </a:lnTo>
                  <a:lnTo>
                    <a:pt x="784860" y="127000"/>
                  </a:lnTo>
                  <a:lnTo>
                    <a:pt x="3810" y="127000"/>
                  </a:lnTo>
                  <a:lnTo>
                    <a:pt x="3810" y="3810"/>
                  </a:lnTo>
                  <a:lnTo>
                    <a:pt x="784860" y="3810"/>
                  </a:lnTo>
                  <a:lnTo>
                    <a:pt x="7848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7000"/>
                  </a:lnTo>
                  <a:lnTo>
                    <a:pt x="0" y="130810"/>
                  </a:lnTo>
                  <a:lnTo>
                    <a:pt x="788670" y="130810"/>
                  </a:lnTo>
                  <a:lnTo>
                    <a:pt x="788670" y="127000"/>
                  </a:lnTo>
                  <a:lnTo>
                    <a:pt x="788670" y="3810"/>
                  </a:lnTo>
                  <a:lnTo>
                    <a:pt x="788670" y="0"/>
                  </a:lnTo>
                  <a:close/>
                </a:path>
              </a:pathLst>
            </a:custGeom>
            <a:solidFill>
              <a:srgbClr val="FFF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3660140" y="5109209"/>
              <a:ext cx="781050" cy="123189"/>
            </a:xfrm>
            <a:custGeom>
              <a:avLst/>
              <a:gdLst/>
              <a:ahLst/>
              <a:cxnLst/>
              <a:rect l="l" t="t" r="r" b="b"/>
              <a:pathLst>
                <a:path w="781050" h="123189">
                  <a:moveTo>
                    <a:pt x="781050" y="0"/>
                  </a:moveTo>
                  <a:lnTo>
                    <a:pt x="777240" y="0"/>
                  </a:lnTo>
                  <a:lnTo>
                    <a:pt x="777240" y="3810"/>
                  </a:lnTo>
                  <a:lnTo>
                    <a:pt x="77724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777240" y="3810"/>
                  </a:lnTo>
                  <a:lnTo>
                    <a:pt x="777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781050" y="123190"/>
                  </a:lnTo>
                  <a:lnTo>
                    <a:pt x="781050" y="119380"/>
                  </a:lnTo>
                  <a:lnTo>
                    <a:pt x="781050" y="381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FFF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3663950" y="5113019"/>
              <a:ext cx="773430" cy="115570"/>
            </a:xfrm>
            <a:custGeom>
              <a:avLst/>
              <a:gdLst/>
              <a:ahLst/>
              <a:cxnLst/>
              <a:rect l="l" t="t" r="r" b="b"/>
              <a:pathLst>
                <a:path w="773429" h="115570">
                  <a:moveTo>
                    <a:pt x="773430" y="0"/>
                  </a:moveTo>
                  <a:lnTo>
                    <a:pt x="769620" y="0"/>
                  </a:lnTo>
                  <a:lnTo>
                    <a:pt x="769620" y="3810"/>
                  </a:lnTo>
                  <a:lnTo>
                    <a:pt x="769620" y="111760"/>
                  </a:lnTo>
                  <a:lnTo>
                    <a:pt x="3810" y="111760"/>
                  </a:lnTo>
                  <a:lnTo>
                    <a:pt x="3810" y="3810"/>
                  </a:lnTo>
                  <a:lnTo>
                    <a:pt x="769620" y="3810"/>
                  </a:lnTo>
                  <a:lnTo>
                    <a:pt x="7696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773430" y="115570"/>
                  </a:lnTo>
                  <a:lnTo>
                    <a:pt x="773430" y="111760"/>
                  </a:lnTo>
                  <a:lnTo>
                    <a:pt x="773430" y="3810"/>
                  </a:lnTo>
                  <a:lnTo>
                    <a:pt x="773430" y="0"/>
                  </a:lnTo>
                  <a:close/>
                </a:path>
              </a:pathLst>
            </a:custGeom>
            <a:solidFill>
              <a:srgbClr val="FFF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3667760" y="5116829"/>
              <a:ext cx="765810" cy="107950"/>
            </a:xfrm>
            <a:custGeom>
              <a:avLst/>
              <a:gdLst/>
              <a:ahLst/>
              <a:cxnLst/>
              <a:rect l="l" t="t" r="r" b="b"/>
              <a:pathLst>
                <a:path w="765810" h="107950">
                  <a:moveTo>
                    <a:pt x="765810" y="0"/>
                  </a:moveTo>
                  <a:lnTo>
                    <a:pt x="762000" y="0"/>
                  </a:lnTo>
                  <a:lnTo>
                    <a:pt x="762000" y="2540"/>
                  </a:lnTo>
                  <a:lnTo>
                    <a:pt x="762000" y="105410"/>
                  </a:lnTo>
                  <a:lnTo>
                    <a:pt x="2540" y="105410"/>
                  </a:lnTo>
                  <a:lnTo>
                    <a:pt x="2540" y="2540"/>
                  </a:lnTo>
                  <a:lnTo>
                    <a:pt x="762000" y="254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5410"/>
                  </a:lnTo>
                  <a:lnTo>
                    <a:pt x="0" y="107950"/>
                  </a:lnTo>
                  <a:lnTo>
                    <a:pt x="765810" y="107950"/>
                  </a:lnTo>
                  <a:lnTo>
                    <a:pt x="765810" y="105410"/>
                  </a:lnTo>
                  <a:lnTo>
                    <a:pt x="765810" y="2540"/>
                  </a:lnTo>
                  <a:lnTo>
                    <a:pt x="765810" y="0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3670300" y="5119369"/>
              <a:ext cx="759460" cy="102870"/>
            </a:xfrm>
            <a:custGeom>
              <a:avLst/>
              <a:gdLst/>
              <a:ahLst/>
              <a:cxnLst/>
              <a:rect l="l" t="t" r="r" b="b"/>
              <a:pathLst>
                <a:path w="759460" h="102870">
                  <a:moveTo>
                    <a:pt x="759460" y="0"/>
                  </a:moveTo>
                  <a:lnTo>
                    <a:pt x="755650" y="0"/>
                  </a:lnTo>
                  <a:lnTo>
                    <a:pt x="755650" y="3810"/>
                  </a:lnTo>
                  <a:lnTo>
                    <a:pt x="755650" y="99060"/>
                  </a:lnTo>
                  <a:lnTo>
                    <a:pt x="3810" y="99060"/>
                  </a:lnTo>
                  <a:lnTo>
                    <a:pt x="3810" y="3810"/>
                  </a:lnTo>
                  <a:lnTo>
                    <a:pt x="755650" y="3810"/>
                  </a:lnTo>
                  <a:lnTo>
                    <a:pt x="755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9060"/>
                  </a:lnTo>
                  <a:lnTo>
                    <a:pt x="0" y="102870"/>
                  </a:lnTo>
                  <a:lnTo>
                    <a:pt x="759460" y="102870"/>
                  </a:lnTo>
                  <a:lnTo>
                    <a:pt x="759460" y="99060"/>
                  </a:lnTo>
                  <a:lnTo>
                    <a:pt x="759460" y="3810"/>
                  </a:lnTo>
                  <a:lnTo>
                    <a:pt x="759460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3674110" y="5123179"/>
              <a:ext cx="751840" cy="95250"/>
            </a:xfrm>
            <a:custGeom>
              <a:avLst/>
              <a:gdLst/>
              <a:ahLst/>
              <a:cxnLst/>
              <a:rect l="l" t="t" r="r" b="b"/>
              <a:pathLst>
                <a:path w="751839" h="95250">
                  <a:moveTo>
                    <a:pt x="751840" y="0"/>
                  </a:moveTo>
                  <a:lnTo>
                    <a:pt x="748030" y="0"/>
                  </a:lnTo>
                  <a:lnTo>
                    <a:pt x="748030" y="3810"/>
                  </a:lnTo>
                  <a:lnTo>
                    <a:pt x="748030" y="91440"/>
                  </a:lnTo>
                  <a:lnTo>
                    <a:pt x="3810" y="91440"/>
                  </a:lnTo>
                  <a:lnTo>
                    <a:pt x="3810" y="3810"/>
                  </a:lnTo>
                  <a:lnTo>
                    <a:pt x="748030" y="3810"/>
                  </a:lnTo>
                  <a:lnTo>
                    <a:pt x="748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1440"/>
                  </a:lnTo>
                  <a:lnTo>
                    <a:pt x="0" y="95250"/>
                  </a:lnTo>
                  <a:lnTo>
                    <a:pt x="751840" y="95250"/>
                  </a:lnTo>
                  <a:lnTo>
                    <a:pt x="751840" y="91440"/>
                  </a:lnTo>
                  <a:lnTo>
                    <a:pt x="751840" y="3810"/>
                  </a:lnTo>
                  <a:lnTo>
                    <a:pt x="751840" y="0"/>
                  </a:lnTo>
                  <a:close/>
                </a:path>
              </a:pathLst>
            </a:custGeom>
            <a:solidFill>
              <a:srgbClr val="FFF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3677920" y="5126989"/>
              <a:ext cx="744220" cy="87630"/>
            </a:xfrm>
            <a:custGeom>
              <a:avLst/>
              <a:gdLst/>
              <a:ahLst/>
              <a:cxnLst/>
              <a:rect l="l" t="t" r="r" b="b"/>
              <a:pathLst>
                <a:path w="744220" h="87629">
                  <a:moveTo>
                    <a:pt x="744220" y="0"/>
                  </a:moveTo>
                  <a:lnTo>
                    <a:pt x="741680" y="0"/>
                  </a:lnTo>
                  <a:lnTo>
                    <a:pt x="741680" y="3810"/>
                  </a:lnTo>
                  <a:lnTo>
                    <a:pt x="741680" y="83820"/>
                  </a:lnTo>
                  <a:lnTo>
                    <a:pt x="3810" y="83820"/>
                  </a:lnTo>
                  <a:lnTo>
                    <a:pt x="3810" y="3810"/>
                  </a:lnTo>
                  <a:lnTo>
                    <a:pt x="741680" y="3810"/>
                  </a:lnTo>
                  <a:lnTo>
                    <a:pt x="741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3820"/>
                  </a:lnTo>
                  <a:lnTo>
                    <a:pt x="0" y="87630"/>
                  </a:lnTo>
                  <a:lnTo>
                    <a:pt x="744220" y="87630"/>
                  </a:lnTo>
                  <a:lnTo>
                    <a:pt x="744220" y="83832"/>
                  </a:lnTo>
                  <a:lnTo>
                    <a:pt x="744220" y="3810"/>
                  </a:lnTo>
                  <a:lnTo>
                    <a:pt x="74422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3681730" y="5130800"/>
              <a:ext cx="737870" cy="80010"/>
            </a:xfrm>
            <a:custGeom>
              <a:avLst/>
              <a:gdLst/>
              <a:ahLst/>
              <a:cxnLst/>
              <a:rect l="l" t="t" r="r" b="b"/>
              <a:pathLst>
                <a:path w="737870" h="80010">
                  <a:moveTo>
                    <a:pt x="737870" y="0"/>
                  </a:moveTo>
                  <a:lnTo>
                    <a:pt x="734060" y="0"/>
                  </a:lnTo>
                  <a:lnTo>
                    <a:pt x="734060" y="3810"/>
                  </a:lnTo>
                  <a:lnTo>
                    <a:pt x="73406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734060" y="3810"/>
                  </a:lnTo>
                  <a:lnTo>
                    <a:pt x="7340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737870" y="80010"/>
                  </a:lnTo>
                  <a:lnTo>
                    <a:pt x="737870" y="76200"/>
                  </a:lnTo>
                  <a:lnTo>
                    <a:pt x="737870" y="3810"/>
                  </a:lnTo>
                  <a:lnTo>
                    <a:pt x="737870" y="0"/>
                  </a:lnTo>
                  <a:close/>
                </a:path>
              </a:pathLst>
            </a:custGeom>
            <a:solidFill>
              <a:srgbClr val="FFF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3685540" y="5134609"/>
              <a:ext cx="730250" cy="72390"/>
            </a:xfrm>
            <a:custGeom>
              <a:avLst/>
              <a:gdLst/>
              <a:ahLst/>
              <a:cxnLst/>
              <a:rect l="l" t="t" r="r" b="b"/>
              <a:pathLst>
                <a:path w="730250" h="72389">
                  <a:moveTo>
                    <a:pt x="730250" y="0"/>
                  </a:moveTo>
                  <a:lnTo>
                    <a:pt x="726440" y="0"/>
                  </a:lnTo>
                  <a:lnTo>
                    <a:pt x="726440" y="3810"/>
                  </a:lnTo>
                  <a:lnTo>
                    <a:pt x="72644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726440" y="3810"/>
                  </a:lnTo>
                  <a:lnTo>
                    <a:pt x="7264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730250" y="72390"/>
                  </a:lnTo>
                  <a:lnTo>
                    <a:pt x="730250" y="68580"/>
                  </a:lnTo>
                  <a:lnTo>
                    <a:pt x="730250" y="3810"/>
                  </a:lnTo>
                  <a:lnTo>
                    <a:pt x="730250" y="0"/>
                  </a:lnTo>
                  <a:close/>
                </a:path>
              </a:pathLst>
            </a:custGeom>
            <a:solidFill>
              <a:srgbClr val="FF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3689350" y="5138420"/>
              <a:ext cx="722630" cy="64769"/>
            </a:xfrm>
            <a:custGeom>
              <a:avLst/>
              <a:gdLst/>
              <a:ahLst/>
              <a:cxnLst/>
              <a:rect l="l" t="t" r="r" b="b"/>
              <a:pathLst>
                <a:path w="722629" h="64770">
                  <a:moveTo>
                    <a:pt x="722630" y="0"/>
                  </a:moveTo>
                  <a:lnTo>
                    <a:pt x="718820" y="0"/>
                  </a:lnTo>
                  <a:lnTo>
                    <a:pt x="718820" y="3810"/>
                  </a:lnTo>
                  <a:lnTo>
                    <a:pt x="71882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718820" y="3810"/>
                  </a:lnTo>
                  <a:lnTo>
                    <a:pt x="7188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722630" y="64770"/>
                  </a:lnTo>
                  <a:lnTo>
                    <a:pt x="722630" y="60960"/>
                  </a:lnTo>
                  <a:lnTo>
                    <a:pt x="722630" y="3810"/>
                  </a:lnTo>
                  <a:lnTo>
                    <a:pt x="722630" y="0"/>
                  </a:lnTo>
                  <a:close/>
                </a:path>
              </a:pathLst>
            </a:custGeom>
            <a:solidFill>
              <a:srgbClr val="FFF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3693160" y="5142229"/>
              <a:ext cx="715010" cy="57150"/>
            </a:xfrm>
            <a:custGeom>
              <a:avLst/>
              <a:gdLst/>
              <a:ahLst/>
              <a:cxnLst/>
              <a:rect l="l" t="t" r="r" b="b"/>
              <a:pathLst>
                <a:path w="715010" h="57150">
                  <a:moveTo>
                    <a:pt x="715010" y="0"/>
                  </a:moveTo>
                  <a:lnTo>
                    <a:pt x="711200" y="0"/>
                  </a:lnTo>
                  <a:lnTo>
                    <a:pt x="711200" y="3810"/>
                  </a:lnTo>
                  <a:lnTo>
                    <a:pt x="711200" y="54610"/>
                  </a:lnTo>
                  <a:lnTo>
                    <a:pt x="3810" y="54610"/>
                  </a:lnTo>
                  <a:lnTo>
                    <a:pt x="3810" y="3810"/>
                  </a:lnTo>
                  <a:lnTo>
                    <a:pt x="711200" y="3810"/>
                  </a:lnTo>
                  <a:lnTo>
                    <a:pt x="711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"/>
                  </a:lnTo>
                  <a:lnTo>
                    <a:pt x="0" y="57150"/>
                  </a:lnTo>
                  <a:lnTo>
                    <a:pt x="715010" y="57150"/>
                  </a:lnTo>
                  <a:lnTo>
                    <a:pt x="715010" y="54610"/>
                  </a:lnTo>
                  <a:lnTo>
                    <a:pt x="715010" y="3810"/>
                  </a:lnTo>
                  <a:lnTo>
                    <a:pt x="715010" y="0"/>
                  </a:lnTo>
                  <a:close/>
                </a:path>
              </a:pathLst>
            </a:custGeom>
            <a:solidFill>
              <a:srgbClr val="FFF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3696970" y="5146039"/>
              <a:ext cx="707390" cy="50800"/>
            </a:xfrm>
            <a:custGeom>
              <a:avLst/>
              <a:gdLst/>
              <a:ahLst/>
              <a:cxnLst/>
              <a:rect l="l" t="t" r="r" b="b"/>
              <a:pathLst>
                <a:path w="707389" h="50800">
                  <a:moveTo>
                    <a:pt x="707390" y="0"/>
                  </a:moveTo>
                  <a:lnTo>
                    <a:pt x="703580" y="0"/>
                  </a:lnTo>
                  <a:lnTo>
                    <a:pt x="703580" y="2540"/>
                  </a:lnTo>
                  <a:lnTo>
                    <a:pt x="703580" y="46990"/>
                  </a:lnTo>
                  <a:lnTo>
                    <a:pt x="2540" y="46990"/>
                  </a:lnTo>
                  <a:lnTo>
                    <a:pt x="2540" y="2540"/>
                  </a:lnTo>
                  <a:lnTo>
                    <a:pt x="703580" y="2540"/>
                  </a:lnTo>
                  <a:lnTo>
                    <a:pt x="7035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6990"/>
                  </a:lnTo>
                  <a:lnTo>
                    <a:pt x="0" y="50800"/>
                  </a:lnTo>
                  <a:lnTo>
                    <a:pt x="707390" y="50800"/>
                  </a:lnTo>
                  <a:lnTo>
                    <a:pt x="707390" y="46990"/>
                  </a:lnTo>
                  <a:lnTo>
                    <a:pt x="707390" y="2540"/>
                  </a:lnTo>
                  <a:lnTo>
                    <a:pt x="707390" y="0"/>
                  </a:lnTo>
                  <a:close/>
                </a:path>
              </a:pathLst>
            </a:custGeom>
            <a:solidFill>
              <a:srgbClr val="FFF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3699510" y="5148579"/>
              <a:ext cx="701040" cy="44450"/>
            </a:xfrm>
            <a:custGeom>
              <a:avLst/>
              <a:gdLst/>
              <a:ahLst/>
              <a:cxnLst/>
              <a:rect l="l" t="t" r="r" b="b"/>
              <a:pathLst>
                <a:path w="701039" h="44450">
                  <a:moveTo>
                    <a:pt x="701040" y="0"/>
                  </a:moveTo>
                  <a:lnTo>
                    <a:pt x="697230" y="0"/>
                  </a:lnTo>
                  <a:lnTo>
                    <a:pt x="697230" y="3810"/>
                  </a:lnTo>
                  <a:lnTo>
                    <a:pt x="697230" y="40640"/>
                  </a:lnTo>
                  <a:lnTo>
                    <a:pt x="3810" y="40640"/>
                  </a:lnTo>
                  <a:lnTo>
                    <a:pt x="3810" y="3810"/>
                  </a:lnTo>
                  <a:lnTo>
                    <a:pt x="697230" y="3810"/>
                  </a:lnTo>
                  <a:lnTo>
                    <a:pt x="697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701040" y="44450"/>
                  </a:lnTo>
                  <a:lnTo>
                    <a:pt x="701040" y="40640"/>
                  </a:lnTo>
                  <a:lnTo>
                    <a:pt x="701040" y="3810"/>
                  </a:lnTo>
                  <a:lnTo>
                    <a:pt x="701040" y="0"/>
                  </a:lnTo>
                  <a:close/>
                </a:path>
              </a:pathLst>
            </a:custGeom>
            <a:solidFill>
              <a:srgbClr val="FFF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3703320" y="5152389"/>
              <a:ext cx="693420" cy="36830"/>
            </a:xfrm>
            <a:custGeom>
              <a:avLst/>
              <a:gdLst/>
              <a:ahLst/>
              <a:cxnLst/>
              <a:rect l="l" t="t" r="r" b="b"/>
              <a:pathLst>
                <a:path w="693420" h="36829">
                  <a:moveTo>
                    <a:pt x="693420" y="0"/>
                  </a:moveTo>
                  <a:lnTo>
                    <a:pt x="689610" y="0"/>
                  </a:lnTo>
                  <a:lnTo>
                    <a:pt x="689610" y="3810"/>
                  </a:lnTo>
                  <a:lnTo>
                    <a:pt x="68961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689610" y="3810"/>
                  </a:lnTo>
                  <a:lnTo>
                    <a:pt x="6896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693420" y="36830"/>
                  </a:lnTo>
                  <a:lnTo>
                    <a:pt x="693420" y="33020"/>
                  </a:lnTo>
                  <a:lnTo>
                    <a:pt x="693420" y="3810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FFF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3707130" y="5156200"/>
              <a:ext cx="685800" cy="29209"/>
            </a:xfrm>
            <a:custGeom>
              <a:avLst/>
              <a:gdLst/>
              <a:ahLst/>
              <a:cxnLst/>
              <a:rect l="l" t="t" r="r" b="b"/>
              <a:pathLst>
                <a:path w="685800" h="29210">
                  <a:moveTo>
                    <a:pt x="685800" y="0"/>
                  </a:moveTo>
                  <a:lnTo>
                    <a:pt x="681990" y="0"/>
                  </a:lnTo>
                  <a:lnTo>
                    <a:pt x="681990" y="3810"/>
                  </a:lnTo>
                  <a:lnTo>
                    <a:pt x="68199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681990" y="3810"/>
                  </a:lnTo>
                  <a:lnTo>
                    <a:pt x="681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685800" y="29210"/>
                  </a:lnTo>
                  <a:lnTo>
                    <a:pt x="685800" y="25400"/>
                  </a:lnTo>
                  <a:lnTo>
                    <a:pt x="685800" y="381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F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3710940" y="5160009"/>
              <a:ext cx="678180" cy="21590"/>
            </a:xfrm>
            <a:custGeom>
              <a:avLst/>
              <a:gdLst/>
              <a:ahLst/>
              <a:cxnLst/>
              <a:rect l="l" t="t" r="r" b="b"/>
              <a:pathLst>
                <a:path w="678179" h="21589">
                  <a:moveTo>
                    <a:pt x="678180" y="0"/>
                  </a:moveTo>
                  <a:lnTo>
                    <a:pt x="674370" y="0"/>
                  </a:lnTo>
                  <a:lnTo>
                    <a:pt x="674370" y="3810"/>
                  </a:lnTo>
                  <a:lnTo>
                    <a:pt x="67437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674370" y="3810"/>
                  </a:lnTo>
                  <a:lnTo>
                    <a:pt x="674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678180" y="21590"/>
                  </a:lnTo>
                  <a:lnTo>
                    <a:pt x="678180" y="17780"/>
                  </a:lnTo>
                  <a:lnTo>
                    <a:pt x="678180" y="3810"/>
                  </a:lnTo>
                  <a:lnTo>
                    <a:pt x="678180" y="0"/>
                  </a:lnTo>
                  <a:close/>
                </a:path>
              </a:pathLst>
            </a:custGeom>
            <a:solidFill>
              <a:srgbClr val="FFF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3714750" y="5163820"/>
              <a:ext cx="670560" cy="13970"/>
            </a:xfrm>
            <a:custGeom>
              <a:avLst/>
              <a:gdLst/>
              <a:ahLst/>
              <a:cxnLst/>
              <a:rect l="l" t="t" r="r" b="b"/>
              <a:pathLst>
                <a:path w="670560" h="13970">
                  <a:moveTo>
                    <a:pt x="670560" y="0"/>
                  </a:moveTo>
                  <a:lnTo>
                    <a:pt x="668020" y="0"/>
                  </a:lnTo>
                  <a:lnTo>
                    <a:pt x="668020" y="3810"/>
                  </a:lnTo>
                  <a:lnTo>
                    <a:pt x="66802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668020" y="3810"/>
                  </a:lnTo>
                  <a:lnTo>
                    <a:pt x="668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670560" y="13970"/>
                  </a:lnTo>
                  <a:lnTo>
                    <a:pt x="670560" y="10160"/>
                  </a:lnTo>
                  <a:lnTo>
                    <a:pt x="670560" y="3810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FFF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3718559" y="5167630"/>
              <a:ext cx="664210" cy="6350"/>
            </a:xfrm>
            <a:custGeom>
              <a:avLst/>
              <a:gdLst/>
              <a:ahLst/>
              <a:cxnLst/>
              <a:rect l="l" t="t" r="r" b="b"/>
              <a:pathLst>
                <a:path w="664210" h="6350">
                  <a:moveTo>
                    <a:pt x="66421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664210" y="6350"/>
                  </a:lnTo>
                  <a:lnTo>
                    <a:pt x="66421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3492500" y="4941570"/>
              <a:ext cx="1116330" cy="459740"/>
            </a:xfrm>
            <a:custGeom>
              <a:avLst/>
              <a:gdLst/>
              <a:ahLst/>
              <a:cxnLst/>
              <a:rect l="l" t="t" r="r" b="b"/>
              <a:pathLst>
                <a:path w="1116329" h="459739">
                  <a:moveTo>
                    <a:pt x="0" y="0"/>
                  </a:moveTo>
                  <a:lnTo>
                    <a:pt x="1116329" y="0"/>
                  </a:lnTo>
                  <a:lnTo>
                    <a:pt x="1116329" y="459739"/>
                  </a:lnTo>
                  <a:lnTo>
                    <a:pt x="0" y="45973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1" name="object 1331"/>
          <p:cNvSpPr txBox="1"/>
          <p:nvPr/>
        </p:nvSpPr>
        <p:spPr>
          <a:xfrm>
            <a:off x="3818890" y="4975859"/>
            <a:ext cx="4641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M</a:t>
            </a:r>
            <a:r>
              <a:rPr sz="1200" b="1" dirty="0">
                <a:latin typeface="Times New Roman"/>
                <a:cs typeface="Times New Roman"/>
              </a:rPr>
              <a:t>o</a:t>
            </a:r>
            <a:r>
              <a:rPr sz="1200" b="1" spc="-15" dirty="0">
                <a:latin typeface="Times New Roman"/>
                <a:cs typeface="Times New Roman"/>
              </a:rPr>
              <a:t>e</a:t>
            </a:r>
            <a:r>
              <a:rPr sz="1200" b="1" spc="5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l</a:t>
            </a:r>
            <a:r>
              <a:rPr sz="1200" b="1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32" name="object 1332"/>
          <p:cNvSpPr txBox="1"/>
          <p:nvPr/>
        </p:nvSpPr>
        <p:spPr>
          <a:xfrm>
            <a:off x="3775709" y="5157470"/>
            <a:ext cx="550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épinière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333" name="object 1333"/>
          <p:cNvGrpSpPr/>
          <p:nvPr/>
        </p:nvGrpSpPr>
        <p:grpSpPr>
          <a:xfrm>
            <a:off x="2477830" y="1477070"/>
            <a:ext cx="2677160" cy="302260"/>
            <a:chOff x="2477830" y="1477070"/>
            <a:chExt cx="2677160" cy="302260"/>
          </a:xfrm>
        </p:grpSpPr>
        <p:sp>
          <p:nvSpPr>
            <p:cNvPr id="1334" name="object 1334"/>
            <p:cNvSpPr/>
            <p:nvPr/>
          </p:nvSpPr>
          <p:spPr>
            <a:xfrm>
              <a:off x="2484120" y="1483359"/>
              <a:ext cx="2664460" cy="289560"/>
            </a:xfrm>
            <a:custGeom>
              <a:avLst/>
              <a:gdLst/>
              <a:ahLst/>
              <a:cxnLst/>
              <a:rect l="l" t="t" r="r" b="b"/>
              <a:pathLst>
                <a:path w="2664460" h="289560">
                  <a:moveTo>
                    <a:pt x="1292859" y="0"/>
                  </a:moveTo>
                  <a:lnTo>
                    <a:pt x="1099820" y="0"/>
                  </a:lnTo>
                  <a:lnTo>
                    <a:pt x="878840" y="6350"/>
                  </a:lnTo>
                  <a:lnTo>
                    <a:pt x="671830" y="22860"/>
                  </a:lnTo>
                  <a:lnTo>
                    <a:pt x="485140" y="49529"/>
                  </a:lnTo>
                  <a:lnTo>
                    <a:pt x="322580" y="85089"/>
                  </a:lnTo>
                  <a:lnTo>
                    <a:pt x="251460" y="105410"/>
                  </a:lnTo>
                  <a:lnTo>
                    <a:pt x="187960" y="128269"/>
                  </a:lnTo>
                  <a:lnTo>
                    <a:pt x="133350" y="151129"/>
                  </a:lnTo>
                  <a:lnTo>
                    <a:pt x="86360" y="177800"/>
                  </a:lnTo>
                  <a:lnTo>
                    <a:pt x="49530" y="203200"/>
                  </a:lnTo>
                  <a:lnTo>
                    <a:pt x="22860" y="231139"/>
                  </a:lnTo>
                  <a:lnTo>
                    <a:pt x="1269" y="274319"/>
                  </a:lnTo>
                  <a:lnTo>
                    <a:pt x="0" y="289560"/>
                  </a:lnTo>
                  <a:lnTo>
                    <a:pt x="45719" y="287019"/>
                  </a:lnTo>
                  <a:lnTo>
                    <a:pt x="106680" y="276860"/>
                  </a:lnTo>
                  <a:lnTo>
                    <a:pt x="267969" y="245110"/>
                  </a:lnTo>
                  <a:lnTo>
                    <a:pt x="670560" y="146050"/>
                  </a:lnTo>
                  <a:lnTo>
                    <a:pt x="1184909" y="5079"/>
                  </a:lnTo>
                  <a:lnTo>
                    <a:pt x="1196340" y="1269"/>
                  </a:lnTo>
                  <a:lnTo>
                    <a:pt x="1354243" y="1269"/>
                  </a:lnTo>
                  <a:lnTo>
                    <a:pt x="1292859" y="0"/>
                  </a:lnTo>
                  <a:close/>
                </a:path>
                <a:path w="2664460" h="289560">
                  <a:moveTo>
                    <a:pt x="2664460" y="193039"/>
                  </a:moveTo>
                  <a:lnTo>
                    <a:pt x="1929130" y="193039"/>
                  </a:lnTo>
                  <a:lnTo>
                    <a:pt x="2296160" y="289560"/>
                  </a:lnTo>
                  <a:lnTo>
                    <a:pt x="2664460" y="193039"/>
                  </a:lnTo>
                  <a:close/>
                </a:path>
                <a:path w="2664460" h="289560">
                  <a:moveTo>
                    <a:pt x="1354243" y="1269"/>
                  </a:moveTo>
                  <a:lnTo>
                    <a:pt x="1196340" y="1269"/>
                  </a:lnTo>
                  <a:lnTo>
                    <a:pt x="2200910" y="193039"/>
                  </a:lnTo>
                  <a:lnTo>
                    <a:pt x="2392680" y="193039"/>
                  </a:lnTo>
                  <a:lnTo>
                    <a:pt x="2392680" y="187960"/>
                  </a:lnTo>
                  <a:lnTo>
                    <a:pt x="2391410" y="182879"/>
                  </a:lnTo>
                  <a:lnTo>
                    <a:pt x="2388870" y="177800"/>
                  </a:lnTo>
                  <a:lnTo>
                    <a:pt x="2386330" y="171450"/>
                  </a:lnTo>
                  <a:lnTo>
                    <a:pt x="2350770" y="142239"/>
                  </a:lnTo>
                  <a:lnTo>
                    <a:pt x="2288540" y="114300"/>
                  </a:lnTo>
                  <a:lnTo>
                    <a:pt x="2233930" y="96519"/>
                  </a:lnTo>
                  <a:lnTo>
                    <a:pt x="2170430" y="81279"/>
                  </a:lnTo>
                  <a:lnTo>
                    <a:pt x="2021840" y="53339"/>
                  </a:lnTo>
                  <a:lnTo>
                    <a:pt x="1850390" y="30479"/>
                  </a:lnTo>
                  <a:lnTo>
                    <a:pt x="1664970" y="13969"/>
                  </a:lnTo>
                  <a:lnTo>
                    <a:pt x="1477009" y="3810"/>
                  </a:lnTo>
                  <a:lnTo>
                    <a:pt x="1354243" y="1269"/>
                  </a:lnTo>
                  <a:close/>
                </a:path>
              </a:pathLst>
            </a:custGeom>
            <a:solidFill>
              <a:srgbClr val="FF000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2484120" y="1483359"/>
              <a:ext cx="2664460" cy="289560"/>
            </a:xfrm>
            <a:custGeom>
              <a:avLst/>
              <a:gdLst/>
              <a:ahLst/>
              <a:cxnLst/>
              <a:rect l="l" t="t" r="r" b="b"/>
              <a:pathLst>
                <a:path w="2664460" h="289560">
                  <a:moveTo>
                    <a:pt x="0" y="289560"/>
                  </a:moveTo>
                  <a:lnTo>
                    <a:pt x="9267" y="251791"/>
                  </a:lnTo>
                  <a:lnTo>
                    <a:pt x="36293" y="215497"/>
                  </a:lnTo>
                  <a:lnTo>
                    <a:pt x="79917" y="180981"/>
                  </a:lnTo>
                  <a:lnTo>
                    <a:pt x="138974" y="148550"/>
                  </a:lnTo>
                  <a:lnTo>
                    <a:pt x="173927" y="133210"/>
                  </a:lnTo>
                  <a:lnTo>
                    <a:pt x="212303" y="118506"/>
                  </a:lnTo>
                  <a:lnTo>
                    <a:pt x="253956" y="104474"/>
                  </a:lnTo>
                  <a:lnTo>
                    <a:pt x="298741" y="91154"/>
                  </a:lnTo>
                  <a:lnTo>
                    <a:pt x="346512" y="78582"/>
                  </a:lnTo>
                  <a:lnTo>
                    <a:pt x="397124" y="66798"/>
                  </a:lnTo>
                  <a:lnTo>
                    <a:pt x="450433" y="55839"/>
                  </a:lnTo>
                  <a:lnTo>
                    <a:pt x="506292" y="45743"/>
                  </a:lnTo>
                  <a:lnTo>
                    <a:pt x="564556" y="36548"/>
                  </a:lnTo>
                  <a:lnTo>
                    <a:pt x="625080" y="28293"/>
                  </a:lnTo>
                  <a:lnTo>
                    <a:pt x="687719" y="21015"/>
                  </a:lnTo>
                  <a:lnTo>
                    <a:pt x="752327" y="14752"/>
                  </a:lnTo>
                  <a:lnTo>
                    <a:pt x="818759" y="9542"/>
                  </a:lnTo>
                  <a:lnTo>
                    <a:pt x="886870" y="5424"/>
                  </a:lnTo>
                  <a:lnTo>
                    <a:pt x="956513" y="2436"/>
                  </a:lnTo>
                  <a:lnTo>
                    <a:pt x="1027545" y="615"/>
                  </a:lnTo>
                  <a:lnTo>
                    <a:pt x="1099820" y="0"/>
                  </a:lnTo>
                  <a:lnTo>
                    <a:pt x="1102836" y="0"/>
                  </a:lnTo>
                  <a:lnTo>
                    <a:pt x="1123950" y="0"/>
                  </a:lnTo>
                  <a:lnTo>
                    <a:pt x="1181258" y="0"/>
                  </a:lnTo>
                  <a:lnTo>
                    <a:pt x="1292859" y="0"/>
                  </a:lnTo>
                  <a:lnTo>
                    <a:pt x="1352956" y="394"/>
                  </a:lnTo>
                  <a:lnTo>
                    <a:pt x="1414278" y="1566"/>
                  </a:lnTo>
                  <a:lnTo>
                    <a:pt x="1476489" y="3502"/>
                  </a:lnTo>
                  <a:lnTo>
                    <a:pt x="1539251" y="6185"/>
                  </a:lnTo>
                  <a:lnTo>
                    <a:pt x="1602230" y="9600"/>
                  </a:lnTo>
                  <a:lnTo>
                    <a:pt x="1665089" y="13731"/>
                  </a:lnTo>
                  <a:lnTo>
                    <a:pt x="1727491" y="18564"/>
                  </a:lnTo>
                  <a:lnTo>
                    <a:pt x="1789100" y="24082"/>
                  </a:lnTo>
                  <a:lnTo>
                    <a:pt x="1849581" y="30271"/>
                  </a:lnTo>
                  <a:lnTo>
                    <a:pt x="1908596" y="37115"/>
                  </a:lnTo>
                  <a:lnTo>
                    <a:pt x="1965810" y="44598"/>
                  </a:lnTo>
                  <a:lnTo>
                    <a:pt x="2020887" y="52704"/>
                  </a:lnTo>
                  <a:lnTo>
                    <a:pt x="2073490" y="61420"/>
                  </a:lnTo>
                  <a:lnTo>
                    <a:pt x="2123282" y="70729"/>
                  </a:lnTo>
                  <a:lnTo>
                    <a:pt x="2169928" y="80615"/>
                  </a:lnTo>
                  <a:lnTo>
                    <a:pt x="2213092" y="91063"/>
                  </a:lnTo>
                  <a:lnTo>
                    <a:pt x="2252437" y="102058"/>
                  </a:lnTo>
                  <a:lnTo>
                    <a:pt x="2318325" y="125628"/>
                  </a:lnTo>
                  <a:lnTo>
                    <a:pt x="2364903" y="151199"/>
                  </a:lnTo>
                  <a:lnTo>
                    <a:pt x="2392680" y="193039"/>
                  </a:lnTo>
                  <a:lnTo>
                    <a:pt x="2396926" y="193039"/>
                  </a:lnTo>
                  <a:lnTo>
                    <a:pt x="2426652" y="193039"/>
                  </a:lnTo>
                  <a:lnTo>
                    <a:pt x="2507337" y="193039"/>
                  </a:lnTo>
                  <a:lnTo>
                    <a:pt x="2664460" y="193039"/>
                  </a:lnTo>
                  <a:lnTo>
                    <a:pt x="2658705" y="194548"/>
                  </a:lnTo>
                  <a:lnTo>
                    <a:pt x="2618422" y="205104"/>
                  </a:lnTo>
                  <a:lnTo>
                    <a:pt x="2509083" y="233759"/>
                  </a:lnTo>
                  <a:lnTo>
                    <a:pt x="2296160" y="289560"/>
                  </a:lnTo>
                  <a:lnTo>
                    <a:pt x="2290425" y="288051"/>
                  </a:lnTo>
                  <a:lnTo>
                    <a:pt x="2250281" y="277495"/>
                  </a:lnTo>
                  <a:lnTo>
                    <a:pt x="2141319" y="248840"/>
                  </a:lnTo>
                  <a:lnTo>
                    <a:pt x="1929130" y="193039"/>
                  </a:lnTo>
                  <a:lnTo>
                    <a:pt x="1933376" y="193039"/>
                  </a:lnTo>
                  <a:lnTo>
                    <a:pt x="1963102" y="193039"/>
                  </a:lnTo>
                  <a:lnTo>
                    <a:pt x="2043787" y="193039"/>
                  </a:lnTo>
                  <a:lnTo>
                    <a:pt x="2200910" y="193039"/>
                  </a:lnTo>
                  <a:lnTo>
                    <a:pt x="2043945" y="163075"/>
                  </a:lnTo>
                  <a:lnTo>
                    <a:pt x="1698624" y="97154"/>
                  </a:lnTo>
                  <a:lnTo>
                    <a:pt x="1353304" y="31234"/>
                  </a:lnTo>
                  <a:lnTo>
                    <a:pt x="1196340" y="1269"/>
                  </a:lnTo>
                  <a:lnTo>
                    <a:pt x="1036558" y="46315"/>
                  </a:lnTo>
                  <a:lnTo>
                    <a:pt x="670560" y="145414"/>
                  </a:lnTo>
                  <a:lnTo>
                    <a:pt x="268366" y="244514"/>
                  </a:lnTo>
                  <a:lnTo>
                    <a:pt x="0" y="289560"/>
                  </a:lnTo>
                  <a:close/>
                </a:path>
              </a:pathLst>
            </a:custGeom>
            <a:ln w="125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6" name="object 1336"/>
          <p:cNvGrpSpPr/>
          <p:nvPr/>
        </p:nvGrpSpPr>
        <p:grpSpPr>
          <a:xfrm>
            <a:off x="2270390" y="4658420"/>
            <a:ext cx="3676015" cy="1697989"/>
            <a:chOff x="2270390" y="4658420"/>
            <a:chExt cx="3676015" cy="1697989"/>
          </a:xfrm>
        </p:grpSpPr>
        <p:sp>
          <p:nvSpPr>
            <p:cNvPr id="1337" name="object 1337"/>
            <p:cNvSpPr/>
            <p:nvPr/>
          </p:nvSpPr>
          <p:spPr>
            <a:xfrm>
              <a:off x="4643119" y="5229859"/>
              <a:ext cx="1296670" cy="287020"/>
            </a:xfrm>
            <a:custGeom>
              <a:avLst/>
              <a:gdLst/>
              <a:ahLst/>
              <a:cxnLst/>
              <a:rect l="l" t="t" r="r" b="b"/>
              <a:pathLst>
                <a:path w="1296670" h="287020">
                  <a:moveTo>
                    <a:pt x="0" y="0"/>
                  </a:moveTo>
                  <a:lnTo>
                    <a:pt x="1296669" y="287019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2275839" y="4664709"/>
              <a:ext cx="2527300" cy="1685289"/>
            </a:xfrm>
            <a:custGeom>
              <a:avLst/>
              <a:gdLst/>
              <a:ahLst/>
              <a:cxnLst/>
              <a:rect l="l" t="t" r="r" b="b"/>
              <a:pathLst>
                <a:path w="2527300" h="1685289">
                  <a:moveTo>
                    <a:pt x="2363470" y="1521459"/>
                  </a:moveTo>
                  <a:lnTo>
                    <a:pt x="2265680" y="1521459"/>
                  </a:lnTo>
                  <a:lnTo>
                    <a:pt x="2527300" y="1685289"/>
                  </a:lnTo>
                  <a:lnTo>
                    <a:pt x="2363470" y="1521459"/>
                  </a:lnTo>
                  <a:close/>
                </a:path>
                <a:path w="2527300" h="1685289">
                  <a:moveTo>
                    <a:pt x="1010920" y="965199"/>
                  </a:moveTo>
                  <a:lnTo>
                    <a:pt x="1103630" y="1023619"/>
                  </a:lnTo>
                  <a:lnTo>
                    <a:pt x="1469389" y="1235709"/>
                  </a:lnTo>
                  <a:lnTo>
                    <a:pt x="1656080" y="1333499"/>
                  </a:lnTo>
                  <a:lnTo>
                    <a:pt x="1832610" y="1417320"/>
                  </a:lnTo>
                  <a:lnTo>
                    <a:pt x="1991360" y="1483359"/>
                  </a:lnTo>
                  <a:lnTo>
                    <a:pt x="2061210" y="1507489"/>
                  </a:lnTo>
                  <a:lnTo>
                    <a:pt x="2122170" y="1525270"/>
                  </a:lnTo>
                  <a:lnTo>
                    <a:pt x="2174240" y="1536699"/>
                  </a:lnTo>
                  <a:lnTo>
                    <a:pt x="2197100" y="1540509"/>
                  </a:lnTo>
                  <a:lnTo>
                    <a:pt x="2216150" y="1540509"/>
                  </a:lnTo>
                  <a:lnTo>
                    <a:pt x="2258060" y="1530349"/>
                  </a:lnTo>
                  <a:lnTo>
                    <a:pt x="2261870" y="1525270"/>
                  </a:lnTo>
                  <a:lnTo>
                    <a:pt x="2265680" y="1521459"/>
                  </a:lnTo>
                  <a:lnTo>
                    <a:pt x="2363470" y="1521459"/>
                  </a:lnTo>
                  <a:lnTo>
                    <a:pt x="2247900" y="1405889"/>
                  </a:lnTo>
                  <a:lnTo>
                    <a:pt x="2080260" y="1405889"/>
                  </a:lnTo>
                  <a:lnTo>
                    <a:pt x="1010920" y="965199"/>
                  </a:lnTo>
                  <a:close/>
                </a:path>
                <a:path w="2527300" h="1685289">
                  <a:moveTo>
                    <a:pt x="1818639" y="1242059"/>
                  </a:moveTo>
                  <a:lnTo>
                    <a:pt x="2080260" y="1405889"/>
                  </a:lnTo>
                  <a:lnTo>
                    <a:pt x="2247900" y="1405889"/>
                  </a:lnTo>
                  <a:lnTo>
                    <a:pt x="2223770" y="1381759"/>
                  </a:lnTo>
                  <a:lnTo>
                    <a:pt x="1818639" y="1242059"/>
                  </a:lnTo>
                  <a:close/>
                </a:path>
                <a:path w="2527300" h="1685289">
                  <a:moveTo>
                    <a:pt x="11430" y="0"/>
                  </a:moveTo>
                  <a:lnTo>
                    <a:pt x="5080" y="13969"/>
                  </a:lnTo>
                  <a:lnTo>
                    <a:pt x="1270" y="29209"/>
                  </a:lnTo>
                  <a:lnTo>
                    <a:pt x="0" y="45719"/>
                  </a:lnTo>
                  <a:lnTo>
                    <a:pt x="2540" y="62229"/>
                  </a:lnTo>
                  <a:lnTo>
                    <a:pt x="13970" y="102869"/>
                  </a:lnTo>
                  <a:lnTo>
                    <a:pt x="35560" y="147319"/>
                  </a:lnTo>
                  <a:lnTo>
                    <a:pt x="66040" y="196850"/>
                  </a:lnTo>
                  <a:lnTo>
                    <a:pt x="106680" y="250189"/>
                  </a:lnTo>
                  <a:lnTo>
                    <a:pt x="156210" y="307339"/>
                  </a:lnTo>
                  <a:lnTo>
                    <a:pt x="213360" y="367029"/>
                  </a:lnTo>
                  <a:lnTo>
                    <a:pt x="351790" y="495300"/>
                  </a:lnTo>
                  <a:lnTo>
                    <a:pt x="518160" y="629919"/>
                  </a:lnTo>
                  <a:lnTo>
                    <a:pt x="707390" y="768349"/>
                  </a:lnTo>
                  <a:lnTo>
                    <a:pt x="918210" y="906779"/>
                  </a:lnTo>
                  <a:lnTo>
                    <a:pt x="1010920" y="965199"/>
                  </a:lnTo>
                  <a:lnTo>
                    <a:pt x="1008380" y="962659"/>
                  </a:lnTo>
                  <a:lnTo>
                    <a:pt x="1002030" y="955039"/>
                  </a:lnTo>
                  <a:lnTo>
                    <a:pt x="975360" y="928369"/>
                  </a:lnTo>
                  <a:lnTo>
                    <a:pt x="881380" y="830579"/>
                  </a:lnTo>
                  <a:lnTo>
                    <a:pt x="580390" y="525779"/>
                  </a:lnTo>
                  <a:lnTo>
                    <a:pt x="246380" y="199389"/>
                  </a:lnTo>
                  <a:lnTo>
                    <a:pt x="107950" y="74929"/>
                  </a:lnTo>
                  <a:lnTo>
                    <a:pt x="53340" y="3047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FF000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2276679" y="4664709"/>
              <a:ext cx="2526665" cy="1685289"/>
            </a:xfrm>
            <a:custGeom>
              <a:avLst/>
              <a:gdLst/>
              <a:ahLst/>
              <a:cxnLst/>
              <a:rect l="l" t="t" r="r" b="b"/>
              <a:pathLst>
                <a:path w="2526665" h="1685289">
                  <a:moveTo>
                    <a:pt x="10589" y="0"/>
                  </a:moveTo>
                  <a:lnTo>
                    <a:pt x="3466" y="15449"/>
                  </a:lnTo>
                  <a:lnTo>
                    <a:pt x="0" y="32893"/>
                  </a:lnTo>
                  <a:lnTo>
                    <a:pt x="107" y="52246"/>
                  </a:lnTo>
                  <a:lnTo>
                    <a:pt x="10703" y="96338"/>
                  </a:lnTo>
                  <a:lnTo>
                    <a:pt x="34581" y="147042"/>
                  </a:lnTo>
                  <a:lnTo>
                    <a:pt x="71064" y="203674"/>
                  </a:lnTo>
                  <a:lnTo>
                    <a:pt x="119479" y="265553"/>
                  </a:lnTo>
                  <a:lnTo>
                    <a:pt x="147949" y="298246"/>
                  </a:lnTo>
                  <a:lnTo>
                    <a:pt x="179150" y="331994"/>
                  </a:lnTo>
                  <a:lnTo>
                    <a:pt x="212996" y="366712"/>
                  </a:lnTo>
                  <a:lnTo>
                    <a:pt x="249403" y="402314"/>
                  </a:lnTo>
                  <a:lnTo>
                    <a:pt x="288286" y="438716"/>
                  </a:lnTo>
                  <a:lnTo>
                    <a:pt x="329562" y="475831"/>
                  </a:lnTo>
                  <a:lnTo>
                    <a:pt x="373146" y="513575"/>
                  </a:lnTo>
                  <a:lnTo>
                    <a:pt x="418954" y="551861"/>
                  </a:lnTo>
                  <a:lnTo>
                    <a:pt x="466901" y="590605"/>
                  </a:lnTo>
                  <a:lnTo>
                    <a:pt x="516903" y="629721"/>
                  </a:lnTo>
                  <a:lnTo>
                    <a:pt x="568875" y="669124"/>
                  </a:lnTo>
                  <a:lnTo>
                    <a:pt x="622734" y="708728"/>
                  </a:lnTo>
                  <a:lnTo>
                    <a:pt x="678395" y="748448"/>
                  </a:lnTo>
                  <a:lnTo>
                    <a:pt x="735773" y="788198"/>
                  </a:lnTo>
                  <a:lnTo>
                    <a:pt x="794784" y="827894"/>
                  </a:lnTo>
                  <a:lnTo>
                    <a:pt x="855345" y="867450"/>
                  </a:lnTo>
                  <a:lnTo>
                    <a:pt x="917369" y="906779"/>
                  </a:lnTo>
                  <a:lnTo>
                    <a:pt x="920267" y="908605"/>
                  </a:lnTo>
                  <a:lnTo>
                    <a:pt x="940547" y="921384"/>
                  </a:lnTo>
                  <a:lnTo>
                    <a:pt x="995594" y="956071"/>
                  </a:lnTo>
                  <a:lnTo>
                    <a:pt x="1102789" y="1023619"/>
                  </a:lnTo>
                  <a:lnTo>
                    <a:pt x="1154314" y="1055457"/>
                  </a:lnTo>
                  <a:lnTo>
                    <a:pt x="1207130" y="1087380"/>
                  </a:lnTo>
                  <a:lnTo>
                    <a:pt x="1261006" y="1119255"/>
                  </a:lnTo>
                  <a:lnTo>
                    <a:pt x="1315708" y="1150947"/>
                  </a:lnTo>
                  <a:lnTo>
                    <a:pt x="1371002" y="1182323"/>
                  </a:lnTo>
                  <a:lnTo>
                    <a:pt x="1426655" y="1213248"/>
                  </a:lnTo>
                  <a:lnTo>
                    <a:pt x="1482434" y="1243590"/>
                  </a:lnTo>
                  <a:lnTo>
                    <a:pt x="1538104" y="1273213"/>
                  </a:lnTo>
                  <a:lnTo>
                    <a:pt x="1593433" y="1301985"/>
                  </a:lnTo>
                  <a:lnTo>
                    <a:pt x="1648187" y="1329770"/>
                  </a:lnTo>
                  <a:lnTo>
                    <a:pt x="1702132" y="1356435"/>
                  </a:lnTo>
                  <a:lnTo>
                    <a:pt x="1755036" y="1381847"/>
                  </a:lnTo>
                  <a:lnTo>
                    <a:pt x="1806665" y="1405870"/>
                  </a:lnTo>
                  <a:lnTo>
                    <a:pt x="1856785" y="1428372"/>
                  </a:lnTo>
                  <a:lnTo>
                    <a:pt x="1905163" y="1449218"/>
                  </a:lnTo>
                  <a:lnTo>
                    <a:pt x="1951565" y="1468274"/>
                  </a:lnTo>
                  <a:lnTo>
                    <a:pt x="1995759" y="1485406"/>
                  </a:lnTo>
                  <a:lnTo>
                    <a:pt x="2037509" y="1500481"/>
                  </a:lnTo>
                  <a:lnTo>
                    <a:pt x="2076584" y="1513364"/>
                  </a:lnTo>
                  <a:lnTo>
                    <a:pt x="2145773" y="1532020"/>
                  </a:lnTo>
                  <a:lnTo>
                    <a:pt x="2201457" y="1540302"/>
                  </a:lnTo>
                  <a:lnTo>
                    <a:pt x="2223651" y="1540219"/>
                  </a:lnTo>
                  <a:lnTo>
                    <a:pt x="2241768" y="1537139"/>
                  </a:lnTo>
                  <a:lnTo>
                    <a:pt x="2255575" y="1530931"/>
                  </a:lnTo>
                  <a:lnTo>
                    <a:pt x="2264839" y="1521459"/>
                  </a:lnTo>
                  <a:lnTo>
                    <a:pt x="2268927" y="1524019"/>
                  </a:lnTo>
                  <a:lnTo>
                    <a:pt x="2297542" y="1541938"/>
                  </a:lnTo>
                  <a:lnTo>
                    <a:pt x="2375210" y="1590575"/>
                  </a:lnTo>
                  <a:lnTo>
                    <a:pt x="2526459" y="1685289"/>
                  </a:lnTo>
                  <a:lnTo>
                    <a:pt x="2521717" y="1680547"/>
                  </a:lnTo>
                  <a:lnTo>
                    <a:pt x="2488518" y="1647348"/>
                  </a:lnTo>
                  <a:lnTo>
                    <a:pt x="2398408" y="1557238"/>
                  </a:lnTo>
                  <a:lnTo>
                    <a:pt x="2222929" y="1381759"/>
                  </a:lnTo>
                  <a:lnTo>
                    <a:pt x="2216599" y="1379577"/>
                  </a:lnTo>
                  <a:lnTo>
                    <a:pt x="2172288" y="1364297"/>
                  </a:lnTo>
                  <a:lnTo>
                    <a:pt x="2052015" y="1322824"/>
                  </a:lnTo>
                  <a:lnTo>
                    <a:pt x="1817799" y="1242059"/>
                  </a:lnTo>
                  <a:lnTo>
                    <a:pt x="1821887" y="1244619"/>
                  </a:lnTo>
                  <a:lnTo>
                    <a:pt x="1850502" y="1262538"/>
                  </a:lnTo>
                  <a:lnTo>
                    <a:pt x="1928170" y="1311175"/>
                  </a:lnTo>
                  <a:lnTo>
                    <a:pt x="2079419" y="1405889"/>
                  </a:lnTo>
                  <a:lnTo>
                    <a:pt x="1912335" y="1337032"/>
                  </a:lnTo>
                  <a:lnTo>
                    <a:pt x="1544749" y="1185545"/>
                  </a:lnTo>
                  <a:lnTo>
                    <a:pt x="1177164" y="1034057"/>
                  </a:lnTo>
                  <a:lnTo>
                    <a:pt x="1010079" y="965199"/>
                  </a:lnTo>
                  <a:lnTo>
                    <a:pt x="879984" y="830639"/>
                  </a:lnTo>
                  <a:lnTo>
                    <a:pt x="579867" y="525938"/>
                  </a:lnTo>
                  <a:lnTo>
                    <a:pt x="244984" y="199568"/>
                  </a:lnTo>
                  <a:lnTo>
                    <a:pt x="10589" y="0"/>
                  </a:lnTo>
                  <a:close/>
                </a:path>
              </a:pathLst>
            </a:custGeom>
            <a:ln w="125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0" name="object 1340"/>
          <p:cNvSpPr txBox="1">
            <a:spLocks noGrp="1"/>
          </p:cNvSpPr>
          <p:nvPr>
            <p:ph type="ftr" sz="quarter" idx="4294967295"/>
          </p:nvPr>
        </p:nvSpPr>
        <p:spPr>
          <a:xfrm>
            <a:off x="7936230" y="6661008"/>
            <a:ext cx="113030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/>
              <a:t>L2S4</a:t>
            </a:r>
            <a:r>
              <a:rPr spc="-25" dirty="0"/>
              <a:t> </a:t>
            </a:r>
            <a:r>
              <a:rPr spc="-5" dirty="0"/>
              <a:t>STAPS</a:t>
            </a:r>
            <a:r>
              <a:rPr spc="-25" dirty="0"/>
              <a:t> </a:t>
            </a:r>
            <a:r>
              <a:rPr dirty="0"/>
              <a:t>Avignon</a:t>
            </a:r>
          </a:p>
        </p:txBody>
      </p:sp>
      <p:sp>
        <p:nvSpPr>
          <p:cNvPr id="1341" name="Titre 13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75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149859"/>
            <a:ext cx="172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</a:rPr>
              <a:t>Neurophysiologie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36230" y="6647180"/>
            <a:ext cx="11303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latin typeface="Times New Roman"/>
                <a:cs typeface="Times New Roman"/>
              </a:rPr>
              <a:t>L2S4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STAPS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Avignon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6720" y="716280"/>
            <a:ext cx="528447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LES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TERMINAISONS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NERVEUSES</a:t>
            </a:r>
            <a:r>
              <a:rPr sz="1800" b="1" spc="-10" dirty="0">
                <a:latin typeface="Times New Roman"/>
                <a:cs typeface="Times New Roman"/>
              </a:rPr>
              <a:t> SENSITIVES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7570" y="1772920"/>
            <a:ext cx="6096000" cy="326262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28750" y="3068320"/>
            <a:ext cx="1273810" cy="520700"/>
          </a:xfrm>
          <a:prstGeom prst="rect">
            <a:avLst/>
          </a:prstGeom>
          <a:solidFill>
            <a:srgbClr val="000000"/>
          </a:solidFill>
          <a:ln w="12579">
            <a:solidFill>
              <a:srgbClr val="FFFF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83185" indent="80010">
              <a:lnSpc>
                <a:spcPct val="100000"/>
              </a:lnSpc>
              <a:spcBef>
                <a:spcPts val="370"/>
              </a:spcBef>
            </a:pPr>
            <a:r>
              <a:rPr sz="1400" dirty="0">
                <a:solidFill>
                  <a:srgbClr val="FFFF00"/>
                </a:solidFill>
                <a:latin typeface="Times New Roman"/>
                <a:cs typeface="Times New Roman"/>
              </a:rPr>
              <a:t>Corpuscules </a:t>
            </a:r>
            <a:r>
              <a:rPr sz="1400" spc="5" dirty="0">
                <a:solidFill>
                  <a:srgbClr val="FFFF00"/>
                </a:solidFill>
                <a:latin typeface="Times New Roman"/>
                <a:cs typeface="Times New Roman"/>
              </a:rPr>
              <a:t> de</a:t>
            </a:r>
            <a:r>
              <a:rPr sz="1400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Times New Roman"/>
                <a:cs typeface="Times New Roman"/>
              </a:rPr>
              <a:t>MEISSNER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66060" y="4941570"/>
            <a:ext cx="1089660" cy="520700"/>
          </a:xfrm>
          <a:prstGeom prst="rect">
            <a:avLst/>
          </a:prstGeom>
          <a:solidFill>
            <a:srgbClr val="000000"/>
          </a:solidFill>
          <a:ln w="12579">
            <a:solidFill>
              <a:srgbClr val="00FF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41605" marR="94615" indent="-40640">
              <a:lnSpc>
                <a:spcPct val="100000"/>
              </a:lnSpc>
              <a:spcBef>
                <a:spcPts val="370"/>
              </a:spcBef>
            </a:pPr>
            <a:r>
              <a:rPr sz="1400" spc="5" dirty="0">
                <a:solidFill>
                  <a:srgbClr val="00FF00"/>
                </a:solidFill>
                <a:latin typeface="Times New Roman"/>
                <a:cs typeface="Times New Roman"/>
              </a:rPr>
              <a:t>C</a:t>
            </a:r>
            <a:r>
              <a:rPr sz="1400" spc="10" dirty="0">
                <a:solidFill>
                  <a:srgbClr val="00FF00"/>
                </a:solidFill>
                <a:latin typeface="Times New Roman"/>
                <a:cs typeface="Times New Roman"/>
              </a:rPr>
              <a:t>o</a:t>
            </a:r>
            <a:r>
              <a:rPr sz="1400" spc="-10" dirty="0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sz="1400" spc="10" dirty="0">
                <a:solidFill>
                  <a:srgbClr val="00FF00"/>
                </a:solidFill>
                <a:latin typeface="Times New Roman"/>
                <a:cs typeface="Times New Roman"/>
              </a:rPr>
              <a:t>pu</a:t>
            </a:r>
            <a:r>
              <a:rPr sz="1400" spc="5" dirty="0">
                <a:solidFill>
                  <a:srgbClr val="00FF00"/>
                </a:solidFill>
                <a:latin typeface="Times New Roman"/>
                <a:cs typeface="Times New Roman"/>
              </a:rPr>
              <a:t>s</a:t>
            </a:r>
            <a:r>
              <a:rPr sz="1400" spc="-5" dirty="0">
                <a:solidFill>
                  <a:srgbClr val="00FF00"/>
                </a:solidFill>
                <a:latin typeface="Times New Roman"/>
                <a:cs typeface="Times New Roman"/>
              </a:rPr>
              <a:t>c</a:t>
            </a:r>
            <a:r>
              <a:rPr sz="1400" spc="10" dirty="0">
                <a:solidFill>
                  <a:srgbClr val="00FF00"/>
                </a:solidFill>
                <a:latin typeface="Times New Roman"/>
                <a:cs typeface="Times New Roman"/>
              </a:rPr>
              <a:t>ul</a:t>
            </a:r>
            <a:r>
              <a:rPr sz="1400" spc="-5" dirty="0">
                <a:solidFill>
                  <a:srgbClr val="00FF00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srgbClr val="00FF00"/>
                </a:solidFill>
                <a:latin typeface="Times New Roman"/>
                <a:cs typeface="Times New Roman"/>
              </a:rPr>
              <a:t>s  </a:t>
            </a:r>
            <a:r>
              <a:rPr sz="1400" spc="5" dirty="0">
                <a:solidFill>
                  <a:srgbClr val="00FF00"/>
                </a:solidFill>
                <a:latin typeface="Times New Roman"/>
                <a:cs typeface="Times New Roman"/>
              </a:rPr>
              <a:t>de</a:t>
            </a:r>
            <a:r>
              <a:rPr sz="1400" spc="-50" dirty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FF00"/>
                </a:solidFill>
                <a:latin typeface="Times New Roman"/>
                <a:cs typeface="Times New Roman"/>
              </a:rPr>
              <a:t>PACINI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2579" y="4941570"/>
            <a:ext cx="1085850" cy="520700"/>
          </a:xfrm>
          <a:prstGeom prst="rect">
            <a:avLst/>
          </a:prstGeom>
          <a:solidFill>
            <a:srgbClr val="000000"/>
          </a:solidFill>
          <a:ln w="12579">
            <a:solidFill>
              <a:srgbClr val="33CCF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 marR="82550" indent="8890">
              <a:lnSpc>
                <a:spcPct val="100000"/>
              </a:lnSpc>
              <a:spcBef>
                <a:spcPts val="370"/>
              </a:spcBef>
            </a:pPr>
            <a:r>
              <a:rPr sz="1400" dirty="0">
                <a:solidFill>
                  <a:srgbClr val="33CCFF"/>
                </a:solidFill>
                <a:latin typeface="Times New Roman"/>
                <a:cs typeface="Times New Roman"/>
              </a:rPr>
              <a:t>Corpuscules </a:t>
            </a:r>
            <a:r>
              <a:rPr sz="1400" spc="-335" dirty="0"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33CCFF"/>
                </a:solidFill>
                <a:latin typeface="Times New Roman"/>
                <a:cs typeface="Times New Roman"/>
              </a:rPr>
              <a:t>de</a:t>
            </a:r>
            <a:r>
              <a:rPr sz="1400" spc="-80" dirty="0"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3CCFF"/>
                </a:solidFill>
                <a:latin typeface="Times New Roman"/>
                <a:cs typeface="Times New Roman"/>
              </a:rPr>
              <a:t>RUFFINI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6409" y="4941570"/>
            <a:ext cx="972819" cy="520700"/>
          </a:xfrm>
          <a:prstGeom prst="rect">
            <a:avLst/>
          </a:prstGeom>
          <a:solidFill>
            <a:srgbClr val="000000"/>
          </a:solidFill>
          <a:ln w="12579">
            <a:solidFill>
              <a:srgbClr val="CC00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21285" marR="83185" indent="-30480">
              <a:lnSpc>
                <a:spcPct val="100000"/>
              </a:lnSpc>
              <a:spcBef>
                <a:spcPts val="370"/>
              </a:spcBef>
            </a:pPr>
            <a:r>
              <a:rPr sz="1400" dirty="0">
                <a:solidFill>
                  <a:srgbClr val="CC00CC"/>
                </a:solidFill>
                <a:latin typeface="Times New Roman"/>
                <a:cs typeface="Times New Roman"/>
              </a:rPr>
              <a:t>Disques</a:t>
            </a:r>
            <a:r>
              <a:rPr sz="1400" spc="-75" dirty="0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CC00CC"/>
                </a:solidFill>
                <a:latin typeface="Times New Roman"/>
                <a:cs typeface="Times New Roman"/>
              </a:rPr>
              <a:t>de </a:t>
            </a:r>
            <a:r>
              <a:rPr sz="1400" spc="-335" dirty="0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CC00CC"/>
                </a:solidFill>
                <a:latin typeface="Times New Roman"/>
                <a:cs typeface="Times New Roman"/>
              </a:rPr>
              <a:t>MERKEL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21169" y="4941570"/>
            <a:ext cx="1154430" cy="520700"/>
          </a:xfrm>
          <a:prstGeom prst="rect">
            <a:avLst/>
          </a:prstGeom>
          <a:solidFill>
            <a:srgbClr val="000000"/>
          </a:solidFill>
          <a:ln w="12579">
            <a:solidFill>
              <a:srgbClr val="FFCC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69875" marR="84455" indent="-179070">
              <a:lnSpc>
                <a:spcPct val="100000"/>
              </a:lnSpc>
              <a:spcBef>
                <a:spcPts val="370"/>
              </a:spcBef>
            </a:pPr>
            <a:r>
              <a:rPr sz="1400" spc="-10" dirty="0">
                <a:solidFill>
                  <a:srgbClr val="FFCC00"/>
                </a:solidFill>
                <a:latin typeface="Times New Roman"/>
                <a:cs typeface="Times New Roman"/>
              </a:rPr>
              <a:t>T</a:t>
            </a:r>
            <a:r>
              <a:rPr sz="1400" spc="-5" dirty="0">
                <a:solidFill>
                  <a:srgbClr val="FFCC00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srgbClr val="FFCC00"/>
                </a:solidFill>
                <a:latin typeface="Times New Roman"/>
                <a:cs typeface="Times New Roman"/>
              </a:rPr>
              <a:t>r</a:t>
            </a:r>
            <a:r>
              <a:rPr sz="1400" spc="-20" dirty="0">
                <a:solidFill>
                  <a:srgbClr val="FFCC00"/>
                </a:solidFill>
                <a:latin typeface="Times New Roman"/>
                <a:cs typeface="Times New Roman"/>
              </a:rPr>
              <a:t>m</a:t>
            </a:r>
            <a:r>
              <a:rPr sz="1400" dirty="0">
                <a:solidFill>
                  <a:srgbClr val="FFCC00"/>
                </a:solidFill>
                <a:latin typeface="Times New Roman"/>
                <a:cs typeface="Times New Roman"/>
              </a:rPr>
              <a:t>i</a:t>
            </a:r>
            <a:r>
              <a:rPr sz="1400" spc="10" dirty="0">
                <a:solidFill>
                  <a:srgbClr val="FFCC00"/>
                </a:solidFill>
                <a:latin typeface="Times New Roman"/>
                <a:cs typeface="Times New Roman"/>
              </a:rPr>
              <a:t>n</a:t>
            </a:r>
            <a:r>
              <a:rPr sz="1400" spc="-5" dirty="0">
                <a:solidFill>
                  <a:srgbClr val="FFCC00"/>
                </a:solidFill>
                <a:latin typeface="Times New Roman"/>
                <a:cs typeface="Times New Roman"/>
              </a:rPr>
              <a:t>a</a:t>
            </a:r>
            <a:r>
              <a:rPr sz="1400" spc="10" dirty="0">
                <a:solidFill>
                  <a:srgbClr val="FFCC00"/>
                </a:solidFill>
                <a:latin typeface="Times New Roman"/>
                <a:cs typeface="Times New Roman"/>
              </a:rPr>
              <a:t>i</a:t>
            </a:r>
            <a:r>
              <a:rPr sz="1400" spc="15" dirty="0">
                <a:solidFill>
                  <a:srgbClr val="FFCC00"/>
                </a:solidFill>
                <a:latin typeface="Times New Roman"/>
                <a:cs typeface="Times New Roman"/>
              </a:rPr>
              <a:t>s</a:t>
            </a:r>
            <a:r>
              <a:rPr sz="1400" dirty="0">
                <a:solidFill>
                  <a:srgbClr val="FFCC00"/>
                </a:solidFill>
                <a:latin typeface="Times New Roman"/>
                <a:cs typeface="Times New Roman"/>
              </a:rPr>
              <a:t>o</a:t>
            </a:r>
            <a:r>
              <a:rPr sz="1400" spc="10" dirty="0">
                <a:solidFill>
                  <a:srgbClr val="FFCC00"/>
                </a:solidFill>
                <a:latin typeface="Times New Roman"/>
                <a:cs typeface="Times New Roman"/>
              </a:rPr>
              <a:t>n</a:t>
            </a:r>
            <a:r>
              <a:rPr sz="1400" dirty="0">
                <a:solidFill>
                  <a:srgbClr val="FFCC00"/>
                </a:solidFill>
                <a:latin typeface="Times New Roman"/>
                <a:cs typeface="Times New Roman"/>
              </a:rPr>
              <a:t>s  </a:t>
            </a:r>
            <a:r>
              <a:rPr sz="1400" spc="-5" dirty="0">
                <a:solidFill>
                  <a:srgbClr val="FFCC00"/>
                </a:solidFill>
                <a:latin typeface="Times New Roman"/>
                <a:cs typeface="Times New Roman"/>
              </a:rPr>
              <a:t>LIBRES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1380" y="5935979"/>
            <a:ext cx="160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SENSIBILITE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37179" y="5800090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Profonde </a:t>
            </a:r>
            <a:r>
              <a:rPr sz="1800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(pre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n)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2560" y="3959859"/>
            <a:ext cx="1197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64809" y="5935979"/>
            <a:ext cx="1197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68490" y="5935979"/>
            <a:ext cx="1193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Douloureuse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62617" y="5518150"/>
            <a:ext cx="75565" cy="287020"/>
          </a:xfrm>
          <a:custGeom>
            <a:avLst/>
            <a:gdLst/>
            <a:ahLst/>
            <a:cxnLst/>
            <a:rect l="l" t="t" r="r" b="b"/>
            <a:pathLst>
              <a:path w="75564" h="287020">
                <a:moveTo>
                  <a:pt x="74942" y="210820"/>
                </a:moveTo>
                <a:lnTo>
                  <a:pt x="43091" y="211366"/>
                </a:lnTo>
                <a:lnTo>
                  <a:pt x="41922" y="0"/>
                </a:lnTo>
                <a:lnTo>
                  <a:pt x="30492" y="0"/>
                </a:lnTo>
                <a:lnTo>
                  <a:pt x="30492" y="211582"/>
                </a:lnTo>
                <a:lnTo>
                  <a:pt x="0" y="212090"/>
                </a:lnTo>
                <a:lnTo>
                  <a:pt x="38100" y="287020"/>
                </a:lnTo>
                <a:lnTo>
                  <a:pt x="74942" y="210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99480" y="5518150"/>
            <a:ext cx="74930" cy="359410"/>
          </a:xfrm>
          <a:custGeom>
            <a:avLst/>
            <a:gdLst/>
            <a:ahLst/>
            <a:cxnLst/>
            <a:rect l="l" t="t" r="r" b="b"/>
            <a:pathLst>
              <a:path w="74929" h="359410">
                <a:moveTo>
                  <a:pt x="74930" y="283210"/>
                </a:moveTo>
                <a:lnTo>
                  <a:pt x="44310" y="283210"/>
                </a:lnTo>
                <a:lnTo>
                  <a:pt x="41910" y="0"/>
                </a:lnTo>
                <a:lnTo>
                  <a:pt x="30480" y="0"/>
                </a:lnTo>
                <a:lnTo>
                  <a:pt x="31673" y="283210"/>
                </a:lnTo>
                <a:lnTo>
                  <a:pt x="0" y="283210"/>
                </a:lnTo>
                <a:lnTo>
                  <a:pt x="38100" y="359410"/>
                </a:lnTo>
                <a:lnTo>
                  <a:pt x="74930" y="283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7270" y="5518150"/>
            <a:ext cx="76200" cy="359410"/>
          </a:xfrm>
          <a:custGeom>
            <a:avLst/>
            <a:gdLst/>
            <a:ahLst/>
            <a:cxnLst/>
            <a:rect l="l" t="t" r="r" b="b"/>
            <a:pathLst>
              <a:path w="76200" h="359410">
                <a:moveTo>
                  <a:pt x="76200" y="283210"/>
                </a:moveTo>
                <a:lnTo>
                  <a:pt x="44373" y="283210"/>
                </a:lnTo>
                <a:lnTo>
                  <a:pt x="43180" y="0"/>
                </a:lnTo>
                <a:lnTo>
                  <a:pt x="30480" y="0"/>
                </a:lnTo>
                <a:lnTo>
                  <a:pt x="31673" y="283210"/>
                </a:lnTo>
                <a:lnTo>
                  <a:pt x="0" y="283210"/>
                </a:lnTo>
                <a:lnTo>
                  <a:pt x="38100" y="359410"/>
                </a:lnTo>
                <a:lnTo>
                  <a:pt x="76200" y="283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01540" y="5518150"/>
            <a:ext cx="76200" cy="215900"/>
          </a:xfrm>
          <a:custGeom>
            <a:avLst/>
            <a:gdLst/>
            <a:ahLst/>
            <a:cxnLst/>
            <a:rect l="l" t="t" r="r" b="b"/>
            <a:pathLst>
              <a:path w="76200" h="215900">
                <a:moveTo>
                  <a:pt x="76200" y="139700"/>
                </a:moveTo>
                <a:lnTo>
                  <a:pt x="44323" y="140233"/>
                </a:lnTo>
                <a:lnTo>
                  <a:pt x="43180" y="0"/>
                </a:lnTo>
                <a:lnTo>
                  <a:pt x="30480" y="0"/>
                </a:lnTo>
                <a:lnTo>
                  <a:pt x="31623" y="140449"/>
                </a:lnTo>
                <a:lnTo>
                  <a:pt x="0" y="140970"/>
                </a:lnTo>
                <a:lnTo>
                  <a:pt x="38100" y="215900"/>
                </a:lnTo>
                <a:lnTo>
                  <a:pt x="76200" y="139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033270" y="2127310"/>
            <a:ext cx="5858510" cy="2719070"/>
            <a:chOff x="2033270" y="2127310"/>
            <a:chExt cx="5858510" cy="2719070"/>
          </a:xfrm>
        </p:grpSpPr>
        <p:sp>
          <p:nvSpPr>
            <p:cNvPr id="23" name="object 23"/>
            <p:cNvSpPr/>
            <p:nvPr/>
          </p:nvSpPr>
          <p:spPr>
            <a:xfrm>
              <a:off x="2033270" y="3630929"/>
              <a:ext cx="76200" cy="358140"/>
            </a:xfrm>
            <a:custGeom>
              <a:avLst/>
              <a:gdLst/>
              <a:ahLst/>
              <a:cxnLst/>
              <a:rect l="l" t="t" r="r" b="b"/>
              <a:pathLst>
                <a:path w="76200" h="358139">
                  <a:moveTo>
                    <a:pt x="76200" y="283210"/>
                  </a:moveTo>
                  <a:lnTo>
                    <a:pt x="44373" y="283210"/>
                  </a:lnTo>
                  <a:lnTo>
                    <a:pt x="43180" y="0"/>
                  </a:lnTo>
                  <a:lnTo>
                    <a:pt x="30480" y="0"/>
                  </a:lnTo>
                  <a:lnTo>
                    <a:pt x="31673" y="283210"/>
                  </a:lnTo>
                  <a:lnTo>
                    <a:pt x="0" y="283210"/>
                  </a:lnTo>
                  <a:lnTo>
                    <a:pt x="38100" y="358140"/>
                  </a:lnTo>
                  <a:lnTo>
                    <a:pt x="76200" y="283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56000" y="2285999"/>
              <a:ext cx="850900" cy="143510"/>
            </a:xfrm>
            <a:custGeom>
              <a:avLst/>
              <a:gdLst/>
              <a:ahLst/>
              <a:cxnLst/>
              <a:rect l="l" t="t" r="r" b="b"/>
              <a:pathLst>
                <a:path w="850900" h="143510">
                  <a:moveTo>
                    <a:pt x="598170" y="0"/>
                  </a:moveTo>
                  <a:lnTo>
                    <a:pt x="598170" y="35560"/>
                  </a:lnTo>
                  <a:lnTo>
                    <a:pt x="0" y="35560"/>
                  </a:lnTo>
                  <a:lnTo>
                    <a:pt x="0" y="107950"/>
                  </a:lnTo>
                  <a:lnTo>
                    <a:pt x="598170" y="107950"/>
                  </a:lnTo>
                  <a:lnTo>
                    <a:pt x="598170" y="143510"/>
                  </a:lnTo>
                  <a:lnTo>
                    <a:pt x="850900" y="71120"/>
                  </a:lnTo>
                  <a:lnTo>
                    <a:pt x="59817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56000" y="2285999"/>
              <a:ext cx="850900" cy="143510"/>
            </a:xfrm>
            <a:custGeom>
              <a:avLst/>
              <a:gdLst/>
              <a:ahLst/>
              <a:cxnLst/>
              <a:rect l="l" t="t" r="r" b="b"/>
              <a:pathLst>
                <a:path w="850900" h="143510">
                  <a:moveTo>
                    <a:pt x="0" y="35560"/>
                  </a:moveTo>
                  <a:lnTo>
                    <a:pt x="598170" y="35560"/>
                  </a:lnTo>
                  <a:lnTo>
                    <a:pt x="598170" y="0"/>
                  </a:lnTo>
                  <a:lnTo>
                    <a:pt x="850900" y="71120"/>
                  </a:lnTo>
                  <a:lnTo>
                    <a:pt x="598170" y="143510"/>
                  </a:lnTo>
                  <a:lnTo>
                    <a:pt x="598170" y="107950"/>
                  </a:lnTo>
                  <a:lnTo>
                    <a:pt x="0" y="107950"/>
                  </a:lnTo>
                  <a:lnTo>
                    <a:pt x="0" y="3556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98520" y="2321559"/>
              <a:ext cx="31750" cy="72390"/>
            </a:xfrm>
            <a:custGeom>
              <a:avLst/>
              <a:gdLst/>
              <a:ahLst/>
              <a:cxnLst/>
              <a:rect l="l" t="t" r="r" b="b"/>
              <a:pathLst>
                <a:path w="31750" h="72389">
                  <a:moveTo>
                    <a:pt x="31750" y="0"/>
                  </a:moveTo>
                  <a:lnTo>
                    <a:pt x="0" y="0"/>
                  </a:lnTo>
                  <a:lnTo>
                    <a:pt x="0" y="72389"/>
                  </a:lnTo>
                  <a:lnTo>
                    <a:pt x="31750" y="723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98520" y="2321559"/>
              <a:ext cx="31750" cy="72390"/>
            </a:xfrm>
            <a:custGeom>
              <a:avLst/>
              <a:gdLst/>
              <a:ahLst/>
              <a:cxnLst/>
              <a:rect l="l" t="t" r="r" b="b"/>
              <a:pathLst>
                <a:path w="31750" h="72389">
                  <a:moveTo>
                    <a:pt x="0" y="0"/>
                  </a:moveTo>
                  <a:lnTo>
                    <a:pt x="31750" y="0"/>
                  </a:lnTo>
                  <a:lnTo>
                    <a:pt x="31750" y="72389"/>
                  </a:lnTo>
                  <a:lnTo>
                    <a:pt x="0" y="7238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62020" y="2321559"/>
              <a:ext cx="62230" cy="72390"/>
            </a:xfrm>
            <a:custGeom>
              <a:avLst/>
              <a:gdLst/>
              <a:ahLst/>
              <a:cxnLst/>
              <a:rect l="l" t="t" r="r" b="b"/>
              <a:pathLst>
                <a:path w="62229" h="72389">
                  <a:moveTo>
                    <a:pt x="62229" y="0"/>
                  </a:moveTo>
                  <a:lnTo>
                    <a:pt x="0" y="0"/>
                  </a:lnTo>
                  <a:lnTo>
                    <a:pt x="0" y="72389"/>
                  </a:lnTo>
                  <a:lnTo>
                    <a:pt x="62229" y="72389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62020" y="2133599"/>
              <a:ext cx="4064000" cy="1440180"/>
            </a:xfrm>
            <a:custGeom>
              <a:avLst/>
              <a:gdLst/>
              <a:ahLst/>
              <a:cxnLst/>
              <a:rect l="l" t="t" r="r" b="b"/>
              <a:pathLst>
                <a:path w="4064000" h="1440179">
                  <a:moveTo>
                    <a:pt x="0" y="187960"/>
                  </a:moveTo>
                  <a:lnTo>
                    <a:pt x="62229" y="187960"/>
                  </a:lnTo>
                  <a:lnTo>
                    <a:pt x="62229" y="260350"/>
                  </a:lnTo>
                  <a:lnTo>
                    <a:pt x="0" y="260350"/>
                  </a:lnTo>
                  <a:lnTo>
                    <a:pt x="0" y="187960"/>
                  </a:lnTo>
                  <a:close/>
                </a:path>
                <a:path w="4064000" h="1440179">
                  <a:moveTo>
                    <a:pt x="4062729" y="0"/>
                  </a:moveTo>
                  <a:lnTo>
                    <a:pt x="4064000" y="358139"/>
                  </a:lnTo>
                </a:path>
                <a:path w="4064000" h="1440179">
                  <a:moveTo>
                    <a:pt x="4057650" y="398779"/>
                  </a:moveTo>
                  <a:lnTo>
                    <a:pt x="4058920" y="1440179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24750" y="2312669"/>
              <a:ext cx="71120" cy="1270"/>
            </a:xfrm>
            <a:custGeom>
              <a:avLst/>
              <a:gdLst/>
              <a:ahLst/>
              <a:cxnLst/>
              <a:rect l="l" t="t" r="r" b="b"/>
              <a:pathLst>
                <a:path w="71120" h="1269">
                  <a:moveTo>
                    <a:pt x="-6289" y="634"/>
                  </a:moveTo>
                  <a:lnTo>
                    <a:pt x="77409" y="634"/>
                  </a:lnTo>
                </a:path>
              </a:pathLst>
            </a:custGeom>
            <a:ln w="138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29829" y="3053079"/>
              <a:ext cx="71120" cy="1270"/>
            </a:xfrm>
            <a:custGeom>
              <a:avLst/>
              <a:gdLst/>
              <a:ahLst/>
              <a:cxnLst/>
              <a:rect l="l" t="t" r="r" b="b"/>
              <a:pathLst>
                <a:path w="71120" h="1269">
                  <a:moveTo>
                    <a:pt x="-6289" y="635"/>
                  </a:moveTo>
                  <a:lnTo>
                    <a:pt x="77409" y="635"/>
                  </a:lnTo>
                </a:path>
              </a:pathLst>
            </a:custGeom>
            <a:ln w="138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78300" y="4230369"/>
              <a:ext cx="970280" cy="589280"/>
            </a:xfrm>
            <a:custGeom>
              <a:avLst/>
              <a:gdLst/>
              <a:ahLst/>
              <a:cxnLst/>
              <a:rect l="l" t="t" r="r" b="b"/>
              <a:pathLst>
                <a:path w="970279" h="589279">
                  <a:moveTo>
                    <a:pt x="483870" y="589279"/>
                  </a:moveTo>
                  <a:lnTo>
                    <a:pt x="0" y="589279"/>
                  </a:lnTo>
                  <a:lnTo>
                    <a:pt x="0" y="0"/>
                  </a:lnTo>
                  <a:lnTo>
                    <a:pt x="970279" y="0"/>
                  </a:lnTo>
                  <a:lnTo>
                    <a:pt x="970279" y="589279"/>
                  </a:lnTo>
                  <a:lnTo>
                    <a:pt x="483870" y="589279"/>
                  </a:lnTo>
                  <a:close/>
                </a:path>
              </a:pathLst>
            </a:custGeom>
            <a:ln w="38097">
              <a:solidFill>
                <a:srgbClr val="33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43530" y="4240529"/>
              <a:ext cx="949960" cy="586740"/>
            </a:xfrm>
            <a:custGeom>
              <a:avLst/>
              <a:gdLst/>
              <a:ahLst/>
              <a:cxnLst/>
              <a:rect l="l" t="t" r="r" b="b"/>
              <a:pathLst>
                <a:path w="949960" h="586739">
                  <a:moveTo>
                    <a:pt x="474980" y="586740"/>
                  </a:moveTo>
                  <a:lnTo>
                    <a:pt x="0" y="586740"/>
                  </a:lnTo>
                  <a:lnTo>
                    <a:pt x="0" y="0"/>
                  </a:lnTo>
                  <a:lnTo>
                    <a:pt x="949959" y="0"/>
                  </a:lnTo>
                  <a:lnTo>
                    <a:pt x="949959" y="586740"/>
                  </a:lnTo>
                  <a:lnTo>
                    <a:pt x="474980" y="586740"/>
                  </a:lnTo>
                  <a:close/>
                </a:path>
              </a:pathLst>
            </a:custGeom>
            <a:ln w="3809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49900" y="4243069"/>
              <a:ext cx="960119" cy="576580"/>
            </a:xfrm>
            <a:custGeom>
              <a:avLst/>
              <a:gdLst/>
              <a:ahLst/>
              <a:cxnLst/>
              <a:rect l="l" t="t" r="r" b="b"/>
              <a:pathLst>
                <a:path w="960120" h="576579">
                  <a:moveTo>
                    <a:pt x="480060" y="576579"/>
                  </a:moveTo>
                  <a:lnTo>
                    <a:pt x="0" y="576579"/>
                  </a:lnTo>
                  <a:lnTo>
                    <a:pt x="0" y="0"/>
                  </a:lnTo>
                  <a:lnTo>
                    <a:pt x="960120" y="0"/>
                  </a:lnTo>
                  <a:lnTo>
                    <a:pt x="960120" y="576579"/>
                  </a:lnTo>
                  <a:lnTo>
                    <a:pt x="480060" y="576579"/>
                  </a:lnTo>
                  <a:close/>
                </a:path>
              </a:pathLst>
            </a:custGeom>
            <a:ln w="38097">
              <a:solidFill>
                <a:srgbClr val="CC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29120" y="4240529"/>
              <a:ext cx="943610" cy="579120"/>
            </a:xfrm>
            <a:custGeom>
              <a:avLst/>
              <a:gdLst/>
              <a:ahLst/>
              <a:cxnLst/>
              <a:rect l="l" t="t" r="r" b="b"/>
              <a:pathLst>
                <a:path w="943609" h="579120">
                  <a:moveTo>
                    <a:pt x="471170" y="579120"/>
                  </a:moveTo>
                  <a:lnTo>
                    <a:pt x="0" y="579120"/>
                  </a:lnTo>
                  <a:lnTo>
                    <a:pt x="0" y="0"/>
                  </a:lnTo>
                  <a:lnTo>
                    <a:pt x="943609" y="0"/>
                  </a:lnTo>
                  <a:lnTo>
                    <a:pt x="943609" y="579120"/>
                  </a:lnTo>
                  <a:lnTo>
                    <a:pt x="471170" y="579120"/>
                  </a:lnTo>
                  <a:close/>
                </a:path>
              </a:pathLst>
            </a:custGeom>
            <a:ln w="38097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06700" y="2769869"/>
              <a:ext cx="612140" cy="979169"/>
            </a:xfrm>
            <a:custGeom>
              <a:avLst/>
              <a:gdLst/>
              <a:ahLst/>
              <a:cxnLst/>
              <a:rect l="l" t="t" r="r" b="b"/>
              <a:pathLst>
                <a:path w="612139" h="979170">
                  <a:moveTo>
                    <a:pt x="306069" y="979169"/>
                  </a:moveTo>
                  <a:lnTo>
                    <a:pt x="0" y="979169"/>
                  </a:lnTo>
                  <a:lnTo>
                    <a:pt x="0" y="0"/>
                  </a:lnTo>
                  <a:lnTo>
                    <a:pt x="612139" y="0"/>
                  </a:lnTo>
                  <a:lnTo>
                    <a:pt x="612139" y="979169"/>
                  </a:lnTo>
                  <a:lnTo>
                    <a:pt x="306069" y="979169"/>
                  </a:lnTo>
                  <a:close/>
                </a:path>
              </a:pathLst>
            </a:custGeom>
            <a:ln w="3809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749540" y="2211070"/>
            <a:ext cx="591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é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21930" y="2948940"/>
            <a:ext cx="405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-1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5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91940" y="5800090"/>
            <a:ext cx="1288415" cy="102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123189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que  (chaud)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200"/>
              </a:spcBef>
            </a:pPr>
            <a:r>
              <a:rPr sz="1400" spc="5" dirty="0">
                <a:solidFill>
                  <a:srgbClr val="FF0000"/>
                </a:solidFill>
                <a:latin typeface="Times New Roman"/>
                <a:cs typeface="Times New Roman"/>
              </a:rPr>
              <a:t>Bulbes</a:t>
            </a:r>
            <a:r>
              <a:rPr sz="14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1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Krause </a:t>
            </a:r>
            <a:r>
              <a:rPr sz="1400" spc="-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(froid)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5196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149859"/>
            <a:ext cx="172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</a:rPr>
              <a:t>Neurophysiologie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36230" y="6647180"/>
            <a:ext cx="11303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latin typeface="Times New Roman"/>
                <a:cs typeface="Times New Roman"/>
              </a:rPr>
              <a:t>L2S4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STAPS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Avignon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8450" y="716280"/>
            <a:ext cx="554101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LES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TERMINAISONS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NERVEUSES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EFFECTRICES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2758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>
          <a:xfrm>
            <a:off x="398874" y="198193"/>
            <a:ext cx="8346253" cy="42109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mtClean="0"/>
              <a:t>Ex : les mouvements volontaires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95031" y="1275129"/>
            <a:ext cx="7753938" cy="538467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fr-FR" dirty="0" smtClean="0"/>
              <a:t>L’ordre du mouvement vient des N de l’aire corticale motrice</a:t>
            </a:r>
          </a:p>
          <a:p>
            <a:pPr>
              <a:defRPr/>
            </a:pPr>
            <a:r>
              <a:rPr lang="fr-FR" dirty="0" smtClean="0"/>
              <a:t>Les axones de ces N descendent dans la substance blanche, se croisent </a:t>
            </a:r>
            <a:r>
              <a:rPr lang="fr-FR" dirty="0"/>
              <a:t>a</a:t>
            </a:r>
            <a:r>
              <a:rPr lang="fr-FR" dirty="0" smtClean="0"/>
              <a:t>u niveau du tronc cérébral (décussation), puis descendent dans la moelle épinière jusqu’au niveau correspondant au muscle </a:t>
            </a:r>
          </a:p>
          <a:p>
            <a:pPr>
              <a:defRPr/>
            </a:pPr>
            <a:r>
              <a:rPr lang="fr-FR" dirty="0" smtClean="0"/>
              <a:t>Il se connectent (synapse) avec un neurone de la moelle épinière (motoneurone)</a:t>
            </a:r>
          </a:p>
          <a:p>
            <a:pPr>
              <a:defRPr/>
            </a:pPr>
            <a:r>
              <a:rPr lang="fr-FR" dirty="0" smtClean="0"/>
              <a:t>L’axone de celui-ci va jusqu’à la plaque motrice</a:t>
            </a:r>
          </a:p>
          <a:p>
            <a:pPr>
              <a:defRPr/>
            </a:pPr>
            <a:r>
              <a:rPr lang="fr-FR" dirty="0" smtClean="0"/>
              <a:t>La voie pyramidale (ou faisceau pyramidal est la voie empruntée par les ordres moteurs)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4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>
          <a:xfrm>
            <a:off x="398874" y="198193"/>
            <a:ext cx="8346253" cy="42109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mtClean="0"/>
              <a:t>Les mouvements volontaires</a:t>
            </a:r>
          </a:p>
        </p:txBody>
      </p:sp>
      <p:pic>
        <p:nvPicPr>
          <p:cNvPr id="53251" name="Picture 2" descr="C:\Users\Vince\Documents\Médecine\Présentations\physio-anat\Nerfs\_S_64_Organisation_generale_V__Pyramida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46" y="1040297"/>
            <a:ext cx="3634658" cy="541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8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Reflex Arc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7.23</a:t>
            </a:r>
            <a:endParaRPr lang="en-US" altLang="fr-FR" sz="4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" panose="02020603050405020304" pitchFamily="18" charset="0"/>
            </a:endParaRPr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81000" y="1447800"/>
            <a:ext cx="8245475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7388" indent="-230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562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/>
              <a:t>Reflex – rapid, predictable, and involuntary responses to stimuli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/>
              <a:t>Reflex arc – direct route from a sensory neuron, to an interneuron, to an effector</a:t>
            </a:r>
            <a:endParaRPr lang="en-US" altLang="fr-FR" sz="3000"/>
          </a:p>
        </p:txBody>
      </p:sp>
      <p:pic>
        <p:nvPicPr>
          <p:cNvPr id="34824" name="Picture 8" descr="0711a_SimpleReflexArcs_1.JPG  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3"/>
          <a:stretch>
            <a:fillRect/>
          </a:stretch>
        </p:blipFill>
        <p:spPr bwMode="auto">
          <a:xfrm>
            <a:off x="177800" y="4279900"/>
            <a:ext cx="87884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620000" y="60960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fr-FR" sz="1200"/>
              <a:t>Figure 7.11a</a:t>
            </a:r>
          </a:p>
        </p:txBody>
      </p:sp>
    </p:spTree>
    <p:extLst>
      <p:ext uri="{BB962C8B-B14F-4D97-AF65-F5344CB8AC3E}">
        <p14:creationId xmlns:p14="http://schemas.microsoft.com/office/powerpoint/2010/main" val="920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 advAuto="0"/>
      <p:bldP spid="34823" grpId="0" autoUpdateAnimBg="0"/>
      <p:bldP spid="3482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9580" y="992047"/>
            <a:ext cx="6692387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ar-DZ" sz="3762" dirty="0" smtClean="0">
                <a:latin typeface="Arial MT"/>
                <a:cs typeface="Arial MT"/>
              </a:rPr>
              <a:t>التقسيمات التحتية للجهاز العصبي </a:t>
            </a:r>
            <a:endParaRPr sz="3762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1771" y="2092585"/>
            <a:ext cx="3161847" cy="958618"/>
          </a:xfrm>
          <a:prstGeom prst="rect">
            <a:avLst/>
          </a:prstGeom>
        </p:spPr>
        <p:txBody>
          <a:bodyPr vert="horz" wrap="square" lIns="0" tIns="93938" rIns="0" bIns="0" rtlCol="0">
            <a:spAutoFit/>
          </a:bodyPr>
          <a:lstStyle/>
          <a:p>
            <a:pPr marL="304074" indent="-293214">
              <a:spcBef>
                <a:spcPts val="740"/>
              </a:spcBef>
              <a:buClr>
                <a:srgbClr val="00007C"/>
              </a:buClr>
              <a:buSzPct val="77777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539" b="1" i="1" spc="-4" dirty="0">
                <a:latin typeface="Arial"/>
                <a:cs typeface="Arial"/>
              </a:rPr>
              <a:t>Système</a:t>
            </a:r>
            <a:r>
              <a:rPr sz="1539" b="1" i="1" spc="-26" dirty="0">
                <a:latin typeface="Arial"/>
                <a:cs typeface="Arial"/>
              </a:rPr>
              <a:t> </a:t>
            </a:r>
            <a:r>
              <a:rPr sz="1539" b="1" i="1" spc="-4" dirty="0">
                <a:latin typeface="Arial"/>
                <a:cs typeface="Arial"/>
              </a:rPr>
              <a:t>nerveux</a:t>
            </a:r>
            <a:r>
              <a:rPr sz="1539" b="1" i="1" spc="-21" dirty="0">
                <a:latin typeface="Arial"/>
                <a:cs typeface="Arial"/>
              </a:rPr>
              <a:t> </a:t>
            </a:r>
            <a:r>
              <a:rPr sz="1539" b="1" i="1" spc="-4" dirty="0">
                <a:latin typeface="Arial"/>
                <a:cs typeface="Arial"/>
              </a:rPr>
              <a:t>central</a:t>
            </a:r>
            <a:endParaRPr sz="1539" dirty="0">
              <a:latin typeface="Arial"/>
              <a:cs typeface="Arial"/>
            </a:endParaRPr>
          </a:p>
          <a:p>
            <a:pPr marL="304074" indent="-293214">
              <a:spcBef>
                <a:spcPts val="658"/>
              </a:spcBef>
              <a:buClr>
                <a:srgbClr val="00007C"/>
              </a:buClr>
              <a:buSzPct val="77777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539" b="1" i="1" spc="-4" dirty="0">
                <a:latin typeface="Arial"/>
                <a:cs typeface="Arial"/>
              </a:rPr>
              <a:t>Système</a:t>
            </a:r>
            <a:r>
              <a:rPr sz="1539" b="1" i="1" spc="-21" dirty="0">
                <a:latin typeface="Arial"/>
                <a:cs typeface="Arial"/>
              </a:rPr>
              <a:t> </a:t>
            </a:r>
            <a:r>
              <a:rPr sz="1539" b="1" i="1" spc="-4" dirty="0">
                <a:latin typeface="Arial"/>
                <a:cs typeface="Arial"/>
              </a:rPr>
              <a:t>nerveux</a:t>
            </a:r>
            <a:r>
              <a:rPr sz="1539" b="1" i="1" spc="-17" dirty="0">
                <a:latin typeface="Arial"/>
                <a:cs typeface="Arial"/>
              </a:rPr>
              <a:t> </a:t>
            </a:r>
            <a:r>
              <a:rPr sz="1539" b="1" i="1" spc="-4" dirty="0">
                <a:latin typeface="Arial"/>
                <a:cs typeface="Arial"/>
              </a:rPr>
              <a:t>périphérique</a:t>
            </a:r>
            <a:endParaRPr sz="1539" dirty="0">
              <a:latin typeface="Arial"/>
              <a:cs typeface="Arial"/>
            </a:endParaRPr>
          </a:p>
          <a:p>
            <a:pPr marL="646699" lvl="1" indent="-245431">
              <a:spcBef>
                <a:spcPts val="693"/>
              </a:spcBef>
              <a:buClr>
                <a:srgbClr val="9999CC"/>
              </a:buClr>
              <a:buSzPct val="81250"/>
              <a:buFont typeface="Wingdings"/>
              <a:buChar char=""/>
              <a:tabLst>
                <a:tab pos="646699" algn="l"/>
                <a:tab pos="647242" algn="l"/>
              </a:tabLst>
            </a:pPr>
            <a:r>
              <a:rPr sz="1368" spc="-4" dirty="0">
                <a:latin typeface="Arial MT"/>
                <a:cs typeface="Arial MT"/>
              </a:rPr>
              <a:t>Afférences</a:t>
            </a:r>
            <a:endParaRPr sz="1368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1772" y="3114279"/>
            <a:ext cx="2562926" cy="87879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646699" indent="-245431">
              <a:spcBef>
                <a:spcPts val="81"/>
              </a:spcBef>
              <a:buClr>
                <a:srgbClr val="9999CC"/>
              </a:buClr>
              <a:buSzPct val="81250"/>
              <a:buFont typeface="Wingdings"/>
              <a:buChar char=""/>
              <a:tabLst>
                <a:tab pos="646699" algn="l"/>
                <a:tab pos="647242" algn="l"/>
              </a:tabLst>
            </a:pPr>
            <a:r>
              <a:rPr sz="1368" spc="-4" dirty="0">
                <a:latin typeface="Arial MT"/>
                <a:cs typeface="Arial MT"/>
              </a:rPr>
              <a:t>efférences</a:t>
            </a:r>
            <a:endParaRPr sz="1368" dirty="0">
              <a:latin typeface="Arial MT"/>
              <a:cs typeface="Arial MT"/>
            </a:endParaRPr>
          </a:p>
          <a:p>
            <a:pPr marL="304074" indent="-293214">
              <a:spcBef>
                <a:spcPts val="4"/>
              </a:spcBef>
              <a:buClr>
                <a:srgbClr val="00007C"/>
              </a:buClr>
              <a:buSzPct val="77777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539" b="1" i="1" spc="-4" dirty="0">
                <a:latin typeface="Arial"/>
                <a:cs typeface="Arial"/>
              </a:rPr>
              <a:t>SN</a:t>
            </a:r>
            <a:r>
              <a:rPr sz="1539" b="1" i="1" spc="-30" dirty="0">
                <a:latin typeface="Arial"/>
                <a:cs typeface="Arial"/>
              </a:rPr>
              <a:t> </a:t>
            </a:r>
            <a:r>
              <a:rPr sz="1539" b="1" i="1" spc="-4" dirty="0">
                <a:latin typeface="Arial"/>
                <a:cs typeface="Arial"/>
              </a:rPr>
              <a:t>végétatif</a:t>
            </a:r>
            <a:r>
              <a:rPr sz="1539" b="1" i="1" spc="-21" dirty="0">
                <a:latin typeface="Arial"/>
                <a:cs typeface="Arial"/>
              </a:rPr>
              <a:t> </a:t>
            </a:r>
            <a:r>
              <a:rPr sz="1539" b="1" i="1" spc="-4" dirty="0">
                <a:latin typeface="Arial"/>
                <a:cs typeface="Arial"/>
              </a:rPr>
              <a:t>(autonome)</a:t>
            </a:r>
            <a:endParaRPr sz="1539" dirty="0">
              <a:latin typeface="Arial"/>
              <a:cs typeface="Arial"/>
            </a:endParaRPr>
          </a:p>
          <a:p>
            <a:pPr marL="646699" lvl="1" indent="-245431">
              <a:spcBef>
                <a:spcPts val="4"/>
              </a:spcBef>
              <a:buClr>
                <a:srgbClr val="9999CC"/>
              </a:buClr>
              <a:buSzPct val="81250"/>
              <a:buFont typeface="Wingdings"/>
              <a:buChar char=""/>
              <a:tabLst>
                <a:tab pos="646699" algn="l"/>
                <a:tab pos="647242" algn="l"/>
              </a:tabLst>
            </a:pPr>
            <a:r>
              <a:rPr sz="1368" spc="-4" dirty="0">
                <a:latin typeface="Arial MT"/>
                <a:cs typeface="Arial MT"/>
              </a:rPr>
              <a:t>Sympathique</a:t>
            </a:r>
            <a:endParaRPr sz="1368" dirty="0">
              <a:latin typeface="Arial MT"/>
              <a:cs typeface="Arial MT"/>
            </a:endParaRPr>
          </a:p>
          <a:p>
            <a:pPr marL="646699" lvl="1" indent="-245431">
              <a:buClr>
                <a:srgbClr val="9999CC"/>
              </a:buClr>
              <a:buSzPct val="81250"/>
              <a:buFont typeface="Wingdings"/>
              <a:buChar char=""/>
              <a:tabLst>
                <a:tab pos="646699" algn="l"/>
                <a:tab pos="647242" algn="l"/>
              </a:tabLst>
            </a:pPr>
            <a:r>
              <a:rPr sz="1368" spc="-4" dirty="0">
                <a:latin typeface="Arial MT"/>
                <a:cs typeface="Arial MT"/>
              </a:rPr>
              <a:t>para</a:t>
            </a:r>
            <a:r>
              <a:rPr sz="1368" spc="-21" dirty="0">
                <a:latin typeface="Arial MT"/>
                <a:cs typeface="Arial MT"/>
              </a:rPr>
              <a:t> </a:t>
            </a:r>
            <a:r>
              <a:rPr sz="1368" spc="-4" dirty="0">
                <a:latin typeface="Arial MT"/>
                <a:cs typeface="Arial MT"/>
              </a:rPr>
              <a:t>sympathique</a:t>
            </a:r>
            <a:endParaRPr sz="1368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4747" y="2427286"/>
            <a:ext cx="3030567" cy="291587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00967" y="3099944"/>
            <a:ext cx="434394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latin typeface="Arial MT"/>
                <a:cs typeface="Arial MT"/>
              </a:rPr>
              <a:t>SN</a:t>
            </a:r>
            <a:r>
              <a:rPr sz="1539" dirty="0">
                <a:latin typeface="Arial MT"/>
                <a:cs typeface="Arial MT"/>
              </a:rPr>
              <a:t>C</a:t>
            </a:r>
            <a:endParaRPr sz="1539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79315" y="3760658"/>
            <a:ext cx="423534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latin typeface="Arial MT"/>
                <a:cs typeface="Arial MT"/>
              </a:rPr>
              <a:t>SN</a:t>
            </a:r>
            <a:r>
              <a:rPr sz="1539" dirty="0">
                <a:latin typeface="Arial MT"/>
                <a:cs typeface="Arial MT"/>
              </a:rPr>
              <a:t>P</a:t>
            </a:r>
            <a:endParaRPr sz="1539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7908" y="4253260"/>
            <a:ext cx="423534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latin typeface="Arial MT"/>
                <a:cs typeface="Arial MT"/>
              </a:rPr>
              <a:t>SN</a:t>
            </a:r>
            <a:r>
              <a:rPr sz="1539" dirty="0">
                <a:latin typeface="Arial MT"/>
                <a:cs typeface="Arial MT"/>
              </a:rPr>
              <a:t>V</a:t>
            </a:r>
            <a:endParaRPr sz="1539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1465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Simple Reflex Arc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7.24</a:t>
            </a:r>
            <a:endParaRPr lang="en-US" altLang="fr-FR" sz="4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" panose="02020603050405020304" pitchFamily="18" charset="0"/>
            </a:endParaRP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7388" indent="-230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562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fr-FR" altLang="fr-FR" sz="3000"/>
          </a:p>
        </p:txBody>
      </p:sp>
      <p:pic>
        <p:nvPicPr>
          <p:cNvPr id="35848" name="Picture 8" descr="0711bc_SimpleReflexArcs_1.JPG 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"/>
          <a:stretch>
            <a:fillRect/>
          </a:stretch>
        </p:blipFill>
        <p:spPr bwMode="auto">
          <a:xfrm>
            <a:off x="381000" y="1447800"/>
            <a:ext cx="845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620000" y="58674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fr-FR" sz="1200"/>
              <a:t>Figure 7.11b, c</a:t>
            </a:r>
          </a:p>
        </p:txBody>
      </p:sp>
    </p:spTree>
    <p:extLst>
      <p:ext uri="{BB962C8B-B14F-4D97-AF65-F5344CB8AC3E}">
        <p14:creationId xmlns:p14="http://schemas.microsoft.com/office/powerpoint/2010/main" val="35093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 advAuto="0"/>
      <p:bldP spid="35847" grpId="0" autoUpdateAnimBg="0"/>
      <p:bldP spid="3584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Types of Reflexes and Regulation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7.25</a:t>
            </a:r>
            <a:endParaRPr lang="en-US" altLang="fr-FR" sz="4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" panose="02020603050405020304" pitchFamily="18" charset="0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81000" y="1447800"/>
            <a:ext cx="8245475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7388" indent="-230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562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/>
              <a:t>Autonomic reflexes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/>
              <a:t>Smooth muscle regulation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/>
              <a:t>Heart and blood pressure regulation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/>
              <a:t>Regulation of glands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/>
              <a:t>Digestive system regulation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/>
              <a:t>Somatic reflexes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/>
              <a:t>Activation of skeletal muscles</a:t>
            </a:r>
            <a:endParaRPr lang="en-US" altLang="fr-FR" sz="3000"/>
          </a:p>
        </p:txBody>
      </p:sp>
    </p:spTree>
    <p:extLst>
      <p:ext uri="{BB962C8B-B14F-4D97-AF65-F5344CB8AC3E}">
        <p14:creationId xmlns:p14="http://schemas.microsoft.com/office/powerpoint/2010/main" val="24314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 advAuto="0"/>
      <p:bldP spid="3687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title"/>
          </p:nvPr>
        </p:nvSpPr>
        <p:spPr>
          <a:xfrm>
            <a:off x="398874" y="198193"/>
            <a:ext cx="8346253" cy="42109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mtClean="0"/>
              <a:t>Ex : les réflexes ostéo-tendineux</a:t>
            </a:r>
          </a:p>
        </p:txBody>
      </p:sp>
      <p:pic>
        <p:nvPicPr>
          <p:cNvPr id="55299" name="Picture 2" descr="C:\Users\Vince\Documents\Médecine\Présentations\physio-anat\Nerfs\myotati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22" y="1880906"/>
            <a:ext cx="6469095" cy="311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8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fr-FR" smtClean="0"/>
              <a:t>Brain Structure and Function</a:t>
            </a:r>
          </a:p>
        </p:txBody>
      </p:sp>
    </p:spTree>
    <p:extLst>
      <p:ext uri="{BB962C8B-B14F-4D97-AF65-F5344CB8AC3E}">
        <p14:creationId xmlns:p14="http://schemas.microsoft.com/office/powerpoint/2010/main" val="31396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7826" y="5774512"/>
            <a:ext cx="1216713" cy="5321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8074" y="796903"/>
            <a:ext cx="6302518" cy="1364635"/>
          </a:xfrm>
          <a:prstGeom prst="rect">
            <a:avLst/>
          </a:prstGeom>
        </p:spPr>
        <p:txBody>
          <a:bodyPr vert="horz" wrap="square" lIns="0" tIns="1031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1"/>
              </a:spcBef>
            </a:pPr>
            <a:r>
              <a:rPr spc="-9" dirty="0">
                <a:latin typeface="Arial MT"/>
                <a:cs typeface="Arial MT"/>
              </a:rPr>
              <a:t>Deux</a:t>
            </a:r>
            <a:r>
              <a:rPr spc="17" dirty="0">
                <a:latin typeface="Arial MT"/>
                <a:cs typeface="Arial MT"/>
              </a:rPr>
              <a:t> </a:t>
            </a:r>
            <a:r>
              <a:rPr spc="-4" dirty="0">
                <a:latin typeface="Arial MT"/>
                <a:cs typeface="Arial MT"/>
              </a:rPr>
              <a:t>subdivisions</a:t>
            </a:r>
            <a:r>
              <a:rPr spc="4" dirty="0">
                <a:latin typeface="Arial MT"/>
                <a:cs typeface="Arial MT"/>
              </a:rPr>
              <a:t> </a:t>
            </a:r>
            <a:r>
              <a:rPr spc="-4" dirty="0">
                <a:latin typeface="Arial MT"/>
                <a:cs typeface="Arial MT"/>
              </a:rPr>
              <a:t>fonctionnelles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1159" y="2626369"/>
            <a:ext cx="3124381" cy="899895"/>
          </a:xfrm>
          <a:prstGeom prst="rect">
            <a:avLst/>
          </a:prstGeom>
        </p:spPr>
        <p:txBody>
          <a:bodyPr vert="horz" wrap="square" lIns="0" tIns="85250" rIns="0" bIns="0" rtlCol="0">
            <a:spAutoFit/>
          </a:bodyPr>
          <a:lstStyle/>
          <a:p>
            <a:pPr marL="255748" indent="-245431">
              <a:spcBef>
                <a:spcPts val="671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256291" algn="l"/>
              </a:tabLst>
            </a:pPr>
            <a:r>
              <a:rPr sz="2394" b="1" i="1" spc="-4" dirty="0">
                <a:latin typeface="Arial"/>
                <a:cs typeface="Arial"/>
              </a:rPr>
              <a:t>Système</a:t>
            </a:r>
            <a:r>
              <a:rPr sz="2394" b="1" i="1" spc="-43" dirty="0">
                <a:latin typeface="Arial"/>
                <a:cs typeface="Arial"/>
              </a:rPr>
              <a:t> </a:t>
            </a:r>
            <a:r>
              <a:rPr sz="2394" b="1" i="1" spc="-4" dirty="0">
                <a:latin typeface="Arial"/>
                <a:cs typeface="Arial"/>
              </a:rPr>
              <a:t>somatique</a:t>
            </a:r>
            <a:endParaRPr sz="2394">
              <a:latin typeface="Arial"/>
              <a:cs typeface="Arial"/>
            </a:endParaRPr>
          </a:p>
          <a:p>
            <a:pPr marL="255748" indent="-245431">
              <a:spcBef>
                <a:spcPts val="581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256291" algn="l"/>
              </a:tabLst>
            </a:pPr>
            <a:r>
              <a:rPr sz="2394" b="1" i="1" spc="-4" dirty="0">
                <a:latin typeface="Arial"/>
                <a:cs typeface="Arial"/>
              </a:rPr>
              <a:t>Système</a:t>
            </a:r>
            <a:r>
              <a:rPr sz="2394" b="1" i="1" spc="-13" dirty="0">
                <a:latin typeface="Arial"/>
                <a:cs typeface="Arial"/>
              </a:rPr>
              <a:t> </a:t>
            </a:r>
            <a:r>
              <a:rPr sz="2394" b="1" i="1" spc="-4" dirty="0">
                <a:latin typeface="Arial"/>
                <a:cs typeface="Arial"/>
              </a:rPr>
              <a:t>viscéral</a:t>
            </a:r>
            <a:endParaRPr sz="2394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4747" y="2427286"/>
            <a:ext cx="3030567" cy="291587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00967" y="3099944"/>
            <a:ext cx="434394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latin typeface="Arial MT"/>
                <a:cs typeface="Arial MT"/>
              </a:rPr>
              <a:t>SN</a:t>
            </a:r>
            <a:r>
              <a:rPr sz="1539" dirty="0">
                <a:latin typeface="Arial MT"/>
                <a:cs typeface="Arial MT"/>
              </a:rPr>
              <a:t>C</a:t>
            </a:r>
            <a:endParaRPr sz="1539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17908" y="3760659"/>
            <a:ext cx="1284721" cy="75443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R="4344" algn="r">
              <a:spcBef>
                <a:spcPts val="86"/>
              </a:spcBef>
            </a:pPr>
            <a:r>
              <a:rPr sz="1539" spc="-4" dirty="0">
                <a:latin typeface="Arial MT"/>
                <a:cs typeface="Arial MT"/>
              </a:rPr>
              <a:t>SNP</a:t>
            </a:r>
            <a:endParaRPr sz="1539">
              <a:latin typeface="Arial MT"/>
              <a:cs typeface="Arial MT"/>
            </a:endParaRPr>
          </a:p>
          <a:p>
            <a:pPr>
              <a:spcBef>
                <a:spcPts val="13"/>
              </a:spcBef>
            </a:pPr>
            <a:endParaRPr sz="1753">
              <a:latin typeface="Arial MT"/>
              <a:cs typeface="Arial MT"/>
            </a:endParaRPr>
          </a:p>
          <a:p>
            <a:pPr marL="10860"/>
            <a:r>
              <a:rPr sz="1539" spc="-4" dirty="0">
                <a:latin typeface="Arial MT"/>
                <a:cs typeface="Arial MT"/>
              </a:rPr>
              <a:t>SNV</a:t>
            </a:r>
            <a:endParaRPr sz="1539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0964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5864" y="2121527"/>
            <a:ext cx="6499082" cy="4185389"/>
            <a:chOff x="2217107" y="2249233"/>
            <a:chExt cx="7600315" cy="4894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4069" y="6521195"/>
              <a:ext cx="1422878" cy="6222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21869" y="2253995"/>
              <a:ext cx="6248400" cy="609600"/>
            </a:xfrm>
            <a:custGeom>
              <a:avLst/>
              <a:gdLst/>
              <a:ahLst/>
              <a:cxnLst/>
              <a:rect l="l" t="t" r="r" b="b"/>
              <a:pathLst>
                <a:path w="6248400" h="609600">
                  <a:moveTo>
                    <a:pt x="6248399" y="457199"/>
                  </a:moveTo>
                  <a:lnTo>
                    <a:pt x="6248399" y="0"/>
                  </a:lnTo>
                  <a:lnTo>
                    <a:pt x="152399" y="0"/>
                  </a:lnTo>
                  <a:lnTo>
                    <a:pt x="0" y="152399"/>
                  </a:lnTo>
                  <a:lnTo>
                    <a:pt x="0" y="609599"/>
                  </a:lnTo>
                  <a:lnTo>
                    <a:pt x="6095999" y="609599"/>
                  </a:lnTo>
                  <a:lnTo>
                    <a:pt x="6248399" y="457199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21869" y="2253995"/>
              <a:ext cx="6248400" cy="152400"/>
            </a:xfrm>
            <a:custGeom>
              <a:avLst/>
              <a:gdLst/>
              <a:ahLst/>
              <a:cxnLst/>
              <a:rect l="l" t="t" r="r" b="b"/>
              <a:pathLst>
                <a:path w="6248400" h="152400">
                  <a:moveTo>
                    <a:pt x="6248399" y="0"/>
                  </a:moveTo>
                  <a:lnTo>
                    <a:pt x="152399" y="0"/>
                  </a:lnTo>
                  <a:lnTo>
                    <a:pt x="0" y="152399"/>
                  </a:lnTo>
                  <a:lnTo>
                    <a:pt x="6095999" y="152399"/>
                  </a:lnTo>
                  <a:lnTo>
                    <a:pt x="6248399" y="0"/>
                  </a:lnTo>
                  <a:close/>
                </a:path>
              </a:pathLst>
            </a:custGeom>
            <a:solidFill>
              <a:srgbClr val="ACA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17869" y="2253995"/>
              <a:ext cx="152400" cy="609600"/>
            </a:xfrm>
            <a:custGeom>
              <a:avLst/>
              <a:gdLst/>
              <a:ahLst/>
              <a:cxnLst/>
              <a:rect l="l" t="t" r="r" b="b"/>
              <a:pathLst>
                <a:path w="152400" h="609600">
                  <a:moveTo>
                    <a:pt x="152399" y="457199"/>
                  </a:moveTo>
                  <a:lnTo>
                    <a:pt x="152399" y="0"/>
                  </a:lnTo>
                  <a:lnTo>
                    <a:pt x="0" y="152399"/>
                  </a:lnTo>
                  <a:lnTo>
                    <a:pt x="0" y="609599"/>
                  </a:lnTo>
                  <a:lnTo>
                    <a:pt x="152399" y="457199"/>
                  </a:lnTo>
                  <a:close/>
                </a:path>
              </a:pathLst>
            </a:custGeom>
            <a:solidFill>
              <a:srgbClr val="7B7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1869" y="2253995"/>
              <a:ext cx="6248400" cy="609600"/>
            </a:xfrm>
            <a:custGeom>
              <a:avLst/>
              <a:gdLst/>
              <a:ahLst/>
              <a:cxnLst/>
              <a:rect l="l" t="t" r="r" b="b"/>
              <a:pathLst>
                <a:path w="6248400" h="609600">
                  <a:moveTo>
                    <a:pt x="152399" y="0"/>
                  </a:moveTo>
                  <a:lnTo>
                    <a:pt x="0" y="152399"/>
                  </a:lnTo>
                  <a:lnTo>
                    <a:pt x="0" y="609599"/>
                  </a:lnTo>
                  <a:lnTo>
                    <a:pt x="6095999" y="609599"/>
                  </a:lnTo>
                  <a:lnTo>
                    <a:pt x="6248399" y="457199"/>
                  </a:lnTo>
                  <a:lnTo>
                    <a:pt x="6248399" y="0"/>
                  </a:lnTo>
                  <a:lnTo>
                    <a:pt x="152399" y="0"/>
                  </a:lnTo>
                  <a:close/>
                </a:path>
                <a:path w="6248400" h="609600">
                  <a:moveTo>
                    <a:pt x="0" y="152399"/>
                  </a:moveTo>
                  <a:lnTo>
                    <a:pt x="6095999" y="152399"/>
                  </a:lnTo>
                  <a:lnTo>
                    <a:pt x="6248399" y="0"/>
                  </a:lnTo>
                </a:path>
                <a:path w="6248400" h="609600">
                  <a:moveTo>
                    <a:pt x="6095999" y="152399"/>
                  </a:moveTo>
                  <a:lnTo>
                    <a:pt x="6095999" y="609599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14455" y="1378714"/>
            <a:ext cx="4619783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dirty="0">
                <a:latin typeface="Tahoma"/>
                <a:cs typeface="Tahoma"/>
              </a:rPr>
              <a:t>Un</a:t>
            </a:r>
            <a:r>
              <a:rPr sz="3762" spc="-38" dirty="0">
                <a:latin typeface="Tahoma"/>
                <a:cs typeface="Tahoma"/>
              </a:rPr>
              <a:t> </a:t>
            </a:r>
            <a:r>
              <a:rPr sz="3762" spc="-4" dirty="0">
                <a:latin typeface="Tahoma"/>
                <a:cs typeface="Tahoma"/>
              </a:rPr>
              <a:t>réseau</a:t>
            </a:r>
            <a:r>
              <a:rPr sz="3762" spc="-38" dirty="0">
                <a:latin typeface="Tahoma"/>
                <a:cs typeface="Tahoma"/>
              </a:rPr>
              <a:t> </a:t>
            </a:r>
            <a:r>
              <a:rPr sz="3762" dirty="0">
                <a:latin typeface="Tahoma"/>
                <a:cs typeface="Tahoma"/>
              </a:rPr>
              <a:t>dynamique</a:t>
            </a:r>
            <a:endParaRPr sz="3762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2739" y="2269818"/>
            <a:ext cx="1770157" cy="32675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2052" spc="-4" dirty="0">
                <a:latin typeface="Tahoma"/>
                <a:cs typeface="Tahoma"/>
              </a:rPr>
              <a:t>Cortex</a:t>
            </a:r>
            <a:r>
              <a:rPr sz="2052" spc="-60" dirty="0">
                <a:latin typeface="Tahoma"/>
                <a:cs typeface="Tahoma"/>
              </a:rPr>
              <a:t> </a:t>
            </a:r>
            <a:r>
              <a:rPr sz="2052" spc="-4" dirty="0">
                <a:latin typeface="Tahoma"/>
                <a:cs typeface="Tahoma"/>
              </a:rPr>
              <a:t>cérébral</a:t>
            </a:r>
            <a:endParaRPr sz="2052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35227" y="3098914"/>
            <a:ext cx="6328582" cy="1637124"/>
            <a:chOff x="1912307" y="3392233"/>
            <a:chExt cx="7400925" cy="1914525"/>
          </a:xfrm>
        </p:grpSpPr>
        <p:sp>
          <p:nvSpPr>
            <p:cNvPr id="12" name="object 12"/>
            <p:cNvSpPr/>
            <p:nvPr/>
          </p:nvSpPr>
          <p:spPr>
            <a:xfrm>
              <a:off x="1917069" y="3396995"/>
              <a:ext cx="3048000" cy="609600"/>
            </a:xfrm>
            <a:custGeom>
              <a:avLst/>
              <a:gdLst/>
              <a:ahLst/>
              <a:cxnLst/>
              <a:rect l="l" t="t" r="r" b="b"/>
              <a:pathLst>
                <a:path w="3048000" h="609600">
                  <a:moveTo>
                    <a:pt x="3047999" y="457199"/>
                  </a:moveTo>
                  <a:lnTo>
                    <a:pt x="3047999" y="0"/>
                  </a:lnTo>
                  <a:lnTo>
                    <a:pt x="152399" y="0"/>
                  </a:lnTo>
                  <a:lnTo>
                    <a:pt x="0" y="152399"/>
                  </a:lnTo>
                  <a:lnTo>
                    <a:pt x="0" y="609599"/>
                  </a:lnTo>
                  <a:lnTo>
                    <a:pt x="2895599" y="609599"/>
                  </a:lnTo>
                  <a:lnTo>
                    <a:pt x="3047999" y="457199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17069" y="3396995"/>
              <a:ext cx="3048000" cy="152400"/>
            </a:xfrm>
            <a:custGeom>
              <a:avLst/>
              <a:gdLst/>
              <a:ahLst/>
              <a:cxnLst/>
              <a:rect l="l" t="t" r="r" b="b"/>
              <a:pathLst>
                <a:path w="3048000" h="152400">
                  <a:moveTo>
                    <a:pt x="3047999" y="0"/>
                  </a:moveTo>
                  <a:lnTo>
                    <a:pt x="152399" y="0"/>
                  </a:lnTo>
                  <a:lnTo>
                    <a:pt x="0" y="152399"/>
                  </a:lnTo>
                  <a:lnTo>
                    <a:pt x="2895599" y="152399"/>
                  </a:lnTo>
                  <a:lnTo>
                    <a:pt x="3047999" y="0"/>
                  </a:lnTo>
                  <a:close/>
                </a:path>
              </a:pathLst>
            </a:custGeom>
            <a:solidFill>
              <a:srgbClr val="ACA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12669" y="3396995"/>
              <a:ext cx="152400" cy="609600"/>
            </a:xfrm>
            <a:custGeom>
              <a:avLst/>
              <a:gdLst/>
              <a:ahLst/>
              <a:cxnLst/>
              <a:rect l="l" t="t" r="r" b="b"/>
              <a:pathLst>
                <a:path w="152400" h="609600">
                  <a:moveTo>
                    <a:pt x="152399" y="457199"/>
                  </a:moveTo>
                  <a:lnTo>
                    <a:pt x="152399" y="0"/>
                  </a:lnTo>
                  <a:lnTo>
                    <a:pt x="0" y="152399"/>
                  </a:lnTo>
                  <a:lnTo>
                    <a:pt x="0" y="609599"/>
                  </a:lnTo>
                  <a:lnTo>
                    <a:pt x="152399" y="457199"/>
                  </a:lnTo>
                  <a:close/>
                </a:path>
              </a:pathLst>
            </a:custGeom>
            <a:solidFill>
              <a:srgbClr val="7B7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17069" y="3396995"/>
              <a:ext cx="3048000" cy="609600"/>
            </a:xfrm>
            <a:custGeom>
              <a:avLst/>
              <a:gdLst/>
              <a:ahLst/>
              <a:cxnLst/>
              <a:rect l="l" t="t" r="r" b="b"/>
              <a:pathLst>
                <a:path w="3048000" h="609600">
                  <a:moveTo>
                    <a:pt x="152399" y="0"/>
                  </a:moveTo>
                  <a:lnTo>
                    <a:pt x="0" y="152399"/>
                  </a:lnTo>
                  <a:lnTo>
                    <a:pt x="0" y="609599"/>
                  </a:lnTo>
                  <a:lnTo>
                    <a:pt x="2895599" y="609599"/>
                  </a:lnTo>
                  <a:lnTo>
                    <a:pt x="3047999" y="457199"/>
                  </a:lnTo>
                  <a:lnTo>
                    <a:pt x="3047999" y="0"/>
                  </a:lnTo>
                  <a:lnTo>
                    <a:pt x="152399" y="0"/>
                  </a:lnTo>
                  <a:close/>
                </a:path>
                <a:path w="3048000" h="609600">
                  <a:moveTo>
                    <a:pt x="0" y="152399"/>
                  </a:moveTo>
                  <a:lnTo>
                    <a:pt x="2895599" y="152399"/>
                  </a:lnTo>
                  <a:lnTo>
                    <a:pt x="3047999" y="0"/>
                  </a:lnTo>
                </a:path>
                <a:path w="3048000" h="609600">
                  <a:moveTo>
                    <a:pt x="2895599" y="152399"/>
                  </a:moveTo>
                  <a:lnTo>
                    <a:pt x="2895599" y="609599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94069" y="3777995"/>
              <a:ext cx="914400" cy="1524000"/>
            </a:xfrm>
            <a:custGeom>
              <a:avLst/>
              <a:gdLst/>
              <a:ahLst/>
              <a:cxnLst/>
              <a:rect l="l" t="t" r="r" b="b"/>
              <a:pathLst>
                <a:path w="914400" h="1524000">
                  <a:moveTo>
                    <a:pt x="914399" y="1295399"/>
                  </a:moveTo>
                  <a:lnTo>
                    <a:pt x="914399" y="0"/>
                  </a:lnTo>
                  <a:lnTo>
                    <a:pt x="228599" y="0"/>
                  </a:lnTo>
                  <a:lnTo>
                    <a:pt x="0" y="228599"/>
                  </a:lnTo>
                  <a:lnTo>
                    <a:pt x="0" y="1523999"/>
                  </a:lnTo>
                  <a:lnTo>
                    <a:pt x="685799" y="1523999"/>
                  </a:lnTo>
                  <a:lnTo>
                    <a:pt x="914399" y="1295399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94069" y="3777995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914399" y="0"/>
                  </a:moveTo>
                  <a:lnTo>
                    <a:pt x="228599" y="0"/>
                  </a:lnTo>
                  <a:lnTo>
                    <a:pt x="0" y="228599"/>
                  </a:lnTo>
                  <a:lnTo>
                    <a:pt x="685799" y="228599"/>
                  </a:lnTo>
                  <a:lnTo>
                    <a:pt x="914399" y="0"/>
                  </a:lnTo>
                  <a:close/>
                </a:path>
              </a:pathLst>
            </a:custGeom>
            <a:solidFill>
              <a:srgbClr val="ACA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79869" y="3777995"/>
              <a:ext cx="228600" cy="1524000"/>
            </a:xfrm>
            <a:custGeom>
              <a:avLst/>
              <a:gdLst/>
              <a:ahLst/>
              <a:cxnLst/>
              <a:rect l="l" t="t" r="r" b="b"/>
              <a:pathLst>
                <a:path w="228600" h="1524000">
                  <a:moveTo>
                    <a:pt x="228599" y="1295399"/>
                  </a:moveTo>
                  <a:lnTo>
                    <a:pt x="228599" y="0"/>
                  </a:lnTo>
                  <a:lnTo>
                    <a:pt x="0" y="228599"/>
                  </a:lnTo>
                  <a:lnTo>
                    <a:pt x="0" y="1523999"/>
                  </a:lnTo>
                  <a:lnTo>
                    <a:pt x="228599" y="1295399"/>
                  </a:lnTo>
                  <a:close/>
                </a:path>
              </a:pathLst>
            </a:custGeom>
            <a:solidFill>
              <a:srgbClr val="7B7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94069" y="3777995"/>
              <a:ext cx="914400" cy="1524000"/>
            </a:xfrm>
            <a:custGeom>
              <a:avLst/>
              <a:gdLst/>
              <a:ahLst/>
              <a:cxnLst/>
              <a:rect l="l" t="t" r="r" b="b"/>
              <a:pathLst>
                <a:path w="914400" h="1524000">
                  <a:moveTo>
                    <a:pt x="228599" y="0"/>
                  </a:moveTo>
                  <a:lnTo>
                    <a:pt x="0" y="228599"/>
                  </a:lnTo>
                  <a:lnTo>
                    <a:pt x="0" y="1523999"/>
                  </a:lnTo>
                  <a:lnTo>
                    <a:pt x="685799" y="1523999"/>
                  </a:lnTo>
                  <a:lnTo>
                    <a:pt x="914399" y="1295399"/>
                  </a:lnTo>
                  <a:lnTo>
                    <a:pt x="914399" y="0"/>
                  </a:lnTo>
                  <a:lnTo>
                    <a:pt x="228599" y="0"/>
                  </a:lnTo>
                  <a:close/>
                </a:path>
                <a:path w="914400" h="1524000">
                  <a:moveTo>
                    <a:pt x="0" y="228599"/>
                  </a:moveTo>
                  <a:lnTo>
                    <a:pt x="685799" y="228599"/>
                  </a:lnTo>
                  <a:lnTo>
                    <a:pt x="914399" y="0"/>
                  </a:lnTo>
                </a:path>
                <a:path w="914400" h="1524000">
                  <a:moveTo>
                    <a:pt x="685799" y="228599"/>
                  </a:moveTo>
                  <a:lnTo>
                    <a:pt x="685799" y="1523999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47724" y="3695499"/>
            <a:ext cx="315792" cy="923088"/>
          </a:xfrm>
          <a:prstGeom prst="rect">
            <a:avLst/>
          </a:prstGeom>
        </p:spPr>
        <p:txBody>
          <a:bodyPr vert="vert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2052" spc="-4" dirty="0">
                <a:latin typeface="Tahoma"/>
                <a:cs typeface="Tahoma"/>
              </a:rPr>
              <a:t>cer</a:t>
            </a:r>
            <a:r>
              <a:rPr sz="2052" dirty="0">
                <a:latin typeface="Tahoma"/>
                <a:cs typeface="Tahoma"/>
              </a:rPr>
              <a:t>v</a:t>
            </a:r>
            <a:r>
              <a:rPr sz="2052" spc="-4" dirty="0">
                <a:latin typeface="Tahoma"/>
                <a:cs typeface="Tahoma"/>
              </a:rPr>
              <a:t>e</a:t>
            </a:r>
            <a:r>
              <a:rPr sz="2052" dirty="0">
                <a:latin typeface="Tahoma"/>
                <a:cs typeface="Tahoma"/>
              </a:rPr>
              <a:t>l</a:t>
            </a:r>
            <a:r>
              <a:rPr sz="2052" spc="-4" dirty="0">
                <a:latin typeface="Tahoma"/>
                <a:cs typeface="Tahoma"/>
              </a:rPr>
              <a:t>e</a:t>
            </a:r>
            <a:r>
              <a:rPr sz="2052" dirty="0">
                <a:latin typeface="Tahoma"/>
                <a:cs typeface="Tahoma"/>
              </a:rPr>
              <a:t>t</a:t>
            </a:r>
            <a:endParaRPr sz="2052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18479" y="4594968"/>
            <a:ext cx="6393741" cy="1379202"/>
            <a:chOff x="1074110" y="5141785"/>
            <a:chExt cx="7477125" cy="1612900"/>
          </a:xfrm>
        </p:grpSpPr>
        <p:sp>
          <p:nvSpPr>
            <p:cNvPr id="22" name="object 22"/>
            <p:cNvSpPr/>
            <p:nvPr/>
          </p:nvSpPr>
          <p:spPr>
            <a:xfrm>
              <a:off x="1078873" y="6140195"/>
              <a:ext cx="7467600" cy="609600"/>
            </a:xfrm>
            <a:custGeom>
              <a:avLst/>
              <a:gdLst/>
              <a:ahLst/>
              <a:cxnLst/>
              <a:rect l="l" t="t" r="r" b="b"/>
              <a:pathLst>
                <a:path w="7467600" h="609600">
                  <a:moveTo>
                    <a:pt x="7467596" y="457199"/>
                  </a:moveTo>
                  <a:lnTo>
                    <a:pt x="7467596" y="0"/>
                  </a:lnTo>
                  <a:lnTo>
                    <a:pt x="152399" y="0"/>
                  </a:lnTo>
                  <a:lnTo>
                    <a:pt x="0" y="152399"/>
                  </a:lnTo>
                  <a:lnTo>
                    <a:pt x="0" y="609599"/>
                  </a:lnTo>
                  <a:lnTo>
                    <a:pt x="7315196" y="609599"/>
                  </a:lnTo>
                  <a:lnTo>
                    <a:pt x="7467596" y="457199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8873" y="6140195"/>
              <a:ext cx="7467600" cy="152400"/>
            </a:xfrm>
            <a:custGeom>
              <a:avLst/>
              <a:gdLst/>
              <a:ahLst/>
              <a:cxnLst/>
              <a:rect l="l" t="t" r="r" b="b"/>
              <a:pathLst>
                <a:path w="7467600" h="152400">
                  <a:moveTo>
                    <a:pt x="7467596" y="0"/>
                  </a:moveTo>
                  <a:lnTo>
                    <a:pt x="152399" y="0"/>
                  </a:lnTo>
                  <a:lnTo>
                    <a:pt x="0" y="152399"/>
                  </a:lnTo>
                  <a:lnTo>
                    <a:pt x="7315196" y="152399"/>
                  </a:lnTo>
                  <a:lnTo>
                    <a:pt x="7467596" y="0"/>
                  </a:lnTo>
                  <a:close/>
                </a:path>
              </a:pathLst>
            </a:custGeom>
            <a:solidFill>
              <a:srgbClr val="ACA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94069" y="6140195"/>
              <a:ext cx="152400" cy="609600"/>
            </a:xfrm>
            <a:custGeom>
              <a:avLst/>
              <a:gdLst/>
              <a:ahLst/>
              <a:cxnLst/>
              <a:rect l="l" t="t" r="r" b="b"/>
              <a:pathLst>
                <a:path w="152400" h="609600">
                  <a:moveTo>
                    <a:pt x="152399" y="457199"/>
                  </a:moveTo>
                  <a:lnTo>
                    <a:pt x="152399" y="0"/>
                  </a:lnTo>
                  <a:lnTo>
                    <a:pt x="0" y="152399"/>
                  </a:lnTo>
                  <a:lnTo>
                    <a:pt x="0" y="609599"/>
                  </a:lnTo>
                  <a:lnTo>
                    <a:pt x="152399" y="457199"/>
                  </a:lnTo>
                  <a:close/>
                </a:path>
              </a:pathLst>
            </a:custGeom>
            <a:solidFill>
              <a:srgbClr val="7B7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8873" y="6140195"/>
              <a:ext cx="7467600" cy="609600"/>
            </a:xfrm>
            <a:custGeom>
              <a:avLst/>
              <a:gdLst/>
              <a:ahLst/>
              <a:cxnLst/>
              <a:rect l="l" t="t" r="r" b="b"/>
              <a:pathLst>
                <a:path w="7467600" h="609600">
                  <a:moveTo>
                    <a:pt x="152399" y="0"/>
                  </a:moveTo>
                  <a:lnTo>
                    <a:pt x="0" y="152399"/>
                  </a:lnTo>
                  <a:lnTo>
                    <a:pt x="0" y="609599"/>
                  </a:lnTo>
                  <a:lnTo>
                    <a:pt x="7315196" y="609599"/>
                  </a:lnTo>
                  <a:lnTo>
                    <a:pt x="7467596" y="457199"/>
                  </a:lnTo>
                  <a:lnTo>
                    <a:pt x="7467596" y="0"/>
                  </a:lnTo>
                  <a:lnTo>
                    <a:pt x="152399" y="0"/>
                  </a:lnTo>
                  <a:close/>
                </a:path>
                <a:path w="7467600" h="609600">
                  <a:moveTo>
                    <a:pt x="0" y="152399"/>
                  </a:moveTo>
                  <a:lnTo>
                    <a:pt x="7315196" y="152399"/>
                  </a:lnTo>
                  <a:lnTo>
                    <a:pt x="7467596" y="0"/>
                  </a:lnTo>
                </a:path>
                <a:path w="7467600" h="609600">
                  <a:moveTo>
                    <a:pt x="7315196" y="152399"/>
                  </a:moveTo>
                  <a:lnTo>
                    <a:pt x="7315196" y="609599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05434" y="5146547"/>
              <a:ext cx="3048000" cy="728980"/>
            </a:xfrm>
            <a:custGeom>
              <a:avLst/>
              <a:gdLst/>
              <a:ahLst/>
              <a:cxnLst/>
              <a:rect l="l" t="t" r="r" b="b"/>
              <a:pathLst>
                <a:path w="3048000" h="728979">
                  <a:moveTo>
                    <a:pt x="3047999" y="545591"/>
                  </a:moveTo>
                  <a:lnTo>
                    <a:pt x="3047999" y="0"/>
                  </a:lnTo>
                  <a:lnTo>
                    <a:pt x="182879" y="0"/>
                  </a:lnTo>
                  <a:lnTo>
                    <a:pt x="0" y="181355"/>
                  </a:lnTo>
                  <a:lnTo>
                    <a:pt x="0" y="728471"/>
                  </a:lnTo>
                  <a:lnTo>
                    <a:pt x="2866643" y="728471"/>
                  </a:lnTo>
                  <a:lnTo>
                    <a:pt x="3047999" y="545591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05434" y="5146547"/>
              <a:ext cx="3048000" cy="181610"/>
            </a:xfrm>
            <a:custGeom>
              <a:avLst/>
              <a:gdLst/>
              <a:ahLst/>
              <a:cxnLst/>
              <a:rect l="l" t="t" r="r" b="b"/>
              <a:pathLst>
                <a:path w="3048000" h="181610">
                  <a:moveTo>
                    <a:pt x="3047999" y="0"/>
                  </a:moveTo>
                  <a:lnTo>
                    <a:pt x="182879" y="0"/>
                  </a:lnTo>
                  <a:lnTo>
                    <a:pt x="0" y="181355"/>
                  </a:lnTo>
                  <a:lnTo>
                    <a:pt x="2866643" y="181355"/>
                  </a:lnTo>
                  <a:lnTo>
                    <a:pt x="3047999" y="0"/>
                  </a:lnTo>
                  <a:close/>
                </a:path>
              </a:pathLst>
            </a:custGeom>
            <a:solidFill>
              <a:srgbClr val="ACA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72078" y="5146547"/>
              <a:ext cx="181610" cy="728980"/>
            </a:xfrm>
            <a:custGeom>
              <a:avLst/>
              <a:gdLst/>
              <a:ahLst/>
              <a:cxnLst/>
              <a:rect l="l" t="t" r="r" b="b"/>
              <a:pathLst>
                <a:path w="181610" h="728979">
                  <a:moveTo>
                    <a:pt x="181355" y="545591"/>
                  </a:moveTo>
                  <a:lnTo>
                    <a:pt x="181355" y="0"/>
                  </a:lnTo>
                  <a:lnTo>
                    <a:pt x="0" y="181355"/>
                  </a:lnTo>
                  <a:lnTo>
                    <a:pt x="0" y="728471"/>
                  </a:lnTo>
                  <a:lnTo>
                    <a:pt x="181355" y="545591"/>
                  </a:lnTo>
                  <a:close/>
                </a:path>
              </a:pathLst>
            </a:custGeom>
            <a:solidFill>
              <a:srgbClr val="7B7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05434" y="5146547"/>
              <a:ext cx="3048000" cy="728980"/>
            </a:xfrm>
            <a:custGeom>
              <a:avLst/>
              <a:gdLst/>
              <a:ahLst/>
              <a:cxnLst/>
              <a:rect l="l" t="t" r="r" b="b"/>
              <a:pathLst>
                <a:path w="3048000" h="728979">
                  <a:moveTo>
                    <a:pt x="182879" y="0"/>
                  </a:moveTo>
                  <a:lnTo>
                    <a:pt x="0" y="181355"/>
                  </a:lnTo>
                  <a:lnTo>
                    <a:pt x="0" y="728471"/>
                  </a:lnTo>
                  <a:lnTo>
                    <a:pt x="2866643" y="728471"/>
                  </a:lnTo>
                  <a:lnTo>
                    <a:pt x="3047999" y="545591"/>
                  </a:lnTo>
                  <a:lnTo>
                    <a:pt x="3047999" y="0"/>
                  </a:lnTo>
                  <a:lnTo>
                    <a:pt x="182879" y="0"/>
                  </a:lnTo>
                  <a:close/>
                </a:path>
                <a:path w="3048000" h="728979">
                  <a:moveTo>
                    <a:pt x="0" y="181355"/>
                  </a:moveTo>
                  <a:lnTo>
                    <a:pt x="2866643" y="181355"/>
                  </a:lnTo>
                  <a:lnTo>
                    <a:pt x="3047999" y="0"/>
                  </a:lnTo>
                </a:path>
                <a:path w="3048000" h="728979">
                  <a:moveTo>
                    <a:pt x="2866643" y="181355"/>
                  </a:moveTo>
                  <a:lnTo>
                    <a:pt x="2866643" y="728471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184445" y="4731529"/>
            <a:ext cx="1753323" cy="118872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6380" marR="27149" indent="3801">
              <a:spcBef>
                <a:spcPts val="86"/>
              </a:spcBef>
            </a:pPr>
            <a:r>
              <a:rPr sz="1539" spc="-4" dirty="0">
                <a:latin typeface="Tahoma"/>
                <a:cs typeface="Tahoma"/>
              </a:rPr>
              <a:t>Substance </a:t>
            </a:r>
            <a:r>
              <a:rPr sz="1539" spc="-9" dirty="0">
                <a:latin typeface="Tahoma"/>
                <a:cs typeface="Tahoma"/>
              </a:rPr>
              <a:t>réticulée </a:t>
            </a:r>
            <a:r>
              <a:rPr sz="1539" spc="-470" dirty="0">
                <a:latin typeface="Tahoma"/>
                <a:cs typeface="Tahoma"/>
              </a:rPr>
              <a:t> </a:t>
            </a:r>
            <a:r>
              <a:rPr sz="1539" spc="-4" dirty="0">
                <a:latin typeface="Tahoma"/>
                <a:cs typeface="Tahoma"/>
              </a:rPr>
              <a:t>Noyaux</a:t>
            </a:r>
            <a:r>
              <a:rPr sz="1539" spc="-56" dirty="0">
                <a:latin typeface="Tahoma"/>
                <a:cs typeface="Tahoma"/>
              </a:rPr>
              <a:t> </a:t>
            </a:r>
            <a:r>
              <a:rPr sz="1539" spc="-4" dirty="0">
                <a:latin typeface="Tahoma"/>
                <a:cs typeface="Tahoma"/>
              </a:rPr>
              <a:t>vestibulaire</a:t>
            </a:r>
            <a:endParaRPr sz="1539">
              <a:latin typeface="Tahoma"/>
              <a:cs typeface="Tahoma"/>
            </a:endParaRPr>
          </a:p>
          <a:p>
            <a:pPr>
              <a:spcBef>
                <a:spcPts val="43"/>
              </a:spcBef>
            </a:pPr>
            <a:endParaRPr sz="2523">
              <a:latin typeface="Tahoma"/>
              <a:cs typeface="Tahoma"/>
            </a:endParaRPr>
          </a:p>
          <a:p>
            <a:pPr marL="10860"/>
            <a:r>
              <a:rPr sz="2052" spc="-4" dirty="0">
                <a:latin typeface="Tahoma"/>
                <a:cs typeface="Tahoma"/>
              </a:rPr>
              <a:t>Moelle</a:t>
            </a:r>
            <a:r>
              <a:rPr sz="2052" spc="-47" dirty="0">
                <a:latin typeface="Tahoma"/>
                <a:cs typeface="Tahoma"/>
              </a:rPr>
              <a:t> </a:t>
            </a:r>
            <a:r>
              <a:rPr sz="2052" spc="-4" dirty="0">
                <a:latin typeface="Tahoma"/>
                <a:cs typeface="Tahoma"/>
              </a:rPr>
              <a:t>épinière</a:t>
            </a:r>
            <a:endParaRPr sz="2052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218980" y="3098915"/>
            <a:ext cx="1311328" cy="529418"/>
            <a:chOff x="6103307" y="3392233"/>
            <a:chExt cx="1533525" cy="619125"/>
          </a:xfrm>
        </p:grpSpPr>
        <p:sp>
          <p:nvSpPr>
            <p:cNvPr id="32" name="object 32"/>
            <p:cNvSpPr/>
            <p:nvPr/>
          </p:nvSpPr>
          <p:spPr>
            <a:xfrm>
              <a:off x="6108069" y="3396995"/>
              <a:ext cx="1524000" cy="609600"/>
            </a:xfrm>
            <a:custGeom>
              <a:avLst/>
              <a:gdLst/>
              <a:ahLst/>
              <a:cxnLst/>
              <a:rect l="l" t="t" r="r" b="b"/>
              <a:pathLst>
                <a:path w="1524000" h="609600">
                  <a:moveTo>
                    <a:pt x="1523999" y="457199"/>
                  </a:moveTo>
                  <a:lnTo>
                    <a:pt x="1523999" y="0"/>
                  </a:lnTo>
                  <a:lnTo>
                    <a:pt x="152399" y="0"/>
                  </a:lnTo>
                  <a:lnTo>
                    <a:pt x="0" y="152399"/>
                  </a:lnTo>
                  <a:lnTo>
                    <a:pt x="0" y="609599"/>
                  </a:lnTo>
                  <a:lnTo>
                    <a:pt x="1371599" y="609599"/>
                  </a:lnTo>
                  <a:lnTo>
                    <a:pt x="1523999" y="457199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08069" y="3396995"/>
              <a:ext cx="1524000" cy="152400"/>
            </a:xfrm>
            <a:custGeom>
              <a:avLst/>
              <a:gdLst/>
              <a:ahLst/>
              <a:cxnLst/>
              <a:rect l="l" t="t" r="r" b="b"/>
              <a:pathLst>
                <a:path w="1524000" h="152400">
                  <a:moveTo>
                    <a:pt x="1523999" y="0"/>
                  </a:moveTo>
                  <a:lnTo>
                    <a:pt x="152399" y="0"/>
                  </a:lnTo>
                  <a:lnTo>
                    <a:pt x="0" y="152399"/>
                  </a:lnTo>
                  <a:lnTo>
                    <a:pt x="1371599" y="152399"/>
                  </a:lnTo>
                  <a:lnTo>
                    <a:pt x="1523999" y="0"/>
                  </a:lnTo>
                  <a:close/>
                </a:path>
              </a:pathLst>
            </a:custGeom>
            <a:solidFill>
              <a:srgbClr val="ACA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79669" y="3396995"/>
              <a:ext cx="152400" cy="609600"/>
            </a:xfrm>
            <a:custGeom>
              <a:avLst/>
              <a:gdLst/>
              <a:ahLst/>
              <a:cxnLst/>
              <a:rect l="l" t="t" r="r" b="b"/>
              <a:pathLst>
                <a:path w="152400" h="609600">
                  <a:moveTo>
                    <a:pt x="152399" y="457199"/>
                  </a:moveTo>
                  <a:lnTo>
                    <a:pt x="152399" y="0"/>
                  </a:lnTo>
                  <a:lnTo>
                    <a:pt x="0" y="152399"/>
                  </a:lnTo>
                  <a:lnTo>
                    <a:pt x="0" y="609599"/>
                  </a:lnTo>
                  <a:lnTo>
                    <a:pt x="152399" y="457199"/>
                  </a:lnTo>
                  <a:close/>
                </a:path>
              </a:pathLst>
            </a:custGeom>
            <a:solidFill>
              <a:srgbClr val="7B7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08069" y="3396995"/>
              <a:ext cx="1524000" cy="609600"/>
            </a:xfrm>
            <a:custGeom>
              <a:avLst/>
              <a:gdLst/>
              <a:ahLst/>
              <a:cxnLst/>
              <a:rect l="l" t="t" r="r" b="b"/>
              <a:pathLst>
                <a:path w="1524000" h="609600">
                  <a:moveTo>
                    <a:pt x="152399" y="0"/>
                  </a:moveTo>
                  <a:lnTo>
                    <a:pt x="0" y="152399"/>
                  </a:lnTo>
                  <a:lnTo>
                    <a:pt x="0" y="609599"/>
                  </a:lnTo>
                  <a:lnTo>
                    <a:pt x="1371599" y="609599"/>
                  </a:lnTo>
                  <a:lnTo>
                    <a:pt x="1523999" y="457199"/>
                  </a:lnTo>
                  <a:lnTo>
                    <a:pt x="1523999" y="0"/>
                  </a:lnTo>
                  <a:lnTo>
                    <a:pt x="152399" y="0"/>
                  </a:lnTo>
                  <a:close/>
                </a:path>
                <a:path w="1524000" h="609600">
                  <a:moveTo>
                    <a:pt x="0" y="152399"/>
                  </a:moveTo>
                  <a:lnTo>
                    <a:pt x="1371599" y="152399"/>
                  </a:lnTo>
                  <a:lnTo>
                    <a:pt x="1523999" y="0"/>
                  </a:lnTo>
                </a:path>
                <a:path w="1524000" h="609600">
                  <a:moveTo>
                    <a:pt x="1371599" y="152399"/>
                  </a:moveTo>
                  <a:lnTo>
                    <a:pt x="1371599" y="609599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253768" y="3247204"/>
            <a:ext cx="1135941" cy="32675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2052" dirty="0">
                <a:latin typeface="Tahoma"/>
                <a:cs typeface="Tahoma"/>
              </a:rPr>
              <a:t>T</a:t>
            </a:r>
            <a:r>
              <a:rPr sz="2052" spc="4" dirty="0">
                <a:latin typeface="Tahoma"/>
                <a:cs typeface="Tahoma"/>
              </a:rPr>
              <a:t>h</a:t>
            </a:r>
            <a:r>
              <a:rPr sz="2052" spc="-4" dirty="0">
                <a:latin typeface="Tahoma"/>
                <a:cs typeface="Tahoma"/>
              </a:rPr>
              <a:t>a</a:t>
            </a:r>
            <a:r>
              <a:rPr sz="2052" dirty="0">
                <a:latin typeface="Tahoma"/>
                <a:cs typeface="Tahoma"/>
              </a:rPr>
              <a:t>l</a:t>
            </a:r>
            <a:r>
              <a:rPr sz="2052" spc="-4" dirty="0">
                <a:latin typeface="Tahoma"/>
                <a:cs typeface="Tahoma"/>
              </a:rPr>
              <a:t>am</a:t>
            </a:r>
            <a:r>
              <a:rPr sz="2052" spc="4" dirty="0">
                <a:latin typeface="Tahoma"/>
                <a:cs typeface="Tahoma"/>
              </a:rPr>
              <a:t>u</a:t>
            </a:r>
            <a:r>
              <a:rPr sz="2052" dirty="0">
                <a:latin typeface="Tahoma"/>
                <a:cs typeface="Tahoma"/>
              </a:rPr>
              <a:t>s</a:t>
            </a:r>
            <a:endParaRPr sz="2052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08830" y="2397965"/>
            <a:ext cx="7489501" cy="3451263"/>
            <a:chOff x="828937" y="2572512"/>
            <a:chExt cx="8758555" cy="4036060"/>
          </a:xfrm>
        </p:grpSpPr>
        <p:sp>
          <p:nvSpPr>
            <p:cNvPr id="38" name="object 38"/>
            <p:cNvSpPr/>
            <p:nvPr/>
          </p:nvSpPr>
          <p:spPr>
            <a:xfrm>
              <a:off x="1661038" y="2770632"/>
              <a:ext cx="559435" cy="1243965"/>
            </a:xfrm>
            <a:custGeom>
              <a:avLst/>
              <a:gdLst/>
              <a:ahLst/>
              <a:cxnLst/>
              <a:rect l="l" t="t" r="r" b="b"/>
              <a:pathLst>
                <a:path w="559435" h="1243964">
                  <a:moveTo>
                    <a:pt x="559308" y="50292"/>
                  </a:moveTo>
                  <a:lnTo>
                    <a:pt x="559308" y="0"/>
                  </a:lnTo>
                  <a:lnTo>
                    <a:pt x="0" y="0"/>
                  </a:lnTo>
                  <a:lnTo>
                    <a:pt x="0" y="1193292"/>
                  </a:lnTo>
                  <a:lnTo>
                    <a:pt x="25908" y="1193292"/>
                  </a:lnTo>
                  <a:lnTo>
                    <a:pt x="25908" y="50292"/>
                  </a:lnTo>
                  <a:lnTo>
                    <a:pt x="51816" y="24384"/>
                  </a:lnTo>
                  <a:lnTo>
                    <a:pt x="51816" y="50292"/>
                  </a:lnTo>
                  <a:lnTo>
                    <a:pt x="559308" y="50292"/>
                  </a:lnTo>
                  <a:close/>
                </a:path>
                <a:path w="559435" h="1243964">
                  <a:moveTo>
                    <a:pt x="51816" y="50292"/>
                  </a:moveTo>
                  <a:lnTo>
                    <a:pt x="51816" y="24384"/>
                  </a:lnTo>
                  <a:lnTo>
                    <a:pt x="25908" y="50292"/>
                  </a:lnTo>
                  <a:lnTo>
                    <a:pt x="51816" y="50292"/>
                  </a:lnTo>
                  <a:close/>
                </a:path>
                <a:path w="559435" h="1243964">
                  <a:moveTo>
                    <a:pt x="51816" y="1143000"/>
                  </a:moveTo>
                  <a:lnTo>
                    <a:pt x="51816" y="50292"/>
                  </a:lnTo>
                  <a:lnTo>
                    <a:pt x="25908" y="50292"/>
                  </a:lnTo>
                  <a:lnTo>
                    <a:pt x="25908" y="1143000"/>
                  </a:lnTo>
                  <a:lnTo>
                    <a:pt x="51816" y="1143000"/>
                  </a:lnTo>
                  <a:close/>
                </a:path>
                <a:path w="559435" h="1243964">
                  <a:moveTo>
                    <a:pt x="128016" y="1193292"/>
                  </a:moveTo>
                  <a:lnTo>
                    <a:pt x="128016" y="1143000"/>
                  </a:lnTo>
                  <a:lnTo>
                    <a:pt x="25908" y="1143000"/>
                  </a:lnTo>
                  <a:lnTo>
                    <a:pt x="51816" y="1167384"/>
                  </a:lnTo>
                  <a:lnTo>
                    <a:pt x="51816" y="1193292"/>
                  </a:lnTo>
                  <a:lnTo>
                    <a:pt x="128016" y="1193292"/>
                  </a:lnTo>
                  <a:close/>
                </a:path>
                <a:path w="559435" h="1243964">
                  <a:moveTo>
                    <a:pt x="51816" y="1193292"/>
                  </a:moveTo>
                  <a:lnTo>
                    <a:pt x="51816" y="1167384"/>
                  </a:lnTo>
                  <a:lnTo>
                    <a:pt x="25908" y="1143000"/>
                  </a:lnTo>
                  <a:lnTo>
                    <a:pt x="25908" y="1193292"/>
                  </a:lnTo>
                  <a:lnTo>
                    <a:pt x="51816" y="1193292"/>
                  </a:lnTo>
                  <a:close/>
                </a:path>
                <a:path w="559435" h="1243964">
                  <a:moveTo>
                    <a:pt x="254508" y="1167384"/>
                  </a:moveTo>
                  <a:lnTo>
                    <a:pt x="102108" y="1091184"/>
                  </a:lnTo>
                  <a:lnTo>
                    <a:pt x="102108" y="1143000"/>
                  </a:lnTo>
                  <a:lnTo>
                    <a:pt x="128016" y="1143000"/>
                  </a:lnTo>
                  <a:lnTo>
                    <a:pt x="128016" y="1230630"/>
                  </a:lnTo>
                  <a:lnTo>
                    <a:pt x="254508" y="1167384"/>
                  </a:lnTo>
                  <a:close/>
                </a:path>
                <a:path w="559435" h="1243964">
                  <a:moveTo>
                    <a:pt x="128016" y="1230630"/>
                  </a:moveTo>
                  <a:lnTo>
                    <a:pt x="128016" y="1193292"/>
                  </a:lnTo>
                  <a:lnTo>
                    <a:pt x="102108" y="1193292"/>
                  </a:lnTo>
                  <a:lnTo>
                    <a:pt x="102108" y="1243584"/>
                  </a:lnTo>
                  <a:lnTo>
                    <a:pt x="128016" y="1230630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36654" y="2744724"/>
              <a:ext cx="558165" cy="1245235"/>
            </a:xfrm>
            <a:custGeom>
              <a:avLst/>
              <a:gdLst/>
              <a:ahLst/>
              <a:cxnLst/>
              <a:rect l="l" t="t" r="r" b="b"/>
              <a:pathLst>
                <a:path w="558164" h="1245235">
                  <a:moveTo>
                    <a:pt x="557784" y="50292"/>
                  </a:moveTo>
                  <a:lnTo>
                    <a:pt x="557784" y="0"/>
                  </a:lnTo>
                  <a:lnTo>
                    <a:pt x="0" y="0"/>
                  </a:lnTo>
                  <a:lnTo>
                    <a:pt x="0" y="1193292"/>
                  </a:lnTo>
                  <a:lnTo>
                    <a:pt x="24384" y="1193292"/>
                  </a:lnTo>
                  <a:lnTo>
                    <a:pt x="24384" y="50292"/>
                  </a:lnTo>
                  <a:lnTo>
                    <a:pt x="50292" y="25908"/>
                  </a:lnTo>
                  <a:lnTo>
                    <a:pt x="50292" y="50292"/>
                  </a:lnTo>
                  <a:lnTo>
                    <a:pt x="557784" y="50292"/>
                  </a:lnTo>
                  <a:close/>
                </a:path>
                <a:path w="558164" h="1245235">
                  <a:moveTo>
                    <a:pt x="50292" y="50292"/>
                  </a:moveTo>
                  <a:lnTo>
                    <a:pt x="50292" y="25908"/>
                  </a:lnTo>
                  <a:lnTo>
                    <a:pt x="24384" y="50292"/>
                  </a:lnTo>
                  <a:lnTo>
                    <a:pt x="50292" y="50292"/>
                  </a:lnTo>
                  <a:close/>
                </a:path>
                <a:path w="558164" h="1245235">
                  <a:moveTo>
                    <a:pt x="50292" y="1143000"/>
                  </a:moveTo>
                  <a:lnTo>
                    <a:pt x="50292" y="50292"/>
                  </a:lnTo>
                  <a:lnTo>
                    <a:pt x="24384" y="50292"/>
                  </a:lnTo>
                  <a:lnTo>
                    <a:pt x="24384" y="1143000"/>
                  </a:lnTo>
                  <a:lnTo>
                    <a:pt x="50292" y="1143000"/>
                  </a:lnTo>
                  <a:close/>
                </a:path>
                <a:path w="558164" h="1245235">
                  <a:moveTo>
                    <a:pt x="126492" y="1193292"/>
                  </a:moveTo>
                  <a:lnTo>
                    <a:pt x="126492" y="1143000"/>
                  </a:lnTo>
                  <a:lnTo>
                    <a:pt x="24384" y="1143000"/>
                  </a:lnTo>
                  <a:lnTo>
                    <a:pt x="50292" y="1168908"/>
                  </a:lnTo>
                  <a:lnTo>
                    <a:pt x="50292" y="1193292"/>
                  </a:lnTo>
                  <a:lnTo>
                    <a:pt x="126492" y="1193292"/>
                  </a:lnTo>
                  <a:close/>
                </a:path>
                <a:path w="558164" h="1245235">
                  <a:moveTo>
                    <a:pt x="50292" y="1193292"/>
                  </a:moveTo>
                  <a:lnTo>
                    <a:pt x="50292" y="1168908"/>
                  </a:lnTo>
                  <a:lnTo>
                    <a:pt x="24384" y="1143000"/>
                  </a:lnTo>
                  <a:lnTo>
                    <a:pt x="24384" y="1193292"/>
                  </a:lnTo>
                  <a:lnTo>
                    <a:pt x="50292" y="1193292"/>
                  </a:lnTo>
                  <a:close/>
                </a:path>
                <a:path w="558164" h="1245235">
                  <a:moveTo>
                    <a:pt x="252984" y="1168908"/>
                  </a:moveTo>
                  <a:lnTo>
                    <a:pt x="100584" y="1092708"/>
                  </a:lnTo>
                  <a:lnTo>
                    <a:pt x="100584" y="1143000"/>
                  </a:lnTo>
                  <a:lnTo>
                    <a:pt x="126492" y="1143000"/>
                  </a:lnTo>
                  <a:lnTo>
                    <a:pt x="126492" y="1232154"/>
                  </a:lnTo>
                  <a:lnTo>
                    <a:pt x="252984" y="1168908"/>
                  </a:lnTo>
                  <a:close/>
                </a:path>
                <a:path w="558164" h="1245235">
                  <a:moveTo>
                    <a:pt x="126492" y="1232154"/>
                  </a:moveTo>
                  <a:lnTo>
                    <a:pt x="126492" y="1193292"/>
                  </a:lnTo>
                  <a:lnTo>
                    <a:pt x="100584" y="1193292"/>
                  </a:lnTo>
                  <a:lnTo>
                    <a:pt x="100584" y="1245108"/>
                  </a:lnTo>
                  <a:lnTo>
                    <a:pt x="126492" y="12321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657978" y="3589020"/>
              <a:ext cx="1125220" cy="443865"/>
            </a:xfrm>
            <a:custGeom>
              <a:avLst/>
              <a:gdLst/>
              <a:ahLst/>
              <a:cxnLst/>
              <a:rect l="l" t="t" r="r" b="b"/>
              <a:pathLst>
                <a:path w="1125220" h="443864">
                  <a:moveTo>
                    <a:pt x="123444" y="41148"/>
                  </a:moveTo>
                  <a:lnTo>
                    <a:pt x="123444" y="0"/>
                  </a:lnTo>
                  <a:lnTo>
                    <a:pt x="0" y="62484"/>
                  </a:lnTo>
                  <a:lnTo>
                    <a:pt x="102108" y="112907"/>
                  </a:lnTo>
                  <a:lnTo>
                    <a:pt x="102108" y="41148"/>
                  </a:lnTo>
                  <a:lnTo>
                    <a:pt x="123444" y="41148"/>
                  </a:lnTo>
                  <a:close/>
                </a:path>
                <a:path w="1125220" h="443864">
                  <a:moveTo>
                    <a:pt x="1124712" y="443484"/>
                  </a:moveTo>
                  <a:lnTo>
                    <a:pt x="1124712" y="41148"/>
                  </a:lnTo>
                  <a:lnTo>
                    <a:pt x="102108" y="41148"/>
                  </a:lnTo>
                  <a:lnTo>
                    <a:pt x="102108" y="82296"/>
                  </a:lnTo>
                  <a:lnTo>
                    <a:pt x="1083564" y="82296"/>
                  </a:lnTo>
                  <a:lnTo>
                    <a:pt x="1083564" y="62484"/>
                  </a:lnTo>
                  <a:lnTo>
                    <a:pt x="1104900" y="82296"/>
                  </a:lnTo>
                  <a:lnTo>
                    <a:pt x="1104900" y="443484"/>
                  </a:lnTo>
                  <a:lnTo>
                    <a:pt x="1124712" y="443484"/>
                  </a:lnTo>
                  <a:close/>
                </a:path>
                <a:path w="1125220" h="443864">
                  <a:moveTo>
                    <a:pt x="123444" y="123444"/>
                  </a:moveTo>
                  <a:lnTo>
                    <a:pt x="123444" y="82296"/>
                  </a:lnTo>
                  <a:lnTo>
                    <a:pt x="102108" y="82296"/>
                  </a:lnTo>
                  <a:lnTo>
                    <a:pt x="102108" y="112907"/>
                  </a:lnTo>
                  <a:lnTo>
                    <a:pt x="123444" y="123444"/>
                  </a:lnTo>
                  <a:close/>
                </a:path>
                <a:path w="1125220" h="443864">
                  <a:moveTo>
                    <a:pt x="1104900" y="82296"/>
                  </a:moveTo>
                  <a:lnTo>
                    <a:pt x="1083564" y="62484"/>
                  </a:lnTo>
                  <a:lnTo>
                    <a:pt x="1083564" y="82296"/>
                  </a:lnTo>
                  <a:lnTo>
                    <a:pt x="1104900" y="82296"/>
                  </a:lnTo>
                  <a:close/>
                </a:path>
                <a:path w="1125220" h="443864">
                  <a:moveTo>
                    <a:pt x="1104900" y="443484"/>
                  </a:moveTo>
                  <a:lnTo>
                    <a:pt x="1104900" y="82296"/>
                  </a:lnTo>
                  <a:lnTo>
                    <a:pt x="1083564" y="82296"/>
                  </a:lnTo>
                  <a:lnTo>
                    <a:pt x="1083564" y="443484"/>
                  </a:lnTo>
                  <a:lnTo>
                    <a:pt x="1104900" y="443484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632069" y="3563112"/>
              <a:ext cx="1126490" cy="443865"/>
            </a:xfrm>
            <a:custGeom>
              <a:avLst/>
              <a:gdLst/>
              <a:ahLst/>
              <a:cxnLst/>
              <a:rect l="l" t="t" r="r" b="b"/>
              <a:pathLst>
                <a:path w="1126490" h="443864">
                  <a:moveTo>
                    <a:pt x="123444" y="41148"/>
                  </a:moveTo>
                  <a:lnTo>
                    <a:pt x="123444" y="0"/>
                  </a:lnTo>
                  <a:lnTo>
                    <a:pt x="0" y="62484"/>
                  </a:lnTo>
                  <a:lnTo>
                    <a:pt x="103632" y="114939"/>
                  </a:lnTo>
                  <a:lnTo>
                    <a:pt x="103632" y="41148"/>
                  </a:lnTo>
                  <a:lnTo>
                    <a:pt x="123444" y="41148"/>
                  </a:lnTo>
                  <a:close/>
                </a:path>
                <a:path w="1126490" h="443864">
                  <a:moveTo>
                    <a:pt x="1126236" y="443484"/>
                  </a:moveTo>
                  <a:lnTo>
                    <a:pt x="1126236" y="41148"/>
                  </a:lnTo>
                  <a:lnTo>
                    <a:pt x="103632" y="41148"/>
                  </a:lnTo>
                  <a:lnTo>
                    <a:pt x="103632" y="83820"/>
                  </a:lnTo>
                  <a:lnTo>
                    <a:pt x="1083564" y="83820"/>
                  </a:lnTo>
                  <a:lnTo>
                    <a:pt x="1083564" y="62484"/>
                  </a:lnTo>
                  <a:lnTo>
                    <a:pt x="1104900" y="83820"/>
                  </a:lnTo>
                  <a:lnTo>
                    <a:pt x="1104900" y="443484"/>
                  </a:lnTo>
                  <a:lnTo>
                    <a:pt x="1126236" y="443484"/>
                  </a:lnTo>
                  <a:close/>
                </a:path>
                <a:path w="1126490" h="443864">
                  <a:moveTo>
                    <a:pt x="123444" y="124968"/>
                  </a:moveTo>
                  <a:lnTo>
                    <a:pt x="123444" y="83820"/>
                  </a:lnTo>
                  <a:lnTo>
                    <a:pt x="103632" y="83820"/>
                  </a:lnTo>
                  <a:lnTo>
                    <a:pt x="103632" y="114939"/>
                  </a:lnTo>
                  <a:lnTo>
                    <a:pt x="123444" y="124968"/>
                  </a:lnTo>
                  <a:close/>
                </a:path>
                <a:path w="1126490" h="443864">
                  <a:moveTo>
                    <a:pt x="1104900" y="83820"/>
                  </a:moveTo>
                  <a:lnTo>
                    <a:pt x="1083564" y="62484"/>
                  </a:lnTo>
                  <a:lnTo>
                    <a:pt x="1083564" y="83820"/>
                  </a:lnTo>
                  <a:lnTo>
                    <a:pt x="1104900" y="83820"/>
                  </a:lnTo>
                  <a:close/>
                </a:path>
                <a:path w="1126490" h="443864">
                  <a:moveTo>
                    <a:pt x="1104900" y="443484"/>
                  </a:moveTo>
                  <a:lnTo>
                    <a:pt x="1104900" y="83820"/>
                  </a:lnTo>
                  <a:lnTo>
                    <a:pt x="1083564" y="83820"/>
                  </a:lnTo>
                  <a:lnTo>
                    <a:pt x="1083564" y="443484"/>
                  </a:lnTo>
                  <a:lnTo>
                    <a:pt x="1104900" y="443484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19578" y="2889504"/>
              <a:ext cx="1777364" cy="533400"/>
            </a:xfrm>
            <a:custGeom>
              <a:avLst/>
              <a:gdLst/>
              <a:ahLst/>
              <a:cxnLst/>
              <a:rect l="l" t="t" r="r" b="b"/>
              <a:pathLst>
                <a:path w="1777365" h="533400">
                  <a:moveTo>
                    <a:pt x="152400" y="152400"/>
                  </a:moveTo>
                  <a:lnTo>
                    <a:pt x="76200" y="0"/>
                  </a:lnTo>
                  <a:lnTo>
                    <a:pt x="0" y="152400"/>
                  </a:lnTo>
                  <a:lnTo>
                    <a:pt x="50292" y="152400"/>
                  </a:lnTo>
                  <a:lnTo>
                    <a:pt x="50292" y="126492"/>
                  </a:lnTo>
                  <a:lnTo>
                    <a:pt x="100584" y="126492"/>
                  </a:lnTo>
                  <a:lnTo>
                    <a:pt x="100584" y="152400"/>
                  </a:lnTo>
                  <a:lnTo>
                    <a:pt x="152400" y="152400"/>
                  </a:lnTo>
                  <a:close/>
                </a:path>
                <a:path w="1777365" h="533400">
                  <a:moveTo>
                    <a:pt x="100584" y="152400"/>
                  </a:moveTo>
                  <a:lnTo>
                    <a:pt x="100584" y="126492"/>
                  </a:lnTo>
                  <a:lnTo>
                    <a:pt x="50292" y="126492"/>
                  </a:lnTo>
                  <a:lnTo>
                    <a:pt x="50292" y="152400"/>
                  </a:lnTo>
                  <a:lnTo>
                    <a:pt x="100584" y="152400"/>
                  </a:lnTo>
                  <a:close/>
                </a:path>
                <a:path w="1777365" h="533400">
                  <a:moveTo>
                    <a:pt x="100584" y="240792"/>
                  </a:moveTo>
                  <a:lnTo>
                    <a:pt x="100584" y="152400"/>
                  </a:lnTo>
                  <a:lnTo>
                    <a:pt x="50292" y="152400"/>
                  </a:lnTo>
                  <a:lnTo>
                    <a:pt x="50292" y="291084"/>
                  </a:lnTo>
                  <a:lnTo>
                    <a:pt x="76200" y="291084"/>
                  </a:lnTo>
                  <a:lnTo>
                    <a:pt x="76200" y="240792"/>
                  </a:lnTo>
                  <a:lnTo>
                    <a:pt x="100584" y="240792"/>
                  </a:lnTo>
                  <a:close/>
                </a:path>
                <a:path w="1777365" h="533400">
                  <a:moveTo>
                    <a:pt x="1776984" y="533400"/>
                  </a:moveTo>
                  <a:lnTo>
                    <a:pt x="1776984" y="240792"/>
                  </a:lnTo>
                  <a:lnTo>
                    <a:pt x="76200" y="240792"/>
                  </a:lnTo>
                  <a:lnTo>
                    <a:pt x="100584" y="266700"/>
                  </a:lnTo>
                  <a:lnTo>
                    <a:pt x="100584" y="291084"/>
                  </a:lnTo>
                  <a:lnTo>
                    <a:pt x="1726692" y="291084"/>
                  </a:lnTo>
                  <a:lnTo>
                    <a:pt x="1726692" y="266700"/>
                  </a:lnTo>
                  <a:lnTo>
                    <a:pt x="1752600" y="291084"/>
                  </a:lnTo>
                  <a:lnTo>
                    <a:pt x="1752600" y="533400"/>
                  </a:lnTo>
                  <a:lnTo>
                    <a:pt x="1776984" y="533400"/>
                  </a:lnTo>
                  <a:close/>
                </a:path>
                <a:path w="1777365" h="533400">
                  <a:moveTo>
                    <a:pt x="100584" y="291084"/>
                  </a:moveTo>
                  <a:lnTo>
                    <a:pt x="100584" y="266700"/>
                  </a:lnTo>
                  <a:lnTo>
                    <a:pt x="76200" y="240792"/>
                  </a:lnTo>
                  <a:lnTo>
                    <a:pt x="76200" y="291084"/>
                  </a:lnTo>
                  <a:lnTo>
                    <a:pt x="100584" y="291084"/>
                  </a:lnTo>
                  <a:close/>
                </a:path>
                <a:path w="1777365" h="533400">
                  <a:moveTo>
                    <a:pt x="1752600" y="291084"/>
                  </a:moveTo>
                  <a:lnTo>
                    <a:pt x="1726692" y="266700"/>
                  </a:lnTo>
                  <a:lnTo>
                    <a:pt x="1726692" y="291084"/>
                  </a:lnTo>
                  <a:lnTo>
                    <a:pt x="1752600" y="291084"/>
                  </a:lnTo>
                  <a:close/>
                </a:path>
                <a:path w="1777365" h="533400">
                  <a:moveTo>
                    <a:pt x="1752600" y="533400"/>
                  </a:moveTo>
                  <a:lnTo>
                    <a:pt x="1752600" y="291084"/>
                  </a:lnTo>
                  <a:lnTo>
                    <a:pt x="1726692" y="291084"/>
                  </a:lnTo>
                  <a:lnTo>
                    <a:pt x="1726692" y="533400"/>
                  </a:lnTo>
                  <a:lnTo>
                    <a:pt x="1752600" y="533400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93670" y="2863596"/>
              <a:ext cx="1778635" cy="533400"/>
            </a:xfrm>
            <a:custGeom>
              <a:avLst/>
              <a:gdLst/>
              <a:ahLst/>
              <a:cxnLst/>
              <a:rect l="l" t="t" r="r" b="b"/>
              <a:pathLst>
                <a:path w="1778634" h="533400">
                  <a:moveTo>
                    <a:pt x="152400" y="152400"/>
                  </a:moveTo>
                  <a:lnTo>
                    <a:pt x="76200" y="0"/>
                  </a:lnTo>
                  <a:lnTo>
                    <a:pt x="0" y="152400"/>
                  </a:lnTo>
                  <a:lnTo>
                    <a:pt x="50292" y="152400"/>
                  </a:lnTo>
                  <a:lnTo>
                    <a:pt x="50292" y="126492"/>
                  </a:lnTo>
                  <a:lnTo>
                    <a:pt x="102108" y="126492"/>
                  </a:lnTo>
                  <a:lnTo>
                    <a:pt x="102108" y="152400"/>
                  </a:lnTo>
                  <a:lnTo>
                    <a:pt x="152400" y="152400"/>
                  </a:lnTo>
                  <a:close/>
                </a:path>
                <a:path w="1778634" h="533400">
                  <a:moveTo>
                    <a:pt x="102108" y="152400"/>
                  </a:moveTo>
                  <a:lnTo>
                    <a:pt x="102108" y="126492"/>
                  </a:lnTo>
                  <a:lnTo>
                    <a:pt x="50292" y="126492"/>
                  </a:lnTo>
                  <a:lnTo>
                    <a:pt x="50292" y="152400"/>
                  </a:lnTo>
                  <a:lnTo>
                    <a:pt x="102108" y="152400"/>
                  </a:lnTo>
                  <a:close/>
                </a:path>
                <a:path w="1778634" h="533400">
                  <a:moveTo>
                    <a:pt x="102108" y="240792"/>
                  </a:moveTo>
                  <a:lnTo>
                    <a:pt x="102108" y="152400"/>
                  </a:lnTo>
                  <a:lnTo>
                    <a:pt x="50292" y="152400"/>
                  </a:lnTo>
                  <a:lnTo>
                    <a:pt x="50292" y="292608"/>
                  </a:lnTo>
                  <a:lnTo>
                    <a:pt x="76200" y="292608"/>
                  </a:lnTo>
                  <a:lnTo>
                    <a:pt x="76200" y="240792"/>
                  </a:lnTo>
                  <a:lnTo>
                    <a:pt x="102108" y="240792"/>
                  </a:lnTo>
                  <a:close/>
                </a:path>
                <a:path w="1778634" h="533400">
                  <a:moveTo>
                    <a:pt x="1778508" y="533400"/>
                  </a:moveTo>
                  <a:lnTo>
                    <a:pt x="1778508" y="240792"/>
                  </a:lnTo>
                  <a:lnTo>
                    <a:pt x="76200" y="240792"/>
                  </a:lnTo>
                  <a:lnTo>
                    <a:pt x="102108" y="266700"/>
                  </a:lnTo>
                  <a:lnTo>
                    <a:pt x="102108" y="292608"/>
                  </a:lnTo>
                  <a:lnTo>
                    <a:pt x="1726692" y="292608"/>
                  </a:lnTo>
                  <a:lnTo>
                    <a:pt x="1726692" y="266700"/>
                  </a:lnTo>
                  <a:lnTo>
                    <a:pt x="1752600" y="292608"/>
                  </a:lnTo>
                  <a:lnTo>
                    <a:pt x="1752600" y="533400"/>
                  </a:lnTo>
                  <a:lnTo>
                    <a:pt x="1778508" y="533400"/>
                  </a:lnTo>
                  <a:close/>
                </a:path>
                <a:path w="1778634" h="533400">
                  <a:moveTo>
                    <a:pt x="102108" y="292608"/>
                  </a:moveTo>
                  <a:lnTo>
                    <a:pt x="102108" y="266700"/>
                  </a:lnTo>
                  <a:lnTo>
                    <a:pt x="76200" y="240792"/>
                  </a:lnTo>
                  <a:lnTo>
                    <a:pt x="76200" y="292608"/>
                  </a:lnTo>
                  <a:lnTo>
                    <a:pt x="102108" y="292608"/>
                  </a:lnTo>
                  <a:close/>
                </a:path>
                <a:path w="1778634" h="533400">
                  <a:moveTo>
                    <a:pt x="1752600" y="292608"/>
                  </a:moveTo>
                  <a:lnTo>
                    <a:pt x="1726692" y="266700"/>
                  </a:lnTo>
                  <a:lnTo>
                    <a:pt x="1726692" y="292608"/>
                  </a:lnTo>
                  <a:lnTo>
                    <a:pt x="1752600" y="292608"/>
                  </a:lnTo>
                  <a:close/>
                </a:path>
                <a:path w="1778634" h="533400">
                  <a:moveTo>
                    <a:pt x="1752600" y="533400"/>
                  </a:moveTo>
                  <a:lnTo>
                    <a:pt x="1752600" y="292608"/>
                  </a:lnTo>
                  <a:lnTo>
                    <a:pt x="1726692" y="292608"/>
                  </a:lnTo>
                  <a:lnTo>
                    <a:pt x="1726692" y="533400"/>
                  </a:lnTo>
                  <a:lnTo>
                    <a:pt x="1752600" y="533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572378" y="4375404"/>
              <a:ext cx="1015365" cy="2044064"/>
            </a:xfrm>
            <a:custGeom>
              <a:avLst/>
              <a:gdLst/>
              <a:ahLst/>
              <a:cxnLst/>
              <a:rect l="l" t="t" r="r" b="b"/>
              <a:pathLst>
                <a:path w="1015365" h="2044064">
                  <a:moveTo>
                    <a:pt x="990600" y="1993392"/>
                  </a:moveTo>
                  <a:lnTo>
                    <a:pt x="0" y="1993392"/>
                  </a:lnTo>
                  <a:lnTo>
                    <a:pt x="0" y="2043684"/>
                  </a:lnTo>
                  <a:lnTo>
                    <a:pt x="964692" y="2043684"/>
                  </a:lnTo>
                  <a:lnTo>
                    <a:pt x="964692" y="2019300"/>
                  </a:lnTo>
                  <a:lnTo>
                    <a:pt x="990600" y="1993392"/>
                  </a:lnTo>
                  <a:close/>
                </a:path>
                <a:path w="1015365" h="2044064">
                  <a:moveTo>
                    <a:pt x="914400" y="50292"/>
                  </a:moveTo>
                  <a:lnTo>
                    <a:pt x="914400" y="0"/>
                  </a:lnTo>
                  <a:lnTo>
                    <a:pt x="762000" y="76200"/>
                  </a:lnTo>
                  <a:lnTo>
                    <a:pt x="888492" y="139446"/>
                  </a:lnTo>
                  <a:lnTo>
                    <a:pt x="888492" y="50292"/>
                  </a:lnTo>
                  <a:lnTo>
                    <a:pt x="914400" y="50292"/>
                  </a:lnTo>
                  <a:close/>
                </a:path>
                <a:path w="1015365" h="2044064">
                  <a:moveTo>
                    <a:pt x="1014984" y="2043684"/>
                  </a:moveTo>
                  <a:lnTo>
                    <a:pt x="1014984" y="50292"/>
                  </a:lnTo>
                  <a:lnTo>
                    <a:pt x="888492" y="50292"/>
                  </a:lnTo>
                  <a:lnTo>
                    <a:pt x="888492" y="100584"/>
                  </a:lnTo>
                  <a:lnTo>
                    <a:pt x="964692" y="100584"/>
                  </a:lnTo>
                  <a:lnTo>
                    <a:pt x="964692" y="76200"/>
                  </a:lnTo>
                  <a:lnTo>
                    <a:pt x="990600" y="100584"/>
                  </a:lnTo>
                  <a:lnTo>
                    <a:pt x="990600" y="2043684"/>
                  </a:lnTo>
                  <a:lnTo>
                    <a:pt x="1014984" y="2043684"/>
                  </a:lnTo>
                  <a:close/>
                </a:path>
                <a:path w="1015365" h="2044064">
                  <a:moveTo>
                    <a:pt x="914400" y="152400"/>
                  </a:moveTo>
                  <a:lnTo>
                    <a:pt x="914400" y="100584"/>
                  </a:lnTo>
                  <a:lnTo>
                    <a:pt x="888492" y="100584"/>
                  </a:lnTo>
                  <a:lnTo>
                    <a:pt x="888492" y="139446"/>
                  </a:lnTo>
                  <a:lnTo>
                    <a:pt x="914400" y="152400"/>
                  </a:lnTo>
                  <a:close/>
                </a:path>
                <a:path w="1015365" h="2044064">
                  <a:moveTo>
                    <a:pt x="990600" y="100584"/>
                  </a:moveTo>
                  <a:lnTo>
                    <a:pt x="964692" y="76200"/>
                  </a:lnTo>
                  <a:lnTo>
                    <a:pt x="964692" y="100584"/>
                  </a:lnTo>
                  <a:lnTo>
                    <a:pt x="990600" y="100584"/>
                  </a:lnTo>
                  <a:close/>
                </a:path>
                <a:path w="1015365" h="2044064">
                  <a:moveTo>
                    <a:pt x="990600" y="1993392"/>
                  </a:moveTo>
                  <a:lnTo>
                    <a:pt x="990600" y="100584"/>
                  </a:lnTo>
                  <a:lnTo>
                    <a:pt x="964692" y="100584"/>
                  </a:lnTo>
                  <a:lnTo>
                    <a:pt x="964692" y="1993392"/>
                  </a:lnTo>
                  <a:lnTo>
                    <a:pt x="990600" y="1993392"/>
                  </a:lnTo>
                  <a:close/>
                </a:path>
                <a:path w="1015365" h="2044064">
                  <a:moveTo>
                    <a:pt x="990600" y="2043684"/>
                  </a:moveTo>
                  <a:lnTo>
                    <a:pt x="990600" y="1993392"/>
                  </a:lnTo>
                  <a:lnTo>
                    <a:pt x="964692" y="2019300"/>
                  </a:lnTo>
                  <a:lnTo>
                    <a:pt x="964692" y="2043684"/>
                  </a:lnTo>
                  <a:lnTo>
                    <a:pt x="990600" y="2043684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546470" y="4349496"/>
              <a:ext cx="1016635" cy="2045335"/>
            </a:xfrm>
            <a:custGeom>
              <a:avLst/>
              <a:gdLst/>
              <a:ahLst/>
              <a:cxnLst/>
              <a:rect l="l" t="t" r="r" b="b"/>
              <a:pathLst>
                <a:path w="1016634" h="2045335">
                  <a:moveTo>
                    <a:pt x="990600" y="1993392"/>
                  </a:moveTo>
                  <a:lnTo>
                    <a:pt x="0" y="1993392"/>
                  </a:lnTo>
                  <a:lnTo>
                    <a:pt x="0" y="2045208"/>
                  </a:lnTo>
                  <a:lnTo>
                    <a:pt x="964692" y="2045208"/>
                  </a:lnTo>
                  <a:lnTo>
                    <a:pt x="964692" y="2019300"/>
                  </a:lnTo>
                  <a:lnTo>
                    <a:pt x="990600" y="1993392"/>
                  </a:lnTo>
                  <a:close/>
                </a:path>
                <a:path w="1016634" h="2045335">
                  <a:moveTo>
                    <a:pt x="914400" y="50292"/>
                  </a:moveTo>
                  <a:lnTo>
                    <a:pt x="914400" y="0"/>
                  </a:lnTo>
                  <a:lnTo>
                    <a:pt x="762000" y="76200"/>
                  </a:lnTo>
                  <a:lnTo>
                    <a:pt x="888492" y="139446"/>
                  </a:lnTo>
                  <a:lnTo>
                    <a:pt x="888492" y="50292"/>
                  </a:lnTo>
                  <a:lnTo>
                    <a:pt x="914400" y="50292"/>
                  </a:lnTo>
                  <a:close/>
                </a:path>
                <a:path w="1016634" h="2045335">
                  <a:moveTo>
                    <a:pt x="1016508" y="2045208"/>
                  </a:moveTo>
                  <a:lnTo>
                    <a:pt x="1016508" y="50292"/>
                  </a:lnTo>
                  <a:lnTo>
                    <a:pt x="888492" y="50292"/>
                  </a:lnTo>
                  <a:lnTo>
                    <a:pt x="888492" y="102108"/>
                  </a:lnTo>
                  <a:lnTo>
                    <a:pt x="964692" y="102108"/>
                  </a:lnTo>
                  <a:lnTo>
                    <a:pt x="964692" y="76200"/>
                  </a:lnTo>
                  <a:lnTo>
                    <a:pt x="990600" y="102108"/>
                  </a:lnTo>
                  <a:lnTo>
                    <a:pt x="990600" y="2045208"/>
                  </a:lnTo>
                  <a:lnTo>
                    <a:pt x="1016508" y="2045208"/>
                  </a:lnTo>
                  <a:close/>
                </a:path>
                <a:path w="1016634" h="2045335">
                  <a:moveTo>
                    <a:pt x="914400" y="152400"/>
                  </a:moveTo>
                  <a:lnTo>
                    <a:pt x="914400" y="102108"/>
                  </a:lnTo>
                  <a:lnTo>
                    <a:pt x="888492" y="102108"/>
                  </a:lnTo>
                  <a:lnTo>
                    <a:pt x="888492" y="139446"/>
                  </a:lnTo>
                  <a:lnTo>
                    <a:pt x="914400" y="152400"/>
                  </a:lnTo>
                  <a:close/>
                </a:path>
                <a:path w="1016634" h="2045335">
                  <a:moveTo>
                    <a:pt x="990600" y="102108"/>
                  </a:moveTo>
                  <a:lnTo>
                    <a:pt x="964692" y="76200"/>
                  </a:lnTo>
                  <a:lnTo>
                    <a:pt x="964692" y="102108"/>
                  </a:lnTo>
                  <a:lnTo>
                    <a:pt x="990600" y="102108"/>
                  </a:lnTo>
                  <a:close/>
                </a:path>
                <a:path w="1016634" h="2045335">
                  <a:moveTo>
                    <a:pt x="990600" y="1993392"/>
                  </a:moveTo>
                  <a:lnTo>
                    <a:pt x="990600" y="102108"/>
                  </a:lnTo>
                  <a:lnTo>
                    <a:pt x="964692" y="102108"/>
                  </a:lnTo>
                  <a:lnTo>
                    <a:pt x="964692" y="1993392"/>
                  </a:lnTo>
                  <a:lnTo>
                    <a:pt x="990600" y="1993392"/>
                  </a:lnTo>
                  <a:close/>
                </a:path>
                <a:path w="1016634" h="2045335">
                  <a:moveTo>
                    <a:pt x="990600" y="2045208"/>
                  </a:moveTo>
                  <a:lnTo>
                    <a:pt x="990600" y="1993392"/>
                  </a:lnTo>
                  <a:lnTo>
                    <a:pt x="964692" y="2019300"/>
                  </a:lnTo>
                  <a:lnTo>
                    <a:pt x="964692" y="2045208"/>
                  </a:lnTo>
                  <a:lnTo>
                    <a:pt x="990600" y="2045208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838578" y="3727704"/>
              <a:ext cx="1295400" cy="152400"/>
            </a:xfrm>
            <a:custGeom>
              <a:avLst/>
              <a:gdLst/>
              <a:ahLst/>
              <a:cxnLst/>
              <a:rect l="l" t="t" r="r" b="b"/>
              <a:pathLst>
                <a:path w="1295400" h="152400">
                  <a:moveTo>
                    <a:pt x="1167384" y="100584"/>
                  </a:moveTo>
                  <a:lnTo>
                    <a:pt x="1167384" y="50292"/>
                  </a:lnTo>
                  <a:lnTo>
                    <a:pt x="0" y="50292"/>
                  </a:lnTo>
                  <a:lnTo>
                    <a:pt x="0" y="100584"/>
                  </a:lnTo>
                  <a:lnTo>
                    <a:pt x="1167384" y="100584"/>
                  </a:lnTo>
                  <a:close/>
                </a:path>
                <a:path w="1295400" h="152400">
                  <a:moveTo>
                    <a:pt x="1295400" y="76200"/>
                  </a:moveTo>
                  <a:lnTo>
                    <a:pt x="1143000" y="0"/>
                  </a:lnTo>
                  <a:lnTo>
                    <a:pt x="1143000" y="50292"/>
                  </a:lnTo>
                  <a:lnTo>
                    <a:pt x="1167384" y="50292"/>
                  </a:lnTo>
                  <a:lnTo>
                    <a:pt x="1167384" y="140208"/>
                  </a:lnTo>
                  <a:lnTo>
                    <a:pt x="1295400" y="76200"/>
                  </a:lnTo>
                  <a:close/>
                </a:path>
                <a:path w="1295400" h="152400">
                  <a:moveTo>
                    <a:pt x="1167384" y="140208"/>
                  </a:moveTo>
                  <a:lnTo>
                    <a:pt x="1167384" y="100584"/>
                  </a:lnTo>
                  <a:lnTo>
                    <a:pt x="1143000" y="100584"/>
                  </a:lnTo>
                  <a:lnTo>
                    <a:pt x="1143000" y="152400"/>
                  </a:lnTo>
                  <a:lnTo>
                    <a:pt x="1167384" y="140208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12670" y="3701796"/>
              <a:ext cx="1295400" cy="152400"/>
            </a:xfrm>
            <a:custGeom>
              <a:avLst/>
              <a:gdLst/>
              <a:ahLst/>
              <a:cxnLst/>
              <a:rect l="l" t="t" r="r" b="b"/>
              <a:pathLst>
                <a:path w="1295400" h="152400">
                  <a:moveTo>
                    <a:pt x="1168908" y="102108"/>
                  </a:moveTo>
                  <a:lnTo>
                    <a:pt x="1168908" y="50292"/>
                  </a:lnTo>
                  <a:lnTo>
                    <a:pt x="0" y="50292"/>
                  </a:lnTo>
                  <a:lnTo>
                    <a:pt x="0" y="102108"/>
                  </a:lnTo>
                  <a:lnTo>
                    <a:pt x="1168908" y="102108"/>
                  </a:lnTo>
                  <a:close/>
                </a:path>
                <a:path w="1295400" h="152400">
                  <a:moveTo>
                    <a:pt x="1295400" y="76200"/>
                  </a:moveTo>
                  <a:lnTo>
                    <a:pt x="1143000" y="0"/>
                  </a:lnTo>
                  <a:lnTo>
                    <a:pt x="1143000" y="50292"/>
                  </a:lnTo>
                  <a:lnTo>
                    <a:pt x="1168908" y="50292"/>
                  </a:lnTo>
                  <a:lnTo>
                    <a:pt x="1168908" y="139446"/>
                  </a:lnTo>
                  <a:lnTo>
                    <a:pt x="1295400" y="76200"/>
                  </a:lnTo>
                  <a:close/>
                </a:path>
                <a:path w="1295400" h="152400">
                  <a:moveTo>
                    <a:pt x="1168908" y="139446"/>
                  </a:moveTo>
                  <a:lnTo>
                    <a:pt x="1168908" y="102108"/>
                  </a:lnTo>
                  <a:lnTo>
                    <a:pt x="1143000" y="102108"/>
                  </a:lnTo>
                  <a:lnTo>
                    <a:pt x="1143000" y="152400"/>
                  </a:lnTo>
                  <a:lnTo>
                    <a:pt x="1168908" y="1394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89226" y="4856988"/>
              <a:ext cx="3759835" cy="497205"/>
            </a:xfrm>
            <a:custGeom>
              <a:avLst/>
              <a:gdLst/>
              <a:ahLst/>
              <a:cxnLst/>
              <a:rect l="l" t="t" r="r" b="b"/>
              <a:pathLst>
                <a:path w="3759834" h="497204">
                  <a:moveTo>
                    <a:pt x="152400" y="344424"/>
                  </a:moveTo>
                  <a:lnTo>
                    <a:pt x="0" y="344424"/>
                  </a:lnTo>
                  <a:lnTo>
                    <a:pt x="50292" y="445008"/>
                  </a:lnTo>
                  <a:lnTo>
                    <a:pt x="50292" y="370332"/>
                  </a:lnTo>
                  <a:lnTo>
                    <a:pt x="100584" y="370332"/>
                  </a:lnTo>
                  <a:lnTo>
                    <a:pt x="100584" y="448056"/>
                  </a:lnTo>
                  <a:lnTo>
                    <a:pt x="152400" y="344424"/>
                  </a:lnTo>
                  <a:close/>
                </a:path>
                <a:path w="3759834" h="497204">
                  <a:moveTo>
                    <a:pt x="3759708" y="51816"/>
                  </a:moveTo>
                  <a:lnTo>
                    <a:pt x="3759708" y="0"/>
                  </a:lnTo>
                  <a:lnTo>
                    <a:pt x="50292" y="0"/>
                  </a:lnTo>
                  <a:lnTo>
                    <a:pt x="50292" y="344424"/>
                  </a:lnTo>
                  <a:lnTo>
                    <a:pt x="76200" y="344424"/>
                  </a:lnTo>
                  <a:lnTo>
                    <a:pt x="76200" y="51816"/>
                  </a:lnTo>
                  <a:lnTo>
                    <a:pt x="100584" y="25908"/>
                  </a:lnTo>
                  <a:lnTo>
                    <a:pt x="100584" y="51816"/>
                  </a:lnTo>
                  <a:lnTo>
                    <a:pt x="3759708" y="51816"/>
                  </a:lnTo>
                  <a:close/>
                </a:path>
                <a:path w="3759834" h="497204">
                  <a:moveTo>
                    <a:pt x="100584" y="448056"/>
                  </a:moveTo>
                  <a:lnTo>
                    <a:pt x="100584" y="370332"/>
                  </a:lnTo>
                  <a:lnTo>
                    <a:pt x="50292" y="370332"/>
                  </a:lnTo>
                  <a:lnTo>
                    <a:pt x="50292" y="445008"/>
                  </a:lnTo>
                  <a:lnTo>
                    <a:pt x="76200" y="496824"/>
                  </a:lnTo>
                  <a:lnTo>
                    <a:pt x="100584" y="448056"/>
                  </a:lnTo>
                  <a:close/>
                </a:path>
                <a:path w="3759834" h="497204">
                  <a:moveTo>
                    <a:pt x="100584" y="51816"/>
                  </a:moveTo>
                  <a:lnTo>
                    <a:pt x="100584" y="25908"/>
                  </a:lnTo>
                  <a:lnTo>
                    <a:pt x="76200" y="51816"/>
                  </a:lnTo>
                  <a:lnTo>
                    <a:pt x="100584" y="51816"/>
                  </a:lnTo>
                  <a:close/>
                </a:path>
                <a:path w="3759834" h="497204">
                  <a:moveTo>
                    <a:pt x="100584" y="344424"/>
                  </a:moveTo>
                  <a:lnTo>
                    <a:pt x="100584" y="51816"/>
                  </a:lnTo>
                  <a:lnTo>
                    <a:pt x="76200" y="51816"/>
                  </a:lnTo>
                  <a:lnTo>
                    <a:pt x="76200" y="344424"/>
                  </a:lnTo>
                  <a:lnTo>
                    <a:pt x="100584" y="344424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63318" y="4832604"/>
              <a:ext cx="3761740" cy="497205"/>
            </a:xfrm>
            <a:custGeom>
              <a:avLst/>
              <a:gdLst/>
              <a:ahLst/>
              <a:cxnLst/>
              <a:rect l="l" t="t" r="r" b="b"/>
              <a:pathLst>
                <a:path w="3761740" h="497204">
                  <a:moveTo>
                    <a:pt x="152400" y="344424"/>
                  </a:moveTo>
                  <a:lnTo>
                    <a:pt x="0" y="344424"/>
                  </a:lnTo>
                  <a:lnTo>
                    <a:pt x="50292" y="445008"/>
                  </a:lnTo>
                  <a:lnTo>
                    <a:pt x="50292" y="368808"/>
                  </a:lnTo>
                  <a:lnTo>
                    <a:pt x="102108" y="368808"/>
                  </a:lnTo>
                  <a:lnTo>
                    <a:pt x="102108" y="445008"/>
                  </a:lnTo>
                  <a:lnTo>
                    <a:pt x="152400" y="344424"/>
                  </a:lnTo>
                  <a:close/>
                </a:path>
                <a:path w="3761740" h="497204">
                  <a:moveTo>
                    <a:pt x="3761232" y="50292"/>
                  </a:moveTo>
                  <a:lnTo>
                    <a:pt x="3761232" y="0"/>
                  </a:lnTo>
                  <a:lnTo>
                    <a:pt x="50292" y="0"/>
                  </a:lnTo>
                  <a:lnTo>
                    <a:pt x="50292" y="344424"/>
                  </a:lnTo>
                  <a:lnTo>
                    <a:pt x="76200" y="344424"/>
                  </a:lnTo>
                  <a:lnTo>
                    <a:pt x="76200" y="50292"/>
                  </a:lnTo>
                  <a:lnTo>
                    <a:pt x="102108" y="24384"/>
                  </a:lnTo>
                  <a:lnTo>
                    <a:pt x="102108" y="50292"/>
                  </a:lnTo>
                  <a:lnTo>
                    <a:pt x="3761232" y="50292"/>
                  </a:lnTo>
                  <a:close/>
                </a:path>
                <a:path w="3761740" h="497204">
                  <a:moveTo>
                    <a:pt x="102108" y="445008"/>
                  </a:moveTo>
                  <a:lnTo>
                    <a:pt x="102108" y="368808"/>
                  </a:lnTo>
                  <a:lnTo>
                    <a:pt x="50292" y="368808"/>
                  </a:lnTo>
                  <a:lnTo>
                    <a:pt x="50292" y="445008"/>
                  </a:lnTo>
                  <a:lnTo>
                    <a:pt x="76200" y="496824"/>
                  </a:lnTo>
                  <a:lnTo>
                    <a:pt x="102108" y="445008"/>
                  </a:lnTo>
                  <a:close/>
                </a:path>
                <a:path w="3761740" h="497204">
                  <a:moveTo>
                    <a:pt x="102108" y="50292"/>
                  </a:moveTo>
                  <a:lnTo>
                    <a:pt x="102108" y="24384"/>
                  </a:lnTo>
                  <a:lnTo>
                    <a:pt x="76200" y="50292"/>
                  </a:lnTo>
                  <a:lnTo>
                    <a:pt x="102108" y="50292"/>
                  </a:lnTo>
                  <a:close/>
                </a:path>
                <a:path w="3761740" h="497204">
                  <a:moveTo>
                    <a:pt x="102108" y="344424"/>
                  </a:moveTo>
                  <a:lnTo>
                    <a:pt x="102108" y="50292"/>
                  </a:lnTo>
                  <a:lnTo>
                    <a:pt x="76200" y="50292"/>
                  </a:lnTo>
                  <a:lnTo>
                    <a:pt x="76200" y="344424"/>
                  </a:lnTo>
                  <a:lnTo>
                    <a:pt x="102108" y="344424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50842" y="2598420"/>
              <a:ext cx="1793875" cy="824865"/>
            </a:xfrm>
            <a:custGeom>
              <a:avLst/>
              <a:gdLst/>
              <a:ahLst/>
              <a:cxnLst/>
              <a:rect l="l" t="t" r="r" b="b"/>
              <a:pathLst>
                <a:path w="1793875" h="824864">
                  <a:moveTo>
                    <a:pt x="1773936" y="536448"/>
                  </a:moveTo>
                  <a:lnTo>
                    <a:pt x="0" y="536448"/>
                  </a:lnTo>
                  <a:lnTo>
                    <a:pt x="0" y="824484"/>
                  </a:lnTo>
                  <a:lnTo>
                    <a:pt x="21336" y="824484"/>
                  </a:lnTo>
                  <a:lnTo>
                    <a:pt x="21336" y="577596"/>
                  </a:lnTo>
                  <a:lnTo>
                    <a:pt x="41148" y="557784"/>
                  </a:lnTo>
                  <a:lnTo>
                    <a:pt x="41148" y="577596"/>
                  </a:lnTo>
                  <a:lnTo>
                    <a:pt x="1752600" y="577596"/>
                  </a:lnTo>
                  <a:lnTo>
                    <a:pt x="1752600" y="557784"/>
                  </a:lnTo>
                  <a:lnTo>
                    <a:pt x="1773936" y="536448"/>
                  </a:lnTo>
                  <a:close/>
                </a:path>
                <a:path w="1793875" h="824864">
                  <a:moveTo>
                    <a:pt x="41148" y="577596"/>
                  </a:moveTo>
                  <a:lnTo>
                    <a:pt x="41148" y="557784"/>
                  </a:lnTo>
                  <a:lnTo>
                    <a:pt x="21336" y="577596"/>
                  </a:lnTo>
                  <a:lnTo>
                    <a:pt x="41148" y="577596"/>
                  </a:lnTo>
                  <a:close/>
                </a:path>
                <a:path w="1793875" h="824864">
                  <a:moveTo>
                    <a:pt x="41148" y="824484"/>
                  </a:moveTo>
                  <a:lnTo>
                    <a:pt x="41148" y="577596"/>
                  </a:lnTo>
                  <a:lnTo>
                    <a:pt x="21336" y="577596"/>
                  </a:lnTo>
                  <a:lnTo>
                    <a:pt x="21336" y="824484"/>
                  </a:lnTo>
                  <a:lnTo>
                    <a:pt x="41148" y="824484"/>
                  </a:lnTo>
                  <a:close/>
                </a:path>
                <a:path w="1793875" h="824864">
                  <a:moveTo>
                    <a:pt x="1516380" y="41148"/>
                  </a:moveTo>
                  <a:lnTo>
                    <a:pt x="1516380" y="0"/>
                  </a:lnTo>
                  <a:lnTo>
                    <a:pt x="1392936" y="62484"/>
                  </a:lnTo>
                  <a:lnTo>
                    <a:pt x="1495044" y="112907"/>
                  </a:lnTo>
                  <a:lnTo>
                    <a:pt x="1495044" y="41148"/>
                  </a:lnTo>
                  <a:lnTo>
                    <a:pt x="1516380" y="41148"/>
                  </a:lnTo>
                  <a:close/>
                </a:path>
                <a:path w="1793875" h="824864">
                  <a:moveTo>
                    <a:pt x="1793748" y="577596"/>
                  </a:moveTo>
                  <a:lnTo>
                    <a:pt x="1793748" y="41148"/>
                  </a:lnTo>
                  <a:lnTo>
                    <a:pt x="1495044" y="41148"/>
                  </a:lnTo>
                  <a:lnTo>
                    <a:pt x="1495044" y="82296"/>
                  </a:lnTo>
                  <a:lnTo>
                    <a:pt x="1752600" y="82296"/>
                  </a:lnTo>
                  <a:lnTo>
                    <a:pt x="1752600" y="62484"/>
                  </a:lnTo>
                  <a:lnTo>
                    <a:pt x="1773936" y="82296"/>
                  </a:lnTo>
                  <a:lnTo>
                    <a:pt x="1773936" y="577596"/>
                  </a:lnTo>
                  <a:lnTo>
                    <a:pt x="1793748" y="577596"/>
                  </a:lnTo>
                  <a:close/>
                </a:path>
                <a:path w="1793875" h="824864">
                  <a:moveTo>
                    <a:pt x="1516380" y="123444"/>
                  </a:moveTo>
                  <a:lnTo>
                    <a:pt x="1516380" y="82296"/>
                  </a:lnTo>
                  <a:lnTo>
                    <a:pt x="1495044" y="82296"/>
                  </a:lnTo>
                  <a:lnTo>
                    <a:pt x="1495044" y="112907"/>
                  </a:lnTo>
                  <a:lnTo>
                    <a:pt x="1516380" y="123444"/>
                  </a:lnTo>
                  <a:close/>
                </a:path>
                <a:path w="1793875" h="824864">
                  <a:moveTo>
                    <a:pt x="1773936" y="82296"/>
                  </a:moveTo>
                  <a:lnTo>
                    <a:pt x="1752600" y="62484"/>
                  </a:lnTo>
                  <a:lnTo>
                    <a:pt x="1752600" y="82296"/>
                  </a:lnTo>
                  <a:lnTo>
                    <a:pt x="1773936" y="82296"/>
                  </a:lnTo>
                  <a:close/>
                </a:path>
                <a:path w="1793875" h="824864">
                  <a:moveTo>
                    <a:pt x="1773936" y="536448"/>
                  </a:moveTo>
                  <a:lnTo>
                    <a:pt x="1773936" y="82296"/>
                  </a:lnTo>
                  <a:lnTo>
                    <a:pt x="1752600" y="82296"/>
                  </a:lnTo>
                  <a:lnTo>
                    <a:pt x="1752600" y="536448"/>
                  </a:lnTo>
                  <a:lnTo>
                    <a:pt x="1773936" y="536448"/>
                  </a:lnTo>
                  <a:close/>
                </a:path>
                <a:path w="1793875" h="824864">
                  <a:moveTo>
                    <a:pt x="1773936" y="577596"/>
                  </a:moveTo>
                  <a:lnTo>
                    <a:pt x="1773936" y="536448"/>
                  </a:lnTo>
                  <a:lnTo>
                    <a:pt x="1752600" y="557784"/>
                  </a:lnTo>
                  <a:lnTo>
                    <a:pt x="1752600" y="577596"/>
                  </a:lnTo>
                  <a:lnTo>
                    <a:pt x="1773936" y="577596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24934" y="2572512"/>
              <a:ext cx="1795780" cy="824865"/>
            </a:xfrm>
            <a:custGeom>
              <a:avLst/>
              <a:gdLst/>
              <a:ahLst/>
              <a:cxnLst/>
              <a:rect l="l" t="t" r="r" b="b"/>
              <a:pathLst>
                <a:path w="1795779" h="824864">
                  <a:moveTo>
                    <a:pt x="1773936" y="536448"/>
                  </a:moveTo>
                  <a:lnTo>
                    <a:pt x="0" y="536448"/>
                  </a:lnTo>
                  <a:lnTo>
                    <a:pt x="0" y="824484"/>
                  </a:lnTo>
                  <a:lnTo>
                    <a:pt x="21336" y="824484"/>
                  </a:lnTo>
                  <a:lnTo>
                    <a:pt x="21336" y="579120"/>
                  </a:lnTo>
                  <a:lnTo>
                    <a:pt x="42672" y="557784"/>
                  </a:lnTo>
                  <a:lnTo>
                    <a:pt x="42672" y="579120"/>
                  </a:lnTo>
                  <a:lnTo>
                    <a:pt x="1752600" y="579120"/>
                  </a:lnTo>
                  <a:lnTo>
                    <a:pt x="1752600" y="557784"/>
                  </a:lnTo>
                  <a:lnTo>
                    <a:pt x="1773936" y="536448"/>
                  </a:lnTo>
                  <a:close/>
                </a:path>
                <a:path w="1795779" h="824864">
                  <a:moveTo>
                    <a:pt x="42672" y="579120"/>
                  </a:moveTo>
                  <a:lnTo>
                    <a:pt x="42672" y="557784"/>
                  </a:lnTo>
                  <a:lnTo>
                    <a:pt x="21336" y="579120"/>
                  </a:lnTo>
                  <a:lnTo>
                    <a:pt x="42672" y="579120"/>
                  </a:lnTo>
                  <a:close/>
                </a:path>
                <a:path w="1795779" h="824864">
                  <a:moveTo>
                    <a:pt x="42672" y="824484"/>
                  </a:moveTo>
                  <a:lnTo>
                    <a:pt x="42672" y="579120"/>
                  </a:lnTo>
                  <a:lnTo>
                    <a:pt x="21336" y="579120"/>
                  </a:lnTo>
                  <a:lnTo>
                    <a:pt x="21336" y="824484"/>
                  </a:lnTo>
                  <a:lnTo>
                    <a:pt x="42672" y="824484"/>
                  </a:lnTo>
                  <a:close/>
                </a:path>
                <a:path w="1795779" h="824864">
                  <a:moveTo>
                    <a:pt x="1516380" y="41148"/>
                  </a:moveTo>
                  <a:lnTo>
                    <a:pt x="1516380" y="0"/>
                  </a:lnTo>
                  <a:lnTo>
                    <a:pt x="1392936" y="62484"/>
                  </a:lnTo>
                  <a:lnTo>
                    <a:pt x="1496568" y="114939"/>
                  </a:lnTo>
                  <a:lnTo>
                    <a:pt x="1496568" y="41148"/>
                  </a:lnTo>
                  <a:lnTo>
                    <a:pt x="1516380" y="41148"/>
                  </a:lnTo>
                  <a:close/>
                </a:path>
                <a:path w="1795779" h="824864">
                  <a:moveTo>
                    <a:pt x="1795272" y="579120"/>
                  </a:moveTo>
                  <a:lnTo>
                    <a:pt x="1795272" y="41148"/>
                  </a:lnTo>
                  <a:lnTo>
                    <a:pt x="1496568" y="41148"/>
                  </a:lnTo>
                  <a:lnTo>
                    <a:pt x="1496568" y="83820"/>
                  </a:lnTo>
                  <a:lnTo>
                    <a:pt x="1752600" y="83820"/>
                  </a:lnTo>
                  <a:lnTo>
                    <a:pt x="1752600" y="62484"/>
                  </a:lnTo>
                  <a:lnTo>
                    <a:pt x="1773936" y="83820"/>
                  </a:lnTo>
                  <a:lnTo>
                    <a:pt x="1773936" y="579120"/>
                  </a:lnTo>
                  <a:lnTo>
                    <a:pt x="1795272" y="579120"/>
                  </a:lnTo>
                  <a:close/>
                </a:path>
                <a:path w="1795779" h="824864">
                  <a:moveTo>
                    <a:pt x="1516380" y="124968"/>
                  </a:moveTo>
                  <a:lnTo>
                    <a:pt x="1516380" y="83820"/>
                  </a:lnTo>
                  <a:lnTo>
                    <a:pt x="1496568" y="83820"/>
                  </a:lnTo>
                  <a:lnTo>
                    <a:pt x="1496568" y="114939"/>
                  </a:lnTo>
                  <a:lnTo>
                    <a:pt x="1516380" y="124968"/>
                  </a:lnTo>
                  <a:close/>
                </a:path>
                <a:path w="1795779" h="824864">
                  <a:moveTo>
                    <a:pt x="1773936" y="83820"/>
                  </a:moveTo>
                  <a:lnTo>
                    <a:pt x="1752600" y="62484"/>
                  </a:lnTo>
                  <a:lnTo>
                    <a:pt x="1752600" y="83820"/>
                  </a:lnTo>
                  <a:lnTo>
                    <a:pt x="1773936" y="83820"/>
                  </a:lnTo>
                  <a:close/>
                </a:path>
                <a:path w="1795779" h="824864">
                  <a:moveTo>
                    <a:pt x="1773936" y="536448"/>
                  </a:moveTo>
                  <a:lnTo>
                    <a:pt x="1773936" y="83820"/>
                  </a:lnTo>
                  <a:lnTo>
                    <a:pt x="1752600" y="83820"/>
                  </a:lnTo>
                  <a:lnTo>
                    <a:pt x="1752600" y="536448"/>
                  </a:lnTo>
                  <a:lnTo>
                    <a:pt x="1773936" y="536448"/>
                  </a:lnTo>
                  <a:close/>
                </a:path>
                <a:path w="1795779" h="824864">
                  <a:moveTo>
                    <a:pt x="1773936" y="579120"/>
                  </a:moveTo>
                  <a:lnTo>
                    <a:pt x="1773936" y="536448"/>
                  </a:lnTo>
                  <a:lnTo>
                    <a:pt x="1752600" y="557784"/>
                  </a:lnTo>
                  <a:lnTo>
                    <a:pt x="1752600" y="579120"/>
                  </a:lnTo>
                  <a:lnTo>
                    <a:pt x="1773936" y="579120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86178" y="5900928"/>
              <a:ext cx="152400" cy="417830"/>
            </a:xfrm>
            <a:custGeom>
              <a:avLst/>
              <a:gdLst/>
              <a:ahLst/>
              <a:cxnLst/>
              <a:rect l="l" t="t" r="r" b="b"/>
              <a:pathLst>
                <a:path w="152400" h="417829">
                  <a:moveTo>
                    <a:pt x="152400" y="265176"/>
                  </a:moveTo>
                  <a:lnTo>
                    <a:pt x="0" y="265176"/>
                  </a:lnTo>
                  <a:lnTo>
                    <a:pt x="50292" y="365760"/>
                  </a:lnTo>
                  <a:lnTo>
                    <a:pt x="50292" y="289560"/>
                  </a:lnTo>
                  <a:lnTo>
                    <a:pt x="100584" y="289560"/>
                  </a:lnTo>
                  <a:lnTo>
                    <a:pt x="100584" y="368808"/>
                  </a:lnTo>
                  <a:lnTo>
                    <a:pt x="152400" y="265176"/>
                  </a:lnTo>
                  <a:close/>
                </a:path>
                <a:path w="152400" h="417829">
                  <a:moveTo>
                    <a:pt x="79248" y="105156"/>
                  </a:moveTo>
                  <a:lnTo>
                    <a:pt x="50292" y="105156"/>
                  </a:lnTo>
                  <a:lnTo>
                    <a:pt x="50292" y="265176"/>
                  </a:lnTo>
                  <a:lnTo>
                    <a:pt x="53340" y="265176"/>
                  </a:lnTo>
                  <a:lnTo>
                    <a:pt x="53340" y="131064"/>
                  </a:lnTo>
                  <a:lnTo>
                    <a:pt x="79248" y="105156"/>
                  </a:lnTo>
                  <a:close/>
                </a:path>
                <a:path w="152400" h="417829">
                  <a:moveTo>
                    <a:pt x="100584" y="368808"/>
                  </a:moveTo>
                  <a:lnTo>
                    <a:pt x="100584" y="289560"/>
                  </a:lnTo>
                  <a:lnTo>
                    <a:pt x="50292" y="289560"/>
                  </a:lnTo>
                  <a:lnTo>
                    <a:pt x="50292" y="365760"/>
                  </a:lnTo>
                  <a:lnTo>
                    <a:pt x="76200" y="417576"/>
                  </a:lnTo>
                  <a:lnTo>
                    <a:pt x="100584" y="368808"/>
                  </a:lnTo>
                  <a:close/>
                </a:path>
                <a:path w="152400" h="417829">
                  <a:moveTo>
                    <a:pt x="103632" y="156972"/>
                  </a:moveTo>
                  <a:lnTo>
                    <a:pt x="103632" y="0"/>
                  </a:lnTo>
                  <a:lnTo>
                    <a:pt x="53340" y="0"/>
                  </a:lnTo>
                  <a:lnTo>
                    <a:pt x="53340" y="105156"/>
                  </a:lnTo>
                  <a:lnTo>
                    <a:pt x="79248" y="105156"/>
                  </a:lnTo>
                  <a:lnTo>
                    <a:pt x="79248" y="153733"/>
                  </a:lnTo>
                  <a:lnTo>
                    <a:pt x="100584" y="131064"/>
                  </a:lnTo>
                  <a:lnTo>
                    <a:pt x="100584" y="156972"/>
                  </a:lnTo>
                  <a:lnTo>
                    <a:pt x="103632" y="156972"/>
                  </a:lnTo>
                  <a:close/>
                </a:path>
                <a:path w="152400" h="417829">
                  <a:moveTo>
                    <a:pt x="79248" y="153733"/>
                  </a:moveTo>
                  <a:lnTo>
                    <a:pt x="79248" y="105156"/>
                  </a:lnTo>
                  <a:lnTo>
                    <a:pt x="53340" y="131064"/>
                  </a:lnTo>
                  <a:lnTo>
                    <a:pt x="53340" y="265176"/>
                  </a:lnTo>
                  <a:lnTo>
                    <a:pt x="76200" y="265176"/>
                  </a:lnTo>
                  <a:lnTo>
                    <a:pt x="76200" y="156972"/>
                  </a:lnTo>
                  <a:lnTo>
                    <a:pt x="79248" y="153733"/>
                  </a:lnTo>
                  <a:close/>
                </a:path>
                <a:path w="152400" h="417829">
                  <a:moveTo>
                    <a:pt x="100584" y="156972"/>
                  </a:moveTo>
                  <a:lnTo>
                    <a:pt x="100584" y="131064"/>
                  </a:lnTo>
                  <a:lnTo>
                    <a:pt x="76200" y="156972"/>
                  </a:lnTo>
                  <a:lnTo>
                    <a:pt x="100584" y="156972"/>
                  </a:lnTo>
                  <a:close/>
                </a:path>
                <a:path w="152400" h="417829">
                  <a:moveTo>
                    <a:pt x="100584" y="265176"/>
                  </a:moveTo>
                  <a:lnTo>
                    <a:pt x="100584" y="156972"/>
                  </a:lnTo>
                  <a:lnTo>
                    <a:pt x="76200" y="156972"/>
                  </a:lnTo>
                  <a:lnTo>
                    <a:pt x="76200" y="265176"/>
                  </a:lnTo>
                  <a:lnTo>
                    <a:pt x="100584" y="265176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60270" y="5875020"/>
              <a:ext cx="152400" cy="417830"/>
            </a:xfrm>
            <a:custGeom>
              <a:avLst/>
              <a:gdLst/>
              <a:ahLst/>
              <a:cxnLst/>
              <a:rect l="l" t="t" r="r" b="b"/>
              <a:pathLst>
                <a:path w="152400" h="417829">
                  <a:moveTo>
                    <a:pt x="152400" y="265176"/>
                  </a:moveTo>
                  <a:lnTo>
                    <a:pt x="0" y="265176"/>
                  </a:lnTo>
                  <a:lnTo>
                    <a:pt x="50292" y="365760"/>
                  </a:lnTo>
                  <a:lnTo>
                    <a:pt x="50292" y="291084"/>
                  </a:lnTo>
                  <a:lnTo>
                    <a:pt x="102108" y="291084"/>
                  </a:lnTo>
                  <a:lnTo>
                    <a:pt x="102108" y="365760"/>
                  </a:lnTo>
                  <a:lnTo>
                    <a:pt x="152400" y="265176"/>
                  </a:lnTo>
                  <a:close/>
                </a:path>
                <a:path w="152400" h="417829">
                  <a:moveTo>
                    <a:pt x="79248" y="106680"/>
                  </a:moveTo>
                  <a:lnTo>
                    <a:pt x="50292" y="106680"/>
                  </a:lnTo>
                  <a:lnTo>
                    <a:pt x="50292" y="265176"/>
                  </a:lnTo>
                  <a:lnTo>
                    <a:pt x="53340" y="265176"/>
                  </a:lnTo>
                  <a:lnTo>
                    <a:pt x="53340" y="131064"/>
                  </a:lnTo>
                  <a:lnTo>
                    <a:pt x="79248" y="106680"/>
                  </a:lnTo>
                  <a:close/>
                </a:path>
                <a:path w="152400" h="417829">
                  <a:moveTo>
                    <a:pt x="102108" y="365760"/>
                  </a:moveTo>
                  <a:lnTo>
                    <a:pt x="102108" y="291084"/>
                  </a:lnTo>
                  <a:lnTo>
                    <a:pt x="50292" y="291084"/>
                  </a:lnTo>
                  <a:lnTo>
                    <a:pt x="50292" y="365760"/>
                  </a:lnTo>
                  <a:lnTo>
                    <a:pt x="76200" y="417576"/>
                  </a:lnTo>
                  <a:lnTo>
                    <a:pt x="102108" y="365760"/>
                  </a:lnTo>
                  <a:close/>
                </a:path>
                <a:path w="152400" h="417829">
                  <a:moveTo>
                    <a:pt x="105156" y="156972"/>
                  </a:moveTo>
                  <a:lnTo>
                    <a:pt x="105156" y="0"/>
                  </a:lnTo>
                  <a:lnTo>
                    <a:pt x="53340" y="0"/>
                  </a:lnTo>
                  <a:lnTo>
                    <a:pt x="53340" y="106680"/>
                  </a:lnTo>
                  <a:lnTo>
                    <a:pt x="79248" y="106680"/>
                  </a:lnTo>
                  <a:lnTo>
                    <a:pt x="79248" y="153924"/>
                  </a:lnTo>
                  <a:lnTo>
                    <a:pt x="102108" y="131064"/>
                  </a:lnTo>
                  <a:lnTo>
                    <a:pt x="102108" y="156972"/>
                  </a:lnTo>
                  <a:lnTo>
                    <a:pt x="105156" y="156972"/>
                  </a:lnTo>
                  <a:close/>
                </a:path>
                <a:path w="152400" h="417829">
                  <a:moveTo>
                    <a:pt x="79248" y="153924"/>
                  </a:moveTo>
                  <a:lnTo>
                    <a:pt x="79248" y="106680"/>
                  </a:lnTo>
                  <a:lnTo>
                    <a:pt x="53340" y="131064"/>
                  </a:lnTo>
                  <a:lnTo>
                    <a:pt x="53340" y="265176"/>
                  </a:lnTo>
                  <a:lnTo>
                    <a:pt x="76200" y="265176"/>
                  </a:lnTo>
                  <a:lnTo>
                    <a:pt x="76200" y="156972"/>
                  </a:lnTo>
                  <a:lnTo>
                    <a:pt x="79248" y="153924"/>
                  </a:lnTo>
                  <a:close/>
                </a:path>
                <a:path w="152400" h="417829">
                  <a:moveTo>
                    <a:pt x="102108" y="156972"/>
                  </a:moveTo>
                  <a:lnTo>
                    <a:pt x="102108" y="131064"/>
                  </a:lnTo>
                  <a:lnTo>
                    <a:pt x="76200" y="156972"/>
                  </a:lnTo>
                  <a:lnTo>
                    <a:pt x="102108" y="156972"/>
                  </a:lnTo>
                  <a:close/>
                </a:path>
                <a:path w="152400" h="417829">
                  <a:moveTo>
                    <a:pt x="102108" y="265176"/>
                  </a:moveTo>
                  <a:lnTo>
                    <a:pt x="102108" y="156972"/>
                  </a:lnTo>
                  <a:lnTo>
                    <a:pt x="76200" y="156972"/>
                  </a:lnTo>
                  <a:lnTo>
                    <a:pt x="76200" y="265176"/>
                  </a:lnTo>
                  <a:lnTo>
                    <a:pt x="102108" y="265176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54845" y="2639568"/>
              <a:ext cx="1393190" cy="3968750"/>
            </a:xfrm>
            <a:custGeom>
              <a:avLst/>
              <a:gdLst/>
              <a:ahLst/>
              <a:cxnLst/>
              <a:rect l="l" t="t" r="r" b="b"/>
              <a:pathLst>
                <a:path w="1393189" h="3968750">
                  <a:moveTo>
                    <a:pt x="1392932" y="41148"/>
                  </a:moveTo>
                  <a:lnTo>
                    <a:pt x="1392932" y="0"/>
                  </a:lnTo>
                  <a:lnTo>
                    <a:pt x="0" y="0"/>
                  </a:lnTo>
                  <a:lnTo>
                    <a:pt x="0" y="3927348"/>
                  </a:lnTo>
                  <a:lnTo>
                    <a:pt x="21336" y="3927348"/>
                  </a:lnTo>
                  <a:lnTo>
                    <a:pt x="21336" y="41148"/>
                  </a:lnTo>
                  <a:lnTo>
                    <a:pt x="41148" y="21336"/>
                  </a:lnTo>
                  <a:lnTo>
                    <a:pt x="41148" y="41148"/>
                  </a:lnTo>
                  <a:lnTo>
                    <a:pt x="1392932" y="41148"/>
                  </a:lnTo>
                  <a:close/>
                </a:path>
                <a:path w="1393189" h="3968750">
                  <a:moveTo>
                    <a:pt x="41148" y="41148"/>
                  </a:moveTo>
                  <a:lnTo>
                    <a:pt x="41148" y="21336"/>
                  </a:lnTo>
                  <a:lnTo>
                    <a:pt x="21336" y="41148"/>
                  </a:lnTo>
                  <a:lnTo>
                    <a:pt x="41148" y="41148"/>
                  </a:lnTo>
                  <a:close/>
                </a:path>
                <a:path w="1393189" h="3968750">
                  <a:moveTo>
                    <a:pt x="41148" y="3886200"/>
                  </a:moveTo>
                  <a:lnTo>
                    <a:pt x="41148" y="41148"/>
                  </a:lnTo>
                  <a:lnTo>
                    <a:pt x="21336" y="41148"/>
                  </a:lnTo>
                  <a:lnTo>
                    <a:pt x="21336" y="3886200"/>
                  </a:lnTo>
                  <a:lnTo>
                    <a:pt x="41148" y="3886200"/>
                  </a:lnTo>
                  <a:close/>
                </a:path>
                <a:path w="1393189" h="3968750">
                  <a:moveTo>
                    <a:pt x="146304" y="3927348"/>
                  </a:moveTo>
                  <a:lnTo>
                    <a:pt x="146304" y="3886200"/>
                  </a:lnTo>
                  <a:lnTo>
                    <a:pt x="21336" y="3886200"/>
                  </a:lnTo>
                  <a:lnTo>
                    <a:pt x="41148" y="3907536"/>
                  </a:lnTo>
                  <a:lnTo>
                    <a:pt x="41148" y="3927348"/>
                  </a:lnTo>
                  <a:lnTo>
                    <a:pt x="146304" y="3927348"/>
                  </a:lnTo>
                  <a:close/>
                </a:path>
                <a:path w="1393189" h="3968750">
                  <a:moveTo>
                    <a:pt x="41148" y="3927348"/>
                  </a:moveTo>
                  <a:lnTo>
                    <a:pt x="41148" y="3907536"/>
                  </a:lnTo>
                  <a:lnTo>
                    <a:pt x="21336" y="3886200"/>
                  </a:lnTo>
                  <a:lnTo>
                    <a:pt x="21336" y="3927348"/>
                  </a:lnTo>
                  <a:lnTo>
                    <a:pt x="41148" y="3927348"/>
                  </a:lnTo>
                  <a:close/>
                </a:path>
                <a:path w="1393189" h="3968750">
                  <a:moveTo>
                    <a:pt x="249936" y="3907536"/>
                  </a:moveTo>
                  <a:lnTo>
                    <a:pt x="124968" y="3845052"/>
                  </a:lnTo>
                  <a:lnTo>
                    <a:pt x="124968" y="3886200"/>
                  </a:lnTo>
                  <a:lnTo>
                    <a:pt x="146304" y="3886200"/>
                  </a:lnTo>
                  <a:lnTo>
                    <a:pt x="146304" y="3958088"/>
                  </a:lnTo>
                  <a:lnTo>
                    <a:pt x="249936" y="3907536"/>
                  </a:lnTo>
                  <a:close/>
                </a:path>
                <a:path w="1393189" h="3968750">
                  <a:moveTo>
                    <a:pt x="146304" y="3958088"/>
                  </a:moveTo>
                  <a:lnTo>
                    <a:pt x="146304" y="3927348"/>
                  </a:lnTo>
                  <a:lnTo>
                    <a:pt x="124968" y="3927348"/>
                  </a:lnTo>
                  <a:lnTo>
                    <a:pt x="124968" y="3968496"/>
                  </a:lnTo>
                  <a:lnTo>
                    <a:pt x="146304" y="3958088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28937" y="2613660"/>
              <a:ext cx="1393190" cy="3970020"/>
            </a:xfrm>
            <a:custGeom>
              <a:avLst/>
              <a:gdLst/>
              <a:ahLst/>
              <a:cxnLst/>
              <a:rect l="l" t="t" r="r" b="b"/>
              <a:pathLst>
                <a:path w="1393189" h="3970020">
                  <a:moveTo>
                    <a:pt x="1392932" y="42672"/>
                  </a:moveTo>
                  <a:lnTo>
                    <a:pt x="1392932" y="0"/>
                  </a:lnTo>
                  <a:lnTo>
                    <a:pt x="0" y="0"/>
                  </a:lnTo>
                  <a:lnTo>
                    <a:pt x="0" y="3928872"/>
                  </a:lnTo>
                  <a:lnTo>
                    <a:pt x="21336" y="3928872"/>
                  </a:lnTo>
                  <a:lnTo>
                    <a:pt x="21336" y="42672"/>
                  </a:lnTo>
                  <a:lnTo>
                    <a:pt x="42672" y="21336"/>
                  </a:lnTo>
                  <a:lnTo>
                    <a:pt x="42672" y="42672"/>
                  </a:lnTo>
                  <a:lnTo>
                    <a:pt x="1392932" y="42672"/>
                  </a:lnTo>
                  <a:close/>
                </a:path>
                <a:path w="1393189" h="3970020">
                  <a:moveTo>
                    <a:pt x="42672" y="42672"/>
                  </a:moveTo>
                  <a:lnTo>
                    <a:pt x="42672" y="21336"/>
                  </a:lnTo>
                  <a:lnTo>
                    <a:pt x="21336" y="42672"/>
                  </a:lnTo>
                  <a:lnTo>
                    <a:pt x="42672" y="42672"/>
                  </a:lnTo>
                  <a:close/>
                </a:path>
                <a:path w="1393189" h="3970020">
                  <a:moveTo>
                    <a:pt x="42672" y="3886200"/>
                  </a:moveTo>
                  <a:lnTo>
                    <a:pt x="42672" y="42672"/>
                  </a:lnTo>
                  <a:lnTo>
                    <a:pt x="21336" y="42672"/>
                  </a:lnTo>
                  <a:lnTo>
                    <a:pt x="21336" y="3886200"/>
                  </a:lnTo>
                  <a:lnTo>
                    <a:pt x="42672" y="3886200"/>
                  </a:lnTo>
                  <a:close/>
                </a:path>
                <a:path w="1393189" h="3970020">
                  <a:moveTo>
                    <a:pt x="146304" y="3928872"/>
                  </a:moveTo>
                  <a:lnTo>
                    <a:pt x="146304" y="3886200"/>
                  </a:lnTo>
                  <a:lnTo>
                    <a:pt x="21336" y="3886200"/>
                  </a:lnTo>
                  <a:lnTo>
                    <a:pt x="42672" y="3907536"/>
                  </a:lnTo>
                  <a:lnTo>
                    <a:pt x="42672" y="3928872"/>
                  </a:lnTo>
                  <a:lnTo>
                    <a:pt x="146304" y="3928872"/>
                  </a:lnTo>
                  <a:close/>
                </a:path>
                <a:path w="1393189" h="3970020">
                  <a:moveTo>
                    <a:pt x="42672" y="3928872"/>
                  </a:moveTo>
                  <a:lnTo>
                    <a:pt x="42672" y="3907536"/>
                  </a:lnTo>
                  <a:lnTo>
                    <a:pt x="21336" y="3886200"/>
                  </a:lnTo>
                  <a:lnTo>
                    <a:pt x="21336" y="3928872"/>
                  </a:lnTo>
                  <a:lnTo>
                    <a:pt x="42672" y="3928872"/>
                  </a:lnTo>
                  <a:close/>
                </a:path>
                <a:path w="1393189" h="3970020">
                  <a:moveTo>
                    <a:pt x="249936" y="3907536"/>
                  </a:moveTo>
                  <a:lnTo>
                    <a:pt x="126492" y="3845052"/>
                  </a:lnTo>
                  <a:lnTo>
                    <a:pt x="126492" y="3886200"/>
                  </a:lnTo>
                  <a:lnTo>
                    <a:pt x="146304" y="3886200"/>
                  </a:lnTo>
                  <a:lnTo>
                    <a:pt x="146304" y="3959991"/>
                  </a:lnTo>
                  <a:lnTo>
                    <a:pt x="249936" y="3907536"/>
                  </a:lnTo>
                  <a:close/>
                </a:path>
                <a:path w="1393189" h="3970020">
                  <a:moveTo>
                    <a:pt x="146304" y="3959991"/>
                  </a:moveTo>
                  <a:lnTo>
                    <a:pt x="146304" y="3928872"/>
                  </a:lnTo>
                  <a:lnTo>
                    <a:pt x="126492" y="3928872"/>
                  </a:lnTo>
                  <a:lnTo>
                    <a:pt x="126492" y="3970020"/>
                  </a:lnTo>
                  <a:lnTo>
                    <a:pt x="146304" y="3959991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77674" y="4066031"/>
              <a:ext cx="1225550" cy="433070"/>
            </a:xfrm>
            <a:custGeom>
              <a:avLst/>
              <a:gdLst/>
              <a:ahLst/>
              <a:cxnLst/>
              <a:rect l="l" t="t" r="r" b="b"/>
              <a:pathLst>
                <a:path w="1225550" h="433070">
                  <a:moveTo>
                    <a:pt x="1225295" y="324611"/>
                  </a:moveTo>
                  <a:lnTo>
                    <a:pt x="1225295" y="0"/>
                  </a:lnTo>
                  <a:lnTo>
                    <a:pt x="108203" y="0"/>
                  </a:lnTo>
                  <a:lnTo>
                    <a:pt x="0" y="108203"/>
                  </a:lnTo>
                  <a:lnTo>
                    <a:pt x="0" y="432815"/>
                  </a:lnTo>
                  <a:lnTo>
                    <a:pt x="1117091" y="432815"/>
                  </a:lnTo>
                  <a:lnTo>
                    <a:pt x="1225295" y="324611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77674" y="4066031"/>
              <a:ext cx="1225550" cy="108585"/>
            </a:xfrm>
            <a:custGeom>
              <a:avLst/>
              <a:gdLst/>
              <a:ahLst/>
              <a:cxnLst/>
              <a:rect l="l" t="t" r="r" b="b"/>
              <a:pathLst>
                <a:path w="1225550" h="108585">
                  <a:moveTo>
                    <a:pt x="1225295" y="0"/>
                  </a:moveTo>
                  <a:lnTo>
                    <a:pt x="108203" y="0"/>
                  </a:lnTo>
                  <a:lnTo>
                    <a:pt x="0" y="108203"/>
                  </a:lnTo>
                  <a:lnTo>
                    <a:pt x="1117091" y="108203"/>
                  </a:lnTo>
                  <a:lnTo>
                    <a:pt x="1225295" y="0"/>
                  </a:lnTo>
                  <a:close/>
                </a:path>
              </a:pathLst>
            </a:custGeom>
            <a:solidFill>
              <a:srgbClr val="ACA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94766" y="4066031"/>
              <a:ext cx="108585" cy="433070"/>
            </a:xfrm>
            <a:custGeom>
              <a:avLst/>
              <a:gdLst/>
              <a:ahLst/>
              <a:cxnLst/>
              <a:rect l="l" t="t" r="r" b="b"/>
              <a:pathLst>
                <a:path w="108585" h="433070">
                  <a:moveTo>
                    <a:pt x="108203" y="324611"/>
                  </a:moveTo>
                  <a:lnTo>
                    <a:pt x="108203" y="0"/>
                  </a:lnTo>
                  <a:lnTo>
                    <a:pt x="0" y="108203"/>
                  </a:lnTo>
                  <a:lnTo>
                    <a:pt x="0" y="432815"/>
                  </a:lnTo>
                  <a:lnTo>
                    <a:pt x="108203" y="324611"/>
                  </a:lnTo>
                  <a:close/>
                </a:path>
              </a:pathLst>
            </a:custGeom>
            <a:solidFill>
              <a:srgbClr val="7B7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77674" y="4066031"/>
              <a:ext cx="1225550" cy="433070"/>
            </a:xfrm>
            <a:custGeom>
              <a:avLst/>
              <a:gdLst/>
              <a:ahLst/>
              <a:cxnLst/>
              <a:rect l="l" t="t" r="r" b="b"/>
              <a:pathLst>
                <a:path w="1225550" h="433070">
                  <a:moveTo>
                    <a:pt x="108203" y="0"/>
                  </a:moveTo>
                  <a:lnTo>
                    <a:pt x="0" y="108203"/>
                  </a:lnTo>
                  <a:lnTo>
                    <a:pt x="0" y="432815"/>
                  </a:lnTo>
                  <a:lnTo>
                    <a:pt x="1117091" y="432815"/>
                  </a:lnTo>
                  <a:lnTo>
                    <a:pt x="1225295" y="324611"/>
                  </a:lnTo>
                  <a:lnTo>
                    <a:pt x="1225295" y="0"/>
                  </a:lnTo>
                  <a:lnTo>
                    <a:pt x="108203" y="0"/>
                  </a:lnTo>
                  <a:close/>
                </a:path>
                <a:path w="1225550" h="433070">
                  <a:moveTo>
                    <a:pt x="0" y="108203"/>
                  </a:moveTo>
                  <a:lnTo>
                    <a:pt x="1117091" y="108203"/>
                  </a:lnTo>
                  <a:lnTo>
                    <a:pt x="1225295" y="0"/>
                  </a:lnTo>
                </a:path>
                <a:path w="1225550" h="433070">
                  <a:moveTo>
                    <a:pt x="1117091" y="108203"/>
                  </a:moveTo>
                  <a:lnTo>
                    <a:pt x="1117091" y="432815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5730" y="3994404"/>
              <a:ext cx="114300" cy="21488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7462" y="3994404"/>
              <a:ext cx="114300" cy="2148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06661" y="4604004"/>
              <a:ext cx="7513320" cy="152400"/>
            </a:xfrm>
            <a:custGeom>
              <a:avLst/>
              <a:gdLst/>
              <a:ahLst/>
              <a:cxnLst/>
              <a:rect l="l" t="t" r="r" b="b"/>
              <a:pathLst>
                <a:path w="7513320" h="152400">
                  <a:moveTo>
                    <a:pt x="3782565" y="50292"/>
                  </a:moveTo>
                  <a:lnTo>
                    <a:pt x="3782565" y="38100"/>
                  </a:lnTo>
                  <a:lnTo>
                    <a:pt x="0" y="38100"/>
                  </a:lnTo>
                  <a:lnTo>
                    <a:pt x="0" y="88392"/>
                  </a:lnTo>
                  <a:lnTo>
                    <a:pt x="3730749" y="88392"/>
                  </a:lnTo>
                  <a:lnTo>
                    <a:pt x="3730749" y="62484"/>
                  </a:lnTo>
                  <a:lnTo>
                    <a:pt x="3756657" y="88392"/>
                  </a:lnTo>
                  <a:lnTo>
                    <a:pt x="3756657" y="50292"/>
                  </a:lnTo>
                  <a:lnTo>
                    <a:pt x="3782565" y="50292"/>
                  </a:lnTo>
                  <a:close/>
                </a:path>
                <a:path w="7513320" h="152400">
                  <a:moveTo>
                    <a:pt x="3756657" y="88392"/>
                  </a:moveTo>
                  <a:lnTo>
                    <a:pt x="3730749" y="62484"/>
                  </a:lnTo>
                  <a:lnTo>
                    <a:pt x="3730749" y="88392"/>
                  </a:lnTo>
                  <a:lnTo>
                    <a:pt x="3756657" y="88392"/>
                  </a:lnTo>
                  <a:close/>
                </a:path>
                <a:path w="7513320" h="152400">
                  <a:moveTo>
                    <a:pt x="3782565" y="100584"/>
                  </a:moveTo>
                  <a:lnTo>
                    <a:pt x="3782565" y="76200"/>
                  </a:lnTo>
                  <a:lnTo>
                    <a:pt x="3756657" y="50292"/>
                  </a:lnTo>
                  <a:lnTo>
                    <a:pt x="3756657" y="88392"/>
                  </a:lnTo>
                  <a:lnTo>
                    <a:pt x="3730749" y="88392"/>
                  </a:lnTo>
                  <a:lnTo>
                    <a:pt x="3730749" y="100584"/>
                  </a:lnTo>
                  <a:lnTo>
                    <a:pt x="3782565" y="100584"/>
                  </a:lnTo>
                  <a:close/>
                </a:path>
                <a:path w="7513320" h="152400">
                  <a:moveTo>
                    <a:pt x="7385301" y="100584"/>
                  </a:moveTo>
                  <a:lnTo>
                    <a:pt x="7385301" y="50292"/>
                  </a:lnTo>
                  <a:lnTo>
                    <a:pt x="3756657" y="50292"/>
                  </a:lnTo>
                  <a:lnTo>
                    <a:pt x="3782565" y="76200"/>
                  </a:lnTo>
                  <a:lnTo>
                    <a:pt x="3782565" y="100584"/>
                  </a:lnTo>
                  <a:lnTo>
                    <a:pt x="7385301" y="100584"/>
                  </a:lnTo>
                  <a:close/>
                </a:path>
                <a:path w="7513320" h="152400">
                  <a:moveTo>
                    <a:pt x="7513317" y="76200"/>
                  </a:moveTo>
                  <a:lnTo>
                    <a:pt x="7360917" y="0"/>
                  </a:lnTo>
                  <a:lnTo>
                    <a:pt x="7360917" y="50292"/>
                  </a:lnTo>
                  <a:lnTo>
                    <a:pt x="7385301" y="50292"/>
                  </a:lnTo>
                  <a:lnTo>
                    <a:pt x="7385301" y="140208"/>
                  </a:lnTo>
                  <a:lnTo>
                    <a:pt x="7513317" y="76200"/>
                  </a:lnTo>
                  <a:close/>
                </a:path>
                <a:path w="7513320" h="152400">
                  <a:moveTo>
                    <a:pt x="7385301" y="140208"/>
                  </a:moveTo>
                  <a:lnTo>
                    <a:pt x="7385301" y="100584"/>
                  </a:lnTo>
                  <a:lnTo>
                    <a:pt x="7360917" y="100584"/>
                  </a:lnTo>
                  <a:lnTo>
                    <a:pt x="7360917" y="152400"/>
                  </a:lnTo>
                  <a:lnTo>
                    <a:pt x="7385301" y="140208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82277" y="4578096"/>
              <a:ext cx="7512050" cy="152400"/>
            </a:xfrm>
            <a:custGeom>
              <a:avLst/>
              <a:gdLst/>
              <a:ahLst/>
              <a:cxnLst/>
              <a:rect l="l" t="t" r="r" b="b"/>
              <a:pathLst>
                <a:path w="7512050" h="152400">
                  <a:moveTo>
                    <a:pt x="3781041" y="50292"/>
                  </a:moveTo>
                  <a:lnTo>
                    <a:pt x="3781041" y="38100"/>
                  </a:lnTo>
                  <a:lnTo>
                    <a:pt x="0" y="38100"/>
                  </a:lnTo>
                  <a:lnTo>
                    <a:pt x="0" y="88392"/>
                  </a:lnTo>
                  <a:lnTo>
                    <a:pt x="3730749" y="88392"/>
                  </a:lnTo>
                  <a:lnTo>
                    <a:pt x="3730749" y="64008"/>
                  </a:lnTo>
                  <a:lnTo>
                    <a:pt x="3755133" y="88392"/>
                  </a:lnTo>
                  <a:lnTo>
                    <a:pt x="3755133" y="50292"/>
                  </a:lnTo>
                  <a:lnTo>
                    <a:pt x="3781041" y="50292"/>
                  </a:lnTo>
                  <a:close/>
                </a:path>
                <a:path w="7512050" h="152400">
                  <a:moveTo>
                    <a:pt x="3755133" y="88392"/>
                  </a:moveTo>
                  <a:lnTo>
                    <a:pt x="3730749" y="64008"/>
                  </a:lnTo>
                  <a:lnTo>
                    <a:pt x="3730749" y="88392"/>
                  </a:lnTo>
                  <a:lnTo>
                    <a:pt x="3755133" y="88392"/>
                  </a:lnTo>
                  <a:close/>
                </a:path>
                <a:path w="7512050" h="152400">
                  <a:moveTo>
                    <a:pt x="3781041" y="102108"/>
                  </a:moveTo>
                  <a:lnTo>
                    <a:pt x="3781041" y="76200"/>
                  </a:lnTo>
                  <a:lnTo>
                    <a:pt x="3755133" y="50292"/>
                  </a:lnTo>
                  <a:lnTo>
                    <a:pt x="3755133" y="88392"/>
                  </a:lnTo>
                  <a:lnTo>
                    <a:pt x="3730749" y="88392"/>
                  </a:lnTo>
                  <a:lnTo>
                    <a:pt x="3730749" y="102108"/>
                  </a:lnTo>
                  <a:lnTo>
                    <a:pt x="3781041" y="102108"/>
                  </a:lnTo>
                  <a:close/>
                </a:path>
                <a:path w="7512050" h="152400">
                  <a:moveTo>
                    <a:pt x="7385301" y="102108"/>
                  </a:moveTo>
                  <a:lnTo>
                    <a:pt x="7385301" y="50292"/>
                  </a:lnTo>
                  <a:lnTo>
                    <a:pt x="3755133" y="50292"/>
                  </a:lnTo>
                  <a:lnTo>
                    <a:pt x="3781041" y="76200"/>
                  </a:lnTo>
                  <a:lnTo>
                    <a:pt x="3781041" y="102108"/>
                  </a:lnTo>
                  <a:lnTo>
                    <a:pt x="7385301" y="102108"/>
                  </a:lnTo>
                  <a:close/>
                </a:path>
                <a:path w="7512050" h="152400">
                  <a:moveTo>
                    <a:pt x="7511793" y="76200"/>
                  </a:moveTo>
                  <a:lnTo>
                    <a:pt x="7359393" y="0"/>
                  </a:lnTo>
                  <a:lnTo>
                    <a:pt x="7359393" y="50292"/>
                  </a:lnTo>
                  <a:lnTo>
                    <a:pt x="7385301" y="50292"/>
                  </a:lnTo>
                  <a:lnTo>
                    <a:pt x="7385301" y="139446"/>
                  </a:lnTo>
                  <a:lnTo>
                    <a:pt x="7511793" y="76200"/>
                  </a:lnTo>
                  <a:close/>
                </a:path>
                <a:path w="7512050" h="152400">
                  <a:moveTo>
                    <a:pt x="7385301" y="139446"/>
                  </a:moveTo>
                  <a:lnTo>
                    <a:pt x="7385301" y="102108"/>
                  </a:lnTo>
                  <a:lnTo>
                    <a:pt x="7359393" y="102108"/>
                  </a:lnTo>
                  <a:lnTo>
                    <a:pt x="7359393" y="152400"/>
                  </a:lnTo>
                  <a:lnTo>
                    <a:pt x="7385301" y="139446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46225" y="4066031"/>
              <a:ext cx="721360" cy="433070"/>
            </a:xfrm>
            <a:custGeom>
              <a:avLst/>
              <a:gdLst/>
              <a:ahLst/>
              <a:cxnLst/>
              <a:rect l="l" t="t" r="r" b="b"/>
              <a:pathLst>
                <a:path w="721360" h="433070">
                  <a:moveTo>
                    <a:pt x="720851" y="324611"/>
                  </a:moveTo>
                  <a:lnTo>
                    <a:pt x="720851" y="0"/>
                  </a:lnTo>
                  <a:lnTo>
                    <a:pt x="108203" y="0"/>
                  </a:lnTo>
                  <a:lnTo>
                    <a:pt x="0" y="108203"/>
                  </a:lnTo>
                  <a:lnTo>
                    <a:pt x="0" y="432815"/>
                  </a:lnTo>
                  <a:lnTo>
                    <a:pt x="612647" y="432815"/>
                  </a:lnTo>
                  <a:lnTo>
                    <a:pt x="720851" y="324611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46225" y="4066031"/>
              <a:ext cx="721360" cy="108585"/>
            </a:xfrm>
            <a:custGeom>
              <a:avLst/>
              <a:gdLst/>
              <a:ahLst/>
              <a:cxnLst/>
              <a:rect l="l" t="t" r="r" b="b"/>
              <a:pathLst>
                <a:path w="721360" h="108585">
                  <a:moveTo>
                    <a:pt x="720851" y="0"/>
                  </a:moveTo>
                  <a:lnTo>
                    <a:pt x="108203" y="0"/>
                  </a:lnTo>
                  <a:lnTo>
                    <a:pt x="0" y="108203"/>
                  </a:lnTo>
                  <a:lnTo>
                    <a:pt x="612647" y="108203"/>
                  </a:lnTo>
                  <a:lnTo>
                    <a:pt x="720851" y="0"/>
                  </a:lnTo>
                  <a:close/>
                </a:path>
              </a:pathLst>
            </a:custGeom>
            <a:solidFill>
              <a:srgbClr val="ACA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58873" y="4066031"/>
              <a:ext cx="108585" cy="433070"/>
            </a:xfrm>
            <a:custGeom>
              <a:avLst/>
              <a:gdLst/>
              <a:ahLst/>
              <a:cxnLst/>
              <a:rect l="l" t="t" r="r" b="b"/>
              <a:pathLst>
                <a:path w="108585" h="433070">
                  <a:moveTo>
                    <a:pt x="108203" y="324611"/>
                  </a:moveTo>
                  <a:lnTo>
                    <a:pt x="108203" y="0"/>
                  </a:lnTo>
                  <a:lnTo>
                    <a:pt x="0" y="108203"/>
                  </a:lnTo>
                  <a:lnTo>
                    <a:pt x="0" y="432815"/>
                  </a:lnTo>
                  <a:lnTo>
                    <a:pt x="108203" y="324611"/>
                  </a:lnTo>
                  <a:close/>
                </a:path>
              </a:pathLst>
            </a:custGeom>
            <a:solidFill>
              <a:srgbClr val="7B7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546225" y="4066031"/>
              <a:ext cx="721360" cy="433070"/>
            </a:xfrm>
            <a:custGeom>
              <a:avLst/>
              <a:gdLst/>
              <a:ahLst/>
              <a:cxnLst/>
              <a:rect l="l" t="t" r="r" b="b"/>
              <a:pathLst>
                <a:path w="721360" h="433070">
                  <a:moveTo>
                    <a:pt x="108203" y="0"/>
                  </a:moveTo>
                  <a:lnTo>
                    <a:pt x="0" y="108203"/>
                  </a:lnTo>
                  <a:lnTo>
                    <a:pt x="0" y="432815"/>
                  </a:lnTo>
                  <a:lnTo>
                    <a:pt x="612647" y="432815"/>
                  </a:lnTo>
                  <a:lnTo>
                    <a:pt x="720851" y="324611"/>
                  </a:lnTo>
                  <a:lnTo>
                    <a:pt x="720851" y="0"/>
                  </a:lnTo>
                  <a:lnTo>
                    <a:pt x="108203" y="0"/>
                  </a:lnTo>
                  <a:close/>
                </a:path>
                <a:path w="721360" h="433070">
                  <a:moveTo>
                    <a:pt x="0" y="108203"/>
                  </a:moveTo>
                  <a:lnTo>
                    <a:pt x="612647" y="108203"/>
                  </a:lnTo>
                  <a:lnTo>
                    <a:pt x="720851" y="0"/>
                  </a:lnTo>
                </a:path>
                <a:path w="721360" h="433070">
                  <a:moveTo>
                    <a:pt x="612647" y="108203"/>
                  </a:moveTo>
                  <a:lnTo>
                    <a:pt x="612647" y="432815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663631" y="3247205"/>
            <a:ext cx="2451070" cy="74180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2052" spc="-4" dirty="0">
                <a:latin typeface="Tahoma"/>
                <a:cs typeface="Tahoma"/>
              </a:rPr>
              <a:t>Noyaux</a:t>
            </a:r>
            <a:r>
              <a:rPr sz="2052" spc="-26" dirty="0">
                <a:latin typeface="Tahoma"/>
                <a:cs typeface="Tahoma"/>
              </a:rPr>
              <a:t> </a:t>
            </a:r>
            <a:r>
              <a:rPr sz="2052" spc="-4" dirty="0">
                <a:latin typeface="Tahoma"/>
                <a:cs typeface="Tahoma"/>
              </a:rPr>
              <a:t>gris</a:t>
            </a:r>
            <a:r>
              <a:rPr sz="2052" spc="-13" dirty="0">
                <a:latin typeface="Tahoma"/>
                <a:cs typeface="Tahoma"/>
              </a:rPr>
              <a:t> </a:t>
            </a:r>
            <a:r>
              <a:rPr sz="2052" spc="-4" dirty="0">
                <a:latin typeface="Tahoma"/>
                <a:cs typeface="Tahoma"/>
              </a:rPr>
              <a:t>centraux</a:t>
            </a:r>
            <a:endParaRPr sz="2052">
              <a:latin typeface="Tahoma"/>
              <a:cs typeface="Tahoma"/>
            </a:endParaRPr>
          </a:p>
          <a:p>
            <a:pPr marL="294843">
              <a:spcBef>
                <a:spcPts val="1817"/>
              </a:spcBef>
              <a:tabLst>
                <a:tab pos="1504078" algn="l"/>
              </a:tabLst>
            </a:pPr>
            <a:r>
              <a:rPr sz="1197" dirty="0">
                <a:latin typeface="Tahoma"/>
                <a:cs typeface="Tahoma"/>
              </a:rPr>
              <a:t>Locus</a:t>
            </a:r>
            <a:r>
              <a:rPr sz="1197" spc="4" dirty="0">
                <a:latin typeface="Tahoma"/>
                <a:cs typeface="Tahoma"/>
              </a:rPr>
              <a:t> </a:t>
            </a:r>
            <a:r>
              <a:rPr sz="1197" spc="-4" dirty="0">
                <a:latin typeface="Tahoma"/>
                <a:cs typeface="Tahoma"/>
              </a:rPr>
              <a:t>Niger	NST</a:t>
            </a:r>
            <a:endParaRPr sz="1197">
              <a:latin typeface="Tahoma"/>
              <a:cs typeface="Tahoma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169236" y="1628435"/>
            <a:ext cx="5261601" cy="3558775"/>
            <a:chOff x="3706246" y="1672589"/>
            <a:chExt cx="6153150" cy="4161790"/>
          </a:xfrm>
        </p:grpSpPr>
        <p:pic>
          <p:nvPicPr>
            <p:cNvPr id="70" name="object 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6246" y="3922776"/>
              <a:ext cx="114300" cy="21488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9502" y="3922776"/>
              <a:ext cx="114300" cy="21488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876422" y="5327904"/>
              <a:ext cx="2962910" cy="506095"/>
            </a:xfrm>
            <a:custGeom>
              <a:avLst/>
              <a:gdLst/>
              <a:ahLst/>
              <a:cxnLst/>
              <a:rect l="l" t="t" r="r" b="b"/>
              <a:pathLst>
                <a:path w="2962909" h="506095">
                  <a:moveTo>
                    <a:pt x="2886456" y="455676"/>
                  </a:moveTo>
                  <a:lnTo>
                    <a:pt x="0" y="455676"/>
                  </a:lnTo>
                  <a:lnTo>
                    <a:pt x="0" y="505968"/>
                  </a:lnTo>
                  <a:lnTo>
                    <a:pt x="2860548" y="505968"/>
                  </a:lnTo>
                  <a:lnTo>
                    <a:pt x="2860548" y="480060"/>
                  </a:lnTo>
                  <a:lnTo>
                    <a:pt x="2886456" y="455676"/>
                  </a:lnTo>
                  <a:close/>
                </a:path>
                <a:path w="2962909" h="506095">
                  <a:moveTo>
                    <a:pt x="2962656" y="152400"/>
                  </a:moveTo>
                  <a:lnTo>
                    <a:pt x="2886456" y="0"/>
                  </a:lnTo>
                  <a:lnTo>
                    <a:pt x="2810256" y="152400"/>
                  </a:lnTo>
                  <a:lnTo>
                    <a:pt x="2860548" y="152400"/>
                  </a:lnTo>
                  <a:lnTo>
                    <a:pt x="2860548" y="126492"/>
                  </a:lnTo>
                  <a:lnTo>
                    <a:pt x="2910840" y="126492"/>
                  </a:lnTo>
                  <a:lnTo>
                    <a:pt x="2910840" y="152400"/>
                  </a:lnTo>
                  <a:lnTo>
                    <a:pt x="2962656" y="152400"/>
                  </a:lnTo>
                  <a:close/>
                </a:path>
                <a:path w="2962909" h="506095">
                  <a:moveTo>
                    <a:pt x="2910840" y="152400"/>
                  </a:moveTo>
                  <a:lnTo>
                    <a:pt x="2910840" y="126492"/>
                  </a:lnTo>
                  <a:lnTo>
                    <a:pt x="2860548" y="126492"/>
                  </a:lnTo>
                  <a:lnTo>
                    <a:pt x="2860548" y="152400"/>
                  </a:lnTo>
                  <a:lnTo>
                    <a:pt x="2910840" y="152400"/>
                  </a:lnTo>
                  <a:close/>
                </a:path>
                <a:path w="2962909" h="506095">
                  <a:moveTo>
                    <a:pt x="2910840" y="505968"/>
                  </a:moveTo>
                  <a:lnTo>
                    <a:pt x="2910840" y="152400"/>
                  </a:lnTo>
                  <a:lnTo>
                    <a:pt x="2860548" y="152400"/>
                  </a:lnTo>
                  <a:lnTo>
                    <a:pt x="2860548" y="455676"/>
                  </a:lnTo>
                  <a:lnTo>
                    <a:pt x="2886456" y="455676"/>
                  </a:lnTo>
                  <a:lnTo>
                    <a:pt x="2886456" y="505968"/>
                  </a:lnTo>
                  <a:lnTo>
                    <a:pt x="2910840" y="505968"/>
                  </a:lnTo>
                  <a:close/>
                </a:path>
                <a:path w="2962909" h="506095">
                  <a:moveTo>
                    <a:pt x="2886456" y="505968"/>
                  </a:moveTo>
                  <a:lnTo>
                    <a:pt x="2886456" y="455676"/>
                  </a:lnTo>
                  <a:lnTo>
                    <a:pt x="2860548" y="480060"/>
                  </a:lnTo>
                  <a:lnTo>
                    <a:pt x="2860548" y="505968"/>
                  </a:lnTo>
                  <a:lnTo>
                    <a:pt x="2886456" y="505968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50514" y="5301996"/>
              <a:ext cx="2962910" cy="506095"/>
            </a:xfrm>
            <a:custGeom>
              <a:avLst/>
              <a:gdLst/>
              <a:ahLst/>
              <a:cxnLst/>
              <a:rect l="l" t="t" r="r" b="b"/>
              <a:pathLst>
                <a:path w="2962909" h="506095">
                  <a:moveTo>
                    <a:pt x="2886456" y="455676"/>
                  </a:moveTo>
                  <a:lnTo>
                    <a:pt x="0" y="455676"/>
                  </a:lnTo>
                  <a:lnTo>
                    <a:pt x="0" y="505968"/>
                  </a:lnTo>
                  <a:lnTo>
                    <a:pt x="2860548" y="505968"/>
                  </a:lnTo>
                  <a:lnTo>
                    <a:pt x="2860548" y="481584"/>
                  </a:lnTo>
                  <a:lnTo>
                    <a:pt x="2886456" y="455676"/>
                  </a:lnTo>
                  <a:close/>
                </a:path>
                <a:path w="2962909" h="506095">
                  <a:moveTo>
                    <a:pt x="2962656" y="152400"/>
                  </a:moveTo>
                  <a:lnTo>
                    <a:pt x="2886456" y="0"/>
                  </a:lnTo>
                  <a:lnTo>
                    <a:pt x="2810256" y="152400"/>
                  </a:lnTo>
                  <a:lnTo>
                    <a:pt x="2860548" y="152400"/>
                  </a:lnTo>
                  <a:lnTo>
                    <a:pt x="2860548" y="126492"/>
                  </a:lnTo>
                  <a:lnTo>
                    <a:pt x="2912364" y="126492"/>
                  </a:lnTo>
                  <a:lnTo>
                    <a:pt x="2912364" y="152400"/>
                  </a:lnTo>
                  <a:lnTo>
                    <a:pt x="2962656" y="152400"/>
                  </a:lnTo>
                  <a:close/>
                </a:path>
                <a:path w="2962909" h="506095">
                  <a:moveTo>
                    <a:pt x="2912364" y="152400"/>
                  </a:moveTo>
                  <a:lnTo>
                    <a:pt x="2912364" y="126492"/>
                  </a:lnTo>
                  <a:lnTo>
                    <a:pt x="2860548" y="126492"/>
                  </a:lnTo>
                  <a:lnTo>
                    <a:pt x="2860548" y="152400"/>
                  </a:lnTo>
                  <a:lnTo>
                    <a:pt x="2912364" y="152400"/>
                  </a:lnTo>
                  <a:close/>
                </a:path>
                <a:path w="2962909" h="506095">
                  <a:moveTo>
                    <a:pt x="2912364" y="505968"/>
                  </a:moveTo>
                  <a:lnTo>
                    <a:pt x="2912364" y="152400"/>
                  </a:lnTo>
                  <a:lnTo>
                    <a:pt x="2860548" y="152400"/>
                  </a:lnTo>
                  <a:lnTo>
                    <a:pt x="2860548" y="455676"/>
                  </a:lnTo>
                  <a:lnTo>
                    <a:pt x="2886456" y="455676"/>
                  </a:lnTo>
                  <a:lnTo>
                    <a:pt x="2886456" y="505968"/>
                  </a:lnTo>
                  <a:lnTo>
                    <a:pt x="2912364" y="505968"/>
                  </a:lnTo>
                  <a:close/>
                </a:path>
                <a:path w="2962909" h="506095">
                  <a:moveTo>
                    <a:pt x="2886456" y="505968"/>
                  </a:moveTo>
                  <a:lnTo>
                    <a:pt x="2886456" y="455676"/>
                  </a:lnTo>
                  <a:lnTo>
                    <a:pt x="2860548" y="481584"/>
                  </a:lnTo>
                  <a:lnTo>
                    <a:pt x="2860548" y="505968"/>
                  </a:lnTo>
                  <a:lnTo>
                    <a:pt x="2886456" y="505968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624194" y="1673351"/>
              <a:ext cx="147955" cy="809625"/>
            </a:xfrm>
            <a:custGeom>
              <a:avLst/>
              <a:gdLst/>
              <a:ahLst/>
              <a:cxnLst/>
              <a:rect l="l" t="t" r="r" b="b"/>
              <a:pathLst>
                <a:path w="147954" h="809625">
                  <a:moveTo>
                    <a:pt x="147827" y="672083"/>
                  </a:moveTo>
                  <a:lnTo>
                    <a:pt x="77723" y="0"/>
                  </a:lnTo>
                  <a:lnTo>
                    <a:pt x="0" y="137159"/>
                  </a:lnTo>
                  <a:lnTo>
                    <a:pt x="70103" y="809243"/>
                  </a:lnTo>
                  <a:lnTo>
                    <a:pt x="147827" y="672083"/>
                  </a:lnTo>
                  <a:close/>
                </a:path>
              </a:pathLst>
            </a:custGeom>
            <a:solidFill>
              <a:srgbClr val="E1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24194" y="1673351"/>
              <a:ext cx="78105" cy="137160"/>
            </a:xfrm>
            <a:custGeom>
              <a:avLst/>
              <a:gdLst/>
              <a:ahLst/>
              <a:cxnLst/>
              <a:rect l="l" t="t" r="r" b="b"/>
              <a:pathLst>
                <a:path w="78104" h="137160">
                  <a:moveTo>
                    <a:pt x="0" y="137159"/>
                  </a:moveTo>
                  <a:lnTo>
                    <a:pt x="77723" y="0"/>
                  </a:lnTo>
                </a:path>
              </a:pathLst>
            </a:custGeom>
            <a:ln w="3175">
              <a:solidFill>
                <a:srgbClr val="E15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694297" y="2345435"/>
              <a:ext cx="1164590" cy="137160"/>
            </a:xfrm>
            <a:custGeom>
              <a:avLst/>
              <a:gdLst/>
              <a:ahLst/>
              <a:cxnLst/>
              <a:rect l="l" t="t" r="r" b="b"/>
              <a:pathLst>
                <a:path w="1164590" h="137160">
                  <a:moveTo>
                    <a:pt x="1164335" y="0"/>
                  </a:moveTo>
                  <a:lnTo>
                    <a:pt x="77723" y="0"/>
                  </a:lnTo>
                  <a:lnTo>
                    <a:pt x="0" y="137159"/>
                  </a:lnTo>
                  <a:lnTo>
                    <a:pt x="1085087" y="137159"/>
                  </a:lnTo>
                  <a:lnTo>
                    <a:pt x="1164335" y="0"/>
                  </a:lnTo>
                  <a:close/>
                </a:path>
              </a:pathLst>
            </a:custGeom>
            <a:solidFill>
              <a:srgbClr val="A2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94297" y="2345435"/>
              <a:ext cx="78105" cy="137160"/>
            </a:xfrm>
            <a:custGeom>
              <a:avLst/>
              <a:gdLst/>
              <a:ahLst/>
              <a:cxnLst/>
              <a:rect l="l" t="t" r="r" b="b"/>
              <a:pathLst>
                <a:path w="78104" h="137160">
                  <a:moveTo>
                    <a:pt x="0" y="137159"/>
                  </a:moveTo>
                  <a:lnTo>
                    <a:pt x="77723" y="0"/>
                  </a:lnTo>
                </a:path>
              </a:pathLst>
            </a:custGeom>
            <a:ln w="3175">
              <a:solidFill>
                <a:srgbClr val="A24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709281" y="1673351"/>
              <a:ext cx="149860" cy="809625"/>
            </a:xfrm>
            <a:custGeom>
              <a:avLst/>
              <a:gdLst/>
              <a:ahLst/>
              <a:cxnLst/>
              <a:rect l="l" t="t" r="r" b="b"/>
              <a:pathLst>
                <a:path w="149859" h="809625">
                  <a:moveTo>
                    <a:pt x="149351" y="672083"/>
                  </a:moveTo>
                  <a:lnTo>
                    <a:pt x="79247" y="0"/>
                  </a:lnTo>
                  <a:lnTo>
                    <a:pt x="0" y="137159"/>
                  </a:lnTo>
                  <a:lnTo>
                    <a:pt x="70103" y="809243"/>
                  </a:lnTo>
                  <a:lnTo>
                    <a:pt x="149351" y="672083"/>
                  </a:lnTo>
                  <a:close/>
                </a:path>
              </a:pathLst>
            </a:custGeom>
            <a:solidFill>
              <a:srgbClr val="E1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779386" y="2345435"/>
              <a:ext cx="79375" cy="137160"/>
            </a:xfrm>
            <a:custGeom>
              <a:avLst/>
              <a:gdLst/>
              <a:ahLst/>
              <a:cxnLst/>
              <a:rect l="l" t="t" r="r" b="b"/>
              <a:pathLst>
                <a:path w="79375" h="137160">
                  <a:moveTo>
                    <a:pt x="0" y="137159"/>
                  </a:moveTo>
                  <a:lnTo>
                    <a:pt x="79247" y="0"/>
                  </a:lnTo>
                </a:path>
              </a:pathLst>
            </a:custGeom>
            <a:ln w="3175">
              <a:solidFill>
                <a:srgbClr val="E15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624194" y="1673351"/>
              <a:ext cx="1164590" cy="137160"/>
            </a:xfrm>
            <a:custGeom>
              <a:avLst/>
              <a:gdLst/>
              <a:ahLst/>
              <a:cxnLst/>
              <a:rect l="l" t="t" r="r" b="b"/>
              <a:pathLst>
                <a:path w="1164590" h="137160">
                  <a:moveTo>
                    <a:pt x="1164335" y="0"/>
                  </a:moveTo>
                  <a:lnTo>
                    <a:pt x="77723" y="0"/>
                  </a:lnTo>
                  <a:lnTo>
                    <a:pt x="0" y="137159"/>
                  </a:lnTo>
                  <a:lnTo>
                    <a:pt x="1085087" y="137159"/>
                  </a:lnTo>
                  <a:lnTo>
                    <a:pt x="1164335" y="0"/>
                  </a:lnTo>
                  <a:close/>
                </a:path>
              </a:pathLst>
            </a:custGeom>
            <a:solidFill>
              <a:srgbClr val="A2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709281" y="1673351"/>
              <a:ext cx="79375" cy="137160"/>
            </a:xfrm>
            <a:custGeom>
              <a:avLst/>
              <a:gdLst/>
              <a:ahLst/>
              <a:cxnLst/>
              <a:rect l="l" t="t" r="r" b="b"/>
              <a:pathLst>
                <a:path w="79375" h="137160">
                  <a:moveTo>
                    <a:pt x="0" y="137159"/>
                  </a:moveTo>
                  <a:lnTo>
                    <a:pt x="79247" y="0"/>
                  </a:lnTo>
                </a:path>
              </a:pathLst>
            </a:custGeom>
            <a:ln w="3175">
              <a:solidFill>
                <a:srgbClr val="A24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24194" y="1810511"/>
              <a:ext cx="70485" cy="672465"/>
            </a:xfrm>
            <a:custGeom>
              <a:avLst/>
              <a:gdLst/>
              <a:ahLst/>
              <a:cxnLst/>
              <a:rect l="l" t="t" r="r" b="b"/>
              <a:pathLst>
                <a:path w="70484" h="672464">
                  <a:moveTo>
                    <a:pt x="0" y="0"/>
                  </a:moveTo>
                  <a:lnTo>
                    <a:pt x="70103" y="672083"/>
                  </a:lnTo>
                </a:path>
              </a:pathLst>
            </a:custGeom>
            <a:ln w="12191">
              <a:solidFill>
                <a:srgbClr val="FF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694297" y="2482595"/>
              <a:ext cx="1085215" cy="0"/>
            </a:xfrm>
            <a:custGeom>
              <a:avLst/>
              <a:gdLst/>
              <a:ahLst/>
              <a:cxnLst/>
              <a:rect l="l" t="t" r="r" b="b"/>
              <a:pathLst>
                <a:path w="1085215">
                  <a:moveTo>
                    <a:pt x="0" y="0"/>
                  </a:moveTo>
                  <a:lnTo>
                    <a:pt x="1085087" y="0"/>
                  </a:lnTo>
                </a:path>
              </a:pathLst>
            </a:custGeom>
            <a:ln w="12191">
              <a:solidFill>
                <a:srgbClr val="8A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709281" y="1810511"/>
              <a:ext cx="70485" cy="672465"/>
            </a:xfrm>
            <a:custGeom>
              <a:avLst/>
              <a:gdLst/>
              <a:ahLst/>
              <a:cxnLst/>
              <a:rect l="l" t="t" r="r" b="b"/>
              <a:pathLst>
                <a:path w="70484" h="672464">
                  <a:moveTo>
                    <a:pt x="70103" y="672083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B1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624194" y="1810511"/>
              <a:ext cx="1085215" cy="0"/>
            </a:xfrm>
            <a:custGeom>
              <a:avLst/>
              <a:gdLst/>
              <a:ahLst/>
              <a:cxnLst/>
              <a:rect l="l" t="t" r="r" b="b"/>
              <a:pathLst>
                <a:path w="1085215">
                  <a:moveTo>
                    <a:pt x="1085087" y="0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97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7658270" y="1743332"/>
            <a:ext cx="552767" cy="37940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197" b="1" spc="-4" dirty="0">
                <a:latin typeface="Arial"/>
                <a:cs typeface="Arial"/>
              </a:rPr>
              <a:t>Temps </a:t>
            </a:r>
            <a:r>
              <a:rPr sz="1197" b="1" spc="-321" dirty="0">
                <a:latin typeface="Arial"/>
                <a:cs typeface="Arial"/>
              </a:rPr>
              <a:t> </a:t>
            </a:r>
            <a:r>
              <a:rPr sz="1197" b="1" spc="-4" dirty="0">
                <a:latin typeface="Arial"/>
                <a:cs typeface="Arial"/>
              </a:rPr>
              <a:t>Es</a:t>
            </a:r>
            <a:r>
              <a:rPr sz="1197" b="1" spc="-17" dirty="0">
                <a:latin typeface="Arial"/>
                <a:cs typeface="Arial"/>
              </a:rPr>
              <a:t>p</a:t>
            </a:r>
            <a:r>
              <a:rPr sz="1197" b="1" spc="-4" dirty="0">
                <a:latin typeface="Arial"/>
                <a:cs typeface="Arial"/>
              </a:rPr>
              <a:t>a</a:t>
            </a:r>
            <a:r>
              <a:rPr sz="1197" b="1" spc="-13" dirty="0">
                <a:latin typeface="Arial"/>
                <a:cs typeface="Arial"/>
              </a:rPr>
              <a:t>c</a:t>
            </a:r>
            <a:r>
              <a:rPr sz="1197" b="1" dirty="0">
                <a:latin typeface="Arial"/>
                <a:cs typeface="Arial"/>
              </a:rPr>
              <a:t>e</a:t>
            </a:r>
            <a:endParaRPr sz="1197">
              <a:latin typeface="Arial"/>
              <a:cs typeface="Arial"/>
            </a:endParaRPr>
          </a:p>
        </p:txBody>
      </p:sp>
      <p:sp>
        <p:nvSpPr>
          <p:cNvPr id="87" name="object 87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32421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6690758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dirty="0"/>
              <a:t>Un</a:t>
            </a:r>
            <a:r>
              <a:rPr sz="3762" spc="-13" dirty="0"/>
              <a:t> </a:t>
            </a:r>
            <a:r>
              <a:rPr sz="3762" spc="-4" dirty="0"/>
              <a:t>traitement</a:t>
            </a:r>
            <a:r>
              <a:rPr sz="3762" spc="-13" dirty="0"/>
              <a:t> </a:t>
            </a:r>
            <a:r>
              <a:rPr sz="3762" dirty="0"/>
              <a:t>série</a:t>
            </a:r>
            <a:r>
              <a:rPr sz="3762" spc="-9" dirty="0"/>
              <a:t> </a:t>
            </a:r>
            <a:r>
              <a:rPr sz="3762" dirty="0"/>
              <a:t>/</a:t>
            </a:r>
            <a:r>
              <a:rPr sz="3762" spc="-13" dirty="0"/>
              <a:t> </a:t>
            </a:r>
            <a:r>
              <a:rPr sz="3762" spc="-4" dirty="0"/>
              <a:t>parallèle</a:t>
            </a:r>
            <a:endParaRPr sz="3762"/>
          </a:p>
        </p:txBody>
      </p:sp>
      <p:grpSp>
        <p:nvGrpSpPr>
          <p:cNvPr id="5" name="object 5"/>
          <p:cNvGrpSpPr/>
          <p:nvPr/>
        </p:nvGrpSpPr>
        <p:grpSpPr>
          <a:xfrm>
            <a:off x="1898368" y="2375811"/>
            <a:ext cx="3522937" cy="3500675"/>
            <a:chOff x="2220036" y="2546604"/>
            <a:chExt cx="4119879" cy="40938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5822" y="2546604"/>
              <a:ext cx="1453896" cy="11308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036" y="4830693"/>
              <a:ext cx="1131124" cy="113881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43178" y="6248399"/>
              <a:ext cx="161925" cy="386080"/>
            </a:xfrm>
            <a:custGeom>
              <a:avLst/>
              <a:gdLst/>
              <a:ahLst/>
              <a:cxnLst/>
              <a:rect l="l" t="t" r="r" b="b"/>
              <a:pathLst>
                <a:path w="161925" h="386079">
                  <a:moveTo>
                    <a:pt x="161543" y="224027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0" y="385571"/>
                  </a:lnTo>
                  <a:lnTo>
                    <a:pt x="161543" y="224027"/>
                  </a:lnTo>
                  <a:close/>
                </a:path>
              </a:pathLst>
            </a:custGeom>
            <a:solidFill>
              <a:srgbClr val="B3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43178" y="6472427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B3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7897" y="6248399"/>
              <a:ext cx="497205" cy="161925"/>
            </a:xfrm>
            <a:custGeom>
              <a:avLst/>
              <a:gdLst/>
              <a:ahLst/>
              <a:cxnLst/>
              <a:rect l="l" t="t" r="r" b="b"/>
              <a:pathLst>
                <a:path w="497204" h="161925">
                  <a:moveTo>
                    <a:pt x="496823" y="0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335279" y="161543"/>
                  </a:lnTo>
                  <a:lnTo>
                    <a:pt x="496823" y="0"/>
                  </a:lnTo>
                  <a:close/>
                </a:path>
              </a:pathLst>
            </a:custGeom>
            <a:solidFill>
              <a:srgbClr val="79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43178" y="6248399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07897" y="6409943"/>
              <a:ext cx="335280" cy="224154"/>
            </a:xfrm>
            <a:custGeom>
              <a:avLst/>
              <a:gdLst/>
              <a:ahLst/>
              <a:cxnLst/>
              <a:rect l="l" t="t" r="r" b="b"/>
              <a:pathLst>
                <a:path w="335279" h="224154">
                  <a:moveTo>
                    <a:pt x="335279" y="224027"/>
                  </a:moveTo>
                  <a:lnTo>
                    <a:pt x="335279" y="0"/>
                  </a:lnTo>
                  <a:lnTo>
                    <a:pt x="0" y="0"/>
                  </a:lnTo>
                  <a:lnTo>
                    <a:pt x="0" y="224027"/>
                  </a:lnTo>
                  <a:lnTo>
                    <a:pt x="335279" y="224027"/>
                  </a:lnTo>
                  <a:close/>
                </a:path>
              </a:pathLst>
            </a:custGeom>
            <a:solidFill>
              <a:srgbClr val="9B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7897" y="6409943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0"/>
                  </a:moveTo>
                  <a:lnTo>
                    <a:pt x="0" y="224027"/>
                  </a:lnTo>
                </a:path>
              </a:pathLst>
            </a:custGeom>
            <a:ln w="12191">
              <a:solidFill>
                <a:srgbClr val="AA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07897" y="6627875"/>
              <a:ext cx="335280" cy="12700"/>
            </a:xfrm>
            <a:custGeom>
              <a:avLst/>
              <a:gdLst/>
              <a:ahLst/>
              <a:cxnLst/>
              <a:rect l="l" t="t" r="r" b="b"/>
              <a:pathLst>
                <a:path w="335279" h="12700">
                  <a:moveTo>
                    <a:pt x="0" y="0"/>
                  </a:moveTo>
                  <a:lnTo>
                    <a:pt x="0" y="12191"/>
                  </a:lnTo>
                  <a:lnTo>
                    <a:pt x="335279" y="12191"/>
                  </a:lnTo>
                  <a:lnTo>
                    <a:pt x="3352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43178" y="6409943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224027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B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07897" y="6412992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335279" y="0"/>
                  </a:lnTo>
                </a:path>
              </a:pathLst>
            </a:custGeom>
            <a:ln w="6095">
              <a:solidFill>
                <a:srgbClr val="91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5822" y="5050536"/>
              <a:ext cx="1287780" cy="113690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748308" y="5684156"/>
            <a:ext cx="276383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1026" spc="97" dirty="0">
                <a:latin typeface="Tahoma"/>
                <a:cs typeface="Tahoma"/>
              </a:rPr>
              <a:t>N</a:t>
            </a:r>
            <a:r>
              <a:rPr sz="1026" spc="68" dirty="0">
                <a:latin typeface="Tahoma"/>
                <a:cs typeface="Tahoma"/>
              </a:rPr>
              <a:t>C</a:t>
            </a:r>
            <a:r>
              <a:rPr sz="1026" spc="77" dirty="0">
                <a:latin typeface="Tahoma"/>
                <a:cs typeface="Tahoma"/>
              </a:rPr>
              <a:t>V</a:t>
            </a:r>
            <a:endParaRPr sz="1026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737665" y="5063463"/>
            <a:ext cx="431136" cy="336113"/>
            <a:chOff x="3201547" y="5689663"/>
            <a:chExt cx="504190" cy="393065"/>
          </a:xfrm>
        </p:grpSpPr>
        <p:sp>
          <p:nvSpPr>
            <p:cNvPr id="20" name="object 20"/>
            <p:cNvSpPr/>
            <p:nvPr/>
          </p:nvSpPr>
          <p:spPr>
            <a:xfrm>
              <a:off x="3543177" y="5690616"/>
              <a:ext cx="161925" cy="386080"/>
            </a:xfrm>
            <a:custGeom>
              <a:avLst/>
              <a:gdLst/>
              <a:ahLst/>
              <a:cxnLst/>
              <a:rect l="l" t="t" r="r" b="b"/>
              <a:pathLst>
                <a:path w="161925" h="386079">
                  <a:moveTo>
                    <a:pt x="161543" y="224027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0" y="385571"/>
                  </a:lnTo>
                  <a:lnTo>
                    <a:pt x="161543" y="224027"/>
                  </a:lnTo>
                  <a:close/>
                </a:path>
              </a:pathLst>
            </a:custGeom>
            <a:solidFill>
              <a:srgbClr val="B3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43177" y="5914644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B3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07897" y="5690616"/>
              <a:ext cx="497205" cy="161925"/>
            </a:xfrm>
            <a:custGeom>
              <a:avLst/>
              <a:gdLst/>
              <a:ahLst/>
              <a:cxnLst/>
              <a:rect l="l" t="t" r="r" b="b"/>
              <a:pathLst>
                <a:path w="497204" h="161925">
                  <a:moveTo>
                    <a:pt x="496823" y="0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335279" y="161543"/>
                  </a:lnTo>
                  <a:lnTo>
                    <a:pt x="496823" y="0"/>
                  </a:lnTo>
                  <a:close/>
                </a:path>
              </a:pathLst>
            </a:custGeom>
            <a:solidFill>
              <a:srgbClr val="79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43177" y="5690616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07897" y="5852160"/>
              <a:ext cx="335280" cy="224154"/>
            </a:xfrm>
            <a:custGeom>
              <a:avLst/>
              <a:gdLst/>
              <a:ahLst/>
              <a:cxnLst/>
              <a:rect l="l" t="t" r="r" b="b"/>
              <a:pathLst>
                <a:path w="335279" h="224154">
                  <a:moveTo>
                    <a:pt x="335279" y="224027"/>
                  </a:moveTo>
                  <a:lnTo>
                    <a:pt x="335279" y="0"/>
                  </a:lnTo>
                  <a:lnTo>
                    <a:pt x="0" y="0"/>
                  </a:lnTo>
                  <a:lnTo>
                    <a:pt x="0" y="224027"/>
                  </a:lnTo>
                  <a:lnTo>
                    <a:pt x="335279" y="224027"/>
                  </a:lnTo>
                  <a:close/>
                </a:path>
              </a:pathLst>
            </a:custGeom>
            <a:solidFill>
              <a:srgbClr val="9B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07897" y="5852160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0"/>
                  </a:moveTo>
                  <a:lnTo>
                    <a:pt x="0" y="224027"/>
                  </a:lnTo>
                </a:path>
              </a:pathLst>
            </a:custGeom>
            <a:ln w="12191">
              <a:solidFill>
                <a:srgbClr val="AA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07897" y="6070092"/>
              <a:ext cx="335280" cy="12700"/>
            </a:xfrm>
            <a:custGeom>
              <a:avLst/>
              <a:gdLst/>
              <a:ahLst/>
              <a:cxnLst/>
              <a:rect l="l" t="t" r="r" b="b"/>
              <a:pathLst>
                <a:path w="335279" h="12700">
                  <a:moveTo>
                    <a:pt x="0" y="0"/>
                  </a:moveTo>
                  <a:lnTo>
                    <a:pt x="0" y="12191"/>
                  </a:lnTo>
                  <a:lnTo>
                    <a:pt x="335279" y="12191"/>
                  </a:lnTo>
                  <a:lnTo>
                    <a:pt x="3352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43177" y="5852160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224027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B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07897" y="5846064"/>
              <a:ext cx="335280" cy="12700"/>
            </a:xfrm>
            <a:custGeom>
              <a:avLst/>
              <a:gdLst/>
              <a:ahLst/>
              <a:cxnLst/>
              <a:rect l="l" t="t" r="r" b="b"/>
              <a:pathLst>
                <a:path w="335279" h="12700">
                  <a:moveTo>
                    <a:pt x="0" y="0"/>
                  </a:moveTo>
                  <a:lnTo>
                    <a:pt x="0" y="12191"/>
                  </a:lnTo>
                  <a:lnTo>
                    <a:pt x="335279" y="12191"/>
                  </a:lnTo>
                  <a:lnTo>
                    <a:pt x="3352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32241" y="5208494"/>
            <a:ext cx="308420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spc="97" dirty="0">
                <a:latin typeface="Tahoma"/>
                <a:cs typeface="Tahoma"/>
              </a:rPr>
              <a:t>N</a:t>
            </a:r>
            <a:r>
              <a:rPr sz="1026" spc="68" dirty="0">
                <a:latin typeface="Tahoma"/>
                <a:cs typeface="Tahoma"/>
              </a:rPr>
              <a:t>C</a:t>
            </a:r>
            <a:r>
              <a:rPr sz="1026" spc="81" dirty="0">
                <a:latin typeface="Tahoma"/>
                <a:cs typeface="Tahoma"/>
              </a:rPr>
              <a:t>D</a:t>
            </a:r>
            <a:endParaRPr sz="1026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737665" y="5350163"/>
            <a:ext cx="431136" cy="335027"/>
            <a:chOff x="3201547" y="6024943"/>
            <a:chExt cx="504190" cy="391795"/>
          </a:xfrm>
        </p:grpSpPr>
        <p:sp>
          <p:nvSpPr>
            <p:cNvPr id="31" name="object 31"/>
            <p:cNvSpPr/>
            <p:nvPr/>
          </p:nvSpPr>
          <p:spPr>
            <a:xfrm>
              <a:off x="3543177" y="6025895"/>
              <a:ext cx="161925" cy="384175"/>
            </a:xfrm>
            <a:custGeom>
              <a:avLst/>
              <a:gdLst/>
              <a:ahLst/>
              <a:cxnLst/>
              <a:rect l="l" t="t" r="r" b="b"/>
              <a:pathLst>
                <a:path w="161925" h="384175">
                  <a:moveTo>
                    <a:pt x="161543" y="222503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0" y="384047"/>
                  </a:lnTo>
                  <a:lnTo>
                    <a:pt x="161543" y="222503"/>
                  </a:lnTo>
                  <a:close/>
                </a:path>
              </a:pathLst>
            </a:custGeom>
            <a:solidFill>
              <a:srgbClr val="B3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43177" y="6248399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B3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07897" y="6025895"/>
              <a:ext cx="497205" cy="161925"/>
            </a:xfrm>
            <a:custGeom>
              <a:avLst/>
              <a:gdLst/>
              <a:ahLst/>
              <a:cxnLst/>
              <a:rect l="l" t="t" r="r" b="b"/>
              <a:pathLst>
                <a:path w="497204" h="161925">
                  <a:moveTo>
                    <a:pt x="496823" y="0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335279" y="161543"/>
                  </a:lnTo>
                  <a:lnTo>
                    <a:pt x="496823" y="0"/>
                  </a:lnTo>
                  <a:close/>
                </a:path>
              </a:pathLst>
            </a:custGeom>
            <a:solidFill>
              <a:srgbClr val="79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43177" y="6025895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07897" y="6187439"/>
              <a:ext cx="335280" cy="222885"/>
            </a:xfrm>
            <a:custGeom>
              <a:avLst/>
              <a:gdLst/>
              <a:ahLst/>
              <a:cxnLst/>
              <a:rect l="l" t="t" r="r" b="b"/>
              <a:pathLst>
                <a:path w="335279" h="222885">
                  <a:moveTo>
                    <a:pt x="335279" y="222503"/>
                  </a:moveTo>
                  <a:lnTo>
                    <a:pt x="335279" y="0"/>
                  </a:lnTo>
                  <a:lnTo>
                    <a:pt x="0" y="0"/>
                  </a:lnTo>
                  <a:lnTo>
                    <a:pt x="0" y="222503"/>
                  </a:lnTo>
                  <a:lnTo>
                    <a:pt x="335279" y="222503"/>
                  </a:lnTo>
                  <a:close/>
                </a:path>
              </a:pathLst>
            </a:custGeom>
            <a:solidFill>
              <a:srgbClr val="9B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07897" y="6187439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0"/>
                  </a:moveTo>
                  <a:lnTo>
                    <a:pt x="0" y="222503"/>
                  </a:lnTo>
                </a:path>
              </a:pathLst>
            </a:custGeom>
            <a:ln w="12191">
              <a:solidFill>
                <a:srgbClr val="AA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07897" y="6403847"/>
              <a:ext cx="335280" cy="12700"/>
            </a:xfrm>
            <a:custGeom>
              <a:avLst/>
              <a:gdLst/>
              <a:ahLst/>
              <a:cxnLst/>
              <a:rect l="l" t="t" r="r" b="b"/>
              <a:pathLst>
                <a:path w="335279" h="12700">
                  <a:moveTo>
                    <a:pt x="0" y="0"/>
                  </a:moveTo>
                  <a:lnTo>
                    <a:pt x="0" y="12191"/>
                  </a:lnTo>
                  <a:lnTo>
                    <a:pt x="335279" y="12191"/>
                  </a:lnTo>
                  <a:lnTo>
                    <a:pt x="3352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43177" y="6187439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222503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B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07897" y="6181343"/>
              <a:ext cx="335280" cy="12700"/>
            </a:xfrm>
            <a:custGeom>
              <a:avLst/>
              <a:gdLst/>
              <a:ahLst/>
              <a:cxnLst/>
              <a:rect l="l" t="t" r="r" b="b"/>
              <a:pathLst>
                <a:path w="335279" h="12700">
                  <a:moveTo>
                    <a:pt x="0" y="0"/>
                  </a:moveTo>
                  <a:lnTo>
                    <a:pt x="0" y="12191"/>
                  </a:lnTo>
                  <a:lnTo>
                    <a:pt x="335279" y="12191"/>
                  </a:lnTo>
                  <a:lnTo>
                    <a:pt x="3352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748308" y="5495194"/>
            <a:ext cx="276383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1026" spc="97" dirty="0">
                <a:latin typeface="Tahoma"/>
                <a:cs typeface="Tahoma"/>
              </a:rPr>
              <a:t>N</a:t>
            </a:r>
            <a:r>
              <a:rPr sz="1026" spc="68" dirty="0">
                <a:latin typeface="Tahoma"/>
                <a:cs typeface="Tahoma"/>
              </a:rPr>
              <a:t>C</a:t>
            </a:r>
            <a:r>
              <a:rPr sz="1026" spc="77" dirty="0">
                <a:latin typeface="Tahoma"/>
                <a:cs typeface="Tahoma"/>
              </a:rPr>
              <a:t>V</a:t>
            </a:r>
            <a:endParaRPr sz="1026">
              <a:latin typeface="Tahoma"/>
              <a:cs typeface="Tahom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742419" y="4778066"/>
            <a:ext cx="432765" cy="336113"/>
            <a:chOff x="4376551" y="5355907"/>
            <a:chExt cx="506095" cy="393065"/>
          </a:xfrm>
        </p:grpSpPr>
        <p:sp>
          <p:nvSpPr>
            <p:cNvPr id="42" name="object 42"/>
            <p:cNvSpPr/>
            <p:nvPr/>
          </p:nvSpPr>
          <p:spPr>
            <a:xfrm>
              <a:off x="4719705" y="5356859"/>
              <a:ext cx="161925" cy="386080"/>
            </a:xfrm>
            <a:custGeom>
              <a:avLst/>
              <a:gdLst/>
              <a:ahLst/>
              <a:cxnLst/>
              <a:rect l="l" t="t" r="r" b="b"/>
              <a:pathLst>
                <a:path w="161925" h="386079">
                  <a:moveTo>
                    <a:pt x="161543" y="222503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0" y="385571"/>
                  </a:lnTo>
                  <a:lnTo>
                    <a:pt x="161543" y="222503"/>
                  </a:lnTo>
                  <a:close/>
                </a:path>
              </a:pathLst>
            </a:custGeom>
            <a:solidFill>
              <a:srgbClr val="B3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19705" y="5579363"/>
              <a:ext cx="161925" cy="163195"/>
            </a:xfrm>
            <a:custGeom>
              <a:avLst/>
              <a:gdLst/>
              <a:ahLst/>
              <a:cxnLst/>
              <a:rect l="l" t="t" r="r" b="b"/>
              <a:pathLst>
                <a:path w="161925" h="163195">
                  <a:moveTo>
                    <a:pt x="0" y="163067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B3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82901" y="5356859"/>
              <a:ext cx="498475" cy="161925"/>
            </a:xfrm>
            <a:custGeom>
              <a:avLst/>
              <a:gdLst/>
              <a:ahLst/>
              <a:cxnLst/>
              <a:rect l="l" t="t" r="r" b="b"/>
              <a:pathLst>
                <a:path w="498475" h="161925">
                  <a:moveTo>
                    <a:pt x="498347" y="0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336803" y="161543"/>
                  </a:lnTo>
                  <a:lnTo>
                    <a:pt x="498347" y="0"/>
                  </a:lnTo>
                  <a:close/>
                </a:path>
              </a:pathLst>
            </a:custGeom>
            <a:solidFill>
              <a:srgbClr val="79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19705" y="5356859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82901" y="5518403"/>
              <a:ext cx="337185" cy="224154"/>
            </a:xfrm>
            <a:custGeom>
              <a:avLst/>
              <a:gdLst/>
              <a:ahLst/>
              <a:cxnLst/>
              <a:rect l="l" t="t" r="r" b="b"/>
              <a:pathLst>
                <a:path w="337185" h="224154">
                  <a:moveTo>
                    <a:pt x="336803" y="224027"/>
                  </a:moveTo>
                  <a:lnTo>
                    <a:pt x="336803" y="0"/>
                  </a:lnTo>
                  <a:lnTo>
                    <a:pt x="0" y="0"/>
                  </a:lnTo>
                  <a:lnTo>
                    <a:pt x="0" y="224027"/>
                  </a:lnTo>
                  <a:lnTo>
                    <a:pt x="336803" y="224027"/>
                  </a:lnTo>
                  <a:close/>
                </a:path>
              </a:pathLst>
            </a:custGeom>
            <a:solidFill>
              <a:srgbClr val="9B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82901" y="5518403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0"/>
                  </a:moveTo>
                  <a:lnTo>
                    <a:pt x="0" y="224027"/>
                  </a:lnTo>
                </a:path>
              </a:pathLst>
            </a:custGeom>
            <a:ln w="12191">
              <a:solidFill>
                <a:srgbClr val="AA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82901" y="5736335"/>
              <a:ext cx="337185" cy="12700"/>
            </a:xfrm>
            <a:custGeom>
              <a:avLst/>
              <a:gdLst/>
              <a:ahLst/>
              <a:cxnLst/>
              <a:rect l="l" t="t" r="r" b="b"/>
              <a:pathLst>
                <a:path w="337185" h="12700">
                  <a:moveTo>
                    <a:pt x="0" y="0"/>
                  </a:moveTo>
                  <a:lnTo>
                    <a:pt x="0" y="12191"/>
                  </a:lnTo>
                  <a:lnTo>
                    <a:pt x="336803" y="12191"/>
                  </a:lnTo>
                  <a:lnTo>
                    <a:pt x="3368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19705" y="5518403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224027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B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82901" y="5512307"/>
              <a:ext cx="337185" cy="12700"/>
            </a:xfrm>
            <a:custGeom>
              <a:avLst/>
              <a:gdLst/>
              <a:ahLst/>
              <a:cxnLst/>
              <a:rect l="l" t="t" r="r" b="b"/>
              <a:pathLst>
                <a:path w="337185" h="12700">
                  <a:moveTo>
                    <a:pt x="0" y="0"/>
                  </a:moveTo>
                  <a:lnTo>
                    <a:pt x="0" y="12191"/>
                  </a:lnTo>
                  <a:lnTo>
                    <a:pt x="336803" y="12191"/>
                  </a:lnTo>
                  <a:lnTo>
                    <a:pt x="3368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753062" y="4908762"/>
            <a:ext cx="278012" cy="19518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2579">
              <a:spcBef>
                <a:spcPts val="86"/>
              </a:spcBef>
            </a:pPr>
            <a:r>
              <a:rPr sz="1197" spc="81" dirty="0">
                <a:latin typeface="Tahoma"/>
                <a:cs typeface="Tahoma"/>
              </a:rPr>
              <a:t>OS</a:t>
            </a:r>
            <a:endParaRPr sz="1197">
              <a:latin typeface="Tahoma"/>
              <a:cs typeface="Tahom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225441" y="4778066"/>
            <a:ext cx="431136" cy="336113"/>
            <a:chOff x="6110863" y="5355907"/>
            <a:chExt cx="504190" cy="393065"/>
          </a:xfrm>
        </p:grpSpPr>
        <p:sp>
          <p:nvSpPr>
            <p:cNvPr id="53" name="object 53"/>
            <p:cNvSpPr/>
            <p:nvPr/>
          </p:nvSpPr>
          <p:spPr>
            <a:xfrm>
              <a:off x="6452493" y="5356859"/>
              <a:ext cx="161925" cy="386080"/>
            </a:xfrm>
            <a:custGeom>
              <a:avLst/>
              <a:gdLst/>
              <a:ahLst/>
              <a:cxnLst/>
              <a:rect l="l" t="t" r="r" b="b"/>
              <a:pathLst>
                <a:path w="161925" h="386079">
                  <a:moveTo>
                    <a:pt x="161543" y="222503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0" y="385571"/>
                  </a:lnTo>
                  <a:lnTo>
                    <a:pt x="161543" y="222503"/>
                  </a:lnTo>
                  <a:close/>
                </a:path>
              </a:pathLst>
            </a:custGeom>
            <a:solidFill>
              <a:srgbClr val="B3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52493" y="5579363"/>
              <a:ext cx="161925" cy="163195"/>
            </a:xfrm>
            <a:custGeom>
              <a:avLst/>
              <a:gdLst/>
              <a:ahLst/>
              <a:cxnLst/>
              <a:rect l="l" t="t" r="r" b="b"/>
              <a:pathLst>
                <a:path w="161925" h="163195">
                  <a:moveTo>
                    <a:pt x="0" y="163067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B3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17213" y="5356859"/>
              <a:ext cx="497205" cy="161925"/>
            </a:xfrm>
            <a:custGeom>
              <a:avLst/>
              <a:gdLst/>
              <a:ahLst/>
              <a:cxnLst/>
              <a:rect l="l" t="t" r="r" b="b"/>
              <a:pathLst>
                <a:path w="497204" h="161925">
                  <a:moveTo>
                    <a:pt x="496823" y="0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335279" y="161543"/>
                  </a:lnTo>
                  <a:lnTo>
                    <a:pt x="496823" y="0"/>
                  </a:lnTo>
                  <a:close/>
                </a:path>
              </a:pathLst>
            </a:custGeom>
            <a:solidFill>
              <a:srgbClr val="79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52493" y="5356859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17213" y="5518403"/>
              <a:ext cx="335280" cy="224154"/>
            </a:xfrm>
            <a:custGeom>
              <a:avLst/>
              <a:gdLst/>
              <a:ahLst/>
              <a:cxnLst/>
              <a:rect l="l" t="t" r="r" b="b"/>
              <a:pathLst>
                <a:path w="335279" h="224154">
                  <a:moveTo>
                    <a:pt x="335279" y="224027"/>
                  </a:moveTo>
                  <a:lnTo>
                    <a:pt x="335279" y="0"/>
                  </a:lnTo>
                  <a:lnTo>
                    <a:pt x="0" y="0"/>
                  </a:lnTo>
                  <a:lnTo>
                    <a:pt x="0" y="224027"/>
                  </a:lnTo>
                  <a:lnTo>
                    <a:pt x="335279" y="224027"/>
                  </a:lnTo>
                  <a:close/>
                </a:path>
              </a:pathLst>
            </a:custGeom>
            <a:solidFill>
              <a:srgbClr val="9B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17213" y="5518403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0"/>
                  </a:moveTo>
                  <a:lnTo>
                    <a:pt x="0" y="224027"/>
                  </a:lnTo>
                </a:path>
              </a:pathLst>
            </a:custGeom>
            <a:ln w="12191">
              <a:solidFill>
                <a:srgbClr val="AA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17213" y="5736335"/>
              <a:ext cx="335280" cy="12700"/>
            </a:xfrm>
            <a:custGeom>
              <a:avLst/>
              <a:gdLst/>
              <a:ahLst/>
              <a:cxnLst/>
              <a:rect l="l" t="t" r="r" b="b"/>
              <a:pathLst>
                <a:path w="335279" h="12700">
                  <a:moveTo>
                    <a:pt x="0" y="0"/>
                  </a:moveTo>
                  <a:lnTo>
                    <a:pt x="0" y="12191"/>
                  </a:lnTo>
                  <a:lnTo>
                    <a:pt x="335279" y="12191"/>
                  </a:lnTo>
                  <a:lnTo>
                    <a:pt x="3352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52493" y="5518403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224027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B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17213" y="5512307"/>
              <a:ext cx="335280" cy="12700"/>
            </a:xfrm>
            <a:custGeom>
              <a:avLst/>
              <a:gdLst/>
              <a:ahLst/>
              <a:cxnLst/>
              <a:rect l="l" t="t" r="r" b="b"/>
              <a:pathLst>
                <a:path w="335279" h="12700">
                  <a:moveTo>
                    <a:pt x="0" y="0"/>
                  </a:moveTo>
                  <a:lnTo>
                    <a:pt x="0" y="12191"/>
                  </a:lnTo>
                  <a:lnTo>
                    <a:pt x="335279" y="12191"/>
                  </a:lnTo>
                  <a:lnTo>
                    <a:pt x="3352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236084" y="4908762"/>
            <a:ext cx="276383" cy="19518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950">
              <a:spcBef>
                <a:spcPts val="86"/>
              </a:spcBef>
            </a:pPr>
            <a:r>
              <a:rPr sz="1197" spc="81" dirty="0">
                <a:latin typeface="Tahoma"/>
                <a:cs typeface="Tahoma"/>
              </a:rPr>
              <a:t>OS</a:t>
            </a:r>
            <a:endParaRPr sz="1197">
              <a:latin typeface="Tahoma"/>
              <a:cs typeface="Tahom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168393" y="3914870"/>
            <a:ext cx="3852534" cy="1887443"/>
            <a:chOff x="2535814" y="4346448"/>
            <a:chExt cx="4505325" cy="2207260"/>
          </a:xfrm>
        </p:grpSpPr>
        <p:sp>
          <p:nvSpPr>
            <p:cNvPr id="64" name="object 64"/>
            <p:cNvSpPr/>
            <p:nvPr/>
          </p:nvSpPr>
          <p:spPr>
            <a:xfrm>
              <a:off x="3457834" y="4457700"/>
              <a:ext cx="3583304" cy="1285240"/>
            </a:xfrm>
            <a:custGeom>
              <a:avLst/>
              <a:gdLst/>
              <a:ahLst/>
              <a:cxnLst/>
              <a:rect l="l" t="t" r="r" b="b"/>
              <a:pathLst>
                <a:path w="3583304" h="1285239">
                  <a:moveTo>
                    <a:pt x="3497580" y="696468"/>
                  </a:moveTo>
                  <a:lnTo>
                    <a:pt x="0" y="696468"/>
                  </a:lnTo>
                  <a:lnTo>
                    <a:pt x="0" y="1284732"/>
                  </a:lnTo>
                  <a:lnTo>
                    <a:pt x="28956" y="1284732"/>
                  </a:lnTo>
                  <a:lnTo>
                    <a:pt x="28956" y="754380"/>
                  </a:lnTo>
                  <a:lnTo>
                    <a:pt x="57912" y="725424"/>
                  </a:lnTo>
                  <a:lnTo>
                    <a:pt x="57912" y="754380"/>
                  </a:lnTo>
                  <a:lnTo>
                    <a:pt x="3468624" y="754380"/>
                  </a:lnTo>
                  <a:lnTo>
                    <a:pt x="3468624" y="725424"/>
                  </a:lnTo>
                  <a:lnTo>
                    <a:pt x="3497580" y="696468"/>
                  </a:lnTo>
                  <a:close/>
                </a:path>
                <a:path w="3583304" h="1285239">
                  <a:moveTo>
                    <a:pt x="57912" y="754380"/>
                  </a:moveTo>
                  <a:lnTo>
                    <a:pt x="57912" y="725424"/>
                  </a:lnTo>
                  <a:lnTo>
                    <a:pt x="28956" y="754380"/>
                  </a:lnTo>
                  <a:lnTo>
                    <a:pt x="57912" y="754380"/>
                  </a:lnTo>
                  <a:close/>
                </a:path>
                <a:path w="3583304" h="1285239">
                  <a:moveTo>
                    <a:pt x="57912" y="1284732"/>
                  </a:moveTo>
                  <a:lnTo>
                    <a:pt x="57912" y="754380"/>
                  </a:lnTo>
                  <a:lnTo>
                    <a:pt x="28956" y="754380"/>
                  </a:lnTo>
                  <a:lnTo>
                    <a:pt x="28956" y="1284732"/>
                  </a:lnTo>
                  <a:lnTo>
                    <a:pt x="57912" y="1284732"/>
                  </a:lnTo>
                  <a:close/>
                </a:path>
                <a:path w="3583304" h="1285239">
                  <a:moveTo>
                    <a:pt x="3582924" y="170688"/>
                  </a:moveTo>
                  <a:lnTo>
                    <a:pt x="3497580" y="0"/>
                  </a:lnTo>
                  <a:lnTo>
                    <a:pt x="3412236" y="170688"/>
                  </a:lnTo>
                  <a:lnTo>
                    <a:pt x="3468624" y="170688"/>
                  </a:lnTo>
                  <a:lnTo>
                    <a:pt x="3468624" y="143256"/>
                  </a:lnTo>
                  <a:lnTo>
                    <a:pt x="3526536" y="143256"/>
                  </a:lnTo>
                  <a:lnTo>
                    <a:pt x="3526536" y="170688"/>
                  </a:lnTo>
                  <a:lnTo>
                    <a:pt x="3582924" y="170688"/>
                  </a:lnTo>
                  <a:close/>
                </a:path>
                <a:path w="3583304" h="1285239">
                  <a:moveTo>
                    <a:pt x="3526536" y="170688"/>
                  </a:moveTo>
                  <a:lnTo>
                    <a:pt x="3526536" y="143256"/>
                  </a:lnTo>
                  <a:lnTo>
                    <a:pt x="3468624" y="143256"/>
                  </a:lnTo>
                  <a:lnTo>
                    <a:pt x="3468624" y="170688"/>
                  </a:lnTo>
                  <a:lnTo>
                    <a:pt x="3526536" y="170688"/>
                  </a:lnTo>
                  <a:close/>
                </a:path>
                <a:path w="3583304" h="1285239">
                  <a:moveTo>
                    <a:pt x="3526536" y="754380"/>
                  </a:moveTo>
                  <a:lnTo>
                    <a:pt x="3526536" y="170688"/>
                  </a:lnTo>
                  <a:lnTo>
                    <a:pt x="3468624" y="170688"/>
                  </a:lnTo>
                  <a:lnTo>
                    <a:pt x="3468624" y="696468"/>
                  </a:lnTo>
                  <a:lnTo>
                    <a:pt x="3497580" y="696468"/>
                  </a:lnTo>
                  <a:lnTo>
                    <a:pt x="3497580" y="754380"/>
                  </a:lnTo>
                  <a:lnTo>
                    <a:pt x="3526536" y="754380"/>
                  </a:lnTo>
                  <a:close/>
                </a:path>
                <a:path w="3583304" h="1285239">
                  <a:moveTo>
                    <a:pt x="3497580" y="754380"/>
                  </a:moveTo>
                  <a:lnTo>
                    <a:pt x="3497580" y="696468"/>
                  </a:lnTo>
                  <a:lnTo>
                    <a:pt x="3468624" y="725424"/>
                  </a:lnTo>
                  <a:lnTo>
                    <a:pt x="3468624" y="754380"/>
                  </a:lnTo>
                  <a:lnTo>
                    <a:pt x="3497580" y="754380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99566" y="4514088"/>
              <a:ext cx="3355975" cy="1729739"/>
            </a:xfrm>
            <a:custGeom>
              <a:avLst/>
              <a:gdLst/>
              <a:ahLst/>
              <a:cxnLst/>
              <a:rect l="l" t="t" r="r" b="b"/>
              <a:pathLst>
                <a:path w="3355975" h="1729739">
                  <a:moveTo>
                    <a:pt x="0" y="1729739"/>
                  </a:moveTo>
                  <a:lnTo>
                    <a:pt x="280415" y="1729739"/>
                  </a:lnTo>
                  <a:lnTo>
                    <a:pt x="280415" y="781811"/>
                  </a:lnTo>
                  <a:lnTo>
                    <a:pt x="3355847" y="781811"/>
                  </a:lnTo>
                  <a:lnTo>
                    <a:pt x="3355847" y="0"/>
                  </a:lnTo>
                </a:path>
              </a:pathLst>
            </a:custGeom>
            <a:ln w="28574">
              <a:solidFill>
                <a:srgbClr val="656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543178" y="4514088"/>
              <a:ext cx="3412490" cy="2009139"/>
            </a:xfrm>
            <a:custGeom>
              <a:avLst/>
              <a:gdLst/>
              <a:ahLst/>
              <a:cxnLst/>
              <a:rect l="l" t="t" r="r" b="b"/>
              <a:pathLst>
                <a:path w="3412490" h="2009140">
                  <a:moveTo>
                    <a:pt x="0" y="2008631"/>
                  </a:moveTo>
                  <a:lnTo>
                    <a:pt x="391667" y="2008631"/>
                  </a:lnTo>
                  <a:lnTo>
                    <a:pt x="391667" y="1394459"/>
                  </a:lnTo>
                  <a:lnTo>
                    <a:pt x="3412235" y="1394459"/>
                  </a:lnTo>
                  <a:lnTo>
                    <a:pt x="3412235" y="0"/>
                  </a:lnTo>
                </a:path>
              </a:pathLst>
            </a:custGeom>
            <a:ln w="57149">
              <a:solidFill>
                <a:srgbClr val="656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7870" y="5686044"/>
              <a:ext cx="85344" cy="22250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0658" y="5686044"/>
              <a:ext cx="86868" cy="22250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2535809" y="5878080"/>
              <a:ext cx="727075" cy="675640"/>
            </a:xfrm>
            <a:custGeom>
              <a:avLst/>
              <a:gdLst/>
              <a:ahLst/>
              <a:cxnLst/>
              <a:rect l="l" t="t" r="r" b="b"/>
              <a:pathLst>
                <a:path w="727075" h="675640">
                  <a:moveTo>
                    <a:pt x="726948" y="85344"/>
                  </a:moveTo>
                  <a:lnTo>
                    <a:pt x="556260" y="0"/>
                  </a:lnTo>
                  <a:lnTo>
                    <a:pt x="556260" y="57912"/>
                  </a:lnTo>
                  <a:lnTo>
                    <a:pt x="516636" y="57912"/>
                  </a:lnTo>
                  <a:lnTo>
                    <a:pt x="516636" y="280416"/>
                  </a:lnTo>
                  <a:lnTo>
                    <a:pt x="0" y="280416"/>
                  </a:lnTo>
                  <a:lnTo>
                    <a:pt x="0" y="336804"/>
                  </a:lnTo>
                  <a:lnTo>
                    <a:pt x="0" y="338328"/>
                  </a:lnTo>
                  <a:lnTo>
                    <a:pt x="0" y="393192"/>
                  </a:lnTo>
                  <a:lnTo>
                    <a:pt x="516636" y="393192"/>
                  </a:lnTo>
                  <a:lnTo>
                    <a:pt x="516636" y="617220"/>
                  </a:lnTo>
                  <a:lnTo>
                    <a:pt x="556260" y="617220"/>
                  </a:lnTo>
                  <a:lnTo>
                    <a:pt x="556260" y="675132"/>
                  </a:lnTo>
                  <a:lnTo>
                    <a:pt x="585216" y="660654"/>
                  </a:lnTo>
                  <a:lnTo>
                    <a:pt x="726948" y="589788"/>
                  </a:lnTo>
                  <a:lnTo>
                    <a:pt x="556260" y="502920"/>
                  </a:lnTo>
                  <a:lnTo>
                    <a:pt x="574548" y="512216"/>
                  </a:lnTo>
                  <a:lnTo>
                    <a:pt x="574548" y="338328"/>
                  </a:lnTo>
                  <a:lnTo>
                    <a:pt x="574548" y="336804"/>
                  </a:lnTo>
                  <a:lnTo>
                    <a:pt x="574548" y="162902"/>
                  </a:lnTo>
                  <a:lnTo>
                    <a:pt x="585216" y="157467"/>
                  </a:lnTo>
                  <a:lnTo>
                    <a:pt x="726948" y="85344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171061" y="4346460"/>
              <a:ext cx="2814955" cy="1061085"/>
            </a:xfrm>
            <a:custGeom>
              <a:avLst/>
              <a:gdLst/>
              <a:ahLst/>
              <a:cxnLst/>
              <a:rect l="l" t="t" r="r" b="b"/>
              <a:pathLst>
                <a:path w="2814954" h="1061085">
                  <a:moveTo>
                    <a:pt x="2814828" y="170688"/>
                  </a:moveTo>
                  <a:lnTo>
                    <a:pt x="2729484" y="0"/>
                  </a:lnTo>
                  <a:lnTo>
                    <a:pt x="2644140" y="170688"/>
                  </a:lnTo>
                  <a:lnTo>
                    <a:pt x="2700528" y="170688"/>
                  </a:lnTo>
                  <a:lnTo>
                    <a:pt x="2700528" y="656844"/>
                  </a:lnTo>
                  <a:lnTo>
                    <a:pt x="2197608" y="656844"/>
                  </a:lnTo>
                  <a:lnTo>
                    <a:pt x="2197608" y="665988"/>
                  </a:lnTo>
                  <a:lnTo>
                    <a:pt x="57912" y="665988"/>
                  </a:lnTo>
                  <a:lnTo>
                    <a:pt x="57912" y="196596"/>
                  </a:lnTo>
                  <a:lnTo>
                    <a:pt x="85344" y="196596"/>
                  </a:lnTo>
                  <a:lnTo>
                    <a:pt x="42672" y="111252"/>
                  </a:lnTo>
                  <a:lnTo>
                    <a:pt x="0" y="196596"/>
                  </a:lnTo>
                  <a:lnTo>
                    <a:pt x="28956" y="196596"/>
                  </a:lnTo>
                  <a:lnTo>
                    <a:pt x="28956" y="694944"/>
                  </a:lnTo>
                  <a:lnTo>
                    <a:pt x="42672" y="694944"/>
                  </a:lnTo>
                  <a:lnTo>
                    <a:pt x="57912" y="694944"/>
                  </a:lnTo>
                  <a:lnTo>
                    <a:pt x="2197608" y="694944"/>
                  </a:lnTo>
                  <a:lnTo>
                    <a:pt x="2197608" y="1060704"/>
                  </a:lnTo>
                  <a:lnTo>
                    <a:pt x="2211324" y="1060704"/>
                  </a:lnTo>
                  <a:lnTo>
                    <a:pt x="2226564" y="1060704"/>
                  </a:lnTo>
                  <a:lnTo>
                    <a:pt x="2240280" y="1060704"/>
                  </a:lnTo>
                  <a:lnTo>
                    <a:pt x="2253996" y="1060704"/>
                  </a:lnTo>
                  <a:lnTo>
                    <a:pt x="2253996" y="714756"/>
                  </a:lnTo>
                  <a:lnTo>
                    <a:pt x="2700528" y="714756"/>
                  </a:lnTo>
                  <a:lnTo>
                    <a:pt x="2729484" y="714756"/>
                  </a:lnTo>
                  <a:lnTo>
                    <a:pt x="2758440" y="714756"/>
                  </a:lnTo>
                  <a:lnTo>
                    <a:pt x="2758440" y="170688"/>
                  </a:lnTo>
                  <a:lnTo>
                    <a:pt x="2814828" y="170688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57906" y="5690616"/>
              <a:ext cx="161925" cy="386080"/>
            </a:xfrm>
            <a:custGeom>
              <a:avLst/>
              <a:gdLst/>
              <a:ahLst/>
              <a:cxnLst/>
              <a:rect l="l" t="t" r="r" b="b"/>
              <a:pathLst>
                <a:path w="161925" h="386079">
                  <a:moveTo>
                    <a:pt x="161543" y="224027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0" y="385571"/>
                  </a:lnTo>
                  <a:lnTo>
                    <a:pt x="161543" y="224027"/>
                  </a:lnTo>
                  <a:close/>
                </a:path>
              </a:pathLst>
            </a:custGeom>
            <a:solidFill>
              <a:srgbClr val="B3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57906" y="5914644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B3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222625" y="5690616"/>
              <a:ext cx="497205" cy="161925"/>
            </a:xfrm>
            <a:custGeom>
              <a:avLst/>
              <a:gdLst/>
              <a:ahLst/>
              <a:cxnLst/>
              <a:rect l="l" t="t" r="r" b="b"/>
              <a:pathLst>
                <a:path w="497204" h="161925">
                  <a:moveTo>
                    <a:pt x="496823" y="0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335279" y="161543"/>
                  </a:lnTo>
                  <a:lnTo>
                    <a:pt x="496823" y="0"/>
                  </a:lnTo>
                  <a:close/>
                </a:path>
              </a:pathLst>
            </a:custGeom>
            <a:solidFill>
              <a:srgbClr val="79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557906" y="5690616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22625" y="5852160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0"/>
                  </a:moveTo>
                  <a:lnTo>
                    <a:pt x="0" y="224027"/>
                  </a:lnTo>
                </a:path>
              </a:pathLst>
            </a:custGeom>
            <a:ln w="12191">
              <a:solidFill>
                <a:srgbClr val="AA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222625" y="6070092"/>
              <a:ext cx="335280" cy="12700"/>
            </a:xfrm>
            <a:custGeom>
              <a:avLst/>
              <a:gdLst/>
              <a:ahLst/>
              <a:cxnLst/>
              <a:rect l="l" t="t" r="r" b="b"/>
              <a:pathLst>
                <a:path w="335279" h="12700">
                  <a:moveTo>
                    <a:pt x="0" y="0"/>
                  </a:moveTo>
                  <a:lnTo>
                    <a:pt x="0" y="12191"/>
                  </a:lnTo>
                  <a:lnTo>
                    <a:pt x="335279" y="12191"/>
                  </a:lnTo>
                  <a:lnTo>
                    <a:pt x="3352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57906" y="5852160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224027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B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22625" y="5846063"/>
              <a:ext cx="335280" cy="12700"/>
            </a:xfrm>
            <a:custGeom>
              <a:avLst/>
              <a:gdLst/>
              <a:ahLst/>
              <a:cxnLst/>
              <a:rect l="l" t="t" r="r" b="b"/>
              <a:pathLst>
                <a:path w="335279" h="12700">
                  <a:moveTo>
                    <a:pt x="0" y="0"/>
                  </a:moveTo>
                  <a:lnTo>
                    <a:pt x="0" y="12191"/>
                  </a:lnTo>
                  <a:lnTo>
                    <a:pt x="335279" y="12191"/>
                  </a:lnTo>
                  <a:lnTo>
                    <a:pt x="3352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4471116" y="5275066"/>
            <a:ext cx="276383" cy="115416"/>
          </a:xfrm>
          <a:prstGeom prst="rect">
            <a:avLst/>
          </a:prstGeom>
          <a:solidFill>
            <a:srgbClr val="9BC4C4"/>
          </a:solidFill>
        </p:spPr>
        <p:txBody>
          <a:bodyPr vert="horz" wrap="square" lIns="0" tIns="0" rIns="0" bIns="0" rtlCol="0">
            <a:spAutoFit/>
          </a:bodyPr>
          <a:lstStyle/>
          <a:p>
            <a:pPr marL="40181">
              <a:lnSpc>
                <a:spcPts val="894"/>
              </a:lnSpc>
            </a:pPr>
            <a:r>
              <a:rPr sz="1197" spc="56" dirty="0">
                <a:latin typeface="Tahoma"/>
                <a:cs typeface="Tahoma"/>
              </a:rPr>
              <a:t>CT</a:t>
            </a:r>
            <a:endParaRPr sz="1197">
              <a:latin typeface="Tahoma"/>
              <a:cs typeface="Tahoma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5750625" y="3680786"/>
            <a:ext cx="432765" cy="335027"/>
            <a:chOff x="6725036" y="4072699"/>
            <a:chExt cx="506095" cy="391795"/>
          </a:xfrm>
        </p:grpSpPr>
        <p:sp>
          <p:nvSpPr>
            <p:cNvPr id="81" name="object 81"/>
            <p:cNvSpPr/>
            <p:nvPr/>
          </p:nvSpPr>
          <p:spPr>
            <a:xfrm>
              <a:off x="7068190" y="4073651"/>
              <a:ext cx="161925" cy="384175"/>
            </a:xfrm>
            <a:custGeom>
              <a:avLst/>
              <a:gdLst/>
              <a:ahLst/>
              <a:cxnLst/>
              <a:rect l="l" t="t" r="r" b="b"/>
              <a:pathLst>
                <a:path w="161925" h="384175">
                  <a:moveTo>
                    <a:pt x="161543" y="222503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0" y="384047"/>
                  </a:lnTo>
                  <a:lnTo>
                    <a:pt x="161543" y="222503"/>
                  </a:lnTo>
                  <a:close/>
                </a:path>
              </a:pathLst>
            </a:custGeom>
            <a:solidFill>
              <a:srgbClr val="B3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068190" y="4296155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B3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731386" y="4073651"/>
              <a:ext cx="498475" cy="161925"/>
            </a:xfrm>
            <a:custGeom>
              <a:avLst/>
              <a:gdLst/>
              <a:ahLst/>
              <a:cxnLst/>
              <a:rect l="l" t="t" r="r" b="b"/>
              <a:pathLst>
                <a:path w="498475" h="161925">
                  <a:moveTo>
                    <a:pt x="498347" y="0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336803" y="161543"/>
                  </a:lnTo>
                  <a:lnTo>
                    <a:pt x="498347" y="0"/>
                  </a:lnTo>
                  <a:close/>
                </a:path>
              </a:pathLst>
            </a:custGeom>
            <a:solidFill>
              <a:srgbClr val="79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068190" y="4073651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731386" y="4235195"/>
              <a:ext cx="337185" cy="222885"/>
            </a:xfrm>
            <a:custGeom>
              <a:avLst/>
              <a:gdLst/>
              <a:ahLst/>
              <a:cxnLst/>
              <a:rect l="l" t="t" r="r" b="b"/>
              <a:pathLst>
                <a:path w="337184" h="222885">
                  <a:moveTo>
                    <a:pt x="336803" y="222503"/>
                  </a:moveTo>
                  <a:lnTo>
                    <a:pt x="336803" y="0"/>
                  </a:lnTo>
                  <a:lnTo>
                    <a:pt x="0" y="0"/>
                  </a:lnTo>
                  <a:lnTo>
                    <a:pt x="0" y="222503"/>
                  </a:lnTo>
                  <a:lnTo>
                    <a:pt x="336803" y="222503"/>
                  </a:lnTo>
                  <a:close/>
                </a:path>
              </a:pathLst>
            </a:custGeom>
            <a:solidFill>
              <a:srgbClr val="9B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731386" y="4235195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0"/>
                  </a:moveTo>
                  <a:lnTo>
                    <a:pt x="0" y="222503"/>
                  </a:lnTo>
                </a:path>
              </a:pathLst>
            </a:custGeom>
            <a:ln w="12191">
              <a:solidFill>
                <a:srgbClr val="AA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731386" y="4451603"/>
              <a:ext cx="337185" cy="12700"/>
            </a:xfrm>
            <a:custGeom>
              <a:avLst/>
              <a:gdLst/>
              <a:ahLst/>
              <a:cxnLst/>
              <a:rect l="l" t="t" r="r" b="b"/>
              <a:pathLst>
                <a:path w="337184" h="12700">
                  <a:moveTo>
                    <a:pt x="0" y="0"/>
                  </a:moveTo>
                  <a:lnTo>
                    <a:pt x="0" y="12191"/>
                  </a:lnTo>
                  <a:lnTo>
                    <a:pt x="336803" y="12191"/>
                  </a:lnTo>
                  <a:lnTo>
                    <a:pt x="3368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068190" y="4235195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222503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B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731386" y="4229099"/>
              <a:ext cx="337185" cy="12700"/>
            </a:xfrm>
            <a:custGeom>
              <a:avLst/>
              <a:gdLst/>
              <a:ahLst/>
              <a:cxnLst/>
              <a:rect l="l" t="t" r="r" b="b"/>
              <a:pathLst>
                <a:path w="337184" h="12700">
                  <a:moveTo>
                    <a:pt x="0" y="0"/>
                  </a:moveTo>
                  <a:lnTo>
                    <a:pt x="0" y="12191"/>
                  </a:lnTo>
                  <a:lnTo>
                    <a:pt x="336803" y="12191"/>
                  </a:lnTo>
                  <a:lnTo>
                    <a:pt x="3368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5761267" y="3811482"/>
            <a:ext cx="278012" cy="19518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28235">
              <a:spcBef>
                <a:spcPts val="86"/>
              </a:spcBef>
            </a:pPr>
            <a:r>
              <a:rPr sz="1197" spc="86" dirty="0">
                <a:latin typeface="Tahoma"/>
                <a:cs typeface="Tahoma"/>
              </a:rPr>
              <a:t>col</a:t>
            </a:r>
            <a:endParaRPr sz="1197">
              <a:latin typeface="Tahoma"/>
              <a:cs typeface="Tahoma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3455719" y="3680786"/>
            <a:ext cx="431136" cy="335027"/>
            <a:chOff x="4041271" y="4072699"/>
            <a:chExt cx="504190" cy="391795"/>
          </a:xfrm>
        </p:grpSpPr>
        <p:sp>
          <p:nvSpPr>
            <p:cNvPr id="92" name="object 92"/>
            <p:cNvSpPr/>
            <p:nvPr/>
          </p:nvSpPr>
          <p:spPr>
            <a:xfrm>
              <a:off x="4382901" y="4073651"/>
              <a:ext cx="161925" cy="384175"/>
            </a:xfrm>
            <a:custGeom>
              <a:avLst/>
              <a:gdLst/>
              <a:ahLst/>
              <a:cxnLst/>
              <a:rect l="l" t="t" r="r" b="b"/>
              <a:pathLst>
                <a:path w="161925" h="384175">
                  <a:moveTo>
                    <a:pt x="161543" y="222503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0" y="384047"/>
                  </a:lnTo>
                  <a:lnTo>
                    <a:pt x="161543" y="222503"/>
                  </a:lnTo>
                  <a:close/>
                </a:path>
              </a:pathLst>
            </a:custGeom>
            <a:solidFill>
              <a:srgbClr val="B3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382901" y="4296155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B3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047621" y="4073651"/>
              <a:ext cx="497205" cy="161925"/>
            </a:xfrm>
            <a:custGeom>
              <a:avLst/>
              <a:gdLst/>
              <a:ahLst/>
              <a:cxnLst/>
              <a:rect l="l" t="t" r="r" b="b"/>
              <a:pathLst>
                <a:path w="497204" h="161925">
                  <a:moveTo>
                    <a:pt x="496823" y="0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335279" y="161543"/>
                  </a:lnTo>
                  <a:lnTo>
                    <a:pt x="496823" y="0"/>
                  </a:lnTo>
                  <a:close/>
                </a:path>
              </a:pathLst>
            </a:custGeom>
            <a:solidFill>
              <a:srgbClr val="79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382901" y="4073651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047621" y="4235195"/>
              <a:ext cx="335280" cy="222885"/>
            </a:xfrm>
            <a:custGeom>
              <a:avLst/>
              <a:gdLst/>
              <a:ahLst/>
              <a:cxnLst/>
              <a:rect l="l" t="t" r="r" b="b"/>
              <a:pathLst>
                <a:path w="335279" h="222885">
                  <a:moveTo>
                    <a:pt x="335279" y="222503"/>
                  </a:moveTo>
                  <a:lnTo>
                    <a:pt x="335279" y="0"/>
                  </a:lnTo>
                  <a:lnTo>
                    <a:pt x="0" y="0"/>
                  </a:lnTo>
                  <a:lnTo>
                    <a:pt x="0" y="222503"/>
                  </a:lnTo>
                  <a:lnTo>
                    <a:pt x="335279" y="222503"/>
                  </a:lnTo>
                  <a:close/>
                </a:path>
              </a:pathLst>
            </a:custGeom>
            <a:solidFill>
              <a:srgbClr val="9B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047621" y="4235195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0"/>
                  </a:moveTo>
                  <a:lnTo>
                    <a:pt x="0" y="222503"/>
                  </a:lnTo>
                </a:path>
              </a:pathLst>
            </a:custGeom>
            <a:ln w="12191">
              <a:solidFill>
                <a:srgbClr val="AA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047621" y="4451603"/>
              <a:ext cx="335280" cy="12700"/>
            </a:xfrm>
            <a:custGeom>
              <a:avLst/>
              <a:gdLst/>
              <a:ahLst/>
              <a:cxnLst/>
              <a:rect l="l" t="t" r="r" b="b"/>
              <a:pathLst>
                <a:path w="335279" h="12700">
                  <a:moveTo>
                    <a:pt x="0" y="0"/>
                  </a:moveTo>
                  <a:lnTo>
                    <a:pt x="0" y="12191"/>
                  </a:lnTo>
                  <a:lnTo>
                    <a:pt x="335279" y="12191"/>
                  </a:lnTo>
                  <a:lnTo>
                    <a:pt x="3352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382901" y="4235195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222503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B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047621" y="4229099"/>
              <a:ext cx="335280" cy="12700"/>
            </a:xfrm>
            <a:custGeom>
              <a:avLst/>
              <a:gdLst/>
              <a:ahLst/>
              <a:cxnLst/>
              <a:rect l="l" t="t" r="r" b="b"/>
              <a:pathLst>
                <a:path w="335279" h="12700">
                  <a:moveTo>
                    <a:pt x="0" y="0"/>
                  </a:moveTo>
                  <a:lnTo>
                    <a:pt x="0" y="12191"/>
                  </a:lnTo>
                  <a:lnTo>
                    <a:pt x="335279" y="12191"/>
                  </a:lnTo>
                  <a:lnTo>
                    <a:pt x="3352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3466363" y="3811482"/>
            <a:ext cx="276383" cy="19518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28235">
              <a:spcBef>
                <a:spcPts val="86"/>
              </a:spcBef>
            </a:pPr>
            <a:r>
              <a:rPr sz="1197" spc="86" dirty="0">
                <a:latin typeface="Tahoma"/>
                <a:cs typeface="Tahoma"/>
              </a:rPr>
              <a:t>col</a:t>
            </a:r>
            <a:endParaRPr sz="1197">
              <a:latin typeface="Tahoma"/>
              <a:cs typeface="Tahoma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264152" y="2058323"/>
            <a:ext cx="3492530" cy="2226814"/>
            <a:chOff x="3817244" y="2175319"/>
            <a:chExt cx="4084320" cy="2604135"/>
          </a:xfrm>
        </p:grpSpPr>
        <p:sp>
          <p:nvSpPr>
            <p:cNvPr id="103" name="object 103"/>
            <p:cNvSpPr/>
            <p:nvPr/>
          </p:nvSpPr>
          <p:spPr>
            <a:xfrm>
              <a:off x="7738750" y="2176272"/>
              <a:ext cx="161925" cy="386080"/>
            </a:xfrm>
            <a:custGeom>
              <a:avLst/>
              <a:gdLst/>
              <a:ahLst/>
              <a:cxnLst/>
              <a:rect l="l" t="t" r="r" b="b"/>
              <a:pathLst>
                <a:path w="161925" h="386080">
                  <a:moveTo>
                    <a:pt x="161543" y="224027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0" y="385571"/>
                  </a:lnTo>
                  <a:lnTo>
                    <a:pt x="161543" y="224027"/>
                  </a:lnTo>
                  <a:close/>
                </a:path>
              </a:pathLst>
            </a:custGeom>
            <a:solidFill>
              <a:srgbClr val="B3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738750" y="2400300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B3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23594" y="2176272"/>
              <a:ext cx="4076700" cy="161925"/>
            </a:xfrm>
            <a:custGeom>
              <a:avLst/>
              <a:gdLst/>
              <a:ahLst/>
              <a:cxnLst/>
              <a:rect l="l" t="t" r="r" b="b"/>
              <a:pathLst>
                <a:path w="4076700" h="161925">
                  <a:moveTo>
                    <a:pt x="4076699" y="0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3915155" y="161543"/>
                  </a:lnTo>
                  <a:lnTo>
                    <a:pt x="4076699" y="0"/>
                  </a:lnTo>
                  <a:close/>
                </a:path>
              </a:pathLst>
            </a:custGeom>
            <a:solidFill>
              <a:srgbClr val="79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738750" y="2176272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823594" y="2337816"/>
              <a:ext cx="3915410" cy="224154"/>
            </a:xfrm>
            <a:custGeom>
              <a:avLst/>
              <a:gdLst/>
              <a:ahLst/>
              <a:cxnLst/>
              <a:rect l="l" t="t" r="r" b="b"/>
              <a:pathLst>
                <a:path w="3915409" h="224155">
                  <a:moveTo>
                    <a:pt x="3915155" y="224027"/>
                  </a:moveTo>
                  <a:lnTo>
                    <a:pt x="3915155" y="0"/>
                  </a:lnTo>
                  <a:lnTo>
                    <a:pt x="0" y="0"/>
                  </a:lnTo>
                  <a:lnTo>
                    <a:pt x="0" y="224027"/>
                  </a:lnTo>
                  <a:lnTo>
                    <a:pt x="3915155" y="224027"/>
                  </a:lnTo>
                  <a:close/>
                </a:path>
              </a:pathLst>
            </a:custGeom>
            <a:solidFill>
              <a:srgbClr val="9B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23594" y="2337816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5">
                  <a:moveTo>
                    <a:pt x="0" y="0"/>
                  </a:moveTo>
                  <a:lnTo>
                    <a:pt x="0" y="224027"/>
                  </a:lnTo>
                </a:path>
              </a:pathLst>
            </a:custGeom>
            <a:ln w="12191">
              <a:solidFill>
                <a:srgbClr val="AA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823594" y="2555748"/>
              <a:ext cx="3915410" cy="12700"/>
            </a:xfrm>
            <a:custGeom>
              <a:avLst/>
              <a:gdLst/>
              <a:ahLst/>
              <a:cxnLst/>
              <a:rect l="l" t="t" r="r" b="b"/>
              <a:pathLst>
                <a:path w="3915409" h="12700">
                  <a:moveTo>
                    <a:pt x="0" y="0"/>
                  </a:moveTo>
                  <a:lnTo>
                    <a:pt x="0" y="12191"/>
                  </a:lnTo>
                  <a:lnTo>
                    <a:pt x="3915155" y="12191"/>
                  </a:lnTo>
                  <a:lnTo>
                    <a:pt x="3915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738750" y="2337816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5">
                  <a:moveTo>
                    <a:pt x="0" y="224027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B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23594" y="2331720"/>
              <a:ext cx="3915410" cy="12700"/>
            </a:xfrm>
            <a:custGeom>
              <a:avLst/>
              <a:gdLst/>
              <a:ahLst/>
              <a:cxnLst/>
              <a:rect l="l" t="t" r="r" b="b"/>
              <a:pathLst>
                <a:path w="3915409" h="12700">
                  <a:moveTo>
                    <a:pt x="0" y="0"/>
                  </a:moveTo>
                  <a:lnTo>
                    <a:pt x="0" y="12191"/>
                  </a:lnTo>
                  <a:lnTo>
                    <a:pt x="3915155" y="12191"/>
                  </a:lnTo>
                  <a:lnTo>
                    <a:pt x="3915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213733" y="4247400"/>
              <a:ext cx="2687320" cy="532130"/>
            </a:xfrm>
            <a:custGeom>
              <a:avLst/>
              <a:gdLst/>
              <a:ahLst/>
              <a:cxnLst/>
              <a:rect l="l" t="t" r="r" b="b"/>
              <a:pathLst>
                <a:path w="2687320" h="532129">
                  <a:moveTo>
                    <a:pt x="100584" y="475488"/>
                  </a:moveTo>
                  <a:lnTo>
                    <a:pt x="86868" y="475488"/>
                  </a:lnTo>
                  <a:lnTo>
                    <a:pt x="86868" y="446532"/>
                  </a:lnTo>
                  <a:lnTo>
                    <a:pt x="0" y="489204"/>
                  </a:lnTo>
                  <a:lnTo>
                    <a:pt x="71628" y="524383"/>
                  </a:lnTo>
                  <a:lnTo>
                    <a:pt x="86868" y="531876"/>
                  </a:lnTo>
                  <a:lnTo>
                    <a:pt x="86868" y="504444"/>
                  </a:lnTo>
                  <a:lnTo>
                    <a:pt x="100584" y="504444"/>
                  </a:lnTo>
                  <a:lnTo>
                    <a:pt x="100584" y="475488"/>
                  </a:lnTo>
                  <a:close/>
                </a:path>
                <a:path w="2687320" h="532129">
                  <a:moveTo>
                    <a:pt x="156972" y="475488"/>
                  </a:moveTo>
                  <a:lnTo>
                    <a:pt x="129540" y="475488"/>
                  </a:lnTo>
                  <a:lnTo>
                    <a:pt x="129540" y="504444"/>
                  </a:lnTo>
                  <a:lnTo>
                    <a:pt x="156972" y="504444"/>
                  </a:lnTo>
                  <a:lnTo>
                    <a:pt x="156972" y="475488"/>
                  </a:lnTo>
                  <a:close/>
                </a:path>
                <a:path w="2687320" h="532129">
                  <a:moveTo>
                    <a:pt x="214884" y="475488"/>
                  </a:moveTo>
                  <a:lnTo>
                    <a:pt x="185928" y="475488"/>
                  </a:lnTo>
                  <a:lnTo>
                    <a:pt x="185928" y="504444"/>
                  </a:lnTo>
                  <a:lnTo>
                    <a:pt x="214884" y="504444"/>
                  </a:lnTo>
                  <a:lnTo>
                    <a:pt x="214884" y="475488"/>
                  </a:lnTo>
                  <a:close/>
                </a:path>
                <a:path w="2687320" h="532129">
                  <a:moveTo>
                    <a:pt x="271272" y="475488"/>
                  </a:moveTo>
                  <a:lnTo>
                    <a:pt x="243840" y="475488"/>
                  </a:lnTo>
                  <a:lnTo>
                    <a:pt x="243840" y="504444"/>
                  </a:lnTo>
                  <a:lnTo>
                    <a:pt x="271272" y="504444"/>
                  </a:lnTo>
                  <a:lnTo>
                    <a:pt x="271272" y="475488"/>
                  </a:lnTo>
                  <a:close/>
                </a:path>
                <a:path w="2687320" h="532129">
                  <a:moveTo>
                    <a:pt x="324612" y="28956"/>
                  </a:moveTo>
                  <a:lnTo>
                    <a:pt x="309372" y="28956"/>
                  </a:lnTo>
                  <a:lnTo>
                    <a:pt x="309372" y="0"/>
                  </a:lnTo>
                  <a:lnTo>
                    <a:pt x="224028" y="42672"/>
                  </a:lnTo>
                  <a:lnTo>
                    <a:pt x="295656" y="79756"/>
                  </a:lnTo>
                  <a:lnTo>
                    <a:pt x="309372" y="86868"/>
                  </a:lnTo>
                  <a:lnTo>
                    <a:pt x="309372" y="57912"/>
                  </a:lnTo>
                  <a:lnTo>
                    <a:pt x="324612" y="57912"/>
                  </a:lnTo>
                  <a:lnTo>
                    <a:pt x="324612" y="28956"/>
                  </a:lnTo>
                  <a:close/>
                </a:path>
                <a:path w="2687320" h="532129">
                  <a:moveTo>
                    <a:pt x="329184" y="475488"/>
                  </a:moveTo>
                  <a:lnTo>
                    <a:pt x="300228" y="475488"/>
                  </a:lnTo>
                  <a:lnTo>
                    <a:pt x="300228" y="504444"/>
                  </a:lnTo>
                  <a:lnTo>
                    <a:pt x="329184" y="504444"/>
                  </a:lnTo>
                  <a:lnTo>
                    <a:pt x="329184" y="475488"/>
                  </a:lnTo>
                  <a:close/>
                </a:path>
                <a:path w="2687320" h="532129">
                  <a:moveTo>
                    <a:pt x="381000" y="28956"/>
                  </a:moveTo>
                  <a:lnTo>
                    <a:pt x="353568" y="28956"/>
                  </a:lnTo>
                  <a:lnTo>
                    <a:pt x="353568" y="57912"/>
                  </a:lnTo>
                  <a:lnTo>
                    <a:pt x="381000" y="57912"/>
                  </a:lnTo>
                  <a:lnTo>
                    <a:pt x="381000" y="28956"/>
                  </a:lnTo>
                  <a:close/>
                </a:path>
                <a:path w="2687320" h="532129">
                  <a:moveTo>
                    <a:pt x="385572" y="475488"/>
                  </a:moveTo>
                  <a:lnTo>
                    <a:pt x="358140" y="475488"/>
                  </a:lnTo>
                  <a:lnTo>
                    <a:pt x="358140" y="504444"/>
                  </a:lnTo>
                  <a:lnTo>
                    <a:pt x="385572" y="504444"/>
                  </a:lnTo>
                  <a:lnTo>
                    <a:pt x="385572" y="475488"/>
                  </a:lnTo>
                  <a:close/>
                </a:path>
                <a:path w="2687320" h="532129">
                  <a:moveTo>
                    <a:pt x="438912" y="28956"/>
                  </a:moveTo>
                  <a:lnTo>
                    <a:pt x="409956" y="28956"/>
                  </a:lnTo>
                  <a:lnTo>
                    <a:pt x="409956" y="57912"/>
                  </a:lnTo>
                  <a:lnTo>
                    <a:pt x="438912" y="57912"/>
                  </a:lnTo>
                  <a:lnTo>
                    <a:pt x="438912" y="28956"/>
                  </a:lnTo>
                  <a:close/>
                </a:path>
                <a:path w="2687320" h="532129">
                  <a:moveTo>
                    <a:pt x="443484" y="475488"/>
                  </a:moveTo>
                  <a:lnTo>
                    <a:pt x="414528" y="475488"/>
                  </a:lnTo>
                  <a:lnTo>
                    <a:pt x="414528" y="504444"/>
                  </a:lnTo>
                  <a:lnTo>
                    <a:pt x="443484" y="504444"/>
                  </a:lnTo>
                  <a:lnTo>
                    <a:pt x="443484" y="475488"/>
                  </a:lnTo>
                  <a:close/>
                </a:path>
                <a:path w="2687320" h="532129">
                  <a:moveTo>
                    <a:pt x="495300" y="28956"/>
                  </a:moveTo>
                  <a:lnTo>
                    <a:pt x="467868" y="28956"/>
                  </a:lnTo>
                  <a:lnTo>
                    <a:pt x="467868" y="57912"/>
                  </a:lnTo>
                  <a:lnTo>
                    <a:pt x="495300" y="57912"/>
                  </a:lnTo>
                  <a:lnTo>
                    <a:pt x="495300" y="28956"/>
                  </a:lnTo>
                  <a:close/>
                </a:path>
                <a:path w="2687320" h="532129">
                  <a:moveTo>
                    <a:pt x="499872" y="475488"/>
                  </a:moveTo>
                  <a:lnTo>
                    <a:pt x="472440" y="475488"/>
                  </a:lnTo>
                  <a:lnTo>
                    <a:pt x="472440" y="504444"/>
                  </a:lnTo>
                  <a:lnTo>
                    <a:pt x="499872" y="504444"/>
                  </a:lnTo>
                  <a:lnTo>
                    <a:pt x="499872" y="475488"/>
                  </a:lnTo>
                  <a:close/>
                </a:path>
                <a:path w="2687320" h="532129">
                  <a:moveTo>
                    <a:pt x="553212" y="28956"/>
                  </a:moveTo>
                  <a:lnTo>
                    <a:pt x="524256" y="28956"/>
                  </a:lnTo>
                  <a:lnTo>
                    <a:pt x="524256" y="57912"/>
                  </a:lnTo>
                  <a:lnTo>
                    <a:pt x="553212" y="57912"/>
                  </a:lnTo>
                  <a:lnTo>
                    <a:pt x="553212" y="28956"/>
                  </a:lnTo>
                  <a:close/>
                </a:path>
                <a:path w="2687320" h="532129">
                  <a:moveTo>
                    <a:pt x="557784" y="475488"/>
                  </a:moveTo>
                  <a:lnTo>
                    <a:pt x="528828" y="475488"/>
                  </a:lnTo>
                  <a:lnTo>
                    <a:pt x="528828" y="504444"/>
                  </a:lnTo>
                  <a:lnTo>
                    <a:pt x="557784" y="504444"/>
                  </a:lnTo>
                  <a:lnTo>
                    <a:pt x="557784" y="475488"/>
                  </a:lnTo>
                  <a:close/>
                </a:path>
                <a:path w="2687320" h="532129">
                  <a:moveTo>
                    <a:pt x="609600" y="28956"/>
                  </a:moveTo>
                  <a:lnTo>
                    <a:pt x="582168" y="28956"/>
                  </a:lnTo>
                  <a:lnTo>
                    <a:pt x="582168" y="57912"/>
                  </a:lnTo>
                  <a:lnTo>
                    <a:pt x="609600" y="57912"/>
                  </a:lnTo>
                  <a:lnTo>
                    <a:pt x="609600" y="28956"/>
                  </a:lnTo>
                  <a:close/>
                </a:path>
                <a:path w="2687320" h="532129">
                  <a:moveTo>
                    <a:pt x="614172" y="475488"/>
                  </a:moveTo>
                  <a:lnTo>
                    <a:pt x="586740" y="475488"/>
                  </a:lnTo>
                  <a:lnTo>
                    <a:pt x="586740" y="504444"/>
                  </a:lnTo>
                  <a:lnTo>
                    <a:pt x="614172" y="504444"/>
                  </a:lnTo>
                  <a:lnTo>
                    <a:pt x="614172" y="475488"/>
                  </a:lnTo>
                  <a:close/>
                </a:path>
                <a:path w="2687320" h="532129">
                  <a:moveTo>
                    <a:pt x="667512" y="28956"/>
                  </a:moveTo>
                  <a:lnTo>
                    <a:pt x="638556" y="28956"/>
                  </a:lnTo>
                  <a:lnTo>
                    <a:pt x="638556" y="57912"/>
                  </a:lnTo>
                  <a:lnTo>
                    <a:pt x="667512" y="57912"/>
                  </a:lnTo>
                  <a:lnTo>
                    <a:pt x="667512" y="28956"/>
                  </a:lnTo>
                  <a:close/>
                </a:path>
                <a:path w="2687320" h="532129">
                  <a:moveTo>
                    <a:pt x="672084" y="475488"/>
                  </a:moveTo>
                  <a:lnTo>
                    <a:pt x="643128" y="475488"/>
                  </a:lnTo>
                  <a:lnTo>
                    <a:pt x="643128" y="504444"/>
                  </a:lnTo>
                  <a:lnTo>
                    <a:pt x="672084" y="504444"/>
                  </a:lnTo>
                  <a:lnTo>
                    <a:pt x="672084" y="475488"/>
                  </a:lnTo>
                  <a:close/>
                </a:path>
                <a:path w="2687320" h="532129">
                  <a:moveTo>
                    <a:pt x="723900" y="28956"/>
                  </a:moveTo>
                  <a:lnTo>
                    <a:pt x="696468" y="28956"/>
                  </a:lnTo>
                  <a:lnTo>
                    <a:pt x="696468" y="57912"/>
                  </a:lnTo>
                  <a:lnTo>
                    <a:pt x="723900" y="57912"/>
                  </a:lnTo>
                  <a:lnTo>
                    <a:pt x="723900" y="28956"/>
                  </a:lnTo>
                  <a:close/>
                </a:path>
                <a:path w="2687320" h="532129">
                  <a:moveTo>
                    <a:pt x="728472" y="475488"/>
                  </a:moveTo>
                  <a:lnTo>
                    <a:pt x="701040" y="475488"/>
                  </a:lnTo>
                  <a:lnTo>
                    <a:pt x="701040" y="504444"/>
                  </a:lnTo>
                  <a:lnTo>
                    <a:pt x="728472" y="504444"/>
                  </a:lnTo>
                  <a:lnTo>
                    <a:pt x="728472" y="475488"/>
                  </a:lnTo>
                  <a:close/>
                </a:path>
                <a:path w="2687320" h="532129">
                  <a:moveTo>
                    <a:pt x="781812" y="28956"/>
                  </a:moveTo>
                  <a:lnTo>
                    <a:pt x="752856" y="28956"/>
                  </a:lnTo>
                  <a:lnTo>
                    <a:pt x="752856" y="57912"/>
                  </a:lnTo>
                  <a:lnTo>
                    <a:pt x="781812" y="57912"/>
                  </a:lnTo>
                  <a:lnTo>
                    <a:pt x="781812" y="28956"/>
                  </a:lnTo>
                  <a:close/>
                </a:path>
                <a:path w="2687320" h="532129">
                  <a:moveTo>
                    <a:pt x="786384" y="475488"/>
                  </a:moveTo>
                  <a:lnTo>
                    <a:pt x="757428" y="475488"/>
                  </a:lnTo>
                  <a:lnTo>
                    <a:pt x="757428" y="504444"/>
                  </a:lnTo>
                  <a:lnTo>
                    <a:pt x="786384" y="504444"/>
                  </a:lnTo>
                  <a:lnTo>
                    <a:pt x="786384" y="475488"/>
                  </a:lnTo>
                  <a:close/>
                </a:path>
                <a:path w="2687320" h="532129">
                  <a:moveTo>
                    <a:pt x="838200" y="28956"/>
                  </a:moveTo>
                  <a:lnTo>
                    <a:pt x="810768" y="28956"/>
                  </a:lnTo>
                  <a:lnTo>
                    <a:pt x="810768" y="57912"/>
                  </a:lnTo>
                  <a:lnTo>
                    <a:pt x="838200" y="57912"/>
                  </a:lnTo>
                  <a:lnTo>
                    <a:pt x="838200" y="28956"/>
                  </a:lnTo>
                  <a:close/>
                </a:path>
                <a:path w="2687320" h="532129">
                  <a:moveTo>
                    <a:pt x="842772" y="475488"/>
                  </a:moveTo>
                  <a:lnTo>
                    <a:pt x="815340" y="475488"/>
                  </a:lnTo>
                  <a:lnTo>
                    <a:pt x="815340" y="504444"/>
                  </a:lnTo>
                  <a:lnTo>
                    <a:pt x="842772" y="504444"/>
                  </a:lnTo>
                  <a:lnTo>
                    <a:pt x="842772" y="475488"/>
                  </a:lnTo>
                  <a:close/>
                </a:path>
                <a:path w="2687320" h="532129">
                  <a:moveTo>
                    <a:pt x="896112" y="28956"/>
                  </a:moveTo>
                  <a:lnTo>
                    <a:pt x="867156" y="28956"/>
                  </a:lnTo>
                  <a:lnTo>
                    <a:pt x="867156" y="57912"/>
                  </a:lnTo>
                  <a:lnTo>
                    <a:pt x="896112" y="57912"/>
                  </a:lnTo>
                  <a:lnTo>
                    <a:pt x="896112" y="28956"/>
                  </a:lnTo>
                  <a:close/>
                </a:path>
                <a:path w="2687320" h="532129">
                  <a:moveTo>
                    <a:pt x="900684" y="475488"/>
                  </a:moveTo>
                  <a:lnTo>
                    <a:pt x="871728" y="475488"/>
                  </a:lnTo>
                  <a:lnTo>
                    <a:pt x="871728" y="504444"/>
                  </a:lnTo>
                  <a:lnTo>
                    <a:pt x="900684" y="504444"/>
                  </a:lnTo>
                  <a:lnTo>
                    <a:pt x="900684" y="475488"/>
                  </a:lnTo>
                  <a:close/>
                </a:path>
                <a:path w="2687320" h="532129">
                  <a:moveTo>
                    <a:pt x="952500" y="28956"/>
                  </a:moveTo>
                  <a:lnTo>
                    <a:pt x="925068" y="28956"/>
                  </a:lnTo>
                  <a:lnTo>
                    <a:pt x="925068" y="57912"/>
                  </a:lnTo>
                  <a:lnTo>
                    <a:pt x="952500" y="57912"/>
                  </a:lnTo>
                  <a:lnTo>
                    <a:pt x="952500" y="28956"/>
                  </a:lnTo>
                  <a:close/>
                </a:path>
                <a:path w="2687320" h="532129">
                  <a:moveTo>
                    <a:pt x="957072" y="475488"/>
                  </a:moveTo>
                  <a:lnTo>
                    <a:pt x="929640" y="475488"/>
                  </a:lnTo>
                  <a:lnTo>
                    <a:pt x="929640" y="504444"/>
                  </a:lnTo>
                  <a:lnTo>
                    <a:pt x="957072" y="504444"/>
                  </a:lnTo>
                  <a:lnTo>
                    <a:pt x="957072" y="475488"/>
                  </a:lnTo>
                  <a:close/>
                </a:path>
                <a:path w="2687320" h="532129">
                  <a:moveTo>
                    <a:pt x="1010412" y="28956"/>
                  </a:moveTo>
                  <a:lnTo>
                    <a:pt x="981456" y="28956"/>
                  </a:lnTo>
                  <a:lnTo>
                    <a:pt x="981456" y="57912"/>
                  </a:lnTo>
                  <a:lnTo>
                    <a:pt x="1010412" y="57912"/>
                  </a:lnTo>
                  <a:lnTo>
                    <a:pt x="1010412" y="28956"/>
                  </a:lnTo>
                  <a:close/>
                </a:path>
                <a:path w="2687320" h="532129">
                  <a:moveTo>
                    <a:pt x="1014984" y="475488"/>
                  </a:moveTo>
                  <a:lnTo>
                    <a:pt x="986028" y="475488"/>
                  </a:lnTo>
                  <a:lnTo>
                    <a:pt x="986028" y="504444"/>
                  </a:lnTo>
                  <a:lnTo>
                    <a:pt x="1014984" y="504444"/>
                  </a:lnTo>
                  <a:lnTo>
                    <a:pt x="1014984" y="475488"/>
                  </a:lnTo>
                  <a:close/>
                </a:path>
                <a:path w="2687320" h="532129">
                  <a:moveTo>
                    <a:pt x="1066800" y="28956"/>
                  </a:moveTo>
                  <a:lnTo>
                    <a:pt x="1039368" y="28956"/>
                  </a:lnTo>
                  <a:lnTo>
                    <a:pt x="1039368" y="57912"/>
                  </a:lnTo>
                  <a:lnTo>
                    <a:pt x="1066800" y="57912"/>
                  </a:lnTo>
                  <a:lnTo>
                    <a:pt x="1066800" y="28956"/>
                  </a:lnTo>
                  <a:close/>
                </a:path>
                <a:path w="2687320" h="532129">
                  <a:moveTo>
                    <a:pt x="1071372" y="475488"/>
                  </a:moveTo>
                  <a:lnTo>
                    <a:pt x="1043940" y="475488"/>
                  </a:lnTo>
                  <a:lnTo>
                    <a:pt x="1043940" y="504444"/>
                  </a:lnTo>
                  <a:lnTo>
                    <a:pt x="1071372" y="504444"/>
                  </a:lnTo>
                  <a:lnTo>
                    <a:pt x="1071372" y="475488"/>
                  </a:lnTo>
                  <a:close/>
                </a:path>
                <a:path w="2687320" h="532129">
                  <a:moveTo>
                    <a:pt x="1124712" y="28956"/>
                  </a:moveTo>
                  <a:lnTo>
                    <a:pt x="1095756" y="28956"/>
                  </a:lnTo>
                  <a:lnTo>
                    <a:pt x="1095756" y="57912"/>
                  </a:lnTo>
                  <a:lnTo>
                    <a:pt x="1124712" y="57912"/>
                  </a:lnTo>
                  <a:lnTo>
                    <a:pt x="1124712" y="28956"/>
                  </a:lnTo>
                  <a:close/>
                </a:path>
                <a:path w="2687320" h="532129">
                  <a:moveTo>
                    <a:pt x="1129284" y="475488"/>
                  </a:moveTo>
                  <a:lnTo>
                    <a:pt x="1100328" y="475488"/>
                  </a:lnTo>
                  <a:lnTo>
                    <a:pt x="1100328" y="504444"/>
                  </a:lnTo>
                  <a:lnTo>
                    <a:pt x="1129284" y="504444"/>
                  </a:lnTo>
                  <a:lnTo>
                    <a:pt x="1129284" y="475488"/>
                  </a:lnTo>
                  <a:close/>
                </a:path>
                <a:path w="2687320" h="532129">
                  <a:moveTo>
                    <a:pt x="1181100" y="28956"/>
                  </a:moveTo>
                  <a:lnTo>
                    <a:pt x="1153668" y="28956"/>
                  </a:lnTo>
                  <a:lnTo>
                    <a:pt x="1153668" y="57912"/>
                  </a:lnTo>
                  <a:lnTo>
                    <a:pt x="1181100" y="57912"/>
                  </a:lnTo>
                  <a:lnTo>
                    <a:pt x="1181100" y="28956"/>
                  </a:lnTo>
                  <a:close/>
                </a:path>
                <a:path w="2687320" h="532129">
                  <a:moveTo>
                    <a:pt x="1185672" y="475488"/>
                  </a:moveTo>
                  <a:lnTo>
                    <a:pt x="1158240" y="475488"/>
                  </a:lnTo>
                  <a:lnTo>
                    <a:pt x="1158240" y="504444"/>
                  </a:lnTo>
                  <a:lnTo>
                    <a:pt x="1185672" y="504444"/>
                  </a:lnTo>
                  <a:lnTo>
                    <a:pt x="1185672" y="475488"/>
                  </a:lnTo>
                  <a:close/>
                </a:path>
                <a:path w="2687320" h="532129">
                  <a:moveTo>
                    <a:pt x="1239012" y="28956"/>
                  </a:moveTo>
                  <a:lnTo>
                    <a:pt x="1210056" y="28956"/>
                  </a:lnTo>
                  <a:lnTo>
                    <a:pt x="1210056" y="57912"/>
                  </a:lnTo>
                  <a:lnTo>
                    <a:pt x="1239012" y="57912"/>
                  </a:lnTo>
                  <a:lnTo>
                    <a:pt x="1239012" y="28956"/>
                  </a:lnTo>
                  <a:close/>
                </a:path>
                <a:path w="2687320" h="532129">
                  <a:moveTo>
                    <a:pt x="1243584" y="475488"/>
                  </a:moveTo>
                  <a:lnTo>
                    <a:pt x="1214628" y="475488"/>
                  </a:lnTo>
                  <a:lnTo>
                    <a:pt x="1214628" y="504444"/>
                  </a:lnTo>
                  <a:lnTo>
                    <a:pt x="1243584" y="504444"/>
                  </a:lnTo>
                  <a:lnTo>
                    <a:pt x="1243584" y="475488"/>
                  </a:lnTo>
                  <a:close/>
                </a:path>
                <a:path w="2687320" h="532129">
                  <a:moveTo>
                    <a:pt x="1295400" y="28956"/>
                  </a:moveTo>
                  <a:lnTo>
                    <a:pt x="1267968" y="28956"/>
                  </a:lnTo>
                  <a:lnTo>
                    <a:pt x="1267968" y="57912"/>
                  </a:lnTo>
                  <a:lnTo>
                    <a:pt x="1295400" y="57912"/>
                  </a:lnTo>
                  <a:lnTo>
                    <a:pt x="1295400" y="28956"/>
                  </a:lnTo>
                  <a:close/>
                </a:path>
                <a:path w="2687320" h="532129">
                  <a:moveTo>
                    <a:pt x="1299972" y="475488"/>
                  </a:moveTo>
                  <a:lnTo>
                    <a:pt x="1272540" y="475488"/>
                  </a:lnTo>
                  <a:lnTo>
                    <a:pt x="1272540" y="504444"/>
                  </a:lnTo>
                  <a:lnTo>
                    <a:pt x="1299972" y="504444"/>
                  </a:lnTo>
                  <a:lnTo>
                    <a:pt x="1299972" y="475488"/>
                  </a:lnTo>
                  <a:close/>
                </a:path>
                <a:path w="2687320" h="532129">
                  <a:moveTo>
                    <a:pt x="1353312" y="28956"/>
                  </a:moveTo>
                  <a:lnTo>
                    <a:pt x="1324356" y="28956"/>
                  </a:lnTo>
                  <a:lnTo>
                    <a:pt x="1324356" y="57912"/>
                  </a:lnTo>
                  <a:lnTo>
                    <a:pt x="1353312" y="57912"/>
                  </a:lnTo>
                  <a:lnTo>
                    <a:pt x="1353312" y="28956"/>
                  </a:lnTo>
                  <a:close/>
                </a:path>
                <a:path w="2687320" h="532129">
                  <a:moveTo>
                    <a:pt x="1357884" y="475488"/>
                  </a:moveTo>
                  <a:lnTo>
                    <a:pt x="1328928" y="475488"/>
                  </a:lnTo>
                  <a:lnTo>
                    <a:pt x="1328928" y="504444"/>
                  </a:lnTo>
                  <a:lnTo>
                    <a:pt x="1357884" y="504444"/>
                  </a:lnTo>
                  <a:lnTo>
                    <a:pt x="1357884" y="475488"/>
                  </a:lnTo>
                  <a:close/>
                </a:path>
                <a:path w="2687320" h="532129">
                  <a:moveTo>
                    <a:pt x="1409700" y="28956"/>
                  </a:moveTo>
                  <a:lnTo>
                    <a:pt x="1382268" y="28956"/>
                  </a:lnTo>
                  <a:lnTo>
                    <a:pt x="1382268" y="57912"/>
                  </a:lnTo>
                  <a:lnTo>
                    <a:pt x="1409700" y="57912"/>
                  </a:lnTo>
                  <a:lnTo>
                    <a:pt x="1409700" y="28956"/>
                  </a:lnTo>
                  <a:close/>
                </a:path>
                <a:path w="2687320" h="532129">
                  <a:moveTo>
                    <a:pt x="1414272" y="475488"/>
                  </a:moveTo>
                  <a:lnTo>
                    <a:pt x="1386840" y="475488"/>
                  </a:lnTo>
                  <a:lnTo>
                    <a:pt x="1386840" y="504444"/>
                  </a:lnTo>
                  <a:lnTo>
                    <a:pt x="1414272" y="504444"/>
                  </a:lnTo>
                  <a:lnTo>
                    <a:pt x="1414272" y="475488"/>
                  </a:lnTo>
                  <a:close/>
                </a:path>
                <a:path w="2687320" h="532129">
                  <a:moveTo>
                    <a:pt x="1467612" y="28956"/>
                  </a:moveTo>
                  <a:lnTo>
                    <a:pt x="1438656" y="28956"/>
                  </a:lnTo>
                  <a:lnTo>
                    <a:pt x="1438656" y="57912"/>
                  </a:lnTo>
                  <a:lnTo>
                    <a:pt x="1467612" y="57912"/>
                  </a:lnTo>
                  <a:lnTo>
                    <a:pt x="1467612" y="28956"/>
                  </a:lnTo>
                  <a:close/>
                </a:path>
                <a:path w="2687320" h="532129">
                  <a:moveTo>
                    <a:pt x="1472184" y="475488"/>
                  </a:moveTo>
                  <a:lnTo>
                    <a:pt x="1443228" y="475488"/>
                  </a:lnTo>
                  <a:lnTo>
                    <a:pt x="1443228" y="504444"/>
                  </a:lnTo>
                  <a:lnTo>
                    <a:pt x="1472184" y="504444"/>
                  </a:lnTo>
                  <a:lnTo>
                    <a:pt x="1472184" y="475488"/>
                  </a:lnTo>
                  <a:close/>
                </a:path>
                <a:path w="2687320" h="532129">
                  <a:moveTo>
                    <a:pt x="1524000" y="28956"/>
                  </a:moveTo>
                  <a:lnTo>
                    <a:pt x="1496568" y="28956"/>
                  </a:lnTo>
                  <a:lnTo>
                    <a:pt x="1496568" y="57912"/>
                  </a:lnTo>
                  <a:lnTo>
                    <a:pt x="1524000" y="57912"/>
                  </a:lnTo>
                  <a:lnTo>
                    <a:pt x="1524000" y="28956"/>
                  </a:lnTo>
                  <a:close/>
                </a:path>
                <a:path w="2687320" h="532129">
                  <a:moveTo>
                    <a:pt x="1528572" y="475488"/>
                  </a:moveTo>
                  <a:lnTo>
                    <a:pt x="1501140" y="475488"/>
                  </a:lnTo>
                  <a:lnTo>
                    <a:pt x="1501140" y="504444"/>
                  </a:lnTo>
                  <a:lnTo>
                    <a:pt x="1528572" y="504444"/>
                  </a:lnTo>
                  <a:lnTo>
                    <a:pt x="1528572" y="475488"/>
                  </a:lnTo>
                  <a:close/>
                </a:path>
                <a:path w="2687320" h="532129">
                  <a:moveTo>
                    <a:pt x="1581912" y="28956"/>
                  </a:moveTo>
                  <a:lnTo>
                    <a:pt x="1552956" y="28956"/>
                  </a:lnTo>
                  <a:lnTo>
                    <a:pt x="1552956" y="57912"/>
                  </a:lnTo>
                  <a:lnTo>
                    <a:pt x="1581912" y="57912"/>
                  </a:lnTo>
                  <a:lnTo>
                    <a:pt x="1581912" y="28956"/>
                  </a:lnTo>
                  <a:close/>
                </a:path>
                <a:path w="2687320" h="532129">
                  <a:moveTo>
                    <a:pt x="1586484" y="475488"/>
                  </a:moveTo>
                  <a:lnTo>
                    <a:pt x="1557528" y="475488"/>
                  </a:lnTo>
                  <a:lnTo>
                    <a:pt x="1557528" y="504444"/>
                  </a:lnTo>
                  <a:lnTo>
                    <a:pt x="1586484" y="504444"/>
                  </a:lnTo>
                  <a:lnTo>
                    <a:pt x="1586484" y="475488"/>
                  </a:lnTo>
                  <a:close/>
                </a:path>
                <a:path w="2687320" h="532129">
                  <a:moveTo>
                    <a:pt x="1638300" y="28956"/>
                  </a:moveTo>
                  <a:lnTo>
                    <a:pt x="1610868" y="28956"/>
                  </a:lnTo>
                  <a:lnTo>
                    <a:pt x="1610868" y="57912"/>
                  </a:lnTo>
                  <a:lnTo>
                    <a:pt x="1638300" y="57912"/>
                  </a:lnTo>
                  <a:lnTo>
                    <a:pt x="1638300" y="28956"/>
                  </a:lnTo>
                  <a:close/>
                </a:path>
                <a:path w="2687320" h="532129">
                  <a:moveTo>
                    <a:pt x="1642872" y="475488"/>
                  </a:moveTo>
                  <a:lnTo>
                    <a:pt x="1615440" y="475488"/>
                  </a:lnTo>
                  <a:lnTo>
                    <a:pt x="1615440" y="504444"/>
                  </a:lnTo>
                  <a:lnTo>
                    <a:pt x="1642872" y="504444"/>
                  </a:lnTo>
                  <a:lnTo>
                    <a:pt x="1642872" y="475488"/>
                  </a:lnTo>
                  <a:close/>
                </a:path>
                <a:path w="2687320" h="532129">
                  <a:moveTo>
                    <a:pt x="1696212" y="28956"/>
                  </a:moveTo>
                  <a:lnTo>
                    <a:pt x="1667256" y="28956"/>
                  </a:lnTo>
                  <a:lnTo>
                    <a:pt x="1667256" y="57912"/>
                  </a:lnTo>
                  <a:lnTo>
                    <a:pt x="1696212" y="57912"/>
                  </a:lnTo>
                  <a:lnTo>
                    <a:pt x="1696212" y="28956"/>
                  </a:lnTo>
                  <a:close/>
                </a:path>
                <a:path w="2687320" h="532129">
                  <a:moveTo>
                    <a:pt x="1700784" y="475488"/>
                  </a:moveTo>
                  <a:lnTo>
                    <a:pt x="1671828" y="475488"/>
                  </a:lnTo>
                  <a:lnTo>
                    <a:pt x="1671828" y="504444"/>
                  </a:lnTo>
                  <a:lnTo>
                    <a:pt x="1700784" y="504444"/>
                  </a:lnTo>
                  <a:lnTo>
                    <a:pt x="1700784" y="475488"/>
                  </a:lnTo>
                  <a:close/>
                </a:path>
                <a:path w="2687320" h="532129">
                  <a:moveTo>
                    <a:pt x="1752600" y="28956"/>
                  </a:moveTo>
                  <a:lnTo>
                    <a:pt x="1725168" y="28956"/>
                  </a:lnTo>
                  <a:lnTo>
                    <a:pt x="1725168" y="57912"/>
                  </a:lnTo>
                  <a:lnTo>
                    <a:pt x="1752600" y="57912"/>
                  </a:lnTo>
                  <a:lnTo>
                    <a:pt x="1752600" y="28956"/>
                  </a:lnTo>
                  <a:close/>
                </a:path>
                <a:path w="2687320" h="532129">
                  <a:moveTo>
                    <a:pt x="1757172" y="475488"/>
                  </a:moveTo>
                  <a:lnTo>
                    <a:pt x="1729740" y="475488"/>
                  </a:lnTo>
                  <a:lnTo>
                    <a:pt x="1729740" y="504444"/>
                  </a:lnTo>
                  <a:lnTo>
                    <a:pt x="1757172" y="504444"/>
                  </a:lnTo>
                  <a:lnTo>
                    <a:pt x="1757172" y="475488"/>
                  </a:lnTo>
                  <a:close/>
                </a:path>
                <a:path w="2687320" h="532129">
                  <a:moveTo>
                    <a:pt x="1810512" y="28956"/>
                  </a:moveTo>
                  <a:lnTo>
                    <a:pt x="1781556" y="28956"/>
                  </a:lnTo>
                  <a:lnTo>
                    <a:pt x="1781556" y="57912"/>
                  </a:lnTo>
                  <a:lnTo>
                    <a:pt x="1810512" y="57912"/>
                  </a:lnTo>
                  <a:lnTo>
                    <a:pt x="1810512" y="28956"/>
                  </a:lnTo>
                  <a:close/>
                </a:path>
                <a:path w="2687320" h="532129">
                  <a:moveTo>
                    <a:pt x="1815084" y="475488"/>
                  </a:moveTo>
                  <a:lnTo>
                    <a:pt x="1786128" y="475488"/>
                  </a:lnTo>
                  <a:lnTo>
                    <a:pt x="1786128" y="504444"/>
                  </a:lnTo>
                  <a:lnTo>
                    <a:pt x="1815084" y="504444"/>
                  </a:lnTo>
                  <a:lnTo>
                    <a:pt x="1815084" y="475488"/>
                  </a:lnTo>
                  <a:close/>
                </a:path>
                <a:path w="2687320" h="532129">
                  <a:moveTo>
                    <a:pt x="1866900" y="28956"/>
                  </a:moveTo>
                  <a:lnTo>
                    <a:pt x="1839468" y="28956"/>
                  </a:lnTo>
                  <a:lnTo>
                    <a:pt x="1839468" y="57912"/>
                  </a:lnTo>
                  <a:lnTo>
                    <a:pt x="1866900" y="57912"/>
                  </a:lnTo>
                  <a:lnTo>
                    <a:pt x="1866900" y="28956"/>
                  </a:lnTo>
                  <a:close/>
                </a:path>
                <a:path w="2687320" h="532129">
                  <a:moveTo>
                    <a:pt x="1871472" y="475488"/>
                  </a:moveTo>
                  <a:lnTo>
                    <a:pt x="1844040" y="475488"/>
                  </a:lnTo>
                  <a:lnTo>
                    <a:pt x="1844040" y="504444"/>
                  </a:lnTo>
                  <a:lnTo>
                    <a:pt x="1871472" y="504444"/>
                  </a:lnTo>
                  <a:lnTo>
                    <a:pt x="1871472" y="475488"/>
                  </a:lnTo>
                  <a:close/>
                </a:path>
                <a:path w="2687320" h="532129">
                  <a:moveTo>
                    <a:pt x="1924812" y="28956"/>
                  </a:moveTo>
                  <a:lnTo>
                    <a:pt x="1895856" y="28956"/>
                  </a:lnTo>
                  <a:lnTo>
                    <a:pt x="1895856" y="57912"/>
                  </a:lnTo>
                  <a:lnTo>
                    <a:pt x="1924812" y="57912"/>
                  </a:lnTo>
                  <a:lnTo>
                    <a:pt x="1924812" y="28956"/>
                  </a:lnTo>
                  <a:close/>
                </a:path>
                <a:path w="2687320" h="532129">
                  <a:moveTo>
                    <a:pt x="1929384" y="475488"/>
                  </a:moveTo>
                  <a:lnTo>
                    <a:pt x="1900428" y="475488"/>
                  </a:lnTo>
                  <a:lnTo>
                    <a:pt x="1900428" y="504444"/>
                  </a:lnTo>
                  <a:lnTo>
                    <a:pt x="1929384" y="504444"/>
                  </a:lnTo>
                  <a:lnTo>
                    <a:pt x="1929384" y="475488"/>
                  </a:lnTo>
                  <a:close/>
                </a:path>
                <a:path w="2687320" h="532129">
                  <a:moveTo>
                    <a:pt x="1981200" y="28956"/>
                  </a:moveTo>
                  <a:lnTo>
                    <a:pt x="1953768" y="28956"/>
                  </a:lnTo>
                  <a:lnTo>
                    <a:pt x="1953768" y="57912"/>
                  </a:lnTo>
                  <a:lnTo>
                    <a:pt x="1981200" y="57912"/>
                  </a:lnTo>
                  <a:lnTo>
                    <a:pt x="1981200" y="28956"/>
                  </a:lnTo>
                  <a:close/>
                </a:path>
                <a:path w="2687320" h="532129">
                  <a:moveTo>
                    <a:pt x="1985772" y="475488"/>
                  </a:moveTo>
                  <a:lnTo>
                    <a:pt x="1958340" y="475488"/>
                  </a:lnTo>
                  <a:lnTo>
                    <a:pt x="1958340" y="504444"/>
                  </a:lnTo>
                  <a:lnTo>
                    <a:pt x="1985772" y="504444"/>
                  </a:lnTo>
                  <a:lnTo>
                    <a:pt x="1985772" y="475488"/>
                  </a:lnTo>
                  <a:close/>
                </a:path>
                <a:path w="2687320" h="532129">
                  <a:moveTo>
                    <a:pt x="2039112" y="28956"/>
                  </a:moveTo>
                  <a:lnTo>
                    <a:pt x="2010156" y="28956"/>
                  </a:lnTo>
                  <a:lnTo>
                    <a:pt x="2010156" y="57912"/>
                  </a:lnTo>
                  <a:lnTo>
                    <a:pt x="2039112" y="57912"/>
                  </a:lnTo>
                  <a:lnTo>
                    <a:pt x="2039112" y="28956"/>
                  </a:lnTo>
                  <a:close/>
                </a:path>
                <a:path w="2687320" h="532129">
                  <a:moveTo>
                    <a:pt x="2043684" y="475488"/>
                  </a:moveTo>
                  <a:lnTo>
                    <a:pt x="2014728" y="475488"/>
                  </a:lnTo>
                  <a:lnTo>
                    <a:pt x="2014728" y="504444"/>
                  </a:lnTo>
                  <a:lnTo>
                    <a:pt x="2043684" y="504444"/>
                  </a:lnTo>
                  <a:lnTo>
                    <a:pt x="2043684" y="475488"/>
                  </a:lnTo>
                  <a:close/>
                </a:path>
                <a:path w="2687320" h="532129">
                  <a:moveTo>
                    <a:pt x="2095500" y="28956"/>
                  </a:moveTo>
                  <a:lnTo>
                    <a:pt x="2068068" y="28956"/>
                  </a:lnTo>
                  <a:lnTo>
                    <a:pt x="2068068" y="57912"/>
                  </a:lnTo>
                  <a:lnTo>
                    <a:pt x="2095500" y="57912"/>
                  </a:lnTo>
                  <a:lnTo>
                    <a:pt x="2095500" y="28956"/>
                  </a:lnTo>
                  <a:close/>
                </a:path>
                <a:path w="2687320" h="532129">
                  <a:moveTo>
                    <a:pt x="2100072" y="475488"/>
                  </a:moveTo>
                  <a:lnTo>
                    <a:pt x="2072640" y="475488"/>
                  </a:lnTo>
                  <a:lnTo>
                    <a:pt x="2072640" y="504444"/>
                  </a:lnTo>
                  <a:lnTo>
                    <a:pt x="2100072" y="504444"/>
                  </a:lnTo>
                  <a:lnTo>
                    <a:pt x="2100072" y="475488"/>
                  </a:lnTo>
                  <a:close/>
                </a:path>
                <a:path w="2687320" h="532129">
                  <a:moveTo>
                    <a:pt x="2153412" y="28956"/>
                  </a:moveTo>
                  <a:lnTo>
                    <a:pt x="2124456" y="28956"/>
                  </a:lnTo>
                  <a:lnTo>
                    <a:pt x="2124456" y="57912"/>
                  </a:lnTo>
                  <a:lnTo>
                    <a:pt x="2153412" y="57912"/>
                  </a:lnTo>
                  <a:lnTo>
                    <a:pt x="2153412" y="28956"/>
                  </a:lnTo>
                  <a:close/>
                </a:path>
                <a:path w="2687320" h="532129">
                  <a:moveTo>
                    <a:pt x="2157984" y="475488"/>
                  </a:moveTo>
                  <a:lnTo>
                    <a:pt x="2129028" y="475488"/>
                  </a:lnTo>
                  <a:lnTo>
                    <a:pt x="2129028" y="504444"/>
                  </a:lnTo>
                  <a:lnTo>
                    <a:pt x="2157984" y="504444"/>
                  </a:lnTo>
                  <a:lnTo>
                    <a:pt x="2157984" y="475488"/>
                  </a:lnTo>
                  <a:close/>
                </a:path>
                <a:path w="2687320" h="532129">
                  <a:moveTo>
                    <a:pt x="2209800" y="28956"/>
                  </a:moveTo>
                  <a:lnTo>
                    <a:pt x="2182368" y="28956"/>
                  </a:lnTo>
                  <a:lnTo>
                    <a:pt x="2182368" y="57912"/>
                  </a:lnTo>
                  <a:lnTo>
                    <a:pt x="2209800" y="57912"/>
                  </a:lnTo>
                  <a:lnTo>
                    <a:pt x="2209800" y="28956"/>
                  </a:lnTo>
                  <a:close/>
                </a:path>
                <a:path w="2687320" h="532129">
                  <a:moveTo>
                    <a:pt x="2214372" y="475488"/>
                  </a:moveTo>
                  <a:lnTo>
                    <a:pt x="2186940" y="475488"/>
                  </a:lnTo>
                  <a:lnTo>
                    <a:pt x="2186940" y="504444"/>
                  </a:lnTo>
                  <a:lnTo>
                    <a:pt x="2214372" y="504444"/>
                  </a:lnTo>
                  <a:lnTo>
                    <a:pt x="2214372" y="475488"/>
                  </a:lnTo>
                  <a:close/>
                </a:path>
                <a:path w="2687320" h="532129">
                  <a:moveTo>
                    <a:pt x="2267712" y="28956"/>
                  </a:moveTo>
                  <a:lnTo>
                    <a:pt x="2238756" y="28956"/>
                  </a:lnTo>
                  <a:lnTo>
                    <a:pt x="2238756" y="57912"/>
                  </a:lnTo>
                  <a:lnTo>
                    <a:pt x="2267712" y="57912"/>
                  </a:lnTo>
                  <a:lnTo>
                    <a:pt x="2267712" y="28956"/>
                  </a:lnTo>
                  <a:close/>
                </a:path>
                <a:path w="2687320" h="532129">
                  <a:moveTo>
                    <a:pt x="2272284" y="475488"/>
                  </a:moveTo>
                  <a:lnTo>
                    <a:pt x="2243328" y="475488"/>
                  </a:lnTo>
                  <a:lnTo>
                    <a:pt x="2243328" y="504444"/>
                  </a:lnTo>
                  <a:lnTo>
                    <a:pt x="2272284" y="504444"/>
                  </a:lnTo>
                  <a:lnTo>
                    <a:pt x="2272284" y="475488"/>
                  </a:lnTo>
                  <a:close/>
                </a:path>
                <a:path w="2687320" h="532129">
                  <a:moveTo>
                    <a:pt x="2324100" y="28956"/>
                  </a:moveTo>
                  <a:lnTo>
                    <a:pt x="2296668" y="28956"/>
                  </a:lnTo>
                  <a:lnTo>
                    <a:pt x="2296668" y="57912"/>
                  </a:lnTo>
                  <a:lnTo>
                    <a:pt x="2324100" y="57912"/>
                  </a:lnTo>
                  <a:lnTo>
                    <a:pt x="2324100" y="28956"/>
                  </a:lnTo>
                  <a:close/>
                </a:path>
                <a:path w="2687320" h="532129">
                  <a:moveTo>
                    <a:pt x="2328672" y="475488"/>
                  </a:moveTo>
                  <a:lnTo>
                    <a:pt x="2301240" y="475488"/>
                  </a:lnTo>
                  <a:lnTo>
                    <a:pt x="2301240" y="504444"/>
                  </a:lnTo>
                  <a:lnTo>
                    <a:pt x="2328672" y="504444"/>
                  </a:lnTo>
                  <a:lnTo>
                    <a:pt x="2328672" y="475488"/>
                  </a:lnTo>
                  <a:close/>
                </a:path>
                <a:path w="2687320" h="532129">
                  <a:moveTo>
                    <a:pt x="2382012" y="28956"/>
                  </a:moveTo>
                  <a:lnTo>
                    <a:pt x="2353056" y="28956"/>
                  </a:lnTo>
                  <a:lnTo>
                    <a:pt x="2353056" y="57912"/>
                  </a:lnTo>
                  <a:lnTo>
                    <a:pt x="2382012" y="57912"/>
                  </a:lnTo>
                  <a:lnTo>
                    <a:pt x="2382012" y="28956"/>
                  </a:lnTo>
                  <a:close/>
                </a:path>
                <a:path w="2687320" h="532129">
                  <a:moveTo>
                    <a:pt x="2386584" y="475488"/>
                  </a:moveTo>
                  <a:lnTo>
                    <a:pt x="2357628" y="475488"/>
                  </a:lnTo>
                  <a:lnTo>
                    <a:pt x="2357628" y="504444"/>
                  </a:lnTo>
                  <a:lnTo>
                    <a:pt x="2386584" y="504444"/>
                  </a:lnTo>
                  <a:lnTo>
                    <a:pt x="2386584" y="475488"/>
                  </a:lnTo>
                  <a:close/>
                </a:path>
                <a:path w="2687320" h="532129">
                  <a:moveTo>
                    <a:pt x="2442972" y="475488"/>
                  </a:moveTo>
                  <a:lnTo>
                    <a:pt x="2415540" y="475488"/>
                  </a:lnTo>
                  <a:lnTo>
                    <a:pt x="2415540" y="504444"/>
                  </a:lnTo>
                  <a:lnTo>
                    <a:pt x="2442972" y="504444"/>
                  </a:lnTo>
                  <a:lnTo>
                    <a:pt x="2442972" y="475488"/>
                  </a:lnTo>
                  <a:close/>
                </a:path>
                <a:path w="2687320" h="532129">
                  <a:moveTo>
                    <a:pt x="2500884" y="475488"/>
                  </a:moveTo>
                  <a:lnTo>
                    <a:pt x="2471928" y="475488"/>
                  </a:lnTo>
                  <a:lnTo>
                    <a:pt x="2471928" y="504444"/>
                  </a:lnTo>
                  <a:lnTo>
                    <a:pt x="2500884" y="504444"/>
                  </a:lnTo>
                  <a:lnTo>
                    <a:pt x="2500884" y="475488"/>
                  </a:lnTo>
                  <a:close/>
                </a:path>
                <a:path w="2687320" h="532129">
                  <a:moveTo>
                    <a:pt x="2517648" y="42672"/>
                  </a:moveTo>
                  <a:lnTo>
                    <a:pt x="2432304" y="0"/>
                  </a:lnTo>
                  <a:lnTo>
                    <a:pt x="2432304" y="28956"/>
                  </a:lnTo>
                  <a:lnTo>
                    <a:pt x="2410968" y="28956"/>
                  </a:lnTo>
                  <a:lnTo>
                    <a:pt x="2410968" y="57912"/>
                  </a:lnTo>
                  <a:lnTo>
                    <a:pt x="2432304" y="57912"/>
                  </a:lnTo>
                  <a:lnTo>
                    <a:pt x="2432304" y="86868"/>
                  </a:lnTo>
                  <a:lnTo>
                    <a:pt x="2438400" y="83705"/>
                  </a:lnTo>
                  <a:lnTo>
                    <a:pt x="2517648" y="42672"/>
                  </a:lnTo>
                  <a:close/>
                </a:path>
                <a:path w="2687320" h="532129">
                  <a:moveTo>
                    <a:pt x="2557272" y="475488"/>
                  </a:moveTo>
                  <a:lnTo>
                    <a:pt x="2529840" y="475488"/>
                  </a:lnTo>
                  <a:lnTo>
                    <a:pt x="2529840" y="504444"/>
                  </a:lnTo>
                  <a:lnTo>
                    <a:pt x="2557272" y="504444"/>
                  </a:lnTo>
                  <a:lnTo>
                    <a:pt x="2557272" y="475488"/>
                  </a:lnTo>
                  <a:close/>
                </a:path>
                <a:path w="2687320" h="532129">
                  <a:moveTo>
                    <a:pt x="2686812" y="489204"/>
                  </a:moveTo>
                  <a:lnTo>
                    <a:pt x="2601468" y="446532"/>
                  </a:lnTo>
                  <a:lnTo>
                    <a:pt x="2601468" y="475488"/>
                  </a:lnTo>
                  <a:lnTo>
                    <a:pt x="2586228" y="475488"/>
                  </a:lnTo>
                  <a:lnTo>
                    <a:pt x="2586228" y="504444"/>
                  </a:lnTo>
                  <a:lnTo>
                    <a:pt x="2601468" y="504444"/>
                  </a:lnTo>
                  <a:lnTo>
                    <a:pt x="2601468" y="531876"/>
                  </a:lnTo>
                  <a:lnTo>
                    <a:pt x="2615184" y="525018"/>
                  </a:lnTo>
                  <a:lnTo>
                    <a:pt x="2686812" y="4892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3274794" y="2190324"/>
            <a:ext cx="3337777" cy="19518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algn="ctr">
              <a:spcBef>
                <a:spcPts val="86"/>
              </a:spcBef>
            </a:pPr>
            <a:r>
              <a:rPr sz="1197" spc="94" dirty="0">
                <a:latin typeface="Tahoma"/>
                <a:cs typeface="Tahoma"/>
              </a:rPr>
              <a:t>cortex</a:t>
            </a:r>
            <a:endParaRPr sz="1197">
              <a:latin typeface="Tahoma"/>
              <a:cs typeface="Tahoma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5750624" y="2868903"/>
            <a:ext cx="481092" cy="336113"/>
            <a:chOff x="6725036" y="3123247"/>
            <a:chExt cx="562610" cy="393065"/>
          </a:xfrm>
        </p:grpSpPr>
        <p:sp>
          <p:nvSpPr>
            <p:cNvPr id="115" name="object 115"/>
            <p:cNvSpPr/>
            <p:nvPr/>
          </p:nvSpPr>
          <p:spPr>
            <a:xfrm>
              <a:off x="7124578" y="3124199"/>
              <a:ext cx="161925" cy="386080"/>
            </a:xfrm>
            <a:custGeom>
              <a:avLst/>
              <a:gdLst/>
              <a:ahLst/>
              <a:cxnLst/>
              <a:rect l="l" t="t" r="r" b="b"/>
              <a:pathLst>
                <a:path w="161925" h="386079">
                  <a:moveTo>
                    <a:pt x="161543" y="224027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0" y="385571"/>
                  </a:lnTo>
                  <a:lnTo>
                    <a:pt x="161543" y="224027"/>
                  </a:lnTo>
                  <a:close/>
                </a:path>
              </a:pathLst>
            </a:custGeom>
            <a:solidFill>
              <a:srgbClr val="B3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124578" y="3348227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B3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731386" y="3124199"/>
              <a:ext cx="554990" cy="161925"/>
            </a:xfrm>
            <a:custGeom>
              <a:avLst/>
              <a:gdLst/>
              <a:ahLst/>
              <a:cxnLst/>
              <a:rect l="l" t="t" r="r" b="b"/>
              <a:pathLst>
                <a:path w="554990" h="161925">
                  <a:moveTo>
                    <a:pt x="554735" y="0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393191" y="161543"/>
                  </a:lnTo>
                  <a:lnTo>
                    <a:pt x="554735" y="0"/>
                  </a:lnTo>
                  <a:close/>
                </a:path>
              </a:pathLst>
            </a:custGeom>
            <a:solidFill>
              <a:srgbClr val="79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124578" y="3124199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731386" y="3285743"/>
              <a:ext cx="393700" cy="224154"/>
            </a:xfrm>
            <a:custGeom>
              <a:avLst/>
              <a:gdLst/>
              <a:ahLst/>
              <a:cxnLst/>
              <a:rect l="l" t="t" r="r" b="b"/>
              <a:pathLst>
                <a:path w="393700" h="224154">
                  <a:moveTo>
                    <a:pt x="393191" y="224027"/>
                  </a:moveTo>
                  <a:lnTo>
                    <a:pt x="393191" y="0"/>
                  </a:lnTo>
                  <a:lnTo>
                    <a:pt x="0" y="0"/>
                  </a:lnTo>
                  <a:lnTo>
                    <a:pt x="0" y="224027"/>
                  </a:lnTo>
                  <a:lnTo>
                    <a:pt x="393191" y="224027"/>
                  </a:lnTo>
                  <a:close/>
                </a:path>
              </a:pathLst>
            </a:custGeom>
            <a:solidFill>
              <a:srgbClr val="9B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731386" y="3285743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0"/>
                  </a:moveTo>
                  <a:lnTo>
                    <a:pt x="0" y="224027"/>
                  </a:lnTo>
                </a:path>
              </a:pathLst>
            </a:custGeom>
            <a:ln w="12191">
              <a:solidFill>
                <a:srgbClr val="AA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731386" y="3503675"/>
              <a:ext cx="393700" cy="12700"/>
            </a:xfrm>
            <a:custGeom>
              <a:avLst/>
              <a:gdLst/>
              <a:ahLst/>
              <a:cxnLst/>
              <a:rect l="l" t="t" r="r" b="b"/>
              <a:pathLst>
                <a:path w="393700" h="12700">
                  <a:moveTo>
                    <a:pt x="0" y="0"/>
                  </a:moveTo>
                  <a:lnTo>
                    <a:pt x="0" y="12191"/>
                  </a:lnTo>
                  <a:lnTo>
                    <a:pt x="393191" y="12191"/>
                  </a:lnTo>
                  <a:lnTo>
                    <a:pt x="3931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124578" y="3285743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224027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B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731386" y="3279647"/>
              <a:ext cx="393700" cy="12700"/>
            </a:xfrm>
            <a:custGeom>
              <a:avLst/>
              <a:gdLst/>
              <a:ahLst/>
              <a:cxnLst/>
              <a:rect l="l" t="t" r="r" b="b"/>
              <a:pathLst>
                <a:path w="393700" h="12700">
                  <a:moveTo>
                    <a:pt x="0" y="0"/>
                  </a:moveTo>
                  <a:lnTo>
                    <a:pt x="0" y="12191"/>
                  </a:lnTo>
                  <a:lnTo>
                    <a:pt x="393191" y="12191"/>
                  </a:lnTo>
                  <a:lnTo>
                    <a:pt x="3931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5749543" y="3000903"/>
            <a:ext cx="351316" cy="37940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1197" spc="77" dirty="0">
                <a:latin typeface="Tahoma"/>
                <a:cs typeface="Tahoma"/>
              </a:rPr>
              <a:t>C</a:t>
            </a:r>
            <a:r>
              <a:rPr sz="1197" spc="90" dirty="0">
                <a:latin typeface="Tahoma"/>
                <a:cs typeface="Tahoma"/>
              </a:rPr>
              <a:t>G</a:t>
            </a:r>
            <a:r>
              <a:rPr sz="1197" spc="150" dirty="0">
                <a:latin typeface="Tahoma"/>
                <a:cs typeface="Tahoma"/>
              </a:rPr>
              <a:t>M</a:t>
            </a:r>
            <a:endParaRPr sz="1197">
              <a:latin typeface="Tahoma"/>
              <a:cs typeface="Tahoma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3502634" y="2868903"/>
            <a:ext cx="481092" cy="336113"/>
            <a:chOff x="4096136" y="3123247"/>
            <a:chExt cx="562610" cy="393065"/>
          </a:xfrm>
        </p:grpSpPr>
        <p:sp>
          <p:nvSpPr>
            <p:cNvPr id="126" name="object 126"/>
            <p:cNvSpPr/>
            <p:nvPr/>
          </p:nvSpPr>
          <p:spPr>
            <a:xfrm>
              <a:off x="4495678" y="3124199"/>
              <a:ext cx="161925" cy="386080"/>
            </a:xfrm>
            <a:custGeom>
              <a:avLst/>
              <a:gdLst/>
              <a:ahLst/>
              <a:cxnLst/>
              <a:rect l="l" t="t" r="r" b="b"/>
              <a:pathLst>
                <a:path w="161925" h="386079">
                  <a:moveTo>
                    <a:pt x="161543" y="224027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0" y="385571"/>
                  </a:lnTo>
                  <a:lnTo>
                    <a:pt x="161543" y="224027"/>
                  </a:lnTo>
                  <a:close/>
                </a:path>
              </a:pathLst>
            </a:custGeom>
            <a:solidFill>
              <a:srgbClr val="B3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495678" y="3348227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B3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102486" y="3124199"/>
              <a:ext cx="554990" cy="161925"/>
            </a:xfrm>
            <a:custGeom>
              <a:avLst/>
              <a:gdLst/>
              <a:ahLst/>
              <a:cxnLst/>
              <a:rect l="l" t="t" r="r" b="b"/>
              <a:pathLst>
                <a:path w="554989" h="161925">
                  <a:moveTo>
                    <a:pt x="554735" y="0"/>
                  </a:moveTo>
                  <a:lnTo>
                    <a:pt x="161543" y="0"/>
                  </a:lnTo>
                  <a:lnTo>
                    <a:pt x="0" y="161543"/>
                  </a:lnTo>
                  <a:lnTo>
                    <a:pt x="393191" y="161543"/>
                  </a:lnTo>
                  <a:lnTo>
                    <a:pt x="554735" y="0"/>
                  </a:lnTo>
                  <a:close/>
                </a:path>
              </a:pathLst>
            </a:custGeom>
            <a:solidFill>
              <a:srgbClr val="79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495678" y="3124199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543"/>
                  </a:moveTo>
                  <a:lnTo>
                    <a:pt x="161543" y="0"/>
                  </a:lnTo>
                </a:path>
              </a:pathLst>
            </a:custGeom>
            <a:ln w="3175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102486" y="3285743"/>
              <a:ext cx="393700" cy="224154"/>
            </a:xfrm>
            <a:custGeom>
              <a:avLst/>
              <a:gdLst/>
              <a:ahLst/>
              <a:cxnLst/>
              <a:rect l="l" t="t" r="r" b="b"/>
              <a:pathLst>
                <a:path w="393700" h="224154">
                  <a:moveTo>
                    <a:pt x="393191" y="224027"/>
                  </a:moveTo>
                  <a:lnTo>
                    <a:pt x="393191" y="0"/>
                  </a:lnTo>
                  <a:lnTo>
                    <a:pt x="0" y="0"/>
                  </a:lnTo>
                  <a:lnTo>
                    <a:pt x="0" y="224027"/>
                  </a:lnTo>
                  <a:lnTo>
                    <a:pt x="393191" y="224027"/>
                  </a:lnTo>
                  <a:close/>
                </a:path>
              </a:pathLst>
            </a:custGeom>
            <a:solidFill>
              <a:srgbClr val="9B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102486" y="3285743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0"/>
                  </a:moveTo>
                  <a:lnTo>
                    <a:pt x="0" y="224027"/>
                  </a:lnTo>
                </a:path>
              </a:pathLst>
            </a:custGeom>
            <a:ln w="12191">
              <a:solidFill>
                <a:srgbClr val="AA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102486" y="3503675"/>
              <a:ext cx="393700" cy="12700"/>
            </a:xfrm>
            <a:custGeom>
              <a:avLst/>
              <a:gdLst/>
              <a:ahLst/>
              <a:cxnLst/>
              <a:rect l="l" t="t" r="r" b="b"/>
              <a:pathLst>
                <a:path w="393700" h="12700">
                  <a:moveTo>
                    <a:pt x="0" y="0"/>
                  </a:moveTo>
                  <a:lnTo>
                    <a:pt x="0" y="12191"/>
                  </a:lnTo>
                  <a:lnTo>
                    <a:pt x="393191" y="12191"/>
                  </a:lnTo>
                  <a:lnTo>
                    <a:pt x="3931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95678" y="3285743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224027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B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102486" y="3279647"/>
              <a:ext cx="393700" cy="12700"/>
            </a:xfrm>
            <a:custGeom>
              <a:avLst/>
              <a:gdLst/>
              <a:ahLst/>
              <a:cxnLst/>
              <a:rect l="l" t="t" r="r" b="b"/>
              <a:pathLst>
                <a:path w="393700" h="12700">
                  <a:moveTo>
                    <a:pt x="0" y="0"/>
                  </a:moveTo>
                  <a:lnTo>
                    <a:pt x="0" y="12191"/>
                  </a:lnTo>
                  <a:lnTo>
                    <a:pt x="393191" y="12191"/>
                  </a:lnTo>
                  <a:lnTo>
                    <a:pt x="3931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3501554" y="3000903"/>
            <a:ext cx="351316" cy="37940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1197" spc="77" dirty="0">
                <a:latin typeface="Tahoma"/>
                <a:cs typeface="Tahoma"/>
              </a:rPr>
              <a:t>C</a:t>
            </a:r>
            <a:r>
              <a:rPr sz="1197" spc="90" dirty="0">
                <a:latin typeface="Tahoma"/>
                <a:cs typeface="Tahoma"/>
              </a:rPr>
              <a:t>G</a:t>
            </a:r>
            <a:r>
              <a:rPr sz="1197" spc="150" dirty="0">
                <a:latin typeface="Tahoma"/>
                <a:cs typeface="Tahoma"/>
              </a:rPr>
              <a:t>M</a:t>
            </a:r>
            <a:endParaRPr sz="1197">
              <a:latin typeface="Tahoma"/>
              <a:cs typeface="Tahoma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3626654" y="2373204"/>
            <a:ext cx="2442382" cy="1875497"/>
            <a:chOff x="4241170" y="2543555"/>
            <a:chExt cx="2856230" cy="2193290"/>
          </a:xfrm>
        </p:grpSpPr>
        <p:sp>
          <p:nvSpPr>
            <p:cNvPr id="137" name="object 137"/>
            <p:cNvSpPr/>
            <p:nvPr/>
          </p:nvSpPr>
          <p:spPr>
            <a:xfrm>
              <a:off x="4268597" y="2543568"/>
              <a:ext cx="2828925" cy="669290"/>
            </a:xfrm>
            <a:custGeom>
              <a:avLst/>
              <a:gdLst/>
              <a:ahLst/>
              <a:cxnLst/>
              <a:rect l="l" t="t" r="r" b="b"/>
              <a:pathLst>
                <a:path w="2828925" h="669289">
                  <a:moveTo>
                    <a:pt x="170688" y="170688"/>
                  </a:moveTo>
                  <a:lnTo>
                    <a:pt x="85344" y="0"/>
                  </a:lnTo>
                  <a:lnTo>
                    <a:pt x="0" y="170688"/>
                  </a:lnTo>
                  <a:lnTo>
                    <a:pt x="56388" y="170688"/>
                  </a:lnTo>
                  <a:lnTo>
                    <a:pt x="56388" y="669036"/>
                  </a:lnTo>
                  <a:lnTo>
                    <a:pt x="114300" y="669036"/>
                  </a:lnTo>
                  <a:lnTo>
                    <a:pt x="114300" y="170688"/>
                  </a:lnTo>
                  <a:lnTo>
                    <a:pt x="170688" y="170688"/>
                  </a:lnTo>
                  <a:close/>
                </a:path>
                <a:path w="2828925" h="669289">
                  <a:moveTo>
                    <a:pt x="2828544" y="179832"/>
                  </a:moveTo>
                  <a:lnTo>
                    <a:pt x="2743200" y="9144"/>
                  </a:lnTo>
                  <a:lnTo>
                    <a:pt x="2656332" y="179832"/>
                  </a:lnTo>
                  <a:lnTo>
                    <a:pt x="2714244" y="179832"/>
                  </a:lnTo>
                  <a:lnTo>
                    <a:pt x="2714244" y="630936"/>
                  </a:lnTo>
                  <a:lnTo>
                    <a:pt x="2770632" y="630936"/>
                  </a:lnTo>
                  <a:lnTo>
                    <a:pt x="2770632" y="179832"/>
                  </a:lnTo>
                  <a:lnTo>
                    <a:pt x="2828544" y="179832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3462" y="3733799"/>
              <a:ext cx="678180" cy="1002791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4241165" y="3473208"/>
              <a:ext cx="2837815" cy="650875"/>
            </a:xfrm>
            <a:custGeom>
              <a:avLst/>
              <a:gdLst/>
              <a:ahLst/>
              <a:cxnLst/>
              <a:rect l="l" t="t" r="r" b="b"/>
              <a:pathLst>
                <a:path w="2837815" h="650875">
                  <a:moveTo>
                    <a:pt x="170688" y="207264"/>
                  </a:moveTo>
                  <a:lnTo>
                    <a:pt x="85344" y="36576"/>
                  </a:lnTo>
                  <a:lnTo>
                    <a:pt x="0" y="207264"/>
                  </a:lnTo>
                  <a:lnTo>
                    <a:pt x="56388" y="207264"/>
                  </a:lnTo>
                  <a:lnTo>
                    <a:pt x="56388" y="650748"/>
                  </a:lnTo>
                  <a:lnTo>
                    <a:pt x="114300" y="650748"/>
                  </a:lnTo>
                  <a:lnTo>
                    <a:pt x="114300" y="207264"/>
                  </a:lnTo>
                  <a:lnTo>
                    <a:pt x="170688" y="207264"/>
                  </a:lnTo>
                  <a:close/>
                </a:path>
                <a:path w="2837815" h="650875">
                  <a:moveTo>
                    <a:pt x="2837688" y="170688"/>
                  </a:moveTo>
                  <a:lnTo>
                    <a:pt x="2752344" y="0"/>
                  </a:lnTo>
                  <a:lnTo>
                    <a:pt x="2667000" y="170688"/>
                  </a:lnTo>
                  <a:lnTo>
                    <a:pt x="2723388" y="170688"/>
                  </a:lnTo>
                  <a:lnTo>
                    <a:pt x="2723388" y="612648"/>
                  </a:lnTo>
                  <a:lnTo>
                    <a:pt x="2781300" y="612648"/>
                  </a:lnTo>
                  <a:lnTo>
                    <a:pt x="2781300" y="170688"/>
                  </a:lnTo>
                  <a:lnTo>
                    <a:pt x="2837688" y="170688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4056274" y="5569475"/>
            <a:ext cx="1782103" cy="19518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197" spc="97" dirty="0">
                <a:latin typeface="Tahoma"/>
                <a:cs typeface="Tahoma"/>
              </a:rPr>
              <a:t>Pont-</a:t>
            </a:r>
            <a:r>
              <a:rPr sz="1197" spc="-47" dirty="0">
                <a:latin typeface="Tahoma"/>
                <a:cs typeface="Tahoma"/>
              </a:rPr>
              <a:t> </a:t>
            </a:r>
            <a:r>
              <a:rPr sz="1197" spc="86" dirty="0">
                <a:latin typeface="Tahoma"/>
                <a:cs typeface="Tahoma"/>
              </a:rPr>
              <a:t>Corps</a:t>
            </a:r>
            <a:r>
              <a:rPr sz="1197" spc="-43" dirty="0">
                <a:latin typeface="Tahoma"/>
                <a:cs typeface="Tahoma"/>
              </a:rPr>
              <a:t> </a:t>
            </a:r>
            <a:r>
              <a:rPr sz="1197" spc="86" dirty="0">
                <a:latin typeface="Tahoma"/>
                <a:cs typeface="Tahoma"/>
              </a:rPr>
              <a:t>trapézoïde</a:t>
            </a:r>
            <a:endParaRPr sz="1197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805678" y="5208494"/>
            <a:ext cx="925803" cy="613503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spc="77" dirty="0">
                <a:latin typeface="Tahoma"/>
                <a:cs typeface="Tahoma"/>
              </a:rPr>
              <a:t>Bulbe</a:t>
            </a:r>
            <a:endParaRPr sz="1026">
              <a:latin typeface="Tahoma"/>
              <a:cs typeface="Tahoma"/>
            </a:endParaRPr>
          </a:p>
          <a:p>
            <a:pPr marL="10860"/>
            <a:r>
              <a:rPr sz="1026" spc="107" dirty="0">
                <a:latin typeface="Tahoma"/>
                <a:cs typeface="Tahoma"/>
              </a:rPr>
              <a:t>Nx</a:t>
            </a:r>
            <a:r>
              <a:rPr sz="1026" spc="-68" dirty="0">
                <a:latin typeface="Tahoma"/>
                <a:cs typeface="Tahoma"/>
              </a:rPr>
              <a:t> </a:t>
            </a:r>
            <a:r>
              <a:rPr sz="1026" spc="68" dirty="0">
                <a:latin typeface="Tahoma"/>
                <a:cs typeface="Tahoma"/>
              </a:rPr>
              <a:t>Cochléaire</a:t>
            </a:r>
            <a:endParaRPr sz="1026">
              <a:latin typeface="Tahoma"/>
              <a:cs typeface="Tahoma"/>
            </a:endParaRPr>
          </a:p>
          <a:p>
            <a:pPr marL="231856">
              <a:spcBef>
                <a:spcPts val="752"/>
              </a:spcBef>
            </a:pPr>
            <a:r>
              <a:rPr sz="1197" spc="120" dirty="0">
                <a:latin typeface="Tahoma"/>
                <a:cs typeface="Tahoma"/>
              </a:rPr>
              <a:t>VIII</a:t>
            </a:r>
            <a:endParaRPr sz="1197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855584" y="4089061"/>
            <a:ext cx="1217933" cy="37940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197" spc="90" dirty="0">
                <a:latin typeface="Tahoma"/>
                <a:cs typeface="Tahoma"/>
              </a:rPr>
              <a:t>Mésencéphale</a:t>
            </a:r>
            <a:r>
              <a:rPr sz="1197" spc="-90" dirty="0">
                <a:latin typeface="Tahoma"/>
                <a:cs typeface="Tahoma"/>
              </a:rPr>
              <a:t> </a:t>
            </a:r>
            <a:r>
              <a:rPr sz="1197" spc="81" dirty="0">
                <a:latin typeface="Tahoma"/>
                <a:cs typeface="Tahoma"/>
              </a:rPr>
              <a:t>- </a:t>
            </a:r>
            <a:r>
              <a:rPr sz="1197" spc="-363" dirty="0">
                <a:latin typeface="Tahoma"/>
                <a:cs typeface="Tahoma"/>
              </a:rPr>
              <a:t> </a:t>
            </a:r>
            <a:r>
              <a:rPr sz="1197" spc="86" dirty="0">
                <a:latin typeface="Tahoma"/>
                <a:cs typeface="Tahoma"/>
              </a:rPr>
              <a:t>colliculus</a:t>
            </a:r>
            <a:endParaRPr sz="1197">
              <a:latin typeface="Tahoma"/>
              <a:cs typeface="Tahom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149185" y="4237622"/>
            <a:ext cx="1365084" cy="19518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197" spc="90" dirty="0">
                <a:latin typeface="Tahoma"/>
                <a:cs typeface="Tahoma"/>
              </a:rPr>
              <a:t>Lemniscus</a:t>
            </a:r>
            <a:r>
              <a:rPr sz="1197" spc="-73" dirty="0">
                <a:latin typeface="Tahoma"/>
                <a:cs typeface="Tahoma"/>
              </a:rPr>
              <a:t> </a:t>
            </a:r>
            <a:r>
              <a:rPr sz="1197" spc="90" dirty="0">
                <a:latin typeface="Tahoma"/>
                <a:cs typeface="Tahoma"/>
              </a:rPr>
              <a:t>latéral</a:t>
            </a:r>
            <a:endParaRPr sz="1197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207828" y="3373613"/>
            <a:ext cx="1341192" cy="19518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197" spc="90" dirty="0">
                <a:latin typeface="Tahoma"/>
                <a:cs typeface="Tahoma"/>
              </a:rPr>
              <a:t>Bras</a:t>
            </a:r>
            <a:r>
              <a:rPr sz="1197" spc="-77" dirty="0">
                <a:latin typeface="Tahoma"/>
                <a:cs typeface="Tahoma"/>
              </a:rPr>
              <a:t> </a:t>
            </a:r>
            <a:r>
              <a:rPr sz="1197" spc="90" dirty="0">
                <a:latin typeface="Tahoma"/>
                <a:cs typeface="Tahoma"/>
              </a:rPr>
              <a:t>conjonctival</a:t>
            </a:r>
            <a:endParaRPr sz="1197">
              <a:latin typeface="Tahoma"/>
              <a:cs typeface="Tahom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245621" y="2563033"/>
            <a:ext cx="1419926" cy="19518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197" spc="90" dirty="0">
                <a:latin typeface="Tahoma"/>
                <a:cs typeface="Tahoma"/>
              </a:rPr>
              <a:t>Radiation</a:t>
            </a:r>
            <a:r>
              <a:rPr sz="1197" spc="-64" dirty="0">
                <a:latin typeface="Tahoma"/>
                <a:cs typeface="Tahoma"/>
              </a:rPr>
              <a:t> </a:t>
            </a:r>
            <a:r>
              <a:rPr sz="1197" spc="90" dirty="0">
                <a:latin typeface="Tahoma"/>
                <a:cs typeface="Tahoma"/>
              </a:rPr>
              <a:t>auditive</a:t>
            </a:r>
            <a:endParaRPr sz="1197">
              <a:latin typeface="Tahoma"/>
              <a:cs typeface="Tahoma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1891954" y="3916011"/>
            <a:ext cx="1019741" cy="1265716"/>
            <a:chOff x="2212535" y="4347781"/>
            <a:chExt cx="1192530" cy="1480185"/>
          </a:xfrm>
        </p:grpSpPr>
        <p:pic>
          <p:nvPicPr>
            <p:cNvPr id="147" name="object 1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93497" y="4428744"/>
              <a:ext cx="1110995" cy="1399031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2217297" y="4352544"/>
              <a:ext cx="1111250" cy="1399540"/>
            </a:xfrm>
            <a:custGeom>
              <a:avLst/>
              <a:gdLst/>
              <a:ahLst/>
              <a:cxnLst/>
              <a:rect l="l" t="t" r="r" b="b"/>
              <a:pathLst>
                <a:path w="1111250" h="1399539">
                  <a:moveTo>
                    <a:pt x="1110995" y="396239"/>
                  </a:moveTo>
                  <a:lnTo>
                    <a:pt x="1110995" y="79247"/>
                  </a:lnTo>
                  <a:lnTo>
                    <a:pt x="1101608" y="54034"/>
                  </a:lnTo>
                  <a:lnTo>
                    <a:pt x="1075395" y="32260"/>
                  </a:lnTo>
                  <a:lnTo>
                    <a:pt x="1035283" y="15166"/>
                  </a:lnTo>
                  <a:lnTo>
                    <a:pt x="984199" y="3998"/>
                  </a:lnTo>
                  <a:lnTo>
                    <a:pt x="925067" y="0"/>
                  </a:lnTo>
                  <a:lnTo>
                    <a:pt x="184403" y="0"/>
                  </a:lnTo>
                  <a:lnTo>
                    <a:pt x="126016" y="3998"/>
                  </a:lnTo>
                  <a:lnTo>
                    <a:pt x="75383" y="15166"/>
                  </a:lnTo>
                  <a:lnTo>
                    <a:pt x="35503" y="32260"/>
                  </a:lnTo>
                  <a:lnTo>
                    <a:pt x="0" y="79247"/>
                  </a:lnTo>
                  <a:lnTo>
                    <a:pt x="0" y="396239"/>
                  </a:lnTo>
                  <a:lnTo>
                    <a:pt x="35503" y="442569"/>
                  </a:lnTo>
                  <a:lnTo>
                    <a:pt x="75383" y="459882"/>
                  </a:lnTo>
                  <a:lnTo>
                    <a:pt x="126016" y="471342"/>
                  </a:lnTo>
                  <a:lnTo>
                    <a:pt x="184403" y="475487"/>
                  </a:lnTo>
                  <a:lnTo>
                    <a:pt x="647699" y="475487"/>
                  </a:lnTo>
                  <a:lnTo>
                    <a:pt x="954023" y="1399031"/>
                  </a:lnTo>
                  <a:lnTo>
                    <a:pt x="925067" y="475487"/>
                  </a:lnTo>
                  <a:lnTo>
                    <a:pt x="984199" y="471342"/>
                  </a:lnTo>
                  <a:lnTo>
                    <a:pt x="1035283" y="459882"/>
                  </a:lnTo>
                  <a:lnTo>
                    <a:pt x="1075395" y="442569"/>
                  </a:lnTo>
                  <a:lnTo>
                    <a:pt x="1101608" y="420867"/>
                  </a:lnTo>
                  <a:lnTo>
                    <a:pt x="1110995" y="396239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217297" y="4352544"/>
              <a:ext cx="1111250" cy="1399540"/>
            </a:xfrm>
            <a:custGeom>
              <a:avLst/>
              <a:gdLst/>
              <a:ahLst/>
              <a:cxnLst/>
              <a:rect l="l" t="t" r="r" b="b"/>
              <a:pathLst>
                <a:path w="1111250" h="1399539">
                  <a:moveTo>
                    <a:pt x="184403" y="0"/>
                  </a:moveTo>
                  <a:lnTo>
                    <a:pt x="126016" y="3998"/>
                  </a:lnTo>
                  <a:lnTo>
                    <a:pt x="75383" y="15166"/>
                  </a:lnTo>
                  <a:lnTo>
                    <a:pt x="35503" y="32260"/>
                  </a:lnTo>
                  <a:lnTo>
                    <a:pt x="0" y="79247"/>
                  </a:lnTo>
                  <a:lnTo>
                    <a:pt x="0" y="396239"/>
                  </a:lnTo>
                  <a:lnTo>
                    <a:pt x="35503" y="442569"/>
                  </a:lnTo>
                  <a:lnTo>
                    <a:pt x="75383" y="459882"/>
                  </a:lnTo>
                  <a:lnTo>
                    <a:pt x="126016" y="471342"/>
                  </a:lnTo>
                  <a:lnTo>
                    <a:pt x="184403" y="475487"/>
                  </a:lnTo>
                  <a:lnTo>
                    <a:pt x="647699" y="475487"/>
                  </a:lnTo>
                  <a:lnTo>
                    <a:pt x="954023" y="1399031"/>
                  </a:lnTo>
                  <a:lnTo>
                    <a:pt x="925067" y="475487"/>
                  </a:lnTo>
                  <a:lnTo>
                    <a:pt x="984199" y="471342"/>
                  </a:lnTo>
                  <a:lnTo>
                    <a:pt x="1035283" y="459882"/>
                  </a:lnTo>
                  <a:lnTo>
                    <a:pt x="1075395" y="442569"/>
                  </a:lnTo>
                  <a:lnTo>
                    <a:pt x="1101608" y="420867"/>
                  </a:lnTo>
                  <a:lnTo>
                    <a:pt x="1110995" y="396239"/>
                  </a:lnTo>
                  <a:lnTo>
                    <a:pt x="1110995" y="79247"/>
                  </a:lnTo>
                  <a:lnTo>
                    <a:pt x="1075395" y="32260"/>
                  </a:lnTo>
                  <a:lnTo>
                    <a:pt x="1035283" y="15166"/>
                  </a:lnTo>
                  <a:lnTo>
                    <a:pt x="984199" y="3998"/>
                  </a:lnTo>
                  <a:lnTo>
                    <a:pt x="925067" y="0"/>
                  </a:lnTo>
                  <a:lnTo>
                    <a:pt x="647699" y="0"/>
                  </a:lnTo>
                  <a:lnTo>
                    <a:pt x="184403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" name="object 150"/>
          <p:cNvSpPr txBox="1"/>
          <p:nvPr/>
        </p:nvSpPr>
        <p:spPr>
          <a:xfrm>
            <a:off x="2122786" y="3963955"/>
            <a:ext cx="558740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2579">
              <a:spcBef>
                <a:spcPts val="86"/>
              </a:spcBef>
            </a:pPr>
            <a:r>
              <a:rPr sz="1026" spc="-244" dirty="0">
                <a:latin typeface="Tahoma"/>
                <a:cs typeface="Tahoma"/>
              </a:rPr>
              <a:t>N</a:t>
            </a:r>
            <a:r>
              <a:rPr sz="1539" spc="-365" baseline="-27777" dirty="0">
                <a:solidFill>
                  <a:srgbClr val="00007C"/>
                </a:solidFill>
                <a:latin typeface="Tahoma"/>
                <a:cs typeface="Tahoma"/>
              </a:rPr>
              <a:t>N</a:t>
            </a:r>
            <a:r>
              <a:rPr sz="1026" spc="-244" dirty="0">
                <a:latin typeface="Tahoma"/>
                <a:cs typeface="Tahoma"/>
              </a:rPr>
              <a:t>o</a:t>
            </a:r>
            <a:r>
              <a:rPr sz="1539" spc="-365" baseline="-27777" dirty="0">
                <a:solidFill>
                  <a:srgbClr val="00007C"/>
                </a:solidFill>
                <a:latin typeface="Tahoma"/>
                <a:cs typeface="Tahoma"/>
              </a:rPr>
              <a:t>o</a:t>
            </a:r>
            <a:r>
              <a:rPr sz="1026" spc="-244" dirty="0">
                <a:latin typeface="Tahoma"/>
                <a:cs typeface="Tahoma"/>
              </a:rPr>
              <a:t>ya</a:t>
            </a:r>
            <a:r>
              <a:rPr sz="1539" spc="-365" baseline="-27777" dirty="0">
                <a:solidFill>
                  <a:srgbClr val="00007C"/>
                </a:solidFill>
                <a:latin typeface="Tahoma"/>
                <a:cs typeface="Tahoma"/>
              </a:rPr>
              <a:t>ya</a:t>
            </a:r>
            <a:r>
              <a:rPr sz="1026" spc="-244" dirty="0">
                <a:latin typeface="Tahoma"/>
                <a:cs typeface="Tahoma"/>
              </a:rPr>
              <a:t>u</a:t>
            </a:r>
            <a:r>
              <a:rPr sz="1539" spc="-365" baseline="-27777" dirty="0">
                <a:solidFill>
                  <a:srgbClr val="00007C"/>
                </a:solidFill>
                <a:latin typeface="Tahoma"/>
                <a:cs typeface="Tahoma"/>
              </a:rPr>
              <a:t>u</a:t>
            </a:r>
            <a:r>
              <a:rPr sz="1026" spc="-244" dirty="0">
                <a:latin typeface="Tahoma"/>
                <a:cs typeface="Tahoma"/>
              </a:rPr>
              <a:t>x</a:t>
            </a:r>
            <a:r>
              <a:rPr sz="1539" spc="-365" baseline="-27777" dirty="0">
                <a:solidFill>
                  <a:srgbClr val="00007C"/>
                </a:solidFill>
                <a:latin typeface="Tahoma"/>
                <a:cs typeface="Tahoma"/>
              </a:rPr>
              <a:t>x</a:t>
            </a:r>
            <a:endParaRPr sz="1539" baseline="-27777">
              <a:latin typeface="Tahoma"/>
              <a:cs typeface="Tahoma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019834" y="4119034"/>
            <a:ext cx="764534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2579">
              <a:spcBef>
                <a:spcPts val="86"/>
              </a:spcBef>
            </a:pPr>
            <a:r>
              <a:rPr sz="1026" spc="-209" dirty="0">
                <a:latin typeface="Tahoma"/>
                <a:cs typeface="Tahoma"/>
              </a:rPr>
              <a:t>co</a:t>
            </a:r>
            <a:r>
              <a:rPr sz="1539" spc="-314" baseline="-27777" dirty="0">
                <a:solidFill>
                  <a:srgbClr val="00007C"/>
                </a:solidFill>
                <a:latin typeface="Tahoma"/>
                <a:cs typeface="Tahoma"/>
              </a:rPr>
              <a:t>co</a:t>
            </a:r>
            <a:r>
              <a:rPr sz="1026" spc="-209" dirty="0">
                <a:latin typeface="Tahoma"/>
                <a:cs typeface="Tahoma"/>
              </a:rPr>
              <a:t>ch</a:t>
            </a:r>
            <a:r>
              <a:rPr sz="1539" spc="-314" baseline="-27777" dirty="0">
                <a:solidFill>
                  <a:srgbClr val="00007C"/>
                </a:solidFill>
                <a:latin typeface="Tahoma"/>
                <a:cs typeface="Tahoma"/>
              </a:rPr>
              <a:t>ch</a:t>
            </a:r>
            <a:r>
              <a:rPr sz="1026" spc="-209" dirty="0">
                <a:latin typeface="Tahoma"/>
                <a:cs typeface="Tahoma"/>
              </a:rPr>
              <a:t>lé</a:t>
            </a:r>
            <a:r>
              <a:rPr sz="1539" spc="-314" baseline="-27777" dirty="0">
                <a:solidFill>
                  <a:srgbClr val="00007C"/>
                </a:solidFill>
                <a:latin typeface="Tahoma"/>
                <a:cs typeface="Tahoma"/>
              </a:rPr>
              <a:t>lé</a:t>
            </a:r>
            <a:r>
              <a:rPr sz="1026" spc="-209" dirty="0">
                <a:latin typeface="Tahoma"/>
                <a:cs typeface="Tahoma"/>
              </a:rPr>
              <a:t>a</a:t>
            </a:r>
            <a:r>
              <a:rPr sz="1539" spc="-314" baseline="-27777" dirty="0">
                <a:solidFill>
                  <a:srgbClr val="00007C"/>
                </a:solidFill>
                <a:latin typeface="Tahoma"/>
                <a:cs typeface="Tahoma"/>
              </a:rPr>
              <a:t>a</a:t>
            </a:r>
            <a:r>
              <a:rPr sz="1026" spc="-209" dirty="0">
                <a:latin typeface="Tahoma"/>
                <a:cs typeface="Tahoma"/>
              </a:rPr>
              <a:t>ir</a:t>
            </a:r>
            <a:r>
              <a:rPr sz="1539" spc="-314" baseline="-27777" dirty="0">
                <a:solidFill>
                  <a:srgbClr val="00007C"/>
                </a:solidFill>
                <a:latin typeface="Tahoma"/>
                <a:cs typeface="Tahoma"/>
              </a:rPr>
              <a:t>i</a:t>
            </a:r>
            <a:r>
              <a:rPr sz="1026" spc="-209" dirty="0">
                <a:latin typeface="Tahoma"/>
                <a:cs typeface="Tahoma"/>
              </a:rPr>
              <a:t>e</a:t>
            </a:r>
            <a:r>
              <a:rPr sz="1539" spc="-314" baseline="-27777" dirty="0">
                <a:solidFill>
                  <a:srgbClr val="00007C"/>
                </a:solidFill>
                <a:latin typeface="Tahoma"/>
                <a:cs typeface="Tahoma"/>
              </a:rPr>
              <a:t>re</a:t>
            </a:r>
            <a:r>
              <a:rPr sz="1026" spc="-209" dirty="0">
                <a:latin typeface="Tahoma"/>
                <a:cs typeface="Tahoma"/>
              </a:rPr>
              <a:t>s</a:t>
            </a:r>
            <a:r>
              <a:rPr sz="1539" spc="-314" baseline="-27777" dirty="0">
                <a:solidFill>
                  <a:srgbClr val="00007C"/>
                </a:solidFill>
                <a:latin typeface="Tahoma"/>
                <a:cs typeface="Tahoma"/>
              </a:rPr>
              <a:t>s</a:t>
            </a:r>
            <a:endParaRPr sz="1539" baseline="-27777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03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5680" y="2512644"/>
            <a:ext cx="2151554" cy="337915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0057" y="2873627"/>
            <a:ext cx="1993870" cy="24643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4271" y="930772"/>
            <a:ext cx="5114993" cy="1063014"/>
          </a:xfrm>
          <a:prstGeom prst="rect">
            <a:avLst/>
          </a:prstGeom>
        </p:spPr>
        <p:txBody>
          <a:bodyPr vert="horz" wrap="square" lIns="0" tIns="1031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 marR="4344">
              <a:spcBef>
                <a:spcPts val="81"/>
              </a:spcBef>
              <a:tabLst>
                <a:tab pos="3149876" algn="l"/>
              </a:tabLst>
            </a:pPr>
            <a:r>
              <a:rPr spc="-13" dirty="0"/>
              <a:t>Un</a:t>
            </a:r>
            <a:r>
              <a:rPr spc="-4" dirty="0"/>
              <a:t>e</a:t>
            </a:r>
            <a:r>
              <a:rPr dirty="0"/>
              <a:t> </a:t>
            </a:r>
            <a:r>
              <a:rPr spc="-13" dirty="0"/>
              <a:t>h</a:t>
            </a:r>
            <a:r>
              <a:rPr spc="9" dirty="0"/>
              <a:t>i</a:t>
            </a:r>
            <a:r>
              <a:rPr spc="-9" dirty="0"/>
              <a:t>é</a:t>
            </a:r>
            <a:r>
              <a:rPr spc="-4" dirty="0"/>
              <a:t>r</a:t>
            </a:r>
            <a:r>
              <a:rPr spc="-9" dirty="0"/>
              <a:t>a</a:t>
            </a:r>
            <a:r>
              <a:rPr spc="9" dirty="0"/>
              <a:t>r</a:t>
            </a:r>
            <a:r>
              <a:rPr spc="-9" dirty="0"/>
              <a:t>c</a:t>
            </a:r>
            <a:r>
              <a:rPr dirty="0"/>
              <a:t>h</a:t>
            </a:r>
            <a:r>
              <a:rPr spc="-4" dirty="0"/>
              <a:t>ie</a:t>
            </a:r>
            <a:r>
              <a:rPr dirty="0"/>
              <a:t>	</a:t>
            </a:r>
            <a:r>
              <a:rPr spc="-9" dirty="0"/>
              <a:t>a</a:t>
            </a:r>
            <a:r>
              <a:rPr spc="-13" dirty="0"/>
              <a:t>n</a:t>
            </a:r>
            <a:r>
              <a:rPr dirty="0"/>
              <a:t>a</a:t>
            </a:r>
            <a:r>
              <a:rPr spc="-4" dirty="0"/>
              <a:t>t</a:t>
            </a:r>
            <a:r>
              <a:rPr spc="-13" dirty="0"/>
              <a:t>o</a:t>
            </a:r>
            <a:r>
              <a:rPr dirty="0"/>
              <a:t>m</a:t>
            </a:r>
            <a:r>
              <a:rPr spc="-13" dirty="0"/>
              <a:t>o</a:t>
            </a:r>
            <a:r>
              <a:rPr spc="-4" dirty="0"/>
              <a:t>-  fonctionnelle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935" y="2904904"/>
            <a:ext cx="2771870" cy="19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7826" y="5774512"/>
            <a:ext cx="1216713" cy="5321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8073" y="796904"/>
            <a:ext cx="6830850" cy="1364635"/>
          </a:xfrm>
          <a:prstGeom prst="rect">
            <a:avLst/>
          </a:prstGeom>
        </p:spPr>
        <p:txBody>
          <a:bodyPr vert="horz" wrap="square" lIns="0" tIns="1031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1"/>
              </a:spcBef>
            </a:pPr>
            <a:r>
              <a:rPr spc="-4" dirty="0"/>
              <a:t>Cortex</a:t>
            </a:r>
            <a:r>
              <a:rPr spc="-9" dirty="0"/>
              <a:t> </a:t>
            </a:r>
            <a:r>
              <a:rPr spc="-4" dirty="0"/>
              <a:t>cérébral : Développement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0205" y="2125347"/>
            <a:ext cx="2775237" cy="2250295"/>
          </a:xfrm>
          <a:prstGeom prst="rect">
            <a:avLst/>
          </a:prstGeom>
        </p:spPr>
        <p:txBody>
          <a:bodyPr vert="horz" wrap="square" lIns="0" tIns="95567" rIns="0" bIns="0" rtlCol="0">
            <a:spAutoFit/>
          </a:bodyPr>
          <a:lstStyle/>
          <a:p>
            <a:pPr marL="304074" indent="-293214">
              <a:spcBef>
                <a:spcPts val="752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4074" algn="l"/>
              </a:tabLst>
            </a:pPr>
            <a:r>
              <a:rPr sz="2736" dirty="0">
                <a:latin typeface="Arial MT"/>
                <a:cs typeface="Arial MT"/>
              </a:rPr>
              <a:t>Glie</a:t>
            </a:r>
            <a:r>
              <a:rPr sz="2736" spc="-43" dirty="0">
                <a:latin typeface="Arial MT"/>
                <a:cs typeface="Arial MT"/>
              </a:rPr>
              <a:t> </a:t>
            </a:r>
            <a:r>
              <a:rPr sz="2736" spc="-4" dirty="0">
                <a:latin typeface="Arial MT"/>
                <a:cs typeface="Arial MT"/>
              </a:rPr>
              <a:t>radiaire</a:t>
            </a:r>
            <a:endParaRPr sz="2736">
              <a:latin typeface="Arial MT"/>
              <a:cs typeface="Arial MT"/>
            </a:endParaRPr>
          </a:p>
          <a:p>
            <a:pPr marL="646699" lvl="1" indent="-245974">
              <a:spcBef>
                <a:spcPts val="577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647242" algn="l"/>
              </a:tabLst>
            </a:pPr>
            <a:r>
              <a:rPr sz="2394" spc="-4" dirty="0">
                <a:latin typeface="Arial MT"/>
                <a:cs typeface="Arial MT"/>
              </a:rPr>
              <a:t>Zone</a:t>
            </a:r>
            <a:r>
              <a:rPr sz="2394" spc="-26" dirty="0">
                <a:latin typeface="Arial MT"/>
                <a:cs typeface="Arial MT"/>
              </a:rPr>
              <a:t> </a:t>
            </a:r>
            <a:r>
              <a:rPr sz="2394" spc="-4" dirty="0">
                <a:latin typeface="Arial MT"/>
                <a:cs typeface="Arial MT"/>
              </a:rPr>
              <a:t>marginale</a:t>
            </a:r>
            <a:endParaRPr sz="2394">
              <a:latin typeface="Arial MT"/>
              <a:cs typeface="Arial MT"/>
            </a:endParaRPr>
          </a:p>
          <a:p>
            <a:pPr marR="401811" algn="r">
              <a:spcBef>
                <a:spcPts val="13"/>
              </a:spcBef>
            </a:pPr>
            <a:r>
              <a:rPr sz="2394" spc="-4" dirty="0">
                <a:latin typeface="Arial MT"/>
                <a:cs typeface="Arial MT"/>
              </a:rPr>
              <a:t>-&gt;</a:t>
            </a:r>
            <a:r>
              <a:rPr sz="2394" spc="-81" dirty="0">
                <a:latin typeface="Arial MT"/>
                <a:cs typeface="Arial MT"/>
              </a:rPr>
              <a:t> </a:t>
            </a:r>
            <a:r>
              <a:rPr sz="2394" dirty="0">
                <a:latin typeface="Arial MT"/>
                <a:cs typeface="Arial MT"/>
              </a:rPr>
              <a:t>périphérie</a:t>
            </a:r>
            <a:endParaRPr sz="2394">
              <a:latin typeface="Arial MT"/>
              <a:cs typeface="Arial MT"/>
            </a:endParaRPr>
          </a:p>
          <a:p>
            <a:pPr marL="303531" marR="380634" indent="-293214" algn="r">
              <a:spcBef>
                <a:spcPts val="641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4074" algn="l"/>
              </a:tabLst>
            </a:pPr>
            <a:r>
              <a:rPr sz="2736" spc="-4" dirty="0">
                <a:latin typeface="Arial MT"/>
                <a:cs typeface="Arial MT"/>
              </a:rPr>
              <a:t>Migration</a:t>
            </a:r>
            <a:r>
              <a:rPr sz="2736" spc="-77" dirty="0">
                <a:latin typeface="Arial MT"/>
                <a:cs typeface="Arial MT"/>
              </a:rPr>
              <a:t> </a:t>
            </a:r>
            <a:r>
              <a:rPr sz="2736" spc="-4" dirty="0">
                <a:latin typeface="Arial MT"/>
                <a:cs typeface="Arial MT"/>
              </a:rPr>
              <a:t>des </a:t>
            </a:r>
            <a:r>
              <a:rPr sz="2736" spc="-748" dirty="0">
                <a:latin typeface="Arial MT"/>
                <a:cs typeface="Arial MT"/>
              </a:rPr>
              <a:t> </a:t>
            </a:r>
            <a:r>
              <a:rPr sz="2736" spc="-9" dirty="0">
                <a:latin typeface="Arial MT"/>
                <a:cs typeface="Arial MT"/>
              </a:rPr>
              <a:t>neuroblastes</a:t>
            </a:r>
            <a:endParaRPr sz="2736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77365" y="2074776"/>
            <a:ext cx="3703645" cy="30781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40254" y="5362270"/>
            <a:ext cx="1638752" cy="116251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684" i="1" dirty="0">
                <a:latin typeface="Arial"/>
                <a:cs typeface="Arial"/>
              </a:rPr>
              <a:t>Glie</a:t>
            </a:r>
            <a:r>
              <a:rPr sz="684" i="1" spc="-4" dirty="0">
                <a:latin typeface="Arial"/>
                <a:cs typeface="Arial"/>
              </a:rPr>
              <a:t> radiaire</a:t>
            </a:r>
            <a:r>
              <a:rPr sz="684" i="1" dirty="0">
                <a:latin typeface="Arial"/>
                <a:cs typeface="Arial"/>
              </a:rPr>
              <a:t> –</a:t>
            </a:r>
            <a:r>
              <a:rPr sz="684" i="1" spc="-4" dirty="0">
                <a:latin typeface="Arial"/>
                <a:cs typeface="Arial"/>
              </a:rPr>
              <a:t> migration</a:t>
            </a:r>
            <a:r>
              <a:rPr sz="684" i="1" spc="9" dirty="0">
                <a:latin typeface="Arial"/>
                <a:cs typeface="Arial"/>
              </a:rPr>
              <a:t> </a:t>
            </a:r>
            <a:r>
              <a:rPr sz="684" i="1" spc="-4" dirty="0">
                <a:latin typeface="Arial"/>
                <a:cs typeface="Arial"/>
              </a:rPr>
              <a:t>des</a:t>
            </a:r>
            <a:r>
              <a:rPr sz="684" i="1" spc="4" dirty="0">
                <a:latin typeface="Arial"/>
                <a:cs typeface="Arial"/>
              </a:rPr>
              <a:t> </a:t>
            </a:r>
            <a:r>
              <a:rPr sz="684" i="1" dirty="0">
                <a:latin typeface="Arial"/>
                <a:cs typeface="Arial"/>
              </a:rPr>
              <a:t>neuroblastes</a:t>
            </a:r>
            <a:endParaRPr sz="684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42770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64445" y="1828473"/>
            <a:ext cx="4730554" cy="4478605"/>
            <a:chOff x="4285365" y="1906523"/>
            <a:chExt cx="5532120" cy="5237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4069" y="6521196"/>
              <a:ext cx="1422878" cy="622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4105" y="4491227"/>
              <a:ext cx="3168395" cy="21671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5365" y="1906523"/>
              <a:ext cx="2429255" cy="28087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8530" y="1978152"/>
              <a:ext cx="3041335" cy="222503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8074" y="1181933"/>
            <a:ext cx="5920251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spc="-4" dirty="0"/>
              <a:t>Anatomie</a:t>
            </a:r>
            <a:r>
              <a:rPr sz="3762" spc="-13" dirty="0"/>
              <a:t> </a:t>
            </a:r>
            <a:r>
              <a:rPr sz="3762" dirty="0"/>
              <a:t>:</a:t>
            </a:r>
            <a:r>
              <a:rPr sz="3762" spc="-9" dirty="0"/>
              <a:t> </a:t>
            </a:r>
            <a:r>
              <a:rPr sz="3762" spc="-4" dirty="0"/>
              <a:t>Faces</a:t>
            </a:r>
            <a:r>
              <a:rPr sz="3762" spc="-9" dirty="0"/>
              <a:t> </a:t>
            </a:r>
            <a:r>
              <a:rPr sz="3762" dirty="0"/>
              <a:t>et </a:t>
            </a:r>
            <a:r>
              <a:rPr sz="3762" spc="-4" dirty="0"/>
              <a:t>pôles</a:t>
            </a:r>
            <a:endParaRPr sz="3762"/>
          </a:p>
        </p:txBody>
      </p:sp>
      <p:sp>
        <p:nvSpPr>
          <p:cNvPr id="9" name="object 9"/>
          <p:cNvSpPr txBox="1"/>
          <p:nvPr/>
        </p:nvSpPr>
        <p:spPr>
          <a:xfrm>
            <a:off x="821771" y="2175989"/>
            <a:ext cx="2463016" cy="114255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indent="-293214">
              <a:spcBef>
                <a:spcPts val="86"/>
              </a:spcBef>
              <a:buClr>
                <a:srgbClr val="00007C"/>
              </a:buClr>
              <a:buSzPct val="77777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539" dirty="0">
                <a:latin typeface="Arial MT"/>
                <a:cs typeface="Arial MT"/>
              </a:rPr>
              <a:t>2</a:t>
            </a:r>
            <a:r>
              <a:rPr sz="1539" spc="-43" dirty="0">
                <a:latin typeface="Arial MT"/>
                <a:cs typeface="Arial MT"/>
              </a:rPr>
              <a:t> </a:t>
            </a:r>
            <a:r>
              <a:rPr sz="1539" spc="-4" dirty="0">
                <a:latin typeface="Arial MT"/>
                <a:cs typeface="Arial MT"/>
              </a:rPr>
              <a:t>hémisphères</a:t>
            </a:r>
            <a:endParaRPr sz="1539">
              <a:latin typeface="Arial MT"/>
              <a:cs typeface="Arial MT"/>
            </a:endParaRPr>
          </a:p>
          <a:p>
            <a:pPr marL="304074" indent="-293214">
              <a:buClr>
                <a:srgbClr val="00007C"/>
              </a:buClr>
              <a:buSzPct val="77777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539" spc="-4" dirty="0">
                <a:latin typeface="Arial MT"/>
                <a:cs typeface="Arial MT"/>
              </a:rPr>
              <a:t>Fissure</a:t>
            </a:r>
            <a:r>
              <a:rPr sz="1539" spc="-30" dirty="0">
                <a:latin typeface="Arial MT"/>
                <a:cs typeface="Arial MT"/>
              </a:rPr>
              <a:t> </a:t>
            </a:r>
            <a:r>
              <a:rPr sz="1539" spc="-4" dirty="0">
                <a:latin typeface="Arial MT"/>
                <a:cs typeface="Arial MT"/>
              </a:rPr>
              <a:t>longitudinale</a:t>
            </a:r>
            <a:endParaRPr sz="1539">
              <a:latin typeface="Arial MT"/>
              <a:cs typeface="Arial MT"/>
            </a:endParaRPr>
          </a:p>
          <a:p>
            <a:pPr marL="304074" indent="-293214">
              <a:buClr>
                <a:srgbClr val="00007C"/>
              </a:buClr>
              <a:buSzPct val="77777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539" spc="-4" dirty="0">
                <a:latin typeface="Arial MT"/>
                <a:cs typeface="Arial MT"/>
              </a:rPr>
              <a:t>Commissures</a:t>
            </a:r>
            <a:endParaRPr sz="1539">
              <a:latin typeface="Arial MT"/>
              <a:cs typeface="Arial MT"/>
            </a:endParaRPr>
          </a:p>
          <a:p>
            <a:pPr marL="646699" lvl="1" indent="-245431">
              <a:spcBef>
                <a:spcPts val="4"/>
              </a:spcBef>
              <a:buClr>
                <a:srgbClr val="9999CC"/>
              </a:buClr>
              <a:buSzPct val="81250"/>
              <a:buFont typeface="Wingdings"/>
              <a:buChar char=""/>
              <a:tabLst>
                <a:tab pos="646699" algn="l"/>
                <a:tab pos="647242" algn="l"/>
              </a:tabLst>
            </a:pPr>
            <a:r>
              <a:rPr sz="1368" spc="-4" dirty="0">
                <a:latin typeface="Arial MT"/>
                <a:cs typeface="Arial MT"/>
              </a:rPr>
              <a:t>Corps</a:t>
            </a:r>
            <a:r>
              <a:rPr sz="1368" spc="-34" dirty="0">
                <a:latin typeface="Arial MT"/>
                <a:cs typeface="Arial MT"/>
              </a:rPr>
              <a:t> </a:t>
            </a:r>
            <a:r>
              <a:rPr sz="1368" dirty="0">
                <a:latin typeface="Arial MT"/>
                <a:cs typeface="Arial MT"/>
              </a:rPr>
              <a:t>calleux</a:t>
            </a:r>
            <a:endParaRPr sz="1368">
              <a:latin typeface="Arial MT"/>
              <a:cs typeface="Arial MT"/>
            </a:endParaRPr>
          </a:p>
          <a:p>
            <a:pPr marL="646699" lvl="1" indent="-245431">
              <a:buClr>
                <a:srgbClr val="9999CC"/>
              </a:buClr>
              <a:buSzPct val="81250"/>
              <a:buFont typeface="Wingdings"/>
              <a:buChar char=""/>
              <a:tabLst>
                <a:tab pos="646699" algn="l"/>
                <a:tab pos="647242" algn="l"/>
              </a:tabLst>
            </a:pPr>
            <a:r>
              <a:rPr sz="1368" spc="-4" dirty="0">
                <a:latin typeface="Arial MT"/>
                <a:cs typeface="Arial MT"/>
              </a:rPr>
              <a:t>Commissure</a:t>
            </a:r>
            <a:r>
              <a:rPr sz="1368" spc="-21" dirty="0">
                <a:latin typeface="Arial MT"/>
                <a:cs typeface="Arial MT"/>
              </a:rPr>
              <a:t> </a:t>
            </a:r>
            <a:r>
              <a:rPr sz="1368" spc="-4" dirty="0">
                <a:latin typeface="Arial MT"/>
                <a:cs typeface="Arial MT"/>
              </a:rPr>
              <a:t>antérieure</a:t>
            </a:r>
            <a:endParaRPr sz="1368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772" y="3299332"/>
            <a:ext cx="2549352" cy="194633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646699" indent="-245431">
              <a:spcBef>
                <a:spcPts val="81"/>
              </a:spcBef>
              <a:buClr>
                <a:srgbClr val="9999CC"/>
              </a:buClr>
              <a:buSzPct val="81250"/>
              <a:buFont typeface="Wingdings"/>
              <a:buChar char=""/>
              <a:tabLst>
                <a:tab pos="646699" algn="l"/>
                <a:tab pos="647242" algn="l"/>
              </a:tabLst>
            </a:pPr>
            <a:r>
              <a:rPr sz="1368" spc="-4" dirty="0">
                <a:latin typeface="Arial MT"/>
                <a:cs typeface="Arial MT"/>
              </a:rPr>
              <a:t>Commissure</a:t>
            </a:r>
            <a:r>
              <a:rPr sz="1368" spc="-21" dirty="0">
                <a:latin typeface="Arial MT"/>
                <a:cs typeface="Arial MT"/>
              </a:rPr>
              <a:t> </a:t>
            </a:r>
            <a:r>
              <a:rPr sz="1368" spc="-4" dirty="0">
                <a:latin typeface="Arial MT"/>
                <a:cs typeface="Arial MT"/>
              </a:rPr>
              <a:t>postérieure</a:t>
            </a:r>
            <a:endParaRPr sz="1368">
              <a:latin typeface="Arial MT"/>
              <a:cs typeface="Arial MT"/>
            </a:endParaRPr>
          </a:p>
          <a:p>
            <a:pPr marL="304074" indent="-293214">
              <a:lnSpc>
                <a:spcPts val="1847"/>
              </a:lnSpc>
              <a:spcBef>
                <a:spcPts val="4"/>
              </a:spcBef>
              <a:buClr>
                <a:srgbClr val="00007C"/>
              </a:buClr>
              <a:buSzPct val="77777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539" dirty="0">
                <a:latin typeface="Arial MT"/>
                <a:cs typeface="Arial MT"/>
              </a:rPr>
              <a:t>3</a:t>
            </a:r>
            <a:r>
              <a:rPr sz="1539" spc="-43" dirty="0">
                <a:latin typeface="Arial MT"/>
                <a:cs typeface="Arial MT"/>
              </a:rPr>
              <a:t> </a:t>
            </a:r>
            <a:r>
              <a:rPr sz="1539" spc="-4" dirty="0">
                <a:latin typeface="Arial MT"/>
                <a:cs typeface="Arial MT"/>
              </a:rPr>
              <a:t>Faces</a:t>
            </a:r>
            <a:endParaRPr sz="1539">
              <a:latin typeface="Arial MT"/>
              <a:cs typeface="Arial MT"/>
            </a:endParaRPr>
          </a:p>
          <a:p>
            <a:pPr marL="646699" lvl="1" indent="-245431">
              <a:lnSpc>
                <a:spcPts val="1642"/>
              </a:lnSpc>
              <a:buClr>
                <a:srgbClr val="9999CC"/>
              </a:buClr>
              <a:buSzPct val="81250"/>
              <a:buFont typeface="Wingdings"/>
              <a:buChar char=""/>
              <a:tabLst>
                <a:tab pos="646699" algn="l"/>
                <a:tab pos="647242" algn="l"/>
              </a:tabLst>
            </a:pPr>
            <a:r>
              <a:rPr sz="1368" spc="-4" dirty="0">
                <a:latin typeface="Arial MT"/>
                <a:cs typeface="Arial MT"/>
              </a:rPr>
              <a:t>Latérale</a:t>
            </a:r>
            <a:endParaRPr sz="1368">
              <a:latin typeface="Arial MT"/>
              <a:cs typeface="Arial MT"/>
            </a:endParaRPr>
          </a:p>
          <a:p>
            <a:pPr marL="646699" lvl="1" indent="-245431">
              <a:spcBef>
                <a:spcPts val="9"/>
              </a:spcBef>
              <a:buClr>
                <a:srgbClr val="9999CC"/>
              </a:buClr>
              <a:buSzPct val="81250"/>
              <a:buFont typeface="Wingdings"/>
              <a:buChar char=""/>
              <a:tabLst>
                <a:tab pos="646699" algn="l"/>
                <a:tab pos="647242" algn="l"/>
              </a:tabLst>
            </a:pPr>
            <a:r>
              <a:rPr sz="1368" spc="-4" dirty="0">
                <a:latin typeface="Arial MT"/>
                <a:cs typeface="Arial MT"/>
              </a:rPr>
              <a:t>Inférieure</a:t>
            </a:r>
            <a:endParaRPr sz="1368">
              <a:latin typeface="Arial MT"/>
              <a:cs typeface="Arial MT"/>
            </a:endParaRPr>
          </a:p>
          <a:p>
            <a:pPr marL="646699" lvl="1" indent="-245431">
              <a:buClr>
                <a:srgbClr val="9999CC"/>
              </a:buClr>
              <a:buSzPct val="81250"/>
              <a:buFont typeface="Wingdings"/>
              <a:buChar char=""/>
              <a:tabLst>
                <a:tab pos="646699" algn="l"/>
                <a:tab pos="647242" algn="l"/>
              </a:tabLst>
            </a:pPr>
            <a:r>
              <a:rPr sz="1368" spc="-4" dirty="0">
                <a:latin typeface="Arial MT"/>
                <a:cs typeface="Arial MT"/>
              </a:rPr>
              <a:t>Face</a:t>
            </a:r>
            <a:r>
              <a:rPr sz="1368" spc="-26" dirty="0">
                <a:latin typeface="Arial MT"/>
                <a:cs typeface="Arial MT"/>
              </a:rPr>
              <a:t> </a:t>
            </a:r>
            <a:r>
              <a:rPr sz="1368" spc="-4" dirty="0">
                <a:latin typeface="Arial MT"/>
                <a:cs typeface="Arial MT"/>
              </a:rPr>
              <a:t>médiale</a:t>
            </a:r>
            <a:endParaRPr sz="1368">
              <a:latin typeface="Arial MT"/>
              <a:cs typeface="Arial MT"/>
            </a:endParaRPr>
          </a:p>
          <a:p>
            <a:pPr marL="304074" indent="-293214">
              <a:spcBef>
                <a:spcPts val="4"/>
              </a:spcBef>
              <a:buClr>
                <a:srgbClr val="00007C"/>
              </a:buClr>
              <a:buSzPct val="77777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539" dirty="0">
                <a:latin typeface="Arial MT"/>
                <a:cs typeface="Arial MT"/>
              </a:rPr>
              <a:t>3</a:t>
            </a:r>
            <a:r>
              <a:rPr sz="1539" spc="-34" dirty="0">
                <a:latin typeface="Arial MT"/>
                <a:cs typeface="Arial MT"/>
              </a:rPr>
              <a:t> </a:t>
            </a:r>
            <a:r>
              <a:rPr sz="1539" spc="-9" dirty="0">
                <a:latin typeface="Arial MT"/>
                <a:cs typeface="Arial MT"/>
              </a:rPr>
              <a:t>Pôles</a:t>
            </a:r>
            <a:endParaRPr sz="1539">
              <a:latin typeface="Arial MT"/>
              <a:cs typeface="Arial MT"/>
            </a:endParaRPr>
          </a:p>
          <a:p>
            <a:pPr marL="646699" lvl="1" indent="-245431">
              <a:spcBef>
                <a:spcPts val="4"/>
              </a:spcBef>
              <a:buClr>
                <a:srgbClr val="9999CC"/>
              </a:buClr>
              <a:buSzPct val="81250"/>
              <a:buFont typeface="Wingdings"/>
              <a:buChar char=""/>
              <a:tabLst>
                <a:tab pos="646699" algn="l"/>
                <a:tab pos="647242" algn="l"/>
              </a:tabLst>
            </a:pPr>
            <a:r>
              <a:rPr sz="1368" spc="-4" dirty="0">
                <a:latin typeface="Arial MT"/>
                <a:cs typeface="Arial MT"/>
              </a:rPr>
              <a:t>Frontal</a:t>
            </a:r>
            <a:endParaRPr sz="1368">
              <a:latin typeface="Arial MT"/>
              <a:cs typeface="Arial MT"/>
            </a:endParaRPr>
          </a:p>
          <a:p>
            <a:pPr marL="646699" lvl="1" indent="-245431">
              <a:buClr>
                <a:srgbClr val="9999CC"/>
              </a:buClr>
              <a:buSzPct val="81250"/>
              <a:buFont typeface="Wingdings"/>
              <a:buChar char=""/>
              <a:tabLst>
                <a:tab pos="646699" algn="l"/>
                <a:tab pos="647242" algn="l"/>
              </a:tabLst>
            </a:pPr>
            <a:r>
              <a:rPr sz="1368" spc="-4" dirty="0">
                <a:latin typeface="Arial MT"/>
                <a:cs typeface="Arial MT"/>
              </a:rPr>
              <a:t>Temporal</a:t>
            </a:r>
            <a:endParaRPr sz="1368">
              <a:latin typeface="Arial MT"/>
              <a:cs typeface="Arial MT"/>
            </a:endParaRPr>
          </a:p>
          <a:p>
            <a:pPr marL="646699" lvl="1" indent="-245431">
              <a:spcBef>
                <a:spcPts val="13"/>
              </a:spcBef>
              <a:buClr>
                <a:srgbClr val="9999CC"/>
              </a:buClr>
              <a:buSzPct val="81250"/>
              <a:buFont typeface="Wingdings"/>
              <a:buChar char=""/>
              <a:tabLst>
                <a:tab pos="646699" algn="l"/>
                <a:tab pos="647242" algn="l"/>
              </a:tabLst>
            </a:pPr>
            <a:r>
              <a:rPr sz="1368" spc="-4" dirty="0">
                <a:latin typeface="Arial MT"/>
                <a:cs typeface="Arial MT"/>
              </a:rPr>
              <a:t>Occipital</a:t>
            </a:r>
            <a:endParaRPr sz="1368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4739" y="5637241"/>
            <a:ext cx="487608" cy="116251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684" i="1" dirty="0">
                <a:latin typeface="Arial"/>
                <a:cs typeface="Arial"/>
              </a:rPr>
              <a:t>Vue</a:t>
            </a:r>
            <a:r>
              <a:rPr sz="684" i="1" spc="-38" dirty="0">
                <a:latin typeface="Arial"/>
                <a:cs typeface="Arial"/>
              </a:rPr>
              <a:t> </a:t>
            </a:r>
            <a:r>
              <a:rPr sz="684" i="1" spc="-4" dirty="0">
                <a:latin typeface="Arial"/>
                <a:cs typeface="Arial"/>
              </a:rPr>
              <a:t>latérale</a:t>
            </a:r>
            <a:endParaRPr sz="684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56276" y="3576910"/>
            <a:ext cx="507155" cy="116251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684" i="1" dirty="0">
                <a:latin typeface="Arial"/>
                <a:cs typeface="Arial"/>
              </a:rPr>
              <a:t>Vue</a:t>
            </a:r>
            <a:r>
              <a:rPr sz="684" i="1" spc="-38" dirty="0">
                <a:latin typeface="Arial"/>
                <a:cs typeface="Arial"/>
              </a:rPr>
              <a:t> </a:t>
            </a:r>
            <a:r>
              <a:rPr sz="684" i="1" spc="-4" dirty="0">
                <a:latin typeface="Arial"/>
                <a:cs typeface="Arial"/>
              </a:rPr>
              <a:t>médiale</a:t>
            </a:r>
            <a:endParaRPr sz="684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71153" y="2517858"/>
            <a:ext cx="245433" cy="97739"/>
          </a:xfrm>
          <a:custGeom>
            <a:avLst/>
            <a:gdLst/>
            <a:ahLst/>
            <a:cxnLst/>
            <a:rect l="l" t="t" r="r" b="b"/>
            <a:pathLst>
              <a:path w="287020" h="114300">
                <a:moveTo>
                  <a:pt x="192024" y="76200"/>
                </a:moveTo>
                <a:lnTo>
                  <a:pt x="192024" y="38100"/>
                </a:lnTo>
                <a:lnTo>
                  <a:pt x="0" y="38100"/>
                </a:lnTo>
                <a:lnTo>
                  <a:pt x="0" y="76200"/>
                </a:lnTo>
                <a:lnTo>
                  <a:pt x="192024" y="76200"/>
                </a:lnTo>
                <a:close/>
              </a:path>
              <a:path w="287020" h="114300">
                <a:moveTo>
                  <a:pt x="286512" y="57912"/>
                </a:moveTo>
                <a:lnTo>
                  <a:pt x="172212" y="0"/>
                </a:lnTo>
                <a:lnTo>
                  <a:pt x="172212" y="38100"/>
                </a:lnTo>
                <a:lnTo>
                  <a:pt x="192024" y="38100"/>
                </a:lnTo>
                <a:lnTo>
                  <a:pt x="192024" y="104526"/>
                </a:lnTo>
                <a:lnTo>
                  <a:pt x="286512" y="57912"/>
                </a:lnTo>
                <a:close/>
              </a:path>
              <a:path w="287020" h="114300">
                <a:moveTo>
                  <a:pt x="192024" y="104526"/>
                </a:moveTo>
                <a:lnTo>
                  <a:pt x="192024" y="76200"/>
                </a:lnTo>
                <a:lnTo>
                  <a:pt x="172212" y="76200"/>
                </a:lnTo>
                <a:lnTo>
                  <a:pt x="172212" y="114300"/>
                </a:lnTo>
                <a:lnTo>
                  <a:pt x="192024" y="1045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5836" y="2953121"/>
            <a:ext cx="246519" cy="97739"/>
          </a:xfrm>
          <a:custGeom>
            <a:avLst/>
            <a:gdLst/>
            <a:ahLst/>
            <a:cxnLst/>
            <a:rect l="l" t="t" r="r" b="b"/>
            <a:pathLst>
              <a:path w="288289" h="114300">
                <a:moveTo>
                  <a:pt x="192024" y="76200"/>
                </a:moveTo>
                <a:lnTo>
                  <a:pt x="192024" y="38100"/>
                </a:lnTo>
                <a:lnTo>
                  <a:pt x="0" y="38100"/>
                </a:lnTo>
                <a:lnTo>
                  <a:pt x="0" y="76200"/>
                </a:lnTo>
                <a:lnTo>
                  <a:pt x="192024" y="76200"/>
                </a:lnTo>
                <a:close/>
              </a:path>
              <a:path w="288289" h="114300">
                <a:moveTo>
                  <a:pt x="288036" y="57912"/>
                </a:moveTo>
                <a:lnTo>
                  <a:pt x="173736" y="0"/>
                </a:lnTo>
                <a:lnTo>
                  <a:pt x="173736" y="38100"/>
                </a:lnTo>
                <a:lnTo>
                  <a:pt x="192024" y="38100"/>
                </a:lnTo>
                <a:lnTo>
                  <a:pt x="192024" y="105277"/>
                </a:lnTo>
                <a:lnTo>
                  <a:pt x="288036" y="57912"/>
                </a:lnTo>
                <a:close/>
              </a:path>
              <a:path w="288289" h="114300">
                <a:moveTo>
                  <a:pt x="192024" y="105277"/>
                </a:moveTo>
                <a:lnTo>
                  <a:pt x="192024" y="76200"/>
                </a:lnTo>
                <a:lnTo>
                  <a:pt x="173736" y="76200"/>
                </a:lnTo>
                <a:lnTo>
                  <a:pt x="173736" y="114300"/>
                </a:lnTo>
                <a:lnTo>
                  <a:pt x="192024" y="105277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15193" y="3166843"/>
            <a:ext cx="246519" cy="97739"/>
          </a:xfrm>
          <a:custGeom>
            <a:avLst/>
            <a:gdLst/>
            <a:ahLst/>
            <a:cxnLst/>
            <a:rect l="l" t="t" r="r" b="b"/>
            <a:pathLst>
              <a:path w="288289" h="114300">
                <a:moveTo>
                  <a:pt x="192024" y="76200"/>
                </a:moveTo>
                <a:lnTo>
                  <a:pt x="192024" y="38100"/>
                </a:lnTo>
                <a:lnTo>
                  <a:pt x="0" y="38100"/>
                </a:lnTo>
                <a:lnTo>
                  <a:pt x="0" y="76200"/>
                </a:lnTo>
                <a:lnTo>
                  <a:pt x="192024" y="76200"/>
                </a:lnTo>
                <a:close/>
              </a:path>
              <a:path w="288289" h="114300">
                <a:moveTo>
                  <a:pt x="288036" y="56388"/>
                </a:moveTo>
                <a:lnTo>
                  <a:pt x="173736" y="0"/>
                </a:lnTo>
                <a:lnTo>
                  <a:pt x="173736" y="38100"/>
                </a:lnTo>
                <a:lnTo>
                  <a:pt x="192024" y="38100"/>
                </a:lnTo>
                <a:lnTo>
                  <a:pt x="192024" y="105034"/>
                </a:lnTo>
                <a:lnTo>
                  <a:pt x="288036" y="56388"/>
                </a:lnTo>
                <a:close/>
              </a:path>
              <a:path w="288289" h="114300">
                <a:moveTo>
                  <a:pt x="192024" y="105034"/>
                </a:moveTo>
                <a:lnTo>
                  <a:pt x="192024" y="76200"/>
                </a:lnTo>
                <a:lnTo>
                  <a:pt x="173736" y="76200"/>
                </a:lnTo>
                <a:lnTo>
                  <a:pt x="173736" y="114300"/>
                </a:lnTo>
                <a:lnTo>
                  <a:pt x="192024" y="105034"/>
                </a:lnTo>
                <a:close/>
              </a:path>
            </a:pathLst>
          </a:custGeom>
          <a:solidFill>
            <a:srgbClr val="8BD4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4438537" y="2086504"/>
            <a:ext cx="3272618" cy="3608731"/>
            <a:chOff x="5190622" y="2208276"/>
            <a:chExt cx="3827145" cy="4220210"/>
          </a:xfrm>
        </p:grpSpPr>
        <p:sp>
          <p:nvSpPr>
            <p:cNvPr id="17" name="object 17"/>
            <p:cNvSpPr/>
            <p:nvPr/>
          </p:nvSpPr>
          <p:spPr>
            <a:xfrm>
              <a:off x="5190622" y="2208276"/>
              <a:ext cx="287020" cy="114300"/>
            </a:xfrm>
            <a:custGeom>
              <a:avLst/>
              <a:gdLst/>
              <a:ahLst/>
              <a:cxnLst/>
              <a:rect l="l" t="t" r="r" b="b"/>
              <a:pathLst>
                <a:path w="287020" h="114300">
                  <a:moveTo>
                    <a:pt x="192024" y="76200"/>
                  </a:moveTo>
                  <a:lnTo>
                    <a:pt x="192024" y="3810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192024" y="76200"/>
                  </a:lnTo>
                  <a:close/>
                </a:path>
                <a:path w="287020" h="114300">
                  <a:moveTo>
                    <a:pt x="286512" y="56388"/>
                  </a:moveTo>
                  <a:lnTo>
                    <a:pt x="172212" y="0"/>
                  </a:lnTo>
                  <a:lnTo>
                    <a:pt x="172212" y="38100"/>
                  </a:lnTo>
                  <a:lnTo>
                    <a:pt x="192024" y="38100"/>
                  </a:lnTo>
                  <a:lnTo>
                    <a:pt x="192024" y="104261"/>
                  </a:lnTo>
                  <a:lnTo>
                    <a:pt x="286512" y="56388"/>
                  </a:lnTo>
                  <a:close/>
                </a:path>
                <a:path w="287020" h="114300">
                  <a:moveTo>
                    <a:pt x="192024" y="104261"/>
                  </a:moveTo>
                  <a:lnTo>
                    <a:pt x="192024" y="76200"/>
                  </a:lnTo>
                  <a:lnTo>
                    <a:pt x="172212" y="76200"/>
                  </a:lnTo>
                  <a:lnTo>
                    <a:pt x="172212" y="114300"/>
                  </a:lnTo>
                  <a:lnTo>
                    <a:pt x="192024" y="1042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17542" y="3000756"/>
              <a:ext cx="288290" cy="114300"/>
            </a:xfrm>
            <a:custGeom>
              <a:avLst/>
              <a:gdLst/>
              <a:ahLst/>
              <a:cxnLst/>
              <a:rect l="l" t="t" r="r" b="b"/>
              <a:pathLst>
                <a:path w="288290" h="114300">
                  <a:moveTo>
                    <a:pt x="192024" y="76200"/>
                  </a:moveTo>
                  <a:lnTo>
                    <a:pt x="192024" y="3810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192024" y="76200"/>
                  </a:lnTo>
                  <a:close/>
                </a:path>
                <a:path w="288290" h="114300">
                  <a:moveTo>
                    <a:pt x="288036" y="56388"/>
                  </a:moveTo>
                  <a:lnTo>
                    <a:pt x="173736" y="0"/>
                  </a:lnTo>
                  <a:lnTo>
                    <a:pt x="173736" y="38100"/>
                  </a:lnTo>
                  <a:lnTo>
                    <a:pt x="192024" y="38100"/>
                  </a:lnTo>
                  <a:lnTo>
                    <a:pt x="192024" y="105034"/>
                  </a:lnTo>
                  <a:lnTo>
                    <a:pt x="288036" y="56388"/>
                  </a:lnTo>
                  <a:close/>
                </a:path>
                <a:path w="288290" h="114300">
                  <a:moveTo>
                    <a:pt x="192024" y="105034"/>
                  </a:moveTo>
                  <a:lnTo>
                    <a:pt x="192024" y="76200"/>
                  </a:lnTo>
                  <a:lnTo>
                    <a:pt x="173736" y="76200"/>
                  </a:lnTo>
                  <a:lnTo>
                    <a:pt x="173736" y="114300"/>
                  </a:lnTo>
                  <a:lnTo>
                    <a:pt x="192024" y="105034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00066" y="3244596"/>
              <a:ext cx="288290" cy="114300"/>
            </a:xfrm>
            <a:custGeom>
              <a:avLst/>
              <a:gdLst/>
              <a:ahLst/>
              <a:cxnLst/>
              <a:rect l="l" t="t" r="r" b="b"/>
              <a:pathLst>
                <a:path w="288290" h="114300">
                  <a:moveTo>
                    <a:pt x="192024" y="76200"/>
                  </a:moveTo>
                  <a:lnTo>
                    <a:pt x="192024" y="3810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192024" y="76200"/>
                  </a:lnTo>
                  <a:close/>
                </a:path>
                <a:path w="288290" h="114300">
                  <a:moveTo>
                    <a:pt x="288036" y="56388"/>
                  </a:moveTo>
                  <a:lnTo>
                    <a:pt x="173736" y="0"/>
                  </a:lnTo>
                  <a:lnTo>
                    <a:pt x="173736" y="38100"/>
                  </a:lnTo>
                  <a:lnTo>
                    <a:pt x="192024" y="38100"/>
                  </a:lnTo>
                  <a:lnTo>
                    <a:pt x="192024" y="105034"/>
                  </a:lnTo>
                  <a:lnTo>
                    <a:pt x="288036" y="56388"/>
                  </a:lnTo>
                  <a:close/>
                </a:path>
                <a:path w="288290" h="114300">
                  <a:moveTo>
                    <a:pt x="192024" y="105034"/>
                  </a:moveTo>
                  <a:lnTo>
                    <a:pt x="192024" y="76200"/>
                  </a:lnTo>
                  <a:lnTo>
                    <a:pt x="173736" y="76200"/>
                  </a:lnTo>
                  <a:lnTo>
                    <a:pt x="173736" y="114300"/>
                  </a:lnTo>
                  <a:lnTo>
                    <a:pt x="192024" y="105034"/>
                  </a:lnTo>
                  <a:close/>
                </a:path>
              </a:pathLst>
            </a:custGeom>
            <a:solidFill>
              <a:srgbClr val="8BD4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46070" y="5736336"/>
              <a:ext cx="288290" cy="114300"/>
            </a:xfrm>
            <a:custGeom>
              <a:avLst/>
              <a:gdLst/>
              <a:ahLst/>
              <a:cxnLst/>
              <a:rect l="l" t="t" r="r" b="b"/>
              <a:pathLst>
                <a:path w="288289" h="114300">
                  <a:moveTo>
                    <a:pt x="192024" y="76200"/>
                  </a:moveTo>
                  <a:lnTo>
                    <a:pt x="192024" y="3810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192024" y="76200"/>
                  </a:lnTo>
                  <a:close/>
                </a:path>
                <a:path w="288289" h="114300">
                  <a:moveTo>
                    <a:pt x="288036" y="57912"/>
                  </a:moveTo>
                  <a:lnTo>
                    <a:pt x="173736" y="0"/>
                  </a:lnTo>
                  <a:lnTo>
                    <a:pt x="173736" y="38100"/>
                  </a:lnTo>
                  <a:lnTo>
                    <a:pt x="192024" y="38100"/>
                  </a:lnTo>
                  <a:lnTo>
                    <a:pt x="192024" y="105277"/>
                  </a:lnTo>
                  <a:lnTo>
                    <a:pt x="288036" y="57912"/>
                  </a:lnTo>
                  <a:close/>
                </a:path>
                <a:path w="288289" h="114300">
                  <a:moveTo>
                    <a:pt x="192024" y="105277"/>
                  </a:moveTo>
                  <a:lnTo>
                    <a:pt x="192024" y="76200"/>
                  </a:lnTo>
                  <a:lnTo>
                    <a:pt x="173736" y="76200"/>
                  </a:lnTo>
                  <a:lnTo>
                    <a:pt x="173736" y="114300"/>
                  </a:lnTo>
                  <a:lnTo>
                    <a:pt x="192024" y="105277"/>
                  </a:lnTo>
                  <a:close/>
                </a:path>
              </a:pathLst>
            </a:custGeom>
            <a:solidFill>
              <a:srgbClr val="EFC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38550" y="6313932"/>
              <a:ext cx="287020" cy="114300"/>
            </a:xfrm>
            <a:custGeom>
              <a:avLst/>
              <a:gdLst/>
              <a:ahLst/>
              <a:cxnLst/>
              <a:rect l="l" t="t" r="r" b="b"/>
              <a:pathLst>
                <a:path w="287020" h="114300">
                  <a:moveTo>
                    <a:pt x="192024" y="76200"/>
                  </a:moveTo>
                  <a:lnTo>
                    <a:pt x="192024" y="3810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192024" y="76200"/>
                  </a:lnTo>
                  <a:close/>
                </a:path>
                <a:path w="287020" h="114300">
                  <a:moveTo>
                    <a:pt x="286512" y="56388"/>
                  </a:moveTo>
                  <a:lnTo>
                    <a:pt x="172212" y="0"/>
                  </a:lnTo>
                  <a:lnTo>
                    <a:pt x="172212" y="38100"/>
                  </a:lnTo>
                  <a:lnTo>
                    <a:pt x="192024" y="38100"/>
                  </a:lnTo>
                  <a:lnTo>
                    <a:pt x="192024" y="104261"/>
                  </a:lnTo>
                  <a:lnTo>
                    <a:pt x="286512" y="56388"/>
                  </a:lnTo>
                  <a:close/>
                </a:path>
                <a:path w="287020" h="114300">
                  <a:moveTo>
                    <a:pt x="192024" y="104261"/>
                  </a:moveTo>
                  <a:lnTo>
                    <a:pt x="192024" y="76200"/>
                  </a:lnTo>
                  <a:lnTo>
                    <a:pt x="172212" y="76200"/>
                  </a:lnTo>
                  <a:lnTo>
                    <a:pt x="172212" y="114300"/>
                  </a:lnTo>
                  <a:lnTo>
                    <a:pt x="192024" y="104261"/>
                  </a:lnTo>
                  <a:close/>
                </a:path>
              </a:pathLst>
            </a:custGeom>
            <a:solidFill>
              <a:srgbClr val="E38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29350" y="5881116"/>
              <a:ext cx="288290" cy="114300"/>
            </a:xfrm>
            <a:custGeom>
              <a:avLst/>
              <a:gdLst/>
              <a:ahLst/>
              <a:cxnLst/>
              <a:rect l="l" t="t" r="r" b="b"/>
              <a:pathLst>
                <a:path w="288290" h="114300">
                  <a:moveTo>
                    <a:pt x="114300" y="38100"/>
                  </a:moveTo>
                  <a:lnTo>
                    <a:pt x="114300" y="0"/>
                  </a:lnTo>
                  <a:lnTo>
                    <a:pt x="0" y="57912"/>
                  </a:lnTo>
                  <a:lnTo>
                    <a:pt x="94488" y="104526"/>
                  </a:lnTo>
                  <a:lnTo>
                    <a:pt x="94488" y="38100"/>
                  </a:lnTo>
                  <a:lnTo>
                    <a:pt x="114300" y="38100"/>
                  </a:lnTo>
                  <a:close/>
                </a:path>
                <a:path w="288290" h="114300">
                  <a:moveTo>
                    <a:pt x="288036" y="76200"/>
                  </a:moveTo>
                  <a:lnTo>
                    <a:pt x="288036" y="38100"/>
                  </a:lnTo>
                  <a:lnTo>
                    <a:pt x="94488" y="38100"/>
                  </a:lnTo>
                  <a:lnTo>
                    <a:pt x="94488" y="76200"/>
                  </a:lnTo>
                  <a:lnTo>
                    <a:pt x="288036" y="76200"/>
                  </a:lnTo>
                  <a:close/>
                </a:path>
                <a:path w="288290" h="114300">
                  <a:moveTo>
                    <a:pt x="114300" y="114300"/>
                  </a:moveTo>
                  <a:lnTo>
                    <a:pt x="114300" y="76200"/>
                  </a:lnTo>
                  <a:lnTo>
                    <a:pt x="94488" y="76200"/>
                  </a:lnTo>
                  <a:lnTo>
                    <a:pt x="94488" y="104526"/>
                  </a:lnTo>
                  <a:lnTo>
                    <a:pt x="114300" y="114300"/>
                  </a:lnTo>
                  <a:close/>
                </a:path>
              </a:pathLst>
            </a:custGeom>
            <a:solidFill>
              <a:srgbClr val="BB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2113658" y="4673322"/>
            <a:ext cx="245433" cy="97739"/>
          </a:xfrm>
          <a:custGeom>
            <a:avLst/>
            <a:gdLst/>
            <a:ahLst/>
            <a:cxnLst/>
            <a:rect l="l" t="t" r="r" b="b"/>
            <a:pathLst>
              <a:path w="287019" h="114300">
                <a:moveTo>
                  <a:pt x="192024" y="76200"/>
                </a:moveTo>
                <a:lnTo>
                  <a:pt x="192024" y="38100"/>
                </a:lnTo>
                <a:lnTo>
                  <a:pt x="0" y="38100"/>
                </a:lnTo>
                <a:lnTo>
                  <a:pt x="0" y="76200"/>
                </a:lnTo>
                <a:lnTo>
                  <a:pt x="192024" y="76200"/>
                </a:lnTo>
                <a:close/>
              </a:path>
              <a:path w="287019" h="114300">
                <a:moveTo>
                  <a:pt x="286512" y="57912"/>
                </a:moveTo>
                <a:lnTo>
                  <a:pt x="172212" y="0"/>
                </a:lnTo>
                <a:lnTo>
                  <a:pt x="172212" y="38100"/>
                </a:lnTo>
                <a:lnTo>
                  <a:pt x="192024" y="38100"/>
                </a:lnTo>
                <a:lnTo>
                  <a:pt x="192024" y="104526"/>
                </a:lnTo>
                <a:lnTo>
                  <a:pt x="286512" y="57912"/>
                </a:lnTo>
                <a:close/>
              </a:path>
              <a:path w="287019" h="114300">
                <a:moveTo>
                  <a:pt x="192024" y="104526"/>
                </a:moveTo>
                <a:lnTo>
                  <a:pt x="192024" y="76200"/>
                </a:lnTo>
                <a:lnTo>
                  <a:pt x="172212" y="76200"/>
                </a:lnTo>
                <a:lnTo>
                  <a:pt x="172212" y="114300"/>
                </a:lnTo>
                <a:lnTo>
                  <a:pt x="192024" y="104526"/>
                </a:lnTo>
                <a:close/>
              </a:path>
            </a:pathLst>
          </a:custGeom>
          <a:solidFill>
            <a:srgbClr val="EFC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8737" y="4876619"/>
            <a:ext cx="246519" cy="97739"/>
          </a:xfrm>
          <a:custGeom>
            <a:avLst/>
            <a:gdLst/>
            <a:ahLst/>
            <a:cxnLst/>
            <a:rect l="l" t="t" r="r" b="b"/>
            <a:pathLst>
              <a:path w="288289" h="114300">
                <a:moveTo>
                  <a:pt x="192024" y="76200"/>
                </a:moveTo>
                <a:lnTo>
                  <a:pt x="192024" y="38100"/>
                </a:lnTo>
                <a:lnTo>
                  <a:pt x="0" y="38100"/>
                </a:lnTo>
                <a:lnTo>
                  <a:pt x="0" y="76200"/>
                </a:lnTo>
                <a:lnTo>
                  <a:pt x="192024" y="76200"/>
                </a:lnTo>
                <a:close/>
              </a:path>
              <a:path w="288289" h="114300">
                <a:moveTo>
                  <a:pt x="288036" y="57912"/>
                </a:moveTo>
                <a:lnTo>
                  <a:pt x="173736" y="0"/>
                </a:lnTo>
                <a:lnTo>
                  <a:pt x="173736" y="38100"/>
                </a:lnTo>
                <a:lnTo>
                  <a:pt x="192024" y="38100"/>
                </a:lnTo>
                <a:lnTo>
                  <a:pt x="192024" y="105277"/>
                </a:lnTo>
                <a:lnTo>
                  <a:pt x="288036" y="57912"/>
                </a:lnTo>
                <a:close/>
              </a:path>
              <a:path w="288289" h="114300">
                <a:moveTo>
                  <a:pt x="192024" y="105277"/>
                </a:moveTo>
                <a:lnTo>
                  <a:pt x="192024" y="76200"/>
                </a:lnTo>
                <a:lnTo>
                  <a:pt x="173736" y="76200"/>
                </a:lnTo>
                <a:lnTo>
                  <a:pt x="173736" y="114300"/>
                </a:lnTo>
                <a:lnTo>
                  <a:pt x="192024" y="105277"/>
                </a:lnTo>
                <a:close/>
              </a:path>
            </a:pathLst>
          </a:custGeom>
          <a:solidFill>
            <a:srgbClr val="E38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0945" y="5103373"/>
            <a:ext cx="246519" cy="97739"/>
          </a:xfrm>
          <a:custGeom>
            <a:avLst/>
            <a:gdLst/>
            <a:ahLst/>
            <a:cxnLst/>
            <a:rect l="l" t="t" r="r" b="b"/>
            <a:pathLst>
              <a:path w="288289" h="114300">
                <a:moveTo>
                  <a:pt x="192024" y="76200"/>
                </a:moveTo>
                <a:lnTo>
                  <a:pt x="192024" y="38100"/>
                </a:lnTo>
                <a:lnTo>
                  <a:pt x="0" y="38100"/>
                </a:lnTo>
                <a:lnTo>
                  <a:pt x="0" y="76200"/>
                </a:lnTo>
                <a:lnTo>
                  <a:pt x="192024" y="76200"/>
                </a:lnTo>
                <a:close/>
              </a:path>
              <a:path w="288289" h="114300">
                <a:moveTo>
                  <a:pt x="288036" y="57912"/>
                </a:moveTo>
                <a:lnTo>
                  <a:pt x="173736" y="0"/>
                </a:lnTo>
                <a:lnTo>
                  <a:pt x="173736" y="38100"/>
                </a:lnTo>
                <a:lnTo>
                  <a:pt x="192024" y="38100"/>
                </a:lnTo>
                <a:lnTo>
                  <a:pt x="192024" y="105277"/>
                </a:lnTo>
                <a:lnTo>
                  <a:pt x="288036" y="57912"/>
                </a:lnTo>
                <a:close/>
              </a:path>
              <a:path w="288289" h="114300">
                <a:moveTo>
                  <a:pt x="192024" y="105277"/>
                </a:moveTo>
                <a:lnTo>
                  <a:pt x="192024" y="76200"/>
                </a:lnTo>
                <a:lnTo>
                  <a:pt x="173736" y="76200"/>
                </a:lnTo>
                <a:lnTo>
                  <a:pt x="173736" y="114300"/>
                </a:lnTo>
                <a:lnTo>
                  <a:pt x="192024" y="105277"/>
                </a:lnTo>
                <a:close/>
              </a:path>
            </a:pathLst>
          </a:custGeom>
          <a:solidFill>
            <a:srgbClr val="BB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98170" y="5831415"/>
            <a:ext cx="165613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9" dirty="0">
                <a:latin typeface="Arial MT"/>
                <a:cs typeface="Arial MT"/>
              </a:rPr>
              <a:t>A</a:t>
            </a:r>
            <a:r>
              <a:rPr sz="855" spc="-4" dirty="0">
                <a:latin typeface="Arial MT"/>
                <a:cs typeface="Arial MT"/>
              </a:rPr>
              <a:t>V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37343" y="5823596"/>
            <a:ext cx="171586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9" dirty="0">
                <a:latin typeface="Arial MT"/>
                <a:cs typeface="Arial MT"/>
              </a:rPr>
              <a:t>A</a:t>
            </a:r>
            <a:r>
              <a:rPr sz="855" spc="-4" dirty="0">
                <a:latin typeface="Arial MT"/>
                <a:cs typeface="Arial MT"/>
              </a:rPr>
              <a:t>R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70621" y="5865735"/>
            <a:ext cx="250320" cy="65159"/>
          </a:xfrm>
          <a:custGeom>
            <a:avLst/>
            <a:gdLst/>
            <a:ahLst/>
            <a:cxnLst/>
            <a:rect l="l" t="t" r="r" b="b"/>
            <a:pathLst>
              <a:path w="292734" h="76200">
                <a:moveTo>
                  <a:pt x="76200" y="33528"/>
                </a:moveTo>
                <a:lnTo>
                  <a:pt x="76200" y="0"/>
                </a:lnTo>
                <a:lnTo>
                  <a:pt x="0" y="38100"/>
                </a:lnTo>
                <a:lnTo>
                  <a:pt x="57912" y="67056"/>
                </a:lnTo>
                <a:lnTo>
                  <a:pt x="57912" y="38100"/>
                </a:lnTo>
                <a:lnTo>
                  <a:pt x="59436" y="35052"/>
                </a:lnTo>
                <a:lnTo>
                  <a:pt x="62484" y="33528"/>
                </a:lnTo>
                <a:lnTo>
                  <a:pt x="76200" y="33528"/>
                </a:lnTo>
                <a:close/>
              </a:path>
              <a:path w="292734" h="76200">
                <a:moveTo>
                  <a:pt x="292608" y="38100"/>
                </a:moveTo>
                <a:lnTo>
                  <a:pt x="291084" y="35052"/>
                </a:lnTo>
                <a:lnTo>
                  <a:pt x="288036" y="33528"/>
                </a:lnTo>
                <a:lnTo>
                  <a:pt x="62484" y="33528"/>
                </a:lnTo>
                <a:lnTo>
                  <a:pt x="59436" y="35052"/>
                </a:lnTo>
                <a:lnTo>
                  <a:pt x="57912" y="38100"/>
                </a:lnTo>
                <a:lnTo>
                  <a:pt x="59436" y="41148"/>
                </a:lnTo>
                <a:lnTo>
                  <a:pt x="62484" y="42672"/>
                </a:lnTo>
                <a:lnTo>
                  <a:pt x="288036" y="42672"/>
                </a:lnTo>
                <a:lnTo>
                  <a:pt x="291084" y="41148"/>
                </a:lnTo>
                <a:lnTo>
                  <a:pt x="292608" y="38100"/>
                </a:lnTo>
                <a:close/>
              </a:path>
              <a:path w="292734" h="76200">
                <a:moveTo>
                  <a:pt x="76200" y="76200"/>
                </a:moveTo>
                <a:lnTo>
                  <a:pt x="76200" y="42672"/>
                </a:lnTo>
                <a:lnTo>
                  <a:pt x="62484" y="42672"/>
                </a:lnTo>
                <a:lnTo>
                  <a:pt x="59436" y="41148"/>
                </a:lnTo>
                <a:lnTo>
                  <a:pt x="57912" y="38100"/>
                </a:lnTo>
                <a:lnTo>
                  <a:pt x="57912" y="67056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517527" y="3799754"/>
            <a:ext cx="165613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9" dirty="0">
                <a:latin typeface="Arial MT"/>
                <a:cs typeface="Arial MT"/>
              </a:rPr>
              <a:t>A</a:t>
            </a:r>
            <a:r>
              <a:rPr sz="855" spc="-4" dirty="0">
                <a:latin typeface="Arial MT"/>
                <a:cs typeface="Arial MT"/>
              </a:rPr>
              <a:t>V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56700" y="3791935"/>
            <a:ext cx="171586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9" dirty="0">
                <a:latin typeface="Arial MT"/>
                <a:cs typeface="Arial MT"/>
              </a:rPr>
              <a:t>A</a:t>
            </a:r>
            <a:r>
              <a:rPr sz="855" spc="-4" dirty="0">
                <a:latin typeface="Arial MT"/>
                <a:cs typeface="Arial MT"/>
              </a:rPr>
              <a:t>R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89978" y="3832770"/>
            <a:ext cx="250320" cy="65159"/>
          </a:xfrm>
          <a:custGeom>
            <a:avLst/>
            <a:gdLst/>
            <a:ahLst/>
            <a:cxnLst/>
            <a:rect l="l" t="t" r="r" b="b"/>
            <a:pathLst>
              <a:path w="292734" h="76200">
                <a:moveTo>
                  <a:pt x="76200" y="33528"/>
                </a:moveTo>
                <a:lnTo>
                  <a:pt x="76200" y="0"/>
                </a:lnTo>
                <a:lnTo>
                  <a:pt x="0" y="38100"/>
                </a:lnTo>
                <a:lnTo>
                  <a:pt x="57912" y="67056"/>
                </a:lnTo>
                <a:lnTo>
                  <a:pt x="57912" y="38100"/>
                </a:lnTo>
                <a:lnTo>
                  <a:pt x="59436" y="35052"/>
                </a:lnTo>
                <a:lnTo>
                  <a:pt x="62484" y="33528"/>
                </a:lnTo>
                <a:lnTo>
                  <a:pt x="76200" y="33528"/>
                </a:lnTo>
                <a:close/>
              </a:path>
              <a:path w="292734" h="76200">
                <a:moveTo>
                  <a:pt x="292608" y="42672"/>
                </a:moveTo>
                <a:lnTo>
                  <a:pt x="292608" y="35052"/>
                </a:lnTo>
                <a:lnTo>
                  <a:pt x="288036" y="33528"/>
                </a:lnTo>
                <a:lnTo>
                  <a:pt x="62484" y="33528"/>
                </a:lnTo>
                <a:lnTo>
                  <a:pt x="59436" y="35052"/>
                </a:lnTo>
                <a:lnTo>
                  <a:pt x="57912" y="38100"/>
                </a:lnTo>
                <a:lnTo>
                  <a:pt x="59436" y="42672"/>
                </a:lnTo>
                <a:lnTo>
                  <a:pt x="62484" y="44196"/>
                </a:lnTo>
                <a:lnTo>
                  <a:pt x="288036" y="44196"/>
                </a:lnTo>
                <a:lnTo>
                  <a:pt x="292608" y="42672"/>
                </a:lnTo>
                <a:close/>
              </a:path>
              <a:path w="292734" h="76200">
                <a:moveTo>
                  <a:pt x="76200" y="76200"/>
                </a:moveTo>
                <a:lnTo>
                  <a:pt x="76200" y="44196"/>
                </a:lnTo>
                <a:lnTo>
                  <a:pt x="62484" y="44196"/>
                </a:lnTo>
                <a:lnTo>
                  <a:pt x="59436" y="42672"/>
                </a:lnTo>
                <a:lnTo>
                  <a:pt x="57912" y="38100"/>
                </a:lnTo>
                <a:lnTo>
                  <a:pt x="57912" y="67056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693071" y="3330608"/>
            <a:ext cx="165613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9" dirty="0">
                <a:latin typeface="Arial MT"/>
                <a:cs typeface="Arial MT"/>
              </a:rPr>
              <a:t>A</a:t>
            </a:r>
            <a:r>
              <a:rPr sz="855" spc="-4" dirty="0">
                <a:latin typeface="Arial MT"/>
                <a:cs typeface="Arial MT"/>
              </a:rPr>
              <a:t>V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59804" y="3610614"/>
            <a:ext cx="565799" cy="338386"/>
          </a:xfrm>
          <a:prstGeom prst="rect">
            <a:avLst/>
          </a:prstGeom>
        </p:spPr>
        <p:txBody>
          <a:bodyPr vert="horz" wrap="square" lIns="0" tIns="62444" rIns="0" bIns="0" rtlCol="0">
            <a:spAutoFit/>
          </a:bodyPr>
          <a:lstStyle/>
          <a:p>
            <a:pPr marL="43439" algn="ctr">
              <a:spcBef>
                <a:spcPts val="492"/>
              </a:spcBef>
            </a:pPr>
            <a:r>
              <a:rPr sz="855" spc="-4" dirty="0">
                <a:latin typeface="Arial MT"/>
                <a:cs typeface="Arial MT"/>
              </a:rPr>
              <a:t>AR</a:t>
            </a:r>
            <a:endParaRPr sz="855">
              <a:latin typeface="Arial MT"/>
              <a:cs typeface="Arial MT"/>
            </a:endParaRPr>
          </a:p>
          <a:p>
            <a:pPr algn="ctr">
              <a:spcBef>
                <a:spcPts val="338"/>
              </a:spcBef>
            </a:pPr>
            <a:r>
              <a:rPr sz="684" i="1" dirty="0">
                <a:latin typeface="Arial"/>
                <a:cs typeface="Arial"/>
              </a:rPr>
              <a:t>Vue</a:t>
            </a:r>
            <a:r>
              <a:rPr sz="684" i="1" spc="-21" dirty="0">
                <a:latin typeface="Arial"/>
                <a:cs typeface="Arial"/>
              </a:rPr>
              <a:t> </a:t>
            </a:r>
            <a:r>
              <a:rPr sz="684" i="1" spc="-4" dirty="0">
                <a:latin typeface="Arial"/>
                <a:cs typeface="Arial"/>
              </a:rPr>
              <a:t>inférieure</a:t>
            </a:r>
            <a:endParaRPr sz="684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401203" y="3010461"/>
            <a:ext cx="3817240" cy="649419"/>
            <a:chOff x="3977518" y="3288792"/>
            <a:chExt cx="4464050" cy="759460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07002" y="3826764"/>
              <a:ext cx="76200" cy="22098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977513" y="3288804"/>
              <a:ext cx="4464050" cy="546100"/>
            </a:xfrm>
            <a:custGeom>
              <a:avLst/>
              <a:gdLst/>
              <a:ahLst/>
              <a:cxnLst/>
              <a:rect l="l" t="t" r="r" b="b"/>
              <a:pathLst>
                <a:path w="4464050" h="546100">
                  <a:moveTo>
                    <a:pt x="288036" y="489204"/>
                  </a:moveTo>
                  <a:lnTo>
                    <a:pt x="173736" y="431292"/>
                  </a:lnTo>
                  <a:lnTo>
                    <a:pt x="173736" y="469392"/>
                  </a:lnTo>
                  <a:lnTo>
                    <a:pt x="0" y="469392"/>
                  </a:lnTo>
                  <a:lnTo>
                    <a:pt x="0" y="507492"/>
                  </a:lnTo>
                  <a:lnTo>
                    <a:pt x="173736" y="507492"/>
                  </a:lnTo>
                  <a:lnTo>
                    <a:pt x="173736" y="545592"/>
                  </a:lnTo>
                  <a:lnTo>
                    <a:pt x="192024" y="536562"/>
                  </a:lnTo>
                  <a:lnTo>
                    <a:pt x="288036" y="489204"/>
                  </a:lnTo>
                  <a:close/>
                </a:path>
                <a:path w="4464050" h="546100">
                  <a:moveTo>
                    <a:pt x="4463796" y="57912"/>
                  </a:moveTo>
                  <a:lnTo>
                    <a:pt x="4349496" y="0"/>
                  </a:lnTo>
                  <a:lnTo>
                    <a:pt x="4349496" y="38100"/>
                  </a:lnTo>
                  <a:lnTo>
                    <a:pt x="4177284" y="38100"/>
                  </a:lnTo>
                  <a:lnTo>
                    <a:pt x="4177284" y="76200"/>
                  </a:lnTo>
                  <a:lnTo>
                    <a:pt x="4349496" y="76200"/>
                  </a:lnTo>
                  <a:lnTo>
                    <a:pt x="4349496" y="114300"/>
                  </a:lnTo>
                  <a:lnTo>
                    <a:pt x="4369308" y="104521"/>
                  </a:lnTo>
                  <a:lnTo>
                    <a:pt x="4463796" y="57912"/>
                  </a:lnTo>
                  <a:close/>
                </a:path>
              </a:pathLst>
            </a:custGeom>
            <a:solidFill>
              <a:srgbClr val="4B7B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40388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1879" y="692150"/>
            <a:ext cx="147447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latin typeface="Times New Roman"/>
                <a:cs typeface="Times New Roman"/>
              </a:rPr>
              <a:t>OUVRAGES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2209" y="222250"/>
            <a:ext cx="14420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5" dirty="0">
                <a:latin typeface="Times New Roman"/>
                <a:cs typeface="Times New Roman"/>
              </a:rPr>
              <a:t>BIB</a:t>
            </a:r>
            <a:r>
              <a:rPr sz="1400" b="1" i="1" spc="-10" dirty="0">
                <a:latin typeface="Times New Roman"/>
                <a:cs typeface="Times New Roman"/>
              </a:rPr>
              <a:t>L</a:t>
            </a:r>
            <a:r>
              <a:rPr sz="1400" b="1" i="1" spc="5" dirty="0">
                <a:latin typeface="Times New Roman"/>
                <a:cs typeface="Times New Roman"/>
              </a:rPr>
              <a:t>I</a:t>
            </a:r>
            <a:r>
              <a:rPr sz="1400" b="1" i="1" spc="-5" dirty="0">
                <a:latin typeface="Times New Roman"/>
                <a:cs typeface="Times New Roman"/>
              </a:rPr>
              <a:t>OGR</a:t>
            </a:r>
            <a:r>
              <a:rPr sz="1400" b="1" i="1" spc="5" dirty="0">
                <a:latin typeface="Times New Roman"/>
                <a:cs typeface="Times New Roman"/>
              </a:rPr>
              <a:t>A</a:t>
            </a:r>
            <a:r>
              <a:rPr sz="1400" b="1" i="1" spc="-10" dirty="0">
                <a:latin typeface="Times New Roman"/>
                <a:cs typeface="Times New Roman"/>
              </a:rPr>
              <a:t>P</a:t>
            </a:r>
            <a:r>
              <a:rPr sz="1400" b="1" i="1" dirty="0">
                <a:latin typeface="Times New Roman"/>
                <a:cs typeface="Times New Roman"/>
              </a:rPr>
              <a:t>H</a:t>
            </a:r>
            <a:r>
              <a:rPr sz="1400" b="1" i="1" spc="15" dirty="0">
                <a:latin typeface="Times New Roman"/>
                <a:cs typeface="Times New Roman"/>
              </a:rPr>
              <a:t>I</a:t>
            </a:r>
            <a:r>
              <a:rPr sz="1400" b="1" i="1" dirty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3810" y="1301750"/>
            <a:ext cx="7842884" cy="497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0">
              <a:lnSpc>
                <a:spcPct val="100000"/>
              </a:lnSpc>
              <a:spcBef>
                <a:spcPts val="100"/>
              </a:spcBef>
            </a:pP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Disponibles</a:t>
            </a:r>
            <a:r>
              <a:rPr sz="1800" i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à</a:t>
            </a:r>
            <a:r>
              <a:rPr sz="1800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</a:t>
            </a:r>
            <a:r>
              <a:rPr sz="1800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B.U.</a:t>
            </a:r>
            <a:r>
              <a:rPr sz="1800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1800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l’UAPV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1800" dirty="0">
                <a:solidFill>
                  <a:srgbClr val="FF3300"/>
                </a:solidFill>
                <a:latin typeface="Wingdings"/>
                <a:cs typeface="Wingdings"/>
              </a:rPr>
              <a:t></a:t>
            </a:r>
            <a:r>
              <a:rPr sz="1800" spc="3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Les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neurones,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les</a:t>
            </a:r>
            <a:r>
              <a:rPr sz="1800" b="1" spc="-5" dirty="0">
                <a:latin typeface="Times New Roman"/>
                <a:cs typeface="Times New Roman"/>
              </a:rPr>
              <a:t> synapses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et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les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fibres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musculaires</a:t>
            </a:r>
            <a:endParaRPr sz="1800" dirty="0">
              <a:latin typeface="Times New Roman"/>
              <a:cs typeface="Times New Roman"/>
            </a:endParaRPr>
          </a:p>
          <a:p>
            <a:pPr marL="365125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E. </a:t>
            </a:r>
            <a:r>
              <a:rPr sz="1400" spc="-10" dirty="0">
                <a:latin typeface="Times New Roman"/>
                <a:cs typeface="Times New Roman"/>
              </a:rPr>
              <a:t>GODAUX </a:t>
            </a:r>
            <a:r>
              <a:rPr sz="1400" spc="5" dirty="0">
                <a:latin typeface="Times New Roman"/>
                <a:cs typeface="Times New Roman"/>
              </a:rPr>
              <a:t>(1994)</a:t>
            </a:r>
            <a:r>
              <a:rPr sz="1400" dirty="0">
                <a:latin typeface="Times New Roman"/>
                <a:cs typeface="Times New Roman"/>
              </a:rPr>
              <a:t> –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Edition</a:t>
            </a:r>
            <a:r>
              <a:rPr sz="1400" i="1" spc="-5" dirty="0">
                <a:latin typeface="Times New Roman"/>
                <a:cs typeface="Times New Roman"/>
              </a:rPr>
              <a:t> MASSON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3300"/>
                </a:solidFill>
                <a:latin typeface="Wingdings"/>
                <a:cs typeface="Wingdings"/>
              </a:rPr>
              <a:t></a:t>
            </a:r>
            <a:r>
              <a:rPr sz="1800" spc="484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Neurophysiologie,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Motricité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et </a:t>
            </a:r>
            <a:r>
              <a:rPr sz="1800" b="1" spc="-5" dirty="0">
                <a:latin typeface="Times New Roman"/>
                <a:cs typeface="Times New Roman"/>
              </a:rPr>
              <a:t>grandes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fonctions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du</a:t>
            </a:r>
            <a:r>
              <a:rPr sz="1800" b="1" dirty="0">
                <a:latin typeface="Times New Roman"/>
                <a:cs typeface="Times New Roman"/>
              </a:rPr>
              <a:t> système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nerveux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central</a:t>
            </a:r>
            <a:endParaRPr sz="1800" dirty="0">
              <a:latin typeface="Times New Roman"/>
              <a:cs typeface="Times New Roman"/>
            </a:endParaRPr>
          </a:p>
          <a:p>
            <a:pPr marL="366395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D.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Richard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Orsal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(1994)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Edition </a:t>
            </a:r>
            <a:r>
              <a:rPr sz="1400" i="1" spc="-5" dirty="0">
                <a:latin typeface="Times New Roman"/>
                <a:cs typeface="Times New Roman"/>
              </a:rPr>
              <a:t>DUNOD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3300"/>
                </a:solidFill>
                <a:latin typeface="Wingdings"/>
                <a:cs typeface="Wingdings"/>
              </a:rPr>
              <a:t></a:t>
            </a:r>
            <a:r>
              <a:rPr sz="1800" spc="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Essential</a:t>
            </a:r>
            <a:r>
              <a:rPr sz="1800" b="1" dirty="0">
                <a:latin typeface="Times New Roman"/>
                <a:cs typeface="Times New Roman"/>
              </a:rPr>
              <a:t> of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exercise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physiology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(2ème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édition)</a:t>
            </a:r>
            <a:endParaRPr sz="1800" dirty="0">
              <a:latin typeface="Times New Roman"/>
              <a:cs typeface="Times New Roman"/>
            </a:endParaRPr>
          </a:p>
          <a:p>
            <a:pPr marL="366395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latin typeface="Times New Roman"/>
                <a:cs typeface="Times New Roman"/>
              </a:rPr>
              <a:t>W.D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Mc Ardle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F.I.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Katch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V.L.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Katch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(2000)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Lippincott</a:t>
            </a:r>
            <a:r>
              <a:rPr sz="1400" i="1" spc="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William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&amp;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Wilkins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1800" dirty="0">
                <a:solidFill>
                  <a:srgbClr val="FF3300"/>
                </a:solidFill>
                <a:latin typeface="Wingdings"/>
                <a:cs typeface="Wingdings"/>
              </a:rPr>
              <a:t></a:t>
            </a:r>
            <a:r>
              <a:rPr sz="1800" spc="3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Bases neurophysiologiques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du</a:t>
            </a:r>
            <a:r>
              <a:rPr sz="1800" b="1" spc="-5" dirty="0">
                <a:latin typeface="Times New Roman"/>
                <a:cs typeface="Times New Roman"/>
              </a:rPr>
              <a:t> mouvement</a:t>
            </a:r>
            <a:endParaRPr sz="1800" dirty="0">
              <a:latin typeface="Times New Roman"/>
              <a:cs typeface="Times New Roman"/>
            </a:endParaRPr>
          </a:p>
          <a:p>
            <a:pPr marL="379095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M.L.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LATASH </a:t>
            </a:r>
            <a:r>
              <a:rPr sz="1400" spc="5" dirty="0">
                <a:latin typeface="Times New Roman"/>
                <a:cs typeface="Times New Roman"/>
              </a:rPr>
              <a:t>(2002)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Edition</a:t>
            </a:r>
            <a:r>
              <a:rPr sz="1400" i="1" spc="-5" dirty="0">
                <a:latin typeface="Times New Roman"/>
                <a:cs typeface="Times New Roman"/>
              </a:rPr>
              <a:t> De BOECK </a:t>
            </a:r>
            <a:r>
              <a:rPr sz="1400" i="1" dirty="0">
                <a:latin typeface="Times New Roman"/>
                <a:cs typeface="Times New Roman"/>
              </a:rPr>
              <a:t>Université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3300"/>
                </a:solidFill>
                <a:latin typeface="Wingdings"/>
                <a:cs typeface="Wingdings"/>
              </a:rPr>
              <a:t></a:t>
            </a:r>
            <a:r>
              <a:rPr sz="1800" spc="44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Mouvement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et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Cerveau</a:t>
            </a:r>
            <a:endParaRPr sz="1800" dirty="0">
              <a:latin typeface="Times New Roman"/>
              <a:cs typeface="Times New Roman"/>
            </a:endParaRPr>
          </a:p>
          <a:p>
            <a:pPr marL="366395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C.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Collet </a:t>
            </a:r>
            <a:r>
              <a:rPr sz="1400" spc="5" dirty="0">
                <a:latin typeface="Times New Roman"/>
                <a:cs typeface="Times New Roman"/>
              </a:rPr>
              <a:t>(2002)</a:t>
            </a:r>
            <a:r>
              <a:rPr sz="1400" dirty="0">
                <a:latin typeface="Times New Roman"/>
                <a:cs typeface="Times New Roman"/>
              </a:rPr>
              <a:t> – </a:t>
            </a:r>
            <a:r>
              <a:rPr sz="1400" i="1" dirty="0">
                <a:latin typeface="Times New Roman"/>
                <a:cs typeface="Times New Roman"/>
              </a:rPr>
              <a:t>Edition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De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BOECK </a:t>
            </a:r>
            <a:r>
              <a:rPr sz="1400" i="1" dirty="0">
                <a:latin typeface="Times New Roman"/>
                <a:cs typeface="Times New Roman"/>
              </a:rPr>
              <a:t>Université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3300"/>
                </a:solidFill>
                <a:latin typeface="Wingdings"/>
                <a:cs typeface="Wingdings"/>
              </a:rPr>
              <a:t></a:t>
            </a:r>
            <a:r>
              <a:rPr sz="1800" spc="3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Anatomie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et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Physiologie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humaines</a:t>
            </a:r>
            <a:r>
              <a:rPr sz="1800" b="1" dirty="0">
                <a:latin typeface="Times New Roman"/>
                <a:cs typeface="Times New Roman"/>
              </a:rPr>
              <a:t> (6ème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édition)</a:t>
            </a:r>
            <a:endParaRPr sz="1800" dirty="0">
              <a:latin typeface="Times New Roman"/>
              <a:cs typeface="Times New Roman"/>
            </a:endParaRPr>
          </a:p>
          <a:p>
            <a:pPr marL="365125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E.N. </a:t>
            </a:r>
            <a:r>
              <a:rPr sz="1400" dirty="0">
                <a:latin typeface="Times New Roman"/>
                <a:cs typeface="Times New Roman"/>
              </a:rPr>
              <a:t>Marieb </a:t>
            </a:r>
            <a:r>
              <a:rPr sz="1400" spc="5" dirty="0">
                <a:latin typeface="Times New Roman"/>
                <a:cs typeface="Times New Roman"/>
              </a:rPr>
              <a:t>(2005)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Edition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Pearson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Education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06750" y="21590"/>
            <a:ext cx="2490470" cy="504190"/>
            <a:chOff x="3206750" y="21590"/>
            <a:chExt cx="2490470" cy="50419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750" y="63500"/>
              <a:ext cx="431800" cy="431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3029" y="21590"/>
              <a:ext cx="504189" cy="50419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1729" y="1267460"/>
            <a:ext cx="360680" cy="3606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4210" y="692150"/>
            <a:ext cx="360679" cy="360679"/>
          </a:xfrm>
          <a:prstGeom prst="rect">
            <a:avLst/>
          </a:prstGeom>
        </p:spPr>
      </p:pic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498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7826" y="5774512"/>
            <a:ext cx="1216713" cy="5321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8074" y="1181933"/>
            <a:ext cx="6904154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spc="-4" dirty="0"/>
              <a:t>Hémisphères</a:t>
            </a:r>
            <a:r>
              <a:rPr sz="3762" spc="-13" dirty="0"/>
              <a:t> </a:t>
            </a:r>
            <a:r>
              <a:rPr sz="3762" dirty="0"/>
              <a:t>:</a:t>
            </a:r>
            <a:r>
              <a:rPr sz="3762" spc="-9" dirty="0"/>
              <a:t> </a:t>
            </a:r>
            <a:r>
              <a:rPr sz="3762" dirty="0"/>
              <a:t>sillons</a:t>
            </a:r>
            <a:r>
              <a:rPr sz="3762" spc="-9" dirty="0"/>
              <a:t> </a:t>
            </a:r>
            <a:r>
              <a:rPr sz="3762" dirty="0"/>
              <a:t>et</a:t>
            </a:r>
            <a:r>
              <a:rPr sz="3762" spc="-9" dirty="0"/>
              <a:t> </a:t>
            </a:r>
            <a:r>
              <a:rPr sz="3762" spc="-4" dirty="0"/>
              <a:t>lobes</a:t>
            </a:r>
            <a:endParaRPr sz="3762"/>
          </a:p>
        </p:txBody>
      </p:sp>
      <p:sp>
        <p:nvSpPr>
          <p:cNvPr id="5" name="object 5"/>
          <p:cNvSpPr txBox="1"/>
          <p:nvPr/>
        </p:nvSpPr>
        <p:spPr>
          <a:xfrm>
            <a:off x="944271" y="4493047"/>
            <a:ext cx="2901210" cy="43197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indent="-293214">
              <a:spcBef>
                <a:spcPts val="86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4074" algn="l"/>
              </a:tabLst>
            </a:pPr>
            <a:r>
              <a:rPr sz="2736" spc="-4" dirty="0">
                <a:latin typeface="Arial MT"/>
                <a:cs typeface="Arial MT"/>
              </a:rPr>
              <a:t>Cortex,</a:t>
            </a:r>
            <a:r>
              <a:rPr sz="2736" spc="-34" dirty="0">
                <a:latin typeface="Arial MT"/>
                <a:cs typeface="Arial MT"/>
              </a:rPr>
              <a:t> </a:t>
            </a:r>
            <a:r>
              <a:rPr sz="2736" dirty="0">
                <a:latin typeface="Arial MT"/>
                <a:cs typeface="Arial MT"/>
              </a:rPr>
              <a:t>SB</a:t>
            </a:r>
            <a:r>
              <a:rPr sz="2736" spc="-21" dirty="0">
                <a:latin typeface="Arial MT"/>
                <a:cs typeface="Arial MT"/>
              </a:rPr>
              <a:t> </a:t>
            </a:r>
            <a:r>
              <a:rPr sz="2736" spc="-4" dirty="0">
                <a:latin typeface="Arial MT"/>
                <a:cs typeface="Arial MT"/>
              </a:rPr>
              <a:t>et</a:t>
            </a:r>
            <a:r>
              <a:rPr sz="2736" spc="-21" dirty="0">
                <a:latin typeface="Arial MT"/>
                <a:cs typeface="Arial MT"/>
              </a:rPr>
              <a:t> </a:t>
            </a:r>
            <a:r>
              <a:rPr sz="2736" dirty="0">
                <a:latin typeface="Arial MT"/>
                <a:cs typeface="Arial MT"/>
              </a:rPr>
              <a:t>Nx</a:t>
            </a:r>
            <a:endParaRPr sz="2736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916" y="2012223"/>
            <a:ext cx="3078112" cy="220889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382337" y="2502057"/>
            <a:ext cx="515300" cy="307877"/>
            <a:chOff x="5124899" y="2694241"/>
            <a:chExt cx="602615" cy="360045"/>
          </a:xfrm>
        </p:grpSpPr>
        <p:sp>
          <p:nvSpPr>
            <p:cNvPr id="8" name="object 8"/>
            <p:cNvSpPr/>
            <p:nvPr/>
          </p:nvSpPr>
          <p:spPr>
            <a:xfrm>
              <a:off x="5193665" y="2749295"/>
              <a:ext cx="533400" cy="304800"/>
            </a:xfrm>
            <a:custGeom>
              <a:avLst/>
              <a:gdLst/>
              <a:ahLst/>
              <a:cxnLst/>
              <a:rect l="l" t="t" r="r" b="b"/>
              <a:pathLst>
                <a:path w="533400" h="304800">
                  <a:moveTo>
                    <a:pt x="533400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0" y="304800"/>
                  </a:lnTo>
                  <a:lnTo>
                    <a:pt x="533400" y="304800"/>
                  </a:lnTo>
                  <a:lnTo>
                    <a:pt x="533400" y="254508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29662" y="2699003"/>
              <a:ext cx="533400" cy="304800"/>
            </a:xfrm>
            <a:custGeom>
              <a:avLst/>
              <a:gdLst/>
              <a:ahLst/>
              <a:cxnLst/>
              <a:rect l="l" t="t" r="r" b="b"/>
              <a:pathLst>
                <a:path w="533400" h="304800">
                  <a:moveTo>
                    <a:pt x="533399" y="304799"/>
                  </a:moveTo>
                  <a:lnTo>
                    <a:pt x="533399" y="0"/>
                  </a:lnTo>
                  <a:lnTo>
                    <a:pt x="0" y="0"/>
                  </a:lnTo>
                  <a:lnTo>
                    <a:pt x="0" y="304799"/>
                  </a:lnTo>
                  <a:lnTo>
                    <a:pt x="533399" y="304799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9662" y="2699003"/>
              <a:ext cx="533400" cy="18415"/>
            </a:xfrm>
            <a:custGeom>
              <a:avLst/>
              <a:gdLst/>
              <a:ahLst/>
              <a:cxnLst/>
              <a:rect l="l" t="t" r="r" b="b"/>
              <a:pathLst>
                <a:path w="533400" h="18414">
                  <a:moveTo>
                    <a:pt x="533399" y="0"/>
                  </a:moveTo>
                  <a:lnTo>
                    <a:pt x="0" y="0"/>
                  </a:lnTo>
                  <a:lnTo>
                    <a:pt x="19811" y="18287"/>
                  </a:lnTo>
                  <a:lnTo>
                    <a:pt x="515111" y="18287"/>
                  </a:lnTo>
                  <a:lnTo>
                    <a:pt x="533399" y="0"/>
                  </a:lnTo>
                  <a:close/>
                </a:path>
              </a:pathLst>
            </a:custGeom>
            <a:solidFill>
              <a:srgbClr val="ACA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29662" y="2699003"/>
              <a:ext cx="20320" cy="304800"/>
            </a:xfrm>
            <a:custGeom>
              <a:avLst/>
              <a:gdLst/>
              <a:ahLst/>
              <a:cxnLst/>
              <a:rect l="l" t="t" r="r" b="b"/>
              <a:pathLst>
                <a:path w="20320" h="304800">
                  <a:moveTo>
                    <a:pt x="19811" y="284987"/>
                  </a:moveTo>
                  <a:lnTo>
                    <a:pt x="19811" y="18287"/>
                  </a:lnTo>
                  <a:lnTo>
                    <a:pt x="0" y="0"/>
                  </a:lnTo>
                  <a:lnTo>
                    <a:pt x="0" y="304799"/>
                  </a:lnTo>
                  <a:lnTo>
                    <a:pt x="19811" y="284987"/>
                  </a:lnTo>
                  <a:close/>
                </a:path>
              </a:pathLst>
            </a:custGeom>
            <a:solidFill>
              <a:srgbClr val="C2C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29662" y="2983991"/>
              <a:ext cx="533400" cy="20320"/>
            </a:xfrm>
            <a:custGeom>
              <a:avLst/>
              <a:gdLst/>
              <a:ahLst/>
              <a:cxnLst/>
              <a:rect l="l" t="t" r="r" b="b"/>
              <a:pathLst>
                <a:path w="533400" h="20319">
                  <a:moveTo>
                    <a:pt x="533399" y="19811"/>
                  </a:moveTo>
                  <a:lnTo>
                    <a:pt x="515111" y="0"/>
                  </a:lnTo>
                  <a:lnTo>
                    <a:pt x="19811" y="0"/>
                  </a:lnTo>
                  <a:lnTo>
                    <a:pt x="0" y="19811"/>
                  </a:lnTo>
                  <a:lnTo>
                    <a:pt x="533399" y="19811"/>
                  </a:lnTo>
                  <a:close/>
                </a:path>
              </a:pathLst>
            </a:custGeom>
            <a:solidFill>
              <a:srgbClr val="7B7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44774" y="2699003"/>
              <a:ext cx="18415" cy="304800"/>
            </a:xfrm>
            <a:custGeom>
              <a:avLst/>
              <a:gdLst/>
              <a:ahLst/>
              <a:cxnLst/>
              <a:rect l="l" t="t" r="r" b="b"/>
              <a:pathLst>
                <a:path w="18414" h="304800">
                  <a:moveTo>
                    <a:pt x="18287" y="304799"/>
                  </a:moveTo>
                  <a:lnTo>
                    <a:pt x="18287" y="0"/>
                  </a:lnTo>
                  <a:lnTo>
                    <a:pt x="0" y="18287"/>
                  </a:lnTo>
                  <a:lnTo>
                    <a:pt x="0" y="284987"/>
                  </a:lnTo>
                  <a:lnTo>
                    <a:pt x="18287" y="304799"/>
                  </a:lnTo>
                  <a:close/>
                </a:path>
              </a:pathLst>
            </a:custGeom>
            <a:solidFill>
              <a:srgbClr val="5C5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7111" y="2797873"/>
              <a:ext cx="200024" cy="994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129662" y="2699003"/>
              <a:ext cx="533400" cy="304800"/>
            </a:xfrm>
            <a:custGeom>
              <a:avLst/>
              <a:gdLst/>
              <a:ahLst/>
              <a:cxnLst/>
              <a:rect l="l" t="t" r="r" b="b"/>
              <a:pathLst>
                <a:path w="533400" h="304800">
                  <a:moveTo>
                    <a:pt x="0" y="0"/>
                  </a:moveTo>
                  <a:lnTo>
                    <a:pt x="0" y="304799"/>
                  </a:lnTo>
                  <a:lnTo>
                    <a:pt x="533399" y="304799"/>
                  </a:lnTo>
                  <a:lnTo>
                    <a:pt x="533399" y="0"/>
                  </a:lnTo>
                  <a:lnTo>
                    <a:pt x="0" y="0"/>
                  </a:lnTo>
                  <a:close/>
                </a:path>
                <a:path w="533400" h="304800">
                  <a:moveTo>
                    <a:pt x="19811" y="18287"/>
                  </a:moveTo>
                  <a:lnTo>
                    <a:pt x="19811" y="284987"/>
                  </a:lnTo>
                  <a:lnTo>
                    <a:pt x="515111" y="284987"/>
                  </a:lnTo>
                  <a:lnTo>
                    <a:pt x="515111" y="18287"/>
                  </a:lnTo>
                  <a:lnTo>
                    <a:pt x="19811" y="18287"/>
                  </a:lnTo>
                  <a:close/>
                </a:path>
                <a:path w="533400" h="304800">
                  <a:moveTo>
                    <a:pt x="0" y="0"/>
                  </a:moveTo>
                  <a:lnTo>
                    <a:pt x="19811" y="18287"/>
                  </a:lnTo>
                </a:path>
                <a:path w="533400" h="304800">
                  <a:moveTo>
                    <a:pt x="0" y="304799"/>
                  </a:moveTo>
                  <a:lnTo>
                    <a:pt x="19811" y="284987"/>
                  </a:lnTo>
                </a:path>
                <a:path w="533400" h="304800">
                  <a:moveTo>
                    <a:pt x="533399" y="304799"/>
                  </a:moveTo>
                  <a:lnTo>
                    <a:pt x="515111" y="284987"/>
                  </a:lnTo>
                </a:path>
                <a:path w="533400" h="304800">
                  <a:moveTo>
                    <a:pt x="533399" y="0"/>
                  </a:moveTo>
                  <a:lnTo>
                    <a:pt x="515111" y="18287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017609" y="2087808"/>
            <a:ext cx="4463401" cy="3430086"/>
            <a:chOff x="4698370" y="2209800"/>
            <a:chExt cx="5219700" cy="401129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7714" y="2209800"/>
              <a:ext cx="3610355" cy="24886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8370" y="4354068"/>
              <a:ext cx="1911095" cy="186690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31474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9953" y="3237214"/>
            <a:ext cx="2899582" cy="195951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0955" y="363249"/>
            <a:ext cx="7037188" cy="1116965"/>
          </a:xfrm>
          <a:prstGeom prst="rect">
            <a:avLst/>
          </a:prstGeom>
        </p:spPr>
        <p:txBody>
          <a:bodyPr vert="horz" wrap="square" lIns="0" tIns="6374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 marR="4344">
              <a:spcBef>
                <a:spcPts val="81"/>
              </a:spcBef>
            </a:pPr>
            <a:r>
              <a:rPr spc="-9" dirty="0"/>
              <a:t>Substance</a:t>
            </a:r>
            <a:r>
              <a:rPr spc="4" dirty="0"/>
              <a:t> </a:t>
            </a:r>
            <a:r>
              <a:rPr spc="-9" dirty="0"/>
              <a:t>blanche</a:t>
            </a:r>
            <a:r>
              <a:rPr spc="-4" dirty="0"/>
              <a:t> (SB) </a:t>
            </a:r>
            <a:r>
              <a:rPr dirty="0"/>
              <a:t>et </a:t>
            </a:r>
            <a:r>
              <a:rPr spc="-936" dirty="0"/>
              <a:t> </a:t>
            </a:r>
            <a:r>
              <a:rPr spc="-4" dirty="0"/>
              <a:t>Noyaux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76935" y="1828473"/>
            <a:ext cx="7604072" cy="3805294"/>
            <a:chOff x="1025527" y="1906523"/>
            <a:chExt cx="8892540" cy="445008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0866" y="4076700"/>
              <a:ext cx="1359408" cy="3931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5789" y="1906523"/>
              <a:ext cx="3002279" cy="30236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5527" y="3273552"/>
              <a:ext cx="3096767" cy="308305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671525" y="5712718"/>
            <a:ext cx="24760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29967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7826" y="5774512"/>
            <a:ext cx="1216713" cy="53213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13731" y="4351437"/>
            <a:ext cx="1333590" cy="1983553"/>
            <a:chOff x="834668" y="4856988"/>
            <a:chExt cx="1559560" cy="23196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668" y="6826738"/>
              <a:ext cx="855681" cy="3494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695" y="4856988"/>
              <a:ext cx="1548383" cy="19461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68425" y="5248668"/>
              <a:ext cx="497205" cy="897890"/>
            </a:xfrm>
            <a:custGeom>
              <a:avLst/>
              <a:gdLst/>
              <a:ahLst/>
              <a:cxnLst/>
              <a:rect l="l" t="t" r="r" b="b"/>
              <a:pathLst>
                <a:path w="497205" h="897889">
                  <a:moveTo>
                    <a:pt x="469392" y="868680"/>
                  </a:moveTo>
                  <a:lnTo>
                    <a:pt x="377952" y="701040"/>
                  </a:lnTo>
                  <a:lnTo>
                    <a:pt x="344525" y="748347"/>
                  </a:lnTo>
                  <a:lnTo>
                    <a:pt x="335280" y="742188"/>
                  </a:lnTo>
                  <a:lnTo>
                    <a:pt x="316992" y="733044"/>
                  </a:lnTo>
                  <a:lnTo>
                    <a:pt x="300228" y="728472"/>
                  </a:lnTo>
                  <a:lnTo>
                    <a:pt x="291084" y="725424"/>
                  </a:lnTo>
                  <a:lnTo>
                    <a:pt x="281940" y="723900"/>
                  </a:lnTo>
                  <a:lnTo>
                    <a:pt x="263652" y="723900"/>
                  </a:lnTo>
                  <a:lnTo>
                    <a:pt x="246888" y="725424"/>
                  </a:lnTo>
                  <a:lnTo>
                    <a:pt x="216408" y="734568"/>
                  </a:lnTo>
                  <a:lnTo>
                    <a:pt x="207264" y="738225"/>
                  </a:lnTo>
                  <a:lnTo>
                    <a:pt x="207264" y="803148"/>
                  </a:lnTo>
                  <a:lnTo>
                    <a:pt x="206756" y="803643"/>
                  </a:lnTo>
                  <a:lnTo>
                    <a:pt x="207264" y="803148"/>
                  </a:lnTo>
                  <a:lnTo>
                    <a:pt x="207264" y="738225"/>
                  </a:lnTo>
                  <a:lnTo>
                    <a:pt x="201168" y="740664"/>
                  </a:lnTo>
                  <a:lnTo>
                    <a:pt x="187452" y="748284"/>
                  </a:lnTo>
                  <a:lnTo>
                    <a:pt x="172212" y="758952"/>
                  </a:lnTo>
                  <a:lnTo>
                    <a:pt x="168668" y="762050"/>
                  </a:lnTo>
                  <a:lnTo>
                    <a:pt x="129540" y="719328"/>
                  </a:lnTo>
                  <a:lnTo>
                    <a:pt x="60960" y="897636"/>
                  </a:lnTo>
                  <a:lnTo>
                    <a:pt x="147828" y="873226"/>
                  </a:lnTo>
                  <a:lnTo>
                    <a:pt x="204216" y="857377"/>
                  </a:lnTo>
                  <a:lnTo>
                    <a:pt x="245364" y="845820"/>
                  </a:lnTo>
                  <a:lnTo>
                    <a:pt x="207314" y="804252"/>
                  </a:lnTo>
                  <a:lnTo>
                    <a:pt x="214884" y="799528"/>
                  </a:lnTo>
                  <a:lnTo>
                    <a:pt x="216408" y="798576"/>
                  </a:lnTo>
                  <a:lnTo>
                    <a:pt x="214884" y="798576"/>
                  </a:lnTo>
                  <a:lnTo>
                    <a:pt x="225552" y="793242"/>
                  </a:lnTo>
                  <a:lnTo>
                    <a:pt x="227076" y="792480"/>
                  </a:lnTo>
                  <a:lnTo>
                    <a:pt x="225552" y="792480"/>
                  </a:lnTo>
                  <a:lnTo>
                    <a:pt x="236220" y="788924"/>
                  </a:lnTo>
                  <a:lnTo>
                    <a:pt x="239268" y="787908"/>
                  </a:lnTo>
                  <a:lnTo>
                    <a:pt x="236220" y="787908"/>
                  </a:lnTo>
                  <a:lnTo>
                    <a:pt x="249936" y="783336"/>
                  </a:lnTo>
                  <a:lnTo>
                    <a:pt x="246888" y="784860"/>
                  </a:lnTo>
                  <a:lnTo>
                    <a:pt x="249936" y="784098"/>
                  </a:lnTo>
                  <a:lnTo>
                    <a:pt x="256032" y="782574"/>
                  </a:lnTo>
                  <a:lnTo>
                    <a:pt x="259080" y="781812"/>
                  </a:lnTo>
                  <a:lnTo>
                    <a:pt x="256032" y="781812"/>
                  </a:lnTo>
                  <a:lnTo>
                    <a:pt x="265176" y="780669"/>
                  </a:lnTo>
                  <a:lnTo>
                    <a:pt x="268224" y="780288"/>
                  </a:lnTo>
                  <a:lnTo>
                    <a:pt x="274320" y="780288"/>
                  </a:lnTo>
                  <a:lnTo>
                    <a:pt x="275844" y="780669"/>
                  </a:lnTo>
                  <a:lnTo>
                    <a:pt x="280416" y="781812"/>
                  </a:lnTo>
                  <a:lnTo>
                    <a:pt x="278892" y="781812"/>
                  </a:lnTo>
                  <a:lnTo>
                    <a:pt x="280416" y="782193"/>
                  </a:lnTo>
                  <a:lnTo>
                    <a:pt x="283464" y="782955"/>
                  </a:lnTo>
                  <a:lnTo>
                    <a:pt x="284988" y="783336"/>
                  </a:lnTo>
                  <a:lnTo>
                    <a:pt x="283464" y="781812"/>
                  </a:lnTo>
                  <a:lnTo>
                    <a:pt x="297180" y="786384"/>
                  </a:lnTo>
                  <a:lnTo>
                    <a:pt x="294132" y="786384"/>
                  </a:lnTo>
                  <a:lnTo>
                    <a:pt x="297180" y="787603"/>
                  </a:lnTo>
                  <a:lnTo>
                    <a:pt x="309372" y="792480"/>
                  </a:lnTo>
                  <a:lnTo>
                    <a:pt x="304800" y="790956"/>
                  </a:lnTo>
                  <a:lnTo>
                    <a:pt x="309372" y="793775"/>
                  </a:lnTo>
                  <a:lnTo>
                    <a:pt x="311492" y="795096"/>
                  </a:lnTo>
                  <a:lnTo>
                    <a:pt x="278892" y="841248"/>
                  </a:lnTo>
                  <a:lnTo>
                    <a:pt x="367284" y="853973"/>
                  </a:lnTo>
                  <a:lnTo>
                    <a:pt x="469392" y="868680"/>
                  </a:lnTo>
                  <a:close/>
                </a:path>
                <a:path w="497205" h="897889">
                  <a:moveTo>
                    <a:pt x="496824" y="0"/>
                  </a:moveTo>
                  <a:lnTo>
                    <a:pt x="326136" y="86868"/>
                  </a:lnTo>
                  <a:lnTo>
                    <a:pt x="371221" y="120421"/>
                  </a:lnTo>
                  <a:lnTo>
                    <a:pt x="359664" y="135636"/>
                  </a:lnTo>
                  <a:lnTo>
                    <a:pt x="359664" y="134112"/>
                  </a:lnTo>
                  <a:lnTo>
                    <a:pt x="344424" y="152400"/>
                  </a:lnTo>
                  <a:lnTo>
                    <a:pt x="329184" y="167640"/>
                  </a:lnTo>
                  <a:lnTo>
                    <a:pt x="330708" y="167640"/>
                  </a:lnTo>
                  <a:lnTo>
                    <a:pt x="323088" y="175260"/>
                  </a:lnTo>
                  <a:lnTo>
                    <a:pt x="323088" y="173736"/>
                  </a:lnTo>
                  <a:lnTo>
                    <a:pt x="315468" y="181356"/>
                  </a:lnTo>
                  <a:lnTo>
                    <a:pt x="316992" y="181356"/>
                  </a:lnTo>
                  <a:lnTo>
                    <a:pt x="307848" y="187452"/>
                  </a:lnTo>
                  <a:lnTo>
                    <a:pt x="309372" y="185928"/>
                  </a:lnTo>
                  <a:lnTo>
                    <a:pt x="301752" y="192024"/>
                  </a:lnTo>
                  <a:lnTo>
                    <a:pt x="303276" y="190500"/>
                  </a:lnTo>
                  <a:lnTo>
                    <a:pt x="294132" y="196596"/>
                  </a:lnTo>
                  <a:lnTo>
                    <a:pt x="291084" y="198120"/>
                  </a:lnTo>
                  <a:lnTo>
                    <a:pt x="283464" y="201168"/>
                  </a:lnTo>
                  <a:lnTo>
                    <a:pt x="284988" y="201168"/>
                  </a:lnTo>
                  <a:lnTo>
                    <a:pt x="277368" y="204216"/>
                  </a:lnTo>
                  <a:lnTo>
                    <a:pt x="280416" y="202692"/>
                  </a:lnTo>
                  <a:lnTo>
                    <a:pt x="272796" y="204216"/>
                  </a:lnTo>
                  <a:lnTo>
                    <a:pt x="266700" y="204216"/>
                  </a:lnTo>
                  <a:lnTo>
                    <a:pt x="257556" y="202692"/>
                  </a:lnTo>
                  <a:lnTo>
                    <a:pt x="260604" y="202692"/>
                  </a:lnTo>
                  <a:lnTo>
                    <a:pt x="252984" y="201168"/>
                  </a:lnTo>
                  <a:lnTo>
                    <a:pt x="254508" y="202692"/>
                  </a:lnTo>
                  <a:lnTo>
                    <a:pt x="246888" y="199644"/>
                  </a:lnTo>
                  <a:lnTo>
                    <a:pt x="248412" y="201168"/>
                  </a:lnTo>
                  <a:lnTo>
                    <a:pt x="240792" y="198120"/>
                  </a:lnTo>
                  <a:lnTo>
                    <a:pt x="242316" y="198120"/>
                  </a:lnTo>
                  <a:lnTo>
                    <a:pt x="233819" y="195287"/>
                  </a:lnTo>
                  <a:lnTo>
                    <a:pt x="219456" y="187452"/>
                  </a:lnTo>
                  <a:lnTo>
                    <a:pt x="220980" y="188976"/>
                  </a:lnTo>
                  <a:lnTo>
                    <a:pt x="205740" y="178308"/>
                  </a:lnTo>
                  <a:lnTo>
                    <a:pt x="207264" y="179832"/>
                  </a:lnTo>
                  <a:lnTo>
                    <a:pt x="190500" y="166116"/>
                  </a:lnTo>
                  <a:lnTo>
                    <a:pt x="192024" y="167640"/>
                  </a:lnTo>
                  <a:lnTo>
                    <a:pt x="175260" y="153924"/>
                  </a:lnTo>
                  <a:lnTo>
                    <a:pt x="158496" y="138684"/>
                  </a:lnTo>
                  <a:lnTo>
                    <a:pt x="143256" y="123444"/>
                  </a:lnTo>
                  <a:lnTo>
                    <a:pt x="132168" y="111239"/>
                  </a:lnTo>
                  <a:lnTo>
                    <a:pt x="175260" y="74676"/>
                  </a:lnTo>
                  <a:lnTo>
                    <a:pt x="0" y="0"/>
                  </a:lnTo>
                  <a:lnTo>
                    <a:pt x="44196" y="185928"/>
                  </a:lnTo>
                  <a:lnTo>
                    <a:pt x="70104" y="163931"/>
                  </a:lnTo>
                  <a:lnTo>
                    <a:pt x="88074" y="148678"/>
                  </a:lnTo>
                  <a:lnTo>
                    <a:pt x="100584" y="163068"/>
                  </a:lnTo>
                  <a:lnTo>
                    <a:pt x="137160" y="196596"/>
                  </a:lnTo>
                  <a:lnTo>
                    <a:pt x="141732" y="200406"/>
                  </a:lnTo>
                  <a:lnTo>
                    <a:pt x="155448" y="211836"/>
                  </a:lnTo>
                  <a:lnTo>
                    <a:pt x="160020" y="215252"/>
                  </a:lnTo>
                  <a:lnTo>
                    <a:pt x="173736" y="225552"/>
                  </a:lnTo>
                  <a:lnTo>
                    <a:pt x="192024" y="237744"/>
                  </a:lnTo>
                  <a:lnTo>
                    <a:pt x="207264" y="245364"/>
                  </a:lnTo>
                  <a:lnTo>
                    <a:pt x="210312" y="246888"/>
                  </a:lnTo>
                  <a:lnTo>
                    <a:pt x="220980" y="251460"/>
                  </a:lnTo>
                  <a:lnTo>
                    <a:pt x="230124" y="254508"/>
                  </a:lnTo>
                  <a:lnTo>
                    <a:pt x="233172" y="255371"/>
                  </a:lnTo>
                  <a:lnTo>
                    <a:pt x="236220" y="256247"/>
                  </a:lnTo>
                  <a:lnTo>
                    <a:pt x="240792" y="257556"/>
                  </a:lnTo>
                  <a:lnTo>
                    <a:pt x="248412" y="258826"/>
                  </a:lnTo>
                  <a:lnTo>
                    <a:pt x="249936" y="259080"/>
                  </a:lnTo>
                  <a:lnTo>
                    <a:pt x="254508" y="259727"/>
                  </a:lnTo>
                  <a:lnTo>
                    <a:pt x="257556" y="260159"/>
                  </a:lnTo>
                  <a:lnTo>
                    <a:pt x="263652" y="261035"/>
                  </a:lnTo>
                  <a:lnTo>
                    <a:pt x="271272" y="262128"/>
                  </a:lnTo>
                  <a:lnTo>
                    <a:pt x="275844" y="261467"/>
                  </a:lnTo>
                  <a:lnTo>
                    <a:pt x="277368" y="261251"/>
                  </a:lnTo>
                  <a:lnTo>
                    <a:pt x="284988" y="260159"/>
                  </a:lnTo>
                  <a:lnTo>
                    <a:pt x="288036" y="259727"/>
                  </a:lnTo>
                  <a:lnTo>
                    <a:pt x="292608" y="259080"/>
                  </a:lnTo>
                  <a:lnTo>
                    <a:pt x="297180" y="257365"/>
                  </a:lnTo>
                  <a:lnTo>
                    <a:pt x="301752" y="255651"/>
                  </a:lnTo>
                  <a:lnTo>
                    <a:pt x="304800" y="254508"/>
                  </a:lnTo>
                  <a:lnTo>
                    <a:pt x="307848" y="252984"/>
                  </a:lnTo>
                  <a:lnTo>
                    <a:pt x="313944" y="249936"/>
                  </a:lnTo>
                  <a:lnTo>
                    <a:pt x="316992" y="248627"/>
                  </a:lnTo>
                  <a:lnTo>
                    <a:pt x="324612" y="245364"/>
                  </a:lnTo>
                  <a:lnTo>
                    <a:pt x="330708" y="241300"/>
                  </a:lnTo>
                  <a:lnTo>
                    <a:pt x="333756" y="239268"/>
                  </a:lnTo>
                  <a:lnTo>
                    <a:pt x="345948" y="229108"/>
                  </a:lnTo>
                  <a:lnTo>
                    <a:pt x="370332" y="208788"/>
                  </a:lnTo>
                  <a:lnTo>
                    <a:pt x="387096" y="190500"/>
                  </a:lnTo>
                  <a:lnTo>
                    <a:pt x="403860" y="170688"/>
                  </a:lnTo>
                  <a:lnTo>
                    <a:pt x="416560" y="154178"/>
                  </a:lnTo>
                  <a:lnTo>
                    <a:pt x="434340" y="167411"/>
                  </a:lnTo>
                  <a:lnTo>
                    <a:pt x="463296" y="188976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8074" y="1181933"/>
            <a:ext cx="4245661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dirty="0"/>
              <a:t>SB</a:t>
            </a:r>
            <a:r>
              <a:rPr sz="3762" spc="-26" dirty="0"/>
              <a:t> </a:t>
            </a:r>
            <a:r>
              <a:rPr sz="3762" dirty="0"/>
              <a:t>:</a:t>
            </a:r>
            <a:r>
              <a:rPr sz="3762" spc="-30" dirty="0"/>
              <a:t> </a:t>
            </a:r>
            <a:r>
              <a:rPr sz="3762" spc="-4" dirty="0"/>
              <a:t>Corps</a:t>
            </a:r>
            <a:r>
              <a:rPr sz="3762" spc="-26" dirty="0"/>
              <a:t> </a:t>
            </a:r>
            <a:r>
              <a:rPr sz="3762" dirty="0"/>
              <a:t>calleux</a:t>
            </a:r>
            <a:endParaRPr sz="3762"/>
          </a:p>
        </p:txBody>
      </p:sp>
      <p:sp>
        <p:nvSpPr>
          <p:cNvPr id="8" name="object 8"/>
          <p:cNvSpPr txBox="1"/>
          <p:nvPr/>
        </p:nvSpPr>
        <p:spPr>
          <a:xfrm>
            <a:off x="944271" y="2108223"/>
            <a:ext cx="2786639" cy="220938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indent="-293214">
              <a:spcBef>
                <a:spcPts val="86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710" spc="-4" dirty="0">
                <a:latin typeface="Arial MT"/>
                <a:cs typeface="Arial MT"/>
              </a:rPr>
              <a:t>Interhémisphérique</a:t>
            </a:r>
            <a:endParaRPr sz="1710">
              <a:latin typeface="Arial MT"/>
              <a:cs typeface="Arial MT"/>
            </a:endParaRPr>
          </a:p>
          <a:p>
            <a:pPr marL="304074" indent="-293214"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710" spc="-4" dirty="0">
                <a:latin typeface="Arial MT"/>
                <a:cs typeface="Arial MT"/>
              </a:rPr>
              <a:t>Rostrum</a:t>
            </a:r>
            <a:r>
              <a:rPr sz="1710" spc="-43" dirty="0">
                <a:latin typeface="Arial MT"/>
                <a:cs typeface="Arial MT"/>
              </a:rPr>
              <a:t> </a:t>
            </a:r>
            <a:r>
              <a:rPr sz="1710" spc="-4" dirty="0">
                <a:latin typeface="Arial MT"/>
                <a:cs typeface="Arial MT"/>
              </a:rPr>
              <a:t>(bec)</a:t>
            </a:r>
            <a:endParaRPr sz="1710">
              <a:latin typeface="Arial MT"/>
              <a:cs typeface="Arial MT"/>
            </a:endParaRPr>
          </a:p>
          <a:p>
            <a:pPr marL="304074" indent="-293214"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710" dirty="0">
                <a:latin typeface="Arial MT"/>
                <a:cs typeface="Arial MT"/>
              </a:rPr>
              <a:t>Genou</a:t>
            </a:r>
            <a:r>
              <a:rPr sz="1710" spc="-30" dirty="0">
                <a:latin typeface="Arial MT"/>
                <a:cs typeface="Arial MT"/>
              </a:rPr>
              <a:t> </a:t>
            </a:r>
            <a:r>
              <a:rPr sz="1710" dirty="0">
                <a:latin typeface="Arial MT"/>
                <a:cs typeface="Arial MT"/>
              </a:rPr>
              <a:t>:</a:t>
            </a:r>
            <a:r>
              <a:rPr sz="1710" spc="-47" dirty="0">
                <a:latin typeface="Arial MT"/>
                <a:cs typeface="Arial MT"/>
              </a:rPr>
              <a:t> </a:t>
            </a:r>
            <a:r>
              <a:rPr sz="1710" dirty="0">
                <a:latin typeface="Arial MT"/>
                <a:cs typeface="Arial MT"/>
              </a:rPr>
              <a:t>F</a:t>
            </a:r>
            <a:endParaRPr sz="1710">
              <a:latin typeface="Arial MT"/>
              <a:cs typeface="Arial MT"/>
            </a:endParaRPr>
          </a:p>
          <a:p>
            <a:pPr marL="304074" indent="-293214"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710" spc="-4" dirty="0">
                <a:latin typeface="Arial MT"/>
                <a:cs typeface="Arial MT"/>
              </a:rPr>
              <a:t>Tronc</a:t>
            </a:r>
            <a:r>
              <a:rPr sz="1710" spc="-17" dirty="0">
                <a:latin typeface="Arial MT"/>
                <a:cs typeface="Arial MT"/>
              </a:rPr>
              <a:t> </a:t>
            </a:r>
            <a:r>
              <a:rPr sz="1710" dirty="0">
                <a:latin typeface="Arial MT"/>
                <a:cs typeface="Arial MT"/>
              </a:rPr>
              <a:t>:</a:t>
            </a:r>
            <a:r>
              <a:rPr sz="1710" spc="-21" dirty="0">
                <a:latin typeface="Arial MT"/>
                <a:cs typeface="Arial MT"/>
              </a:rPr>
              <a:t> </a:t>
            </a:r>
            <a:r>
              <a:rPr sz="1710" spc="-9" dirty="0">
                <a:latin typeface="Arial MT"/>
                <a:cs typeface="Arial MT"/>
              </a:rPr>
              <a:t>F,</a:t>
            </a:r>
            <a:r>
              <a:rPr sz="1710" spc="-21" dirty="0">
                <a:latin typeface="Arial MT"/>
                <a:cs typeface="Arial MT"/>
              </a:rPr>
              <a:t> </a:t>
            </a:r>
            <a:r>
              <a:rPr sz="1710" dirty="0">
                <a:latin typeface="Arial MT"/>
                <a:cs typeface="Arial MT"/>
              </a:rPr>
              <a:t>P</a:t>
            </a:r>
            <a:endParaRPr sz="1710">
              <a:latin typeface="Arial MT"/>
              <a:cs typeface="Arial MT"/>
            </a:endParaRPr>
          </a:p>
          <a:p>
            <a:pPr marL="304074" indent="-293214"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710" dirty="0">
                <a:latin typeface="Arial MT"/>
                <a:cs typeface="Arial MT"/>
              </a:rPr>
              <a:t>Splenium</a:t>
            </a:r>
            <a:r>
              <a:rPr sz="1710" spc="-26" dirty="0">
                <a:latin typeface="Arial MT"/>
                <a:cs typeface="Arial MT"/>
              </a:rPr>
              <a:t> </a:t>
            </a:r>
            <a:r>
              <a:rPr sz="1710" dirty="0">
                <a:latin typeface="Arial MT"/>
                <a:cs typeface="Arial MT"/>
              </a:rPr>
              <a:t>:</a:t>
            </a:r>
            <a:r>
              <a:rPr sz="1710" spc="-26" dirty="0">
                <a:latin typeface="Arial MT"/>
                <a:cs typeface="Arial MT"/>
              </a:rPr>
              <a:t> </a:t>
            </a:r>
            <a:r>
              <a:rPr sz="1710" spc="-4" dirty="0">
                <a:latin typeface="Arial MT"/>
                <a:cs typeface="Arial MT"/>
              </a:rPr>
              <a:t>T,</a:t>
            </a:r>
            <a:r>
              <a:rPr sz="1710" spc="-38" dirty="0">
                <a:latin typeface="Arial MT"/>
                <a:cs typeface="Arial MT"/>
              </a:rPr>
              <a:t> </a:t>
            </a:r>
            <a:r>
              <a:rPr sz="1710" dirty="0">
                <a:latin typeface="Arial MT"/>
                <a:cs typeface="Arial MT"/>
              </a:rPr>
              <a:t>O</a:t>
            </a:r>
            <a:endParaRPr sz="1710">
              <a:latin typeface="Arial MT"/>
              <a:cs typeface="Arial MT"/>
            </a:endParaRPr>
          </a:p>
          <a:p>
            <a:pPr marL="304074" indent="-293214">
              <a:lnSpc>
                <a:spcPts val="1847"/>
              </a:lnSpc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710" spc="-4" dirty="0">
                <a:latin typeface="Arial MT"/>
                <a:cs typeface="Arial MT"/>
              </a:rPr>
              <a:t>Tapetum</a:t>
            </a:r>
            <a:r>
              <a:rPr sz="1710" spc="-73" dirty="0">
                <a:latin typeface="Arial MT"/>
                <a:cs typeface="Arial MT"/>
              </a:rPr>
              <a:t> </a:t>
            </a:r>
            <a:r>
              <a:rPr sz="1710" dirty="0">
                <a:latin typeface="Arial MT"/>
                <a:cs typeface="Arial MT"/>
              </a:rPr>
              <a:t>:</a:t>
            </a:r>
            <a:endParaRPr sz="1710">
              <a:latin typeface="Arial MT"/>
              <a:cs typeface="Arial MT"/>
            </a:endParaRPr>
          </a:p>
          <a:p>
            <a:pPr marL="304074">
              <a:lnSpc>
                <a:spcPts val="1646"/>
              </a:lnSpc>
            </a:pPr>
            <a:r>
              <a:rPr sz="1710" spc="-4" dirty="0">
                <a:latin typeface="Arial MT"/>
                <a:cs typeface="Arial MT"/>
              </a:rPr>
              <a:t>le</a:t>
            </a:r>
            <a:r>
              <a:rPr sz="1710" spc="-26" dirty="0">
                <a:latin typeface="Arial MT"/>
                <a:cs typeface="Arial MT"/>
              </a:rPr>
              <a:t> </a:t>
            </a:r>
            <a:r>
              <a:rPr sz="1710" dirty="0">
                <a:latin typeface="Arial MT"/>
                <a:cs typeface="Arial MT"/>
              </a:rPr>
              <a:t>long</a:t>
            </a:r>
            <a:r>
              <a:rPr sz="1710" spc="-26" dirty="0">
                <a:latin typeface="Arial MT"/>
                <a:cs typeface="Arial MT"/>
              </a:rPr>
              <a:t> </a:t>
            </a:r>
            <a:r>
              <a:rPr sz="1710" dirty="0">
                <a:latin typeface="Arial MT"/>
                <a:cs typeface="Arial MT"/>
              </a:rPr>
              <a:t>du</a:t>
            </a:r>
            <a:r>
              <a:rPr sz="1710" spc="-26" dirty="0">
                <a:latin typeface="Arial MT"/>
                <a:cs typeface="Arial MT"/>
              </a:rPr>
              <a:t> </a:t>
            </a:r>
            <a:r>
              <a:rPr sz="1710" spc="-4" dirty="0">
                <a:latin typeface="Arial MT"/>
                <a:cs typeface="Arial MT"/>
              </a:rPr>
              <a:t>VL</a:t>
            </a:r>
            <a:endParaRPr sz="1710">
              <a:latin typeface="Arial MT"/>
              <a:cs typeface="Arial MT"/>
            </a:endParaRPr>
          </a:p>
          <a:p>
            <a:pPr marL="304074" marR="4344">
              <a:lnSpc>
                <a:spcPct val="80000"/>
              </a:lnSpc>
              <a:spcBef>
                <a:spcPts val="214"/>
              </a:spcBef>
            </a:pPr>
            <a:r>
              <a:rPr sz="1710" spc="-4" dirty="0">
                <a:latin typeface="Arial MT"/>
                <a:cs typeface="Arial MT"/>
              </a:rPr>
              <a:t>(entre paroi lat corne post </a:t>
            </a:r>
            <a:r>
              <a:rPr sz="1710" spc="-470" dirty="0">
                <a:latin typeface="Arial MT"/>
                <a:cs typeface="Arial MT"/>
              </a:rPr>
              <a:t> </a:t>
            </a:r>
            <a:r>
              <a:rPr sz="1710" dirty="0">
                <a:latin typeface="Arial MT"/>
                <a:cs typeface="Arial MT"/>
              </a:rPr>
              <a:t>et</a:t>
            </a:r>
            <a:r>
              <a:rPr sz="1710" spc="-13" dirty="0">
                <a:latin typeface="Arial MT"/>
                <a:cs typeface="Arial MT"/>
              </a:rPr>
              <a:t> </a:t>
            </a:r>
            <a:r>
              <a:rPr sz="1710" spc="-4" dirty="0">
                <a:latin typeface="Arial MT"/>
                <a:cs typeface="Arial MT"/>
              </a:rPr>
              <a:t>radiation</a:t>
            </a:r>
            <a:r>
              <a:rPr sz="1710" spc="-17" dirty="0">
                <a:latin typeface="Arial MT"/>
                <a:cs typeface="Arial MT"/>
              </a:rPr>
              <a:t> </a:t>
            </a:r>
            <a:r>
              <a:rPr sz="1710" spc="-4" dirty="0">
                <a:latin typeface="Arial MT"/>
                <a:cs typeface="Arial MT"/>
              </a:rPr>
              <a:t>optique)</a:t>
            </a:r>
            <a:endParaRPr sz="171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08446" y="1765921"/>
            <a:ext cx="6342699" cy="4064845"/>
            <a:chOff x="2465710" y="1833372"/>
            <a:chExt cx="7417434" cy="47536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5710" y="5073395"/>
              <a:ext cx="2232660" cy="14188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0374" y="1833372"/>
              <a:ext cx="5152644" cy="475335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41073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7826" y="5774512"/>
            <a:ext cx="1216713" cy="5321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6398628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dirty="0"/>
              <a:t>SB</a:t>
            </a:r>
            <a:r>
              <a:rPr sz="3762" spc="-17" dirty="0"/>
              <a:t> </a:t>
            </a:r>
            <a:r>
              <a:rPr sz="3762" dirty="0"/>
              <a:t>:</a:t>
            </a:r>
            <a:r>
              <a:rPr sz="3762" spc="-21" dirty="0"/>
              <a:t> </a:t>
            </a:r>
            <a:r>
              <a:rPr sz="3762" spc="-4" dirty="0"/>
              <a:t>Dysconnexion</a:t>
            </a:r>
            <a:r>
              <a:rPr sz="3762" spc="-13" dirty="0"/>
              <a:t> </a:t>
            </a:r>
            <a:r>
              <a:rPr sz="3762" dirty="0"/>
              <a:t>calleuse</a:t>
            </a:r>
            <a:endParaRPr sz="3762"/>
          </a:p>
        </p:txBody>
      </p:sp>
      <p:sp>
        <p:nvSpPr>
          <p:cNvPr id="5" name="object 5"/>
          <p:cNvSpPr txBox="1"/>
          <p:nvPr/>
        </p:nvSpPr>
        <p:spPr>
          <a:xfrm>
            <a:off x="1120205" y="2209871"/>
            <a:ext cx="3711356" cy="43197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indent="-293214">
              <a:spcBef>
                <a:spcPts val="86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4074" algn="l"/>
              </a:tabLst>
            </a:pPr>
            <a:r>
              <a:rPr sz="2736" spc="-4" dirty="0">
                <a:latin typeface="Arial MT"/>
                <a:cs typeface="Arial MT"/>
              </a:rPr>
              <a:t>Anomie</a:t>
            </a:r>
            <a:r>
              <a:rPr sz="2736" spc="-26" dirty="0">
                <a:latin typeface="Arial MT"/>
                <a:cs typeface="Arial MT"/>
              </a:rPr>
              <a:t> </a:t>
            </a:r>
            <a:r>
              <a:rPr sz="2736" spc="-4" dirty="0">
                <a:latin typeface="Arial MT"/>
                <a:cs typeface="Arial MT"/>
              </a:rPr>
              <a:t>tactile</a:t>
            </a:r>
            <a:r>
              <a:rPr sz="2736" spc="-21" dirty="0">
                <a:latin typeface="Arial MT"/>
                <a:cs typeface="Arial MT"/>
              </a:rPr>
              <a:t> </a:t>
            </a:r>
            <a:r>
              <a:rPr sz="2736" spc="-4" dirty="0">
                <a:latin typeface="Arial MT"/>
                <a:cs typeface="Arial MT"/>
              </a:rPr>
              <a:t>main</a:t>
            </a:r>
            <a:r>
              <a:rPr sz="2736" spc="-26" dirty="0">
                <a:latin typeface="Arial MT"/>
                <a:cs typeface="Arial MT"/>
              </a:rPr>
              <a:t> </a:t>
            </a:r>
            <a:r>
              <a:rPr sz="2736" dirty="0">
                <a:latin typeface="Arial MT"/>
                <a:cs typeface="Arial MT"/>
              </a:rPr>
              <a:t>G</a:t>
            </a:r>
            <a:endParaRPr sz="2736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01780" y="2842350"/>
            <a:ext cx="2867002" cy="2638945"/>
            <a:chOff x="5498470" y="3092195"/>
            <a:chExt cx="3352800" cy="30861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8470" y="3092195"/>
              <a:ext cx="2662427" cy="26182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98565" y="3960888"/>
              <a:ext cx="2552700" cy="2217420"/>
            </a:xfrm>
            <a:custGeom>
              <a:avLst/>
              <a:gdLst/>
              <a:ahLst/>
              <a:cxnLst/>
              <a:rect l="l" t="t" r="r" b="b"/>
              <a:pathLst>
                <a:path w="2552700" h="2217420">
                  <a:moveTo>
                    <a:pt x="1409700" y="45720"/>
                  </a:moveTo>
                  <a:lnTo>
                    <a:pt x="1158240" y="0"/>
                  </a:lnTo>
                  <a:lnTo>
                    <a:pt x="1179601" y="73240"/>
                  </a:lnTo>
                  <a:lnTo>
                    <a:pt x="103632" y="390144"/>
                  </a:lnTo>
                  <a:lnTo>
                    <a:pt x="124968" y="463296"/>
                  </a:lnTo>
                  <a:lnTo>
                    <a:pt x="1200937" y="146392"/>
                  </a:lnTo>
                  <a:lnTo>
                    <a:pt x="1222248" y="219456"/>
                  </a:lnTo>
                  <a:lnTo>
                    <a:pt x="1237488" y="205320"/>
                  </a:lnTo>
                  <a:lnTo>
                    <a:pt x="1409700" y="45720"/>
                  </a:lnTo>
                  <a:close/>
                </a:path>
                <a:path w="2552700" h="2217420">
                  <a:moveTo>
                    <a:pt x="2552700" y="2141220"/>
                  </a:moveTo>
                  <a:lnTo>
                    <a:pt x="152400" y="2141220"/>
                  </a:lnTo>
                  <a:lnTo>
                    <a:pt x="152400" y="883920"/>
                  </a:lnTo>
                  <a:lnTo>
                    <a:pt x="228600" y="883920"/>
                  </a:lnTo>
                  <a:lnTo>
                    <a:pt x="114300" y="655320"/>
                  </a:lnTo>
                  <a:lnTo>
                    <a:pt x="0" y="883920"/>
                  </a:lnTo>
                  <a:lnTo>
                    <a:pt x="76200" y="883920"/>
                  </a:lnTo>
                  <a:lnTo>
                    <a:pt x="76200" y="2217420"/>
                  </a:lnTo>
                  <a:lnTo>
                    <a:pt x="114300" y="2217420"/>
                  </a:lnTo>
                  <a:lnTo>
                    <a:pt x="152400" y="2217420"/>
                  </a:lnTo>
                  <a:lnTo>
                    <a:pt x="2552700" y="2217420"/>
                  </a:lnTo>
                  <a:lnTo>
                    <a:pt x="2552700" y="2141220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9233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6460" y="4172900"/>
            <a:ext cx="2340516" cy="18400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2438038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dirty="0"/>
              <a:t>SB</a:t>
            </a:r>
            <a:r>
              <a:rPr sz="3762" spc="-38" dirty="0"/>
              <a:t> </a:t>
            </a:r>
            <a:r>
              <a:rPr sz="3762" dirty="0"/>
              <a:t>:</a:t>
            </a:r>
            <a:r>
              <a:rPr sz="3762" spc="-34" dirty="0"/>
              <a:t> </a:t>
            </a:r>
            <a:r>
              <a:rPr sz="3762" spc="-4" dirty="0"/>
              <a:t>fornix</a:t>
            </a:r>
            <a:endParaRPr sz="3762"/>
          </a:p>
        </p:txBody>
      </p:sp>
      <p:grpSp>
        <p:nvGrpSpPr>
          <p:cNvPr id="5" name="object 5"/>
          <p:cNvGrpSpPr/>
          <p:nvPr/>
        </p:nvGrpSpPr>
        <p:grpSpPr>
          <a:xfrm>
            <a:off x="1308292" y="1889724"/>
            <a:ext cx="3078227" cy="4126203"/>
            <a:chOff x="1529974" y="1978152"/>
            <a:chExt cx="3599815" cy="48253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7338" y="4681728"/>
              <a:ext cx="2520695" cy="21214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974" y="1978152"/>
              <a:ext cx="3599688" cy="266395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19066" y="1889723"/>
            <a:ext cx="2646764" cy="224277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671525" y="5712718"/>
            <a:ext cx="24760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28278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0057" y="3304980"/>
            <a:ext cx="4684943" cy="3001664"/>
            <a:chOff x="4338706" y="3633215"/>
            <a:chExt cx="5478780" cy="35102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4070" y="6521195"/>
              <a:ext cx="1422878" cy="622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8706" y="3633215"/>
              <a:ext cx="5195315" cy="328269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3714071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dirty="0"/>
              <a:t>SB</a:t>
            </a:r>
            <a:r>
              <a:rPr sz="3762" spc="-17" dirty="0"/>
              <a:t> </a:t>
            </a:r>
            <a:r>
              <a:rPr sz="3762" dirty="0"/>
              <a:t>:</a:t>
            </a:r>
            <a:r>
              <a:rPr sz="3762" spc="-26" dirty="0"/>
              <a:t> </a:t>
            </a:r>
            <a:r>
              <a:rPr sz="3762" spc="-4" dirty="0"/>
              <a:t>Fibres</a:t>
            </a:r>
            <a:r>
              <a:rPr sz="3762" spc="-13" dirty="0"/>
              <a:t> </a:t>
            </a:r>
            <a:r>
              <a:rPr sz="3762" dirty="0"/>
              <a:t>en</a:t>
            </a:r>
            <a:r>
              <a:rPr sz="3762" spc="-17" dirty="0"/>
              <a:t> </a:t>
            </a:r>
            <a:r>
              <a:rPr sz="3762" dirty="0"/>
              <a:t>U</a:t>
            </a:r>
            <a:endParaRPr sz="3762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0205" y="2128292"/>
            <a:ext cx="3689637" cy="1012728"/>
          </a:xfrm>
          <a:prstGeom prst="rect">
            <a:avLst/>
          </a:prstGeom>
        </p:spPr>
        <p:txBody>
          <a:bodyPr vert="horz" wrap="square" lIns="0" tIns="92852" rIns="0" bIns="0" rtlCol="0">
            <a:spAutoFit/>
          </a:bodyPr>
          <a:lstStyle/>
          <a:p>
            <a:pPr marL="304074" indent="-293214">
              <a:spcBef>
                <a:spcPts val="731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4074" algn="l"/>
              </a:tabLst>
            </a:pPr>
            <a:r>
              <a:rPr sz="2736" spc="-4" dirty="0">
                <a:latin typeface="Arial MT"/>
                <a:cs typeface="Arial MT"/>
              </a:rPr>
              <a:t>Fibres</a:t>
            </a:r>
            <a:r>
              <a:rPr sz="2736" spc="-21" dirty="0">
                <a:latin typeface="Arial MT"/>
                <a:cs typeface="Arial MT"/>
              </a:rPr>
              <a:t> </a:t>
            </a:r>
            <a:r>
              <a:rPr sz="2736" spc="-9" dirty="0">
                <a:latin typeface="Arial MT"/>
                <a:cs typeface="Arial MT"/>
              </a:rPr>
              <a:t>arquées</a:t>
            </a:r>
            <a:r>
              <a:rPr sz="2736" spc="-17" dirty="0">
                <a:latin typeface="Arial MT"/>
                <a:cs typeface="Arial MT"/>
              </a:rPr>
              <a:t> </a:t>
            </a:r>
            <a:r>
              <a:rPr sz="2736" spc="-9" dirty="0">
                <a:latin typeface="Arial MT"/>
                <a:cs typeface="Arial MT"/>
              </a:rPr>
              <a:t>(en</a:t>
            </a:r>
            <a:r>
              <a:rPr sz="2736" spc="-17" dirty="0">
                <a:latin typeface="Arial MT"/>
                <a:cs typeface="Arial MT"/>
              </a:rPr>
              <a:t> </a:t>
            </a:r>
            <a:r>
              <a:rPr sz="2736" dirty="0">
                <a:latin typeface="Arial MT"/>
                <a:cs typeface="Arial MT"/>
              </a:rPr>
              <a:t>U)</a:t>
            </a:r>
            <a:endParaRPr sz="2736">
              <a:latin typeface="Arial MT"/>
              <a:cs typeface="Arial MT"/>
            </a:endParaRPr>
          </a:p>
          <a:p>
            <a:pPr marL="304074" indent="-293214">
              <a:spcBef>
                <a:spcPts val="646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4074" algn="l"/>
              </a:tabLst>
            </a:pPr>
            <a:r>
              <a:rPr sz="2736" dirty="0">
                <a:latin typeface="Arial MT"/>
                <a:cs typeface="Arial MT"/>
              </a:rPr>
              <a:t>Gyri</a:t>
            </a:r>
            <a:r>
              <a:rPr sz="2736" spc="-30" dirty="0">
                <a:latin typeface="Arial MT"/>
                <a:cs typeface="Arial MT"/>
              </a:rPr>
              <a:t> </a:t>
            </a:r>
            <a:r>
              <a:rPr sz="2736" spc="-4" dirty="0">
                <a:latin typeface="Arial MT"/>
                <a:cs typeface="Arial MT"/>
              </a:rPr>
              <a:t>+/-</a:t>
            </a:r>
            <a:r>
              <a:rPr sz="2736" spc="-34" dirty="0">
                <a:latin typeface="Arial MT"/>
                <a:cs typeface="Arial MT"/>
              </a:rPr>
              <a:t> </a:t>
            </a:r>
            <a:r>
              <a:rPr sz="2736" spc="-4" dirty="0">
                <a:latin typeface="Arial MT"/>
                <a:cs typeface="Arial MT"/>
              </a:rPr>
              <a:t>adjacents</a:t>
            </a:r>
            <a:endParaRPr sz="2736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4108" y="3086913"/>
            <a:ext cx="2096495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4" dirty="0">
                <a:latin typeface="Tahoma"/>
                <a:cs typeface="Tahoma"/>
              </a:rPr>
              <a:t>Setsu</a:t>
            </a:r>
            <a:r>
              <a:rPr sz="855" spc="-13" dirty="0">
                <a:latin typeface="Tahoma"/>
                <a:cs typeface="Tahoma"/>
              </a:rPr>
              <a:t> </a:t>
            </a:r>
            <a:r>
              <a:rPr sz="855" dirty="0">
                <a:latin typeface="Tahoma"/>
                <a:cs typeface="Tahoma"/>
              </a:rPr>
              <a:t>Wakana,</a:t>
            </a:r>
            <a:r>
              <a:rPr sz="855" spc="-13" dirty="0">
                <a:latin typeface="Tahoma"/>
                <a:cs typeface="Tahoma"/>
              </a:rPr>
              <a:t> </a:t>
            </a:r>
            <a:r>
              <a:rPr sz="855" spc="-4" dirty="0">
                <a:latin typeface="Tahoma"/>
                <a:cs typeface="Tahoma"/>
              </a:rPr>
              <a:t>Radiology</a:t>
            </a:r>
            <a:r>
              <a:rPr sz="855" spc="-13" dirty="0">
                <a:latin typeface="Tahoma"/>
                <a:cs typeface="Tahoma"/>
              </a:rPr>
              <a:t> </a:t>
            </a:r>
            <a:r>
              <a:rPr sz="855" dirty="0">
                <a:latin typeface="Tahoma"/>
                <a:cs typeface="Tahoma"/>
              </a:rPr>
              <a:t>2004;</a:t>
            </a:r>
            <a:r>
              <a:rPr sz="855" spc="-4" dirty="0">
                <a:latin typeface="Tahoma"/>
                <a:cs typeface="Tahoma"/>
              </a:rPr>
              <a:t> </a:t>
            </a:r>
            <a:r>
              <a:rPr sz="855" dirty="0">
                <a:latin typeface="Tahoma"/>
                <a:cs typeface="Tahoma"/>
              </a:rPr>
              <a:t>230:77–87</a:t>
            </a:r>
            <a:endParaRPr sz="85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062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9475" y="6044884"/>
            <a:ext cx="1381374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3"/>
              </a:lnSpc>
            </a:pPr>
            <a:r>
              <a:rPr sz="1026" b="1" spc="-4" dirty="0">
                <a:latin typeface="Arial"/>
                <a:cs typeface="Arial"/>
              </a:rPr>
              <a:t>D.</a:t>
            </a:r>
            <a:r>
              <a:rPr sz="1026" b="1" spc="-17" dirty="0">
                <a:latin typeface="Arial"/>
                <a:cs typeface="Arial"/>
              </a:rPr>
              <a:t> </a:t>
            </a:r>
            <a:r>
              <a:rPr sz="1026" b="1" spc="-4" dirty="0">
                <a:latin typeface="Arial"/>
                <a:cs typeface="Arial"/>
              </a:rPr>
              <a:t>Hasboun</a:t>
            </a:r>
            <a:r>
              <a:rPr sz="1026" b="1" spc="-17" dirty="0">
                <a:latin typeface="Arial"/>
                <a:cs typeface="Arial"/>
              </a:rPr>
              <a:t> </a:t>
            </a:r>
            <a:r>
              <a:rPr sz="1026" b="1" spc="-4" dirty="0">
                <a:latin typeface="Arial"/>
                <a:cs typeface="Arial"/>
              </a:rPr>
              <a:t>2007-2008</a:t>
            </a:r>
            <a:endParaRPr sz="1026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915" y="496621"/>
            <a:ext cx="234628" cy="4561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73989" y="496620"/>
            <a:ext cx="7576923" cy="466974"/>
            <a:chOff x="905137" y="348995"/>
            <a:chExt cx="8860790" cy="5461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077" y="484631"/>
              <a:ext cx="8578619" cy="2743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84021" y="348995"/>
              <a:ext cx="277495" cy="271780"/>
            </a:xfrm>
            <a:custGeom>
              <a:avLst/>
              <a:gdLst/>
              <a:ahLst/>
              <a:cxnLst/>
              <a:rect l="l" t="t" r="r" b="b"/>
              <a:pathLst>
                <a:path w="277494" h="271780">
                  <a:moveTo>
                    <a:pt x="137160" y="135636"/>
                  </a:moveTo>
                  <a:lnTo>
                    <a:pt x="0" y="135636"/>
                  </a:lnTo>
                  <a:lnTo>
                    <a:pt x="0" y="271272"/>
                  </a:lnTo>
                  <a:lnTo>
                    <a:pt x="137160" y="271272"/>
                  </a:lnTo>
                  <a:lnTo>
                    <a:pt x="137160" y="135636"/>
                  </a:lnTo>
                  <a:close/>
                </a:path>
                <a:path w="277494" h="271780">
                  <a:moveTo>
                    <a:pt x="277368" y="0"/>
                  </a:moveTo>
                  <a:lnTo>
                    <a:pt x="137160" y="0"/>
                  </a:lnTo>
                  <a:lnTo>
                    <a:pt x="137160" y="135636"/>
                  </a:lnTo>
                  <a:lnTo>
                    <a:pt x="277368" y="135636"/>
                  </a:lnTo>
                  <a:lnTo>
                    <a:pt x="277368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1189" y="48463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140207" y="140207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140207"/>
                  </a:lnTo>
                  <a:lnTo>
                    <a:pt x="140207" y="140207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8393" y="623315"/>
              <a:ext cx="137160" cy="135890"/>
            </a:xfrm>
            <a:custGeom>
              <a:avLst/>
              <a:gdLst/>
              <a:ahLst/>
              <a:cxnLst/>
              <a:rect l="l" t="t" r="r" b="b"/>
              <a:pathLst>
                <a:path w="137159" h="135890">
                  <a:moveTo>
                    <a:pt x="0" y="135635"/>
                  </a:moveTo>
                  <a:lnTo>
                    <a:pt x="137159" y="135635"/>
                  </a:lnTo>
                  <a:lnTo>
                    <a:pt x="137159" y="0"/>
                  </a:lnTo>
                  <a:lnTo>
                    <a:pt x="0" y="0"/>
                  </a:lnTo>
                  <a:lnTo>
                    <a:pt x="0" y="135635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5137" y="486155"/>
              <a:ext cx="142240" cy="137160"/>
            </a:xfrm>
            <a:custGeom>
              <a:avLst/>
              <a:gdLst/>
              <a:ahLst/>
              <a:cxnLst/>
              <a:rect l="l" t="t" r="r" b="b"/>
              <a:pathLst>
                <a:path w="142240" h="137159">
                  <a:moveTo>
                    <a:pt x="141731" y="137159"/>
                  </a:moveTo>
                  <a:lnTo>
                    <a:pt x="141731" y="0"/>
                  </a:lnTo>
                  <a:lnTo>
                    <a:pt x="0" y="0"/>
                  </a:lnTo>
                  <a:lnTo>
                    <a:pt x="0" y="137159"/>
                  </a:lnTo>
                  <a:lnTo>
                    <a:pt x="141731" y="137159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8385" y="620267"/>
              <a:ext cx="273050" cy="274320"/>
            </a:xfrm>
            <a:custGeom>
              <a:avLst/>
              <a:gdLst/>
              <a:ahLst/>
              <a:cxnLst/>
              <a:rect l="l" t="t" r="r" b="b"/>
              <a:pathLst>
                <a:path w="273050" h="274319">
                  <a:moveTo>
                    <a:pt x="272796" y="0"/>
                  </a:moveTo>
                  <a:lnTo>
                    <a:pt x="135636" y="0"/>
                  </a:lnTo>
                  <a:lnTo>
                    <a:pt x="135636" y="138684"/>
                  </a:lnTo>
                  <a:lnTo>
                    <a:pt x="0" y="138684"/>
                  </a:lnTo>
                  <a:lnTo>
                    <a:pt x="0" y="274320"/>
                  </a:lnTo>
                  <a:lnTo>
                    <a:pt x="137160" y="274320"/>
                  </a:lnTo>
                  <a:lnTo>
                    <a:pt x="137160" y="138684"/>
                  </a:lnTo>
                  <a:lnTo>
                    <a:pt x="272796" y="138684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7826" y="5774512"/>
            <a:ext cx="1216713" cy="53213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5362598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spc="-4" dirty="0"/>
              <a:t>Commissure</a:t>
            </a:r>
            <a:r>
              <a:rPr sz="3762" spc="-21" dirty="0"/>
              <a:t> </a:t>
            </a:r>
            <a:r>
              <a:rPr sz="3762" spc="-4" dirty="0"/>
              <a:t>antérieure</a:t>
            </a:r>
            <a:endParaRPr sz="3762"/>
          </a:p>
        </p:txBody>
      </p:sp>
      <p:grpSp>
        <p:nvGrpSpPr>
          <p:cNvPr id="14" name="object 14"/>
          <p:cNvGrpSpPr/>
          <p:nvPr/>
        </p:nvGrpSpPr>
        <p:grpSpPr>
          <a:xfrm>
            <a:off x="1000737" y="2197275"/>
            <a:ext cx="7263073" cy="4064845"/>
            <a:chOff x="1170307" y="2337816"/>
            <a:chExt cx="8493760" cy="475361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0307" y="2337816"/>
              <a:ext cx="2752344" cy="21915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9482" y="4137660"/>
              <a:ext cx="3381755" cy="29535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5062" y="2337816"/>
              <a:ext cx="3238500" cy="220065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081419" y="6115508"/>
            <a:ext cx="2240389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spc="-4" dirty="0">
                <a:latin typeface="Tahoma"/>
                <a:cs typeface="Tahoma"/>
              </a:rPr>
              <a:t>Catani,</a:t>
            </a:r>
            <a:r>
              <a:rPr sz="1026" dirty="0">
                <a:latin typeface="Tahoma"/>
                <a:cs typeface="Tahoma"/>
              </a:rPr>
              <a:t> </a:t>
            </a:r>
            <a:r>
              <a:rPr sz="1026" spc="-4" dirty="0">
                <a:latin typeface="Tahoma"/>
                <a:cs typeface="Tahoma"/>
              </a:rPr>
              <a:t>NeuroImage</a:t>
            </a:r>
            <a:r>
              <a:rPr sz="1026" spc="4" dirty="0">
                <a:latin typeface="Tahoma"/>
                <a:cs typeface="Tahoma"/>
              </a:rPr>
              <a:t> </a:t>
            </a:r>
            <a:r>
              <a:rPr sz="1026" spc="64" dirty="0">
                <a:latin typeface="Tahoma"/>
                <a:cs typeface="Tahoma"/>
              </a:rPr>
              <a:t>17,</a:t>
            </a:r>
            <a:r>
              <a:rPr sz="1026" spc="-30" dirty="0">
                <a:latin typeface="Tahoma"/>
                <a:cs typeface="Tahoma"/>
              </a:rPr>
              <a:t> </a:t>
            </a:r>
            <a:r>
              <a:rPr sz="1026" spc="-9" dirty="0">
                <a:latin typeface="Tahoma"/>
                <a:cs typeface="Tahoma"/>
              </a:rPr>
              <a:t>77–94</a:t>
            </a:r>
            <a:r>
              <a:rPr sz="1026" spc="-4" dirty="0">
                <a:latin typeface="Tahoma"/>
                <a:cs typeface="Tahoma"/>
              </a:rPr>
              <a:t> </a:t>
            </a:r>
            <a:r>
              <a:rPr sz="1026" spc="-9" dirty="0">
                <a:latin typeface="Tahoma"/>
                <a:cs typeface="Tahoma"/>
              </a:rPr>
              <a:t>(2002)</a:t>
            </a:r>
            <a:endParaRPr sz="1026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540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98524" y="3797584"/>
            <a:ext cx="1996042" cy="2509170"/>
            <a:chOff x="7482718" y="4209288"/>
            <a:chExt cx="2334260" cy="2934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8918" y="4285488"/>
              <a:ext cx="2183892" cy="2232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2718" y="4209288"/>
              <a:ext cx="2183892" cy="223266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2386997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b="0" spc="-4" dirty="0"/>
              <a:t>Ventricules</a:t>
            </a:r>
            <a:endParaRPr sz="3762"/>
          </a:p>
        </p:txBody>
      </p:sp>
      <p:grpSp>
        <p:nvGrpSpPr>
          <p:cNvPr id="7" name="object 7"/>
          <p:cNvGrpSpPr/>
          <p:nvPr/>
        </p:nvGrpSpPr>
        <p:grpSpPr>
          <a:xfrm>
            <a:off x="876936" y="1828473"/>
            <a:ext cx="5228478" cy="4063759"/>
            <a:chOff x="1025527" y="1906523"/>
            <a:chExt cx="6114415" cy="47523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527" y="1906523"/>
              <a:ext cx="2715767" cy="21671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1110" y="2482596"/>
              <a:ext cx="3378708" cy="417575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27520" y="3933115"/>
            <a:ext cx="2331611" cy="1913507"/>
            <a:chOff x="967739" y="4367784"/>
            <a:chExt cx="2726690" cy="223774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5526" y="4425695"/>
              <a:ext cx="2593069" cy="212293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67740" y="4367796"/>
              <a:ext cx="2726690" cy="2237740"/>
            </a:xfrm>
            <a:custGeom>
              <a:avLst/>
              <a:gdLst/>
              <a:ahLst/>
              <a:cxnLst/>
              <a:rect l="l" t="t" r="r" b="b"/>
              <a:pathLst>
                <a:path w="2726690" h="2237740">
                  <a:moveTo>
                    <a:pt x="2703830" y="22860"/>
                  </a:moveTo>
                  <a:lnTo>
                    <a:pt x="2669540" y="22860"/>
                  </a:lnTo>
                  <a:lnTo>
                    <a:pt x="2669540" y="57912"/>
                  </a:lnTo>
                  <a:lnTo>
                    <a:pt x="2669540" y="2180844"/>
                  </a:lnTo>
                  <a:lnTo>
                    <a:pt x="58420" y="2180844"/>
                  </a:lnTo>
                  <a:lnTo>
                    <a:pt x="58420" y="57912"/>
                  </a:lnTo>
                  <a:lnTo>
                    <a:pt x="2669540" y="57912"/>
                  </a:lnTo>
                  <a:lnTo>
                    <a:pt x="2669540" y="22860"/>
                  </a:lnTo>
                  <a:lnTo>
                    <a:pt x="58420" y="22860"/>
                  </a:lnTo>
                  <a:lnTo>
                    <a:pt x="22860" y="22860"/>
                  </a:lnTo>
                  <a:lnTo>
                    <a:pt x="22860" y="2214372"/>
                  </a:lnTo>
                  <a:lnTo>
                    <a:pt x="2703830" y="2214372"/>
                  </a:lnTo>
                  <a:lnTo>
                    <a:pt x="2703830" y="22860"/>
                  </a:lnTo>
                  <a:close/>
                </a:path>
                <a:path w="2726690" h="2237740">
                  <a:moveTo>
                    <a:pt x="2726690" y="0"/>
                  </a:moveTo>
                  <a:lnTo>
                    <a:pt x="2715260" y="0"/>
                  </a:lnTo>
                  <a:lnTo>
                    <a:pt x="2715260" y="12192"/>
                  </a:lnTo>
                  <a:lnTo>
                    <a:pt x="2715260" y="2226564"/>
                  </a:lnTo>
                  <a:lnTo>
                    <a:pt x="12700" y="2226564"/>
                  </a:lnTo>
                  <a:lnTo>
                    <a:pt x="12700" y="12192"/>
                  </a:lnTo>
                  <a:lnTo>
                    <a:pt x="2715260" y="12192"/>
                  </a:lnTo>
                  <a:lnTo>
                    <a:pt x="271526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237232"/>
                  </a:lnTo>
                  <a:lnTo>
                    <a:pt x="2726690" y="2237232"/>
                  </a:lnTo>
                  <a:lnTo>
                    <a:pt x="27266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34322" y="1550895"/>
            <a:ext cx="2057725" cy="206293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2671525" y="5712718"/>
            <a:ext cx="24760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42918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7826" y="5774512"/>
            <a:ext cx="1216713" cy="5321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2386997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spc="-4" dirty="0">
                <a:latin typeface="Arial"/>
                <a:cs typeface="Arial"/>
              </a:rPr>
              <a:t>Ventricules</a:t>
            </a:r>
            <a:endParaRPr sz="376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0204" y="2166084"/>
            <a:ext cx="2091609" cy="878028"/>
          </a:xfrm>
          <a:prstGeom prst="rect">
            <a:avLst/>
          </a:prstGeom>
        </p:spPr>
        <p:txBody>
          <a:bodyPr vert="horz" wrap="square" lIns="0" tIns="36924" rIns="0" bIns="0" rtlCol="0">
            <a:spAutoFit/>
          </a:bodyPr>
          <a:lstStyle/>
          <a:p>
            <a:pPr marL="304074" indent="-293214">
              <a:spcBef>
                <a:spcPts val="291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710" dirty="0">
                <a:latin typeface="Arial MT"/>
                <a:cs typeface="Arial MT"/>
              </a:rPr>
              <a:t>Fornix</a:t>
            </a:r>
            <a:endParaRPr sz="1710">
              <a:latin typeface="Arial MT"/>
              <a:cs typeface="Arial MT"/>
            </a:endParaRPr>
          </a:p>
          <a:p>
            <a:pPr marL="304074" indent="-293214">
              <a:spcBef>
                <a:spcPts val="20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710" spc="-4" dirty="0">
                <a:latin typeface="Arial MT"/>
                <a:cs typeface="Arial MT"/>
              </a:rPr>
              <a:t>Plexus</a:t>
            </a:r>
            <a:r>
              <a:rPr sz="1710" spc="-21" dirty="0">
                <a:latin typeface="Arial MT"/>
                <a:cs typeface="Arial MT"/>
              </a:rPr>
              <a:t> </a:t>
            </a:r>
            <a:r>
              <a:rPr sz="1710" spc="-4" dirty="0">
                <a:latin typeface="Arial MT"/>
                <a:cs typeface="Arial MT"/>
              </a:rPr>
              <a:t>Choroïdes</a:t>
            </a:r>
            <a:endParaRPr sz="1710">
              <a:latin typeface="Arial MT"/>
              <a:cs typeface="Arial MT"/>
            </a:endParaRPr>
          </a:p>
          <a:p>
            <a:pPr marL="304074" indent="-293214">
              <a:spcBef>
                <a:spcPts val="205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1710" dirty="0">
                <a:latin typeface="Arial MT"/>
                <a:cs typeface="Arial MT"/>
              </a:rPr>
              <a:t>Sillon</a:t>
            </a:r>
            <a:r>
              <a:rPr sz="1710" spc="-47" dirty="0">
                <a:latin typeface="Arial MT"/>
                <a:cs typeface="Arial MT"/>
              </a:rPr>
              <a:t> </a:t>
            </a:r>
            <a:r>
              <a:rPr sz="1710" spc="-4" dirty="0">
                <a:latin typeface="Arial MT"/>
                <a:cs typeface="Arial MT"/>
              </a:rPr>
              <a:t>thalamostrié</a:t>
            </a:r>
            <a:endParaRPr sz="171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1915" y="2125599"/>
            <a:ext cx="7505248" cy="3929096"/>
            <a:chOff x="774073" y="2253995"/>
            <a:chExt cx="8776970" cy="45948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3369" y="2406395"/>
              <a:ext cx="1827276" cy="1866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7169" y="2330195"/>
              <a:ext cx="1827276" cy="18669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6778" y="2253995"/>
              <a:ext cx="3874008" cy="4343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4073" y="3891321"/>
              <a:ext cx="3851141" cy="24789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5469" y="4539995"/>
              <a:ext cx="2284476" cy="2308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79269" y="4463795"/>
              <a:ext cx="2284476" cy="230886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901195" y="3455714"/>
            <a:ext cx="860101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4" dirty="0">
                <a:latin typeface="Tahoma"/>
                <a:cs typeface="Tahoma"/>
              </a:rPr>
              <a:t>Coupes</a:t>
            </a:r>
            <a:r>
              <a:rPr sz="855" spc="-43" dirty="0">
                <a:latin typeface="Tahoma"/>
                <a:cs typeface="Tahoma"/>
              </a:rPr>
              <a:t> </a:t>
            </a:r>
            <a:r>
              <a:rPr sz="855" spc="-4" dirty="0">
                <a:latin typeface="Tahoma"/>
                <a:cs typeface="Tahoma"/>
              </a:rPr>
              <a:t>coronales</a:t>
            </a:r>
            <a:endParaRPr sz="855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24697" y="2347141"/>
            <a:ext cx="246519" cy="146065"/>
          </a:xfrm>
          <a:custGeom>
            <a:avLst/>
            <a:gdLst/>
            <a:ahLst/>
            <a:cxnLst/>
            <a:rect l="l" t="t" r="r" b="b"/>
            <a:pathLst>
              <a:path w="288289" h="170814">
                <a:moveTo>
                  <a:pt x="146304" y="114300"/>
                </a:moveTo>
                <a:lnTo>
                  <a:pt x="146304" y="56388"/>
                </a:lnTo>
                <a:lnTo>
                  <a:pt x="0" y="56388"/>
                </a:lnTo>
                <a:lnTo>
                  <a:pt x="0" y="114300"/>
                </a:lnTo>
                <a:lnTo>
                  <a:pt x="146304" y="114300"/>
                </a:lnTo>
                <a:close/>
              </a:path>
              <a:path w="288289" h="170814">
                <a:moveTo>
                  <a:pt x="288036" y="85344"/>
                </a:moveTo>
                <a:lnTo>
                  <a:pt x="117348" y="0"/>
                </a:lnTo>
                <a:lnTo>
                  <a:pt x="117348" y="56388"/>
                </a:lnTo>
                <a:lnTo>
                  <a:pt x="146304" y="56388"/>
                </a:lnTo>
                <a:lnTo>
                  <a:pt x="146304" y="156210"/>
                </a:lnTo>
                <a:lnTo>
                  <a:pt x="288036" y="85344"/>
                </a:lnTo>
                <a:close/>
              </a:path>
              <a:path w="288289" h="170814">
                <a:moveTo>
                  <a:pt x="146304" y="156210"/>
                </a:moveTo>
                <a:lnTo>
                  <a:pt x="146304" y="114300"/>
                </a:lnTo>
                <a:lnTo>
                  <a:pt x="117348" y="114300"/>
                </a:lnTo>
                <a:lnTo>
                  <a:pt x="117348" y="170688"/>
                </a:lnTo>
                <a:lnTo>
                  <a:pt x="146304" y="156210"/>
                </a:lnTo>
                <a:close/>
              </a:path>
            </a:pathLst>
          </a:custGeom>
          <a:solidFill>
            <a:srgbClr val="656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938190" y="2074776"/>
            <a:ext cx="6117357" cy="3263387"/>
            <a:chOff x="1097161" y="2194560"/>
            <a:chExt cx="7153909" cy="3816350"/>
          </a:xfrm>
        </p:grpSpPr>
        <p:sp>
          <p:nvSpPr>
            <p:cNvPr id="16" name="object 16"/>
            <p:cNvSpPr/>
            <p:nvPr/>
          </p:nvSpPr>
          <p:spPr>
            <a:xfrm>
              <a:off x="3761110" y="2755392"/>
              <a:ext cx="289560" cy="172720"/>
            </a:xfrm>
            <a:custGeom>
              <a:avLst/>
              <a:gdLst/>
              <a:ahLst/>
              <a:cxnLst/>
              <a:rect l="l" t="t" r="r" b="b"/>
              <a:pathLst>
                <a:path w="289560" h="172719">
                  <a:moveTo>
                    <a:pt x="146304" y="114300"/>
                  </a:moveTo>
                  <a:lnTo>
                    <a:pt x="146304" y="57912"/>
                  </a:lnTo>
                  <a:lnTo>
                    <a:pt x="0" y="57912"/>
                  </a:lnTo>
                  <a:lnTo>
                    <a:pt x="0" y="114300"/>
                  </a:lnTo>
                  <a:lnTo>
                    <a:pt x="146304" y="114300"/>
                  </a:lnTo>
                  <a:close/>
                </a:path>
                <a:path w="289560" h="172719">
                  <a:moveTo>
                    <a:pt x="289560" y="85344"/>
                  </a:moveTo>
                  <a:lnTo>
                    <a:pt x="117348" y="0"/>
                  </a:lnTo>
                  <a:lnTo>
                    <a:pt x="117348" y="57912"/>
                  </a:lnTo>
                  <a:lnTo>
                    <a:pt x="146304" y="57912"/>
                  </a:lnTo>
                  <a:lnTo>
                    <a:pt x="146304" y="157605"/>
                  </a:lnTo>
                  <a:lnTo>
                    <a:pt x="289560" y="85344"/>
                  </a:lnTo>
                  <a:close/>
                </a:path>
                <a:path w="289560" h="172719">
                  <a:moveTo>
                    <a:pt x="146304" y="157605"/>
                  </a:moveTo>
                  <a:lnTo>
                    <a:pt x="146304" y="114300"/>
                  </a:lnTo>
                  <a:lnTo>
                    <a:pt x="117348" y="114300"/>
                  </a:lnTo>
                  <a:lnTo>
                    <a:pt x="117348" y="172212"/>
                  </a:lnTo>
                  <a:lnTo>
                    <a:pt x="146304" y="157605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32738" y="3116580"/>
              <a:ext cx="289560" cy="170815"/>
            </a:xfrm>
            <a:custGeom>
              <a:avLst/>
              <a:gdLst/>
              <a:ahLst/>
              <a:cxnLst/>
              <a:rect l="l" t="t" r="r" b="b"/>
              <a:pathLst>
                <a:path w="289560" h="170814">
                  <a:moveTo>
                    <a:pt x="146304" y="114300"/>
                  </a:moveTo>
                  <a:lnTo>
                    <a:pt x="146304" y="56388"/>
                  </a:lnTo>
                  <a:lnTo>
                    <a:pt x="0" y="56388"/>
                  </a:lnTo>
                  <a:lnTo>
                    <a:pt x="0" y="114300"/>
                  </a:lnTo>
                  <a:lnTo>
                    <a:pt x="146304" y="114300"/>
                  </a:lnTo>
                  <a:close/>
                </a:path>
                <a:path w="289560" h="170814">
                  <a:moveTo>
                    <a:pt x="289560" y="85344"/>
                  </a:moveTo>
                  <a:lnTo>
                    <a:pt x="117348" y="0"/>
                  </a:lnTo>
                  <a:lnTo>
                    <a:pt x="117348" y="56388"/>
                  </a:lnTo>
                  <a:lnTo>
                    <a:pt x="146304" y="56388"/>
                  </a:lnTo>
                  <a:lnTo>
                    <a:pt x="146304" y="156338"/>
                  </a:lnTo>
                  <a:lnTo>
                    <a:pt x="289560" y="85344"/>
                  </a:lnTo>
                  <a:close/>
                </a:path>
                <a:path w="289560" h="170814">
                  <a:moveTo>
                    <a:pt x="146304" y="156338"/>
                  </a:moveTo>
                  <a:lnTo>
                    <a:pt x="146304" y="114300"/>
                  </a:lnTo>
                  <a:lnTo>
                    <a:pt x="117348" y="114300"/>
                  </a:lnTo>
                  <a:lnTo>
                    <a:pt x="117348" y="170688"/>
                  </a:lnTo>
                  <a:lnTo>
                    <a:pt x="146304" y="1563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9969" y="4027944"/>
              <a:ext cx="6017260" cy="1983105"/>
            </a:xfrm>
            <a:custGeom>
              <a:avLst/>
              <a:gdLst/>
              <a:ahLst/>
              <a:cxnLst/>
              <a:rect l="l" t="t" r="r" b="b"/>
              <a:pathLst>
                <a:path w="6017259" h="1983104">
                  <a:moveTo>
                    <a:pt x="288036" y="1335024"/>
                  </a:moveTo>
                  <a:lnTo>
                    <a:pt x="117348" y="1248156"/>
                  </a:lnTo>
                  <a:lnTo>
                    <a:pt x="117348" y="1306068"/>
                  </a:lnTo>
                  <a:lnTo>
                    <a:pt x="0" y="1306068"/>
                  </a:lnTo>
                  <a:lnTo>
                    <a:pt x="0" y="1362456"/>
                  </a:lnTo>
                  <a:lnTo>
                    <a:pt x="117348" y="1362456"/>
                  </a:lnTo>
                  <a:lnTo>
                    <a:pt x="117348" y="1420368"/>
                  </a:lnTo>
                  <a:lnTo>
                    <a:pt x="146304" y="1405890"/>
                  </a:lnTo>
                  <a:lnTo>
                    <a:pt x="288036" y="1335024"/>
                  </a:lnTo>
                  <a:close/>
                </a:path>
                <a:path w="6017259" h="1983104">
                  <a:moveTo>
                    <a:pt x="3973068" y="1722120"/>
                  </a:moveTo>
                  <a:lnTo>
                    <a:pt x="3887724" y="1549908"/>
                  </a:lnTo>
                  <a:lnTo>
                    <a:pt x="3802380" y="1722120"/>
                  </a:lnTo>
                  <a:lnTo>
                    <a:pt x="3858768" y="1722120"/>
                  </a:lnTo>
                  <a:lnTo>
                    <a:pt x="3858768" y="1982724"/>
                  </a:lnTo>
                  <a:lnTo>
                    <a:pt x="3916680" y="1982724"/>
                  </a:lnTo>
                  <a:lnTo>
                    <a:pt x="3916680" y="1722120"/>
                  </a:lnTo>
                  <a:lnTo>
                    <a:pt x="3973068" y="1722120"/>
                  </a:lnTo>
                  <a:close/>
                </a:path>
                <a:path w="6017259" h="1983104">
                  <a:moveTo>
                    <a:pt x="6016752" y="85344"/>
                  </a:moveTo>
                  <a:lnTo>
                    <a:pt x="5844540" y="0"/>
                  </a:lnTo>
                  <a:lnTo>
                    <a:pt x="5844540" y="56388"/>
                  </a:lnTo>
                  <a:lnTo>
                    <a:pt x="5727192" y="56388"/>
                  </a:lnTo>
                  <a:lnTo>
                    <a:pt x="5727192" y="114300"/>
                  </a:lnTo>
                  <a:lnTo>
                    <a:pt x="5844540" y="114300"/>
                  </a:lnTo>
                  <a:lnTo>
                    <a:pt x="5844540" y="170688"/>
                  </a:lnTo>
                  <a:lnTo>
                    <a:pt x="5873496" y="156337"/>
                  </a:lnTo>
                  <a:lnTo>
                    <a:pt x="6016752" y="85344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97153" y="5132844"/>
              <a:ext cx="4105910" cy="673735"/>
            </a:xfrm>
            <a:custGeom>
              <a:avLst/>
              <a:gdLst/>
              <a:ahLst/>
              <a:cxnLst/>
              <a:rect l="l" t="t" r="r" b="b"/>
              <a:pathLst>
                <a:path w="4105910" h="673735">
                  <a:moveTo>
                    <a:pt x="289560" y="85344"/>
                  </a:moveTo>
                  <a:lnTo>
                    <a:pt x="118872" y="0"/>
                  </a:lnTo>
                  <a:lnTo>
                    <a:pt x="118872" y="56388"/>
                  </a:lnTo>
                  <a:lnTo>
                    <a:pt x="0" y="56388"/>
                  </a:lnTo>
                  <a:lnTo>
                    <a:pt x="0" y="114300"/>
                  </a:lnTo>
                  <a:lnTo>
                    <a:pt x="118872" y="114300"/>
                  </a:lnTo>
                  <a:lnTo>
                    <a:pt x="118872" y="170688"/>
                  </a:lnTo>
                  <a:lnTo>
                    <a:pt x="146304" y="156972"/>
                  </a:lnTo>
                  <a:lnTo>
                    <a:pt x="289560" y="85344"/>
                  </a:lnTo>
                  <a:close/>
                </a:path>
                <a:path w="4105910" h="673735">
                  <a:moveTo>
                    <a:pt x="4105656" y="230124"/>
                  </a:moveTo>
                  <a:lnTo>
                    <a:pt x="3951732" y="344424"/>
                  </a:lnTo>
                  <a:lnTo>
                    <a:pt x="4002989" y="369798"/>
                  </a:lnTo>
                  <a:lnTo>
                    <a:pt x="3863340" y="647700"/>
                  </a:lnTo>
                  <a:lnTo>
                    <a:pt x="3913632" y="673608"/>
                  </a:lnTo>
                  <a:lnTo>
                    <a:pt x="4054805" y="395439"/>
                  </a:lnTo>
                  <a:lnTo>
                    <a:pt x="4067556" y="401751"/>
                  </a:lnTo>
                  <a:lnTo>
                    <a:pt x="4105656" y="420624"/>
                  </a:lnTo>
                  <a:lnTo>
                    <a:pt x="4105656" y="230124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60193" y="4137672"/>
              <a:ext cx="5690870" cy="1663064"/>
            </a:xfrm>
            <a:custGeom>
              <a:avLst/>
              <a:gdLst/>
              <a:ahLst/>
              <a:cxnLst/>
              <a:rect l="l" t="t" r="r" b="b"/>
              <a:pathLst>
                <a:path w="5690870" h="1663064">
                  <a:moveTo>
                    <a:pt x="167640" y="1447800"/>
                  </a:moveTo>
                  <a:lnTo>
                    <a:pt x="50292" y="1295400"/>
                  </a:lnTo>
                  <a:lnTo>
                    <a:pt x="0" y="1481328"/>
                  </a:lnTo>
                  <a:lnTo>
                    <a:pt x="50292" y="1471269"/>
                  </a:lnTo>
                  <a:lnTo>
                    <a:pt x="55981" y="1470126"/>
                  </a:lnTo>
                  <a:lnTo>
                    <a:pt x="94488" y="1662684"/>
                  </a:lnTo>
                  <a:lnTo>
                    <a:pt x="149352" y="1650492"/>
                  </a:lnTo>
                  <a:lnTo>
                    <a:pt x="112102" y="1458899"/>
                  </a:lnTo>
                  <a:lnTo>
                    <a:pt x="167640" y="1447800"/>
                  </a:lnTo>
                  <a:close/>
                </a:path>
                <a:path w="5690870" h="1663064">
                  <a:moveTo>
                    <a:pt x="5690616" y="345948"/>
                  </a:moveTo>
                  <a:lnTo>
                    <a:pt x="5562282" y="132969"/>
                  </a:lnTo>
                  <a:lnTo>
                    <a:pt x="5611368" y="103632"/>
                  </a:lnTo>
                  <a:lnTo>
                    <a:pt x="5449824" y="0"/>
                  </a:lnTo>
                  <a:lnTo>
                    <a:pt x="5463540" y="192024"/>
                  </a:lnTo>
                  <a:lnTo>
                    <a:pt x="5498592" y="171056"/>
                  </a:lnTo>
                  <a:lnTo>
                    <a:pt x="5513425" y="162191"/>
                  </a:lnTo>
                  <a:lnTo>
                    <a:pt x="5640324" y="376428"/>
                  </a:lnTo>
                  <a:lnTo>
                    <a:pt x="5690616" y="345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2297" y="2194560"/>
              <a:ext cx="1359408" cy="393191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40528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7826" y="5774512"/>
            <a:ext cx="1216713" cy="5321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4430822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spc="-4" dirty="0"/>
              <a:t>Dynamique</a:t>
            </a:r>
            <a:r>
              <a:rPr sz="3762" spc="-30" dirty="0"/>
              <a:t> </a:t>
            </a:r>
            <a:r>
              <a:rPr sz="3762" dirty="0"/>
              <a:t>du</a:t>
            </a:r>
            <a:r>
              <a:rPr sz="3762" spc="-30" dirty="0"/>
              <a:t> </a:t>
            </a:r>
            <a:r>
              <a:rPr sz="3762" dirty="0"/>
              <a:t>LCR</a:t>
            </a:r>
            <a:endParaRPr sz="3762"/>
          </a:p>
        </p:txBody>
      </p:sp>
      <p:sp>
        <p:nvSpPr>
          <p:cNvPr id="5" name="object 5"/>
          <p:cNvSpPr txBox="1"/>
          <p:nvPr/>
        </p:nvSpPr>
        <p:spPr>
          <a:xfrm>
            <a:off x="883021" y="2491359"/>
            <a:ext cx="4154981" cy="3015408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04074" indent="-293214">
              <a:lnSpc>
                <a:spcPts val="2868"/>
              </a:lnSpc>
              <a:spcBef>
                <a:spcPts val="81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2394" spc="-4" dirty="0">
                <a:latin typeface="Arial MT"/>
                <a:cs typeface="Arial MT"/>
              </a:rPr>
              <a:t>Production : </a:t>
            </a:r>
            <a:r>
              <a:rPr sz="2394" spc="-9" dirty="0">
                <a:latin typeface="Arial MT"/>
                <a:cs typeface="Arial MT"/>
              </a:rPr>
              <a:t>VL-V3-V4</a:t>
            </a:r>
            <a:endParaRPr sz="2394">
              <a:latin typeface="Arial MT"/>
              <a:cs typeface="Arial MT"/>
            </a:endParaRPr>
          </a:p>
          <a:p>
            <a:pPr marL="646699" lvl="1" indent="-245431">
              <a:lnSpc>
                <a:spcPts val="2458"/>
              </a:lnSpc>
              <a:buClr>
                <a:srgbClr val="9999CC"/>
              </a:buClr>
              <a:buSzPct val="79166"/>
              <a:buFont typeface="Wingdings"/>
              <a:buChar char=""/>
              <a:tabLst>
                <a:tab pos="647242" algn="l"/>
              </a:tabLst>
            </a:pPr>
            <a:r>
              <a:rPr sz="2052" spc="-4" dirty="0">
                <a:latin typeface="Arial MT"/>
                <a:cs typeface="Arial MT"/>
              </a:rPr>
              <a:t>cavités</a:t>
            </a:r>
            <a:r>
              <a:rPr sz="2052" spc="-21" dirty="0">
                <a:latin typeface="Arial MT"/>
                <a:cs typeface="Arial MT"/>
              </a:rPr>
              <a:t> </a:t>
            </a:r>
            <a:r>
              <a:rPr sz="2052" spc="-4" dirty="0">
                <a:latin typeface="Arial MT"/>
                <a:cs typeface="Arial MT"/>
              </a:rPr>
              <a:t>épendymaires</a:t>
            </a:r>
            <a:endParaRPr sz="2052">
              <a:latin typeface="Arial MT"/>
              <a:cs typeface="Arial MT"/>
            </a:endParaRPr>
          </a:p>
          <a:p>
            <a:pPr marL="646699" lvl="1" indent="-245431">
              <a:lnSpc>
                <a:spcPts val="2463"/>
              </a:lnSpc>
              <a:buClr>
                <a:srgbClr val="9999CC"/>
              </a:buClr>
              <a:buSzPct val="79166"/>
              <a:buFont typeface="Wingdings"/>
              <a:buChar char=""/>
              <a:tabLst>
                <a:tab pos="647242" algn="l"/>
              </a:tabLst>
            </a:pPr>
            <a:r>
              <a:rPr sz="2052" spc="-4" dirty="0">
                <a:latin typeface="Arial MT"/>
                <a:cs typeface="Arial MT"/>
              </a:rPr>
              <a:t>plexus</a:t>
            </a:r>
            <a:r>
              <a:rPr sz="2052" spc="-21" dirty="0">
                <a:latin typeface="Arial MT"/>
                <a:cs typeface="Arial MT"/>
              </a:rPr>
              <a:t> </a:t>
            </a:r>
            <a:r>
              <a:rPr sz="2052" spc="-4" dirty="0">
                <a:latin typeface="Arial MT"/>
                <a:cs typeface="Arial MT"/>
              </a:rPr>
              <a:t>choroïdes</a:t>
            </a:r>
            <a:endParaRPr sz="2052">
              <a:latin typeface="Arial MT"/>
              <a:cs typeface="Arial MT"/>
            </a:endParaRPr>
          </a:p>
          <a:p>
            <a:pPr marL="304074" marR="1302629" indent="-293214">
              <a:lnSpc>
                <a:spcPct val="80000"/>
              </a:lnSpc>
              <a:spcBef>
                <a:spcPts val="573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2394" dirty="0">
                <a:latin typeface="Arial MT"/>
                <a:cs typeface="Arial MT"/>
              </a:rPr>
              <a:t>Communication </a:t>
            </a:r>
            <a:r>
              <a:rPr sz="2394" spc="-4" dirty="0">
                <a:latin typeface="Arial MT"/>
                <a:cs typeface="Arial MT"/>
              </a:rPr>
              <a:t>: </a:t>
            </a:r>
            <a:r>
              <a:rPr sz="2394" dirty="0">
                <a:latin typeface="Arial MT"/>
                <a:cs typeface="Arial MT"/>
              </a:rPr>
              <a:t> </a:t>
            </a:r>
            <a:r>
              <a:rPr sz="2394" spc="-4" dirty="0">
                <a:latin typeface="Arial MT"/>
                <a:cs typeface="Arial MT"/>
              </a:rPr>
              <a:t>ouverture</a:t>
            </a:r>
            <a:r>
              <a:rPr sz="2394" spc="-21" dirty="0">
                <a:latin typeface="Arial MT"/>
                <a:cs typeface="Arial MT"/>
              </a:rPr>
              <a:t> </a:t>
            </a:r>
            <a:r>
              <a:rPr sz="2394" spc="-4" dirty="0">
                <a:latin typeface="Arial MT"/>
                <a:cs typeface="Arial MT"/>
              </a:rPr>
              <a:t>médiane</a:t>
            </a:r>
            <a:endParaRPr sz="2394">
              <a:latin typeface="Arial MT"/>
              <a:cs typeface="Arial MT"/>
            </a:endParaRPr>
          </a:p>
          <a:p>
            <a:pPr marL="304074" indent="-293214"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2394" dirty="0">
                <a:latin typeface="Arial MT"/>
                <a:cs typeface="Arial MT"/>
              </a:rPr>
              <a:t>Résorption</a:t>
            </a:r>
            <a:endParaRPr sz="2394">
              <a:latin typeface="Arial MT"/>
              <a:cs typeface="Arial MT"/>
            </a:endParaRPr>
          </a:p>
          <a:p>
            <a:pPr marL="646699" lvl="1" indent="-245431">
              <a:lnSpc>
                <a:spcPts val="2458"/>
              </a:lnSpc>
              <a:spcBef>
                <a:spcPts val="4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647242" algn="l"/>
              </a:tabLst>
            </a:pPr>
            <a:r>
              <a:rPr sz="2052" spc="-4" dirty="0">
                <a:latin typeface="Arial MT"/>
                <a:cs typeface="Arial MT"/>
              </a:rPr>
              <a:t>espaces</a:t>
            </a:r>
            <a:r>
              <a:rPr sz="2052" spc="-13" dirty="0">
                <a:latin typeface="Arial MT"/>
                <a:cs typeface="Arial MT"/>
              </a:rPr>
              <a:t> </a:t>
            </a:r>
            <a:r>
              <a:rPr sz="2052" spc="-4" dirty="0">
                <a:latin typeface="Arial MT"/>
                <a:cs typeface="Arial MT"/>
              </a:rPr>
              <a:t>sous-arachnoïdiens</a:t>
            </a:r>
            <a:endParaRPr sz="2052">
              <a:latin typeface="Arial MT"/>
              <a:cs typeface="Arial MT"/>
            </a:endParaRPr>
          </a:p>
          <a:p>
            <a:pPr marL="646699" lvl="1" indent="-245431">
              <a:lnSpc>
                <a:spcPts val="2458"/>
              </a:lnSpc>
              <a:buClr>
                <a:srgbClr val="9999CC"/>
              </a:buClr>
              <a:buSzPct val="79166"/>
              <a:buFont typeface="Wingdings"/>
              <a:buChar char=""/>
              <a:tabLst>
                <a:tab pos="647242" algn="l"/>
                <a:tab pos="2214307" algn="l"/>
              </a:tabLst>
            </a:pPr>
            <a:r>
              <a:rPr sz="2052" spc="-4" dirty="0">
                <a:latin typeface="Arial MT"/>
                <a:cs typeface="Arial MT"/>
              </a:rPr>
              <a:t>granulations	arachnoïdiennes</a:t>
            </a:r>
            <a:endParaRPr sz="2052">
              <a:latin typeface="Arial MT"/>
              <a:cs typeface="Arial MT"/>
            </a:endParaRPr>
          </a:p>
          <a:p>
            <a:pPr marL="646699" lvl="1" indent="-245431">
              <a:buClr>
                <a:srgbClr val="9999CC"/>
              </a:buClr>
              <a:buSzPct val="79166"/>
              <a:buFont typeface="Wingdings"/>
              <a:buChar char=""/>
              <a:tabLst>
                <a:tab pos="647242" algn="l"/>
              </a:tabLst>
            </a:pPr>
            <a:r>
              <a:rPr sz="2052" spc="-4" dirty="0">
                <a:latin typeface="Arial MT"/>
                <a:cs typeface="Arial MT"/>
              </a:rPr>
              <a:t>Sinus</a:t>
            </a:r>
            <a:r>
              <a:rPr sz="2052" spc="-34" dirty="0">
                <a:latin typeface="Arial MT"/>
                <a:cs typeface="Arial MT"/>
              </a:rPr>
              <a:t> </a:t>
            </a:r>
            <a:r>
              <a:rPr sz="2052" dirty="0">
                <a:latin typeface="Arial MT"/>
                <a:cs typeface="Arial MT"/>
              </a:rPr>
              <a:t>veineux</a:t>
            </a:r>
            <a:endParaRPr sz="2052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6255" y="3355805"/>
            <a:ext cx="307877" cy="146065"/>
          </a:xfrm>
          <a:custGeom>
            <a:avLst/>
            <a:gdLst/>
            <a:ahLst/>
            <a:cxnLst/>
            <a:rect l="l" t="t" r="r" b="b"/>
            <a:pathLst>
              <a:path w="360045" h="170814">
                <a:moveTo>
                  <a:pt x="216408" y="114300"/>
                </a:moveTo>
                <a:lnTo>
                  <a:pt x="216408" y="56388"/>
                </a:lnTo>
                <a:lnTo>
                  <a:pt x="0" y="56388"/>
                </a:lnTo>
                <a:lnTo>
                  <a:pt x="0" y="114300"/>
                </a:lnTo>
                <a:lnTo>
                  <a:pt x="216408" y="114300"/>
                </a:lnTo>
                <a:close/>
              </a:path>
              <a:path w="360045" h="170814">
                <a:moveTo>
                  <a:pt x="359664" y="85344"/>
                </a:moveTo>
                <a:lnTo>
                  <a:pt x="188976" y="0"/>
                </a:lnTo>
                <a:lnTo>
                  <a:pt x="188976" y="56388"/>
                </a:lnTo>
                <a:lnTo>
                  <a:pt x="216408" y="56388"/>
                </a:lnTo>
                <a:lnTo>
                  <a:pt x="216408" y="156972"/>
                </a:lnTo>
                <a:lnTo>
                  <a:pt x="359664" y="85344"/>
                </a:lnTo>
                <a:close/>
              </a:path>
              <a:path w="360045" h="170814">
                <a:moveTo>
                  <a:pt x="216408" y="156972"/>
                </a:moveTo>
                <a:lnTo>
                  <a:pt x="216408" y="114300"/>
                </a:lnTo>
                <a:lnTo>
                  <a:pt x="188976" y="114300"/>
                </a:lnTo>
                <a:lnTo>
                  <a:pt x="188976" y="170688"/>
                </a:lnTo>
                <a:lnTo>
                  <a:pt x="216408" y="156972"/>
                </a:lnTo>
                <a:close/>
              </a:path>
            </a:pathLst>
          </a:custGeom>
          <a:solidFill>
            <a:srgbClr val="656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78859" y="2985701"/>
            <a:ext cx="307877" cy="147694"/>
          </a:xfrm>
          <a:custGeom>
            <a:avLst/>
            <a:gdLst/>
            <a:ahLst/>
            <a:cxnLst/>
            <a:rect l="l" t="t" r="r" b="b"/>
            <a:pathLst>
              <a:path w="360045" h="172720">
                <a:moveTo>
                  <a:pt x="217932" y="114300"/>
                </a:moveTo>
                <a:lnTo>
                  <a:pt x="217932" y="57912"/>
                </a:lnTo>
                <a:lnTo>
                  <a:pt x="0" y="57912"/>
                </a:lnTo>
                <a:lnTo>
                  <a:pt x="0" y="114300"/>
                </a:lnTo>
                <a:lnTo>
                  <a:pt x="217932" y="114300"/>
                </a:lnTo>
                <a:close/>
              </a:path>
              <a:path w="360045" h="172720">
                <a:moveTo>
                  <a:pt x="359664" y="86868"/>
                </a:moveTo>
                <a:lnTo>
                  <a:pt x="188976" y="0"/>
                </a:lnTo>
                <a:lnTo>
                  <a:pt x="188976" y="57912"/>
                </a:lnTo>
                <a:lnTo>
                  <a:pt x="217932" y="57912"/>
                </a:lnTo>
                <a:lnTo>
                  <a:pt x="217932" y="157734"/>
                </a:lnTo>
                <a:lnTo>
                  <a:pt x="359664" y="86868"/>
                </a:lnTo>
                <a:close/>
              </a:path>
              <a:path w="360045" h="172720">
                <a:moveTo>
                  <a:pt x="217932" y="157734"/>
                </a:moveTo>
                <a:lnTo>
                  <a:pt x="217932" y="114300"/>
                </a:lnTo>
                <a:lnTo>
                  <a:pt x="188976" y="114300"/>
                </a:lnTo>
                <a:lnTo>
                  <a:pt x="188976" y="172212"/>
                </a:lnTo>
                <a:lnTo>
                  <a:pt x="217932" y="157734"/>
                </a:lnTo>
                <a:close/>
              </a:path>
            </a:pathLst>
          </a:custGeom>
          <a:solidFill>
            <a:srgbClr val="90CF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3807" y="3909658"/>
            <a:ext cx="308963" cy="146065"/>
          </a:xfrm>
          <a:custGeom>
            <a:avLst/>
            <a:gdLst/>
            <a:ahLst/>
            <a:cxnLst/>
            <a:rect l="l" t="t" r="r" b="b"/>
            <a:pathLst>
              <a:path w="361314" h="170814">
                <a:moveTo>
                  <a:pt x="217932" y="114300"/>
                </a:moveTo>
                <a:lnTo>
                  <a:pt x="217932" y="56388"/>
                </a:lnTo>
                <a:lnTo>
                  <a:pt x="0" y="56388"/>
                </a:lnTo>
                <a:lnTo>
                  <a:pt x="0" y="114300"/>
                </a:lnTo>
                <a:lnTo>
                  <a:pt x="217932" y="114300"/>
                </a:lnTo>
                <a:close/>
              </a:path>
              <a:path w="361314" h="170814">
                <a:moveTo>
                  <a:pt x="361188" y="85344"/>
                </a:moveTo>
                <a:lnTo>
                  <a:pt x="188976" y="0"/>
                </a:lnTo>
                <a:lnTo>
                  <a:pt x="188976" y="56388"/>
                </a:lnTo>
                <a:lnTo>
                  <a:pt x="217932" y="56388"/>
                </a:lnTo>
                <a:lnTo>
                  <a:pt x="217932" y="156338"/>
                </a:lnTo>
                <a:lnTo>
                  <a:pt x="361188" y="85344"/>
                </a:lnTo>
                <a:close/>
              </a:path>
              <a:path w="361314" h="170814">
                <a:moveTo>
                  <a:pt x="217932" y="156338"/>
                </a:moveTo>
                <a:lnTo>
                  <a:pt x="217932" y="114300"/>
                </a:lnTo>
                <a:lnTo>
                  <a:pt x="188976" y="114300"/>
                </a:lnTo>
                <a:lnTo>
                  <a:pt x="188976" y="170688"/>
                </a:lnTo>
                <a:lnTo>
                  <a:pt x="217932" y="156338"/>
                </a:lnTo>
                <a:close/>
              </a:path>
            </a:pathLst>
          </a:custGeom>
          <a:solidFill>
            <a:srgbClr val="524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693961" y="2073472"/>
            <a:ext cx="3684207" cy="3706469"/>
            <a:chOff x="5489326" y="2193035"/>
            <a:chExt cx="4308475" cy="433451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9326" y="2193035"/>
              <a:ext cx="2953511" cy="23667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1882" y="4139183"/>
              <a:ext cx="2145792" cy="23713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45914" y="2971800"/>
              <a:ext cx="361315" cy="170815"/>
            </a:xfrm>
            <a:custGeom>
              <a:avLst/>
              <a:gdLst/>
              <a:ahLst/>
              <a:cxnLst/>
              <a:rect l="l" t="t" r="r" b="b"/>
              <a:pathLst>
                <a:path w="361315" h="170814">
                  <a:moveTo>
                    <a:pt x="217932" y="114300"/>
                  </a:moveTo>
                  <a:lnTo>
                    <a:pt x="217932" y="56388"/>
                  </a:lnTo>
                  <a:lnTo>
                    <a:pt x="0" y="56388"/>
                  </a:lnTo>
                  <a:lnTo>
                    <a:pt x="0" y="114300"/>
                  </a:lnTo>
                  <a:lnTo>
                    <a:pt x="217932" y="114300"/>
                  </a:lnTo>
                  <a:close/>
                </a:path>
                <a:path w="361315" h="170814">
                  <a:moveTo>
                    <a:pt x="361188" y="85344"/>
                  </a:moveTo>
                  <a:lnTo>
                    <a:pt x="188976" y="0"/>
                  </a:lnTo>
                  <a:lnTo>
                    <a:pt x="188976" y="56388"/>
                  </a:lnTo>
                  <a:lnTo>
                    <a:pt x="217932" y="56388"/>
                  </a:lnTo>
                  <a:lnTo>
                    <a:pt x="217932" y="156338"/>
                  </a:lnTo>
                  <a:lnTo>
                    <a:pt x="361188" y="85344"/>
                  </a:lnTo>
                  <a:close/>
                </a:path>
                <a:path w="361315" h="170814">
                  <a:moveTo>
                    <a:pt x="217932" y="156338"/>
                  </a:moveTo>
                  <a:lnTo>
                    <a:pt x="217932" y="114300"/>
                  </a:lnTo>
                  <a:lnTo>
                    <a:pt x="188976" y="114300"/>
                  </a:lnTo>
                  <a:lnTo>
                    <a:pt x="188976" y="170688"/>
                  </a:lnTo>
                  <a:lnTo>
                    <a:pt x="217932" y="156338"/>
                  </a:lnTo>
                  <a:close/>
                </a:path>
              </a:pathLst>
            </a:custGeom>
            <a:solidFill>
              <a:srgbClr val="656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62478" y="2397251"/>
              <a:ext cx="360045" cy="170815"/>
            </a:xfrm>
            <a:custGeom>
              <a:avLst/>
              <a:gdLst/>
              <a:ahLst/>
              <a:cxnLst/>
              <a:rect l="l" t="t" r="r" b="b"/>
              <a:pathLst>
                <a:path w="360045" h="170814">
                  <a:moveTo>
                    <a:pt x="216408" y="114300"/>
                  </a:moveTo>
                  <a:lnTo>
                    <a:pt x="216408" y="56388"/>
                  </a:lnTo>
                  <a:lnTo>
                    <a:pt x="0" y="56388"/>
                  </a:lnTo>
                  <a:lnTo>
                    <a:pt x="0" y="114300"/>
                  </a:lnTo>
                  <a:lnTo>
                    <a:pt x="216408" y="114300"/>
                  </a:lnTo>
                  <a:close/>
                </a:path>
                <a:path w="360045" h="170814">
                  <a:moveTo>
                    <a:pt x="359664" y="85344"/>
                  </a:moveTo>
                  <a:lnTo>
                    <a:pt x="188976" y="0"/>
                  </a:lnTo>
                  <a:lnTo>
                    <a:pt x="188976" y="56388"/>
                  </a:lnTo>
                  <a:lnTo>
                    <a:pt x="216408" y="56388"/>
                  </a:lnTo>
                  <a:lnTo>
                    <a:pt x="216408" y="156972"/>
                  </a:lnTo>
                  <a:lnTo>
                    <a:pt x="359664" y="85344"/>
                  </a:lnTo>
                  <a:close/>
                </a:path>
                <a:path w="360045" h="170814">
                  <a:moveTo>
                    <a:pt x="216408" y="156972"/>
                  </a:moveTo>
                  <a:lnTo>
                    <a:pt x="216408" y="114300"/>
                  </a:lnTo>
                  <a:lnTo>
                    <a:pt x="188976" y="114300"/>
                  </a:lnTo>
                  <a:lnTo>
                    <a:pt x="188976" y="170688"/>
                  </a:lnTo>
                  <a:lnTo>
                    <a:pt x="216408" y="156972"/>
                  </a:lnTo>
                  <a:close/>
                </a:path>
              </a:pathLst>
            </a:custGeom>
            <a:solidFill>
              <a:srgbClr val="90CF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07097" y="3922788"/>
              <a:ext cx="2155190" cy="1632585"/>
            </a:xfrm>
            <a:custGeom>
              <a:avLst/>
              <a:gdLst/>
              <a:ahLst/>
              <a:cxnLst/>
              <a:rect l="l" t="t" r="r" b="b"/>
              <a:pathLst>
                <a:path w="2155190" h="1632585">
                  <a:moveTo>
                    <a:pt x="443484" y="190500"/>
                  </a:moveTo>
                  <a:lnTo>
                    <a:pt x="165176" y="50634"/>
                  </a:lnTo>
                  <a:lnTo>
                    <a:pt x="190500" y="0"/>
                  </a:lnTo>
                  <a:lnTo>
                    <a:pt x="0" y="0"/>
                  </a:lnTo>
                  <a:lnTo>
                    <a:pt x="114300" y="152400"/>
                  </a:lnTo>
                  <a:lnTo>
                    <a:pt x="139903" y="101193"/>
                  </a:lnTo>
                  <a:lnTo>
                    <a:pt x="419100" y="240792"/>
                  </a:lnTo>
                  <a:lnTo>
                    <a:pt x="443484" y="190500"/>
                  </a:lnTo>
                  <a:close/>
                </a:path>
                <a:path w="2155190" h="1632585">
                  <a:moveTo>
                    <a:pt x="2154936" y="1580388"/>
                  </a:moveTo>
                  <a:lnTo>
                    <a:pt x="1876831" y="1440624"/>
                  </a:lnTo>
                  <a:lnTo>
                    <a:pt x="1901952" y="1389888"/>
                  </a:lnTo>
                  <a:lnTo>
                    <a:pt x="1711452" y="1389888"/>
                  </a:lnTo>
                  <a:lnTo>
                    <a:pt x="1825752" y="1543812"/>
                  </a:lnTo>
                  <a:lnTo>
                    <a:pt x="1851152" y="1492504"/>
                  </a:lnTo>
                  <a:lnTo>
                    <a:pt x="2130552" y="1632204"/>
                  </a:lnTo>
                  <a:lnTo>
                    <a:pt x="2154936" y="1580388"/>
                  </a:lnTo>
                  <a:close/>
                </a:path>
              </a:pathLst>
            </a:custGeom>
            <a:solidFill>
              <a:srgbClr val="52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34101" y="5204472"/>
              <a:ext cx="4058920" cy="1323340"/>
            </a:xfrm>
            <a:custGeom>
              <a:avLst/>
              <a:gdLst/>
              <a:ahLst/>
              <a:cxnLst/>
              <a:rect l="l" t="t" r="r" b="b"/>
              <a:pathLst>
                <a:path w="4058920" h="1323340">
                  <a:moveTo>
                    <a:pt x="359664" y="86868"/>
                  </a:moveTo>
                  <a:lnTo>
                    <a:pt x="187452" y="0"/>
                  </a:lnTo>
                  <a:lnTo>
                    <a:pt x="187452" y="57912"/>
                  </a:lnTo>
                  <a:lnTo>
                    <a:pt x="0" y="57912"/>
                  </a:lnTo>
                  <a:lnTo>
                    <a:pt x="0" y="114300"/>
                  </a:lnTo>
                  <a:lnTo>
                    <a:pt x="187452" y="114300"/>
                  </a:lnTo>
                  <a:lnTo>
                    <a:pt x="187452" y="172212"/>
                  </a:lnTo>
                  <a:lnTo>
                    <a:pt x="216408" y="157861"/>
                  </a:lnTo>
                  <a:lnTo>
                    <a:pt x="359664" y="86868"/>
                  </a:lnTo>
                  <a:close/>
                </a:path>
                <a:path w="4058920" h="1323340">
                  <a:moveTo>
                    <a:pt x="4058412" y="1296924"/>
                  </a:moveTo>
                  <a:lnTo>
                    <a:pt x="3847084" y="874268"/>
                  </a:lnTo>
                  <a:lnTo>
                    <a:pt x="3898392" y="848868"/>
                  </a:lnTo>
                  <a:lnTo>
                    <a:pt x="3744468" y="734568"/>
                  </a:lnTo>
                  <a:lnTo>
                    <a:pt x="3744468" y="925068"/>
                  </a:lnTo>
                  <a:lnTo>
                    <a:pt x="3782568" y="906195"/>
                  </a:lnTo>
                  <a:lnTo>
                    <a:pt x="3795230" y="899934"/>
                  </a:lnTo>
                  <a:lnTo>
                    <a:pt x="4008120" y="1322832"/>
                  </a:lnTo>
                  <a:lnTo>
                    <a:pt x="4058412" y="1296924"/>
                  </a:lnTo>
                  <a:close/>
                </a:path>
              </a:pathLst>
            </a:custGeom>
            <a:solidFill>
              <a:srgbClr val="579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40409" y="5303626"/>
            <a:ext cx="1417754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dirty="0">
                <a:latin typeface="Tahoma"/>
                <a:cs typeface="Tahoma"/>
              </a:rPr>
              <a:t>vues</a:t>
            </a:r>
            <a:r>
              <a:rPr sz="1026" spc="-13" dirty="0">
                <a:latin typeface="Tahoma"/>
                <a:cs typeface="Tahoma"/>
              </a:rPr>
              <a:t> </a:t>
            </a:r>
            <a:r>
              <a:rPr sz="1026" spc="-4" dirty="0">
                <a:latin typeface="Tahoma"/>
                <a:cs typeface="Tahoma"/>
              </a:rPr>
              <a:t>postérieures du</a:t>
            </a:r>
            <a:r>
              <a:rPr sz="1026" spc="-9" dirty="0">
                <a:latin typeface="Tahoma"/>
                <a:cs typeface="Tahoma"/>
              </a:rPr>
              <a:t> </a:t>
            </a:r>
            <a:r>
              <a:rPr sz="1026" dirty="0">
                <a:latin typeface="Tahoma"/>
                <a:cs typeface="Tahoma"/>
              </a:rPr>
              <a:t>TC</a:t>
            </a:r>
            <a:endParaRPr sz="1026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19080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149859"/>
            <a:ext cx="172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</a:rPr>
              <a:t>Neurophysiologie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56990" y="222250"/>
            <a:ext cx="1154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5" dirty="0">
                <a:latin typeface="Times New Roman"/>
                <a:cs typeface="Times New Roman"/>
              </a:rPr>
              <a:t>??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RAPPEL</a:t>
            </a:r>
            <a:r>
              <a:rPr sz="1400" b="1" i="1" spc="-45" dirty="0">
                <a:latin typeface="Times New Roman"/>
                <a:cs typeface="Times New Roman"/>
              </a:rPr>
              <a:t> </a:t>
            </a:r>
            <a:r>
              <a:rPr sz="1400" b="1" i="1" spc="5" dirty="0">
                <a:latin typeface="Times New Roman"/>
                <a:cs typeface="Times New Roman"/>
              </a:rPr>
              <a:t>??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7879" y="692150"/>
            <a:ext cx="198247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latin typeface="Times New Roman"/>
                <a:cs typeface="Times New Roman"/>
              </a:rPr>
              <a:t>PRESENTATION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6350" y="1517650"/>
            <a:ext cx="6130290" cy="323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=&gt;</a:t>
            </a:r>
            <a:r>
              <a:rPr sz="2400" b="1" spc="-1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Régulation des réponses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de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l’individu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Times New Roman"/>
              <a:cs typeface="Times New Roman"/>
            </a:endParaRPr>
          </a:p>
          <a:p>
            <a:pPr marL="1183005">
              <a:lnSpc>
                <a:spcPct val="100000"/>
              </a:lnSpc>
            </a:pPr>
            <a:r>
              <a:rPr sz="1800" dirty="0">
                <a:solidFill>
                  <a:srgbClr val="FF3300"/>
                </a:solidFill>
                <a:latin typeface="Wingdings"/>
                <a:cs typeface="Wingdings"/>
              </a:rPr>
              <a:t></a:t>
            </a:r>
            <a:r>
              <a:rPr sz="1800" spc="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Chaîne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commande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du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mouvement</a:t>
            </a:r>
            <a:endParaRPr sz="1800">
              <a:latin typeface="Times New Roman"/>
              <a:cs typeface="Times New Roman"/>
            </a:endParaRPr>
          </a:p>
          <a:p>
            <a:pPr marL="1536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«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mouvements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Wingdings"/>
                <a:cs typeface="Wingdings"/>
              </a:rPr>
              <a:t>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ADAPTATION</a:t>
            </a:r>
            <a:r>
              <a:rPr sz="1400" dirty="0">
                <a:latin typeface="Times New Roman"/>
                <a:cs typeface="Times New Roman"/>
              </a:rPr>
              <a:t> 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L’ENVIRONNEMENT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183005">
              <a:lnSpc>
                <a:spcPct val="100000"/>
              </a:lnSpc>
            </a:pPr>
            <a:r>
              <a:rPr sz="1800" dirty="0">
                <a:solidFill>
                  <a:srgbClr val="FF3300"/>
                </a:solidFill>
                <a:latin typeface="Wingdings"/>
                <a:cs typeface="Wingdings"/>
              </a:rPr>
              <a:t></a:t>
            </a:r>
            <a:r>
              <a:rPr sz="1800" spc="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Système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nerveux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et</a:t>
            </a:r>
            <a:r>
              <a:rPr sz="1800" b="1" spc="-5" dirty="0">
                <a:latin typeface="Times New Roman"/>
                <a:cs typeface="Times New Roman"/>
              </a:rPr>
              <a:t> commande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du mouvement</a:t>
            </a:r>
            <a:endParaRPr sz="1800">
              <a:latin typeface="Times New Roman"/>
              <a:cs typeface="Times New Roman"/>
            </a:endParaRPr>
          </a:p>
          <a:p>
            <a:pPr marL="1734820" indent="-102870">
              <a:lnSpc>
                <a:spcPct val="100000"/>
              </a:lnSpc>
              <a:spcBef>
                <a:spcPts val="1680"/>
              </a:spcBef>
              <a:buChar char="-"/>
              <a:tabLst>
                <a:tab pos="1734820" algn="l"/>
              </a:tabLst>
            </a:pPr>
            <a:r>
              <a:rPr sz="14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PERCEPTION</a:t>
            </a:r>
            <a:r>
              <a:rPr sz="14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RECEPTEURS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1734820" indent="-102870">
              <a:lnSpc>
                <a:spcPct val="100000"/>
              </a:lnSpc>
              <a:buChar char="-"/>
              <a:tabLst>
                <a:tab pos="1734820" algn="l"/>
              </a:tabLst>
            </a:pPr>
            <a:r>
              <a:rPr sz="14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INTEGRATION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1400" spc="-5" dirty="0">
                <a:latin typeface="Times New Roman"/>
                <a:cs typeface="Times New Roman"/>
              </a:rPr>
              <a:t> CENTRES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NERVEUX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1734820" indent="-102870">
              <a:lnSpc>
                <a:spcPct val="100000"/>
              </a:lnSpc>
              <a:buChar char="-"/>
              <a:tabLst>
                <a:tab pos="1734820" algn="l"/>
              </a:tabLst>
            </a:pPr>
            <a:r>
              <a:rPr sz="14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REPONSE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1400" spc="-5" dirty="0">
                <a:latin typeface="Times New Roman"/>
                <a:cs typeface="Times New Roman"/>
              </a:rPr>
              <a:t> EFFECTEURS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(«</a:t>
            </a:r>
            <a:r>
              <a:rPr sz="1400" spc="-5" dirty="0">
                <a:latin typeface="Times New Roman"/>
                <a:cs typeface="Times New Roman"/>
              </a:rPr>
              <a:t> muscles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ou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unités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motrices </a:t>
            </a:r>
            <a:r>
              <a:rPr sz="1400" spc="-5" dirty="0">
                <a:latin typeface="Times New Roman"/>
                <a:cs typeface="Times New Roman"/>
              </a:rPr>
              <a:t>»)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1628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For decades, neurological and psychological researchers have been intrigued by the case of Phineas Gage. Now, scientists believe they have discovered an image of him taken in the mid-19th century. They say he is holding the 3-foot piece of iron that rocketed through his skul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867400" cy="5334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990600" y="5867400"/>
            <a:ext cx="7543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hlinkClick r:id="rId3"/>
              </a:rPr>
              <a:t>http://www.boston.com/news/health/articles/2009/07/22/newly_discovered_image_offers_fresh_insights_about_1848_medical_miracle/</a:t>
            </a:r>
            <a:endParaRPr lang="en-US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9940" name="Picture 8" descr="Phineas_Gage_Death_Mask">
            <a:hlinkClick r:id="rId4" tooltip="Phineas Gage Death Mask.jpg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362200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4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altLang="en-US" sz="3500" smtClean="0">
                <a:latin typeface="Palatino Linotype" panose="02040502050505030304" pitchFamily="18" charset="0"/>
              </a:rPr>
              <a:t>Specialization &amp; Integration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610600" cy="12192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2600" smtClean="0">
                <a:latin typeface="Palatino Linotype" panose="02040502050505030304" pitchFamily="18" charset="0"/>
              </a:rPr>
              <a:t>Brain activity when hearing,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2600" smtClean="0">
                <a:latin typeface="Palatino Linotype" panose="02040502050505030304" pitchFamily="18" charset="0"/>
              </a:rPr>
              <a:t>seeing, and speaking words.</a:t>
            </a:r>
          </a:p>
        </p:txBody>
      </p:sp>
      <p:pic>
        <p:nvPicPr>
          <p:cNvPr id="43012" name="Picture 4" descr="12673_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2296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375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34400" cy="460533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en-US" sz="2600" smtClean="0">
                <a:latin typeface="Palatino Linotype" panose="02040502050505030304" pitchFamily="18" charset="0"/>
              </a:rPr>
              <a:t> The brain is sculpted by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 smtClean="0">
                <a:latin typeface="Palatino Linotype" panose="02040502050505030304" pitchFamily="18" charset="0"/>
              </a:rPr>
              <a:t>  our genes but also by our experiences.</a:t>
            </a:r>
            <a:r>
              <a:rPr lang="en-US" altLang="en-US" sz="260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000" smtClean="0">
              <a:solidFill>
                <a:srgbClr val="0000FF"/>
              </a:solidFill>
              <a:latin typeface="Palatino Linotype" panose="0204050205050503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en-US" sz="260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600" u="sng" smtClean="0">
                <a:solidFill>
                  <a:srgbClr val="0000FF"/>
                </a:solidFill>
                <a:latin typeface="Palatino Linotype" panose="02040502050505030304" pitchFamily="18" charset="0"/>
              </a:rPr>
              <a:t>Plasticity</a:t>
            </a:r>
            <a:r>
              <a:rPr lang="en-US" altLang="en-US" sz="2600" smtClean="0">
                <a:solidFill>
                  <a:srgbClr val="6600CC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600" smtClean="0">
                <a:latin typeface="Palatino Linotype" panose="02040502050505030304" pitchFamily="18" charset="0"/>
              </a:rPr>
              <a:t>refers to the </a:t>
            </a:r>
            <a:r>
              <a:rPr lang="en-US" altLang="en-US" sz="2600" u="sng" smtClean="0">
                <a:latin typeface="Palatino Linotype" panose="02040502050505030304" pitchFamily="18" charset="0"/>
              </a:rPr>
              <a:t>brain’s ability to modify itself 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600" smtClean="0">
                <a:latin typeface="Palatino Linotype" panose="02040502050505030304" pitchFamily="18" charset="0"/>
              </a:rPr>
              <a:t>  </a:t>
            </a:r>
            <a:r>
              <a:rPr lang="en-US" altLang="en-US" sz="2600" u="sng" smtClean="0">
                <a:latin typeface="Palatino Linotype" panose="02040502050505030304" pitchFamily="18" charset="0"/>
              </a:rPr>
              <a:t>after some type of injury or illness</a:t>
            </a:r>
            <a:r>
              <a:rPr lang="en-US" altLang="en-US" sz="2600" smtClean="0">
                <a:latin typeface="Palatino Linotype" panose="02040502050505030304" pitchFamily="18" charset="0"/>
              </a:rPr>
              <a:t>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200" smtClean="0">
                <a:latin typeface="Palatino Linotype" panose="02040502050505030304" pitchFamily="18" charset="0"/>
              </a:rPr>
              <a:t>Usually the brain areas that are related to the damaged/missing part develop the ability to function as a part of the new system. </a:t>
            </a:r>
            <a:r>
              <a:rPr lang="en-US" altLang="en-US" sz="2400" smtClean="0">
                <a:latin typeface="Palatino Linotype" panose="02040502050505030304" pitchFamily="18" charset="0"/>
              </a:rPr>
              <a:t>For example, in blind people the visual cortex may register and process touch and/or hearing also (heightening those senses)</a:t>
            </a:r>
            <a:endParaRPr lang="en-US" altLang="en-US" sz="1600" smtClean="0">
              <a:latin typeface="Palatino Linotype" panose="02040502050505030304" pitchFamily="18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000" smtClean="0">
              <a:latin typeface="Palatino Linotype" panose="0204050205050503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en-US" sz="2600" smtClean="0">
                <a:latin typeface="Palatino Linotype" panose="02040502050505030304" pitchFamily="18" charset="0"/>
              </a:rPr>
              <a:t> </a:t>
            </a:r>
            <a:r>
              <a:rPr lang="en-US" altLang="en-US" sz="2400" smtClean="0">
                <a:latin typeface="Palatino Linotype" panose="02040502050505030304" pitchFamily="18" charset="0"/>
              </a:rPr>
              <a:t>Our brains demonstrate more plasticity when we are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 smtClean="0">
                <a:latin typeface="Palatino Linotype" panose="02040502050505030304" pitchFamily="18" charset="0"/>
              </a:rPr>
              <a:t>   children.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7391400" cy="944562"/>
          </a:xfrm>
        </p:spPr>
        <p:txBody>
          <a:bodyPr/>
          <a:lstStyle/>
          <a:p>
            <a:pPr eaLnBrk="1" hangingPunct="1"/>
            <a:r>
              <a:rPr lang="en-US" altLang="en-US" sz="3500" smtClean="0">
                <a:latin typeface="Palatino Linotype" panose="02040502050505030304" pitchFamily="18" charset="0"/>
              </a:rPr>
              <a:t>The Brain’s Plasticity</a:t>
            </a:r>
          </a:p>
        </p:txBody>
      </p:sp>
      <p:pic>
        <p:nvPicPr>
          <p:cNvPr id="44036" name="Picture 9" descr="melt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8333" r="14999"/>
          <a:stretch>
            <a:fillRect/>
          </a:stretch>
        </p:blipFill>
        <p:spPr bwMode="auto">
          <a:xfrm>
            <a:off x="5029200" y="152400"/>
            <a:ext cx="2971800" cy="1828800"/>
          </a:xfrm>
          <a:prstGeom prst="rect">
            <a:avLst/>
          </a:prstGeom>
          <a:noFill/>
          <a:ln w="9525">
            <a:solidFill>
              <a:srgbClr val="FFBF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06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540" y="149859"/>
            <a:ext cx="172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</a:rPr>
              <a:t>Neurophysiologie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00891" y="706495"/>
            <a:ext cx="4719320" cy="1022075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43280" marR="835660" indent="915669">
              <a:lnSpc>
                <a:spcPct val="100000"/>
              </a:lnSpc>
              <a:spcBef>
                <a:spcPts val="370"/>
              </a:spcBef>
            </a:pPr>
            <a:endParaRPr lang="en-US" sz="1800" b="1" spc="-5" dirty="0" smtClean="0">
              <a:latin typeface="Times New Roman"/>
              <a:cs typeface="Times New Roman"/>
            </a:endParaRPr>
          </a:p>
          <a:p>
            <a:pPr marL="843280" marR="835660" indent="915669" algn="r" rtl="1">
              <a:lnSpc>
                <a:spcPct val="100000"/>
              </a:lnSpc>
              <a:spcBef>
                <a:spcPts val="370"/>
              </a:spcBef>
            </a:pPr>
            <a:r>
              <a:rPr lang="ar-DZ" sz="2400" b="1" dirty="0" smtClean="0">
                <a:latin typeface="Times New Roman"/>
                <a:cs typeface="Times New Roman"/>
              </a:rPr>
              <a:t>تذكرة تشريحية </a:t>
            </a:r>
            <a:r>
              <a:rPr sz="1800" b="1" dirty="0" smtClean="0">
                <a:latin typeface="Times New Roman"/>
                <a:cs typeface="Times New Roman"/>
              </a:rPr>
              <a:t>:</a:t>
            </a:r>
            <a:endParaRPr sz="1800" dirty="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ORGANISATION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DU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SYSTEME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NERVEUX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369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149859"/>
            <a:ext cx="172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</a:rPr>
              <a:t>Neurophysiologie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68779" y="716280"/>
            <a:ext cx="535178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INTRODUCTION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ORGANISATION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GENERALE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0240" y="1988820"/>
            <a:ext cx="2150110" cy="368300"/>
          </a:xfrm>
          <a:prstGeom prst="rect">
            <a:avLst/>
          </a:prstGeom>
          <a:solidFill>
            <a:srgbClr val="00FF00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latin typeface="Times New Roman"/>
                <a:cs typeface="Times New Roman"/>
              </a:rPr>
              <a:t>PHYSIOLOGIQUE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9160" y="1988820"/>
            <a:ext cx="1805939" cy="368300"/>
          </a:xfrm>
          <a:prstGeom prst="rect">
            <a:avLst/>
          </a:prstGeom>
          <a:solidFill>
            <a:srgbClr val="FF0000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latin typeface="Times New Roman"/>
                <a:cs typeface="Times New Roman"/>
              </a:rPr>
              <a:t>ANATOMIQUE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3439" y="2781300"/>
            <a:ext cx="4824730" cy="1727200"/>
          </a:xfrm>
          <a:prstGeom prst="rect">
            <a:avLst/>
          </a:prstGeom>
          <a:solidFill>
            <a:srgbClr val="BADFE2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2670"/>
              </a:lnSpc>
            </a:pPr>
            <a:r>
              <a:rPr sz="2400" i="1" spc="-5" dirty="0">
                <a:latin typeface="Times New Roman"/>
                <a:cs typeface="Times New Roman"/>
              </a:rPr>
              <a:t>Système nerveux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central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: </a:t>
            </a:r>
            <a:r>
              <a:rPr sz="2400" i="1" spc="-5" dirty="0">
                <a:latin typeface="Times New Roman"/>
                <a:cs typeface="Times New Roman"/>
              </a:rPr>
              <a:t>SNC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3439" y="4725670"/>
            <a:ext cx="4824730" cy="1727200"/>
          </a:xfrm>
          <a:prstGeom prst="rect">
            <a:avLst/>
          </a:prstGeom>
          <a:solidFill>
            <a:srgbClr val="BADFE2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8750">
              <a:lnSpc>
                <a:spcPts val="2670"/>
              </a:lnSpc>
            </a:pPr>
            <a:r>
              <a:rPr sz="2400" i="1" dirty="0">
                <a:latin typeface="Times New Roman"/>
                <a:cs typeface="Times New Roman"/>
              </a:rPr>
              <a:t>Système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nerveux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périphérique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: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SNP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2700" y="3352800"/>
            <a:ext cx="3382010" cy="3683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dirty="0">
                <a:latin typeface="Times New Roman"/>
                <a:cs typeface="Times New Roman"/>
              </a:rPr>
              <a:t>Encéphale + </a:t>
            </a:r>
            <a:r>
              <a:rPr sz="1800" spc="-5" dirty="0">
                <a:latin typeface="Times New Roman"/>
                <a:cs typeface="Times New Roman"/>
              </a:rPr>
              <a:t>Moelle</a:t>
            </a:r>
            <a:r>
              <a:rPr sz="1800" dirty="0">
                <a:latin typeface="Times New Roman"/>
                <a:cs typeface="Times New Roman"/>
              </a:rPr>
              <a:t> épinière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(ME)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3970" y="3925570"/>
            <a:ext cx="2373630" cy="36830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latin typeface="Times New Roman"/>
                <a:cs typeface="Times New Roman"/>
              </a:rPr>
              <a:t>Régulation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Intégration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7629" y="5367020"/>
            <a:ext cx="3018790" cy="3683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latin typeface="Times New Roman"/>
                <a:cs typeface="Times New Roman"/>
              </a:rPr>
              <a:t>Nerfs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crâniens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nerfs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spinaux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6360" y="5942329"/>
            <a:ext cx="3553460" cy="36830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45719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59"/>
              </a:spcBef>
            </a:pPr>
            <a:r>
              <a:rPr sz="1800" spc="-5" dirty="0">
                <a:latin typeface="Times New Roman"/>
                <a:cs typeface="Times New Roman"/>
              </a:rPr>
              <a:t>Communication </a:t>
            </a:r>
            <a:r>
              <a:rPr sz="1800" dirty="0">
                <a:latin typeface="Times New Roman"/>
                <a:cs typeface="Times New Roman"/>
              </a:rPr>
              <a:t>centres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effecteurs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872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970" y="1916429"/>
            <a:ext cx="3181350" cy="47332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540" y="149859"/>
            <a:ext cx="172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solidFill>
                  <a:srgbClr val="FF0000"/>
                </a:solidFill>
              </a:rPr>
              <a:t>e</a:t>
            </a:r>
            <a:endParaRPr sz="1800" dirty="0"/>
          </a:p>
        </p:txBody>
      </p:sp>
      <p:sp>
        <p:nvSpPr>
          <p:cNvPr id="4" name="object 4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68779" y="716280"/>
            <a:ext cx="535178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INTRODUCTION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ORGANISATION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GENERALE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2620" y="1412239"/>
            <a:ext cx="4413250" cy="369570"/>
          </a:xfrm>
          <a:prstGeom prst="rect">
            <a:avLst/>
          </a:prstGeom>
          <a:solidFill>
            <a:srgbClr val="FF0000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latin typeface="Times New Roman"/>
                <a:cs typeface="Times New Roman"/>
              </a:rPr>
              <a:t>ANATOMIQUE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organisation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structurale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2130" y="3247390"/>
            <a:ext cx="10083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7620" algn="just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i="1" spc="-10" dirty="0">
                <a:latin typeface="Times New Roman"/>
                <a:cs typeface="Times New Roman"/>
              </a:rPr>
              <a:t>y</a:t>
            </a:r>
            <a:r>
              <a:rPr sz="2400" i="1" spc="5" dirty="0">
                <a:latin typeface="Times New Roman"/>
                <a:cs typeface="Times New Roman"/>
              </a:rPr>
              <a:t>s</a:t>
            </a:r>
            <a:r>
              <a:rPr sz="2400" i="1" dirty="0">
                <a:latin typeface="Times New Roman"/>
                <a:cs typeface="Times New Roman"/>
              </a:rPr>
              <a:t>tè</a:t>
            </a:r>
            <a:r>
              <a:rPr sz="2400" i="1" spc="-5" dirty="0">
                <a:latin typeface="Times New Roman"/>
                <a:cs typeface="Times New Roman"/>
              </a:rPr>
              <a:t>m</a:t>
            </a:r>
            <a:r>
              <a:rPr sz="2400" i="1" dirty="0">
                <a:latin typeface="Times New Roman"/>
                <a:cs typeface="Times New Roman"/>
              </a:rPr>
              <a:t>e  ne</a:t>
            </a:r>
            <a:r>
              <a:rPr sz="2400" i="1" spc="5" dirty="0">
                <a:latin typeface="Times New Roman"/>
                <a:cs typeface="Times New Roman"/>
              </a:rPr>
              <a:t>r</a:t>
            </a:r>
            <a:r>
              <a:rPr sz="2400" i="1" spc="-10" dirty="0">
                <a:latin typeface="Times New Roman"/>
                <a:cs typeface="Times New Roman"/>
              </a:rPr>
              <a:t>v</a:t>
            </a:r>
            <a:r>
              <a:rPr sz="2400" i="1" dirty="0">
                <a:latin typeface="Times New Roman"/>
                <a:cs typeface="Times New Roman"/>
              </a:rPr>
              <a:t>eux  </a:t>
            </a:r>
            <a:r>
              <a:rPr sz="2400" i="1" spc="-5" dirty="0">
                <a:latin typeface="Times New Roman"/>
                <a:cs typeface="Times New Roman"/>
              </a:rPr>
              <a:t>central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11009" y="5334000"/>
            <a:ext cx="16027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76200" algn="ctr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Système 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nerveux </a:t>
            </a:r>
            <a:r>
              <a:rPr sz="2400" i="1" dirty="0">
                <a:latin typeface="Times New Roman"/>
                <a:cs typeface="Times New Roman"/>
              </a:rPr>
              <a:t> pé</a:t>
            </a:r>
            <a:r>
              <a:rPr sz="2400" i="1" spc="-5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iphé</a:t>
            </a:r>
            <a:r>
              <a:rPr sz="2400" i="1" spc="5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ique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7170" y="2670809"/>
            <a:ext cx="980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10" dirty="0">
                <a:latin typeface="Times New Roman"/>
                <a:cs typeface="Times New Roman"/>
              </a:rPr>
              <a:t>é</a:t>
            </a:r>
            <a:r>
              <a:rPr sz="1800" dirty="0">
                <a:latin typeface="Times New Roman"/>
                <a:cs typeface="Times New Roman"/>
              </a:rPr>
              <a:t>pha</a:t>
            </a:r>
            <a:r>
              <a:rPr sz="1800" spc="-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1770" y="5806440"/>
            <a:ext cx="1477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Nerfs crâniens </a:t>
            </a:r>
            <a:r>
              <a:rPr sz="1800" spc="5" dirty="0">
                <a:latin typeface="Times New Roman"/>
                <a:cs typeface="Times New Roman"/>
              </a:rPr>
              <a:t> et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nerfs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spinaux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2209" y="4399279"/>
            <a:ext cx="1471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Moelle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épinière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2209" y="2094229"/>
            <a:ext cx="789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C</a:t>
            </a:r>
            <a:r>
              <a:rPr sz="1800" spc="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rve</a:t>
            </a:r>
            <a:r>
              <a:rPr sz="1800" spc="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9970" y="2513329"/>
            <a:ext cx="1369695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5080" indent="-143510">
              <a:lnSpc>
                <a:spcPct val="1574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Tronc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cérébral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Cervelet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4994970" y="2198430"/>
            <a:ext cx="91440" cy="1167130"/>
            <a:chOff x="4994970" y="2198430"/>
            <a:chExt cx="91440" cy="1167130"/>
          </a:xfrm>
        </p:grpSpPr>
        <p:sp>
          <p:nvSpPr>
            <p:cNvPr id="17" name="object 17"/>
            <p:cNvSpPr/>
            <p:nvPr/>
          </p:nvSpPr>
          <p:spPr>
            <a:xfrm>
              <a:off x="5076189" y="2204720"/>
              <a:ext cx="2540" cy="1146810"/>
            </a:xfrm>
            <a:custGeom>
              <a:avLst/>
              <a:gdLst/>
              <a:ahLst/>
              <a:cxnLst/>
              <a:rect l="l" t="t" r="r" b="b"/>
              <a:pathLst>
                <a:path w="2539" h="1146810">
                  <a:moveTo>
                    <a:pt x="0" y="0"/>
                  </a:moveTo>
                  <a:lnTo>
                    <a:pt x="2539" y="1146809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01259" y="2204720"/>
              <a:ext cx="78740" cy="2540"/>
            </a:xfrm>
            <a:custGeom>
              <a:avLst/>
              <a:gdLst/>
              <a:ahLst/>
              <a:cxnLst/>
              <a:rect l="l" t="t" r="r" b="b"/>
              <a:pathLst>
                <a:path w="78739" h="2539">
                  <a:moveTo>
                    <a:pt x="-6289" y="1270"/>
                  </a:moveTo>
                  <a:lnTo>
                    <a:pt x="85029" y="1270"/>
                  </a:lnTo>
                </a:path>
              </a:pathLst>
            </a:custGeom>
            <a:ln w="151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01259" y="3357880"/>
              <a:ext cx="78740" cy="1270"/>
            </a:xfrm>
            <a:custGeom>
              <a:avLst/>
              <a:gdLst/>
              <a:ahLst/>
              <a:cxnLst/>
              <a:rect l="l" t="t" r="r" b="b"/>
              <a:pathLst>
                <a:path w="78739" h="1270">
                  <a:moveTo>
                    <a:pt x="-6289" y="635"/>
                  </a:moveTo>
                  <a:lnTo>
                    <a:pt x="85029" y="635"/>
                  </a:lnTo>
                </a:path>
              </a:pathLst>
            </a:custGeom>
            <a:ln w="138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362760" y="2630230"/>
            <a:ext cx="91440" cy="2175510"/>
            <a:chOff x="6362760" y="2630230"/>
            <a:chExt cx="91440" cy="2175510"/>
          </a:xfrm>
        </p:grpSpPr>
        <p:sp>
          <p:nvSpPr>
            <p:cNvPr id="21" name="object 21"/>
            <p:cNvSpPr/>
            <p:nvPr/>
          </p:nvSpPr>
          <p:spPr>
            <a:xfrm>
              <a:off x="6445250" y="2636520"/>
              <a:ext cx="1270" cy="2148840"/>
            </a:xfrm>
            <a:custGeom>
              <a:avLst/>
              <a:gdLst/>
              <a:ahLst/>
              <a:cxnLst/>
              <a:rect l="l" t="t" r="r" b="b"/>
              <a:pathLst>
                <a:path w="1270" h="2148840">
                  <a:moveTo>
                    <a:pt x="0" y="0"/>
                  </a:moveTo>
                  <a:lnTo>
                    <a:pt x="1270" y="214884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69050" y="2636520"/>
              <a:ext cx="78740" cy="2540"/>
            </a:xfrm>
            <a:custGeom>
              <a:avLst/>
              <a:gdLst/>
              <a:ahLst/>
              <a:cxnLst/>
              <a:rect l="l" t="t" r="r" b="b"/>
              <a:pathLst>
                <a:path w="78739" h="2539">
                  <a:moveTo>
                    <a:pt x="-6289" y="1270"/>
                  </a:moveTo>
                  <a:lnTo>
                    <a:pt x="85029" y="1270"/>
                  </a:lnTo>
                </a:path>
              </a:pathLst>
            </a:custGeom>
            <a:ln w="151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69050" y="4796789"/>
              <a:ext cx="78740" cy="2540"/>
            </a:xfrm>
            <a:custGeom>
              <a:avLst/>
              <a:gdLst/>
              <a:ahLst/>
              <a:cxnLst/>
              <a:rect l="l" t="t" r="r" b="b"/>
              <a:pathLst>
                <a:path w="78739" h="2539">
                  <a:moveTo>
                    <a:pt x="-6289" y="1270"/>
                  </a:moveTo>
                  <a:lnTo>
                    <a:pt x="85029" y="1270"/>
                  </a:lnTo>
                </a:path>
              </a:pathLst>
            </a:custGeom>
            <a:ln w="151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671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149859"/>
            <a:ext cx="172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/>
          </a:p>
        </p:txBody>
      </p:sp>
      <p:sp>
        <p:nvSpPr>
          <p:cNvPr id="3" name="object 3"/>
          <p:cNvSpPr/>
          <p:nvPr/>
        </p:nvSpPr>
        <p:spPr>
          <a:xfrm>
            <a:off x="115570" y="502919"/>
            <a:ext cx="7335520" cy="1270"/>
          </a:xfrm>
          <a:custGeom>
            <a:avLst/>
            <a:gdLst/>
            <a:ahLst/>
            <a:cxnLst/>
            <a:rect l="l" t="t" r="r" b="b"/>
            <a:pathLst>
              <a:path w="7335520" h="1270">
                <a:moveTo>
                  <a:pt x="0" y="0"/>
                </a:moveTo>
                <a:lnTo>
                  <a:pt x="7335520" y="1269"/>
                </a:lnTo>
              </a:path>
            </a:pathLst>
          </a:custGeom>
          <a:ln w="19048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259" y="95250"/>
            <a:ext cx="1351279" cy="990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990657" y="3566477"/>
            <a:ext cx="2386965" cy="1090295"/>
            <a:chOff x="3990657" y="3566477"/>
            <a:chExt cx="2386965" cy="1090295"/>
          </a:xfrm>
        </p:grpSpPr>
        <p:sp>
          <p:nvSpPr>
            <p:cNvPr id="6" name="object 6"/>
            <p:cNvSpPr/>
            <p:nvPr/>
          </p:nvSpPr>
          <p:spPr>
            <a:xfrm>
              <a:off x="3995420" y="3571240"/>
              <a:ext cx="2377440" cy="1080770"/>
            </a:xfrm>
            <a:custGeom>
              <a:avLst/>
              <a:gdLst/>
              <a:ahLst/>
              <a:cxnLst/>
              <a:rect l="l" t="t" r="r" b="b"/>
              <a:pathLst>
                <a:path w="2377440" h="1080770">
                  <a:moveTo>
                    <a:pt x="2377440" y="0"/>
                  </a:moveTo>
                  <a:lnTo>
                    <a:pt x="0" y="0"/>
                  </a:lnTo>
                  <a:lnTo>
                    <a:pt x="0" y="1080770"/>
                  </a:lnTo>
                  <a:lnTo>
                    <a:pt x="2377440" y="108077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BADFE2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95420" y="3571240"/>
              <a:ext cx="2377440" cy="1080770"/>
            </a:xfrm>
            <a:custGeom>
              <a:avLst/>
              <a:gdLst/>
              <a:ahLst/>
              <a:cxnLst/>
              <a:rect l="l" t="t" r="r" b="b"/>
              <a:pathLst>
                <a:path w="2377440" h="1080770">
                  <a:moveTo>
                    <a:pt x="1188719" y="1080770"/>
                  </a:moveTo>
                  <a:lnTo>
                    <a:pt x="0" y="1080770"/>
                  </a:lnTo>
                  <a:lnTo>
                    <a:pt x="0" y="0"/>
                  </a:lnTo>
                  <a:lnTo>
                    <a:pt x="2377440" y="0"/>
                  </a:lnTo>
                  <a:lnTo>
                    <a:pt x="2377440" y="1080770"/>
                  </a:lnTo>
                  <a:lnTo>
                    <a:pt x="1188719" y="108077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437947" y="3566477"/>
            <a:ext cx="2386965" cy="1090295"/>
            <a:chOff x="6437947" y="3566477"/>
            <a:chExt cx="2386965" cy="1090295"/>
          </a:xfrm>
        </p:grpSpPr>
        <p:sp>
          <p:nvSpPr>
            <p:cNvPr id="9" name="object 9"/>
            <p:cNvSpPr/>
            <p:nvPr/>
          </p:nvSpPr>
          <p:spPr>
            <a:xfrm>
              <a:off x="6442709" y="3571240"/>
              <a:ext cx="2377440" cy="1080770"/>
            </a:xfrm>
            <a:custGeom>
              <a:avLst/>
              <a:gdLst/>
              <a:ahLst/>
              <a:cxnLst/>
              <a:rect l="l" t="t" r="r" b="b"/>
              <a:pathLst>
                <a:path w="2377440" h="1080770">
                  <a:moveTo>
                    <a:pt x="2377440" y="0"/>
                  </a:moveTo>
                  <a:lnTo>
                    <a:pt x="0" y="0"/>
                  </a:lnTo>
                  <a:lnTo>
                    <a:pt x="0" y="1080770"/>
                  </a:lnTo>
                  <a:lnTo>
                    <a:pt x="2377440" y="108077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BADFE2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2709" y="3571240"/>
              <a:ext cx="2377440" cy="1080770"/>
            </a:xfrm>
            <a:custGeom>
              <a:avLst/>
              <a:gdLst/>
              <a:ahLst/>
              <a:cxnLst/>
              <a:rect l="l" t="t" r="r" b="b"/>
              <a:pathLst>
                <a:path w="2377440" h="1080770">
                  <a:moveTo>
                    <a:pt x="1188719" y="1080770"/>
                  </a:moveTo>
                  <a:lnTo>
                    <a:pt x="0" y="1080770"/>
                  </a:lnTo>
                  <a:lnTo>
                    <a:pt x="0" y="0"/>
                  </a:lnTo>
                  <a:lnTo>
                    <a:pt x="2377440" y="0"/>
                  </a:lnTo>
                  <a:lnTo>
                    <a:pt x="2377440" y="1080770"/>
                  </a:lnTo>
                  <a:lnTo>
                    <a:pt x="1188719" y="108077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68779" y="716280"/>
            <a:ext cx="5351780" cy="368300"/>
          </a:xfrm>
          <a:prstGeom prst="rect">
            <a:avLst/>
          </a:prstGeom>
          <a:solidFill>
            <a:srgbClr val="666699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latin typeface="Times New Roman"/>
                <a:cs typeface="Times New Roman"/>
              </a:rPr>
              <a:t>INTRODUCTION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ORGANISATION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GENERALE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04339" y="1412239"/>
            <a:ext cx="4878070" cy="369570"/>
          </a:xfrm>
          <a:prstGeom prst="rect">
            <a:avLst/>
          </a:prstGeom>
          <a:solidFill>
            <a:srgbClr val="00FF00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latin typeface="Times New Roman"/>
                <a:cs typeface="Times New Roman"/>
              </a:rPr>
              <a:t>PHYSIOLOGIQUE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organisation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fonctionnelle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070" y="2204720"/>
            <a:ext cx="2377440" cy="792480"/>
          </a:xfrm>
          <a:prstGeom prst="rect">
            <a:avLst/>
          </a:prstGeom>
          <a:solidFill>
            <a:srgbClr val="BADFE2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85090" algn="ctr">
              <a:lnSpc>
                <a:spcPts val="2690"/>
              </a:lnSpc>
            </a:pPr>
            <a:r>
              <a:rPr sz="2400" i="1" spc="-5" dirty="0">
                <a:latin typeface="Times New Roman"/>
                <a:cs typeface="Times New Roman"/>
              </a:rPr>
              <a:t>SNC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R="7620" algn="ctr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encéphale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+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5420" y="2349500"/>
            <a:ext cx="4824730" cy="502920"/>
          </a:xfrm>
          <a:prstGeom prst="rect">
            <a:avLst/>
          </a:prstGeom>
          <a:solidFill>
            <a:srgbClr val="BADFE2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730"/>
              </a:spcBef>
            </a:pPr>
            <a:r>
              <a:rPr sz="2400" i="1" spc="-5" dirty="0">
                <a:latin typeface="Times New Roman"/>
                <a:cs typeface="Times New Roman"/>
              </a:rPr>
              <a:t>SNP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: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nerfs </a:t>
            </a:r>
            <a:r>
              <a:rPr sz="2400" i="1" dirty="0">
                <a:latin typeface="Times New Roman"/>
                <a:cs typeface="Times New Roman"/>
              </a:rPr>
              <a:t>crâniens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et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spinaux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56900" y="2343210"/>
            <a:ext cx="1092200" cy="228600"/>
            <a:chOff x="2656900" y="2343210"/>
            <a:chExt cx="1092200" cy="228600"/>
          </a:xfrm>
        </p:grpSpPr>
        <p:sp>
          <p:nvSpPr>
            <p:cNvPr id="16" name="object 16"/>
            <p:cNvSpPr/>
            <p:nvPr/>
          </p:nvSpPr>
          <p:spPr>
            <a:xfrm>
              <a:off x="2663189" y="2349499"/>
              <a:ext cx="1079500" cy="215900"/>
            </a:xfrm>
            <a:custGeom>
              <a:avLst/>
              <a:gdLst/>
              <a:ahLst/>
              <a:cxnLst/>
              <a:rect l="l" t="t" r="r" b="b"/>
              <a:pathLst>
                <a:path w="1079500" h="215900">
                  <a:moveTo>
                    <a:pt x="270510" y="0"/>
                  </a:moveTo>
                  <a:lnTo>
                    <a:pt x="0" y="107950"/>
                  </a:lnTo>
                  <a:lnTo>
                    <a:pt x="270510" y="215900"/>
                  </a:lnTo>
                  <a:lnTo>
                    <a:pt x="270510" y="161289"/>
                  </a:lnTo>
                  <a:lnTo>
                    <a:pt x="1079500" y="161289"/>
                  </a:lnTo>
                  <a:lnTo>
                    <a:pt x="1079500" y="53339"/>
                  </a:lnTo>
                  <a:lnTo>
                    <a:pt x="270510" y="5333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63189" y="2349499"/>
              <a:ext cx="1079500" cy="215900"/>
            </a:xfrm>
            <a:custGeom>
              <a:avLst/>
              <a:gdLst/>
              <a:ahLst/>
              <a:cxnLst/>
              <a:rect l="l" t="t" r="r" b="b"/>
              <a:pathLst>
                <a:path w="1079500" h="215900">
                  <a:moveTo>
                    <a:pt x="1079500" y="53339"/>
                  </a:moveTo>
                  <a:lnTo>
                    <a:pt x="270510" y="53339"/>
                  </a:lnTo>
                  <a:lnTo>
                    <a:pt x="270510" y="0"/>
                  </a:lnTo>
                  <a:lnTo>
                    <a:pt x="0" y="107950"/>
                  </a:lnTo>
                  <a:lnTo>
                    <a:pt x="270510" y="215900"/>
                  </a:lnTo>
                  <a:lnTo>
                    <a:pt x="270510" y="161289"/>
                  </a:lnTo>
                  <a:lnTo>
                    <a:pt x="1079500" y="161289"/>
                  </a:lnTo>
                  <a:lnTo>
                    <a:pt x="1079500" y="53339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658170" y="2705160"/>
            <a:ext cx="1092200" cy="228600"/>
            <a:chOff x="2658170" y="2705160"/>
            <a:chExt cx="1092200" cy="228600"/>
          </a:xfrm>
        </p:grpSpPr>
        <p:sp>
          <p:nvSpPr>
            <p:cNvPr id="19" name="object 19"/>
            <p:cNvSpPr/>
            <p:nvPr/>
          </p:nvSpPr>
          <p:spPr>
            <a:xfrm>
              <a:off x="2664459" y="2711449"/>
              <a:ext cx="1079500" cy="215900"/>
            </a:xfrm>
            <a:custGeom>
              <a:avLst/>
              <a:gdLst/>
              <a:ahLst/>
              <a:cxnLst/>
              <a:rect l="l" t="t" r="r" b="b"/>
              <a:pathLst>
                <a:path w="1079500" h="215900">
                  <a:moveTo>
                    <a:pt x="808989" y="0"/>
                  </a:moveTo>
                  <a:lnTo>
                    <a:pt x="808989" y="54610"/>
                  </a:lnTo>
                  <a:lnTo>
                    <a:pt x="0" y="54610"/>
                  </a:lnTo>
                  <a:lnTo>
                    <a:pt x="0" y="162560"/>
                  </a:lnTo>
                  <a:lnTo>
                    <a:pt x="808989" y="162560"/>
                  </a:lnTo>
                  <a:lnTo>
                    <a:pt x="808989" y="215900"/>
                  </a:lnTo>
                  <a:lnTo>
                    <a:pt x="1079500" y="107950"/>
                  </a:lnTo>
                  <a:lnTo>
                    <a:pt x="8089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64459" y="2711449"/>
              <a:ext cx="1079500" cy="215900"/>
            </a:xfrm>
            <a:custGeom>
              <a:avLst/>
              <a:gdLst/>
              <a:ahLst/>
              <a:cxnLst/>
              <a:rect l="l" t="t" r="r" b="b"/>
              <a:pathLst>
                <a:path w="1079500" h="215900">
                  <a:moveTo>
                    <a:pt x="0" y="162560"/>
                  </a:moveTo>
                  <a:lnTo>
                    <a:pt x="808989" y="162560"/>
                  </a:lnTo>
                  <a:lnTo>
                    <a:pt x="808989" y="215900"/>
                  </a:lnTo>
                  <a:lnTo>
                    <a:pt x="1079500" y="107950"/>
                  </a:lnTo>
                  <a:lnTo>
                    <a:pt x="808989" y="0"/>
                  </a:lnTo>
                  <a:lnTo>
                    <a:pt x="808989" y="54610"/>
                  </a:lnTo>
                  <a:lnTo>
                    <a:pt x="0" y="54610"/>
                  </a:lnTo>
                  <a:lnTo>
                    <a:pt x="0" y="16256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69079" y="3787140"/>
            <a:ext cx="2192020" cy="64389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latin typeface="Times New Roman"/>
                <a:cs typeface="Times New Roman"/>
              </a:rPr>
              <a:t>VOIES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SENSITIVES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(afférentes)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82409" y="3787140"/>
            <a:ext cx="2066289" cy="64389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latin typeface="Times New Roman"/>
                <a:cs typeface="Times New Roman"/>
              </a:rPr>
              <a:t>VOIES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MOTRICES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(efférentes)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029200" y="2880360"/>
            <a:ext cx="228600" cy="660400"/>
            <a:chOff x="5029200" y="2880360"/>
            <a:chExt cx="228600" cy="660400"/>
          </a:xfrm>
        </p:grpSpPr>
        <p:sp>
          <p:nvSpPr>
            <p:cNvPr id="24" name="object 24"/>
            <p:cNvSpPr/>
            <p:nvPr/>
          </p:nvSpPr>
          <p:spPr>
            <a:xfrm>
              <a:off x="5035550" y="2886710"/>
              <a:ext cx="215900" cy="647700"/>
            </a:xfrm>
            <a:custGeom>
              <a:avLst/>
              <a:gdLst/>
              <a:ahLst/>
              <a:cxnLst/>
              <a:rect l="l" t="t" r="r" b="b"/>
              <a:pathLst>
                <a:path w="215900" h="647700">
                  <a:moveTo>
                    <a:pt x="107950" y="0"/>
                  </a:moveTo>
                  <a:lnTo>
                    <a:pt x="0" y="162560"/>
                  </a:lnTo>
                  <a:lnTo>
                    <a:pt x="53339" y="162560"/>
                  </a:lnTo>
                  <a:lnTo>
                    <a:pt x="53339" y="647700"/>
                  </a:lnTo>
                  <a:lnTo>
                    <a:pt x="161289" y="647700"/>
                  </a:lnTo>
                  <a:lnTo>
                    <a:pt x="161289" y="162560"/>
                  </a:lnTo>
                  <a:lnTo>
                    <a:pt x="215900" y="16256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35550" y="2886710"/>
              <a:ext cx="215900" cy="647700"/>
            </a:xfrm>
            <a:custGeom>
              <a:avLst/>
              <a:gdLst/>
              <a:ahLst/>
              <a:cxnLst/>
              <a:rect l="l" t="t" r="r" b="b"/>
              <a:pathLst>
                <a:path w="215900" h="647700">
                  <a:moveTo>
                    <a:pt x="53339" y="647700"/>
                  </a:moveTo>
                  <a:lnTo>
                    <a:pt x="53339" y="162560"/>
                  </a:lnTo>
                  <a:lnTo>
                    <a:pt x="0" y="162560"/>
                  </a:lnTo>
                  <a:lnTo>
                    <a:pt x="107950" y="0"/>
                  </a:lnTo>
                  <a:lnTo>
                    <a:pt x="215900" y="162560"/>
                  </a:lnTo>
                  <a:lnTo>
                    <a:pt x="161289" y="162560"/>
                  </a:lnTo>
                  <a:lnTo>
                    <a:pt x="161289" y="647700"/>
                  </a:lnTo>
                  <a:lnTo>
                    <a:pt x="53339" y="64770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484109" y="2891789"/>
            <a:ext cx="229870" cy="660400"/>
            <a:chOff x="7484109" y="2891789"/>
            <a:chExt cx="229870" cy="660400"/>
          </a:xfrm>
        </p:grpSpPr>
        <p:sp>
          <p:nvSpPr>
            <p:cNvPr id="27" name="object 27"/>
            <p:cNvSpPr/>
            <p:nvPr/>
          </p:nvSpPr>
          <p:spPr>
            <a:xfrm>
              <a:off x="7490459" y="2898139"/>
              <a:ext cx="217170" cy="647700"/>
            </a:xfrm>
            <a:custGeom>
              <a:avLst/>
              <a:gdLst/>
              <a:ahLst/>
              <a:cxnLst/>
              <a:rect l="l" t="t" r="r" b="b"/>
              <a:pathLst>
                <a:path w="217170" h="647700">
                  <a:moveTo>
                    <a:pt x="162560" y="0"/>
                  </a:moveTo>
                  <a:lnTo>
                    <a:pt x="54610" y="0"/>
                  </a:lnTo>
                  <a:lnTo>
                    <a:pt x="54610" y="486410"/>
                  </a:lnTo>
                  <a:lnTo>
                    <a:pt x="0" y="486410"/>
                  </a:lnTo>
                  <a:lnTo>
                    <a:pt x="109220" y="647700"/>
                  </a:lnTo>
                  <a:lnTo>
                    <a:pt x="217170" y="486410"/>
                  </a:lnTo>
                  <a:lnTo>
                    <a:pt x="162560" y="486410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90459" y="2898139"/>
              <a:ext cx="217170" cy="647700"/>
            </a:xfrm>
            <a:custGeom>
              <a:avLst/>
              <a:gdLst/>
              <a:ahLst/>
              <a:cxnLst/>
              <a:rect l="l" t="t" r="r" b="b"/>
              <a:pathLst>
                <a:path w="217170" h="647700">
                  <a:moveTo>
                    <a:pt x="162560" y="0"/>
                  </a:moveTo>
                  <a:lnTo>
                    <a:pt x="162560" y="486410"/>
                  </a:lnTo>
                  <a:lnTo>
                    <a:pt x="217170" y="486410"/>
                  </a:lnTo>
                  <a:lnTo>
                    <a:pt x="109220" y="647700"/>
                  </a:lnTo>
                  <a:lnTo>
                    <a:pt x="0" y="486410"/>
                  </a:lnTo>
                  <a:lnTo>
                    <a:pt x="54610" y="486410"/>
                  </a:lnTo>
                  <a:lnTo>
                    <a:pt x="54610" y="0"/>
                  </a:lnTo>
                  <a:lnTo>
                    <a:pt x="162560" y="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442709" y="5372100"/>
            <a:ext cx="2377440" cy="1080770"/>
          </a:xfrm>
          <a:prstGeom prst="rect">
            <a:avLst/>
          </a:prstGeom>
          <a:solidFill>
            <a:srgbClr val="BADFE2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R="26034" algn="ctr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EFFECTEURS</a:t>
            </a:r>
            <a:endParaRPr sz="1800">
              <a:latin typeface="Times New Roman"/>
              <a:cs typeface="Times New Roman"/>
            </a:endParaRPr>
          </a:p>
          <a:p>
            <a:pPr marR="27940" algn="ctr">
              <a:lnSpc>
                <a:spcPct val="100000"/>
              </a:lnSpc>
              <a:spcBef>
                <a:spcPts val="960"/>
              </a:spcBef>
            </a:pPr>
            <a:r>
              <a:rPr sz="1800" spc="-5" dirty="0">
                <a:latin typeface="Times New Roman"/>
                <a:cs typeface="Times New Roman"/>
              </a:rPr>
              <a:t>(muscles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glandes)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95420" y="5372100"/>
            <a:ext cx="2377440" cy="1080770"/>
          </a:xfrm>
          <a:prstGeom prst="rect">
            <a:avLst/>
          </a:prstGeom>
          <a:solidFill>
            <a:srgbClr val="BADFE2">
              <a:alpha val="50000"/>
            </a:srgbClr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R="53975" algn="ctr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RECEPTEURS</a:t>
            </a:r>
            <a:endParaRPr sz="1800">
              <a:latin typeface="Times New Roman"/>
              <a:cs typeface="Times New Roman"/>
            </a:endParaRPr>
          </a:p>
          <a:p>
            <a:pPr marL="379095" marR="494030" algn="ctr">
              <a:lnSpc>
                <a:spcPct val="100000"/>
              </a:lnSpc>
              <a:spcBef>
                <a:spcPts val="960"/>
              </a:spcBef>
            </a:pPr>
            <a:r>
              <a:rPr sz="1800" spc="-5" dirty="0">
                <a:latin typeface="Times New Roman"/>
                <a:cs typeface="Times New Roman"/>
              </a:rPr>
              <a:t>(milieu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intérieur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extérieur)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031800" y="4685090"/>
            <a:ext cx="229870" cy="661670"/>
            <a:chOff x="5031800" y="4685090"/>
            <a:chExt cx="229870" cy="661670"/>
          </a:xfrm>
        </p:grpSpPr>
        <p:sp>
          <p:nvSpPr>
            <p:cNvPr id="32" name="object 32"/>
            <p:cNvSpPr/>
            <p:nvPr/>
          </p:nvSpPr>
          <p:spPr>
            <a:xfrm>
              <a:off x="5038089" y="4691380"/>
              <a:ext cx="217170" cy="648970"/>
            </a:xfrm>
            <a:custGeom>
              <a:avLst/>
              <a:gdLst/>
              <a:ahLst/>
              <a:cxnLst/>
              <a:rect l="l" t="t" r="r" b="b"/>
              <a:pathLst>
                <a:path w="217170" h="648970">
                  <a:moveTo>
                    <a:pt x="107950" y="0"/>
                  </a:moveTo>
                  <a:lnTo>
                    <a:pt x="0" y="162560"/>
                  </a:lnTo>
                  <a:lnTo>
                    <a:pt x="54610" y="162560"/>
                  </a:lnTo>
                  <a:lnTo>
                    <a:pt x="54610" y="648970"/>
                  </a:lnTo>
                  <a:lnTo>
                    <a:pt x="162560" y="648970"/>
                  </a:lnTo>
                  <a:lnTo>
                    <a:pt x="162560" y="162560"/>
                  </a:lnTo>
                  <a:lnTo>
                    <a:pt x="217170" y="16256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38089" y="4691380"/>
              <a:ext cx="217170" cy="648970"/>
            </a:xfrm>
            <a:custGeom>
              <a:avLst/>
              <a:gdLst/>
              <a:ahLst/>
              <a:cxnLst/>
              <a:rect l="l" t="t" r="r" b="b"/>
              <a:pathLst>
                <a:path w="217170" h="648970">
                  <a:moveTo>
                    <a:pt x="54610" y="648970"/>
                  </a:moveTo>
                  <a:lnTo>
                    <a:pt x="54610" y="162560"/>
                  </a:lnTo>
                  <a:lnTo>
                    <a:pt x="0" y="162560"/>
                  </a:lnTo>
                  <a:lnTo>
                    <a:pt x="107950" y="0"/>
                  </a:lnTo>
                  <a:lnTo>
                    <a:pt x="217170" y="162560"/>
                  </a:lnTo>
                  <a:lnTo>
                    <a:pt x="162560" y="162560"/>
                  </a:lnTo>
                  <a:lnTo>
                    <a:pt x="162560" y="648970"/>
                  </a:lnTo>
                  <a:lnTo>
                    <a:pt x="54610" y="64897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487980" y="4696520"/>
            <a:ext cx="228600" cy="661670"/>
            <a:chOff x="7487980" y="4696520"/>
            <a:chExt cx="228600" cy="661670"/>
          </a:xfrm>
        </p:grpSpPr>
        <p:sp>
          <p:nvSpPr>
            <p:cNvPr id="35" name="object 35"/>
            <p:cNvSpPr/>
            <p:nvPr/>
          </p:nvSpPr>
          <p:spPr>
            <a:xfrm>
              <a:off x="7494269" y="4702809"/>
              <a:ext cx="215900" cy="648970"/>
            </a:xfrm>
            <a:custGeom>
              <a:avLst/>
              <a:gdLst/>
              <a:ahLst/>
              <a:cxnLst/>
              <a:rect l="l" t="t" r="r" b="b"/>
              <a:pathLst>
                <a:path w="215900" h="648970">
                  <a:moveTo>
                    <a:pt x="162559" y="0"/>
                  </a:moveTo>
                  <a:lnTo>
                    <a:pt x="54609" y="0"/>
                  </a:lnTo>
                  <a:lnTo>
                    <a:pt x="54609" y="486409"/>
                  </a:lnTo>
                  <a:lnTo>
                    <a:pt x="0" y="486409"/>
                  </a:lnTo>
                  <a:lnTo>
                    <a:pt x="107950" y="648969"/>
                  </a:lnTo>
                  <a:lnTo>
                    <a:pt x="215900" y="486409"/>
                  </a:lnTo>
                  <a:lnTo>
                    <a:pt x="162559" y="486409"/>
                  </a:lnTo>
                  <a:lnTo>
                    <a:pt x="1625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94269" y="4702809"/>
              <a:ext cx="215900" cy="648970"/>
            </a:xfrm>
            <a:custGeom>
              <a:avLst/>
              <a:gdLst/>
              <a:ahLst/>
              <a:cxnLst/>
              <a:rect l="l" t="t" r="r" b="b"/>
              <a:pathLst>
                <a:path w="215900" h="648970">
                  <a:moveTo>
                    <a:pt x="162559" y="0"/>
                  </a:moveTo>
                  <a:lnTo>
                    <a:pt x="162559" y="486409"/>
                  </a:lnTo>
                  <a:lnTo>
                    <a:pt x="215900" y="486409"/>
                  </a:lnTo>
                  <a:lnTo>
                    <a:pt x="107950" y="648969"/>
                  </a:lnTo>
                  <a:lnTo>
                    <a:pt x="0" y="486409"/>
                  </a:lnTo>
                  <a:lnTo>
                    <a:pt x="54609" y="486409"/>
                  </a:lnTo>
                  <a:lnTo>
                    <a:pt x="54609" y="0"/>
                  </a:lnTo>
                  <a:lnTo>
                    <a:pt x="162559" y="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275839" y="222250"/>
            <a:ext cx="4280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PARTIE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:ORGANISATION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DU </a:t>
            </a:r>
            <a:r>
              <a:rPr sz="1400" b="1" i="1" dirty="0">
                <a:latin typeface="Times New Roman"/>
                <a:cs typeface="Times New Roman"/>
              </a:rPr>
              <a:t>SYSTEME</a:t>
            </a:r>
            <a:r>
              <a:rPr sz="1400" b="1" i="1" spc="-5" dirty="0">
                <a:latin typeface="Times New Roman"/>
                <a:cs typeface="Times New Roman"/>
              </a:rPr>
              <a:t> NERVEUX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650" y="3141979"/>
            <a:ext cx="226314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881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arriere-plan-noir</Template>
  <TotalTime>74</TotalTime>
  <Words>1649</Words>
  <Application>Microsoft Office PowerPoint</Application>
  <PresentationFormat>Affichage à l'écran (4:3)</PresentationFormat>
  <Paragraphs>451</Paragraphs>
  <Slides>52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4" baseType="lpstr">
      <vt:lpstr>MS PGothic</vt:lpstr>
      <vt:lpstr>Arial</vt:lpstr>
      <vt:lpstr>Arial MT</vt:lpstr>
      <vt:lpstr>Calibri</vt:lpstr>
      <vt:lpstr>Palatino Linotype</vt:lpstr>
      <vt:lpstr>Symbol</vt:lpstr>
      <vt:lpstr>Tahoma</vt:lpstr>
      <vt:lpstr>Times</vt:lpstr>
      <vt:lpstr>Times New Roman</vt:lpstr>
      <vt:lpstr>Verdana</vt:lpstr>
      <vt:lpstr>Wingdings</vt:lpstr>
      <vt:lpstr>Thème Office</vt:lpstr>
      <vt:lpstr>وظيفة الدماغ النموذجية</vt:lpstr>
      <vt:lpstr>الوظائف الكبرى للجهاز العصبي</vt:lpstr>
      <vt:lpstr>التقسيمات التحتية للجهاز العصبي </vt:lpstr>
      <vt:lpstr>Présentation PowerPoint</vt:lpstr>
      <vt:lpstr>Neurophysiologie</vt:lpstr>
      <vt:lpstr>Neurophysiologie</vt:lpstr>
      <vt:lpstr>Neurophysiologie</vt:lpstr>
      <vt:lpstr>e</vt:lpstr>
      <vt:lpstr>Présentation PowerPoint</vt:lpstr>
      <vt:lpstr>Présentation PowerPoint</vt:lpstr>
      <vt:lpstr>Présentation PowerPoint</vt:lpstr>
      <vt:lpstr>Neurophysiologie</vt:lpstr>
      <vt:lpstr>Présentation PowerPoint</vt:lpstr>
      <vt:lpstr>Présentation PowerPoint</vt:lpstr>
      <vt:lpstr>Hémisphère majeur et hémisphère mineur</vt:lpstr>
      <vt:lpstr>Présentation PowerPoint</vt:lpstr>
      <vt:lpstr>Présentation PowerPoint</vt:lpstr>
      <vt:lpstr>Présentation PowerPoint</vt:lpstr>
      <vt:lpstr>Présentation PowerPoint</vt:lpstr>
      <vt:lpstr>Neurophysiologie</vt:lpstr>
      <vt:lpstr>Présentation PowerPoint</vt:lpstr>
      <vt:lpstr>Présentation PowerPoint</vt:lpstr>
      <vt:lpstr>Présentation PowerPoint</vt:lpstr>
      <vt:lpstr>Présentation PowerPoint</vt:lpstr>
      <vt:lpstr>Neurophysiologie</vt:lpstr>
      <vt:lpstr>Neurophysiologie</vt:lpstr>
      <vt:lpstr>Ex : les mouvements volontaires</vt:lpstr>
      <vt:lpstr>Les mouvements volontaires</vt:lpstr>
      <vt:lpstr>Présentation PowerPoint</vt:lpstr>
      <vt:lpstr>Présentation PowerPoint</vt:lpstr>
      <vt:lpstr>Présentation PowerPoint</vt:lpstr>
      <vt:lpstr>Ex : les réflexes ostéo-tendineux</vt:lpstr>
      <vt:lpstr>Brain Structure and Function</vt:lpstr>
      <vt:lpstr>Deux subdivisions fonctionnelles</vt:lpstr>
      <vt:lpstr>Un réseau dynamique</vt:lpstr>
      <vt:lpstr>Un traitement série / parallèle</vt:lpstr>
      <vt:lpstr>Une hiérarchie anatomo-  fonctionnelle</vt:lpstr>
      <vt:lpstr>Cortex cérébral : Développement</vt:lpstr>
      <vt:lpstr>Anatomie : Faces et pôles</vt:lpstr>
      <vt:lpstr>Hémisphères : sillons et lobes</vt:lpstr>
      <vt:lpstr>Substance blanche (SB) et  Noyaux</vt:lpstr>
      <vt:lpstr>SB : Corps calleux</vt:lpstr>
      <vt:lpstr>SB : Dysconnexion calleuse</vt:lpstr>
      <vt:lpstr>SB : fornix</vt:lpstr>
      <vt:lpstr>SB : Fibres en U</vt:lpstr>
      <vt:lpstr>Commissure antérieure</vt:lpstr>
      <vt:lpstr>Ventricules</vt:lpstr>
      <vt:lpstr>Ventricules</vt:lpstr>
      <vt:lpstr>Dynamique du LCR</vt:lpstr>
      <vt:lpstr>Présentation PowerPoint</vt:lpstr>
      <vt:lpstr>Specialization &amp; Integration</vt:lpstr>
      <vt:lpstr>The Brain’s Plasticity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fonctionnement dynamique </dc:title>
  <dc:creator>HP</dc:creator>
  <cp:lastModifiedBy>HP</cp:lastModifiedBy>
  <cp:revision>13</cp:revision>
  <dcterms:created xsi:type="dcterms:W3CDTF">2023-09-23T23:17:59Z</dcterms:created>
  <dcterms:modified xsi:type="dcterms:W3CDTF">2024-06-28T15:17:49Z</dcterms:modified>
</cp:coreProperties>
</file>