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autoCompressPictures="0">
  <p:sldMasterIdLst>
    <p:sldMasterId id="2147483648" r:id="rId4"/>
  </p:sldMasterIdLst>
  <p:notesMasterIdLst>
    <p:notesMasterId r:id="rId20"/>
  </p:notesMasterIdLst>
  <p:handoutMasterIdLst>
    <p:handoutMasterId r:id="rId21"/>
  </p:handoutMasterIdLst>
  <p:sldIdLst>
    <p:sldId id="256" r:id="rId5"/>
    <p:sldId id="257" r:id="rId6"/>
    <p:sldId id="258" r:id="rId7"/>
    <p:sldId id="259" r:id="rId8"/>
    <p:sldId id="274" r:id="rId9"/>
    <p:sldId id="262" r:id="rId10"/>
    <p:sldId id="273" r:id="rId11"/>
    <p:sldId id="264" r:id="rId12"/>
    <p:sldId id="269" r:id="rId13"/>
    <p:sldId id="271" r:id="rId14"/>
    <p:sldId id="265" r:id="rId15"/>
    <p:sldId id="266" r:id="rId16"/>
    <p:sldId id="267" r:id="rId17"/>
    <p:sldId id="268" r:id="rId18"/>
    <p:sldId id="275" r:id="rId19"/>
  </p:sldIdLst>
  <p:sldSz cx="12192000" cy="6858000"/>
  <p:notesSz cx="6858000" cy="9144000"/>
  <p:defaultTextStyle>
    <a:defPPr algn="r" rtl="1">
      <a:defRPr lang="ar-M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2FF2F-76B6-4A59-8E37-5F1DD11433AA}" v="1" dt="2021-08-31T21:23:58.754"/>
    <p1510:client id="{B3FC691E-C630-4DBB-BF00-2D37B3E5E1EC}" v="1" dt="2021-08-31T20:55:35.8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90" autoAdjust="0"/>
    <p:restoredTop sz="94660"/>
  </p:normalViewPr>
  <p:slideViewPr>
    <p:cSldViewPr snapToGrid="0">
      <p:cViewPr varScale="1">
        <p:scale>
          <a:sx n="79" d="100"/>
          <a:sy n="79" d="100"/>
        </p:scale>
        <p:origin x="390" y="78"/>
      </p:cViewPr>
      <p:guideLst/>
    </p:cSldViewPr>
  </p:slideViewPr>
  <p:notesTextViewPr>
    <p:cViewPr>
      <p:scale>
        <a:sx n="1" d="1"/>
        <a:sy n="1" d="1"/>
      </p:scale>
      <p:origin x="0" y="0"/>
    </p:cViewPr>
  </p:notesTextViewPr>
  <p:notesViewPr>
    <p:cSldViewPr snapToGrid="0">
      <p:cViewPr varScale="1">
        <p:scale>
          <a:sx n="82" d="100"/>
          <a:sy n="82" d="100"/>
        </p:scale>
        <p:origin x="431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05/8/layout/hList2" loCatId="list" qsTypeId="urn:microsoft.com/office/officeart/2005/8/quickstyle/simple1" qsCatId="simple" csTypeId="urn:microsoft.com/office/officeart/2005/8/colors/colorful2" csCatId="colorful" phldr="1"/>
      <dgm:spPr/>
      <dgm:t>
        <a:bodyPr rtlCol="1"/>
        <a:lstStyle/>
        <a:p>
          <a:pPr rtl="1"/>
          <a:endParaRPr lang="en-US"/>
        </a:p>
      </dgm:t>
    </dgm:pt>
    <dgm:pt modelId="{B45FF3C1-5A75-4E4C-B2B6-84B0FAC421C2}">
      <dgm:prSet custT="1"/>
      <dgm:spPr/>
      <dgm:t>
        <a:bodyPr lIns="182880" tIns="365760" rIns="182880" bIns="182880" rtlCol="1" anchor="t" anchorCtr="0"/>
        <a:lstStyle/>
        <a:p>
          <a:pPr marL="0" rtl="1">
            <a:lnSpc>
              <a:spcPct val="100000"/>
            </a:lnSpc>
            <a:buNone/>
          </a:pPr>
          <a:r>
            <a:rPr lang="ar-DZ" sz="1600" b="0" i="0" noProof="0" dirty="0" smtClean="0">
              <a:latin typeface="Tahoma" panose="020B0604030504040204" pitchFamily="34" charset="0"/>
              <a:ea typeface="Tahoma" panose="020B0604030504040204" pitchFamily="34" charset="0"/>
              <a:cs typeface="Tahoma" panose="020B0604030504040204" pitchFamily="34" charset="0"/>
            </a:rPr>
            <a:t>المنزلة</a:t>
          </a:r>
          <a:endParaRPr lang="ar-SA" sz="1600" noProof="0" dirty="0">
            <a:latin typeface="Tahoma" panose="020B0604030504040204" pitchFamily="34" charset="0"/>
            <a:ea typeface="Tahoma" panose="020B0604030504040204" pitchFamily="34" charset="0"/>
            <a:cs typeface="Tahoma" panose="020B0604030504040204" pitchFamily="34" charset="0"/>
          </a:endParaRPr>
        </a:p>
      </dgm:t>
    </dgm:pt>
    <dgm:pt modelId="{34A81C80-FF70-48EA-B442-BDB1EF403754}" type="parTrans" cxnId="{D6AF6FC0-4B56-4246-AC09-69D41F1CFC6B}">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5B9815BA-8A8F-4251-B182-AD39A4FE26DD}" type="sibTrans" cxnId="{D6AF6FC0-4B56-4246-AC09-69D41F1CFC6B}">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1E1BD5C7-7E98-4E9C-980A-6231C710F86D}">
      <dgm:prSet custT="1"/>
      <dgm:spPr/>
      <dgm:t>
        <a:bodyPr rIns="365760" rtlCol="1" anchor="ctr"/>
        <a:lstStyle/>
        <a:p>
          <a:pPr rtl="1"/>
          <a:r>
            <a:rPr lang="ar-DZ" sz="1400" noProof="0" dirty="0" smtClean="0">
              <a:latin typeface="Tahoma" panose="020B0604030504040204" pitchFamily="34" charset="0"/>
              <a:ea typeface="Tahoma" panose="020B0604030504040204" pitchFamily="34" charset="0"/>
              <a:cs typeface="Tahoma" panose="020B0604030504040204" pitchFamily="34" charset="0"/>
            </a:rPr>
            <a:t>الاكتساب</a:t>
          </a:r>
          <a:endParaRPr lang="ar-SA" sz="1400" noProof="0" dirty="0">
            <a:latin typeface="Tahoma" panose="020B0604030504040204" pitchFamily="34" charset="0"/>
            <a:ea typeface="Tahoma" panose="020B0604030504040204" pitchFamily="34" charset="0"/>
            <a:cs typeface="Tahoma" panose="020B0604030504040204" pitchFamily="34" charset="0"/>
          </a:endParaRPr>
        </a:p>
      </dgm:t>
    </dgm:pt>
    <dgm:pt modelId="{63D0BD99-D324-4743-A063-0F16264E6A03}" type="parTrans" cxnId="{F291143C-5080-4FD6-BEEA-B126FBAFEC70}">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BDC49242-DD3A-494A-A4AF-E750AD6D3DAB}" type="sibTrans" cxnId="{F291143C-5080-4FD6-BEEA-B126FBAFEC70}">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A0B60079-4AAF-49AC-8F08-8A2DFAEE29DB}">
      <dgm:prSet custT="1"/>
      <dgm:spPr/>
      <dgm:t>
        <a:bodyPr lIns="182880" tIns="365760" rIns="182880" bIns="182880" rtlCol="1" anchor="t" anchorCtr="0"/>
        <a:lstStyle/>
        <a:p>
          <a:pPr marL="0" rtl="1">
            <a:lnSpc>
              <a:spcPct val="100000"/>
            </a:lnSpc>
            <a:buNone/>
          </a:pPr>
          <a:r>
            <a:rPr lang="ar-DZ" sz="1600" noProof="0" dirty="0" smtClean="0">
              <a:latin typeface="Tahoma" panose="020B0604030504040204" pitchFamily="34" charset="0"/>
              <a:ea typeface="Tahoma" panose="020B0604030504040204" pitchFamily="34" charset="0"/>
              <a:cs typeface="Tahoma" panose="020B0604030504040204" pitchFamily="34" charset="0"/>
            </a:rPr>
            <a:t>يقصد بها اكتساب الوسيلة التي يتم عن طريقها اكتساب اللغة كلغة الأم.</a:t>
          </a:r>
          <a:endParaRPr lang="ar-SA" sz="1600" noProof="0" dirty="0">
            <a:latin typeface="Tahoma" panose="020B0604030504040204" pitchFamily="34" charset="0"/>
            <a:ea typeface="Tahoma" panose="020B0604030504040204" pitchFamily="34" charset="0"/>
            <a:cs typeface="Tahoma" panose="020B0604030504040204" pitchFamily="34" charset="0"/>
          </a:endParaRPr>
        </a:p>
      </dgm:t>
    </dgm:pt>
    <dgm:pt modelId="{94E190C2-DE76-4E92-9B8B-12C8AC85398D}" type="parTrans" cxnId="{DA65D739-98AB-49B5-B28F-78D06B43157F}">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B3783AFC-A7BD-4A0E-8A53-49FBB33EB50F}" type="sibTrans" cxnId="{DA65D739-98AB-49B5-B28F-78D06B43157F}">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13416990-6629-4AE4-B0B2-7DE8418884DB}">
      <dgm:prSet custT="1"/>
      <dgm:spPr/>
      <dgm:t>
        <a:bodyPr rIns="365760" rtlCol="1" anchor="ctr" anchorCtr="0"/>
        <a:lstStyle/>
        <a:p>
          <a:pPr rtl="1"/>
          <a:r>
            <a:rPr lang="ar-DZ" sz="1400" noProof="0" dirty="0" smtClean="0">
              <a:latin typeface="Tahoma" panose="020B0604030504040204" pitchFamily="34" charset="0"/>
              <a:ea typeface="Tahoma" panose="020B0604030504040204" pitchFamily="34" charset="0"/>
              <a:cs typeface="Tahoma" panose="020B0604030504040204" pitchFamily="34" charset="0"/>
            </a:rPr>
            <a:t>المعيارية أو التقنين</a:t>
          </a:r>
          <a:endParaRPr lang="ar-SA" sz="1400" noProof="0" dirty="0">
            <a:latin typeface="Tahoma" panose="020B0604030504040204" pitchFamily="34" charset="0"/>
            <a:ea typeface="Tahoma" panose="020B0604030504040204" pitchFamily="34" charset="0"/>
            <a:cs typeface="Tahoma" panose="020B0604030504040204" pitchFamily="34" charset="0"/>
          </a:endParaRPr>
        </a:p>
      </dgm:t>
    </dgm:pt>
    <dgm:pt modelId="{180D8207-97DB-48B4-AFB6-E1571502D51D}" type="parTrans" cxnId="{88C7DEFE-ACEF-4A9F-B154-781CBBFCBE18}">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355D6E8A-518E-4B49-955A-8C7CE0CBDA24}" type="sibTrans" cxnId="{88C7DEFE-ACEF-4A9F-B154-781CBBFCBE18}">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8FE81FEC-2664-411F-AEB3-065F29F52751}">
      <dgm:prSet custT="1"/>
      <dgm:spPr/>
      <dgm:t>
        <a:bodyPr lIns="182880" tIns="365760" rIns="182880" bIns="182880" rtlCol="1" anchor="t" anchorCtr="0"/>
        <a:lstStyle/>
        <a:p>
          <a:pPr marL="0" rtl="1">
            <a:lnSpc>
              <a:spcPct val="100000"/>
            </a:lnSpc>
            <a:buNone/>
          </a:pPr>
          <a:r>
            <a:rPr lang="ar-DZ" sz="1600" b="0" i="0" noProof="0" dirty="0" smtClean="0">
              <a:latin typeface="Tahoma" panose="020B0604030504040204" pitchFamily="34" charset="0"/>
              <a:ea typeface="Tahoma" panose="020B0604030504040204" pitchFamily="34" charset="0"/>
              <a:cs typeface="Tahoma" panose="020B0604030504040204" pitchFamily="34" charset="0"/>
            </a:rPr>
            <a:t> ففي ازدواجية اللغة يكون الشكل اللغوي دائما هو الشكل الذي نكتب به العديد من كتب النحو والصرف .</a:t>
          </a:r>
          <a:endParaRPr lang="ar-SA" sz="1600" noProof="0" dirty="0">
            <a:latin typeface="Tahoma" panose="020B0604030504040204" pitchFamily="34" charset="0"/>
            <a:ea typeface="Tahoma" panose="020B0604030504040204" pitchFamily="34" charset="0"/>
            <a:cs typeface="Tahoma" panose="020B0604030504040204" pitchFamily="34" charset="0"/>
          </a:endParaRPr>
        </a:p>
      </dgm:t>
    </dgm:pt>
    <dgm:pt modelId="{BCBC007E-0269-421B-9C41-DE26D5C3A822}" type="parTrans" cxnId="{711E093C-AD42-45A4-8D40-A2D39702062E}">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80230EB7-7230-4881-A631-309C07417378}" type="sibTrans" cxnId="{711E093C-AD42-45A4-8D40-A2D39702062E}">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87DB265E-BC04-6A42-A59E-1151012D820B}">
      <dgm:prSet custT="1"/>
      <dgm:spPr/>
      <dgm:t>
        <a:bodyPr rtlCol="1"/>
        <a:lstStyle/>
        <a:p>
          <a:pPr marL="0" rtl="1">
            <a:lnSpc>
              <a:spcPct val="100000"/>
            </a:lnSpc>
            <a:buNone/>
          </a:pPr>
          <a:r>
            <a:rPr lang="ar-DZ" sz="1600" b="0" i="0" noProof="0" dirty="0" smtClean="0">
              <a:latin typeface="Tahoma" panose="020B0604030504040204" pitchFamily="34" charset="0"/>
              <a:ea typeface="Tahoma" panose="020B0604030504040204" pitchFamily="34" charset="0"/>
              <a:cs typeface="Tahoma" panose="020B0604030504040204" pitchFamily="34" charset="0"/>
            </a:rPr>
            <a:t>يؤكد فرغسون في ظاهرة ازدواجية اللغة أن الوظيفة التي يؤديها الشكل اللغوي من أهم خصائص هذه الظاهرة فهناك بعض المناسبات تحتم استخدام اللغة العليا كاللهجة العربية الفصحى.</a:t>
          </a:r>
          <a:endParaRPr lang="ar-SA" sz="1600" b="0" i="0" noProof="0" dirty="0">
            <a:latin typeface="Tahoma" panose="020B0604030504040204" pitchFamily="34" charset="0"/>
            <a:ea typeface="Tahoma" panose="020B0604030504040204" pitchFamily="34" charset="0"/>
            <a:cs typeface="Tahoma" panose="020B0604030504040204" pitchFamily="34" charset="0"/>
          </a:endParaRPr>
        </a:p>
      </dgm:t>
    </dgm:pt>
    <dgm:pt modelId="{3BCE3EE6-8322-9E46-B80C-D56CA71CB6A3}" type="parTrans" cxnId="{202E0A88-85A5-0F49-9921-CA02EE057888}">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ECDADFC2-F2DD-7A45-A531-D168CDCEF432}" type="sibTrans" cxnId="{202E0A88-85A5-0F49-9921-CA02EE057888}">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08E46528-147D-4346-BCC0-70324BA5E1F8}">
      <dgm:prSet custT="1"/>
      <dgm:spPr/>
      <dgm:t>
        <a:bodyPr rtlCol="1"/>
        <a:lstStyle/>
        <a:p>
          <a:pPr marL="0" rtl="1">
            <a:lnSpc>
              <a:spcPct val="100000"/>
            </a:lnSpc>
            <a:buNone/>
          </a:pPr>
          <a:r>
            <a:rPr lang="ar-DZ" sz="1600" b="0" i="0" noProof="0" dirty="0" smtClean="0">
              <a:latin typeface="Tahoma" panose="020B0604030504040204" pitchFamily="34" charset="0"/>
              <a:ea typeface="Tahoma" panose="020B0604030504040204" pitchFamily="34" charset="0"/>
              <a:cs typeface="Tahoma" panose="020B0604030504040204" pitchFamily="34" charset="0"/>
            </a:rPr>
            <a:t>يمتاز الشكل الأعلى من اللغة بانتاج أدبي أكبر من الذي تحظى به اللهجة الدنيا</a:t>
          </a:r>
          <a:endParaRPr lang="ar-SA" sz="1600" b="0" i="0" noProof="0" dirty="0">
            <a:latin typeface="Tahoma" panose="020B0604030504040204" pitchFamily="34" charset="0"/>
            <a:ea typeface="Tahoma" panose="020B0604030504040204" pitchFamily="34" charset="0"/>
            <a:cs typeface="Tahoma" panose="020B0604030504040204" pitchFamily="34" charset="0"/>
          </a:endParaRPr>
        </a:p>
      </dgm:t>
    </dgm:pt>
    <dgm:pt modelId="{99B18E06-052F-0044-8B17-8861CD2B3DAC}" type="parTrans" cxnId="{D750FE9E-CAF2-3744-8E28-91AED0B647FF}">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CDCFA4BD-EC6D-8048-83A9-5324C42123B7}" type="sibTrans" cxnId="{D750FE9E-CAF2-3744-8E28-91AED0B647FF}">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7E4DE888-3B82-AE43-8B0E-5A19301532C3}">
      <dgm:prSet custT="1"/>
      <dgm:spPr/>
      <dgm:t>
        <a:bodyPr rtlCol="1"/>
        <a:lstStyle/>
        <a:p>
          <a:pPr marL="0" rtl="1">
            <a:lnSpc>
              <a:spcPct val="100000"/>
            </a:lnSpc>
            <a:buNone/>
          </a:pPr>
          <a:r>
            <a:rPr lang="ar-DZ" sz="1600" b="0" i="0" noProof="0" dirty="0" smtClean="0">
              <a:latin typeface="Tahoma" panose="020B0604030504040204" pitchFamily="34" charset="0"/>
              <a:ea typeface="Tahoma" panose="020B0604030504040204" pitchFamily="34" charset="0"/>
              <a:cs typeface="Tahoma" panose="020B0604030504040204" pitchFamily="34" charset="0"/>
            </a:rPr>
            <a:t>المنزلة أو المكانة التي هي من بين خصائص ازدواجية اللغة فاللهجة العليا يعتبرها جميع أفراد المجتمع لهجة عالمية المستوى ولايقارن مستواها بمستوى </a:t>
          </a:r>
          <a:r>
            <a:rPr lang="ar-DZ" sz="1600" b="0" i="0" noProof="0" smtClean="0">
              <a:latin typeface="Tahoma" panose="020B0604030504040204" pitchFamily="34" charset="0"/>
              <a:ea typeface="Tahoma" panose="020B0604030504040204" pitchFamily="34" charset="0"/>
              <a:cs typeface="Tahoma" panose="020B0604030504040204" pitchFamily="34" charset="0"/>
            </a:rPr>
            <a:t>اللهجة الدنيا.</a:t>
          </a:r>
          <a:endParaRPr lang="ar-SA" sz="1600" b="0" i="0" noProof="0" dirty="0">
            <a:latin typeface="Tahoma" panose="020B0604030504040204" pitchFamily="34" charset="0"/>
            <a:ea typeface="Tahoma" panose="020B0604030504040204" pitchFamily="34" charset="0"/>
            <a:cs typeface="Tahoma" panose="020B0604030504040204" pitchFamily="34" charset="0"/>
          </a:endParaRPr>
        </a:p>
      </dgm:t>
    </dgm:pt>
    <dgm:pt modelId="{EC31C39C-DFA1-0B4A-8E57-FF9F1785DFA1}" type="parTrans" cxnId="{DE6A98B7-50FB-BC4F-9EF1-2A0BD88E851F}">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22077D35-A80F-4B48-A086-55C171AA7096}" type="sibTrans" cxnId="{DE6A98B7-50FB-BC4F-9EF1-2A0BD88E851F}">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E875A899-E010-4D4D-8116-96337370C8CB}">
      <dgm:prSet custT="1"/>
      <dgm:spPr/>
      <dgm:t>
        <a:bodyPr rtlCol="1"/>
        <a:lstStyle/>
        <a:p>
          <a:pPr marL="0" rtl="1">
            <a:lnSpc>
              <a:spcPct val="100000"/>
            </a:lnSpc>
            <a:buNone/>
          </a:pPr>
          <a:endParaRPr lang="ar-SA" sz="1600" b="0" i="0" noProof="0" dirty="0">
            <a:latin typeface="Tahoma" panose="020B0604030504040204" pitchFamily="34" charset="0"/>
            <a:ea typeface="Tahoma" panose="020B0604030504040204" pitchFamily="34" charset="0"/>
            <a:cs typeface="Tahoma" panose="020B0604030504040204" pitchFamily="34" charset="0"/>
          </a:endParaRPr>
        </a:p>
      </dgm:t>
    </dgm:pt>
    <dgm:pt modelId="{24ABA3B7-BFBC-164E-8523-6844A3D44C33}" type="parTrans" cxnId="{AA466DD1-5BDA-3E4C-B594-1A0E992FC90A}">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171D40E9-F6C3-0443-9E2E-92143BC778B5}" type="sibTrans" cxnId="{AA466DD1-5BDA-3E4C-B594-1A0E992FC90A}">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1AA29140-803E-C14F-83AD-77442ABE8C65}">
      <dgm:prSet custT="1"/>
      <dgm:spPr/>
      <dgm:t>
        <a:bodyPr rtlCol="1"/>
        <a:lstStyle/>
        <a:p>
          <a:pPr marL="0" rtl="1">
            <a:lnSpc>
              <a:spcPct val="100000"/>
            </a:lnSpc>
            <a:buNone/>
          </a:pPr>
          <a:endParaRPr lang="ar-SA" sz="1600" b="0" i="0" noProof="0" dirty="0">
            <a:latin typeface="Tahoma" panose="020B0604030504040204" pitchFamily="34" charset="0"/>
            <a:ea typeface="Tahoma" panose="020B0604030504040204" pitchFamily="34" charset="0"/>
            <a:cs typeface="Tahoma" panose="020B0604030504040204" pitchFamily="34" charset="0"/>
          </a:endParaRPr>
        </a:p>
      </dgm:t>
    </dgm:pt>
    <dgm:pt modelId="{9996163B-E55B-8046-9BC4-3544A0AD9166}" type="parTrans" cxnId="{E33A27D8-9059-174B-B426-C1A01D3FF769}">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EBCFBAB0-9BAA-2E4F-8ACD-D98DE81CD35D}" type="sibTrans" cxnId="{E33A27D8-9059-174B-B426-C1A01D3FF769}">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CEA68BC1-0214-475A-AAEB-F2C106BEDF3D}">
      <dgm:prSet custT="1"/>
      <dgm:spPr/>
      <dgm:t>
        <a:bodyPr rIns="365760" rtlCol="1" anchor="ctr"/>
        <a:lstStyle/>
        <a:p>
          <a:pPr rtl="1"/>
          <a:r>
            <a:rPr lang="ar-DZ" sz="1400" spc="0" noProof="0" smtClean="0">
              <a:latin typeface="Tahoma" panose="020B0604030504040204" pitchFamily="34" charset="0"/>
              <a:ea typeface="Tahoma" panose="020B0604030504040204" pitchFamily="34" charset="0"/>
              <a:cs typeface="Tahoma" panose="020B0604030504040204" pitchFamily="34" charset="0"/>
            </a:rPr>
            <a:t>الوظيفة</a:t>
          </a:r>
          <a:endParaRPr lang="ar-SA" sz="1400" spc="0" noProof="0" dirty="0">
            <a:latin typeface="Tahoma" panose="020B0604030504040204" pitchFamily="34" charset="0"/>
            <a:ea typeface="Tahoma" panose="020B0604030504040204" pitchFamily="34" charset="0"/>
            <a:cs typeface="Tahoma" panose="020B0604030504040204" pitchFamily="34" charset="0"/>
          </a:endParaRPr>
        </a:p>
      </dgm:t>
    </dgm:pt>
    <dgm:pt modelId="{D52D63DB-7300-43C9-9B4D-DCAB119753ED}" type="sibTrans" cxnId="{4A7F6715-186E-49A7-B901-131CC9610C6D}">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D39F5498-D166-4D4F-959E-220D13F281F2}" type="parTrans" cxnId="{4A7F6715-186E-49A7-B901-131CC9610C6D}">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838BD54C-88AD-40D7-AF5F-AB65EB0898A5}">
      <dgm:prSet custT="1"/>
      <dgm:spPr/>
      <dgm:t>
        <a:bodyPr lIns="182880" tIns="365760" rIns="182880" bIns="182880" rtlCol="1" anchor="t" anchorCtr="0"/>
        <a:lstStyle/>
        <a:p>
          <a:pPr marL="0" rtl="1">
            <a:lnSpc>
              <a:spcPct val="100000"/>
            </a:lnSpc>
            <a:buNone/>
          </a:pPr>
          <a:r>
            <a:rPr lang="ar-DZ" sz="1600" b="0" i="0" noProof="0" dirty="0" smtClean="0">
              <a:latin typeface="Tahoma" panose="020B0604030504040204" pitchFamily="34" charset="0"/>
              <a:ea typeface="Tahoma" panose="020B0604030504040204" pitchFamily="34" charset="0"/>
              <a:cs typeface="Tahoma" panose="020B0604030504040204" pitchFamily="34" charset="0"/>
            </a:rPr>
            <a:t>الانتاج الأدبي</a:t>
          </a:r>
          <a:endParaRPr lang="ar-SA" sz="1600" noProof="0" dirty="0">
            <a:latin typeface="Tahoma" panose="020B0604030504040204" pitchFamily="34" charset="0"/>
            <a:ea typeface="Tahoma" panose="020B0604030504040204" pitchFamily="34" charset="0"/>
            <a:cs typeface="Tahoma" panose="020B0604030504040204" pitchFamily="34" charset="0"/>
          </a:endParaRPr>
        </a:p>
      </dgm:t>
    </dgm:pt>
    <dgm:pt modelId="{C5AC6457-3C00-4583-9061-8DA5017D63FF}" type="sibTrans" cxnId="{122438FB-0EB1-4DC7-B97A-C5EDE3236321}">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FD106F30-FED7-4A4D-9063-A51FC1861B8D}" type="parTrans" cxnId="{122438FB-0EB1-4DC7-B97A-C5EDE3236321}">
      <dgm:prSet/>
      <dgm:spPr/>
      <dgm:t>
        <a:bodyPr rtlCol="1"/>
        <a:lstStyle/>
        <a:p>
          <a:pPr rtl="1"/>
          <a:endParaRPr lang="ar-SA" noProof="0" dirty="0">
            <a:latin typeface="Tahoma" panose="020B0604030504040204" pitchFamily="34" charset="0"/>
            <a:ea typeface="Tahoma" panose="020B0604030504040204" pitchFamily="34" charset="0"/>
            <a:cs typeface="Tahoma" panose="020B0604030504040204" pitchFamily="34" charset="0"/>
          </a:endParaRPr>
        </a:p>
      </dgm:t>
    </dgm:pt>
    <dgm:pt modelId="{4C9425F9-7D64-2646-9E7F-D47ED17CEFF2}" type="pres">
      <dgm:prSet presAssocID="{0DD8915E-DC14-41D6-9BB5-F49E1C265163}" presName="linearFlow" presStyleCnt="0">
        <dgm:presLayoutVars>
          <dgm:dir val="rev"/>
          <dgm:animLvl val="lvl"/>
          <dgm:resizeHandles/>
        </dgm:presLayoutVars>
      </dgm:prSet>
      <dgm:spPr/>
      <dgm:t>
        <a:bodyPr/>
        <a:lstStyle/>
        <a:p>
          <a:endParaRPr lang="en-US"/>
        </a:p>
      </dgm:t>
    </dgm:pt>
    <dgm:pt modelId="{244446CE-89E0-8B40-A489-016B8E95285C}" type="pres">
      <dgm:prSet presAssocID="{CEA68BC1-0214-475A-AAEB-F2C106BEDF3D}" presName="compositeNode" presStyleCnt="0">
        <dgm:presLayoutVars>
          <dgm:bulletEnabled val="1"/>
        </dgm:presLayoutVars>
      </dgm:prSet>
      <dgm:spPr/>
      <dgm:t>
        <a:bodyPr/>
        <a:lstStyle/>
        <a:p>
          <a:endParaRPr lang="en-US"/>
        </a:p>
      </dgm:t>
    </dgm:pt>
    <dgm:pt modelId="{EC32CD1C-6103-8E4A-9A03-69F7EAC7A3DB}" type="pres">
      <dgm:prSet presAssocID="{CEA68BC1-0214-475A-AAEB-F2C106BEDF3D}" presName="image" presStyleLbl="fgImgPlace1" presStyleIdx="0" presStyleCnt="5" custAng="11134681" custFlipVert="1" custFlipHor="1" custScaleX="69551" custScaleY="36653" custLinFactNeighborX="43434" custLinFactNeighborY="-25345"/>
      <dgm:spPr>
        <a:prstGeom prst="rect">
          <a:avLst/>
        </a:prstGeom>
      </dgm:spPr>
      <dgm:t>
        <a:bodyPr/>
        <a:lstStyle/>
        <a:p>
          <a:endParaRPr lang="en-US"/>
        </a:p>
      </dgm:t>
    </dgm:pt>
    <dgm:pt modelId="{C42ACF7D-21CE-C842-AFA6-6CA2370C8B33}" type="pres">
      <dgm:prSet presAssocID="{CEA68BC1-0214-475A-AAEB-F2C106BEDF3D}" presName="childNode" presStyleLbl="node1" presStyleIdx="0" presStyleCnt="5" custScaleX="128995" custScaleY="104053" custLinFactNeighborX="-3377" custLinFactNeighborY="5310">
        <dgm:presLayoutVars>
          <dgm:bulletEnabled val="1"/>
        </dgm:presLayoutVars>
      </dgm:prSet>
      <dgm:spPr/>
      <dgm:t>
        <a:bodyPr/>
        <a:lstStyle/>
        <a:p>
          <a:endParaRPr lang="en-US"/>
        </a:p>
      </dgm:t>
    </dgm:pt>
    <dgm:pt modelId="{E42D2D53-71FB-854F-B3C1-4EFD99608C43}" type="pres">
      <dgm:prSet presAssocID="{CEA68BC1-0214-475A-AAEB-F2C106BEDF3D}" presName="parentNode" presStyleLbl="revTx" presStyleIdx="0" presStyleCnt="5" custScaleX="330599">
        <dgm:presLayoutVars>
          <dgm:chMax val="0"/>
          <dgm:bulletEnabled val="1"/>
        </dgm:presLayoutVars>
      </dgm:prSet>
      <dgm:spPr/>
      <dgm:t>
        <a:bodyPr/>
        <a:lstStyle/>
        <a:p>
          <a:endParaRPr lang="en-US"/>
        </a:p>
      </dgm:t>
    </dgm:pt>
    <dgm:pt modelId="{61A2F701-1773-814F-AD45-DE9420640DBE}" type="pres">
      <dgm:prSet presAssocID="{D52D63DB-7300-43C9-9B4D-DCAB119753ED}" presName="sibTrans" presStyleCnt="0"/>
      <dgm:spPr/>
      <dgm:t>
        <a:bodyPr/>
        <a:lstStyle/>
        <a:p>
          <a:endParaRPr lang="en-US"/>
        </a:p>
      </dgm:t>
    </dgm:pt>
    <dgm:pt modelId="{A4EC7004-9DF8-4EBC-B460-B7500D711281}" type="pres">
      <dgm:prSet presAssocID="{B45FF3C1-5A75-4E4C-B2B6-84B0FAC421C2}" presName="compositeNode" presStyleCnt="0">
        <dgm:presLayoutVars>
          <dgm:bulletEnabled val="1"/>
        </dgm:presLayoutVars>
      </dgm:prSet>
      <dgm:spPr/>
      <dgm:t>
        <a:bodyPr/>
        <a:lstStyle/>
        <a:p>
          <a:endParaRPr lang="en-US"/>
        </a:p>
      </dgm:t>
    </dgm:pt>
    <dgm:pt modelId="{7402323B-958A-48FB-AC28-CD358D4E10A7}" type="pres">
      <dgm:prSet presAssocID="{B45FF3C1-5A75-4E4C-B2B6-84B0FAC421C2}" presName="image" presStyleLbl="fgImgPlace1" presStyleIdx="1" presStyleCnt="5" custScaleX="40935" custScaleY="47247" custLinFactNeighborX="60414" custLinFactNeighborY="-11049"/>
      <dgm:spPr>
        <a:solidFill>
          <a:schemeClr val="accent4">
            <a:lumMod val="20000"/>
            <a:lumOff val="80000"/>
          </a:schemeClr>
        </a:solidFill>
      </dgm:spPr>
      <dgm:t>
        <a:bodyPr/>
        <a:lstStyle/>
        <a:p>
          <a:endParaRPr lang="en-US"/>
        </a:p>
      </dgm:t>
    </dgm:pt>
    <dgm:pt modelId="{DD85E391-0EE4-41F3-B2AF-B328EA9F563A}" type="pres">
      <dgm:prSet presAssocID="{B45FF3C1-5A75-4E4C-B2B6-84B0FAC421C2}" presName="childNode" presStyleLbl="node1" presStyleIdx="1" presStyleCnt="5" custScaleX="147342">
        <dgm:presLayoutVars>
          <dgm:bulletEnabled val="1"/>
        </dgm:presLayoutVars>
      </dgm:prSet>
      <dgm:spPr/>
      <dgm:t>
        <a:bodyPr/>
        <a:lstStyle/>
        <a:p>
          <a:endParaRPr lang="en-US"/>
        </a:p>
      </dgm:t>
    </dgm:pt>
    <dgm:pt modelId="{81367BAA-4EB9-4754-9524-1E316201F7A9}" type="pres">
      <dgm:prSet presAssocID="{B45FF3C1-5A75-4E4C-B2B6-84B0FAC421C2}" presName="parentNode" presStyleLbl="revTx" presStyleIdx="1" presStyleCnt="5">
        <dgm:presLayoutVars>
          <dgm:chMax val="0"/>
          <dgm:bulletEnabled val="1"/>
        </dgm:presLayoutVars>
      </dgm:prSet>
      <dgm:spPr/>
      <dgm:t>
        <a:bodyPr/>
        <a:lstStyle/>
        <a:p>
          <a:endParaRPr lang="en-US"/>
        </a:p>
      </dgm:t>
    </dgm:pt>
    <dgm:pt modelId="{30BA25A8-0C58-404B-A1C2-23D5F856F641}" type="pres">
      <dgm:prSet presAssocID="{5B9815BA-8A8F-4251-B182-AD39A4FE26DD}" presName="sibTrans" presStyleCnt="0"/>
      <dgm:spPr/>
      <dgm:t>
        <a:bodyPr/>
        <a:lstStyle/>
        <a:p>
          <a:endParaRPr lang="en-US"/>
        </a:p>
      </dgm:t>
    </dgm:pt>
    <dgm:pt modelId="{E4FEC5C3-3150-4DE9-8A7F-34D38CF9A961}" type="pres">
      <dgm:prSet presAssocID="{838BD54C-88AD-40D7-AF5F-AB65EB0898A5}" presName="compositeNode" presStyleCnt="0">
        <dgm:presLayoutVars>
          <dgm:bulletEnabled val="1"/>
        </dgm:presLayoutVars>
      </dgm:prSet>
      <dgm:spPr/>
    </dgm:pt>
    <dgm:pt modelId="{3FE94D6F-6075-4CCE-A1F2-03BCEFDED818}" type="pres">
      <dgm:prSet presAssocID="{838BD54C-88AD-40D7-AF5F-AB65EB0898A5}" presName="image" presStyleLbl="fgImgPlace1" presStyleIdx="2" presStyleCnt="5" custFlipVert="1" custScaleX="28249" custScaleY="31286"/>
      <dgm:spPr>
        <a:solidFill>
          <a:schemeClr val="tx2">
            <a:lumMod val="20000"/>
            <a:lumOff val="80000"/>
          </a:schemeClr>
        </a:solidFill>
      </dgm:spPr>
      <dgm:t>
        <a:bodyPr/>
        <a:lstStyle/>
        <a:p>
          <a:endParaRPr lang="en-US"/>
        </a:p>
      </dgm:t>
    </dgm:pt>
    <dgm:pt modelId="{4D029E20-ACF4-432B-9B7A-A0C7A3A8B09F}" type="pres">
      <dgm:prSet presAssocID="{838BD54C-88AD-40D7-AF5F-AB65EB0898A5}" presName="childNode" presStyleLbl="node1" presStyleIdx="2" presStyleCnt="5">
        <dgm:presLayoutVars>
          <dgm:bulletEnabled val="1"/>
        </dgm:presLayoutVars>
      </dgm:prSet>
      <dgm:spPr/>
      <dgm:t>
        <a:bodyPr/>
        <a:lstStyle/>
        <a:p>
          <a:endParaRPr lang="en-US"/>
        </a:p>
      </dgm:t>
    </dgm:pt>
    <dgm:pt modelId="{8BCEF08B-7EB1-4371-AADD-4D16B9D5BFFB}" type="pres">
      <dgm:prSet presAssocID="{838BD54C-88AD-40D7-AF5F-AB65EB0898A5}" presName="parentNode" presStyleLbl="revTx" presStyleIdx="2" presStyleCnt="5">
        <dgm:presLayoutVars>
          <dgm:chMax val="0"/>
          <dgm:bulletEnabled val="1"/>
        </dgm:presLayoutVars>
      </dgm:prSet>
      <dgm:spPr/>
      <dgm:t>
        <a:bodyPr/>
        <a:lstStyle/>
        <a:p>
          <a:endParaRPr lang="en-US"/>
        </a:p>
      </dgm:t>
    </dgm:pt>
    <dgm:pt modelId="{E9C14C97-0C91-4723-A3B4-DFCCE6C022BB}" type="pres">
      <dgm:prSet presAssocID="{C5AC6457-3C00-4583-9061-8DA5017D63FF}" presName="sibTrans" presStyleCnt="0"/>
      <dgm:spPr/>
    </dgm:pt>
    <dgm:pt modelId="{190606F8-AE7F-5C4E-982A-324C4A19E486}" type="pres">
      <dgm:prSet presAssocID="{1E1BD5C7-7E98-4E9C-980A-6231C710F86D}" presName="compositeNode" presStyleCnt="0">
        <dgm:presLayoutVars>
          <dgm:bulletEnabled val="1"/>
        </dgm:presLayoutVars>
      </dgm:prSet>
      <dgm:spPr/>
      <dgm:t>
        <a:bodyPr/>
        <a:lstStyle/>
        <a:p>
          <a:endParaRPr lang="en-US"/>
        </a:p>
      </dgm:t>
    </dgm:pt>
    <dgm:pt modelId="{FDF0BD95-1B70-DB43-AE1B-E9257FB872D9}" type="pres">
      <dgm:prSet presAssocID="{1E1BD5C7-7E98-4E9C-980A-6231C710F86D}" presName="image" presStyleLbl="fgImgPlace1" presStyleIdx="3" presStyleCnt="5" custScaleY="43398"/>
      <dgm:spPr>
        <a:solidFill>
          <a:schemeClr val="accent3">
            <a:lumMod val="20000"/>
            <a:lumOff val="80000"/>
          </a:schemeClr>
        </a:solidFill>
      </dgm:spPr>
      <dgm:t>
        <a:bodyPr/>
        <a:lstStyle/>
        <a:p>
          <a:endParaRPr lang="en-US"/>
        </a:p>
      </dgm:t>
    </dgm:pt>
    <dgm:pt modelId="{2F7D9DAC-A22B-EF4A-95AA-7545855E7DA1}" type="pres">
      <dgm:prSet presAssocID="{1E1BD5C7-7E98-4E9C-980A-6231C710F86D}" presName="childNode" presStyleLbl="node1" presStyleIdx="3" presStyleCnt="5" custScaleY="92538" custLinFactNeighborY="-4650">
        <dgm:presLayoutVars>
          <dgm:bulletEnabled val="1"/>
        </dgm:presLayoutVars>
      </dgm:prSet>
      <dgm:spPr/>
      <dgm:t>
        <a:bodyPr/>
        <a:lstStyle/>
        <a:p>
          <a:endParaRPr lang="en-US"/>
        </a:p>
      </dgm:t>
    </dgm:pt>
    <dgm:pt modelId="{9B8DF5E3-0DA1-8247-A7D3-3BEC651E4C7E}" type="pres">
      <dgm:prSet presAssocID="{1E1BD5C7-7E98-4E9C-980A-6231C710F86D}" presName="parentNode" presStyleLbl="revTx" presStyleIdx="3" presStyleCnt="5">
        <dgm:presLayoutVars>
          <dgm:chMax val="0"/>
          <dgm:bulletEnabled val="1"/>
        </dgm:presLayoutVars>
      </dgm:prSet>
      <dgm:spPr/>
      <dgm:t>
        <a:bodyPr/>
        <a:lstStyle/>
        <a:p>
          <a:endParaRPr lang="en-US"/>
        </a:p>
      </dgm:t>
    </dgm:pt>
    <dgm:pt modelId="{FF16E4B8-9404-F547-92EF-493BAB349E43}" type="pres">
      <dgm:prSet presAssocID="{BDC49242-DD3A-494A-A4AF-E750AD6D3DAB}" presName="sibTrans" presStyleCnt="0"/>
      <dgm:spPr/>
      <dgm:t>
        <a:bodyPr/>
        <a:lstStyle/>
        <a:p>
          <a:endParaRPr lang="en-US"/>
        </a:p>
      </dgm:t>
    </dgm:pt>
    <dgm:pt modelId="{6105AEB7-0728-3C4E-99FA-400BA8F15D80}" type="pres">
      <dgm:prSet presAssocID="{13416990-6629-4AE4-B0B2-7DE8418884DB}" presName="compositeNode" presStyleCnt="0">
        <dgm:presLayoutVars>
          <dgm:bulletEnabled val="1"/>
        </dgm:presLayoutVars>
      </dgm:prSet>
      <dgm:spPr/>
      <dgm:t>
        <a:bodyPr/>
        <a:lstStyle/>
        <a:p>
          <a:endParaRPr lang="en-US"/>
        </a:p>
      </dgm:t>
    </dgm:pt>
    <dgm:pt modelId="{5B940741-26B1-D34D-A59D-2B9F319A0519}" type="pres">
      <dgm:prSet presAssocID="{13416990-6629-4AE4-B0B2-7DE8418884DB}" presName="image" presStyleLbl="fgImgPlace1" presStyleIdx="4" presStyleCnt="5" custFlipVert="1" custScaleY="108404"/>
      <dgm:spPr>
        <a:solidFill>
          <a:schemeClr val="accent3">
            <a:lumMod val="20000"/>
            <a:lumOff val="80000"/>
          </a:schemeClr>
        </a:solidFill>
      </dgm:spPr>
      <dgm:t>
        <a:bodyPr/>
        <a:lstStyle/>
        <a:p>
          <a:endParaRPr lang="en-US"/>
        </a:p>
      </dgm:t>
    </dgm:pt>
    <dgm:pt modelId="{1CD02B52-7AAB-824B-8167-87ED29CB8B53}" type="pres">
      <dgm:prSet presAssocID="{13416990-6629-4AE4-B0B2-7DE8418884DB}" presName="childNode" presStyleLbl="node1" presStyleIdx="4" presStyleCnt="5" custScaleY="92538" custLinFactNeighborY="-4650">
        <dgm:presLayoutVars>
          <dgm:bulletEnabled val="1"/>
        </dgm:presLayoutVars>
      </dgm:prSet>
      <dgm:spPr/>
      <dgm:t>
        <a:bodyPr/>
        <a:lstStyle/>
        <a:p>
          <a:endParaRPr lang="en-US"/>
        </a:p>
      </dgm:t>
    </dgm:pt>
    <dgm:pt modelId="{2D7A0D9A-A8D1-0B47-A497-E19ECC63F4B1}" type="pres">
      <dgm:prSet presAssocID="{13416990-6629-4AE4-B0B2-7DE8418884DB}" presName="parentNode" presStyleLbl="revTx" presStyleIdx="4" presStyleCnt="5">
        <dgm:presLayoutVars>
          <dgm:chMax val="0"/>
          <dgm:bulletEnabled val="1"/>
        </dgm:presLayoutVars>
      </dgm:prSet>
      <dgm:spPr/>
      <dgm:t>
        <a:bodyPr/>
        <a:lstStyle/>
        <a:p>
          <a:endParaRPr lang="en-US"/>
        </a:p>
      </dgm:t>
    </dgm:pt>
  </dgm:ptLst>
  <dgm:cxnLst>
    <dgm:cxn modelId="{B76AF957-D6B3-6340-B67B-FC99C23DD3D7}" type="presOf" srcId="{A0B60079-4AAF-49AC-8F08-8A2DFAEE29DB}" destId="{2F7D9DAC-A22B-EF4A-95AA-7545855E7DA1}" srcOrd="0" destOrd="0" presId="urn:microsoft.com/office/officeart/2005/8/layout/hList2"/>
    <dgm:cxn modelId="{0777763A-2AFA-004E-AEC9-957B33DAC605}" type="presOf" srcId="{8FE81FEC-2664-411F-AEB3-065F29F52751}" destId="{1CD02B52-7AAB-824B-8167-87ED29CB8B53}" srcOrd="0" destOrd="0" presId="urn:microsoft.com/office/officeart/2005/8/layout/hList2"/>
    <dgm:cxn modelId="{202E0A88-85A5-0F49-9921-CA02EE057888}" srcId="{CEA68BC1-0214-475A-AAEB-F2C106BEDF3D}" destId="{87DB265E-BC04-6A42-A59E-1151012D820B}" srcOrd="0" destOrd="0" parTransId="{3BCE3EE6-8322-9E46-B80C-D56CA71CB6A3}" sibTransId="{ECDADFC2-F2DD-7A45-A531-D168CDCEF432}"/>
    <dgm:cxn modelId="{76AE0F10-4B71-4B90-89A0-69EE21C11EF2}" type="presOf" srcId="{7E4DE888-3B82-AE43-8B0E-5A19301532C3}" destId="{DD85E391-0EE4-41F3-B2AF-B328EA9F563A}" srcOrd="0" destOrd="0" presId="urn:microsoft.com/office/officeart/2005/8/layout/hList2"/>
    <dgm:cxn modelId="{D750FE9E-CAF2-3744-8E28-91AED0B647FF}" srcId="{838BD54C-88AD-40D7-AF5F-AB65EB0898A5}" destId="{08E46528-147D-4346-BCC0-70324BA5E1F8}" srcOrd="0" destOrd="0" parTransId="{99B18E06-052F-0044-8B17-8861CD2B3DAC}" sibTransId="{CDCFA4BD-EC6D-8048-83A9-5324C42123B7}"/>
    <dgm:cxn modelId="{8CF5DAF1-D747-5F42-8025-581CF4D1AD62}" type="presOf" srcId="{1AA29140-803E-C14F-83AD-77442ABE8C65}" destId="{1CD02B52-7AAB-824B-8167-87ED29CB8B53}" srcOrd="0" destOrd="1" presId="urn:microsoft.com/office/officeart/2005/8/layout/hList2"/>
    <dgm:cxn modelId="{D6AF6FC0-4B56-4246-AC09-69D41F1CFC6B}" srcId="{0DD8915E-DC14-41D6-9BB5-F49E1C265163}" destId="{B45FF3C1-5A75-4E4C-B2B6-84B0FAC421C2}" srcOrd="1" destOrd="0" parTransId="{34A81C80-FF70-48EA-B442-BDB1EF403754}" sibTransId="{5B9815BA-8A8F-4251-B182-AD39A4FE26DD}"/>
    <dgm:cxn modelId="{37302112-2804-D546-9E47-2E5EAFA164C0}" type="presOf" srcId="{13416990-6629-4AE4-B0B2-7DE8418884DB}" destId="{2D7A0D9A-A8D1-0B47-A497-E19ECC63F4B1}" srcOrd="0" destOrd="0" presId="urn:microsoft.com/office/officeart/2005/8/layout/hList2"/>
    <dgm:cxn modelId="{924A55A8-CA65-D547-922E-B3E98BC18A2C}" type="presOf" srcId="{0DD8915E-DC14-41D6-9BB5-F49E1C265163}" destId="{4C9425F9-7D64-2646-9E7F-D47ED17CEFF2}" srcOrd="0" destOrd="0" presId="urn:microsoft.com/office/officeart/2005/8/layout/hList2"/>
    <dgm:cxn modelId="{F7BA6715-FF60-4A0F-A943-12BA828BF566}" type="presOf" srcId="{B45FF3C1-5A75-4E4C-B2B6-84B0FAC421C2}" destId="{81367BAA-4EB9-4754-9524-1E316201F7A9}" srcOrd="0" destOrd="0" presId="urn:microsoft.com/office/officeart/2005/8/layout/hList2"/>
    <dgm:cxn modelId="{DA65D739-98AB-49B5-B28F-78D06B43157F}" srcId="{1E1BD5C7-7E98-4E9C-980A-6231C710F86D}" destId="{A0B60079-4AAF-49AC-8F08-8A2DFAEE29DB}" srcOrd="0" destOrd="0" parTransId="{94E190C2-DE76-4E92-9B8B-12C8AC85398D}" sibTransId="{B3783AFC-A7BD-4A0E-8A53-49FBB33EB50F}"/>
    <dgm:cxn modelId="{61F77B57-9D6B-4640-8CEC-39A6A2C9DE90}" type="presOf" srcId="{E875A899-E010-4D4D-8116-96337370C8CB}" destId="{2F7D9DAC-A22B-EF4A-95AA-7545855E7DA1}" srcOrd="0" destOrd="1" presId="urn:microsoft.com/office/officeart/2005/8/layout/hList2"/>
    <dgm:cxn modelId="{DE6A98B7-50FB-BC4F-9EF1-2A0BD88E851F}" srcId="{B45FF3C1-5A75-4E4C-B2B6-84B0FAC421C2}" destId="{7E4DE888-3B82-AE43-8B0E-5A19301532C3}" srcOrd="0" destOrd="0" parTransId="{EC31C39C-DFA1-0B4A-8E57-FF9F1785DFA1}" sibTransId="{22077D35-A80F-4B48-A086-55C171AA7096}"/>
    <dgm:cxn modelId="{4A7F6715-186E-49A7-B901-131CC9610C6D}" srcId="{0DD8915E-DC14-41D6-9BB5-F49E1C265163}" destId="{CEA68BC1-0214-475A-AAEB-F2C106BEDF3D}" srcOrd="0" destOrd="0" parTransId="{D39F5498-D166-4D4F-959E-220D13F281F2}" sibTransId="{D52D63DB-7300-43C9-9B4D-DCAB119753ED}"/>
    <dgm:cxn modelId="{88C7DEFE-ACEF-4A9F-B154-781CBBFCBE18}" srcId="{0DD8915E-DC14-41D6-9BB5-F49E1C265163}" destId="{13416990-6629-4AE4-B0B2-7DE8418884DB}" srcOrd="4" destOrd="0" parTransId="{180D8207-97DB-48B4-AFB6-E1571502D51D}" sibTransId="{355D6E8A-518E-4B49-955A-8C7CE0CBDA24}"/>
    <dgm:cxn modelId="{E33A27D8-9059-174B-B426-C1A01D3FF769}" srcId="{13416990-6629-4AE4-B0B2-7DE8418884DB}" destId="{1AA29140-803E-C14F-83AD-77442ABE8C65}" srcOrd="1" destOrd="0" parTransId="{9996163B-E55B-8046-9BC4-3544A0AD9166}" sibTransId="{EBCFBAB0-9BAA-2E4F-8ACD-D98DE81CD35D}"/>
    <dgm:cxn modelId="{C26FC7CC-7C1B-4E44-BA9F-23ED5E422F4A}" type="presOf" srcId="{08E46528-147D-4346-BCC0-70324BA5E1F8}" destId="{4D029E20-ACF4-432B-9B7A-A0C7A3A8B09F}" srcOrd="0" destOrd="0" presId="urn:microsoft.com/office/officeart/2005/8/layout/hList2"/>
    <dgm:cxn modelId="{C1619838-3503-BB47-9679-0ED1414548B2}" type="presOf" srcId="{1E1BD5C7-7E98-4E9C-980A-6231C710F86D}" destId="{9B8DF5E3-0DA1-8247-A7D3-3BEC651E4C7E}" srcOrd="0" destOrd="0" presId="urn:microsoft.com/office/officeart/2005/8/layout/hList2"/>
    <dgm:cxn modelId="{35820D43-55DF-F341-87CF-77480C295F5E}" type="presOf" srcId="{87DB265E-BC04-6A42-A59E-1151012D820B}" destId="{C42ACF7D-21CE-C842-AFA6-6CA2370C8B33}" srcOrd="0" destOrd="0" presId="urn:microsoft.com/office/officeart/2005/8/layout/hList2"/>
    <dgm:cxn modelId="{F121F6F0-7755-CF4F-A411-46E6C446A35E}" type="presOf" srcId="{CEA68BC1-0214-475A-AAEB-F2C106BEDF3D}" destId="{E42D2D53-71FB-854F-B3C1-4EFD99608C43}" srcOrd="0" destOrd="0" presId="urn:microsoft.com/office/officeart/2005/8/layout/hList2"/>
    <dgm:cxn modelId="{122438FB-0EB1-4DC7-B97A-C5EDE3236321}" srcId="{0DD8915E-DC14-41D6-9BB5-F49E1C265163}" destId="{838BD54C-88AD-40D7-AF5F-AB65EB0898A5}" srcOrd="2" destOrd="0" parTransId="{FD106F30-FED7-4A4D-9063-A51FC1861B8D}" sibTransId="{C5AC6457-3C00-4583-9061-8DA5017D63FF}"/>
    <dgm:cxn modelId="{46810B1C-16BC-4D42-93B6-766D679B79F0}" type="presOf" srcId="{838BD54C-88AD-40D7-AF5F-AB65EB0898A5}" destId="{8BCEF08B-7EB1-4371-AADD-4D16B9D5BFFB}" srcOrd="0" destOrd="0" presId="urn:microsoft.com/office/officeart/2005/8/layout/hList2"/>
    <dgm:cxn modelId="{F291143C-5080-4FD6-BEEA-B126FBAFEC70}" srcId="{0DD8915E-DC14-41D6-9BB5-F49E1C265163}" destId="{1E1BD5C7-7E98-4E9C-980A-6231C710F86D}" srcOrd="3" destOrd="0" parTransId="{63D0BD99-D324-4743-A063-0F16264E6A03}" sibTransId="{BDC49242-DD3A-494A-A4AF-E750AD6D3DAB}"/>
    <dgm:cxn modelId="{AA466DD1-5BDA-3E4C-B594-1A0E992FC90A}" srcId="{1E1BD5C7-7E98-4E9C-980A-6231C710F86D}" destId="{E875A899-E010-4D4D-8116-96337370C8CB}" srcOrd="1" destOrd="0" parTransId="{24ABA3B7-BFBC-164E-8523-6844A3D44C33}" sibTransId="{171D40E9-F6C3-0443-9E2E-92143BC778B5}"/>
    <dgm:cxn modelId="{711E093C-AD42-45A4-8D40-A2D39702062E}" srcId="{13416990-6629-4AE4-B0B2-7DE8418884DB}" destId="{8FE81FEC-2664-411F-AEB3-065F29F52751}" srcOrd="0" destOrd="0" parTransId="{BCBC007E-0269-421B-9C41-DE26D5C3A822}" sibTransId="{80230EB7-7230-4881-A631-309C07417378}"/>
    <dgm:cxn modelId="{781BD105-3F98-9247-85FC-811B8ACD33EE}" type="presParOf" srcId="{4C9425F9-7D64-2646-9E7F-D47ED17CEFF2}" destId="{244446CE-89E0-8B40-A489-016B8E95285C}" srcOrd="0" destOrd="0" presId="urn:microsoft.com/office/officeart/2005/8/layout/hList2"/>
    <dgm:cxn modelId="{CE46F757-A7C4-334D-A2FD-41951451CB94}" type="presParOf" srcId="{244446CE-89E0-8B40-A489-016B8E95285C}" destId="{EC32CD1C-6103-8E4A-9A03-69F7EAC7A3DB}" srcOrd="0" destOrd="0" presId="urn:microsoft.com/office/officeart/2005/8/layout/hList2"/>
    <dgm:cxn modelId="{E91C9B7B-F205-F74D-887B-45FEF2440652}" type="presParOf" srcId="{244446CE-89E0-8B40-A489-016B8E95285C}" destId="{C42ACF7D-21CE-C842-AFA6-6CA2370C8B33}" srcOrd="1" destOrd="0" presId="urn:microsoft.com/office/officeart/2005/8/layout/hList2"/>
    <dgm:cxn modelId="{CD8F8105-A32F-3E49-AA93-55F28CD2356B}" type="presParOf" srcId="{244446CE-89E0-8B40-A489-016B8E95285C}" destId="{E42D2D53-71FB-854F-B3C1-4EFD99608C43}" srcOrd="2" destOrd="0" presId="urn:microsoft.com/office/officeart/2005/8/layout/hList2"/>
    <dgm:cxn modelId="{5D336FE6-08FF-284E-B27F-490A195C9F07}" type="presParOf" srcId="{4C9425F9-7D64-2646-9E7F-D47ED17CEFF2}" destId="{61A2F701-1773-814F-AD45-DE9420640DBE}" srcOrd="1" destOrd="0" presId="urn:microsoft.com/office/officeart/2005/8/layout/hList2"/>
    <dgm:cxn modelId="{9957A998-C612-4223-AE98-6FD1131A6027}" type="presParOf" srcId="{4C9425F9-7D64-2646-9E7F-D47ED17CEFF2}" destId="{A4EC7004-9DF8-4EBC-B460-B7500D711281}" srcOrd="2" destOrd="0" presId="urn:microsoft.com/office/officeart/2005/8/layout/hList2"/>
    <dgm:cxn modelId="{2C74FB3F-EC7B-449C-8831-76FDC91413F4}" type="presParOf" srcId="{A4EC7004-9DF8-4EBC-B460-B7500D711281}" destId="{7402323B-958A-48FB-AC28-CD358D4E10A7}" srcOrd="0" destOrd="0" presId="urn:microsoft.com/office/officeart/2005/8/layout/hList2"/>
    <dgm:cxn modelId="{BAB1A016-28AD-4504-BB87-B63A57F8985F}" type="presParOf" srcId="{A4EC7004-9DF8-4EBC-B460-B7500D711281}" destId="{DD85E391-0EE4-41F3-B2AF-B328EA9F563A}" srcOrd="1" destOrd="0" presId="urn:microsoft.com/office/officeart/2005/8/layout/hList2"/>
    <dgm:cxn modelId="{12D261BD-FCC2-4695-8328-8E93009237F4}" type="presParOf" srcId="{A4EC7004-9DF8-4EBC-B460-B7500D711281}" destId="{81367BAA-4EB9-4754-9524-1E316201F7A9}" srcOrd="2" destOrd="0" presId="urn:microsoft.com/office/officeart/2005/8/layout/hList2"/>
    <dgm:cxn modelId="{2895590C-75E3-4C5B-ACF6-08702FB75F8F}" type="presParOf" srcId="{4C9425F9-7D64-2646-9E7F-D47ED17CEFF2}" destId="{30BA25A8-0C58-404B-A1C2-23D5F856F641}" srcOrd="3" destOrd="0" presId="urn:microsoft.com/office/officeart/2005/8/layout/hList2"/>
    <dgm:cxn modelId="{25B104E2-7BAA-4DA3-81EA-116371ED8960}" type="presParOf" srcId="{4C9425F9-7D64-2646-9E7F-D47ED17CEFF2}" destId="{E4FEC5C3-3150-4DE9-8A7F-34D38CF9A961}" srcOrd="4" destOrd="0" presId="urn:microsoft.com/office/officeart/2005/8/layout/hList2"/>
    <dgm:cxn modelId="{80E0CD6E-9074-41C7-A858-1B177BC723CD}" type="presParOf" srcId="{E4FEC5C3-3150-4DE9-8A7F-34D38CF9A961}" destId="{3FE94D6F-6075-4CCE-A1F2-03BCEFDED818}" srcOrd="0" destOrd="0" presId="urn:microsoft.com/office/officeart/2005/8/layout/hList2"/>
    <dgm:cxn modelId="{C4A8FF09-214E-4F33-94F3-38DAC9BD274F}" type="presParOf" srcId="{E4FEC5C3-3150-4DE9-8A7F-34D38CF9A961}" destId="{4D029E20-ACF4-432B-9B7A-A0C7A3A8B09F}" srcOrd="1" destOrd="0" presId="urn:microsoft.com/office/officeart/2005/8/layout/hList2"/>
    <dgm:cxn modelId="{25E6EFB0-8BFD-41A7-B9B1-496D28545A15}" type="presParOf" srcId="{E4FEC5C3-3150-4DE9-8A7F-34D38CF9A961}" destId="{8BCEF08B-7EB1-4371-AADD-4D16B9D5BFFB}" srcOrd="2" destOrd="0" presId="urn:microsoft.com/office/officeart/2005/8/layout/hList2"/>
    <dgm:cxn modelId="{59D378D5-8762-4321-B323-018E503A891B}" type="presParOf" srcId="{4C9425F9-7D64-2646-9E7F-D47ED17CEFF2}" destId="{E9C14C97-0C91-4723-A3B4-DFCCE6C022BB}" srcOrd="5" destOrd="0" presId="urn:microsoft.com/office/officeart/2005/8/layout/hList2"/>
    <dgm:cxn modelId="{076A413C-B1D5-2F4F-8B94-CBB0A82B5FD7}" type="presParOf" srcId="{4C9425F9-7D64-2646-9E7F-D47ED17CEFF2}" destId="{190606F8-AE7F-5C4E-982A-324C4A19E486}" srcOrd="6" destOrd="0" presId="urn:microsoft.com/office/officeart/2005/8/layout/hList2"/>
    <dgm:cxn modelId="{577A11F3-743D-4648-8CF0-30EAA5A6DDB0}" type="presParOf" srcId="{190606F8-AE7F-5C4E-982A-324C4A19E486}" destId="{FDF0BD95-1B70-DB43-AE1B-E9257FB872D9}" srcOrd="0" destOrd="0" presId="urn:microsoft.com/office/officeart/2005/8/layout/hList2"/>
    <dgm:cxn modelId="{8FB860D7-718E-B44C-92F9-3E39A3B8041D}" type="presParOf" srcId="{190606F8-AE7F-5C4E-982A-324C4A19E486}" destId="{2F7D9DAC-A22B-EF4A-95AA-7545855E7DA1}" srcOrd="1" destOrd="0" presId="urn:microsoft.com/office/officeart/2005/8/layout/hList2"/>
    <dgm:cxn modelId="{2F1825DC-590C-D847-8C07-391AD03B5E0B}" type="presParOf" srcId="{190606F8-AE7F-5C4E-982A-324C4A19E486}" destId="{9B8DF5E3-0DA1-8247-A7D3-3BEC651E4C7E}" srcOrd="2" destOrd="0" presId="urn:microsoft.com/office/officeart/2005/8/layout/hList2"/>
    <dgm:cxn modelId="{D633F928-5D51-794A-AD2E-864858EACCB7}" type="presParOf" srcId="{4C9425F9-7D64-2646-9E7F-D47ED17CEFF2}" destId="{FF16E4B8-9404-F547-92EF-493BAB349E43}" srcOrd="7" destOrd="0" presId="urn:microsoft.com/office/officeart/2005/8/layout/hList2"/>
    <dgm:cxn modelId="{420796B7-42E2-F740-ABF6-F959FDBF1B2C}" type="presParOf" srcId="{4C9425F9-7D64-2646-9E7F-D47ED17CEFF2}" destId="{6105AEB7-0728-3C4E-99FA-400BA8F15D80}" srcOrd="8" destOrd="0" presId="urn:microsoft.com/office/officeart/2005/8/layout/hList2"/>
    <dgm:cxn modelId="{4545E8F8-4389-B34B-80AE-6C21C5473C34}" type="presParOf" srcId="{6105AEB7-0728-3C4E-99FA-400BA8F15D80}" destId="{5B940741-26B1-D34D-A59D-2B9F319A0519}" srcOrd="0" destOrd="0" presId="urn:microsoft.com/office/officeart/2005/8/layout/hList2"/>
    <dgm:cxn modelId="{ADFC1C8A-2D3A-294B-8CF9-DD815372CC0D}" type="presParOf" srcId="{6105AEB7-0728-3C4E-99FA-400BA8F15D80}" destId="{1CD02B52-7AAB-824B-8167-87ED29CB8B53}" srcOrd="1" destOrd="0" presId="urn:microsoft.com/office/officeart/2005/8/layout/hList2"/>
    <dgm:cxn modelId="{42ECE1C3-21D3-5640-A318-32BD8231A785}" type="presParOf" srcId="{6105AEB7-0728-3C4E-99FA-400BA8F15D80}" destId="{2D7A0D9A-A8D1-0B47-A497-E19ECC63F4B1}"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A02C12-C899-4B0A-85C3-C5E82250BA88}" type="doc">
      <dgm:prSet loTypeId="urn:microsoft.com/office/officeart/2005/8/layout/hList2" loCatId="list" qsTypeId="urn:microsoft.com/office/officeart/2005/8/quickstyle/3d3" qsCatId="3D" csTypeId="urn:microsoft.com/office/officeart/2005/8/colors/colorful5" csCatId="colorful" phldr="1"/>
      <dgm:spPr/>
      <dgm:t>
        <a:bodyPr/>
        <a:lstStyle/>
        <a:p>
          <a:endParaRPr lang="en-US"/>
        </a:p>
      </dgm:t>
    </dgm:pt>
    <dgm:pt modelId="{82C2FAD7-0365-4BAB-9AD0-C182CDDBA480}">
      <dgm:prSet phldrT="[Text]"/>
      <dgm:spPr/>
      <dgm:t>
        <a:bodyPr/>
        <a:lstStyle/>
        <a:p>
          <a:r>
            <a:rPr lang="ar-DZ" dirty="0" smtClean="0"/>
            <a:t>القواعد النحوية</a:t>
          </a:r>
          <a:endParaRPr lang="en-US" dirty="0"/>
        </a:p>
      </dgm:t>
    </dgm:pt>
    <dgm:pt modelId="{69BF7B6D-746E-47E7-982F-0256F7FE6D1D}" type="parTrans" cxnId="{890577AD-7104-480F-8D0A-4B297316C7B4}">
      <dgm:prSet/>
      <dgm:spPr/>
      <dgm:t>
        <a:bodyPr/>
        <a:lstStyle/>
        <a:p>
          <a:endParaRPr lang="en-US"/>
        </a:p>
      </dgm:t>
    </dgm:pt>
    <dgm:pt modelId="{2E65B85D-56CD-42BF-A426-24B54345DCBA}" type="sibTrans" cxnId="{890577AD-7104-480F-8D0A-4B297316C7B4}">
      <dgm:prSet/>
      <dgm:spPr/>
      <dgm:t>
        <a:bodyPr/>
        <a:lstStyle/>
        <a:p>
          <a:endParaRPr lang="en-US"/>
        </a:p>
      </dgm:t>
    </dgm:pt>
    <dgm:pt modelId="{33947419-7867-4AF9-985B-967FCE1F29A4}">
      <dgm:prSet phldrT="[Text]"/>
      <dgm:spPr/>
      <dgm:t>
        <a:bodyPr/>
        <a:lstStyle/>
        <a:p>
          <a:pPr algn="ctr" rtl="1"/>
          <a:r>
            <a:rPr lang="ar-DZ" b="1" dirty="0" smtClean="0"/>
            <a:t>لقد خص فرغسون القواعد النحوية في الشكل اللغوي الأعلى وعدم وجودها في الشكل اللغوي الأدنى </a:t>
          </a:r>
          <a:endParaRPr lang="en-US" b="1" dirty="0"/>
        </a:p>
      </dgm:t>
    </dgm:pt>
    <dgm:pt modelId="{65BA1190-66C4-443A-8FFA-E322C3197160}" type="parTrans" cxnId="{13933355-2093-4316-AFC9-1651D7666A56}">
      <dgm:prSet/>
      <dgm:spPr/>
      <dgm:t>
        <a:bodyPr/>
        <a:lstStyle/>
        <a:p>
          <a:endParaRPr lang="en-US"/>
        </a:p>
      </dgm:t>
    </dgm:pt>
    <dgm:pt modelId="{822070A5-CCAA-4046-9EA3-3B3711BF3F0F}" type="sibTrans" cxnId="{13933355-2093-4316-AFC9-1651D7666A56}">
      <dgm:prSet/>
      <dgm:spPr/>
      <dgm:t>
        <a:bodyPr/>
        <a:lstStyle/>
        <a:p>
          <a:endParaRPr lang="en-US"/>
        </a:p>
      </dgm:t>
    </dgm:pt>
    <dgm:pt modelId="{C293D19E-23B3-41C3-900E-2D8D4FF463CF}">
      <dgm:prSet phldrT="[Text]"/>
      <dgm:spPr/>
      <dgm:t>
        <a:bodyPr/>
        <a:lstStyle/>
        <a:p>
          <a:r>
            <a:rPr lang="ar-DZ" dirty="0" smtClean="0"/>
            <a:t>الثبات</a:t>
          </a:r>
          <a:endParaRPr lang="en-US" dirty="0"/>
        </a:p>
      </dgm:t>
    </dgm:pt>
    <dgm:pt modelId="{A414CB0A-0FEA-48DF-864F-343722978E23}" type="parTrans" cxnId="{E75CAA5E-4FAB-48C0-9F02-146CBE5FF9EA}">
      <dgm:prSet/>
      <dgm:spPr/>
      <dgm:t>
        <a:bodyPr/>
        <a:lstStyle/>
        <a:p>
          <a:endParaRPr lang="en-US"/>
        </a:p>
      </dgm:t>
    </dgm:pt>
    <dgm:pt modelId="{9411F2B8-0875-4E61-9861-54EC160014A6}" type="sibTrans" cxnId="{E75CAA5E-4FAB-48C0-9F02-146CBE5FF9EA}">
      <dgm:prSet/>
      <dgm:spPr/>
      <dgm:t>
        <a:bodyPr/>
        <a:lstStyle/>
        <a:p>
          <a:endParaRPr lang="en-US"/>
        </a:p>
      </dgm:t>
    </dgm:pt>
    <dgm:pt modelId="{B407085E-176E-4625-9F90-3C20429C9FB0}">
      <dgm:prSet phldrT="[Text]"/>
      <dgm:spPr/>
      <dgm:t>
        <a:bodyPr/>
        <a:lstStyle/>
        <a:p>
          <a:pPr algn="ctr" rtl="1"/>
          <a:r>
            <a:rPr lang="ar-DZ" b="1" dirty="0" smtClean="0"/>
            <a:t>تمتاز الازدواجية عموما بالثبات فقد تستمر لعدة قرون بحيث تتحول فيه اللهجة الدنيا الى الشكل اللغوي الأعلى</a:t>
          </a:r>
          <a:endParaRPr lang="en-US" b="1" dirty="0"/>
        </a:p>
      </dgm:t>
    </dgm:pt>
    <dgm:pt modelId="{66C81D8C-3AF4-491C-96BD-953C4AA1FEA7}" type="parTrans" cxnId="{DAD0D710-E7EE-4310-9FEB-A6AC50FD750D}">
      <dgm:prSet/>
      <dgm:spPr/>
      <dgm:t>
        <a:bodyPr/>
        <a:lstStyle/>
        <a:p>
          <a:endParaRPr lang="en-US"/>
        </a:p>
      </dgm:t>
    </dgm:pt>
    <dgm:pt modelId="{D933DE5A-D498-4738-94DC-E1EFDB10873C}" type="sibTrans" cxnId="{DAD0D710-E7EE-4310-9FEB-A6AC50FD750D}">
      <dgm:prSet/>
      <dgm:spPr/>
      <dgm:t>
        <a:bodyPr/>
        <a:lstStyle/>
        <a:p>
          <a:endParaRPr lang="en-US"/>
        </a:p>
      </dgm:t>
    </dgm:pt>
    <dgm:pt modelId="{F8B786A8-EFA1-403D-8545-471699B8F597}">
      <dgm:prSet phldrT="[Text]"/>
      <dgm:spPr/>
      <dgm:t>
        <a:bodyPr/>
        <a:lstStyle/>
        <a:p>
          <a:r>
            <a:rPr lang="ar-DZ" dirty="0" smtClean="0"/>
            <a:t>المفردات</a:t>
          </a:r>
          <a:endParaRPr lang="en-US" dirty="0"/>
        </a:p>
      </dgm:t>
    </dgm:pt>
    <dgm:pt modelId="{5C66EC2C-D063-49EA-9C8A-BAF8F3980429}" type="parTrans" cxnId="{9E721352-1FE5-48C1-A05A-C92402E50929}">
      <dgm:prSet/>
      <dgm:spPr/>
      <dgm:t>
        <a:bodyPr/>
        <a:lstStyle/>
        <a:p>
          <a:endParaRPr lang="en-US"/>
        </a:p>
      </dgm:t>
    </dgm:pt>
    <dgm:pt modelId="{742D1D51-EDC1-490F-BA23-C9BA33304DDA}" type="sibTrans" cxnId="{9E721352-1FE5-48C1-A05A-C92402E50929}">
      <dgm:prSet/>
      <dgm:spPr/>
      <dgm:t>
        <a:bodyPr/>
        <a:lstStyle/>
        <a:p>
          <a:endParaRPr lang="en-US"/>
        </a:p>
      </dgm:t>
    </dgm:pt>
    <dgm:pt modelId="{C16A720F-8C78-4709-A5D8-3C2434D05BB1}">
      <dgm:prSet phldrT="[Text]"/>
      <dgm:spPr/>
      <dgm:t>
        <a:bodyPr/>
        <a:lstStyle/>
        <a:p>
          <a:pPr algn="ctr" rtl="1"/>
          <a:r>
            <a:rPr lang="ar-DZ" b="1" dirty="0" smtClean="0"/>
            <a:t>معظم كلمات الشكلين اللغويين الأعلى والأدنى مشتركة وغالبية كلمات الشكل الأدنى من اللغة موجودا أيضا في الشكل اللغوي الأعلى ولكن هناك اختلاف في التركيب والاستخدام.</a:t>
          </a:r>
          <a:endParaRPr lang="en-US" b="1" dirty="0"/>
        </a:p>
      </dgm:t>
    </dgm:pt>
    <dgm:pt modelId="{8DAA67C1-B1A5-4380-BC96-72ED15B0E2BE}" type="parTrans" cxnId="{B10D0ABA-FE9F-4DD8-9A8B-99CAD14692CC}">
      <dgm:prSet/>
      <dgm:spPr/>
      <dgm:t>
        <a:bodyPr/>
        <a:lstStyle/>
        <a:p>
          <a:endParaRPr lang="en-US"/>
        </a:p>
      </dgm:t>
    </dgm:pt>
    <dgm:pt modelId="{948EA7BE-E3BB-4A20-860A-F777909E7F5A}" type="sibTrans" cxnId="{B10D0ABA-FE9F-4DD8-9A8B-99CAD14692CC}">
      <dgm:prSet/>
      <dgm:spPr/>
      <dgm:t>
        <a:bodyPr/>
        <a:lstStyle/>
        <a:p>
          <a:endParaRPr lang="en-US"/>
        </a:p>
      </dgm:t>
    </dgm:pt>
    <dgm:pt modelId="{B3876822-B6B6-45ED-9DB5-1B85CF84232C}" type="pres">
      <dgm:prSet presAssocID="{2CA02C12-C899-4B0A-85C3-C5E82250BA88}" presName="linearFlow" presStyleCnt="0">
        <dgm:presLayoutVars>
          <dgm:dir/>
          <dgm:animLvl val="lvl"/>
          <dgm:resizeHandles/>
        </dgm:presLayoutVars>
      </dgm:prSet>
      <dgm:spPr/>
    </dgm:pt>
    <dgm:pt modelId="{F5E157DE-A6EB-40BE-91D5-77E5A8B73D3D}" type="pres">
      <dgm:prSet presAssocID="{82C2FAD7-0365-4BAB-9AD0-C182CDDBA480}" presName="compositeNode" presStyleCnt="0">
        <dgm:presLayoutVars>
          <dgm:bulletEnabled val="1"/>
        </dgm:presLayoutVars>
      </dgm:prSet>
      <dgm:spPr/>
    </dgm:pt>
    <dgm:pt modelId="{CB0F172F-28D2-4D83-84F0-141323A59633}" type="pres">
      <dgm:prSet presAssocID="{82C2FAD7-0365-4BAB-9AD0-C182CDDBA480}" presName="image" presStyleLbl="fgImgPlace1" presStyleIdx="0" presStyleCnt="3"/>
      <dgm:spPr>
        <a:prstGeom prst="downArrow">
          <a:avLst/>
        </a:prstGeom>
      </dgm:spPr>
    </dgm:pt>
    <dgm:pt modelId="{1971B846-9B4A-4738-AC40-7B9CD93BB02A}" type="pres">
      <dgm:prSet presAssocID="{82C2FAD7-0365-4BAB-9AD0-C182CDDBA480}" presName="childNode" presStyleLbl="node1" presStyleIdx="0" presStyleCnt="3">
        <dgm:presLayoutVars>
          <dgm:bulletEnabled val="1"/>
        </dgm:presLayoutVars>
      </dgm:prSet>
      <dgm:spPr/>
      <dgm:t>
        <a:bodyPr/>
        <a:lstStyle/>
        <a:p>
          <a:endParaRPr lang="en-US"/>
        </a:p>
      </dgm:t>
    </dgm:pt>
    <dgm:pt modelId="{0B448554-1828-46B6-8A8E-1DB52F2A75E7}" type="pres">
      <dgm:prSet presAssocID="{82C2FAD7-0365-4BAB-9AD0-C182CDDBA480}" presName="parentNode" presStyleLbl="revTx" presStyleIdx="0" presStyleCnt="3">
        <dgm:presLayoutVars>
          <dgm:chMax val="0"/>
          <dgm:bulletEnabled val="1"/>
        </dgm:presLayoutVars>
      </dgm:prSet>
      <dgm:spPr/>
    </dgm:pt>
    <dgm:pt modelId="{AC0498F4-7FAF-4249-A391-9566502E9073}" type="pres">
      <dgm:prSet presAssocID="{2E65B85D-56CD-42BF-A426-24B54345DCBA}" presName="sibTrans" presStyleCnt="0"/>
      <dgm:spPr/>
    </dgm:pt>
    <dgm:pt modelId="{94DDAD0E-EB8D-4D11-8FD8-AA6FC05832EA}" type="pres">
      <dgm:prSet presAssocID="{C293D19E-23B3-41C3-900E-2D8D4FF463CF}" presName="compositeNode" presStyleCnt="0">
        <dgm:presLayoutVars>
          <dgm:bulletEnabled val="1"/>
        </dgm:presLayoutVars>
      </dgm:prSet>
      <dgm:spPr/>
    </dgm:pt>
    <dgm:pt modelId="{D8D79A9E-C958-4D14-9F6A-A0C13777CD2C}" type="pres">
      <dgm:prSet presAssocID="{C293D19E-23B3-41C3-900E-2D8D4FF463CF}" presName="image" presStyleLbl="fgImgPlace1" presStyleIdx="1" presStyleCnt="3"/>
      <dgm:spPr>
        <a:prstGeom prst="downArrow">
          <a:avLst/>
        </a:prstGeom>
      </dgm:spPr>
    </dgm:pt>
    <dgm:pt modelId="{50D85D4F-9B30-4875-B528-FB32595DD98B}" type="pres">
      <dgm:prSet presAssocID="{C293D19E-23B3-41C3-900E-2D8D4FF463CF}" presName="childNode" presStyleLbl="node1" presStyleIdx="1" presStyleCnt="3">
        <dgm:presLayoutVars>
          <dgm:bulletEnabled val="1"/>
        </dgm:presLayoutVars>
      </dgm:prSet>
      <dgm:spPr/>
      <dgm:t>
        <a:bodyPr/>
        <a:lstStyle/>
        <a:p>
          <a:endParaRPr lang="en-US"/>
        </a:p>
      </dgm:t>
    </dgm:pt>
    <dgm:pt modelId="{584B911C-0DD7-453D-B9D6-3A0012D0A111}" type="pres">
      <dgm:prSet presAssocID="{C293D19E-23B3-41C3-900E-2D8D4FF463CF}" presName="parentNode" presStyleLbl="revTx" presStyleIdx="1" presStyleCnt="3">
        <dgm:presLayoutVars>
          <dgm:chMax val="0"/>
          <dgm:bulletEnabled val="1"/>
        </dgm:presLayoutVars>
      </dgm:prSet>
      <dgm:spPr/>
    </dgm:pt>
    <dgm:pt modelId="{D7E79697-E246-49B8-BC3F-038901F9C81E}" type="pres">
      <dgm:prSet presAssocID="{9411F2B8-0875-4E61-9861-54EC160014A6}" presName="sibTrans" presStyleCnt="0"/>
      <dgm:spPr/>
    </dgm:pt>
    <dgm:pt modelId="{5A10E571-8CF0-41AF-BF32-2BDF75C38548}" type="pres">
      <dgm:prSet presAssocID="{F8B786A8-EFA1-403D-8545-471699B8F597}" presName="compositeNode" presStyleCnt="0">
        <dgm:presLayoutVars>
          <dgm:bulletEnabled val="1"/>
        </dgm:presLayoutVars>
      </dgm:prSet>
      <dgm:spPr/>
    </dgm:pt>
    <dgm:pt modelId="{4DBA733D-C8B9-43E8-AA57-CF03088822D2}" type="pres">
      <dgm:prSet presAssocID="{F8B786A8-EFA1-403D-8545-471699B8F597}" presName="image" presStyleLbl="fgImgPlace1" presStyleIdx="2" presStyleCnt="3"/>
      <dgm:spPr>
        <a:prstGeom prst="downArrow">
          <a:avLst/>
        </a:prstGeom>
      </dgm:spPr>
    </dgm:pt>
    <dgm:pt modelId="{0DDB5715-0373-4AEC-B10A-44B907EC7506}" type="pres">
      <dgm:prSet presAssocID="{F8B786A8-EFA1-403D-8545-471699B8F597}" presName="childNode" presStyleLbl="node1" presStyleIdx="2" presStyleCnt="3">
        <dgm:presLayoutVars>
          <dgm:bulletEnabled val="1"/>
        </dgm:presLayoutVars>
      </dgm:prSet>
      <dgm:spPr/>
      <dgm:t>
        <a:bodyPr/>
        <a:lstStyle/>
        <a:p>
          <a:endParaRPr lang="en-US"/>
        </a:p>
      </dgm:t>
    </dgm:pt>
    <dgm:pt modelId="{8EDC7D92-EAF2-44B8-AAF8-6EA642EB99EA}" type="pres">
      <dgm:prSet presAssocID="{F8B786A8-EFA1-403D-8545-471699B8F597}" presName="parentNode" presStyleLbl="revTx" presStyleIdx="2" presStyleCnt="3">
        <dgm:presLayoutVars>
          <dgm:chMax val="0"/>
          <dgm:bulletEnabled val="1"/>
        </dgm:presLayoutVars>
      </dgm:prSet>
      <dgm:spPr/>
    </dgm:pt>
  </dgm:ptLst>
  <dgm:cxnLst>
    <dgm:cxn modelId="{8FBB9194-B34B-40F7-A103-CCF12EB127CC}" type="presOf" srcId="{33947419-7867-4AF9-985B-967FCE1F29A4}" destId="{1971B846-9B4A-4738-AC40-7B9CD93BB02A}" srcOrd="0" destOrd="0" presId="urn:microsoft.com/office/officeart/2005/8/layout/hList2"/>
    <dgm:cxn modelId="{B10D0ABA-FE9F-4DD8-9A8B-99CAD14692CC}" srcId="{F8B786A8-EFA1-403D-8545-471699B8F597}" destId="{C16A720F-8C78-4709-A5D8-3C2434D05BB1}" srcOrd="0" destOrd="0" parTransId="{8DAA67C1-B1A5-4380-BC96-72ED15B0E2BE}" sibTransId="{948EA7BE-E3BB-4A20-860A-F777909E7F5A}"/>
    <dgm:cxn modelId="{DAD0D710-E7EE-4310-9FEB-A6AC50FD750D}" srcId="{C293D19E-23B3-41C3-900E-2D8D4FF463CF}" destId="{B407085E-176E-4625-9F90-3C20429C9FB0}" srcOrd="0" destOrd="0" parTransId="{66C81D8C-3AF4-491C-96BD-953C4AA1FEA7}" sibTransId="{D933DE5A-D498-4738-94DC-E1EFDB10873C}"/>
    <dgm:cxn modelId="{E75CAA5E-4FAB-48C0-9F02-146CBE5FF9EA}" srcId="{2CA02C12-C899-4B0A-85C3-C5E82250BA88}" destId="{C293D19E-23B3-41C3-900E-2D8D4FF463CF}" srcOrd="1" destOrd="0" parTransId="{A414CB0A-0FEA-48DF-864F-343722978E23}" sibTransId="{9411F2B8-0875-4E61-9861-54EC160014A6}"/>
    <dgm:cxn modelId="{6C5C8CCE-A146-46B8-ACE3-52D1F522B792}" type="presOf" srcId="{2CA02C12-C899-4B0A-85C3-C5E82250BA88}" destId="{B3876822-B6B6-45ED-9DB5-1B85CF84232C}" srcOrd="0" destOrd="0" presId="urn:microsoft.com/office/officeart/2005/8/layout/hList2"/>
    <dgm:cxn modelId="{8B00EC40-D5DE-4F9D-BD9D-D5586516637C}" type="presOf" srcId="{C293D19E-23B3-41C3-900E-2D8D4FF463CF}" destId="{584B911C-0DD7-453D-B9D6-3A0012D0A111}" srcOrd="0" destOrd="0" presId="urn:microsoft.com/office/officeart/2005/8/layout/hList2"/>
    <dgm:cxn modelId="{13933355-2093-4316-AFC9-1651D7666A56}" srcId="{82C2FAD7-0365-4BAB-9AD0-C182CDDBA480}" destId="{33947419-7867-4AF9-985B-967FCE1F29A4}" srcOrd="0" destOrd="0" parTransId="{65BA1190-66C4-443A-8FFA-E322C3197160}" sibTransId="{822070A5-CCAA-4046-9EA3-3B3711BF3F0F}"/>
    <dgm:cxn modelId="{890577AD-7104-480F-8D0A-4B297316C7B4}" srcId="{2CA02C12-C899-4B0A-85C3-C5E82250BA88}" destId="{82C2FAD7-0365-4BAB-9AD0-C182CDDBA480}" srcOrd="0" destOrd="0" parTransId="{69BF7B6D-746E-47E7-982F-0256F7FE6D1D}" sibTransId="{2E65B85D-56CD-42BF-A426-24B54345DCBA}"/>
    <dgm:cxn modelId="{9E721352-1FE5-48C1-A05A-C92402E50929}" srcId="{2CA02C12-C899-4B0A-85C3-C5E82250BA88}" destId="{F8B786A8-EFA1-403D-8545-471699B8F597}" srcOrd="2" destOrd="0" parTransId="{5C66EC2C-D063-49EA-9C8A-BAF8F3980429}" sibTransId="{742D1D51-EDC1-490F-BA23-C9BA33304DDA}"/>
    <dgm:cxn modelId="{69E5A697-DD76-4AE4-93A3-A08EE2CD666B}" type="presOf" srcId="{82C2FAD7-0365-4BAB-9AD0-C182CDDBA480}" destId="{0B448554-1828-46B6-8A8E-1DB52F2A75E7}" srcOrd="0" destOrd="0" presId="urn:microsoft.com/office/officeart/2005/8/layout/hList2"/>
    <dgm:cxn modelId="{FC27AACF-1E4D-4B1A-AC42-E5A8C9AAC509}" type="presOf" srcId="{B407085E-176E-4625-9F90-3C20429C9FB0}" destId="{50D85D4F-9B30-4875-B528-FB32595DD98B}" srcOrd="0" destOrd="0" presId="urn:microsoft.com/office/officeart/2005/8/layout/hList2"/>
    <dgm:cxn modelId="{BAB6BE6A-972D-4053-9834-57EBE0851146}" type="presOf" srcId="{F8B786A8-EFA1-403D-8545-471699B8F597}" destId="{8EDC7D92-EAF2-44B8-AAF8-6EA642EB99EA}" srcOrd="0" destOrd="0" presId="urn:microsoft.com/office/officeart/2005/8/layout/hList2"/>
    <dgm:cxn modelId="{9869EBC3-FD47-4128-ADC8-AE32FC9732F4}" type="presOf" srcId="{C16A720F-8C78-4709-A5D8-3C2434D05BB1}" destId="{0DDB5715-0373-4AEC-B10A-44B907EC7506}" srcOrd="0" destOrd="0" presId="urn:microsoft.com/office/officeart/2005/8/layout/hList2"/>
    <dgm:cxn modelId="{EFD7FD68-F31C-4725-9B23-43B9698A0179}" type="presParOf" srcId="{B3876822-B6B6-45ED-9DB5-1B85CF84232C}" destId="{F5E157DE-A6EB-40BE-91D5-77E5A8B73D3D}" srcOrd="0" destOrd="0" presId="urn:microsoft.com/office/officeart/2005/8/layout/hList2"/>
    <dgm:cxn modelId="{977B36F3-907F-47FE-8A0E-BECC6E40566E}" type="presParOf" srcId="{F5E157DE-A6EB-40BE-91D5-77E5A8B73D3D}" destId="{CB0F172F-28D2-4D83-84F0-141323A59633}" srcOrd="0" destOrd="0" presId="urn:microsoft.com/office/officeart/2005/8/layout/hList2"/>
    <dgm:cxn modelId="{5A51C347-0F53-4C36-9CE7-78C67091725B}" type="presParOf" srcId="{F5E157DE-A6EB-40BE-91D5-77E5A8B73D3D}" destId="{1971B846-9B4A-4738-AC40-7B9CD93BB02A}" srcOrd="1" destOrd="0" presId="urn:microsoft.com/office/officeart/2005/8/layout/hList2"/>
    <dgm:cxn modelId="{655D89C1-E13C-4075-A4CB-6EEE1D7796A3}" type="presParOf" srcId="{F5E157DE-A6EB-40BE-91D5-77E5A8B73D3D}" destId="{0B448554-1828-46B6-8A8E-1DB52F2A75E7}" srcOrd="2" destOrd="0" presId="urn:microsoft.com/office/officeart/2005/8/layout/hList2"/>
    <dgm:cxn modelId="{4F455D01-2963-4137-AA4C-BFCE90B0EA27}" type="presParOf" srcId="{B3876822-B6B6-45ED-9DB5-1B85CF84232C}" destId="{AC0498F4-7FAF-4249-A391-9566502E9073}" srcOrd="1" destOrd="0" presId="urn:microsoft.com/office/officeart/2005/8/layout/hList2"/>
    <dgm:cxn modelId="{18E251B4-A521-4737-8795-905BF15E7C07}" type="presParOf" srcId="{B3876822-B6B6-45ED-9DB5-1B85CF84232C}" destId="{94DDAD0E-EB8D-4D11-8FD8-AA6FC05832EA}" srcOrd="2" destOrd="0" presId="urn:microsoft.com/office/officeart/2005/8/layout/hList2"/>
    <dgm:cxn modelId="{84874C04-A804-4FBA-9420-EDBD8D0B4C0E}" type="presParOf" srcId="{94DDAD0E-EB8D-4D11-8FD8-AA6FC05832EA}" destId="{D8D79A9E-C958-4D14-9F6A-A0C13777CD2C}" srcOrd="0" destOrd="0" presId="urn:microsoft.com/office/officeart/2005/8/layout/hList2"/>
    <dgm:cxn modelId="{80F2C127-6284-43EB-A687-1A241B59F7E5}" type="presParOf" srcId="{94DDAD0E-EB8D-4D11-8FD8-AA6FC05832EA}" destId="{50D85D4F-9B30-4875-B528-FB32595DD98B}" srcOrd="1" destOrd="0" presId="urn:microsoft.com/office/officeart/2005/8/layout/hList2"/>
    <dgm:cxn modelId="{16072396-0C5F-4818-B27B-34089F454E4B}" type="presParOf" srcId="{94DDAD0E-EB8D-4D11-8FD8-AA6FC05832EA}" destId="{584B911C-0DD7-453D-B9D6-3A0012D0A111}" srcOrd="2" destOrd="0" presId="urn:microsoft.com/office/officeart/2005/8/layout/hList2"/>
    <dgm:cxn modelId="{B256EEAF-A50D-4A2A-87F8-A216A539DA28}" type="presParOf" srcId="{B3876822-B6B6-45ED-9DB5-1B85CF84232C}" destId="{D7E79697-E246-49B8-BC3F-038901F9C81E}" srcOrd="3" destOrd="0" presId="urn:microsoft.com/office/officeart/2005/8/layout/hList2"/>
    <dgm:cxn modelId="{74D42AFE-6F1C-4665-A9DC-997B75EC32A3}" type="presParOf" srcId="{B3876822-B6B6-45ED-9DB5-1B85CF84232C}" destId="{5A10E571-8CF0-41AF-BF32-2BDF75C38548}" srcOrd="4" destOrd="0" presId="urn:microsoft.com/office/officeart/2005/8/layout/hList2"/>
    <dgm:cxn modelId="{634A5638-AB83-4F90-967E-C8E8D79EF89F}" type="presParOf" srcId="{5A10E571-8CF0-41AF-BF32-2BDF75C38548}" destId="{4DBA733D-C8B9-43E8-AA57-CF03088822D2}" srcOrd="0" destOrd="0" presId="urn:microsoft.com/office/officeart/2005/8/layout/hList2"/>
    <dgm:cxn modelId="{C9126DD4-2D2F-4301-B500-31E65FAA16AE}" type="presParOf" srcId="{5A10E571-8CF0-41AF-BF32-2BDF75C38548}" destId="{0DDB5715-0373-4AEC-B10A-44B907EC7506}" srcOrd="1" destOrd="0" presId="urn:microsoft.com/office/officeart/2005/8/layout/hList2"/>
    <dgm:cxn modelId="{322A0202-1956-4D19-95F8-78CFB0848B01}" type="presParOf" srcId="{5A10E571-8CF0-41AF-BF32-2BDF75C38548}" destId="{8EDC7D92-EAF2-44B8-AAF8-6EA642EB99EA}"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76271-2EE0-43DB-AC68-C1B1095EEB12}" type="doc">
      <dgm:prSet loTypeId="urn:microsoft.com/office/officeart/2005/8/layout/hProcess4" loCatId="process" qsTypeId="urn:microsoft.com/office/officeart/2005/8/quickstyle/3d3" qsCatId="3D" csTypeId="urn:microsoft.com/office/officeart/2005/8/colors/accent3_2" csCatId="accent3" phldr="1"/>
      <dgm:spPr/>
      <dgm:t>
        <a:bodyPr/>
        <a:lstStyle/>
        <a:p>
          <a:endParaRPr lang="en-US"/>
        </a:p>
      </dgm:t>
    </dgm:pt>
    <dgm:pt modelId="{BCBBA92E-D037-4FFD-9497-AC6ECFB31258}">
      <dgm:prSet phldrT="[Text]" custT="1"/>
      <dgm:spPr/>
      <dgm:t>
        <a:bodyPr/>
        <a:lstStyle/>
        <a:p>
          <a:r>
            <a:rPr lang="ar-DZ" sz="1800" b="1" dirty="0" smtClean="0"/>
            <a:t>الهجرة الجماعية</a:t>
          </a:r>
          <a:endParaRPr lang="en-US" sz="1800" b="1" dirty="0"/>
        </a:p>
      </dgm:t>
    </dgm:pt>
    <dgm:pt modelId="{37126437-E50A-4403-9C96-DB6D220400F4}" type="parTrans" cxnId="{01D1A28E-E3C5-414B-B8BB-7EEABD05AA2F}">
      <dgm:prSet/>
      <dgm:spPr/>
      <dgm:t>
        <a:bodyPr/>
        <a:lstStyle/>
        <a:p>
          <a:endParaRPr lang="en-US"/>
        </a:p>
      </dgm:t>
    </dgm:pt>
    <dgm:pt modelId="{5BBD4991-4F21-412D-8905-2255A7ADA7E7}" type="sibTrans" cxnId="{01D1A28E-E3C5-414B-B8BB-7EEABD05AA2F}">
      <dgm:prSet/>
      <dgm:spPr/>
      <dgm:t>
        <a:bodyPr/>
        <a:lstStyle/>
        <a:p>
          <a:endParaRPr lang="en-US"/>
        </a:p>
      </dgm:t>
    </dgm:pt>
    <dgm:pt modelId="{9C23B3D1-E13E-4F81-AD2D-75263288CFDB}">
      <dgm:prSet phldrT="[Text]"/>
      <dgm:spPr/>
      <dgm:t>
        <a:bodyPr/>
        <a:lstStyle/>
        <a:p>
          <a:pPr algn="ctr"/>
          <a:r>
            <a:rPr lang="ar-DZ" b="1" dirty="0" smtClean="0"/>
            <a:t>وتحدث لاسباب عدة منها السياسية والاقتصاديةوقد تحدث هروبا من الاضطهاد السياسي</a:t>
          </a:r>
          <a:endParaRPr lang="en-US" b="1" dirty="0"/>
        </a:p>
      </dgm:t>
    </dgm:pt>
    <dgm:pt modelId="{1D2CFE08-A469-4550-B06F-9B7B30ABC37A}" type="parTrans" cxnId="{6F5E4635-4EF2-42AB-BB49-9F5B667BE6C7}">
      <dgm:prSet/>
      <dgm:spPr/>
      <dgm:t>
        <a:bodyPr/>
        <a:lstStyle/>
        <a:p>
          <a:endParaRPr lang="en-US"/>
        </a:p>
      </dgm:t>
    </dgm:pt>
    <dgm:pt modelId="{76A54493-3DB0-4AAB-87F0-A1F616AE0C15}" type="sibTrans" cxnId="{6F5E4635-4EF2-42AB-BB49-9F5B667BE6C7}">
      <dgm:prSet/>
      <dgm:spPr/>
      <dgm:t>
        <a:bodyPr/>
        <a:lstStyle/>
        <a:p>
          <a:endParaRPr lang="en-US"/>
        </a:p>
      </dgm:t>
    </dgm:pt>
    <dgm:pt modelId="{B374421E-215C-48A0-BF7E-CAD0249CE958}">
      <dgm:prSet phldrT="[Text]"/>
      <dgm:spPr/>
      <dgm:t>
        <a:bodyPr/>
        <a:lstStyle/>
        <a:p>
          <a:r>
            <a:rPr lang="ar-DZ" b="1" dirty="0" smtClean="0"/>
            <a:t>المصاهرة والتزاوج</a:t>
          </a:r>
          <a:endParaRPr lang="en-US" b="1" dirty="0"/>
        </a:p>
      </dgm:t>
    </dgm:pt>
    <dgm:pt modelId="{9A4AF834-7436-4F46-8CFB-8DA9A81BC54D}" type="parTrans" cxnId="{450145A0-4548-48BD-BABD-B0BE188873DF}">
      <dgm:prSet/>
      <dgm:spPr/>
      <dgm:t>
        <a:bodyPr/>
        <a:lstStyle/>
        <a:p>
          <a:endParaRPr lang="en-US"/>
        </a:p>
      </dgm:t>
    </dgm:pt>
    <dgm:pt modelId="{215AD0F4-75D0-4897-A715-76421A7258D9}" type="sibTrans" cxnId="{450145A0-4548-48BD-BABD-B0BE188873DF}">
      <dgm:prSet/>
      <dgm:spPr/>
      <dgm:t>
        <a:bodyPr/>
        <a:lstStyle/>
        <a:p>
          <a:endParaRPr lang="en-US"/>
        </a:p>
      </dgm:t>
    </dgm:pt>
    <dgm:pt modelId="{EF199482-50B9-4D9F-8C54-0EB8E4BA4925}">
      <dgm:prSet phldrT="[Text]"/>
      <dgm:spPr/>
      <dgm:t>
        <a:bodyPr/>
        <a:lstStyle/>
        <a:p>
          <a:r>
            <a:rPr lang="ar-DZ" b="1" dirty="0" smtClean="0"/>
            <a:t>الاحتلال والغزو العسكري</a:t>
          </a:r>
          <a:endParaRPr lang="en-US" b="1" dirty="0"/>
        </a:p>
      </dgm:t>
    </dgm:pt>
    <dgm:pt modelId="{A97B2F5C-03A4-4739-8A5C-6375EB2B90E5}" type="parTrans" cxnId="{DED7B5F1-1E58-45A5-B341-A054E8EFFB04}">
      <dgm:prSet/>
      <dgm:spPr/>
      <dgm:t>
        <a:bodyPr/>
        <a:lstStyle/>
        <a:p>
          <a:endParaRPr lang="en-US"/>
        </a:p>
      </dgm:t>
    </dgm:pt>
    <dgm:pt modelId="{400019D6-C9FE-49F6-8F66-2B517583DF2A}" type="sibTrans" cxnId="{DED7B5F1-1E58-45A5-B341-A054E8EFFB04}">
      <dgm:prSet/>
      <dgm:spPr/>
      <dgm:t>
        <a:bodyPr/>
        <a:lstStyle/>
        <a:p>
          <a:endParaRPr lang="en-US"/>
        </a:p>
      </dgm:t>
    </dgm:pt>
    <dgm:pt modelId="{738E7E61-2E0B-4082-A15A-548E423357C1}">
      <dgm:prSet phldrT="[Text]" custT="1"/>
      <dgm:spPr/>
      <dgm:t>
        <a:bodyPr/>
        <a:lstStyle/>
        <a:p>
          <a:r>
            <a:rPr lang="ar-DZ" sz="1600" b="1" dirty="0" smtClean="0"/>
            <a:t>الالحاق والضم</a:t>
          </a:r>
          <a:endParaRPr lang="en-US" sz="1600" b="1" dirty="0"/>
        </a:p>
      </dgm:t>
    </dgm:pt>
    <dgm:pt modelId="{B1486E0C-D9F2-47DB-BF21-F58E48130677}" type="parTrans" cxnId="{BAF59AED-41B5-456B-BF7C-1F48A4C9C0A9}">
      <dgm:prSet/>
      <dgm:spPr/>
      <dgm:t>
        <a:bodyPr/>
        <a:lstStyle/>
        <a:p>
          <a:endParaRPr lang="en-US"/>
        </a:p>
      </dgm:t>
    </dgm:pt>
    <dgm:pt modelId="{317D4A19-20AA-4461-A257-F2DE689A20A2}" type="sibTrans" cxnId="{BAF59AED-41B5-456B-BF7C-1F48A4C9C0A9}">
      <dgm:prSet/>
      <dgm:spPr/>
      <dgm:t>
        <a:bodyPr/>
        <a:lstStyle/>
        <a:p>
          <a:endParaRPr lang="en-US"/>
        </a:p>
      </dgm:t>
    </dgm:pt>
    <dgm:pt modelId="{D249C1F4-43E1-441D-AB9E-91488D98BF93}">
      <dgm:prSet phldrT="[Text]" custT="1"/>
      <dgm:spPr/>
      <dgm:t>
        <a:bodyPr/>
        <a:lstStyle/>
        <a:p>
          <a:pPr algn="ctr" rtl="1"/>
          <a:r>
            <a:rPr lang="ar-DZ" sz="1400" b="1" dirty="0" smtClean="0"/>
            <a:t>هو ضم دولة ما وتطبيق سلطتها على أخرى بحيث تفرض لغتها كلغة رسمية</a:t>
          </a:r>
          <a:endParaRPr lang="en-US" sz="1400" b="1" dirty="0"/>
        </a:p>
      </dgm:t>
    </dgm:pt>
    <dgm:pt modelId="{14DB8033-64CA-4071-BFB0-F78819014A80}" type="parTrans" cxnId="{B4CEB225-9906-496A-973E-70F6B7EB6B18}">
      <dgm:prSet/>
      <dgm:spPr/>
      <dgm:t>
        <a:bodyPr/>
        <a:lstStyle/>
        <a:p>
          <a:endParaRPr lang="en-US"/>
        </a:p>
      </dgm:t>
    </dgm:pt>
    <dgm:pt modelId="{A0D24AD6-E52C-43B2-B3FA-BCB6A82A1DC0}" type="sibTrans" cxnId="{B4CEB225-9906-496A-973E-70F6B7EB6B18}">
      <dgm:prSet/>
      <dgm:spPr/>
      <dgm:t>
        <a:bodyPr/>
        <a:lstStyle/>
        <a:p>
          <a:endParaRPr lang="en-US"/>
        </a:p>
      </dgm:t>
    </dgm:pt>
    <dgm:pt modelId="{BE94838C-094B-4402-B58C-7D67BB15A7DA}">
      <dgm:prSet phldrT="[Text]"/>
      <dgm:spPr/>
      <dgm:t>
        <a:bodyPr/>
        <a:lstStyle/>
        <a:p>
          <a:pPr algn="l"/>
          <a:endParaRPr lang="en-US" sz="1100" dirty="0"/>
        </a:p>
      </dgm:t>
    </dgm:pt>
    <dgm:pt modelId="{1234BF66-FA45-4750-BED4-33BB739C5439}" type="parTrans" cxnId="{5E8A1A20-C3A4-4779-A5A2-94154AFFB645}">
      <dgm:prSet/>
      <dgm:spPr/>
      <dgm:t>
        <a:bodyPr/>
        <a:lstStyle/>
        <a:p>
          <a:endParaRPr lang="en-US"/>
        </a:p>
      </dgm:t>
    </dgm:pt>
    <dgm:pt modelId="{5F77E6D7-FB18-47CA-9CF3-A4F247808DE3}" type="sibTrans" cxnId="{5E8A1A20-C3A4-4779-A5A2-94154AFFB645}">
      <dgm:prSet/>
      <dgm:spPr/>
      <dgm:t>
        <a:bodyPr/>
        <a:lstStyle/>
        <a:p>
          <a:endParaRPr lang="en-US"/>
        </a:p>
      </dgm:t>
    </dgm:pt>
    <dgm:pt modelId="{26466143-CB90-4E00-8C89-37FDBFC41381}">
      <dgm:prSet phldrT="[Text]" custT="1"/>
      <dgm:spPr/>
      <dgm:t>
        <a:bodyPr/>
        <a:lstStyle/>
        <a:p>
          <a:r>
            <a:rPr lang="ar-DZ" sz="1800" b="1" dirty="0" smtClean="0"/>
            <a:t>العقيدة والدين</a:t>
          </a:r>
          <a:endParaRPr lang="en-US" sz="1800" b="1" dirty="0"/>
        </a:p>
      </dgm:t>
    </dgm:pt>
    <dgm:pt modelId="{A4F0D48D-FAED-44C7-9A96-27E6E56AFD61}" type="parTrans" cxnId="{E06C6B28-C516-49A1-B7EF-CB0EDE29A691}">
      <dgm:prSet/>
      <dgm:spPr/>
      <dgm:t>
        <a:bodyPr/>
        <a:lstStyle/>
        <a:p>
          <a:endParaRPr lang="en-US"/>
        </a:p>
      </dgm:t>
    </dgm:pt>
    <dgm:pt modelId="{13331FE2-E90B-4599-8795-C73045073509}" type="sibTrans" cxnId="{E06C6B28-C516-49A1-B7EF-CB0EDE29A691}">
      <dgm:prSet/>
      <dgm:spPr/>
      <dgm:t>
        <a:bodyPr/>
        <a:lstStyle/>
        <a:p>
          <a:endParaRPr lang="en-US"/>
        </a:p>
      </dgm:t>
    </dgm:pt>
    <dgm:pt modelId="{2B97670E-EBB4-4C6A-9D3A-ED79E8F8555E}">
      <dgm:prSet/>
      <dgm:spPr/>
      <dgm:t>
        <a:bodyPr/>
        <a:lstStyle/>
        <a:p>
          <a:pPr algn="ctr" rtl="1"/>
          <a:r>
            <a:rPr lang="ar-DZ" b="1" dirty="0" smtClean="0"/>
            <a:t>ان التزاوج بين الأجناس من الأسباب في ظهور الازدواج اللغوي</a:t>
          </a:r>
          <a:endParaRPr lang="en-US" b="1" dirty="0"/>
        </a:p>
      </dgm:t>
    </dgm:pt>
    <dgm:pt modelId="{BDF31C43-ABAD-4B76-980B-D88B60F78BC9}" type="parTrans" cxnId="{A84B762B-E968-4357-9263-AE2918DB12B6}">
      <dgm:prSet/>
      <dgm:spPr/>
      <dgm:t>
        <a:bodyPr/>
        <a:lstStyle/>
        <a:p>
          <a:endParaRPr lang="en-US"/>
        </a:p>
      </dgm:t>
    </dgm:pt>
    <dgm:pt modelId="{9C92008A-6BD8-4398-8213-E8383512EC2B}" type="sibTrans" cxnId="{A84B762B-E968-4357-9263-AE2918DB12B6}">
      <dgm:prSet/>
      <dgm:spPr/>
      <dgm:t>
        <a:bodyPr/>
        <a:lstStyle/>
        <a:p>
          <a:endParaRPr lang="en-US"/>
        </a:p>
      </dgm:t>
    </dgm:pt>
    <dgm:pt modelId="{C02378A4-F5BF-4E2C-9EEA-4AD189F04127}">
      <dgm:prSet phldrT="[Text]" custT="1"/>
      <dgm:spPr/>
      <dgm:t>
        <a:bodyPr/>
        <a:lstStyle/>
        <a:p>
          <a:pPr algn="ctr"/>
          <a:r>
            <a:rPr lang="ar-DZ" sz="1600" b="1" dirty="0" smtClean="0"/>
            <a:t>يتم تهميش اللغة الأصلية لبلد ما عن طريق فرض هيمنة البلد القويفيصبح البلد المحتل ضعيفا يعرف بالتبعية الاجنبية</a:t>
          </a:r>
          <a:endParaRPr lang="en-US" sz="1600" b="1" dirty="0"/>
        </a:p>
      </dgm:t>
    </dgm:pt>
    <dgm:pt modelId="{5F316446-A512-43ED-BED6-0017BC2BD7D2}" type="sibTrans" cxnId="{7E93F536-52F5-422E-B686-44DB9426E7BA}">
      <dgm:prSet/>
      <dgm:spPr/>
      <dgm:t>
        <a:bodyPr/>
        <a:lstStyle/>
        <a:p>
          <a:endParaRPr lang="en-US"/>
        </a:p>
      </dgm:t>
    </dgm:pt>
    <dgm:pt modelId="{E8691FD7-3E85-4180-AD7A-5BEB6464DBF9}" type="parTrans" cxnId="{7E93F536-52F5-422E-B686-44DB9426E7BA}">
      <dgm:prSet/>
      <dgm:spPr/>
      <dgm:t>
        <a:bodyPr/>
        <a:lstStyle/>
        <a:p>
          <a:endParaRPr lang="en-US"/>
        </a:p>
      </dgm:t>
    </dgm:pt>
    <dgm:pt modelId="{0EAF404F-DCA1-4C85-BF43-C5CBBF728854}">
      <dgm:prSet custT="1"/>
      <dgm:spPr/>
      <dgm:t>
        <a:bodyPr/>
        <a:lstStyle/>
        <a:p>
          <a:pPr algn="ctr" rtl="1"/>
          <a:r>
            <a:rPr lang="ar-DZ" sz="1800" b="1" dirty="0" smtClean="0"/>
            <a:t>يسعى كل بلد الى نشر عقيدته في كل أنحاء العالم</a:t>
          </a:r>
          <a:endParaRPr lang="en-US" sz="1800" b="1" dirty="0"/>
        </a:p>
      </dgm:t>
    </dgm:pt>
    <dgm:pt modelId="{0B954BBB-69F8-49C3-A9B7-8B03D74CE191}" type="parTrans" cxnId="{B873DDD7-FBD6-438B-A313-440FC0AD27A9}">
      <dgm:prSet/>
      <dgm:spPr/>
      <dgm:t>
        <a:bodyPr/>
        <a:lstStyle/>
        <a:p>
          <a:endParaRPr lang="en-US"/>
        </a:p>
      </dgm:t>
    </dgm:pt>
    <dgm:pt modelId="{64707EC6-3120-4F9E-A4A9-6264FD4BC86D}" type="sibTrans" cxnId="{B873DDD7-FBD6-438B-A313-440FC0AD27A9}">
      <dgm:prSet/>
      <dgm:spPr/>
      <dgm:t>
        <a:bodyPr/>
        <a:lstStyle/>
        <a:p>
          <a:endParaRPr lang="en-US"/>
        </a:p>
      </dgm:t>
    </dgm:pt>
    <dgm:pt modelId="{AB49C4AA-B63B-4689-8E2A-FD489CC97165}" type="pres">
      <dgm:prSet presAssocID="{63876271-2EE0-43DB-AC68-C1B1095EEB12}" presName="Name0" presStyleCnt="0">
        <dgm:presLayoutVars>
          <dgm:dir/>
          <dgm:animLvl val="lvl"/>
          <dgm:resizeHandles val="exact"/>
        </dgm:presLayoutVars>
      </dgm:prSet>
      <dgm:spPr/>
    </dgm:pt>
    <dgm:pt modelId="{370D3760-59C9-466B-8F26-801206AF879E}" type="pres">
      <dgm:prSet presAssocID="{63876271-2EE0-43DB-AC68-C1B1095EEB12}" presName="tSp" presStyleCnt="0"/>
      <dgm:spPr/>
    </dgm:pt>
    <dgm:pt modelId="{EF84D0AB-EE57-42F7-B2C2-AABA0CFF27A4}" type="pres">
      <dgm:prSet presAssocID="{63876271-2EE0-43DB-AC68-C1B1095EEB12}" presName="bSp" presStyleCnt="0"/>
      <dgm:spPr/>
    </dgm:pt>
    <dgm:pt modelId="{17FD6C0C-8B51-485D-B741-3978DCDC5322}" type="pres">
      <dgm:prSet presAssocID="{63876271-2EE0-43DB-AC68-C1B1095EEB12}" presName="process" presStyleCnt="0"/>
      <dgm:spPr/>
    </dgm:pt>
    <dgm:pt modelId="{4C881CBE-C60C-462E-8F49-6731929570B9}" type="pres">
      <dgm:prSet presAssocID="{BCBBA92E-D037-4FFD-9497-AC6ECFB31258}" presName="composite1" presStyleCnt="0"/>
      <dgm:spPr/>
    </dgm:pt>
    <dgm:pt modelId="{7CEBFEB5-FD0C-4FBE-A2BC-F22DB3DCC87B}" type="pres">
      <dgm:prSet presAssocID="{BCBBA92E-D037-4FFD-9497-AC6ECFB31258}" presName="dummyNode1" presStyleLbl="node1" presStyleIdx="0" presStyleCnt="5"/>
      <dgm:spPr/>
    </dgm:pt>
    <dgm:pt modelId="{E570EB59-2C22-4786-A806-8407D6B62F26}" type="pres">
      <dgm:prSet presAssocID="{BCBBA92E-D037-4FFD-9497-AC6ECFB31258}" presName="childNode1" presStyleLbl="bgAcc1" presStyleIdx="0" presStyleCnt="5" custScaleY="173238">
        <dgm:presLayoutVars>
          <dgm:bulletEnabled val="1"/>
        </dgm:presLayoutVars>
      </dgm:prSet>
      <dgm:spPr/>
      <dgm:t>
        <a:bodyPr/>
        <a:lstStyle/>
        <a:p>
          <a:endParaRPr lang="en-US"/>
        </a:p>
      </dgm:t>
    </dgm:pt>
    <dgm:pt modelId="{8A5371D3-0734-4B4B-9CE3-7D67BF751791}" type="pres">
      <dgm:prSet presAssocID="{BCBBA92E-D037-4FFD-9497-AC6ECFB31258}" presName="childNode1tx" presStyleLbl="bgAcc1" presStyleIdx="0" presStyleCnt="5">
        <dgm:presLayoutVars>
          <dgm:bulletEnabled val="1"/>
        </dgm:presLayoutVars>
      </dgm:prSet>
      <dgm:spPr/>
      <dgm:t>
        <a:bodyPr/>
        <a:lstStyle/>
        <a:p>
          <a:endParaRPr lang="en-US"/>
        </a:p>
      </dgm:t>
    </dgm:pt>
    <dgm:pt modelId="{04641821-D080-4AE3-8D43-F7226DF18060}" type="pres">
      <dgm:prSet presAssocID="{BCBBA92E-D037-4FFD-9497-AC6ECFB31258}" presName="parentNode1" presStyleLbl="node1" presStyleIdx="0" presStyleCnt="5" custLinFactNeighborX="20868" custLinFactNeighborY="35619">
        <dgm:presLayoutVars>
          <dgm:chMax val="1"/>
          <dgm:bulletEnabled val="1"/>
        </dgm:presLayoutVars>
      </dgm:prSet>
      <dgm:spPr/>
    </dgm:pt>
    <dgm:pt modelId="{62490044-25FF-4BC1-B4AE-723DC2E7CCA1}" type="pres">
      <dgm:prSet presAssocID="{BCBBA92E-D037-4FFD-9497-AC6ECFB31258}" presName="connSite1" presStyleCnt="0"/>
      <dgm:spPr/>
    </dgm:pt>
    <dgm:pt modelId="{889E42D6-DECC-46EC-AE46-38F62445FACB}" type="pres">
      <dgm:prSet presAssocID="{5BBD4991-4F21-412D-8905-2255A7ADA7E7}" presName="Name9" presStyleLbl="sibTrans2D1" presStyleIdx="0" presStyleCnt="4"/>
      <dgm:spPr/>
    </dgm:pt>
    <dgm:pt modelId="{05599C80-415F-4C35-814B-8702EC332FB2}" type="pres">
      <dgm:prSet presAssocID="{B374421E-215C-48A0-BF7E-CAD0249CE958}" presName="composite2" presStyleCnt="0"/>
      <dgm:spPr/>
    </dgm:pt>
    <dgm:pt modelId="{B731874D-59A4-463B-9BCB-B46265FE4DCB}" type="pres">
      <dgm:prSet presAssocID="{B374421E-215C-48A0-BF7E-CAD0249CE958}" presName="dummyNode2" presStyleLbl="node1" presStyleIdx="0" presStyleCnt="5"/>
      <dgm:spPr/>
    </dgm:pt>
    <dgm:pt modelId="{B6B72ABB-32E3-480C-9998-E6F89DCB52DD}" type="pres">
      <dgm:prSet presAssocID="{B374421E-215C-48A0-BF7E-CAD0249CE958}" presName="childNode2" presStyleLbl="bgAcc1" presStyleIdx="1" presStyleCnt="5" custScaleY="126972" custLinFactNeighborX="-1177" custLinFactNeighborY="-5088">
        <dgm:presLayoutVars>
          <dgm:bulletEnabled val="1"/>
        </dgm:presLayoutVars>
      </dgm:prSet>
      <dgm:spPr/>
      <dgm:t>
        <a:bodyPr/>
        <a:lstStyle/>
        <a:p>
          <a:endParaRPr lang="en-US"/>
        </a:p>
      </dgm:t>
    </dgm:pt>
    <dgm:pt modelId="{7FCC98AA-2957-4691-91BE-23329DA96A1E}" type="pres">
      <dgm:prSet presAssocID="{B374421E-215C-48A0-BF7E-CAD0249CE958}" presName="childNode2tx" presStyleLbl="bgAcc1" presStyleIdx="1" presStyleCnt="5">
        <dgm:presLayoutVars>
          <dgm:bulletEnabled val="1"/>
        </dgm:presLayoutVars>
      </dgm:prSet>
      <dgm:spPr/>
      <dgm:t>
        <a:bodyPr/>
        <a:lstStyle/>
        <a:p>
          <a:endParaRPr lang="en-US"/>
        </a:p>
      </dgm:t>
    </dgm:pt>
    <dgm:pt modelId="{9CB443A8-0CB6-49EF-933C-1B6DBC12840F}" type="pres">
      <dgm:prSet presAssocID="{B374421E-215C-48A0-BF7E-CAD0249CE958}" presName="parentNode2" presStyleLbl="node1" presStyleIdx="1" presStyleCnt="5" custLinFactNeighborX="14164" custLinFactNeighborY="-62332">
        <dgm:presLayoutVars>
          <dgm:chMax val="0"/>
          <dgm:bulletEnabled val="1"/>
        </dgm:presLayoutVars>
      </dgm:prSet>
      <dgm:spPr/>
    </dgm:pt>
    <dgm:pt modelId="{C34AA7F4-F1F4-474C-879E-3EE071BAFEE6}" type="pres">
      <dgm:prSet presAssocID="{B374421E-215C-48A0-BF7E-CAD0249CE958}" presName="connSite2" presStyleCnt="0"/>
      <dgm:spPr/>
    </dgm:pt>
    <dgm:pt modelId="{99B8D53E-92D0-4B6E-93AF-0F9D3CCFB757}" type="pres">
      <dgm:prSet presAssocID="{215AD0F4-75D0-4897-A715-76421A7258D9}" presName="Name18" presStyleLbl="sibTrans2D1" presStyleIdx="1" presStyleCnt="4" custLinFactNeighborX="21433" custLinFactNeighborY="-4659"/>
      <dgm:spPr/>
    </dgm:pt>
    <dgm:pt modelId="{9DAC6D2A-1D4A-411C-B20D-F9609CA2FFF2}" type="pres">
      <dgm:prSet presAssocID="{EF199482-50B9-4D9F-8C54-0EB8E4BA4925}" presName="composite1" presStyleCnt="0"/>
      <dgm:spPr/>
    </dgm:pt>
    <dgm:pt modelId="{98235DB1-55C6-4910-8176-4AE32D0034A6}" type="pres">
      <dgm:prSet presAssocID="{EF199482-50B9-4D9F-8C54-0EB8E4BA4925}" presName="dummyNode1" presStyleLbl="node1" presStyleIdx="1" presStyleCnt="5"/>
      <dgm:spPr/>
    </dgm:pt>
    <dgm:pt modelId="{CEDCFB34-9E9C-4D90-BF9F-5AD9A85AB136}" type="pres">
      <dgm:prSet presAssocID="{EF199482-50B9-4D9F-8C54-0EB8E4BA4925}" presName="childNode1" presStyleLbl="bgAcc1" presStyleIdx="2" presStyleCnt="5" custScaleX="130491" custScaleY="146109">
        <dgm:presLayoutVars>
          <dgm:bulletEnabled val="1"/>
        </dgm:presLayoutVars>
      </dgm:prSet>
      <dgm:spPr/>
      <dgm:t>
        <a:bodyPr/>
        <a:lstStyle/>
        <a:p>
          <a:endParaRPr lang="en-US"/>
        </a:p>
      </dgm:t>
    </dgm:pt>
    <dgm:pt modelId="{5998DDD8-5536-4ED0-AA7F-377C96DD6056}" type="pres">
      <dgm:prSet presAssocID="{EF199482-50B9-4D9F-8C54-0EB8E4BA4925}" presName="childNode1tx" presStyleLbl="bgAcc1" presStyleIdx="2" presStyleCnt="5">
        <dgm:presLayoutVars>
          <dgm:bulletEnabled val="1"/>
        </dgm:presLayoutVars>
      </dgm:prSet>
      <dgm:spPr/>
      <dgm:t>
        <a:bodyPr/>
        <a:lstStyle/>
        <a:p>
          <a:endParaRPr lang="en-US"/>
        </a:p>
      </dgm:t>
    </dgm:pt>
    <dgm:pt modelId="{E2A2ABCF-B2F1-4151-85D5-BD1BE162D97A}" type="pres">
      <dgm:prSet presAssocID="{EF199482-50B9-4D9F-8C54-0EB8E4BA4925}" presName="parentNode1" presStyleLbl="node1" presStyleIdx="2" presStyleCnt="5" custLinFactNeighborX="11804" custLinFactNeighborY="47491">
        <dgm:presLayoutVars>
          <dgm:chMax val="1"/>
          <dgm:bulletEnabled val="1"/>
        </dgm:presLayoutVars>
      </dgm:prSet>
      <dgm:spPr/>
    </dgm:pt>
    <dgm:pt modelId="{B8EE920B-C612-4403-BA39-9C304F40CFDD}" type="pres">
      <dgm:prSet presAssocID="{EF199482-50B9-4D9F-8C54-0EB8E4BA4925}" presName="connSite1" presStyleCnt="0"/>
      <dgm:spPr/>
    </dgm:pt>
    <dgm:pt modelId="{B28DC084-220E-4B73-942A-9BECB13DBC99}" type="pres">
      <dgm:prSet presAssocID="{400019D6-C9FE-49F6-8F66-2B517583DF2A}" presName="Name9" presStyleLbl="sibTrans2D1" presStyleIdx="2" presStyleCnt="4" custLinFactNeighborX="32942" custLinFactNeighborY="5490"/>
      <dgm:spPr/>
    </dgm:pt>
    <dgm:pt modelId="{A52C65F6-A807-44DB-9EF9-96DEE41D0EA6}" type="pres">
      <dgm:prSet presAssocID="{738E7E61-2E0B-4082-A15A-548E423357C1}" presName="composite2" presStyleCnt="0"/>
      <dgm:spPr/>
    </dgm:pt>
    <dgm:pt modelId="{BC9648DF-3617-4764-AF12-12D14F736722}" type="pres">
      <dgm:prSet presAssocID="{738E7E61-2E0B-4082-A15A-548E423357C1}" presName="dummyNode2" presStyleLbl="node1" presStyleIdx="2" presStyleCnt="5"/>
      <dgm:spPr/>
    </dgm:pt>
    <dgm:pt modelId="{ABAA0859-ECD4-4985-A7E9-F9128CB552A7}" type="pres">
      <dgm:prSet presAssocID="{738E7E61-2E0B-4082-A15A-548E423357C1}" presName="childNode2" presStyleLbl="bgAcc1" presStyleIdx="3" presStyleCnt="5" custScaleX="94384" custScaleY="132341">
        <dgm:presLayoutVars>
          <dgm:bulletEnabled val="1"/>
        </dgm:presLayoutVars>
      </dgm:prSet>
      <dgm:spPr/>
      <dgm:t>
        <a:bodyPr/>
        <a:lstStyle/>
        <a:p>
          <a:endParaRPr lang="en-US"/>
        </a:p>
      </dgm:t>
    </dgm:pt>
    <dgm:pt modelId="{F7D545BD-C646-487A-9657-F8A79A314B5D}" type="pres">
      <dgm:prSet presAssocID="{738E7E61-2E0B-4082-A15A-548E423357C1}" presName="childNode2tx" presStyleLbl="bgAcc1" presStyleIdx="3" presStyleCnt="5">
        <dgm:presLayoutVars>
          <dgm:bulletEnabled val="1"/>
        </dgm:presLayoutVars>
      </dgm:prSet>
      <dgm:spPr/>
      <dgm:t>
        <a:bodyPr/>
        <a:lstStyle/>
        <a:p>
          <a:endParaRPr lang="en-US"/>
        </a:p>
      </dgm:t>
    </dgm:pt>
    <dgm:pt modelId="{C74CE979-25A5-4BC3-8757-D8F13844A207}" type="pres">
      <dgm:prSet presAssocID="{738E7E61-2E0B-4082-A15A-548E423357C1}" presName="parentNode2" presStyleLbl="node1" presStyleIdx="3" presStyleCnt="5" custLinFactNeighborX="11264" custLinFactNeighborY="-24522">
        <dgm:presLayoutVars>
          <dgm:chMax val="0"/>
          <dgm:bulletEnabled val="1"/>
        </dgm:presLayoutVars>
      </dgm:prSet>
      <dgm:spPr/>
    </dgm:pt>
    <dgm:pt modelId="{500A4CE8-5351-47AC-958B-0757625B6A43}" type="pres">
      <dgm:prSet presAssocID="{738E7E61-2E0B-4082-A15A-548E423357C1}" presName="connSite2" presStyleCnt="0"/>
      <dgm:spPr/>
    </dgm:pt>
    <dgm:pt modelId="{5507BE57-C0D3-4F4A-B7FF-60DB5B3DC1E4}" type="pres">
      <dgm:prSet presAssocID="{317D4A19-20AA-4461-A257-F2DE689A20A2}" presName="Name18" presStyleLbl="sibTrans2D1" presStyleIdx="3" presStyleCnt="4"/>
      <dgm:spPr/>
    </dgm:pt>
    <dgm:pt modelId="{5B67ABFC-8BD4-482D-8374-38FB13901EFF}" type="pres">
      <dgm:prSet presAssocID="{26466143-CB90-4E00-8C89-37FDBFC41381}" presName="composite1" presStyleCnt="0"/>
      <dgm:spPr/>
    </dgm:pt>
    <dgm:pt modelId="{B8681D06-BC5C-46CD-A032-2F0436AC2C77}" type="pres">
      <dgm:prSet presAssocID="{26466143-CB90-4E00-8C89-37FDBFC41381}" presName="dummyNode1" presStyleLbl="node1" presStyleIdx="3" presStyleCnt="5"/>
      <dgm:spPr/>
    </dgm:pt>
    <dgm:pt modelId="{000DE72B-3DFD-491C-9596-3C9A99D01D7F}" type="pres">
      <dgm:prSet presAssocID="{26466143-CB90-4E00-8C89-37FDBFC41381}" presName="childNode1" presStyleLbl="bgAcc1" presStyleIdx="4" presStyleCnt="5" custLinFactNeighborX="570" custLinFactNeighborY="-2277">
        <dgm:presLayoutVars>
          <dgm:bulletEnabled val="1"/>
        </dgm:presLayoutVars>
      </dgm:prSet>
      <dgm:spPr/>
      <dgm:t>
        <a:bodyPr/>
        <a:lstStyle/>
        <a:p>
          <a:endParaRPr lang="en-US"/>
        </a:p>
      </dgm:t>
    </dgm:pt>
    <dgm:pt modelId="{3F407284-1C62-4827-82DB-758B98E06636}" type="pres">
      <dgm:prSet presAssocID="{26466143-CB90-4E00-8C89-37FDBFC41381}" presName="childNode1tx" presStyleLbl="bgAcc1" presStyleIdx="4" presStyleCnt="5">
        <dgm:presLayoutVars>
          <dgm:bulletEnabled val="1"/>
        </dgm:presLayoutVars>
      </dgm:prSet>
      <dgm:spPr/>
      <dgm:t>
        <a:bodyPr/>
        <a:lstStyle/>
        <a:p>
          <a:endParaRPr lang="en-US"/>
        </a:p>
      </dgm:t>
    </dgm:pt>
    <dgm:pt modelId="{F99F8D48-3D7B-4C37-812F-2658F04F7FFD}" type="pres">
      <dgm:prSet presAssocID="{26466143-CB90-4E00-8C89-37FDBFC41381}" presName="parentNode1" presStyleLbl="node1" presStyleIdx="4" presStyleCnt="5" custLinFactNeighborX="331" custLinFactNeighborY="36783">
        <dgm:presLayoutVars>
          <dgm:chMax val="1"/>
          <dgm:bulletEnabled val="1"/>
        </dgm:presLayoutVars>
      </dgm:prSet>
      <dgm:spPr/>
    </dgm:pt>
    <dgm:pt modelId="{CDE47636-5E12-496F-8B9E-976F749A3781}" type="pres">
      <dgm:prSet presAssocID="{26466143-CB90-4E00-8C89-37FDBFC41381}" presName="connSite1" presStyleCnt="0"/>
      <dgm:spPr/>
    </dgm:pt>
  </dgm:ptLst>
  <dgm:cxnLst>
    <dgm:cxn modelId="{12D23993-231F-4584-8D0C-A90DDE1154BE}" type="presOf" srcId="{738E7E61-2E0B-4082-A15A-548E423357C1}" destId="{C74CE979-25A5-4BC3-8757-D8F13844A207}" srcOrd="0" destOrd="0" presId="urn:microsoft.com/office/officeart/2005/8/layout/hProcess4"/>
    <dgm:cxn modelId="{7E93F536-52F5-422E-B686-44DB9426E7BA}" srcId="{EF199482-50B9-4D9F-8C54-0EB8E4BA4925}" destId="{C02378A4-F5BF-4E2C-9EEA-4AD189F04127}" srcOrd="0" destOrd="0" parTransId="{E8691FD7-3E85-4180-AD7A-5BEB6464DBF9}" sibTransId="{5F316446-A512-43ED-BED6-0017BC2BD7D2}"/>
    <dgm:cxn modelId="{AD62520E-EAFB-41F5-9306-F31BD5B62117}" type="presOf" srcId="{9C23B3D1-E13E-4F81-AD2D-75263288CFDB}" destId="{E570EB59-2C22-4786-A806-8407D6B62F26}" srcOrd="0" destOrd="0" presId="urn:microsoft.com/office/officeart/2005/8/layout/hProcess4"/>
    <dgm:cxn modelId="{E06C6B28-C516-49A1-B7EF-CB0EDE29A691}" srcId="{63876271-2EE0-43DB-AC68-C1B1095EEB12}" destId="{26466143-CB90-4E00-8C89-37FDBFC41381}" srcOrd="4" destOrd="0" parTransId="{A4F0D48D-FAED-44C7-9A96-27E6E56AFD61}" sibTransId="{13331FE2-E90B-4599-8795-C73045073509}"/>
    <dgm:cxn modelId="{FC20E929-17A2-4DE1-9AB2-90A2B4150846}" type="presOf" srcId="{D249C1F4-43E1-441D-AB9E-91488D98BF93}" destId="{ABAA0859-ECD4-4985-A7E9-F9128CB552A7}" srcOrd="0" destOrd="0" presId="urn:microsoft.com/office/officeart/2005/8/layout/hProcess4"/>
    <dgm:cxn modelId="{EC52E736-C62D-4501-8961-93000E173B59}" type="presOf" srcId="{BCBBA92E-D037-4FFD-9497-AC6ECFB31258}" destId="{04641821-D080-4AE3-8D43-F7226DF18060}" srcOrd="0" destOrd="0" presId="urn:microsoft.com/office/officeart/2005/8/layout/hProcess4"/>
    <dgm:cxn modelId="{F7F2201D-E8A3-49BD-B49F-59DB8DCDC480}" type="presOf" srcId="{400019D6-C9FE-49F6-8F66-2B517583DF2A}" destId="{B28DC084-220E-4B73-942A-9BECB13DBC99}" srcOrd="0" destOrd="0" presId="urn:microsoft.com/office/officeart/2005/8/layout/hProcess4"/>
    <dgm:cxn modelId="{FF6F544B-6530-4072-A265-AF16FAD3B6F0}" type="presOf" srcId="{26466143-CB90-4E00-8C89-37FDBFC41381}" destId="{F99F8D48-3D7B-4C37-812F-2658F04F7FFD}" srcOrd="0" destOrd="0" presId="urn:microsoft.com/office/officeart/2005/8/layout/hProcess4"/>
    <dgm:cxn modelId="{364CACF8-E4FF-442C-8925-4E198E014D62}" type="presOf" srcId="{B374421E-215C-48A0-BF7E-CAD0249CE958}" destId="{9CB443A8-0CB6-49EF-933C-1B6DBC12840F}" srcOrd="0" destOrd="0" presId="urn:microsoft.com/office/officeart/2005/8/layout/hProcess4"/>
    <dgm:cxn modelId="{EC1123EA-467E-443C-97AC-8BEFBA5EBB94}" type="presOf" srcId="{5BBD4991-4F21-412D-8905-2255A7ADA7E7}" destId="{889E42D6-DECC-46EC-AE46-38F62445FACB}" srcOrd="0" destOrd="0" presId="urn:microsoft.com/office/officeart/2005/8/layout/hProcess4"/>
    <dgm:cxn modelId="{54C5B923-F845-43F0-A254-F1CA53C038A1}" type="presOf" srcId="{2B97670E-EBB4-4C6A-9D3A-ED79E8F8555E}" destId="{B6B72ABB-32E3-480C-9998-E6F89DCB52DD}" srcOrd="0" destOrd="0" presId="urn:microsoft.com/office/officeart/2005/8/layout/hProcess4"/>
    <dgm:cxn modelId="{03523BE5-58E9-4012-9831-734980E667F8}" type="presOf" srcId="{215AD0F4-75D0-4897-A715-76421A7258D9}" destId="{99B8D53E-92D0-4B6E-93AF-0F9D3CCFB757}" srcOrd="0" destOrd="0" presId="urn:microsoft.com/office/officeart/2005/8/layout/hProcess4"/>
    <dgm:cxn modelId="{6F5E4635-4EF2-42AB-BB49-9F5B667BE6C7}" srcId="{BCBBA92E-D037-4FFD-9497-AC6ECFB31258}" destId="{9C23B3D1-E13E-4F81-AD2D-75263288CFDB}" srcOrd="0" destOrd="0" parTransId="{1D2CFE08-A469-4550-B06F-9B7B30ABC37A}" sibTransId="{76A54493-3DB0-4AAB-87F0-A1F616AE0C15}"/>
    <dgm:cxn modelId="{A9131177-3525-42B4-AC9B-A97FC4F6CAFC}" type="presOf" srcId="{C02378A4-F5BF-4E2C-9EEA-4AD189F04127}" destId="{CEDCFB34-9E9C-4D90-BF9F-5AD9A85AB136}" srcOrd="0" destOrd="0" presId="urn:microsoft.com/office/officeart/2005/8/layout/hProcess4"/>
    <dgm:cxn modelId="{8BE7EA6C-DC66-4FB6-993D-C9641872C823}" type="presOf" srcId="{BE94838C-094B-4402-B58C-7D67BB15A7DA}" destId="{ABAA0859-ECD4-4985-A7E9-F9128CB552A7}" srcOrd="0" destOrd="1" presId="urn:microsoft.com/office/officeart/2005/8/layout/hProcess4"/>
    <dgm:cxn modelId="{5E8A1A20-C3A4-4779-A5A2-94154AFFB645}" srcId="{738E7E61-2E0B-4082-A15A-548E423357C1}" destId="{BE94838C-094B-4402-B58C-7D67BB15A7DA}" srcOrd="1" destOrd="0" parTransId="{1234BF66-FA45-4750-BED4-33BB739C5439}" sibTransId="{5F77E6D7-FB18-47CA-9CF3-A4F247808DE3}"/>
    <dgm:cxn modelId="{BAF59AED-41B5-456B-BF7C-1F48A4C9C0A9}" srcId="{63876271-2EE0-43DB-AC68-C1B1095EEB12}" destId="{738E7E61-2E0B-4082-A15A-548E423357C1}" srcOrd="3" destOrd="0" parTransId="{B1486E0C-D9F2-47DB-BF21-F58E48130677}" sibTransId="{317D4A19-20AA-4461-A257-F2DE689A20A2}"/>
    <dgm:cxn modelId="{01D1A28E-E3C5-414B-B8BB-7EEABD05AA2F}" srcId="{63876271-2EE0-43DB-AC68-C1B1095EEB12}" destId="{BCBBA92E-D037-4FFD-9497-AC6ECFB31258}" srcOrd="0" destOrd="0" parTransId="{37126437-E50A-4403-9C96-DB6D220400F4}" sibTransId="{5BBD4991-4F21-412D-8905-2255A7ADA7E7}"/>
    <dgm:cxn modelId="{CCBB9F04-BE32-4725-A96F-83E11548D3D9}" type="presOf" srcId="{0EAF404F-DCA1-4C85-BF43-C5CBBF728854}" destId="{000DE72B-3DFD-491C-9596-3C9A99D01D7F}" srcOrd="0" destOrd="0" presId="urn:microsoft.com/office/officeart/2005/8/layout/hProcess4"/>
    <dgm:cxn modelId="{08C54565-6BB2-4A30-852D-FD3B9C21745C}" type="presOf" srcId="{9C23B3D1-E13E-4F81-AD2D-75263288CFDB}" destId="{8A5371D3-0734-4B4B-9CE3-7D67BF751791}" srcOrd="1" destOrd="0" presId="urn:microsoft.com/office/officeart/2005/8/layout/hProcess4"/>
    <dgm:cxn modelId="{1535BF65-32D9-4CDA-9407-68E303B0F3F7}" type="presOf" srcId="{317D4A19-20AA-4461-A257-F2DE689A20A2}" destId="{5507BE57-C0D3-4F4A-B7FF-60DB5B3DC1E4}" srcOrd="0" destOrd="0" presId="urn:microsoft.com/office/officeart/2005/8/layout/hProcess4"/>
    <dgm:cxn modelId="{DED7B5F1-1E58-45A5-B341-A054E8EFFB04}" srcId="{63876271-2EE0-43DB-AC68-C1B1095EEB12}" destId="{EF199482-50B9-4D9F-8C54-0EB8E4BA4925}" srcOrd="2" destOrd="0" parTransId="{A97B2F5C-03A4-4739-8A5C-6375EB2B90E5}" sibTransId="{400019D6-C9FE-49F6-8F66-2B517583DF2A}"/>
    <dgm:cxn modelId="{B4CEB225-9906-496A-973E-70F6B7EB6B18}" srcId="{738E7E61-2E0B-4082-A15A-548E423357C1}" destId="{D249C1F4-43E1-441D-AB9E-91488D98BF93}" srcOrd="0" destOrd="0" parTransId="{14DB8033-64CA-4071-BFB0-F78819014A80}" sibTransId="{A0D24AD6-E52C-43B2-B3FA-BCB6A82A1DC0}"/>
    <dgm:cxn modelId="{830E2DAB-132A-4947-928D-934CFBB0E5AE}" type="presOf" srcId="{D249C1F4-43E1-441D-AB9E-91488D98BF93}" destId="{F7D545BD-C646-487A-9657-F8A79A314B5D}" srcOrd="1" destOrd="0" presId="urn:microsoft.com/office/officeart/2005/8/layout/hProcess4"/>
    <dgm:cxn modelId="{B873DDD7-FBD6-438B-A313-440FC0AD27A9}" srcId="{26466143-CB90-4E00-8C89-37FDBFC41381}" destId="{0EAF404F-DCA1-4C85-BF43-C5CBBF728854}" srcOrd="0" destOrd="0" parTransId="{0B954BBB-69F8-49C3-A9B7-8B03D74CE191}" sibTransId="{64707EC6-3120-4F9E-A4A9-6264FD4BC86D}"/>
    <dgm:cxn modelId="{82699874-A2FA-4E4F-A2DE-7DB4F1551F51}" type="presOf" srcId="{2B97670E-EBB4-4C6A-9D3A-ED79E8F8555E}" destId="{7FCC98AA-2957-4691-91BE-23329DA96A1E}" srcOrd="1" destOrd="0" presId="urn:microsoft.com/office/officeart/2005/8/layout/hProcess4"/>
    <dgm:cxn modelId="{80AFFD9C-959B-4E87-A788-F0CAE7C2865D}" type="presOf" srcId="{63876271-2EE0-43DB-AC68-C1B1095EEB12}" destId="{AB49C4AA-B63B-4689-8E2A-FD489CC97165}" srcOrd="0" destOrd="0" presId="urn:microsoft.com/office/officeart/2005/8/layout/hProcess4"/>
    <dgm:cxn modelId="{DC0943CD-4151-4227-BB04-B50AF808C459}" type="presOf" srcId="{BE94838C-094B-4402-B58C-7D67BB15A7DA}" destId="{F7D545BD-C646-487A-9657-F8A79A314B5D}" srcOrd="1" destOrd="1" presId="urn:microsoft.com/office/officeart/2005/8/layout/hProcess4"/>
    <dgm:cxn modelId="{A84B762B-E968-4357-9263-AE2918DB12B6}" srcId="{B374421E-215C-48A0-BF7E-CAD0249CE958}" destId="{2B97670E-EBB4-4C6A-9D3A-ED79E8F8555E}" srcOrd="0" destOrd="0" parTransId="{BDF31C43-ABAD-4B76-980B-D88B60F78BC9}" sibTransId="{9C92008A-6BD8-4398-8213-E8383512EC2B}"/>
    <dgm:cxn modelId="{450145A0-4548-48BD-BABD-B0BE188873DF}" srcId="{63876271-2EE0-43DB-AC68-C1B1095EEB12}" destId="{B374421E-215C-48A0-BF7E-CAD0249CE958}" srcOrd="1" destOrd="0" parTransId="{9A4AF834-7436-4F46-8CFB-8DA9A81BC54D}" sibTransId="{215AD0F4-75D0-4897-A715-76421A7258D9}"/>
    <dgm:cxn modelId="{FF0FE52A-D76D-4785-8F63-022EEE479C5F}" type="presOf" srcId="{C02378A4-F5BF-4E2C-9EEA-4AD189F04127}" destId="{5998DDD8-5536-4ED0-AA7F-377C96DD6056}" srcOrd="1" destOrd="0" presId="urn:microsoft.com/office/officeart/2005/8/layout/hProcess4"/>
    <dgm:cxn modelId="{6B16321E-C563-4AC4-B528-C785A2F92AFB}" type="presOf" srcId="{EF199482-50B9-4D9F-8C54-0EB8E4BA4925}" destId="{E2A2ABCF-B2F1-4151-85D5-BD1BE162D97A}" srcOrd="0" destOrd="0" presId="urn:microsoft.com/office/officeart/2005/8/layout/hProcess4"/>
    <dgm:cxn modelId="{E05A18D0-43C6-4CAD-A0C4-B4D99901BF98}" type="presOf" srcId="{0EAF404F-DCA1-4C85-BF43-C5CBBF728854}" destId="{3F407284-1C62-4827-82DB-758B98E06636}" srcOrd="1" destOrd="0" presId="urn:microsoft.com/office/officeart/2005/8/layout/hProcess4"/>
    <dgm:cxn modelId="{E3C49CD8-6FC2-4E7F-ACA7-A85532CB2C26}" type="presParOf" srcId="{AB49C4AA-B63B-4689-8E2A-FD489CC97165}" destId="{370D3760-59C9-466B-8F26-801206AF879E}" srcOrd="0" destOrd="0" presId="urn:microsoft.com/office/officeart/2005/8/layout/hProcess4"/>
    <dgm:cxn modelId="{45CA40B9-93A3-44FF-80EC-A0ADDC653BA8}" type="presParOf" srcId="{AB49C4AA-B63B-4689-8E2A-FD489CC97165}" destId="{EF84D0AB-EE57-42F7-B2C2-AABA0CFF27A4}" srcOrd="1" destOrd="0" presId="urn:microsoft.com/office/officeart/2005/8/layout/hProcess4"/>
    <dgm:cxn modelId="{075E52EE-78CE-4704-A5CD-4671EF174EB9}" type="presParOf" srcId="{AB49C4AA-B63B-4689-8E2A-FD489CC97165}" destId="{17FD6C0C-8B51-485D-B741-3978DCDC5322}" srcOrd="2" destOrd="0" presId="urn:microsoft.com/office/officeart/2005/8/layout/hProcess4"/>
    <dgm:cxn modelId="{39195551-A8A9-47A0-BE6A-10023E3F9040}" type="presParOf" srcId="{17FD6C0C-8B51-485D-B741-3978DCDC5322}" destId="{4C881CBE-C60C-462E-8F49-6731929570B9}" srcOrd="0" destOrd="0" presId="urn:microsoft.com/office/officeart/2005/8/layout/hProcess4"/>
    <dgm:cxn modelId="{1044915D-50F8-4C02-8F01-8BEADE8C02E4}" type="presParOf" srcId="{4C881CBE-C60C-462E-8F49-6731929570B9}" destId="{7CEBFEB5-FD0C-4FBE-A2BC-F22DB3DCC87B}" srcOrd="0" destOrd="0" presId="urn:microsoft.com/office/officeart/2005/8/layout/hProcess4"/>
    <dgm:cxn modelId="{E2D094B3-A24D-47E7-B0F9-FEB4605B1CDB}" type="presParOf" srcId="{4C881CBE-C60C-462E-8F49-6731929570B9}" destId="{E570EB59-2C22-4786-A806-8407D6B62F26}" srcOrd="1" destOrd="0" presId="urn:microsoft.com/office/officeart/2005/8/layout/hProcess4"/>
    <dgm:cxn modelId="{1D8A3190-A15E-4DC1-9540-0F34E90DDD7F}" type="presParOf" srcId="{4C881CBE-C60C-462E-8F49-6731929570B9}" destId="{8A5371D3-0734-4B4B-9CE3-7D67BF751791}" srcOrd="2" destOrd="0" presId="urn:microsoft.com/office/officeart/2005/8/layout/hProcess4"/>
    <dgm:cxn modelId="{24DF36E6-8EF9-4713-8255-21CB521BA85B}" type="presParOf" srcId="{4C881CBE-C60C-462E-8F49-6731929570B9}" destId="{04641821-D080-4AE3-8D43-F7226DF18060}" srcOrd="3" destOrd="0" presId="urn:microsoft.com/office/officeart/2005/8/layout/hProcess4"/>
    <dgm:cxn modelId="{013DA56C-564A-43C0-9DEC-0831759AE07E}" type="presParOf" srcId="{4C881CBE-C60C-462E-8F49-6731929570B9}" destId="{62490044-25FF-4BC1-B4AE-723DC2E7CCA1}" srcOrd="4" destOrd="0" presId="urn:microsoft.com/office/officeart/2005/8/layout/hProcess4"/>
    <dgm:cxn modelId="{8B0CF7EA-5A3E-407C-9A6F-2F0952E0FE72}" type="presParOf" srcId="{17FD6C0C-8B51-485D-B741-3978DCDC5322}" destId="{889E42D6-DECC-46EC-AE46-38F62445FACB}" srcOrd="1" destOrd="0" presId="urn:microsoft.com/office/officeart/2005/8/layout/hProcess4"/>
    <dgm:cxn modelId="{32E82A49-F666-44AB-A103-AEC9040C8149}" type="presParOf" srcId="{17FD6C0C-8B51-485D-B741-3978DCDC5322}" destId="{05599C80-415F-4C35-814B-8702EC332FB2}" srcOrd="2" destOrd="0" presId="urn:microsoft.com/office/officeart/2005/8/layout/hProcess4"/>
    <dgm:cxn modelId="{A949F700-35E0-40A6-B900-403E9BA25807}" type="presParOf" srcId="{05599C80-415F-4C35-814B-8702EC332FB2}" destId="{B731874D-59A4-463B-9BCB-B46265FE4DCB}" srcOrd="0" destOrd="0" presId="urn:microsoft.com/office/officeart/2005/8/layout/hProcess4"/>
    <dgm:cxn modelId="{3849C330-4F90-41D6-A2D5-2FD5A74D6D48}" type="presParOf" srcId="{05599C80-415F-4C35-814B-8702EC332FB2}" destId="{B6B72ABB-32E3-480C-9998-E6F89DCB52DD}" srcOrd="1" destOrd="0" presId="urn:microsoft.com/office/officeart/2005/8/layout/hProcess4"/>
    <dgm:cxn modelId="{A5E810B9-C24F-4351-8C4F-F71703B4412C}" type="presParOf" srcId="{05599C80-415F-4C35-814B-8702EC332FB2}" destId="{7FCC98AA-2957-4691-91BE-23329DA96A1E}" srcOrd="2" destOrd="0" presId="urn:microsoft.com/office/officeart/2005/8/layout/hProcess4"/>
    <dgm:cxn modelId="{3691E1FE-11B2-427B-A81A-095691B476CE}" type="presParOf" srcId="{05599C80-415F-4C35-814B-8702EC332FB2}" destId="{9CB443A8-0CB6-49EF-933C-1B6DBC12840F}" srcOrd="3" destOrd="0" presId="urn:microsoft.com/office/officeart/2005/8/layout/hProcess4"/>
    <dgm:cxn modelId="{4B436005-94B3-4D79-BEAC-F37115CB0436}" type="presParOf" srcId="{05599C80-415F-4C35-814B-8702EC332FB2}" destId="{C34AA7F4-F1F4-474C-879E-3EE071BAFEE6}" srcOrd="4" destOrd="0" presId="urn:microsoft.com/office/officeart/2005/8/layout/hProcess4"/>
    <dgm:cxn modelId="{A238E323-1EAA-44C4-A30E-2C224C5009FA}" type="presParOf" srcId="{17FD6C0C-8B51-485D-B741-3978DCDC5322}" destId="{99B8D53E-92D0-4B6E-93AF-0F9D3CCFB757}" srcOrd="3" destOrd="0" presId="urn:microsoft.com/office/officeart/2005/8/layout/hProcess4"/>
    <dgm:cxn modelId="{778F52B5-564E-4A3E-BA6F-9516756F837F}" type="presParOf" srcId="{17FD6C0C-8B51-485D-B741-3978DCDC5322}" destId="{9DAC6D2A-1D4A-411C-B20D-F9609CA2FFF2}" srcOrd="4" destOrd="0" presId="urn:microsoft.com/office/officeart/2005/8/layout/hProcess4"/>
    <dgm:cxn modelId="{C7AD90A3-1D65-4577-93E8-ADBFEB37C296}" type="presParOf" srcId="{9DAC6D2A-1D4A-411C-B20D-F9609CA2FFF2}" destId="{98235DB1-55C6-4910-8176-4AE32D0034A6}" srcOrd="0" destOrd="0" presId="urn:microsoft.com/office/officeart/2005/8/layout/hProcess4"/>
    <dgm:cxn modelId="{29D0402C-6D99-4C74-A8C6-836C4F4D7626}" type="presParOf" srcId="{9DAC6D2A-1D4A-411C-B20D-F9609CA2FFF2}" destId="{CEDCFB34-9E9C-4D90-BF9F-5AD9A85AB136}" srcOrd="1" destOrd="0" presId="urn:microsoft.com/office/officeart/2005/8/layout/hProcess4"/>
    <dgm:cxn modelId="{27AFDF07-2079-4588-914B-5657F1CF8E27}" type="presParOf" srcId="{9DAC6D2A-1D4A-411C-B20D-F9609CA2FFF2}" destId="{5998DDD8-5536-4ED0-AA7F-377C96DD6056}" srcOrd="2" destOrd="0" presId="urn:microsoft.com/office/officeart/2005/8/layout/hProcess4"/>
    <dgm:cxn modelId="{6FF5443B-DD7C-4EE2-A99B-60A38E3870BA}" type="presParOf" srcId="{9DAC6D2A-1D4A-411C-B20D-F9609CA2FFF2}" destId="{E2A2ABCF-B2F1-4151-85D5-BD1BE162D97A}" srcOrd="3" destOrd="0" presId="urn:microsoft.com/office/officeart/2005/8/layout/hProcess4"/>
    <dgm:cxn modelId="{728BA920-8BEF-4818-A707-C85FCA013B5D}" type="presParOf" srcId="{9DAC6D2A-1D4A-411C-B20D-F9609CA2FFF2}" destId="{B8EE920B-C612-4403-BA39-9C304F40CFDD}" srcOrd="4" destOrd="0" presId="urn:microsoft.com/office/officeart/2005/8/layout/hProcess4"/>
    <dgm:cxn modelId="{11DE9775-C0EC-4F58-88F4-ACF2FB3372FC}" type="presParOf" srcId="{17FD6C0C-8B51-485D-B741-3978DCDC5322}" destId="{B28DC084-220E-4B73-942A-9BECB13DBC99}" srcOrd="5" destOrd="0" presId="urn:microsoft.com/office/officeart/2005/8/layout/hProcess4"/>
    <dgm:cxn modelId="{0DF55393-4092-4DA8-8041-3C0B0E9F7039}" type="presParOf" srcId="{17FD6C0C-8B51-485D-B741-3978DCDC5322}" destId="{A52C65F6-A807-44DB-9EF9-96DEE41D0EA6}" srcOrd="6" destOrd="0" presId="urn:microsoft.com/office/officeart/2005/8/layout/hProcess4"/>
    <dgm:cxn modelId="{D0C99074-DE8C-40DE-8853-01C77BCB9DB4}" type="presParOf" srcId="{A52C65F6-A807-44DB-9EF9-96DEE41D0EA6}" destId="{BC9648DF-3617-4764-AF12-12D14F736722}" srcOrd="0" destOrd="0" presId="urn:microsoft.com/office/officeart/2005/8/layout/hProcess4"/>
    <dgm:cxn modelId="{5F364A3D-AAC7-41AB-9DFC-A0FAFC14362C}" type="presParOf" srcId="{A52C65F6-A807-44DB-9EF9-96DEE41D0EA6}" destId="{ABAA0859-ECD4-4985-A7E9-F9128CB552A7}" srcOrd="1" destOrd="0" presId="urn:microsoft.com/office/officeart/2005/8/layout/hProcess4"/>
    <dgm:cxn modelId="{4391A630-E98F-4274-B070-621FCC4BF45B}" type="presParOf" srcId="{A52C65F6-A807-44DB-9EF9-96DEE41D0EA6}" destId="{F7D545BD-C646-487A-9657-F8A79A314B5D}" srcOrd="2" destOrd="0" presId="urn:microsoft.com/office/officeart/2005/8/layout/hProcess4"/>
    <dgm:cxn modelId="{E256004A-4C30-4848-9CF1-2D4B0F59B18E}" type="presParOf" srcId="{A52C65F6-A807-44DB-9EF9-96DEE41D0EA6}" destId="{C74CE979-25A5-4BC3-8757-D8F13844A207}" srcOrd="3" destOrd="0" presId="urn:microsoft.com/office/officeart/2005/8/layout/hProcess4"/>
    <dgm:cxn modelId="{4C91DDA4-471C-4913-A2DF-3AA00BFEF52F}" type="presParOf" srcId="{A52C65F6-A807-44DB-9EF9-96DEE41D0EA6}" destId="{500A4CE8-5351-47AC-958B-0757625B6A43}" srcOrd="4" destOrd="0" presId="urn:microsoft.com/office/officeart/2005/8/layout/hProcess4"/>
    <dgm:cxn modelId="{9313FDFF-0656-4A6C-9416-91485B3742E9}" type="presParOf" srcId="{17FD6C0C-8B51-485D-B741-3978DCDC5322}" destId="{5507BE57-C0D3-4F4A-B7FF-60DB5B3DC1E4}" srcOrd="7" destOrd="0" presId="urn:microsoft.com/office/officeart/2005/8/layout/hProcess4"/>
    <dgm:cxn modelId="{A306EBCD-7ACE-4138-BC28-C2DB75D9432F}" type="presParOf" srcId="{17FD6C0C-8B51-485D-B741-3978DCDC5322}" destId="{5B67ABFC-8BD4-482D-8374-38FB13901EFF}" srcOrd="8" destOrd="0" presId="urn:microsoft.com/office/officeart/2005/8/layout/hProcess4"/>
    <dgm:cxn modelId="{B7DCF145-7DF5-4986-BACA-40755C083BFA}" type="presParOf" srcId="{5B67ABFC-8BD4-482D-8374-38FB13901EFF}" destId="{B8681D06-BC5C-46CD-A032-2F0436AC2C77}" srcOrd="0" destOrd="0" presId="urn:microsoft.com/office/officeart/2005/8/layout/hProcess4"/>
    <dgm:cxn modelId="{1555CBE7-241A-42C8-A025-6DD6FBEEC333}" type="presParOf" srcId="{5B67ABFC-8BD4-482D-8374-38FB13901EFF}" destId="{000DE72B-3DFD-491C-9596-3C9A99D01D7F}" srcOrd="1" destOrd="0" presId="urn:microsoft.com/office/officeart/2005/8/layout/hProcess4"/>
    <dgm:cxn modelId="{864EDF4B-63DE-4DB5-9C7D-ABB860601694}" type="presParOf" srcId="{5B67ABFC-8BD4-482D-8374-38FB13901EFF}" destId="{3F407284-1C62-4827-82DB-758B98E06636}" srcOrd="2" destOrd="0" presId="urn:microsoft.com/office/officeart/2005/8/layout/hProcess4"/>
    <dgm:cxn modelId="{F2A5E499-32CE-4602-A927-D40E6D7DD21D}" type="presParOf" srcId="{5B67ABFC-8BD4-482D-8374-38FB13901EFF}" destId="{F99F8D48-3D7B-4C37-812F-2658F04F7FFD}" srcOrd="3" destOrd="0" presId="urn:microsoft.com/office/officeart/2005/8/layout/hProcess4"/>
    <dgm:cxn modelId="{445CF6C5-4C91-4355-ABF4-FB48CAECF290}" type="presParOf" srcId="{5B67ABFC-8BD4-482D-8374-38FB13901EFF}" destId="{CDE47636-5E12-496F-8B9E-976F749A3781}"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D2D53-71FB-854F-B3C1-4EFD99608C43}">
      <dsp:nvSpPr>
        <dsp:cNvPr id="0" name=""/>
        <dsp:cNvSpPr/>
      </dsp:nvSpPr>
      <dsp:spPr>
        <a:xfrm rot="5400000">
          <a:off x="8685035" y="1709444"/>
          <a:ext cx="3394042" cy="923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41" tIns="0" rIns="365760" bIns="0" numCol="1" spcCol="1270" rtlCol="1" anchor="ctr" anchorCtr="0">
          <a:noAutofit/>
        </a:bodyPr>
        <a:lstStyle/>
        <a:p>
          <a:pPr lvl="0" algn="l" defTabSz="622300" rtl="1">
            <a:lnSpc>
              <a:spcPct val="90000"/>
            </a:lnSpc>
            <a:spcBef>
              <a:spcPct val="0"/>
            </a:spcBef>
            <a:spcAft>
              <a:spcPct val="35000"/>
            </a:spcAft>
          </a:pPr>
          <a:r>
            <a:rPr lang="ar-DZ" sz="1400" kern="1200" spc="0" noProof="0" smtClean="0">
              <a:latin typeface="Tahoma" panose="020B0604030504040204" pitchFamily="34" charset="0"/>
              <a:ea typeface="Tahoma" panose="020B0604030504040204" pitchFamily="34" charset="0"/>
              <a:cs typeface="Tahoma" panose="020B0604030504040204" pitchFamily="34" charset="0"/>
            </a:rPr>
            <a:t>الوظيفة</a:t>
          </a:r>
          <a:endParaRPr lang="ar-SA" sz="1400" kern="1200" spc="0" noProof="0" dirty="0">
            <a:latin typeface="Tahoma" panose="020B0604030504040204" pitchFamily="34" charset="0"/>
            <a:ea typeface="Tahoma" panose="020B0604030504040204" pitchFamily="34" charset="0"/>
            <a:cs typeface="Tahoma" panose="020B0604030504040204" pitchFamily="34" charset="0"/>
          </a:endParaRPr>
        </a:p>
      </dsp:txBody>
      <dsp:txXfrm>
        <a:off x="8685035" y="1709444"/>
        <a:ext cx="3394042" cy="923790"/>
      </dsp:txXfrm>
    </dsp:sp>
    <dsp:sp modelId="{C42ACF7D-21CE-C842-AFA6-6CA2370C8B33}">
      <dsp:nvSpPr>
        <dsp:cNvPr id="0" name=""/>
        <dsp:cNvSpPr/>
      </dsp:nvSpPr>
      <dsp:spPr>
        <a:xfrm>
          <a:off x="8601700" y="585762"/>
          <a:ext cx="1795422" cy="35316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46441" rIns="113792" bIns="113792" numCol="1" spcCol="1270" rtlCol="1" anchor="t" anchorCtr="0">
          <a:noAutofit/>
        </a:bodyPr>
        <a:lstStyle/>
        <a:p>
          <a:pPr marL="0" lvl="1" indent="-171450" algn="r" defTabSz="711200" rtl="1">
            <a:lnSpc>
              <a:spcPct val="100000"/>
            </a:lnSpc>
            <a:spcBef>
              <a:spcPct val="0"/>
            </a:spcBef>
            <a:spcAft>
              <a:spcPct val="15000"/>
            </a:spcAft>
            <a:buChar char="••"/>
          </a:pPr>
          <a:r>
            <a:rPr lang="ar-DZ" sz="1600" b="0" i="0" kern="1200" noProof="0" dirty="0" smtClean="0">
              <a:latin typeface="Tahoma" panose="020B0604030504040204" pitchFamily="34" charset="0"/>
              <a:ea typeface="Tahoma" panose="020B0604030504040204" pitchFamily="34" charset="0"/>
              <a:cs typeface="Tahoma" panose="020B0604030504040204" pitchFamily="34" charset="0"/>
            </a:rPr>
            <a:t>يؤكد فرغسون في ظاهرة ازدواجية اللغة أن الوظيفة التي يؤديها الشكل اللغوي من أهم خصائص هذه الظاهرة فهناك بعض المناسبات تحتم استخدام اللغة العليا كاللهجة العربية الفصحى.</a:t>
          </a:r>
          <a:endParaRPr lang="ar-SA" sz="1600" b="0" i="0" kern="1200" noProof="0" dirty="0">
            <a:latin typeface="Tahoma" panose="020B0604030504040204" pitchFamily="34" charset="0"/>
            <a:ea typeface="Tahoma" panose="020B0604030504040204" pitchFamily="34" charset="0"/>
            <a:cs typeface="Tahoma" panose="020B0604030504040204" pitchFamily="34" charset="0"/>
          </a:endParaRPr>
        </a:p>
      </dsp:txBody>
      <dsp:txXfrm>
        <a:off x="8601700" y="585762"/>
        <a:ext cx="1795422" cy="3531603"/>
      </dsp:txXfrm>
    </dsp:sp>
    <dsp:sp modelId="{EC32CD1C-6103-8E4A-9A03-69F7EAC7A3DB}">
      <dsp:nvSpPr>
        <dsp:cNvPr id="0" name=""/>
        <dsp:cNvSpPr/>
      </dsp:nvSpPr>
      <dsp:spPr>
        <a:xfrm rot="11134681" flipH="1" flipV="1">
          <a:off x="10290730" y="140839"/>
          <a:ext cx="388691" cy="204838"/>
        </a:xfrm>
        <a:prstGeom prst="rect">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367BAA-4EB9-4754-9524-1E316201F7A9}">
      <dsp:nvSpPr>
        <dsp:cNvPr id="0" name=""/>
        <dsp:cNvSpPr/>
      </dsp:nvSpPr>
      <dsp:spPr>
        <a:xfrm rot="5400000">
          <a:off x="6391998" y="2061228"/>
          <a:ext cx="3394042" cy="27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65760" rIns="182880" bIns="182880" numCol="1" spcCol="1270" rtlCol="1" anchor="t" anchorCtr="0">
          <a:noAutofit/>
        </a:bodyPr>
        <a:lstStyle/>
        <a:p>
          <a:pPr marL="0" lvl="0" algn="l" defTabSz="711200" rtl="1">
            <a:lnSpc>
              <a:spcPct val="100000"/>
            </a:lnSpc>
            <a:spcBef>
              <a:spcPct val="0"/>
            </a:spcBef>
            <a:spcAft>
              <a:spcPct val="35000"/>
            </a:spcAft>
            <a:buNone/>
          </a:pPr>
          <a:r>
            <a:rPr lang="ar-DZ" sz="1600" b="0" i="0" kern="1200" noProof="0" dirty="0" smtClean="0">
              <a:latin typeface="Tahoma" panose="020B0604030504040204" pitchFamily="34" charset="0"/>
              <a:ea typeface="Tahoma" panose="020B0604030504040204" pitchFamily="34" charset="0"/>
              <a:cs typeface="Tahoma" panose="020B0604030504040204" pitchFamily="34" charset="0"/>
            </a:rPr>
            <a:t>المنزلة</a:t>
          </a:r>
          <a:endParaRPr lang="ar-SA" sz="1600" kern="1200" noProof="0" dirty="0">
            <a:latin typeface="Tahoma" panose="020B0604030504040204" pitchFamily="34" charset="0"/>
            <a:ea typeface="Tahoma" panose="020B0604030504040204" pitchFamily="34" charset="0"/>
            <a:cs typeface="Tahoma" panose="020B0604030504040204" pitchFamily="34" charset="0"/>
          </a:endParaRPr>
        </a:p>
      </dsp:txBody>
      <dsp:txXfrm>
        <a:off x="6391998" y="2061228"/>
        <a:ext cx="3394042" cy="279429"/>
      </dsp:txXfrm>
    </dsp:sp>
    <dsp:sp modelId="{DD85E391-0EE4-41F3-B2AF-B328EA9F563A}">
      <dsp:nvSpPr>
        <dsp:cNvPr id="0" name=""/>
        <dsp:cNvSpPr/>
      </dsp:nvSpPr>
      <dsp:spPr>
        <a:xfrm>
          <a:off x="6227985" y="503921"/>
          <a:ext cx="2050785" cy="3394042"/>
        </a:xfrm>
        <a:prstGeom prst="rect">
          <a:avLst/>
        </a:prstGeom>
        <a:solidFill>
          <a:schemeClr val="accent2">
            <a:hueOff val="-3148904"/>
            <a:satOff val="4353"/>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46441" rIns="113792" bIns="113792" numCol="1" spcCol="1270" rtlCol="1" anchor="t" anchorCtr="0">
          <a:noAutofit/>
        </a:bodyPr>
        <a:lstStyle/>
        <a:p>
          <a:pPr marL="0" lvl="1" indent="-171450" algn="r" defTabSz="711200" rtl="1">
            <a:lnSpc>
              <a:spcPct val="100000"/>
            </a:lnSpc>
            <a:spcBef>
              <a:spcPct val="0"/>
            </a:spcBef>
            <a:spcAft>
              <a:spcPct val="15000"/>
            </a:spcAft>
            <a:buChar char="••"/>
          </a:pPr>
          <a:r>
            <a:rPr lang="ar-DZ" sz="1600" b="0" i="0" kern="1200" noProof="0" dirty="0" smtClean="0">
              <a:latin typeface="Tahoma" panose="020B0604030504040204" pitchFamily="34" charset="0"/>
              <a:ea typeface="Tahoma" panose="020B0604030504040204" pitchFamily="34" charset="0"/>
              <a:cs typeface="Tahoma" panose="020B0604030504040204" pitchFamily="34" charset="0"/>
            </a:rPr>
            <a:t>المنزلة أو المكانة التي هي من بين خصائص ازدواجية اللغة فاللهجة العليا يعتبرها جميع أفراد المجتمع لهجة عالمية المستوى ولايقارن مستواها بمستوى </a:t>
          </a:r>
          <a:r>
            <a:rPr lang="ar-DZ" sz="1600" b="0" i="0" kern="1200" noProof="0" smtClean="0">
              <a:latin typeface="Tahoma" panose="020B0604030504040204" pitchFamily="34" charset="0"/>
              <a:ea typeface="Tahoma" panose="020B0604030504040204" pitchFamily="34" charset="0"/>
              <a:cs typeface="Tahoma" panose="020B0604030504040204" pitchFamily="34" charset="0"/>
            </a:rPr>
            <a:t>اللهجة الدنيا.</a:t>
          </a:r>
          <a:endParaRPr lang="ar-SA" sz="1600" b="0" i="0" kern="1200" noProof="0" dirty="0">
            <a:latin typeface="Tahoma" panose="020B0604030504040204" pitchFamily="34" charset="0"/>
            <a:ea typeface="Tahoma" panose="020B0604030504040204" pitchFamily="34" charset="0"/>
            <a:cs typeface="Tahoma" panose="020B0604030504040204" pitchFamily="34" charset="0"/>
          </a:endParaRPr>
        </a:p>
      </dsp:txBody>
      <dsp:txXfrm>
        <a:off x="6227985" y="503921"/>
        <a:ext cx="2050785" cy="3394042"/>
      </dsp:txXfrm>
    </dsp:sp>
    <dsp:sp modelId="{7402323B-958A-48FB-AC28-CD358D4E10A7}">
      <dsp:nvSpPr>
        <dsp:cNvPr id="0" name=""/>
        <dsp:cNvSpPr/>
      </dsp:nvSpPr>
      <dsp:spPr>
        <a:xfrm>
          <a:off x="8172550" y="220733"/>
          <a:ext cx="228768" cy="264043"/>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CEF08B-7EB1-4371-AADD-4D16B9D5BFFB}">
      <dsp:nvSpPr>
        <dsp:cNvPr id="0" name=""/>
        <dsp:cNvSpPr/>
      </dsp:nvSpPr>
      <dsp:spPr>
        <a:xfrm rot="5400000">
          <a:off x="4021317" y="2016628"/>
          <a:ext cx="3394042" cy="27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365760" rIns="182880" bIns="182880" numCol="1" spcCol="1270" rtlCol="1" anchor="t" anchorCtr="0">
          <a:noAutofit/>
        </a:bodyPr>
        <a:lstStyle/>
        <a:p>
          <a:pPr marL="0" lvl="0" algn="l" defTabSz="711200" rtl="1">
            <a:lnSpc>
              <a:spcPct val="100000"/>
            </a:lnSpc>
            <a:spcBef>
              <a:spcPct val="0"/>
            </a:spcBef>
            <a:spcAft>
              <a:spcPct val="35000"/>
            </a:spcAft>
            <a:buNone/>
          </a:pPr>
          <a:r>
            <a:rPr lang="ar-DZ" sz="1600" b="0" i="0" kern="1200" noProof="0" dirty="0" smtClean="0">
              <a:latin typeface="Tahoma" panose="020B0604030504040204" pitchFamily="34" charset="0"/>
              <a:ea typeface="Tahoma" panose="020B0604030504040204" pitchFamily="34" charset="0"/>
              <a:cs typeface="Tahoma" panose="020B0604030504040204" pitchFamily="34" charset="0"/>
            </a:rPr>
            <a:t>الانتاج الأدبي</a:t>
          </a:r>
          <a:endParaRPr lang="ar-SA" sz="1600" kern="1200" noProof="0" dirty="0">
            <a:latin typeface="Tahoma" panose="020B0604030504040204" pitchFamily="34" charset="0"/>
            <a:ea typeface="Tahoma" panose="020B0604030504040204" pitchFamily="34" charset="0"/>
            <a:cs typeface="Tahoma" panose="020B0604030504040204" pitchFamily="34" charset="0"/>
          </a:endParaRPr>
        </a:p>
      </dsp:txBody>
      <dsp:txXfrm>
        <a:off x="4021317" y="2016628"/>
        <a:ext cx="3394042" cy="279429"/>
      </dsp:txXfrm>
    </dsp:sp>
    <dsp:sp modelId="{4D029E20-ACF4-432B-9B7A-A0C7A3A8B09F}">
      <dsp:nvSpPr>
        <dsp:cNvPr id="0" name=""/>
        <dsp:cNvSpPr/>
      </dsp:nvSpPr>
      <dsp:spPr>
        <a:xfrm>
          <a:off x="4186769" y="459321"/>
          <a:ext cx="1391854" cy="3394042"/>
        </a:xfrm>
        <a:prstGeom prst="rect">
          <a:avLst/>
        </a:prstGeom>
        <a:solidFill>
          <a:schemeClr val="accent2">
            <a:hueOff val="-6297807"/>
            <a:satOff val="8706"/>
            <a:lumOff val="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46441" rIns="113792" bIns="113792" numCol="1" spcCol="1270" rtlCol="1" anchor="t" anchorCtr="0">
          <a:noAutofit/>
        </a:bodyPr>
        <a:lstStyle/>
        <a:p>
          <a:pPr marL="0" lvl="1" indent="-171450" algn="r" defTabSz="711200" rtl="1">
            <a:lnSpc>
              <a:spcPct val="100000"/>
            </a:lnSpc>
            <a:spcBef>
              <a:spcPct val="0"/>
            </a:spcBef>
            <a:spcAft>
              <a:spcPct val="15000"/>
            </a:spcAft>
            <a:buChar char="••"/>
          </a:pPr>
          <a:r>
            <a:rPr lang="ar-DZ" sz="1600" b="0" i="0" kern="1200" noProof="0" dirty="0" smtClean="0">
              <a:latin typeface="Tahoma" panose="020B0604030504040204" pitchFamily="34" charset="0"/>
              <a:ea typeface="Tahoma" panose="020B0604030504040204" pitchFamily="34" charset="0"/>
              <a:cs typeface="Tahoma" panose="020B0604030504040204" pitchFamily="34" charset="0"/>
            </a:rPr>
            <a:t>يمتاز الشكل الأعلى من اللغة بانتاج أدبي أكبر من الذي تحظى به اللهجة الدنيا</a:t>
          </a:r>
          <a:endParaRPr lang="ar-SA" sz="1600" b="0" i="0" kern="1200" noProof="0" dirty="0">
            <a:latin typeface="Tahoma" panose="020B0604030504040204" pitchFamily="34" charset="0"/>
            <a:ea typeface="Tahoma" panose="020B0604030504040204" pitchFamily="34" charset="0"/>
            <a:cs typeface="Tahoma" panose="020B0604030504040204" pitchFamily="34" charset="0"/>
          </a:endParaRPr>
        </a:p>
      </dsp:txBody>
      <dsp:txXfrm>
        <a:off x="4186769" y="459321"/>
        <a:ext cx="1391854" cy="3394042"/>
      </dsp:txXfrm>
    </dsp:sp>
    <dsp:sp modelId="{3FE94D6F-6075-4CCE-A1F2-03BCEFDED818}">
      <dsp:nvSpPr>
        <dsp:cNvPr id="0" name=""/>
        <dsp:cNvSpPr/>
      </dsp:nvSpPr>
      <dsp:spPr>
        <a:xfrm flipV="1">
          <a:off x="5499687" y="282482"/>
          <a:ext cx="157871" cy="174844"/>
        </a:xfrm>
        <a:prstGeom prst="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8DF5E3-0DA1-8247-A7D3-3BEC651E4C7E}">
      <dsp:nvSpPr>
        <dsp:cNvPr id="0" name=""/>
        <dsp:cNvSpPr/>
      </dsp:nvSpPr>
      <dsp:spPr>
        <a:xfrm rot="5400000">
          <a:off x="1980101" y="2050473"/>
          <a:ext cx="3394042" cy="27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41" tIns="0" rIns="365760" bIns="0" numCol="1" spcCol="1270" rtlCol="1" anchor="ctr" anchorCtr="0">
          <a:noAutofit/>
        </a:bodyPr>
        <a:lstStyle/>
        <a:p>
          <a:pPr lvl="0" algn="l" defTabSz="622300" rtl="1">
            <a:lnSpc>
              <a:spcPct val="90000"/>
            </a:lnSpc>
            <a:spcBef>
              <a:spcPct val="0"/>
            </a:spcBef>
            <a:spcAft>
              <a:spcPct val="35000"/>
            </a:spcAft>
          </a:pPr>
          <a:r>
            <a:rPr lang="ar-DZ" sz="1400" kern="1200" noProof="0" dirty="0" smtClean="0">
              <a:latin typeface="Tahoma" panose="020B0604030504040204" pitchFamily="34" charset="0"/>
              <a:ea typeface="Tahoma" panose="020B0604030504040204" pitchFamily="34" charset="0"/>
              <a:cs typeface="Tahoma" panose="020B0604030504040204" pitchFamily="34" charset="0"/>
            </a:rPr>
            <a:t>الاكتساب</a:t>
          </a:r>
          <a:endParaRPr lang="ar-SA" sz="1400" kern="1200" noProof="0" dirty="0">
            <a:latin typeface="Tahoma" panose="020B0604030504040204" pitchFamily="34" charset="0"/>
            <a:ea typeface="Tahoma" panose="020B0604030504040204" pitchFamily="34" charset="0"/>
            <a:cs typeface="Tahoma" panose="020B0604030504040204" pitchFamily="34" charset="0"/>
          </a:endParaRPr>
        </a:p>
      </dsp:txBody>
      <dsp:txXfrm>
        <a:off x="1980101" y="2050473"/>
        <a:ext cx="3394042" cy="279429"/>
      </dsp:txXfrm>
    </dsp:sp>
    <dsp:sp modelId="{2F7D9DAC-A22B-EF4A-95AA-7545855E7DA1}">
      <dsp:nvSpPr>
        <dsp:cNvPr id="0" name=""/>
        <dsp:cNvSpPr/>
      </dsp:nvSpPr>
      <dsp:spPr>
        <a:xfrm>
          <a:off x="2145554" y="461974"/>
          <a:ext cx="1391854" cy="3140779"/>
        </a:xfrm>
        <a:prstGeom prst="rect">
          <a:avLst/>
        </a:prstGeom>
        <a:solidFill>
          <a:schemeClr val="accent2">
            <a:hueOff val="-9446711"/>
            <a:satOff val="13059"/>
            <a:lumOff val="5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365760" rIns="182880" bIns="182880" numCol="1" spcCol="1270" rtlCol="1" anchor="t" anchorCtr="0">
          <a:noAutofit/>
        </a:bodyPr>
        <a:lstStyle/>
        <a:p>
          <a:pPr marL="0" lvl="1" indent="-171450" algn="r" defTabSz="711200" rtl="1">
            <a:lnSpc>
              <a:spcPct val="100000"/>
            </a:lnSpc>
            <a:spcBef>
              <a:spcPct val="0"/>
            </a:spcBef>
            <a:spcAft>
              <a:spcPct val="15000"/>
            </a:spcAft>
            <a:buChar char="••"/>
          </a:pPr>
          <a:r>
            <a:rPr lang="ar-DZ" sz="1600" kern="1200" noProof="0" dirty="0" smtClean="0">
              <a:latin typeface="Tahoma" panose="020B0604030504040204" pitchFamily="34" charset="0"/>
              <a:ea typeface="Tahoma" panose="020B0604030504040204" pitchFamily="34" charset="0"/>
              <a:cs typeface="Tahoma" panose="020B0604030504040204" pitchFamily="34" charset="0"/>
            </a:rPr>
            <a:t>يقصد بها اكتساب الوسيلة التي يتم عن طريقها اكتساب اللغة كلغة الأم.</a:t>
          </a:r>
          <a:endParaRPr lang="ar-SA" sz="1600" kern="1200" noProof="0" dirty="0">
            <a:latin typeface="Tahoma" panose="020B0604030504040204" pitchFamily="34" charset="0"/>
            <a:ea typeface="Tahoma" panose="020B0604030504040204" pitchFamily="34" charset="0"/>
            <a:cs typeface="Tahoma" panose="020B0604030504040204" pitchFamily="34" charset="0"/>
          </a:endParaRPr>
        </a:p>
        <a:p>
          <a:pPr marL="0" lvl="1" indent="-171450" algn="r" defTabSz="711200" rtl="1">
            <a:lnSpc>
              <a:spcPct val="100000"/>
            </a:lnSpc>
            <a:spcBef>
              <a:spcPct val="0"/>
            </a:spcBef>
            <a:spcAft>
              <a:spcPct val="15000"/>
            </a:spcAft>
            <a:buChar char="••"/>
          </a:pPr>
          <a:endParaRPr lang="ar-SA" sz="1600" b="0" i="0" kern="1200" noProof="0" dirty="0">
            <a:latin typeface="Tahoma" panose="020B0604030504040204" pitchFamily="34" charset="0"/>
            <a:ea typeface="Tahoma" panose="020B0604030504040204" pitchFamily="34" charset="0"/>
            <a:cs typeface="Tahoma" panose="020B0604030504040204" pitchFamily="34" charset="0"/>
          </a:endParaRPr>
        </a:p>
      </dsp:txBody>
      <dsp:txXfrm>
        <a:off x="2145554" y="461974"/>
        <a:ext cx="1391854" cy="3140779"/>
      </dsp:txXfrm>
    </dsp:sp>
    <dsp:sp modelId="{FDF0BD95-1B70-DB43-AE1B-E9257FB872D9}">
      <dsp:nvSpPr>
        <dsp:cNvPr id="0" name=""/>
        <dsp:cNvSpPr/>
      </dsp:nvSpPr>
      <dsp:spPr>
        <a:xfrm>
          <a:off x="3257978" y="282482"/>
          <a:ext cx="558858" cy="242533"/>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7A0D9A-A8D1-0B47-A497-E19ECC63F4B1}">
      <dsp:nvSpPr>
        <dsp:cNvPr id="0" name=""/>
        <dsp:cNvSpPr/>
      </dsp:nvSpPr>
      <dsp:spPr>
        <a:xfrm rot="5400000">
          <a:off x="-61114" y="2232118"/>
          <a:ext cx="3394042" cy="279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441" tIns="0" rIns="365760" bIns="0" numCol="1" spcCol="1270" rtlCol="1" anchor="ctr" anchorCtr="0">
          <a:noAutofit/>
        </a:bodyPr>
        <a:lstStyle/>
        <a:p>
          <a:pPr lvl="0" algn="l" defTabSz="622300" rtl="1">
            <a:lnSpc>
              <a:spcPct val="90000"/>
            </a:lnSpc>
            <a:spcBef>
              <a:spcPct val="0"/>
            </a:spcBef>
            <a:spcAft>
              <a:spcPct val="35000"/>
            </a:spcAft>
          </a:pPr>
          <a:r>
            <a:rPr lang="ar-DZ" sz="1400" kern="1200" noProof="0" dirty="0" smtClean="0">
              <a:latin typeface="Tahoma" panose="020B0604030504040204" pitchFamily="34" charset="0"/>
              <a:ea typeface="Tahoma" panose="020B0604030504040204" pitchFamily="34" charset="0"/>
              <a:cs typeface="Tahoma" panose="020B0604030504040204" pitchFamily="34" charset="0"/>
            </a:rPr>
            <a:t>المعيارية أو التقنين</a:t>
          </a:r>
          <a:endParaRPr lang="ar-SA" sz="1400" kern="1200" noProof="0" dirty="0">
            <a:latin typeface="Tahoma" panose="020B0604030504040204" pitchFamily="34" charset="0"/>
            <a:ea typeface="Tahoma" panose="020B0604030504040204" pitchFamily="34" charset="0"/>
            <a:cs typeface="Tahoma" panose="020B0604030504040204" pitchFamily="34" charset="0"/>
          </a:endParaRPr>
        </a:p>
      </dsp:txBody>
      <dsp:txXfrm>
        <a:off x="-61114" y="2232118"/>
        <a:ext cx="3394042" cy="279429"/>
      </dsp:txXfrm>
    </dsp:sp>
    <dsp:sp modelId="{1CD02B52-7AAB-824B-8167-87ED29CB8B53}">
      <dsp:nvSpPr>
        <dsp:cNvPr id="0" name=""/>
        <dsp:cNvSpPr/>
      </dsp:nvSpPr>
      <dsp:spPr>
        <a:xfrm>
          <a:off x="104338" y="643620"/>
          <a:ext cx="1391854" cy="3140779"/>
        </a:xfrm>
        <a:prstGeom prst="rect">
          <a:avLst/>
        </a:prstGeom>
        <a:solidFill>
          <a:schemeClr val="accent2">
            <a:hueOff val="-12595615"/>
            <a:satOff val="17412"/>
            <a:lumOff val="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365760" rIns="182880" bIns="182880" numCol="1" spcCol="1270" rtlCol="1" anchor="t" anchorCtr="0">
          <a:noAutofit/>
        </a:bodyPr>
        <a:lstStyle/>
        <a:p>
          <a:pPr marL="0" lvl="1" indent="-171450" algn="r" defTabSz="711200" rtl="1">
            <a:lnSpc>
              <a:spcPct val="100000"/>
            </a:lnSpc>
            <a:spcBef>
              <a:spcPct val="0"/>
            </a:spcBef>
            <a:spcAft>
              <a:spcPct val="15000"/>
            </a:spcAft>
            <a:buChar char="••"/>
          </a:pPr>
          <a:r>
            <a:rPr lang="ar-DZ" sz="1600" b="0" i="0" kern="1200" noProof="0" dirty="0" smtClean="0">
              <a:latin typeface="Tahoma" panose="020B0604030504040204" pitchFamily="34" charset="0"/>
              <a:ea typeface="Tahoma" panose="020B0604030504040204" pitchFamily="34" charset="0"/>
              <a:cs typeface="Tahoma" panose="020B0604030504040204" pitchFamily="34" charset="0"/>
            </a:rPr>
            <a:t> ففي ازدواجية اللغة يكون الشكل اللغوي دائما هو الشكل الذي نكتب به العديد من كتب النحو والصرف .</a:t>
          </a:r>
          <a:endParaRPr lang="ar-SA" sz="1600" kern="1200" noProof="0" dirty="0">
            <a:latin typeface="Tahoma" panose="020B0604030504040204" pitchFamily="34" charset="0"/>
            <a:ea typeface="Tahoma" panose="020B0604030504040204" pitchFamily="34" charset="0"/>
            <a:cs typeface="Tahoma" panose="020B0604030504040204" pitchFamily="34" charset="0"/>
          </a:endParaRPr>
        </a:p>
        <a:p>
          <a:pPr marL="0" lvl="1" indent="-171450" algn="r" defTabSz="711200" rtl="1">
            <a:lnSpc>
              <a:spcPct val="100000"/>
            </a:lnSpc>
            <a:spcBef>
              <a:spcPct val="0"/>
            </a:spcBef>
            <a:spcAft>
              <a:spcPct val="15000"/>
            </a:spcAft>
            <a:buChar char="••"/>
          </a:pPr>
          <a:endParaRPr lang="ar-SA" sz="1600" b="0" i="0" kern="1200" noProof="0" dirty="0">
            <a:latin typeface="Tahoma" panose="020B0604030504040204" pitchFamily="34" charset="0"/>
            <a:ea typeface="Tahoma" panose="020B0604030504040204" pitchFamily="34" charset="0"/>
            <a:cs typeface="Tahoma" panose="020B0604030504040204" pitchFamily="34" charset="0"/>
          </a:endParaRPr>
        </a:p>
      </dsp:txBody>
      <dsp:txXfrm>
        <a:off x="104338" y="643620"/>
        <a:ext cx="1391854" cy="3140779"/>
      </dsp:txXfrm>
    </dsp:sp>
    <dsp:sp modelId="{5B940741-26B1-D34D-A59D-2B9F319A0519}">
      <dsp:nvSpPr>
        <dsp:cNvPr id="0" name=""/>
        <dsp:cNvSpPr/>
      </dsp:nvSpPr>
      <dsp:spPr>
        <a:xfrm flipV="1">
          <a:off x="1216763" y="282482"/>
          <a:ext cx="558858" cy="605825"/>
        </a:xfrm>
        <a:prstGeom prst="rect">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48554-1828-46B6-8A8E-1DB52F2A75E7}">
      <dsp:nvSpPr>
        <dsp:cNvPr id="0" name=""/>
        <dsp:cNvSpPr/>
      </dsp:nvSpPr>
      <dsp:spPr>
        <a:xfrm rot="16200000">
          <a:off x="-1832332" y="2781063"/>
          <a:ext cx="4226560" cy="44831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395389" bIns="0" numCol="1" spcCol="1270" anchor="t" anchorCtr="0">
          <a:noAutofit/>
        </a:bodyPr>
        <a:lstStyle/>
        <a:p>
          <a:pPr lvl="0" algn="r" defTabSz="1511300">
            <a:lnSpc>
              <a:spcPct val="90000"/>
            </a:lnSpc>
            <a:spcBef>
              <a:spcPct val="0"/>
            </a:spcBef>
            <a:spcAft>
              <a:spcPct val="35000"/>
            </a:spcAft>
          </a:pPr>
          <a:r>
            <a:rPr lang="ar-DZ" sz="3400" kern="1200" dirty="0" smtClean="0"/>
            <a:t>القواعد النحوية</a:t>
          </a:r>
          <a:endParaRPr lang="en-US" sz="3400" kern="1200" dirty="0"/>
        </a:p>
      </dsp:txBody>
      <dsp:txXfrm>
        <a:off x="-1832332" y="2781063"/>
        <a:ext cx="4226560" cy="448315"/>
      </dsp:txXfrm>
    </dsp:sp>
    <dsp:sp modelId="{1971B846-9B4A-4738-AC40-7B9CD93BB02A}">
      <dsp:nvSpPr>
        <dsp:cNvPr id="0" name=""/>
        <dsp:cNvSpPr/>
      </dsp:nvSpPr>
      <dsp:spPr>
        <a:xfrm>
          <a:off x="505105" y="891941"/>
          <a:ext cx="2233084" cy="4226560"/>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395389" rIns="199136" bIns="199136" numCol="1" spcCol="1270" anchor="t" anchorCtr="0">
          <a:noAutofit/>
        </a:bodyPr>
        <a:lstStyle/>
        <a:p>
          <a:pPr marL="228600" lvl="1" indent="-228600" algn="ctr" defTabSz="977900" rtl="1">
            <a:lnSpc>
              <a:spcPct val="90000"/>
            </a:lnSpc>
            <a:spcBef>
              <a:spcPct val="0"/>
            </a:spcBef>
            <a:spcAft>
              <a:spcPct val="15000"/>
            </a:spcAft>
            <a:buChar char="••"/>
          </a:pPr>
          <a:r>
            <a:rPr lang="ar-DZ" sz="2200" b="1" kern="1200" dirty="0" smtClean="0"/>
            <a:t>لقد خص فرغسون القواعد النحوية في الشكل اللغوي الأعلى وعدم وجودها في الشكل اللغوي الأدنى </a:t>
          </a:r>
          <a:endParaRPr lang="en-US" sz="2200" b="1" kern="1200" dirty="0"/>
        </a:p>
      </dsp:txBody>
      <dsp:txXfrm>
        <a:off x="505105" y="891941"/>
        <a:ext cx="2233084" cy="4226560"/>
      </dsp:txXfrm>
    </dsp:sp>
    <dsp:sp modelId="{CB0F172F-28D2-4D83-84F0-141323A59633}">
      <dsp:nvSpPr>
        <dsp:cNvPr id="0" name=""/>
        <dsp:cNvSpPr/>
      </dsp:nvSpPr>
      <dsp:spPr>
        <a:xfrm>
          <a:off x="56790" y="300165"/>
          <a:ext cx="896630" cy="896630"/>
        </a:xfrm>
        <a:prstGeom prst="downArrow">
          <a:avLst/>
        </a:prstGeom>
        <a:solidFill>
          <a:schemeClr val="accent5">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84B911C-0DD7-453D-B9D6-3A0012D0A111}">
      <dsp:nvSpPr>
        <dsp:cNvPr id="0" name=""/>
        <dsp:cNvSpPr/>
      </dsp:nvSpPr>
      <dsp:spPr>
        <a:xfrm rot="16200000">
          <a:off x="1423456" y="2781063"/>
          <a:ext cx="4226560" cy="44831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395389" bIns="0" numCol="1" spcCol="1270" anchor="t" anchorCtr="0">
          <a:noAutofit/>
        </a:bodyPr>
        <a:lstStyle/>
        <a:p>
          <a:pPr lvl="0" algn="r" defTabSz="1511300">
            <a:lnSpc>
              <a:spcPct val="90000"/>
            </a:lnSpc>
            <a:spcBef>
              <a:spcPct val="0"/>
            </a:spcBef>
            <a:spcAft>
              <a:spcPct val="35000"/>
            </a:spcAft>
          </a:pPr>
          <a:r>
            <a:rPr lang="ar-DZ" sz="3400" kern="1200" dirty="0" smtClean="0"/>
            <a:t>الثبات</a:t>
          </a:r>
          <a:endParaRPr lang="en-US" sz="3400" kern="1200" dirty="0"/>
        </a:p>
      </dsp:txBody>
      <dsp:txXfrm>
        <a:off x="1423456" y="2781063"/>
        <a:ext cx="4226560" cy="448315"/>
      </dsp:txXfrm>
    </dsp:sp>
    <dsp:sp modelId="{50D85D4F-9B30-4875-B528-FB32595DD98B}">
      <dsp:nvSpPr>
        <dsp:cNvPr id="0" name=""/>
        <dsp:cNvSpPr/>
      </dsp:nvSpPr>
      <dsp:spPr>
        <a:xfrm>
          <a:off x="3760894" y="891941"/>
          <a:ext cx="2233084" cy="4226560"/>
        </a:xfrm>
        <a:prstGeom prst="rect">
          <a:avLst/>
        </a:prstGeom>
        <a:solidFill>
          <a:schemeClr val="accent5">
            <a:hueOff val="3659847"/>
            <a:satOff val="-7591"/>
            <a:lumOff val="-10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395389" rIns="199136" bIns="199136" numCol="1" spcCol="1270" anchor="t" anchorCtr="0">
          <a:noAutofit/>
        </a:bodyPr>
        <a:lstStyle/>
        <a:p>
          <a:pPr marL="228600" lvl="1" indent="-228600" algn="ctr" defTabSz="977900" rtl="1">
            <a:lnSpc>
              <a:spcPct val="90000"/>
            </a:lnSpc>
            <a:spcBef>
              <a:spcPct val="0"/>
            </a:spcBef>
            <a:spcAft>
              <a:spcPct val="15000"/>
            </a:spcAft>
            <a:buChar char="••"/>
          </a:pPr>
          <a:r>
            <a:rPr lang="ar-DZ" sz="2200" b="1" kern="1200" dirty="0" smtClean="0"/>
            <a:t>تمتاز الازدواجية عموما بالثبات فقد تستمر لعدة قرون بحيث تتحول فيه اللهجة الدنيا الى الشكل اللغوي الأعلى</a:t>
          </a:r>
          <a:endParaRPr lang="en-US" sz="2200" b="1" kern="1200" dirty="0"/>
        </a:p>
      </dsp:txBody>
      <dsp:txXfrm>
        <a:off x="3760894" y="891941"/>
        <a:ext cx="2233084" cy="4226560"/>
      </dsp:txXfrm>
    </dsp:sp>
    <dsp:sp modelId="{D8D79A9E-C958-4D14-9F6A-A0C13777CD2C}">
      <dsp:nvSpPr>
        <dsp:cNvPr id="0" name=""/>
        <dsp:cNvSpPr/>
      </dsp:nvSpPr>
      <dsp:spPr>
        <a:xfrm>
          <a:off x="3312579" y="300165"/>
          <a:ext cx="896630" cy="896630"/>
        </a:xfrm>
        <a:prstGeom prst="downArrow">
          <a:avLst/>
        </a:prstGeom>
        <a:solidFill>
          <a:schemeClr val="accent5">
            <a:tint val="50000"/>
            <a:hueOff val="3659684"/>
            <a:satOff val="-7441"/>
            <a:lumOff val="-382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EDC7D92-EAF2-44B8-AAF8-6EA642EB99EA}">
      <dsp:nvSpPr>
        <dsp:cNvPr id="0" name=""/>
        <dsp:cNvSpPr/>
      </dsp:nvSpPr>
      <dsp:spPr>
        <a:xfrm rot="16200000">
          <a:off x="4679246" y="2781063"/>
          <a:ext cx="4226560" cy="44831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395389" bIns="0" numCol="1" spcCol="1270" anchor="t" anchorCtr="0">
          <a:noAutofit/>
        </a:bodyPr>
        <a:lstStyle/>
        <a:p>
          <a:pPr lvl="0" algn="r" defTabSz="1511300">
            <a:lnSpc>
              <a:spcPct val="90000"/>
            </a:lnSpc>
            <a:spcBef>
              <a:spcPct val="0"/>
            </a:spcBef>
            <a:spcAft>
              <a:spcPct val="35000"/>
            </a:spcAft>
          </a:pPr>
          <a:r>
            <a:rPr lang="ar-DZ" sz="3400" kern="1200" dirty="0" smtClean="0"/>
            <a:t>المفردات</a:t>
          </a:r>
          <a:endParaRPr lang="en-US" sz="3400" kern="1200" dirty="0"/>
        </a:p>
      </dsp:txBody>
      <dsp:txXfrm>
        <a:off x="4679246" y="2781063"/>
        <a:ext cx="4226560" cy="448315"/>
      </dsp:txXfrm>
    </dsp:sp>
    <dsp:sp modelId="{0DDB5715-0373-4AEC-B10A-44B907EC7506}">
      <dsp:nvSpPr>
        <dsp:cNvPr id="0" name=""/>
        <dsp:cNvSpPr/>
      </dsp:nvSpPr>
      <dsp:spPr>
        <a:xfrm>
          <a:off x="7016683" y="891941"/>
          <a:ext cx="2233084" cy="4226560"/>
        </a:xfrm>
        <a:prstGeom prst="rect">
          <a:avLst/>
        </a:prstGeom>
        <a:solidFill>
          <a:schemeClr val="accent5">
            <a:hueOff val="7319694"/>
            <a:satOff val="-15181"/>
            <a:lumOff val="-2058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395389" rIns="199136" bIns="199136" numCol="1" spcCol="1270" anchor="t" anchorCtr="0">
          <a:noAutofit/>
        </a:bodyPr>
        <a:lstStyle/>
        <a:p>
          <a:pPr marL="228600" lvl="1" indent="-228600" algn="ctr" defTabSz="977900" rtl="1">
            <a:lnSpc>
              <a:spcPct val="90000"/>
            </a:lnSpc>
            <a:spcBef>
              <a:spcPct val="0"/>
            </a:spcBef>
            <a:spcAft>
              <a:spcPct val="15000"/>
            </a:spcAft>
            <a:buChar char="••"/>
          </a:pPr>
          <a:r>
            <a:rPr lang="ar-DZ" sz="2200" b="1" kern="1200" dirty="0" smtClean="0"/>
            <a:t>معظم كلمات الشكلين اللغويين الأعلى والأدنى مشتركة وغالبية كلمات الشكل الأدنى من اللغة موجودا أيضا في الشكل اللغوي الأعلى ولكن هناك اختلاف في التركيب والاستخدام.</a:t>
          </a:r>
          <a:endParaRPr lang="en-US" sz="2200" b="1" kern="1200" dirty="0"/>
        </a:p>
      </dsp:txBody>
      <dsp:txXfrm>
        <a:off x="7016683" y="891941"/>
        <a:ext cx="2233084" cy="4226560"/>
      </dsp:txXfrm>
    </dsp:sp>
    <dsp:sp modelId="{4DBA733D-C8B9-43E8-AA57-CF03088822D2}">
      <dsp:nvSpPr>
        <dsp:cNvPr id="0" name=""/>
        <dsp:cNvSpPr/>
      </dsp:nvSpPr>
      <dsp:spPr>
        <a:xfrm>
          <a:off x="6568368" y="300165"/>
          <a:ext cx="896630" cy="896630"/>
        </a:xfrm>
        <a:prstGeom prst="downArrow">
          <a:avLst/>
        </a:prstGeom>
        <a:solidFill>
          <a:schemeClr val="accent5">
            <a:tint val="50000"/>
            <a:hueOff val="7319368"/>
            <a:satOff val="-14882"/>
            <a:lumOff val="-764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0EB59-2C22-4786-A806-8407D6B62F26}">
      <dsp:nvSpPr>
        <dsp:cNvPr id="0" name=""/>
        <dsp:cNvSpPr/>
      </dsp:nvSpPr>
      <dsp:spPr>
        <a:xfrm>
          <a:off x="7693" y="1529932"/>
          <a:ext cx="1880382" cy="268678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ctr" defTabSz="889000">
            <a:lnSpc>
              <a:spcPct val="90000"/>
            </a:lnSpc>
            <a:spcBef>
              <a:spcPct val="0"/>
            </a:spcBef>
            <a:spcAft>
              <a:spcPct val="15000"/>
            </a:spcAft>
            <a:buChar char="••"/>
          </a:pPr>
          <a:r>
            <a:rPr lang="ar-DZ" sz="2000" b="1" kern="1200" dirty="0" smtClean="0"/>
            <a:t>وتحدث لاسباب عدة منها السياسية والاقتصاديةوقد تحدث هروبا من الاضطهاد السياسي</a:t>
          </a:r>
          <a:endParaRPr lang="en-US" sz="2000" b="1" kern="1200" dirty="0"/>
        </a:p>
      </dsp:txBody>
      <dsp:txXfrm>
        <a:off x="62768" y="1585007"/>
        <a:ext cx="1770232" cy="2000897"/>
      </dsp:txXfrm>
    </dsp:sp>
    <dsp:sp modelId="{889E42D6-DECC-46EC-AE46-38F62445FACB}">
      <dsp:nvSpPr>
        <dsp:cNvPr id="0" name=""/>
        <dsp:cNvSpPr/>
      </dsp:nvSpPr>
      <dsp:spPr>
        <a:xfrm>
          <a:off x="1323694" y="2818910"/>
          <a:ext cx="1726984" cy="1726984"/>
        </a:xfrm>
        <a:prstGeom prst="leftCircularArrow">
          <a:avLst>
            <a:gd name="adj1" fmla="val 4074"/>
            <a:gd name="adj2" fmla="val 512555"/>
            <a:gd name="adj3" fmla="val 1492143"/>
            <a:gd name="adj4" fmla="val 8228566"/>
            <a:gd name="adj5" fmla="val 4753"/>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4641821-D080-4AE3-8D43-F7226DF18060}">
      <dsp:nvSpPr>
        <dsp:cNvPr id="0" name=""/>
        <dsp:cNvSpPr/>
      </dsp:nvSpPr>
      <dsp:spPr>
        <a:xfrm>
          <a:off x="774354" y="3553199"/>
          <a:ext cx="1671451" cy="66468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ar-DZ" sz="1800" b="1" kern="1200" dirty="0" smtClean="0"/>
            <a:t>الهجرة الجماعية</a:t>
          </a:r>
          <a:endParaRPr lang="en-US" sz="1800" b="1" kern="1200" dirty="0"/>
        </a:p>
      </dsp:txBody>
      <dsp:txXfrm>
        <a:off x="793822" y="3572667"/>
        <a:ext cx="1632515" cy="625745"/>
      </dsp:txXfrm>
    </dsp:sp>
    <dsp:sp modelId="{B6B72ABB-32E3-480C-9998-E6F89DCB52DD}">
      <dsp:nvSpPr>
        <dsp:cNvPr id="0" name=""/>
        <dsp:cNvSpPr/>
      </dsp:nvSpPr>
      <dsp:spPr>
        <a:xfrm>
          <a:off x="2409932" y="1808302"/>
          <a:ext cx="1880382" cy="196923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ctr" defTabSz="889000" rtl="1">
            <a:lnSpc>
              <a:spcPct val="90000"/>
            </a:lnSpc>
            <a:spcBef>
              <a:spcPct val="0"/>
            </a:spcBef>
            <a:spcAft>
              <a:spcPct val="15000"/>
            </a:spcAft>
            <a:buChar char="••"/>
          </a:pPr>
          <a:r>
            <a:rPr lang="ar-DZ" sz="2000" b="1" kern="1200" dirty="0" smtClean="0"/>
            <a:t>ان التزاوج بين الأجناس من الأسباب في ظهور الازدواج اللغوي</a:t>
          </a:r>
          <a:endParaRPr lang="en-US" sz="2000" b="1" kern="1200" dirty="0"/>
        </a:p>
      </dsp:txBody>
      <dsp:txXfrm>
        <a:off x="2455250" y="2275599"/>
        <a:ext cx="1789746" cy="1456621"/>
      </dsp:txXfrm>
    </dsp:sp>
    <dsp:sp modelId="{99B8D53E-92D0-4B6E-93AF-0F9D3CCFB757}">
      <dsp:nvSpPr>
        <dsp:cNvPr id="0" name=""/>
        <dsp:cNvSpPr/>
      </dsp:nvSpPr>
      <dsp:spPr>
        <a:xfrm>
          <a:off x="4084779" y="768702"/>
          <a:ext cx="2458123" cy="2458123"/>
        </a:xfrm>
        <a:prstGeom prst="circularArrow">
          <a:avLst>
            <a:gd name="adj1" fmla="val 2862"/>
            <a:gd name="adj2" fmla="val 349849"/>
            <a:gd name="adj3" fmla="val 20183857"/>
            <a:gd name="adj4" fmla="val 13284727"/>
            <a:gd name="adj5" fmla="val 3339"/>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CB443A8-0CB6-49EF-933C-1B6DBC12840F}">
      <dsp:nvSpPr>
        <dsp:cNvPr id="0" name=""/>
        <dsp:cNvSpPr/>
      </dsp:nvSpPr>
      <dsp:spPr>
        <a:xfrm>
          <a:off x="3086671" y="1349721"/>
          <a:ext cx="1671451" cy="66468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DZ" sz="2100" b="1" kern="1200" dirty="0" smtClean="0"/>
            <a:t>المصاهرة والتزاوج</a:t>
          </a:r>
          <a:endParaRPr lang="en-US" sz="2100" b="1" kern="1200" dirty="0"/>
        </a:p>
      </dsp:txBody>
      <dsp:txXfrm>
        <a:off x="3106139" y="1369189"/>
        <a:ext cx="1632515" cy="625745"/>
      </dsp:txXfrm>
    </dsp:sp>
    <dsp:sp modelId="{CEDCFB34-9E9C-4D90-BF9F-5AD9A85AB136}">
      <dsp:nvSpPr>
        <dsp:cNvPr id="0" name=""/>
        <dsp:cNvSpPr/>
      </dsp:nvSpPr>
      <dsp:spPr>
        <a:xfrm>
          <a:off x="4856435" y="1740307"/>
          <a:ext cx="2453730" cy="226603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ctr" defTabSz="711200">
            <a:lnSpc>
              <a:spcPct val="90000"/>
            </a:lnSpc>
            <a:spcBef>
              <a:spcPct val="0"/>
            </a:spcBef>
            <a:spcAft>
              <a:spcPct val="15000"/>
            </a:spcAft>
            <a:buChar char="••"/>
          </a:pPr>
          <a:r>
            <a:rPr lang="ar-DZ" sz="1600" b="1" kern="1200" dirty="0" smtClean="0"/>
            <a:t>يتم تهميش اللغة الأصلية لبلد ما عن طريق فرض هيمنة البلد القويفيصبح البلد المحتل ضعيفا يعرف بالتبعية الاجنبية</a:t>
          </a:r>
          <a:endParaRPr lang="en-US" sz="1600" b="1" kern="1200" dirty="0"/>
        </a:p>
      </dsp:txBody>
      <dsp:txXfrm>
        <a:off x="4908583" y="1792455"/>
        <a:ext cx="2349434" cy="1676162"/>
      </dsp:txXfrm>
    </dsp:sp>
    <dsp:sp modelId="{B28DC084-220E-4B73-942A-9BECB13DBC99}">
      <dsp:nvSpPr>
        <dsp:cNvPr id="0" name=""/>
        <dsp:cNvSpPr/>
      </dsp:nvSpPr>
      <dsp:spPr>
        <a:xfrm>
          <a:off x="6954098" y="2795670"/>
          <a:ext cx="2009470" cy="2009470"/>
        </a:xfrm>
        <a:prstGeom prst="leftCircularArrow">
          <a:avLst>
            <a:gd name="adj1" fmla="val 3502"/>
            <a:gd name="adj2" fmla="val 434473"/>
            <a:gd name="adj3" fmla="val 1537500"/>
            <a:gd name="adj4" fmla="val 8352006"/>
            <a:gd name="adj5" fmla="val 4085"/>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2A2ABCF-B2F1-4151-85D5-BD1BE162D97A}">
      <dsp:nvSpPr>
        <dsp:cNvPr id="0" name=""/>
        <dsp:cNvSpPr/>
      </dsp:nvSpPr>
      <dsp:spPr>
        <a:xfrm>
          <a:off x="5758270" y="3632110"/>
          <a:ext cx="1671451" cy="66468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DZ" sz="2100" b="1" kern="1200" dirty="0" smtClean="0"/>
            <a:t>الاحتلال والغزو العسكري</a:t>
          </a:r>
          <a:endParaRPr lang="en-US" sz="2100" b="1" kern="1200" dirty="0"/>
        </a:p>
      </dsp:txBody>
      <dsp:txXfrm>
        <a:off x="5777738" y="3651578"/>
        <a:ext cx="1632515" cy="625745"/>
      </dsp:txXfrm>
    </dsp:sp>
    <dsp:sp modelId="{ABAA0859-ECD4-4985-A7E9-F9128CB552A7}">
      <dsp:nvSpPr>
        <dsp:cNvPr id="0" name=""/>
        <dsp:cNvSpPr/>
      </dsp:nvSpPr>
      <dsp:spPr>
        <a:xfrm>
          <a:off x="7698023" y="1845281"/>
          <a:ext cx="1774780" cy="205250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114300" lvl="1" indent="-114300" algn="ctr" defTabSz="622300" rtl="1">
            <a:lnSpc>
              <a:spcPct val="90000"/>
            </a:lnSpc>
            <a:spcBef>
              <a:spcPct val="0"/>
            </a:spcBef>
            <a:spcAft>
              <a:spcPct val="15000"/>
            </a:spcAft>
            <a:buChar char="••"/>
          </a:pPr>
          <a:r>
            <a:rPr lang="ar-DZ" sz="1400" b="1" kern="1200" dirty="0" smtClean="0"/>
            <a:t>هو ضم دولة ما وتطبيق سلطتها على أخرى بحيث تفرض لغتها كلغة رسمية</a:t>
          </a:r>
          <a:endParaRPr lang="en-US" sz="1400" b="1" kern="1200" dirty="0"/>
        </a:p>
        <a:p>
          <a:pPr marL="57150" lvl="1" indent="-57150" algn="l" defTabSz="488950">
            <a:lnSpc>
              <a:spcPct val="90000"/>
            </a:lnSpc>
            <a:spcBef>
              <a:spcPct val="0"/>
            </a:spcBef>
            <a:spcAft>
              <a:spcPct val="15000"/>
            </a:spcAft>
            <a:buChar char="••"/>
          </a:pPr>
          <a:endParaRPr lang="en-US" sz="1100" kern="1200" dirty="0"/>
        </a:p>
      </dsp:txBody>
      <dsp:txXfrm>
        <a:off x="7745257" y="2332338"/>
        <a:ext cx="1680312" cy="1518215"/>
      </dsp:txXfrm>
    </dsp:sp>
    <dsp:sp modelId="{5507BE57-C0D3-4F4A-B7FF-60DB5B3DC1E4}">
      <dsp:nvSpPr>
        <dsp:cNvPr id="0" name=""/>
        <dsp:cNvSpPr/>
      </dsp:nvSpPr>
      <dsp:spPr>
        <a:xfrm>
          <a:off x="8841201" y="1081514"/>
          <a:ext cx="2153173" cy="2153173"/>
        </a:xfrm>
        <a:prstGeom prst="circularArrow">
          <a:avLst>
            <a:gd name="adj1" fmla="val 3268"/>
            <a:gd name="adj2" fmla="val 403230"/>
            <a:gd name="adj3" fmla="val 19677328"/>
            <a:gd name="adj4" fmla="val 12831579"/>
            <a:gd name="adj5" fmla="val 3812"/>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74CE979-25A5-4BC3-8757-D8F13844A207}">
      <dsp:nvSpPr>
        <dsp:cNvPr id="0" name=""/>
        <dsp:cNvSpPr/>
      </dsp:nvSpPr>
      <dsp:spPr>
        <a:xfrm>
          <a:off x="8251357" y="1600739"/>
          <a:ext cx="1671451" cy="66468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ar-DZ" sz="1600" b="1" kern="1200" dirty="0" smtClean="0"/>
            <a:t>الالحاق والضم</a:t>
          </a:r>
          <a:endParaRPr lang="en-US" sz="1600" b="1" kern="1200" dirty="0"/>
        </a:p>
      </dsp:txBody>
      <dsp:txXfrm>
        <a:off x="8270825" y="1620207"/>
        <a:ext cx="1632515" cy="625745"/>
      </dsp:txXfrm>
    </dsp:sp>
    <dsp:sp modelId="{000DE72B-3DFD-491C-9596-3C9A99D01D7F}">
      <dsp:nvSpPr>
        <dsp:cNvPr id="0" name=""/>
        <dsp:cNvSpPr/>
      </dsp:nvSpPr>
      <dsp:spPr>
        <a:xfrm>
          <a:off x="10080311" y="2062550"/>
          <a:ext cx="1880382" cy="155092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ctr" defTabSz="800100" rtl="1">
            <a:lnSpc>
              <a:spcPct val="90000"/>
            </a:lnSpc>
            <a:spcBef>
              <a:spcPct val="0"/>
            </a:spcBef>
            <a:spcAft>
              <a:spcPct val="15000"/>
            </a:spcAft>
            <a:buChar char="••"/>
          </a:pPr>
          <a:r>
            <a:rPr lang="ar-DZ" sz="1800" b="1" kern="1200" dirty="0" smtClean="0"/>
            <a:t>يسعى كل بلد الى نشر عقيدته في كل أنحاء العالم</a:t>
          </a:r>
          <a:endParaRPr lang="en-US" sz="1800" b="1" kern="1200" dirty="0"/>
        </a:p>
      </dsp:txBody>
      <dsp:txXfrm>
        <a:off x="10116002" y="2098241"/>
        <a:ext cx="1809000" cy="1147200"/>
      </dsp:txXfrm>
    </dsp:sp>
    <dsp:sp modelId="{F99F8D48-3D7B-4C37-812F-2658F04F7FFD}">
      <dsp:nvSpPr>
        <dsp:cNvPr id="0" name=""/>
        <dsp:cNvSpPr/>
      </dsp:nvSpPr>
      <dsp:spPr>
        <a:xfrm>
          <a:off x="10492988" y="3560936"/>
          <a:ext cx="1671451" cy="664681"/>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ar-DZ" sz="1800" b="1" kern="1200" dirty="0" smtClean="0"/>
            <a:t>العقيدة والدين</a:t>
          </a:r>
          <a:endParaRPr lang="en-US" sz="1800" b="1" kern="1200" dirty="0"/>
        </a:p>
      </dsp:txBody>
      <dsp:txXfrm>
        <a:off x="10512456" y="3580404"/>
        <a:ext cx="1632515" cy="625745"/>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F02ACD21-E8E0-49BD-8EBE-9E98E41A9FA8}"/>
              </a:ext>
            </a:extLst>
          </p:cNvPr>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a:extLst>
              <a:ext uri="{FF2B5EF4-FFF2-40B4-BE49-F238E27FC236}">
                <a16:creationId xmlns:a16="http://schemas.microsoft.com/office/drawing/2014/main" id="{649DD074-379D-4E43-80D1-83FD0D65B2BA}"/>
              </a:ext>
            </a:extLst>
          </p:cNvPr>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D44829EF-4FB2-4F74-AE18-61B73DA79958}" type="datetime1">
              <a:rPr lang="ar-SA" smtClean="0">
                <a:latin typeface="Tahoma" panose="020B0604030504040204" pitchFamily="34" charset="0"/>
                <a:ea typeface="Tahoma" panose="020B0604030504040204" pitchFamily="34" charset="0"/>
                <a:cs typeface="Tahoma" panose="020B0604030504040204" pitchFamily="34" charset="0"/>
              </a:rPr>
              <a:t>24/08/1445</a:t>
            </a:fld>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a:extLst>
              <a:ext uri="{FF2B5EF4-FFF2-40B4-BE49-F238E27FC236}">
                <a16:creationId xmlns:a16="http://schemas.microsoft.com/office/drawing/2014/main" id="{D4B450A8-2782-4448-9648-3C0E6BB994B3}"/>
              </a:ext>
            </a:extLst>
          </p:cNvPr>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a:extLst>
              <a:ext uri="{FF2B5EF4-FFF2-40B4-BE49-F238E27FC236}">
                <a16:creationId xmlns:a16="http://schemas.microsoft.com/office/drawing/2014/main" id="{A126019C-E846-464E-B4AC-29D3AC98CBCA}"/>
              </a:ext>
            </a:extLst>
          </p:cNvPr>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C7963A30-4228-4C4F-ADD8-94667FDE61E3}"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5230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pPr algn="l"/>
            <a:fld id="{96939397-1057-436F-9A87-7C6C59A54CBD}" type="datetime1">
              <a:rPr lang="ar-SA" smtClean="0"/>
              <a:t>24/08/1445</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noProof="0"/>
          </a:p>
        </p:txBody>
      </p:sp>
      <p:sp>
        <p:nvSpPr>
          <p:cNvPr id="5" name="عنصر نائب للملاحظا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sp>
        <p:nvSpPr>
          <p:cNvPr id="6" name="عنصر نائب للتذييل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noProof="0">
              <a:latin typeface="Tahoma" panose="020B0604030504040204" pitchFamily="34" charset="0"/>
              <a:ea typeface="Tahoma" panose="020B0604030504040204" pitchFamily="34" charset="0"/>
              <a:cs typeface="Tahoma" panose="020B0604030504040204" pitchFamily="34" charset="0"/>
            </a:endParaRPr>
          </a:p>
        </p:txBody>
      </p:sp>
      <p:sp>
        <p:nvSpPr>
          <p:cNvPr id="7" name="عنصر نائب لرقم الشريحة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pPr algn="l"/>
            <a:fld id="{43D1BA25-45AC-0C48-96BD-5DDCEEC5AF57}" type="slidenum">
              <a:rPr lang="ar-SA" smtClean="0"/>
              <a:pPr/>
              <a:t>‹#›</a:t>
            </a:fld>
            <a:endParaRPr lang="ar-SA" dirty="0"/>
          </a:p>
        </p:txBody>
      </p:sp>
    </p:spTree>
    <p:extLst>
      <p:ext uri="{BB962C8B-B14F-4D97-AF65-F5344CB8AC3E}">
        <p14:creationId xmlns:p14="http://schemas.microsoft.com/office/powerpoint/2010/main" val="3766701514"/>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1</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3319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10</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587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11</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424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12</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3103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13</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5461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14</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507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2</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643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rtlCol="1"/>
          <a:lstStyle/>
          <a:p>
            <a:pPr rtl="1"/>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rtlCol="1"/>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3</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138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4</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161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5</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022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6</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126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7</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380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8</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850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رقم الشريحة 3"/>
          <p:cNvSpPr>
            <a:spLocks noGrp="1"/>
          </p:cNvSpPr>
          <p:nvPr>
            <p:ph type="sldNum" sz="quarter" idx="5"/>
          </p:nvPr>
        </p:nvSpPr>
        <p:spPr/>
        <p:txBody>
          <a:bodyPr/>
          <a:lstStyle/>
          <a:p>
            <a:pPr algn="l" rtl="1"/>
            <a:fld id="{43D1BA25-45AC-0C48-96BD-5DDCEEC5AF57}" type="slidenum">
              <a:rPr lang="ar-SA" smtClean="0">
                <a:latin typeface="Tahoma" panose="020B0604030504040204" pitchFamily="34" charset="0"/>
                <a:ea typeface="Tahoma" panose="020B0604030504040204" pitchFamily="34" charset="0"/>
                <a:cs typeface="Tahoma" panose="020B0604030504040204" pitchFamily="34" charset="0"/>
              </a:rPr>
              <a:pPr algn="l" rtl="1"/>
              <a:t>9</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3734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العنوان">
    <p:spTree>
      <p:nvGrpSpPr>
        <p:cNvPr id="1" name=""/>
        <p:cNvGrpSpPr/>
        <p:nvPr/>
      </p:nvGrpSpPr>
      <p:grpSpPr>
        <a:xfrm>
          <a:off x="0" y="0"/>
          <a:ext cx="0" cy="0"/>
          <a:chOff x="0" y="0"/>
          <a:chExt cx="0" cy="0"/>
        </a:xfrm>
      </p:grpSpPr>
      <p:sp>
        <p:nvSpPr>
          <p:cNvPr id="11" name="مستطيل 10">
            <a:extLst>
              <a:ext uri="{FF2B5EF4-FFF2-40B4-BE49-F238E27FC236}">
                <a16:creationId xmlns:a16="http://schemas.microsoft.com/office/drawing/2014/main" id="{970B994C-A700-4648-A4D6-B500A702200B}"/>
              </a:ext>
            </a:extLst>
          </p:cNvPr>
          <p:cNvSpPr/>
          <p:nvPr userDrawn="1"/>
        </p:nvSpPr>
        <p:spPr>
          <a:xfrm flipH="1">
            <a:off x="0" y="1754155"/>
            <a:ext cx="7724931" cy="51038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a:latin typeface="Tahoma" panose="020B0604030504040204" pitchFamily="34" charset="0"/>
              <a:ea typeface="Tahoma" panose="020B0604030504040204" pitchFamily="34" charset="0"/>
              <a:cs typeface="Tahoma" panose="020B0604030504040204" pitchFamily="34" charset="0"/>
            </a:endParaRPr>
          </a:p>
        </p:txBody>
      </p:sp>
      <p:sp>
        <p:nvSpPr>
          <p:cNvPr id="10" name="عنصر نائب للصورة 9">
            <a:extLst>
              <a:ext uri="{FF2B5EF4-FFF2-40B4-BE49-F238E27FC236}">
                <a16:creationId xmlns:a16="http://schemas.microsoft.com/office/drawing/2014/main" id="{6169D4C1-82D6-4206-B0E8-AF62D6F09BE5}"/>
              </a:ext>
            </a:extLst>
          </p:cNvPr>
          <p:cNvSpPr>
            <a:spLocks noGrp="1"/>
          </p:cNvSpPr>
          <p:nvPr>
            <p:ph type="pic" sz="quarter" idx="10"/>
          </p:nvPr>
        </p:nvSpPr>
        <p:spPr>
          <a:xfrm flipH="1">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754155 h 6858000"/>
              <a:gd name="connsiteX3" fmla="*/ 4467070 w 12192000"/>
              <a:gd name="connsiteY3" fmla="*/ 1754155 h 6858000"/>
              <a:gd name="connsiteX4" fmla="*/ 446707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754155"/>
                </a:lnTo>
                <a:lnTo>
                  <a:pt x="4467070" y="1754155"/>
                </a:lnTo>
                <a:lnTo>
                  <a:pt x="4467070" y="6858000"/>
                </a:lnTo>
                <a:lnTo>
                  <a:pt x="0" y="6858000"/>
                </a:lnTo>
                <a:close/>
              </a:path>
            </a:pathLst>
          </a:custGeom>
        </p:spPr>
        <p:txBody>
          <a:bodyPr wrap="square" rtlCol="1">
            <a:noAutofit/>
          </a:bodyPr>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2" name="العنوان 1">
            <a:extLst>
              <a:ext uri="{FF2B5EF4-FFF2-40B4-BE49-F238E27FC236}">
                <a16:creationId xmlns:a16="http://schemas.microsoft.com/office/drawing/2014/main" id="{494248F2-5264-4601-AA0B-6C092F77F2DD}"/>
              </a:ext>
            </a:extLst>
          </p:cNvPr>
          <p:cNvSpPr>
            <a:spLocks noGrp="1"/>
          </p:cNvSpPr>
          <p:nvPr>
            <p:ph type="ctrTitle" hasCustomPrompt="1"/>
          </p:nvPr>
        </p:nvSpPr>
        <p:spPr>
          <a:xfrm flipH="1">
            <a:off x="644011" y="2335342"/>
            <a:ext cx="6580584" cy="1951037"/>
          </a:xfrm>
        </p:spPr>
        <p:txBody>
          <a:bodyPr rtlCol="1" anchor="t" anchorCtr="0"/>
          <a:lstStyle>
            <a:lvl1pPr algn="r" rtl="1">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p>
        </p:txBody>
      </p:sp>
      <p:sp>
        <p:nvSpPr>
          <p:cNvPr id="3" name="عنوان فرعي 2">
            <a:extLst>
              <a:ext uri="{FF2B5EF4-FFF2-40B4-BE49-F238E27FC236}">
                <a16:creationId xmlns:a16="http://schemas.microsoft.com/office/drawing/2014/main" id="{DCFB69D3-5632-4285-A209-9DCA67DA668C}"/>
              </a:ext>
            </a:extLst>
          </p:cNvPr>
          <p:cNvSpPr>
            <a:spLocks noGrp="1"/>
          </p:cNvSpPr>
          <p:nvPr>
            <p:ph type="subTitle" idx="1" hasCustomPrompt="1"/>
          </p:nvPr>
        </p:nvSpPr>
        <p:spPr>
          <a:xfrm flipH="1">
            <a:off x="2156077" y="4286379"/>
            <a:ext cx="4093029" cy="1642473"/>
          </a:xfrm>
        </p:spPr>
        <p:txBody>
          <a:bodyPr rtlCol="1">
            <a:normAutofit/>
          </a:bodyPr>
          <a:lstStyle>
            <a:lvl1pPr marL="0" indent="0" algn="r" rtl="1">
              <a:lnSpc>
                <a:spcPct val="100000"/>
              </a:lnSpc>
              <a:buNone/>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noProof="0"/>
              <a:t>انقر لتحرير نمط العنوان الثانوي الرئيسي</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تخطيط الفريق صغير">
    <p:spTree>
      <p:nvGrpSpPr>
        <p:cNvPr id="1" name=""/>
        <p:cNvGrpSpPr/>
        <p:nvPr/>
      </p:nvGrpSpPr>
      <p:grpSpPr>
        <a:xfrm>
          <a:off x="0" y="0"/>
          <a:ext cx="0" cy="0"/>
          <a:chOff x="0" y="0"/>
          <a:chExt cx="0" cy="0"/>
        </a:xfrm>
      </p:grpSpPr>
      <p:sp>
        <p:nvSpPr>
          <p:cNvPr id="5" name="عنصر نائب للصورة 24">
            <a:extLst>
              <a:ext uri="{FF2B5EF4-FFF2-40B4-BE49-F238E27FC236}">
                <a16:creationId xmlns:a16="http://schemas.microsoft.com/office/drawing/2014/main" id="{98CBB35A-0A08-5041-BD40-BF45BC1AEAFF}"/>
              </a:ext>
            </a:extLst>
          </p:cNvPr>
          <p:cNvSpPr>
            <a:spLocks noGrp="1"/>
          </p:cNvSpPr>
          <p:nvPr>
            <p:ph type="pic" sz="quarter" idx="10"/>
          </p:nvPr>
        </p:nvSpPr>
        <p:spPr>
          <a:xfrm flipH="1">
            <a:off x="9261763" y="2706624"/>
            <a:ext cx="1944976" cy="1944974"/>
          </a:xfrm>
          <a:prstGeom prst="ellipse">
            <a:avLst/>
          </a:prstGeom>
        </p:spPr>
        <p:txBody>
          <a:bodyPr rtlCol="1" anchor="ctr">
            <a:normAutofit/>
          </a:bodyPr>
          <a:lstStyle>
            <a:lvl1pPr marL="0" indent="0" algn="ctr" rtl="1">
              <a:buNone/>
              <a:defRPr sz="16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6" name="عنصر نائب للنص 26">
            <a:extLst>
              <a:ext uri="{FF2B5EF4-FFF2-40B4-BE49-F238E27FC236}">
                <a16:creationId xmlns:a16="http://schemas.microsoft.com/office/drawing/2014/main" id="{13A7526F-5EB1-B149-A17B-140D879C2253}"/>
              </a:ext>
            </a:extLst>
          </p:cNvPr>
          <p:cNvSpPr>
            <a:spLocks noGrp="1"/>
          </p:cNvSpPr>
          <p:nvPr>
            <p:ph type="body" sz="quarter" idx="11" hasCustomPrompt="1"/>
          </p:nvPr>
        </p:nvSpPr>
        <p:spPr>
          <a:xfrm flipH="1">
            <a:off x="8908473" y="4919472"/>
            <a:ext cx="2641744"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7" name="عنصر نائب للنص 26">
            <a:extLst>
              <a:ext uri="{FF2B5EF4-FFF2-40B4-BE49-F238E27FC236}">
                <a16:creationId xmlns:a16="http://schemas.microsoft.com/office/drawing/2014/main" id="{F324894D-54DA-A14A-A64C-19BB8656F0DD}"/>
              </a:ext>
            </a:extLst>
          </p:cNvPr>
          <p:cNvSpPr>
            <a:spLocks noGrp="1"/>
          </p:cNvSpPr>
          <p:nvPr>
            <p:ph type="body" sz="quarter" idx="12" hasCustomPrompt="1"/>
          </p:nvPr>
        </p:nvSpPr>
        <p:spPr>
          <a:xfrm flipH="1">
            <a:off x="8908473" y="5276088"/>
            <a:ext cx="2641744" cy="613928"/>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8" name="عنصر نائب للصورة 24">
            <a:extLst>
              <a:ext uri="{FF2B5EF4-FFF2-40B4-BE49-F238E27FC236}">
                <a16:creationId xmlns:a16="http://schemas.microsoft.com/office/drawing/2014/main" id="{668630C3-2B55-3E42-B37C-761FC5B8D996}"/>
              </a:ext>
            </a:extLst>
          </p:cNvPr>
          <p:cNvSpPr>
            <a:spLocks noGrp="1"/>
          </p:cNvSpPr>
          <p:nvPr>
            <p:ph type="pic" sz="quarter" idx="13"/>
          </p:nvPr>
        </p:nvSpPr>
        <p:spPr>
          <a:xfrm flipH="1">
            <a:off x="6497781" y="2706624"/>
            <a:ext cx="1944976" cy="1944974"/>
          </a:xfrm>
          <a:prstGeom prst="ellipse">
            <a:avLst/>
          </a:prstGeom>
        </p:spPr>
        <p:txBody>
          <a:bodyPr rtlCol="1" anchor="ctr">
            <a:normAutofit/>
          </a:bodyPr>
          <a:lstStyle>
            <a:lvl1pPr marL="0" indent="0" algn="ctr" rtl="1">
              <a:buNone/>
              <a:defRPr sz="16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9" name="عنصر نائب للنص 26">
            <a:extLst>
              <a:ext uri="{FF2B5EF4-FFF2-40B4-BE49-F238E27FC236}">
                <a16:creationId xmlns:a16="http://schemas.microsoft.com/office/drawing/2014/main" id="{13A77570-6922-804B-9561-A4FD1EECA40B}"/>
              </a:ext>
            </a:extLst>
          </p:cNvPr>
          <p:cNvSpPr>
            <a:spLocks noGrp="1"/>
          </p:cNvSpPr>
          <p:nvPr>
            <p:ph type="body" sz="quarter" idx="14" hasCustomPrompt="1"/>
          </p:nvPr>
        </p:nvSpPr>
        <p:spPr>
          <a:xfrm flipH="1">
            <a:off x="6144491" y="4919472"/>
            <a:ext cx="2641744"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10" name="عنصر نائب للنص 26">
            <a:extLst>
              <a:ext uri="{FF2B5EF4-FFF2-40B4-BE49-F238E27FC236}">
                <a16:creationId xmlns:a16="http://schemas.microsoft.com/office/drawing/2014/main" id="{E1C349B5-EA89-A045-923D-E8C06B61BFF5}"/>
              </a:ext>
            </a:extLst>
          </p:cNvPr>
          <p:cNvSpPr>
            <a:spLocks noGrp="1"/>
          </p:cNvSpPr>
          <p:nvPr>
            <p:ph type="body" sz="quarter" idx="15" hasCustomPrompt="1"/>
          </p:nvPr>
        </p:nvSpPr>
        <p:spPr>
          <a:xfrm flipH="1">
            <a:off x="6144491" y="5276088"/>
            <a:ext cx="2641744" cy="613928"/>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11" name="عنصر نائب للصورة 24">
            <a:extLst>
              <a:ext uri="{FF2B5EF4-FFF2-40B4-BE49-F238E27FC236}">
                <a16:creationId xmlns:a16="http://schemas.microsoft.com/office/drawing/2014/main" id="{4355BC29-468B-9443-AAF0-D4F9A17CBB3F}"/>
              </a:ext>
            </a:extLst>
          </p:cNvPr>
          <p:cNvSpPr>
            <a:spLocks noGrp="1"/>
          </p:cNvSpPr>
          <p:nvPr>
            <p:ph type="pic" sz="quarter" idx="16"/>
          </p:nvPr>
        </p:nvSpPr>
        <p:spPr>
          <a:xfrm flipH="1">
            <a:off x="3733799" y="2706624"/>
            <a:ext cx="1944976" cy="1944974"/>
          </a:xfrm>
          <a:prstGeom prst="ellipse">
            <a:avLst/>
          </a:prstGeom>
        </p:spPr>
        <p:txBody>
          <a:bodyPr rtlCol="1" anchor="ctr">
            <a:normAutofit/>
          </a:bodyPr>
          <a:lstStyle>
            <a:lvl1pPr marL="0" indent="0" algn="ctr" rtl="1">
              <a:buNone/>
              <a:defRPr sz="16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12" name="عنصر نائب للنص 26">
            <a:extLst>
              <a:ext uri="{FF2B5EF4-FFF2-40B4-BE49-F238E27FC236}">
                <a16:creationId xmlns:a16="http://schemas.microsoft.com/office/drawing/2014/main" id="{0ACA1FDC-8C3E-1548-BBD5-7F8C1F2BE639}"/>
              </a:ext>
            </a:extLst>
          </p:cNvPr>
          <p:cNvSpPr>
            <a:spLocks noGrp="1"/>
          </p:cNvSpPr>
          <p:nvPr>
            <p:ph type="body" sz="quarter" idx="17" hasCustomPrompt="1"/>
          </p:nvPr>
        </p:nvSpPr>
        <p:spPr>
          <a:xfrm flipH="1">
            <a:off x="3380509" y="4919472"/>
            <a:ext cx="2641744"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13" name="عنصر نائب للنص 26">
            <a:extLst>
              <a:ext uri="{FF2B5EF4-FFF2-40B4-BE49-F238E27FC236}">
                <a16:creationId xmlns:a16="http://schemas.microsoft.com/office/drawing/2014/main" id="{01851322-3359-0A4C-A37F-267BC65A63D3}"/>
              </a:ext>
            </a:extLst>
          </p:cNvPr>
          <p:cNvSpPr>
            <a:spLocks noGrp="1"/>
          </p:cNvSpPr>
          <p:nvPr>
            <p:ph type="body" sz="quarter" idx="18" hasCustomPrompt="1"/>
          </p:nvPr>
        </p:nvSpPr>
        <p:spPr>
          <a:xfrm flipH="1">
            <a:off x="3380509" y="5276088"/>
            <a:ext cx="2641744" cy="613928"/>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14" name="عنصر نائب للصورة 24">
            <a:extLst>
              <a:ext uri="{FF2B5EF4-FFF2-40B4-BE49-F238E27FC236}">
                <a16:creationId xmlns:a16="http://schemas.microsoft.com/office/drawing/2014/main" id="{59988A13-ECF1-ED4E-B389-5F37421ED46A}"/>
              </a:ext>
            </a:extLst>
          </p:cNvPr>
          <p:cNvSpPr>
            <a:spLocks noGrp="1"/>
          </p:cNvSpPr>
          <p:nvPr>
            <p:ph type="pic" sz="quarter" idx="19"/>
          </p:nvPr>
        </p:nvSpPr>
        <p:spPr>
          <a:xfrm flipH="1">
            <a:off x="969817" y="2706624"/>
            <a:ext cx="1944976" cy="1944974"/>
          </a:xfrm>
          <a:prstGeom prst="ellipse">
            <a:avLst/>
          </a:prstGeom>
        </p:spPr>
        <p:txBody>
          <a:bodyPr rtlCol="1" anchor="ctr">
            <a:normAutofit/>
          </a:bodyPr>
          <a:lstStyle>
            <a:lvl1pPr marL="0" indent="0" algn="ctr" rtl="1">
              <a:buNone/>
              <a:defRPr sz="16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15" name="عنصر نائب للنص 26">
            <a:extLst>
              <a:ext uri="{FF2B5EF4-FFF2-40B4-BE49-F238E27FC236}">
                <a16:creationId xmlns:a16="http://schemas.microsoft.com/office/drawing/2014/main" id="{1638E04D-DAC7-604F-A069-95B2DFCC77A3}"/>
              </a:ext>
            </a:extLst>
          </p:cNvPr>
          <p:cNvSpPr>
            <a:spLocks noGrp="1"/>
          </p:cNvSpPr>
          <p:nvPr>
            <p:ph type="body" sz="quarter" idx="20" hasCustomPrompt="1"/>
          </p:nvPr>
        </p:nvSpPr>
        <p:spPr>
          <a:xfrm flipH="1">
            <a:off x="616527" y="4919472"/>
            <a:ext cx="2641744"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16" name="عنصر نائب للنص 26">
            <a:extLst>
              <a:ext uri="{FF2B5EF4-FFF2-40B4-BE49-F238E27FC236}">
                <a16:creationId xmlns:a16="http://schemas.microsoft.com/office/drawing/2014/main" id="{90B59C4A-4CEA-9A4D-B122-9413587B2145}"/>
              </a:ext>
            </a:extLst>
          </p:cNvPr>
          <p:cNvSpPr>
            <a:spLocks noGrp="1"/>
          </p:cNvSpPr>
          <p:nvPr>
            <p:ph type="body" sz="quarter" idx="21" hasCustomPrompt="1"/>
          </p:nvPr>
        </p:nvSpPr>
        <p:spPr>
          <a:xfrm flipH="1">
            <a:off x="616527" y="5276088"/>
            <a:ext cx="2641744" cy="613928"/>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17" name="عنصر نائب للصورة 17">
            <a:extLst>
              <a:ext uri="{FF2B5EF4-FFF2-40B4-BE49-F238E27FC236}">
                <a16:creationId xmlns:a16="http://schemas.microsoft.com/office/drawing/2014/main" id="{7DDB2A7E-5AF6-4711-8A74-79B2DF28E67A}"/>
              </a:ext>
            </a:extLst>
          </p:cNvPr>
          <p:cNvSpPr>
            <a:spLocks noGrp="1"/>
          </p:cNvSpPr>
          <p:nvPr>
            <p:ph type="pic" sz="quarter" idx="22"/>
          </p:nvPr>
        </p:nvSpPr>
        <p:spPr>
          <a:xfrm flipH="1">
            <a:off x="0" y="0"/>
            <a:ext cx="12192000" cy="1662113"/>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18" name="العنوان 1">
            <a:extLst>
              <a:ext uri="{FF2B5EF4-FFF2-40B4-BE49-F238E27FC236}">
                <a16:creationId xmlns:a16="http://schemas.microsoft.com/office/drawing/2014/main" id="{84DE4F48-3DE9-4C77-86D8-E2729DB71B38}"/>
              </a:ext>
            </a:extLst>
          </p:cNvPr>
          <p:cNvSpPr>
            <a:spLocks noGrp="1"/>
          </p:cNvSpPr>
          <p:nvPr>
            <p:ph type="title" hasCustomPrompt="1"/>
          </p:nvPr>
        </p:nvSpPr>
        <p:spPr>
          <a:xfrm flipH="1">
            <a:off x="1097281" y="493776"/>
            <a:ext cx="9997440" cy="1662113"/>
          </a:xfrm>
          <a:solidFill>
            <a:schemeClr val="tx1">
              <a:alpha val="89000"/>
            </a:schemeClr>
          </a:solidFill>
        </p:spPr>
        <p:txBody>
          <a:bodyPr tIns="365760" rtlCol="1">
            <a:normAutofit/>
          </a:bodyPr>
          <a:lstStyle>
            <a:lvl1pPr algn="ctr" rtl="1">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p>
        </p:txBody>
      </p:sp>
      <p:sp>
        <p:nvSpPr>
          <p:cNvPr id="19" name="عنصر نائب للتاريخ 6">
            <a:extLst>
              <a:ext uri="{FF2B5EF4-FFF2-40B4-BE49-F238E27FC236}">
                <a16:creationId xmlns:a16="http://schemas.microsoft.com/office/drawing/2014/main" id="{A220F2AA-9E42-4AB5-8185-09F43E8B4176}"/>
              </a:ext>
            </a:extLst>
          </p:cNvPr>
          <p:cNvSpPr>
            <a:spLocks noGrp="1"/>
          </p:cNvSpPr>
          <p:nvPr>
            <p:ph type="dt" sz="half" idx="23"/>
          </p:nvPr>
        </p:nvSpPr>
        <p:spPr>
          <a:xfrm flipH="1">
            <a:off x="9067800" y="6356350"/>
            <a:ext cx="27432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p>
        </p:txBody>
      </p:sp>
      <p:sp>
        <p:nvSpPr>
          <p:cNvPr id="20" name="عنصر نائب للتذييل 10">
            <a:extLst>
              <a:ext uri="{FF2B5EF4-FFF2-40B4-BE49-F238E27FC236}">
                <a16:creationId xmlns:a16="http://schemas.microsoft.com/office/drawing/2014/main" id="{CE3D587E-37A7-4617-98F5-BBAEA534F795}"/>
              </a:ext>
            </a:extLst>
          </p:cNvPr>
          <p:cNvSpPr>
            <a:spLocks noGrp="1"/>
          </p:cNvSpPr>
          <p:nvPr>
            <p:ph type="ftr" sz="quarter" idx="24"/>
          </p:nvPr>
        </p:nvSpPr>
        <p:spPr>
          <a:xfrm flipH="1">
            <a:off x="4038600" y="6356350"/>
            <a:ext cx="41148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21" name="عنصر نائب لرقم الشريحة 11">
            <a:extLst>
              <a:ext uri="{FF2B5EF4-FFF2-40B4-BE49-F238E27FC236}">
                <a16:creationId xmlns:a16="http://schemas.microsoft.com/office/drawing/2014/main" id="{9254D0DC-D4BC-4F16-9841-5BD3BB3DFA37}"/>
              </a:ext>
            </a:extLst>
          </p:cNvPr>
          <p:cNvSpPr>
            <a:spLocks noGrp="1"/>
          </p:cNvSpPr>
          <p:nvPr>
            <p:ph type="sldNum" sz="quarter" idx="25"/>
          </p:nvPr>
        </p:nvSpPr>
        <p:spPr>
          <a:xfrm flipH="1">
            <a:off x="381000" y="6356350"/>
            <a:ext cx="109769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lgn="l"/>
              <a:t>‹#›</a:t>
            </a:fld>
            <a:endParaRPr lang="ar-SA" dirty="0"/>
          </a:p>
        </p:txBody>
      </p:sp>
    </p:spTree>
    <p:extLst>
      <p:ext uri="{BB962C8B-B14F-4D97-AF65-F5344CB8AC3E}">
        <p14:creationId xmlns:p14="http://schemas.microsoft.com/office/powerpoint/2010/main" val="158194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تخطيط الفريق كبير">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20B5ED18-7A07-47F1-8056-CD86B076AFE2}"/>
              </a:ext>
            </a:extLst>
          </p:cNvPr>
          <p:cNvSpPr>
            <a:spLocks noGrp="1"/>
          </p:cNvSpPr>
          <p:nvPr>
            <p:ph type="title" hasCustomPrompt="1"/>
          </p:nvPr>
        </p:nvSpPr>
        <p:spPr>
          <a:xfrm flipH="1">
            <a:off x="381000" y="381000"/>
            <a:ext cx="11430000" cy="1325563"/>
          </a:xfrm>
        </p:spPr>
        <p:txBody>
          <a:bodyPr rtlCol="1">
            <a:normAutofit/>
          </a:bodyPr>
          <a:lstStyle>
            <a:lvl1pPr algn="ctr" rtl="1">
              <a:defRPr sz="60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p>
        </p:txBody>
      </p:sp>
      <p:sp>
        <p:nvSpPr>
          <p:cNvPr id="25" name="عنصر نائب للصورة 24">
            <a:extLst>
              <a:ext uri="{FF2B5EF4-FFF2-40B4-BE49-F238E27FC236}">
                <a16:creationId xmlns:a16="http://schemas.microsoft.com/office/drawing/2014/main" id="{1BA2D214-E442-1E4E-97CD-BEF2BAC1A057}"/>
              </a:ext>
            </a:extLst>
          </p:cNvPr>
          <p:cNvSpPr>
            <a:spLocks noGrp="1"/>
          </p:cNvSpPr>
          <p:nvPr>
            <p:ph type="pic" sz="quarter" idx="10"/>
          </p:nvPr>
        </p:nvSpPr>
        <p:spPr>
          <a:xfrm flipH="1">
            <a:off x="9286875" y="1900238"/>
            <a:ext cx="1273175" cy="1273175"/>
          </a:xfrm>
          <a:prstGeom prst="ellipse">
            <a:avLst/>
          </a:prstGeom>
        </p:spPr>
        <p:txBody>
          <a:bodyPr rtlCol="1" anchor="ctr">
            <a:normAutofit/>
          </a:bodyPr>
          <a:lstStyle>
            <a:lvl1pPr marL="0" indent="0" algn="ctr" rtl="1">
              <a:buNone/>
              <a:defRPr sz="14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27" name="عنصر نائب للنص 26">
            <a:extLst>
              <a:ext uri="{FF2B5EF4-FFF2-40B4-BE49-F238E27FC236}">
                <a16:creationId xmlns:a16="http://schemas.microsoft.com/office/drawing/2014/main" id="{8CDBFFA1-19CC-A745-A4B0-C4C7E165E8E4}"/>
              </a:ext>
            </a:extLst>
          </p:cNvPr>
          <p:cNvSpPr>
            <a:spLocks noGrp="1"/>
          </p:cNvSpPr>
          <p:nvPr>
            <p:ph type="body" sz="quarter" idx="11" hasCustomPrompt="1"/>
          </p:nvPr>
        </p:nvSpPr>
        <p:spPr>
          <a:xfrm flipH="1">
            <a:off x="8802687" y="3239079"/>
            <a:ext cx="2312988"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28" name="عنصر نائب للنص 26">
            <a:extLst>
              <a:ext uri="{FF2B5EF4-FFF2-40B4-BE49-F238E27FC236}">
                <a16:creationId xmlns:a16="http://schemas.microsoft.com/office/drawing/2014/main" id="{6865090D-070B-514D-8644-27AA44684F8D}"/>
              </a:ext>
            </a:extLst>
          </p:cNvPr>
          <p:cNvSpPr>
            <a:spLocks noGrp="1"/>
          </p:cNvSpPr>
          <p:nvPr>
            <p:ph type="body" sz="quarter" idx="12" hasCustomPrompt="1"/>
          </p:nvPr>
        </p:nvSpPr>
        <p:spPr>
          <a:xfrm flipH="1">
            <a:off x="8802687" y="3566160"/>
            <a:ext cx="2312988" cy="447675"/>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29" name="عنصر نائب للصورة 24">
            <a:extLst>
              <a:ext uri="{FF2B5EF4-FFF2-40B4-BE49-F238E27FC236}">
                <a16:creationId xmlns:a16="http://schemas.microsoft.com/office/drawing/2014/main" id="{BDCAC79F-D619-4A4D-AA16-33462F91CF7E}"/>
              </a:ext>
            </a:extLst>
          </p:cNvPr>
          <p:cNvSpPr>
            <a:spLocks noGrp="1"/>
          </p:cNvSpPr>
          <p:nvPr>
            <p:ph type="pic" sz="quarter" idx="13"/>
          </p:nvPr>
        </p:nvSpPr>
        <p:spPr>
          <a:xfrm flipH="1">
            <a:off x="6705040" y="1900238"/>
            <a:ext cx="1273175" cy="1273175"/>
          </a:xfrm>
          <a:prstGeom prst="ellipse">
            <a:avLst/>
          </a:prstGeom>
        </p:spPr>
        <p:txBody>
          <a:bodyPr rtlCol="1" anchor="ctr">
            <a:normAutofit/>
          </a:bodyPr>
          <a:lstStyle>
            <a:lvl1pPr marL="0" indent="0" algn="ctr" rtl="1">
              <a:buNone/>
              <a:defRPr sz="14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30" name="عنصر نائب للنص 26">
            <a:extLst>
              <a:ext uri="{FF2B5EF4-FFF2-40B4-BE49-F238E27FC236}">
                <a16:creationId xmlns:a16="http://schemas.microsoft.com/office/drawing/2014/main" id="{60BA181C-FF2A-FC45-8F96-700584BD2347}"/>
              </a:ext>
            </a:extLst>
          </p:cNvPr>
          <p:cNvSpPr>
            <a:spLocks noGrp="1"/>
          </p:cNvSpPr>
          <p:nvPr>
            <p:ph type="body" sz="quarter" idx="14" hasCustomPrompt="1"/>
          </p:nvPr>
        </p:nvSpPr>
        <p:spPr>
          <a:xfrm flipH="1">
            <a:off x="6220852" y="3239079"/>
            <a:ext cx="2312988"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31" name="عنصر نائب للنص 26">
            <a:extLst>
              <a:ext uri="{FF2B5EF4-FFF2-40B4-BE49-F238E27FC236}">
                <a16:creationId xmlns:a16="http://schemas.microsoft.com/office/drawing/2014/main" id="{AC5838B0-DD1C-E84B-9489-3993D788FFF4}"/>
              </a:ext>
            </a:extLst>
          </p:cNvPr>
          <p:cNvSpPr>
            <a:spLocks noGrp="1"/>
          </p:cNvSpPr>
          <p:nvPr>
            <p:ph type="body" sz="quarter" idx="15" hasCustomPrompt="1"/>
          </p:nvPr>
        </p:nvSpPr>
        <p:spPr>
          <a:xfrm flipH="1">
            <a:off x="6220852" y="3566160"/>
            <a:ext cx="2312988" cy="447675"/>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32" name="عنصر نائب للصورة 24">
            <a:extLst>
              <a:ext uri="{FF2B5EF4-FFF2-40B4-BE49-F238E27FC236}">
                <a16:creationId xmlns:a16="http://schemas.microsoft.com/office/drawing/2014/main" id="{7175A9C4-CAA9-A64F-A5D8-1C0A7C1B53FF}"/>
              </a:ext>
            </a:extLst>
          </p:cNvPr>
          <p:cNvSpPr>
            <a:spLocks noGrp="1"/>
          </p:cNvSpPr>
          <p:nvPr>
            <p:ph type="pic" sz="quarter" idx="16"/>
          </p:nvPr>
        </p:nvSpPr>
        <p:spPr>
          <a:xfrm flipH="1">
            <a:off x="4123205" y="1900238"/>
            <a:ext cx="1273175" cy="1273175"/>
          </a:xfrm>
          <a:prstGeom prst="ellipse">
            <a:avLst/>
          </a:prstGeom>
        </p:spPr>
        <p:txBody>
          <a:bodyPr rtlCol="1" anchor="ctr">
            <a:normAutofit/>
          </a:bodyPr>
          <a:lstStyle>
            <a:lvl1pPr marL="0" indent="0" algn="ctr" rtl="1">
              <a:buNone/>
              <a:defRPr sz="14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33" name="عنصر نائب للنص 26">
            <a:extLst>
              <a:ext uri="{FF2B5EF4-FFF2-40B4-BE49-F238E27FC236}">
                <a16:creationId xmlns:a16="http://schemas.microsoft.com/office/drawing/2014/main" id="{9C830668-9722-B940-B234-BB9FE0EFE6FE}"/>
              </a:ext>
            </a:extLst>
          </p:cNvPr>
          <p:cNvSpPr>
            <a:spLocks noGrp="1"/>
          </p:cNvSpPr>
          <p:nvPr>
            <p:ph type="body" sz="quarter" idx="17" hasCustomPrompt="1"/>
          </p:nvPr>
        </p:nvSpPr>
        <p:spPr>
          <a:xfrm flipH="1">
            <a:off x="3639017" y="3239079"/>
            <a:ext cx="2312988"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34" name="عنصر نائب للنص 26">
            <a:extLst>
              <a:ext uri="{FF2B5EF4-FFF2-40B4-BE49-F238E27FC236}">
                <a16:creationId xmlns:a16="http://schemas.microsoft.com/office/drawing/2014/main" id="{5BCB1F98-2365-A845-807C-BE51A3C6DA89}"/>
              </a:ext>
            </a:extLst>
          </p:cNvPr>
          <p:cNvSpPr>
            <a:spLocks noGrp="1"/>
          </p:cNvSpPr>
          <p:nvPr>
            <p:ph type="body" sz="quarter" idx="18" hasCustomPrompt="1"/>
          </p:nvPr>
        </p:nvSpPr>
        <p:spPr>
          <a:xfrm flipH="1">
            <a:off x="3639017" y="3566160"/>
            <a:ext cx="2312988" cy="447675"/>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35" name="عنصر نائب للصورة 24">
            <a:extLst>
              <a:ext uri="{FF2B5EF4-FFF2-40B4-BE49-F238E27FC236}">
                <a16:creationId xmlns:a16="http://schemas.microsoft.com/office/drawing/2014/main" id="{B18B6DCA-AAB8-5F4F-9DD5-B86EE8CBD3D9}"/>
              </a:ext>
            </a:extLst>
          </p:cNvPr>
          <p:cNvSpPr>
            <a:spLocks noGrp="1"/>
          </p:cNvSpPr>
          <p:nvPr>
            <p:ph type="pic" sz="quarter" idx="19"/>
          </p:nvPr>
        </p:nvSpPr>
        <p:spPr>
          <a:xfrm flipH="1">
            <a:off x="1559299" y="1900238"/>
            <a:ext cx="1273175" cy="1273175"/>
          </a:xfrm>
          <a:prstGeom prst="ellipse">
            <a:avLst/>
          </a:prstGeom>
        </p:spPr>
        <p:txBody>
          <a:bodyPr rtlCol="1" anchor="ctr">
            <a:normAutofit/>
          </a:bodyPr>
          <a:lstStyle>
            <a:lvl1pPr marL="0" indent="0" algn="ctr" rtl="1">
              <a:buNone/>
              <a:defRPr sz="14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36" name="عنصر نائب للنص 26">
            <a:extLst>
              <a:ext uri="{FF2B5EF4-FFF2-40B4-BE49-F238E27FC236}">
                <a16:creationId xmlns:a16="http://schemas.microsoft.com/office/drawing/2014/main" id="{CE3D1F83-7947-624B-AC3C-7D21821AE3DD}"/>
              </a:ext>
            </a:extLst>
          </p:cNvPr>
          <p:cNvSpPr>
            <a:spLocks noGrp="1"/>
          </p:cNvSpPr>
          <p:nvPr>
            <p:ph type="body" sz="quarter" idx="20" hasCustomPrompt="1"/>
          </p:nvPr>
        </p:nvSpPr>
        <p:spPr>
          <a:xfrm flipH="1">
            <a:off x="1075111" y="3239079"/>
            <a:ext cx="2312988"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37" name="عنصر نائب للنص 26">
            <a:extLst>
              <a:ext uri="{FF2B5EF4-FFF2-40B4-BE49-F238E27FC236}">
                <a16:creationId xmlns:a16="http://schemas.microsoft.com/office/drawing/2014/main" id="{3608F6B5-173E-7945-A6B4-E26276D08064}"/>
              </a:ext>
            </a:extLst>
          </p:cNvPr>
          <p:cNvSpPr>
            <a:spLocks noGrp="1"/>
          </p:cNvSpPr>
          <p:nvPr>
            <p:ph type="body" sz="quarter" idx="21" hasCustomPrompt="1"/>
          </p:nvPr>
        </p:nvSpPr>
        <p:spPr>
          <a:xfrm flipH="1">
            <a:off x="1075111" y="3566160"/>
            <a:ext cx="2312988" cy="447675"/>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38" name="عنصر نائب للصورة 24">
            <a:extLst>
              <a:ext uri="{FF2B5EF4-FFF2-40B4-BE49-F238E27FC236}">
                <a16:creationId xmlns:a16="http://schemas.microsoft.com/office/drawing/2014/main" id="{1ACD0622-4EE2-F64A-A285-02AFE95C5DDB}"/>
              </a:ext>
            </a:extLst>
          </p:cNvPr>
          <p:cNvSpPr>
            <a:spLocks noGrp="1"/>
          </p:cNvSpPr>
          <p:nvPr>
            <p:ph type="pic" sz="quarter" idx="22"/>
          </p:nvPr>
        </p:nvSpPr>
        <p:spPr>
          <a:xfrm flipH="1">
            <a:off x="9286875" y="4320708"/>
            <a:ext cx="1273175" cy="1273175"/>
          </a:xfrm>
          <a:prstGeom prst="ellipse">
            <a:avLst/>
          </a:prstGeom>
        </p:spPr>
        <p:txBody>
          <a:bodyPr rtlCol="1" anchor="ctr">
            <a:normAutofit/>
          </a:bodyPr>
          <a:lstStyle>
            <a:lvl1pPr marL="0" indent="0" algn="ctr" rtl="1">
              <a:buNone/>
              <a:defRPr sz="14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39" name="عنصر نائب للنص 26">
            <a:extLst>
              <a:ext uri="{FF2B5EF4-FFF2-40B4-BE49-F238E27FC236}">
                <a16:creationId xmlns:a16="http://schemas.microsoft.com/office/drawing/2014/main" id="{D99EB1E8-DE2D-6E40-91BE-B3B1C6ABB7F0}"/>
              </a:ext>
            </a:extLst>
          </p:cNvPr>
          <p:cNvSpPr>
            <a:spLocks noGrp="1"/>
          </p:cNvSpPr>
          <p:nvPr>
            <p:ph type="body" sz="quarter" idx="23" hasCustomPrompt="1"/>
          </p:nvPr>
        </p:nvSpPr>
        <p:spPr>
          <a:xfrm flipH="1">
            <a:off x="8802687" y="5659549"/>
            <a:ext cx="2312988"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40" name="عنصر نائب للنص 26">
            <a:extLst>
              <a:ext uri="{FF2B5EF4-FFF2-40B4-BE49-F238E27FC236}">
                <a16:creationId xmlns:a16="http://schemas.microsoft.com/office/drawing/2014/main" id="{CE209033-590B-EA41-9FA9-8D3E20BB5B7D}"/>
              </a:ext>
            </a:extLst>
          </p:cNvPr>
          <p:cNvSpPr>
            <a:spLocks noGrp="1"/>
          </p:cNvSpPr>
          <p:nvPr>
            <p:ph type="body" sz="quarter" idx="24" hasCustomPrompt="1"/>
          </p:nvPr>
        </p:nvSpPr>
        <p:spPr>
          <a:xfrm flipH="1">
            <a:off x="8802687" y="5989320"/>
            <a:ext cx="2312988" cy="447675"/>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41" name="عنصر نائب للصورة 24">
            <a:extLst>
              <a:ext uri="{FF2B5EF4-FFF2-40B4-BE49-F238E27FC236}">
                <a16:creationId xmlns:a16="http://schemas.microsoft.com/office/drawing/2014/main" id="{F0EF7FD9-70EA-7D43-AC3A-5648C324AB89}"/>
              </a:ext>
            </a:extLst>
          </p:cNvPr>
          <p:cNvSpPr>
            <a:spLocks noGrp="1"/>
          </p:cNvSpPr>
          <p:nvPr>
            <p:ph type="pic" sz="quarter" idx="25"/>
          </p:nvPr>
        </p:nvSpPr>
        <p:spPr>
          <a:xfrm flipH="1">
            <a:off x="6705040" y="4320708"/>
            <a:ext cx="1273175" cy="1273175"/>
          </a:xfrm>
          <a:prstGeom prst="ellipse">
            <a:avLst/>
          </a:prstGeom>
        </p:spPr>
        <p:txBody>
          <a:bodyPr rtlCol="1" anchor="ctr">
            <a:normAutofit/>
          </a:bodyPr>
          <a:lstStyle>
            <a:lvl1pPr marL="0" indent="0" algn="ctr" rtl="1">
              <a:buNone/>
              <a:defRPr sz="14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42" name="عنصر نائب للنص 26">
            <a:extLst>
              <a:ext uri="{FF2B5EF4-FFF2-40B4-BE49-F238E27FC236}">
                <a16:creationId xmlns:a16="http://schemas.microsoft.com/office/drawing/2014/main" id="{20F05298-65A6-7149-AC3E-A91938A0C890}"/>
              </a:ext>
            </a:extLst>
          </p:cNvPr>
          <p:cNvSpPr>
            <a:spLocks noGrp="1"/>
          </p:cNvSpPr>
          <p:nvPr>
            <p:ph type="body" sz="quarter" idx="26" hasCustomPrompt="1"/>
          </p:nvPr>
        </p:nvSpPr>
        <p:spPr>
          <a:xfrm flipH="1">
            <a:off x="6220852" y="5659549"/>
            <a:ext cx="2312988"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43" name="عنصر نائب للنص 26">
            <a:extLst>
              <a:ext uri="{FF2B5EF4-FFF2-40B4-BE49-F238E27FC236}">
                <a16:creationId xmlns:a16="http://schemas.microsoft.com/office/drawing/2014/main" id="{E829FF2B-369F-084A-92BE-A42EAD9582E0}"/>
              </a:ext>
            </a:extLst>
          </p:cNvPr>
          <p:cNvSpPr>
            <a:spLocks noGrp="1"/>
          </p:cNvSpPr>
          <p:nvPr>
            <p:ph type="body" sz="quarter" idx="27" hasCustomPrompt="1"/>
          </p:nvPr>
        </p:nvSpPr>
        <p:spPr>
          <a:xfrm flipH="1">
            <a:off x="6220852" y="5989320"/>
            <a:ext cx="2312988" cy="447675"/>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44" name="عنصر نائب للصورة 24">
            <a:extLst>
              <a:ext uri="{FF2B5EF4-FFF2-40B4-BE49-F238E27FC236}">
                <a16:creationId xmlns:a16="http://schemas.microsoft.com/office/drawing/2014/main" id="{4E50BB28-D79E-534D-8075-5285673B6C23}"/>
              </a:ext>
            </a:extLst>
          </p:cNvPr>
          <p:cNvSpPr>
            <a:spLocks noGrp="1"/>
          </p:cNvSpPr>
          <p:nvPr>
            <p:ph type="pic" sz="quarter" idx="28"/>
          </p:nvPr>
        </p:nvSpPr>
        <p:spPr>
          <a:xfrm flipH="1">
            <a:off x="4123205" y="4320708"/>
            <a:ext cx="1273175" cy="1273175"/>
          </a:xfrm>
          <a:prstGeom prst="ellipse">
            <a:avLst/>
          </a:prstGeom>
        </p:spPr>
        <p:txBody>
          <a:bodyPr rtlCol="1" anchor="ctr">
            <a:normAutofit/>
          </a:bodyPr>
          <a:lstStyle>
            <a:lvl1pPr marL="0" indent="0" algn="ctr" rtl="1">
              <a:buNone/>
              <a:defRPr sz="14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45" name="عنصر نائب للنص 26">
            <a:extLst>
              <a:ext uri="{FF2B5EF4-FFF2-40B4-BE49-F238E27FC236}">
                <a16:creationId xmlns:a16="http://schemas.microsoft.com/office/drawing/2014/main" id="{F5EB1EB1-0DFF-1C42-9692-85E5A411C811}"/>
              </a:ext>
            </a:extLst>
          </p:cNvPr>
          <p:cNvSpPr>
            <a:spLocks noGrp="1"/>
          </p:cNvSpPr>
          <p:nvPr>
            <p:ph type="body" sz="quarter" idx="29" hasCustomPrompt="1"/>
          </p:nvPr>
        </p:nvSpPr>
        <p:spPr>
          <a:xfrm flipH="1">
            <a:off x="3639017" y="5659549"/>
            <a:ext cx="2312988"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46" name="عنصر نائب للنص 26">
            <a:extLst>
              <a:ext uri="{FF2B5EF4-FFF2-40B4-BE49-F238E27FC236}">
                <a16:creationId xmlns:a16="http://schemas.microsoft.com/office/drawing/2014/main" id="{5FEA11E4-7068-E649-9E09-67A1EA10B03A}"/>
              </a:ext>
            </a:extLst>
          </p:cNvPr>
          <p:cNvSpPr>
            <a:spLocks noGrp="1"/>
          </p:cNvSpPr>
          <p:nvPr>
            <p:ph type="body" sz="quarter" idx="30" hasCustomPrompt="1"/>
          </p:nvPr>
        </p:nvSpPr>
        <p:spPr>
          <a:xfrm flipH="1">
            <a:off x="3639017" y="5989320"/>
            <a:ext cx="2312988" cy="447675"/>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47" name="عنصر نائب للصورة 24">
            <a:extLst>
              <a:ext uri="{FF2B5EF4-FFF2-40B4-BE49-F238E27FC236}">
                <a16:creationId xmlns:a16="http://schemas.microsoft.com/office/drawing/2014/main" id="{44F9519B-1C20-B848-A15F-EE4D09E5B936}"/>
              </a:ext>
            </a:extLst>
          </p:cNvPr>
          <p:cNvSpPr>
            <a:spLocks noGrp="1"/>
          </p:cNvSpPr>
          <p:nvPr>
            <p:ph type="pic" sz="quarter" idx="31"/>
          </p:nvPr>
        </p:nvSpPr>
        <p:spPr>
          <a:xfrm flipH="1">
            <a:off x="1559299" y="4320708"/>
            <a:ext cx="1273175" cy="1273175"/>
          </a:xfrm>
          <a:prstGeom prst="ellipse">
            <a:avLst/>
          </a:prstGeom>
        </p:spPr>
        <p:txBody>
          <a:bodyPr rtlCol="1" anchor="ctr">
            <a:normAutofit/>
          </a:bodyPr>
          <a:lstStyle>
            <a:lvl1pPr marL="0" indent="0" algn="ctr" rtl="1">
              <a:buNone/>
              <a:defRPr sz="1400">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48" name="عنصر نائب للنص 26">
            <a:extLst>
              <a:ext uri="{FF2B5EF4-FFF2-40B4-BE49-F238E27FC236}">
                <a16:creationId xmlns:a16="http://schemas.microsoft.com/office/drawing/2014/main" id="{22673807-D8F9-5940-AA4D-A70F00007498}"/>
              </a:ext>
            </a:extLst>
          </p:cNvPr>
          <p:cNvSpPr>
            <a:spLocks noGrp="1"/>
          </p:cNvSpPr>
          <p:nvPr>
            <p:ph type="body" sz="quarter" idx="32" hasCustomPrompt="1"/>
          </p:nvPr>
        </p:nvSpPr>
        <p:spPr>
          <a:xfrm flipH="1">
            <a:off x="1075111" y="5659549"/>
            <a:ext cx="2312988" cy="412376"/>
          </a:xfrm>
        </p:spPr>
        <p:txBody>
          <a:bodyPr rtlCol="1" anchor="ctr" anchorCtr="0">
            <a:noAutofit/>
          </a:bodyPr>
          <a:lstStyle>
            <a:lvl1pPr marL="0" indent="0" algn="ctr" rtl="1">
              <a:buNone/>
              <a:defRPr sz="1400" cap="all"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49" name="عنصر نائب للنص 26">
            <a:extLst>
              <a:ext uri="{FF2B5EF4-FFF2-40B4-BE49-F238E27FC236}">
                <a16:creationId xmlns:a16="http://schemas.microsoft.com/office/drawing/2014/main" id="{7E03C2A1-41CE-E946-B243-A1235A7E06F8}"/>
              </a:ext>
            </a:extLst>
          </p:cNvPr>
          <p:cNvSpPr>
            <a:spLocks noGrp="1"/>
          </p:cNvSpPr>
          <p:nvPr>
            <p:ph type="body" sz="quarter" idx="33" hasCustomPrompt="1"/>
          </p:nvPr>
        </p:nvSpPr>
        <p:spPr>
          <a:xfrm flipH="1">
            <a:off x="1075111" y="5989320"/>
            <a:ext cx="2312988" cy="447675"/>
          </a:xfrm>
        </p:spPr>
        <p:txBody>
          <a:bodyPr rtlCol="1">
            <a:noAutofit/>
          </a:bodyPr>
          <a:lstStyle>
            <a:lvl1pPr marL="0" indent="0" algn="ctr" rtl="1">
              <a:lnSpc>
                <a:spcPct val="100000"/>
              </a:lnSpc>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1800">
                <a:solidFill>
                  <a:schemeClr val="tx1"/>
                </a:solidFill>
                <a:latin typeface="Bodoni MT" panose="02070603080606020203" pitchFamily="18" charset="77"/>
              </a:defRPr>
            </a:lvl2pPr>
            <a:lvl3pPr marL="914400" indent="0" algn="ctr" rtl="1">
              <a:buNone/>
              <a:defRPr sz="1600">
                <a:solidFill>
                  <a:schemeClr val="tx1"/>
                </a:solidFill>
                <a:latin typeface="Bodoni MT" panose="02070603080606020203" pitchFamily="18" charset="77"/>
              </a:defRPr>
            </a:lvl3pPr>
            <a:lvl4pPr marL="1371600" indent="0" algn="ctr" rtl="1">
              <a:buNone/>
              <a:defRPr sz="1400">
                <a:solidFill>
                  <a:schemeClr val="tx1"/>
                </a:solidFill>
                <a:latin typeface="Bodoni MT" panose="02070603080606020203" pitchFamily="18" charset="77"/>
              </a:defRPr>
            </a:lvl4pPr>
            <a:lvl5pPr marL="1828800" indent="0" algn="ctr" rtl="1">
              <a:buNone/>
              <a:defRPr sz="1400">
                <a:solidFill>
                  <a:schemeClr val="tx1"/>
                </a:solidFill>
                <a:latin typeface="Bodoni MT" panose="02070603080606020203" pitchFamily="18" charset="77"/>
              </a:defRPr>
            </a:lvl5pPr>
          </a:lstStyle>
          <a:p>
            <a:pPr lvl="0" rtl="1"/>
            <a:r>
              <a:rPr lang="ar-SA" noProof="0"/>
              <a:t>انقر لتحرير أنماط النص الرئيسي</a:t>
            </a:r>
          </a:p>
        </p:txBody>
      </p:sp>
      <p:sp>
        <p:nvSpPr>
          <p:cNvPr id="50" name="عنصر نائب للتاريخ 6">
            <a:extLst>
              <a:ext uri="{FF2B5EF4-FFF2-40B4-BE49-F238E27FC236}">
                <a16:creationId xmlns:a16="http://schemas.microsoft.com/office/drawing/2014/main" id="{698236FE-C9B0-4E5C-A23B-C02CA6C84173}"/>
              </a:ext>
            </a:extLst>
          </p:cNvPr>
          <p:cNvSpPr>
            <a:spLocks noGrp="1"/>
          </p:cNvSpPr>
          <p:nvPr>
            <p:ph type="dt" sz="half" idx="34"/>
          </p:nvPr>
        </p:nvSpPr>
        <p:spPr>
          <a:xfrm flipH="1">
            <a:off x="9067800" y="6356350"/>
            <a:ext cx="27432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p>
        </p:txBody>
      </p:sp>
      <p:sp>
        <p:nvSpPr>
          <p:cNvPr id="51" name="عنصر نائب للتذييل 10">
            <a:extLst>
              <a:ext uri="{FF2B5EF4-FFF2-40B4-BE49-F238E27FC236}">
                <a16:creationId xmlns:a16="http://schemas.microsoft.com/office/drawing/2014/main" id="{A93C8C74-29A3-4BCC-8EB9-53CE59B4C8F9}"/>
              </a:ext>
            </a:extLst>
          </p:cNvPr>
          <p:cNvSpPr>
            <a:spLocks noGrp="1"/>
          </p:cNvSpPr>
          <p:nvPr>
            <p:ph type="ftr" sz="quarter" idx="35"/>
          </p:nvPr>
        </p:nvSpPr>
        <p:spPr>
          <a:xfrm flipH="1">
            <a:off x="4038600" y="6356350"/>
            <a:ext cx="41148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52" name="عنصر نائب لرقم الشريحة 11">
            <a:extLst>
              <a:ext uri="{FF2B5EF4-FFF2-40B4-BE49-F238E27FC236}">
                <a16:creationId xmlns:a16="http://schemas.microsoft.com/office/drawing/2014/main" id="{0DF7F3BB-66CF-46E2-823F-D94C887BC3F5}"/>
              </a:ext>
            </a:extLst>
          </p:cNvPr>
          <p:cNvSpPr>
            <a:spLocks noGrp="1"/>
          </p:cNvSpPr>
          <p:nvPr>
            <p:ph type="sldNum" sz="quarter" idx="36"/>
          </p:nvPr>
        </p:nvSpPr>
        <p:spPr>
          <a:xfrm flipH="1">
            <a:off x="381000" y="6356350"/>
            <a:ext cx="1097692"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22743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المخطط الزمني">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20B5ED18-7A07-47F1-8056-CD86B076AFE2}"/>
              </a:ext>
            </a:extLst>
          </p:cNvPr>
          <p:cNvSpPr>
            <a:spLocks noGrp="1"/>
          </p:cNvSpPr>
          <p:nvPr>
            <p:ph type="title" hasCustomPrompt="1"/>
          </p:nvPr>
        </p:nvSpPr>
        <p:spPr>
          <a:xfrm flipH="1">
            <a:off x="4330535" y="381000"/>
            <a:ext cx="7480465" cy="1325563"/>
          </a:xfrm>
        </p:spPr>
        <p:txBody>
          <a:bodyPr rtlCol="1">
            <a:normAutofit/>
          </a:bodyPr>
          <a:lstStyle>
            <a:lvl1pPr algn="r" rtl="1">
              <a:defRPr sz="6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p>
        </p:txBody>
      </p:sp>
      <p:cxnSp>
        <p:nvCxnSpPr>
          <p:cNvPr id="3" name="رابط مستقيم 2">
            <a:extLst>
              <a:ext uri="{FF2B5EF4-FFF2-40B4-BE49-F238E27FC236}">
                <a16:creationId xmlns:a16="http://schemas.microsoft.com/office/drawing/2014/main" id="{F819E775-79C1-C048-A1C9-A453CB9DF3F9}"/>
              </a:ext>
            </a:extLst>
          </p:cNvPr>
          <p:cNvCxnSpPr>
            <a:cxnSpLocks/>
          </p:cNvCxnSpPr>
          <p:nvPr userDrawn="1"/>
        </p:nvCxnSpPr>
        <p:spPr>
          <a:xfrm flipH="1">
            <a:off x="0" y="692983"/>
            <a:ext cx="36875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عنصر نائب SmartArt 4">
            <a:extLst>
              <a:ext uri="{FF2B5EF4-FFF2-40B4-BE49-F238E27FC236}">
                <a16:creationId xmlns:a16="http://schemas.microsoft.com/office/drawing/2014/main" id="{2DAB336B-F2EE-7540-B6B9-179BD611A5AC}"/>
              </a:ext>
            </a:extLst>
          </p:cNvPr>
          <p:cNvSpPr>
            <a:spLocks noGrp="1"/>
          </p:cNvSpPr>
          <p:nvPr>
            <p:ph type="dgm" sz="quarter" idx="10"/>
          </p:nvPr>
        </p:nvSpPr>
        <p:spPr>
          <a:xfrm flipH="1">
            <a:off x="447675" y="1839913"/>
            <a:ext cx="11363325" cy="457200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6" name="عنصر نائب للتاريخ 6">
            <a:extLst>
              <a:ext uri="{FF2B5EF4-FFF2-40B4-BE49-F238E27FC236}">
                <a16:creationId xmlns:a16="http://schemas.microsoft.com/office/drawing/2014/main" id="{449E2D85-4B9C-467E-B70E-FFFA196D74DA}"/>
              </a:ext>
            </a:extLst>
          </p:cNvPr>
          <p:cNvSpPr>
            <a:spLocks noGrp="1"/>
          </p:cNvSpPr>
          <p:nvPr>
            <p:ph type="dt" sz="half" idx="11"/>
          </p:nvPr>
        </p:nvSpPr>
        <p:spPr>
          <a:xfrm flipH="1">
            <a:off x="9067800" y="6356350"/>
            <a:ext cx="27432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p>
        </p:txBody>
      </p:sp>
      <p:sp>
        <p:nvSpPr>
          <p:cNvPr id="7" name="عنصر نائب للتذييل 10">
            <a:extLst>
              <a:ext uri="{FF2B5EF4-FFF2-40B4-BE49-F238E27FC236}">
                <a16:creationId xmlns:a16="http://schemas.microsoft.com/office/drawing/2014/main" id="{CDB1B6C7-69CF-4FD7-B86B-D3BD6D56A4F0}"/>
              </a:ext>
            </a:extLst>
          </p:cNvPr>
          <p:cNvSpPr>
            <a:spLocks noGrp="1"/>
          </p:cNvSpPr>
          <p:nvPr>
            <p:ph type="ftr" sz="quarter" idx="12"/>
          </p:nvPr>
        </p:nvSpPr>
        <p:spPr>
          <a:xfrm flipH="1">
            <a:off x="4038600" y="6356350"/>
            <a:ext cx="41148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8" name="عنصر نائب لرقم الشريحة 11">
            <a:extLst>
              <a:ext uri="{FF2B5EF4-FFF2-40B4-BE49-F238E27FC236}">
                <a16:creationId xmlns:a16="http://schemas.microsoft.com/office/drawing/2014/main" id="{ABDCE1B3-CAC8-44F2-9A63-C903CBFBAFE0}"/>
              </a:ext>
            </a:extLst>
          </p:cNvPr>
          <p:cNvSpPr>
            <a:spLocks noGrp="1"/>
          </p:cNvSpPr>
          <p:nvPr>
            <p:ph type="sldNum" sz="quarter" idx="13"/>
          </p:nvPr>
        </p:nvSpPr>
        <p:spPr>
          <a:xfrm flipH="1">
            <a:off x="381000" y="6356350"/>
            <a:ext cx="1097692"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64670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تخطيط الجدول">
    <p:spTree>
      <p:nvGrpSpPr>
        <p:cNvPr id="1" name=""/>
        <p:cNvGrpSpPr/>
        <p:nvPr/>
      </p:nvGrpSpPr>
      <p:grpSpPr>
        <a:xfrm>
          <a:off x="0" y="0"/>
          <a:ext cx="0" cy="0"/>
          <a:chOff x="0" y="0"/>
          <a:chExt cx="0" cy="0"/>
        </a:xfrm>
      </p:grpSpPr>
      <p:sp>
        <p:nvSpPr>
          <p:cNvPr id="18" name="عنصر نائب للصورة 17">
            <a:extLst>
              <a:ext uri="{FF2B5EF4-FFF2-40B4-BE49-F238E27FC236}">
                <a16:creationId xmlns:a16="http://schemas.microsoft.com/office/drawing/2014/main" id="{BF7DDA28-4051-4C9A-8640-99B7D9008EDD}"/>
              </a:ext>
            </a:extLst>
          </p:cNvPr>
          <p:cNvSpPr>
            <a:spLocks noGrp="1"/>
          </p:cNvSpPr>
          <p:nvPr>
            <p:ph type="pic" sz="quarter" idx="22"/>
          </p:nvPr>
        </p:nvSpPr>
        <p:spPr>
          <a:xfrm flipH="1">
            <a:off x="0" y="0"/>
            <a:ext cx="12192000" cy="1662113"/>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2" name="العنوان 1">
            <a:extLst>
              <a:ext uri="{FF2B5EF4-FFF2-40B4-BE49-F238E27FC236}">
                <a16:creationId xmlns:a16="http://schemas.microsoft.com/office/drawing/2014/main" id="{20B5ED18-7A07-47F1-8056-CD86B076AFE2}"/>
              </a:ext>
            </a:extLst>
          </p:cNvPr>
          <p:cNvSpPr>
            <a:spLocks noGrp="1"/>
          </p:cNvSpPr>
          <p:nvPr>
            <p:ph type="title" hasCustomPrompt="1"/>
          </p:nvPr>
        </p:nvSpPr>
        <p:spPr>
          <a:xfrm flipH="1">
            <a:off x="1097281" y="496957"/>
            <a:ext cx="9997440" cy="1662113"/>
          </a:xfrm>
          <a:solidFill>
            <a:schemeClr val="tx1">
              <a:alpha val="89000"/>
            </a:schemeClr>
          </a:solidFill>
        </p:spPr>
        <p:txBody>
          <a:bodyPr tIns="365760" rtlCol="1">
            <a:normAutofit/>
          </a:bodyPr>
          <a:lstStyle>
            <a:lvl1pPr algn="ctr" rtl="1">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p>
        </p:txBody>
      </p:sp>
      <p:sp>
        <p:nvSpPr>
          <p:cNvPr id="20" name="العنصر النائب للجدول 19">
            <a:extLst>
              <a:ext uri="{FF2B5EF4-FFF2-40B4-BE49-F238E27FC236}">
                <a16:creationId xmlns:a16="http://schemas.microsoft.com/office/drawing/2014/main" id="{822FF587-E1EB-4FC1-BE5F-847FC830EBC7}"/>
              </a:ext>
            </a:extLst>
          </p:cNvPr>
          <p:cNvSpPr>
            <a:spLocks noGrp="1"/>
          </p:cNvSpPr>
          <p:nvPr>
            <p:ph type="tbl" sz="quarter" idx="23"/>
          </p:nvPr>
        </p:nvSpPr>
        <p:spPr>
          <a:xfrm flipH="1">
            <a:off x="1097281" y="2761488"/>
            <a:ext cx="9997440" cy="2825496"/>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5" name="عنصر نائب للتاريخ 6">
            <a:extLst>
              <a:ext uri="{FF2B5EF4-FFF2-40B4-BE49-F238E27FC236}">
                <a16:creationId xmlns:a16="http://schemas.microsoft.com/office/drawing/2014/main" id="{404CA344-7BF6-40E6-846B-4DFC68BBDC3E}"/>
              </a:ext>
            </a:extLst>
          </p:cNvPr>
          <p:cNvSpPr>
            <a:spLocks noGrp="1"/>
          </p:cNvSpPr>
          <p:nvPr>
            <p:ph type="dt" sz="half" idx="10"/>
          </p:nvPr>
        </p:nvSpPr>
        <p:spPr>
          <a:xfrm flipH="1">
            <a:off x="9067800" y="6356350"/>
            <a:ext cx="27432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p>
        </p:txBody>
      </p:sp>
      <p:sp>
        <p:nvSpPr>
          <p:cNvPr id="6" name="عنصر نائب للتذييل 10">
            <a:extLst>
              <a:ext uri="{FF2B5EF4-FFF2-40B4-BE49-F238E27FC236}">
                <a16:creationId xmlns:a16="http://schemas.microsoft.com/office/drawing/2014/main" id="{4DF15184-BCA8-45CA-8E5F-B680ADBFE760}"/>
              </a:ext>
            </a:extLst>
          </p:cNvPr>
          <p:cNvSpPr>
            <a:spLocks noGrp="1"/>
          </p:cNvSpPr>
          <p:nvPr>
            <p:ph type="ftr" sz="quarter" idx="11"/>
          </p:nvPr>
        </p:nvSpPr>
        <p:spPr>
          <a:xfrm flipH="1">
            <a:off x="4038600" y="6356350"/>
            <a:ext cx="41148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7" name="عنصر نائب لرقم الشريحة 11">
            <a:extLst>
              <a:ext uri="{FF2B5EF4-FFF2-40B4-BE49-F238E27FC236}">
                <a16:creationId xmlns:a16="http://schemas.microsoft.com/office/drawing/2014/main" id="{829741B7-179B-4CE8-A5A5-D3EF55278AD7}"/>
              </a:ext>
            </a:extLst>
          </p:cNvPr>
          <p:cNvSpPr>
            <a:spLocks noGrp="1"/>
          </p:cNvSpPr>
          <p:nvPr>
            <p:ph type="sldNum" sz="quarter" idx="12"/>
          </p:nvPr>
        </p:nvSpPr>
        <p:spPr>
          <a:xfrm flipH="1">
            <a:off x="381000" y="6356350"/>
            <a:ext cx="1097692"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245790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اقتباس">
    <p:spTree>
      <p:nvGrpSpPr>
        <p:cNvPr id="1" name=""/>
        <p:cNvGrpSpPr/>
        <p:nvPr/>
      </p:nvGrpSpPr>
      <p:grpSpPr>
        <a:xfrm>
          <a:off x="0" y="0"/>
          <a:ext cx="0" cy="0"/>
          <a:chOff x="0" y="0"/>
          <a:chExt cx="0" cy="0"/>
        </a:xfrm>
      </p:grpSpPr>
      <p:sp>
        <p:nvSpPr>
          <p:cNvPr id="5" name="عنصر نائب للصورة 4">
            <a:extLst>
              <a:ext uri="{FF2B5EF4-FFF2-40B4-BE49-F238E27FC236}">
                <a16:creationId xmlns:a16="http://schemas.microsoft.com/office/drawing/2014/main" id="{59B023D1-B432-4327-9B3B-545A055D0CD3}"/>
              </a:ext>
            </a:extLst>
          </p:cNvPr>
          <p:cNvSpPr>
            <a:spLocks noGrp="1"/>
          </p:cNvSpPr>
          <p:nvPr>
            <p:ph type="pic" sz="quarter" idx="11"/>
          </p:nvPr>
        </p:nvSpPr>
        <p:spPr>
          <a:xfrm flipH="1">
            <a:off x="-69163" y="-38905"/>
            <a:ext cx="12261163" cy="6896905"/>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9" name="عنصر نائب للنص 8">
            <a:extLst>
              <a:ext uri="{FF2B5EF4-FFF2-40B4-BE49-F238E27FC236}">
                <a16:creationId xmlns:a16="http://schemas.microsoft.com/office/drawing/2014/main" id="{D44B8F7E-01E4-AA4B-B60F-A2BF94E3A19C}"/>
              </a:ext>
            </a:extLst>
          </p:cNvPr>
          <p:cNvSpPr>
            <a:spLocks noGrp="1"/>
          </p:cNvSpPr>
          <p:nvPr>
            <p:ph type="body" sz="quarter" idx="10" hasCustomPrompt="1"/>
          </p:nvPr>
        </p:nvSpPr>
        <p:spPr>
          <a:xfrm flipH="1">
            <a:off x="1530440" y="1886755"/>
            <a:ext cx="9131121" cy="3084489"/>
          </a:xfrm>
          <a:solidFill>
            <a:schemeClr val="accent1">
              <a:alpha val="89000"/>
            </a:schemeClr>
          </a:solidFill>
        </p:spPr>
        <p:txBody>
          <a:bodyPr lIns="90000" tIns="640080" rIns="1004400" rtlCol="1" anchor="t" anchorCtr="0">
            <a:noAutofit/>
          </a:bodyPr>
          <a:lstStyle>
            <a:lvl1pPr marL="0" indent="0" algn="r" rtl="1">
              <a:buNone/>
              <a:defRPr sz="3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solidFill>
                  <a:schemeClr val="bg1"/>
                </a:solidFill>
                <a:latin typeface="+mj-lt"/>
              </a:defRPr>
            </a:lvl2pPr>
            <a:lvl3pPr marL="914400" indent="0" algn="r" rtl="1">
              <a:buNone/>
              <a:defRPr sz="2400">
                <a:solidFill>
                  <a:schemeClr val="bg1"/>
                </a:solidFill>
                <a:latin typeface="+mj-lt"/>
              </a:defRPr>
            </a:lvl3pPr>
            <a:lvl4pPr marL="1371600" indent="0" algn="r" rtl="1">
              <a:buNone/>
              <a:defRPr sz="2000">
                <a:solidFill>
                  <a:schemeClr val="bg1"/>
                </a:solidFill>
                <a:latin typeface="+mj-lt"/>
              </a:defRPr>
            </a:lvl4pPr>
            <a:lvl5pPr marL="1828800" indent="0" algn="r" rtl="1">
              <a:buNone/>
              <a:defRPr sz="2000">
                <a:solidFill>
                  <a:schemeClr val="bg1"/>
                </a:solidFill>
                <a:latin typeface="+mj-lt"/>
              </a:defRPr>
            </a:lvl5pPr>
          </a:lstStyle>
          <a:p>
            <a:pPr lvl="0" rtl="1"/>
            <a:r>
              <a:rPr lang="ar-SA" noProof="0" dirty="0"/>
              <a:t>انقر لتحرير أنماط النص الرئيسي</a:t>
            </a:r>
          </a:p>
        </p:txBody>
      </p:sp>
      <p:sp>
        <p:nvSpPr>
          <p:cNvPr id="2" name="العنوان 1">
            <a:extLst>
              <a:ext uri="{FF2B5EF4-FFF2-40B4-BE49-F238E27FC236}">
                <a16:creationId xmlns:a16="http://schemas.microsoft.com/office/drawing/2014/main" id="{1F8581E8-B832-44F5-8573-1D49AF804EAA}"/>
              </a:ext>
            </a:extLst>
          </p:cNvPr>
          <p:cNvSpPr>
            <a:spLocks noGrp="1"/>
          </p:cNvSpPr>
          <p:nvPr>
            <p:ph type="title" hasCustomPrompt="1"/>
          </p:nvPr>
        </p:nvSpPr>
        <p:spPr>
          <a:xfrm flipH="1">
            <a:off x="1976380" y="4040803"/>
            <a:ext cx="7766978" cy="484050"/>
          </a:xfrm>
        </p:spPr>
        <p:txBody>
          <a:bodyPr rtlCol="1">
            <a:noAutofit/>
          </a:bodyPr>
          <a:lstStyle>
            <a:lvl1pPr algn="r" rtl="1">
              <a:defRPr sz="18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p>
        </p:txBody>
      </p:sp>
      <p:sp>
        <p:nvSpPr>
          <p:cNvPr id="6" name="عنصر نائب للتاريخ 1">
            <a:extLst>
              <a:ext uri="{FF2B5EF4-FFF2-40B4-BE49-F238E27FC236}">
                <a16:creationId xmlns:a16="http://schemas.microsoft.com/office/drawing/2014/main" id="{38C5CB97-CD0D-4684-A674-58C891FBC20B}"/>
              </a:ext>
            </a:extLst>
          </p:cNvPr>
          <p:cNvSpPr>
            <a:spLocks noGrp="1"/>
          </p:cNvSpPr>
          <p:nvPr>
            <p:ph type="dt" sz="half" idx="12"/>
          </p:nvPr>
        </p:nvSpPr>
        <p:spPr>
          <a:xfrm flipH="1">
            <a:off x="9067800" y="6356350"/>
            <a:ext cx="2743200" cy="365125"/>
          </a:xfrm>
        </p:spPr>
        <p:txBody>
          <a:bodyPr rtlCol="1"/>
          <a:lstStyle>
            <a:lvl1pPr algn="r"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p>
        </p:txBody>
      </p:sp>
      <p:sp>
        <p:nvSpPr>
          <p:cNvPr id="7" name="عنصر نائب للتذييل 2">
            <a:extLst>
              <a:ext uri="{FF2B5EF4-FFF2-40B4-BE49-F238E27FC236}">
                <a16:creationId xmlns:a16="http://schemas.microsoft.com/office/drawing/2014/main" id="{9DB43653-49BD-4FF8-AC52-100F2628D038}"/>
              </a:ext>
            </a:extLst>
          </p:cNvPr>
          <p:cNvSpPr>
            <a:spLocks noGrp="1"/>
          </p:cNvSpPr>
          <p:nvPr>
            <p:ph type="ftr" sz="quarter" idx="13"/>
          </p:nvPr>
        </p:nvSpPr>
        <p:spPr>
          <a:xfrm flipH="1">
            <a:off x="4038600" y="6356350"/>
            <a:ext cx="4114800" cy="365125"/>
          </a:xfrm>
        </p:spPr>
        <p:txBody>
          <a:bodyPr rtlCol="1"/>
          <a:lstStyle>
            <a:lvl1pPr algn="r"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8" name="عنصر نائب لرقم الشريحة 3">
            <a:extLst>
              <a:ext uri="{FF2B5EF4-FFF2-40B4-BE49-F238E27FC236}">
                <a16:creationId xmlns:a16="http://schemas.microsoft.com/office/drawing/2014/main" id="{C175707F-64A0-469B-AE09-445DCC67D318}"/>
              </a:ext>
            </a:extLst>
          </p:cNvPr>
          <p:cNvSpPr>
            <a:spLocks noGrp="1"/>
          </p:cNvSpPr>
          <p:nvPr>
            <p:ph type="sldNum" sz="quarter" idx="14"/>
          </p:nvPr>
        </p:nvSpPr>
        <p:spPr>
          <a:xfrm flipH="1">
            <a:off x="381000" y="6356350"/>
            <a:ext cx="1097692" cy="365125"/>
          </a:xfrm>
        </p:spPr>
        <p:txBody>
          <a:bodyPr rtlCol="1"/>
          <a:lstStyle>
            <a:lvl1pPr algn="l"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287510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محتوى مع تسمية توضيحية">
    <p:spTree>
      <p:nvGrpSpPr>
        <p:cNvPr id="1" name=""/>
        <p:cNvGrpSpPr/>
        <p:nvPr/>
      </p:nvGrpSpPr>
      <p:grpSpPr>
        <a:xfrm>
          <a:off x="0" y="0"/>
          <a:ext cx="0" cy="0"/>
          <a:chOff x="0" y="0"/>
          <a:chExt cx="0" cy="0"/>
        </a:xfrm>
      </p:grpSpPr>
      <p:sp>
        <p:nvSpPr>
          <p:cNvPr id="5" name="عنصر نائب للصورة 4">
            <a:extLst>
              <a:ext uri="{FF2B5EF4-FFF2-40B4-BE49-F238E27FC236}">
                <a16:creationId xmlns:a16="http://schemas.microsoft.com/office/drawing/2014/main" id="{0BFED5AE-62FF-41D3-952B-067FA66380DF}"/>
              </a:ext>
            </a:extLst>
          </p:cNvPr>
          <p:cNvSpPr>
            <a:spLocks noGrp="1"/>
          </p:cNvSpPr>
          <p:nvPr>
            <p:ph type="pic" sz="quarter" idx="10"/>
          </p:nvPr>
        </p:nvSpPr>
        <p:spPr>
          <a:xfrm flipH="1">
            <a:off x="7170737" y="-4763"/>
            <a:ext cx="5021348" cy="6858001"/>
          </a:xfrm>
        </p:spPr>
        <p:txBody>
          <a:bodyPr rtlCol="1"/>
          <a:lstStyle/>
          <a:p>
            <a:pPr rtl="1"/>
            <a:endParaRPr lang="ar-SA" noProof="0"/>
          </a:p>
        </p:txBody>
      </p:sp>
      <p:sp>
        <p:nvSpPr>
          <p:cNvPr id="2" name="العنوان 1">
            <a:extLst>
              <a:ext uri="{FF2B5EF4-FFF2-40B4-BE49-F238E27FC236}">
                <a16:creationId xmlns:a16="http://schemas.microsoft.com/office/drawing/2014/main" id="{305BD6A3-F987-4FCC-A6EF-2EF0D33C0888}"/>
              </a:ext>
            </a:extLst>
          </p:cNvPr>
          <p:cNvSpPr>
            <a:spLocks noGrp="1"/>
          </p:cNvSpPr>
          <p:nvPr>
            <p:ph type="title" hasCustomPrompt="1"/>
          </p:nvPr>
        </p:nvSpPr>
        <p:spPr>
          <a:xfrm flipH="1">
            <a:off x="6737684" y="457201"/>
            <a:ext cx="4776538" cy="2285999"/>
          </a:xfrm>
          <a:solidFill>
            <a:schemeClr val="tx1">
              <a:alpha val="92000"/>
            </a:schemeClr>
          </a:solidFill>
        </p:spPr>
        <p:txBody>
          <a:bodyPr lIns="90000" rIns="457200" rtlCol="1" anchor="ctr">
            <a:noAutofit/>
          </a:bodyPr>
          <a:lstStyle>
            <a:lvl1pPr algn="r" rtl="1">
              <a:defRPr sz="6000">
                <a:solidFill>
                  <a:schemeClr val="bg1"/>
                </a:solidFill>
                <a:latin typeface="+mj-lt"/>
              </a:defRPr>
            </a:lvl1pPr>
          </a:lstStyle>
          <a:p>
            <a:pPr rtl="1"/>
            <a:r>
              <a:rPr lang="ar-SA" noProof="0" dirty="0"/>
              <a:t>انقر لتحرير نمط العنوان الرئيسي</a:t>
            </a:r>
          </a:p>
        </p:txBody>
      </p:sp>
      <p:sp>
        <p:nvSpPr>
          <p:cNvPr id="3" name="عنصر نائب للمحتوى 2">
            <a:extLst>
              <a:ext uri="{FF2B5EF4-FFF2-40B4-BE49-F238E27FC236}">
                <a16:creationId xmlns:a16="http://schemas.microsoft.com/office/drawing/2014/main" id="{4C3F06A0-63CE-4272-B90E-4F20296BFBEB}"/>
              </a:ext>
            </a:extLst>
          </p:cNvPr>
          <p:cNvSpPr>
            <a:spLocks noGrp="1"/>
          </p:cNvSpPr>
          <p:nvPr>
            <p:ph idx="1" hasCustomPrompt="1"/>
          </p:nvPr>
        </p:nvSpPr>
        <p:spPr>
          <a:xfrm flipH="1">
            <a:off x="836612" y="1484357"/>
            <a:ext cx="5259388" cy="4442153"/>
          </a:xfrm>
        </p:spPr>
        <p:txBody>
          <a:bodyPr rtlCol="1">
            <a:normAutofit/>
          </a:bodyPr>
          <a:lstStyle>
            <a:lvl1pPr marL="0" indent="0" algn="r" rtl="1">
              <a:lnSpc>
                <a:spcPct val="100000"/>
              </a:lnSpc>
              <a:buNone/>
              <a:defRPr sz="2400">
                <a:solidFill>
                  <a:schemeClr val="bg2"/>
                </a:solidFill>
                <a:latin typeface="+mj-lt"/>
              </a:defRPr>
            </a:lvl1pPr>
            <a:lvl2pPr marL="457200" indent="0" algn="r" rtl="1">
              <a:lnSpc>
                <a:spcPct val="100000"/>
              </a:lnSpc>
              <a:buNone/>
              <a:defRPr sz="2000">
                <a:solidFill>
                  <a:schemeClr val="bg2"/>
                </a:solidFill>
                <a:latin typeface="+mj-lt"/>
              </a:defRPr>
            </a:lvl2pPr>
            <a:lvl3pPr marL="914400" indent="0" algn="r" rtl="1">
              <a:lnSpc>
                <a:spcPct val="100000"/>
              </a:lnSpc>
              <a:buNone/>
              <a:defRPr sz="1800">
                <a:solidFill>
                  <a:schemeClr val="bg2"/>
                </a:solidFill>
                <a:latin typeface="+mj-lt"/>
              </a:defRPr>
            </a:lvl3pPr>
            <a:lvl4pPr marL="1371600" indent="0" algn="r" rtl="1">
              <a:lnSpc>
                <a:spcPct val="100000"/>
              </a:lnSpc>
              <a:buNone/>
              <a:defRPr sz="1600">
                <a:solidFill>
                  <a:schemeClr val="bg2"/>
                </a:solidFill>
                <a:latin typeface="+mj-lt"/>
              </a:defRPr>
            </a:lvl4pPr>
            <a:lvl5pPr marL="1828800" indent="0" algn="r" rtl="1">
              <a:lnSpc>
                <a:spcPct val="100000"/>
              </a:lnSpc>
              <a:buNone/>
              <a:defRPr sz="1600">
                <a:solidFill>
                  <a:schemeClr val="bg2"/>
                </a:solidFill>
                <a:latin typeface="+mj-lt"/>
              </a:defRPr>
            </a:lvl5pPr>
            <a:lvl6pPr algn="r" rtl="1">
              <a:defRPr sz="2000"/>
            </a:lvl6pPr>
            <a:lvl7pPr algn="r" rtl="1">
              <a:defRPr sz="2000"/>
            </a:lvl7pPr>
            <a:lvl8pPr algn="r" rtl="1">
              <a:defRPr sz="2000"/>
            </a:lvl8pPr>
            <a:lvl9pPr algn="r" rtl="1">
              <a:defRPr sz="2000"/>
            </a:lvl9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sp>
        <p:nvSpPr>
          <p:cNvPr id="6" name="عنصر نائب للتاريخ 3">
            <a:extLst>
              <a:ext uri="{FF2B5EF4-FFF2-40B4-BE49-F238E27FC236}">
                <a16:creationId xmlns:a16="http://schemas.microsoft.com/office/drawing/2014/main" id="{D6C26EFF-CEA6-4978-A83B-400BFB2B863D}"/>
              </a:ext>
            </a:extLst>
          </p:cNvPr>
          <p:cNvSpPr>
            <a:spLocks noGrp="1"/>
          </p:cNvSpPr>
          <p:nvPr>
            <p:ph type="dt" sz="half" idx="11"/>
          </p:nvPr>
        </p:nvSpPr>
        <p:spPr>
          <a:xfrm flipH="1">
            <a:off x="9067800" y="6356350"/>
            <a:ext cx="2743200" cy="365125"/>
          </a:xfrm>
        </p:spPr>
        <p:txBody>
          <a:bodyPr rtlCol="1"/>
          <a:lstStyle>
            <a:lvl1pPr algn="r" rtl="1">
              <a:defRPr>
                <a:solidFill>
                  <a:schemeClr val="bg1"/>
                </a:solidFill>
              </a:defRPr>
            </a:lvl1pPr>
          </a:lstStyle>
          <a:p>
            <a:pPr rtl="1"/>
            <a:r>
              <a:rPr lang="ar-SA" noProof="0"/>
              <a:t>XX20</a:t>
            </a:r>
          </a:p>
        </p:txBody>
      </p:sp>
      <p:sp>
        <p:nvSpPr>
          <p:cNvPr id="7" name="عنصر نائب للتذييل 4">
            <a:extLst>
              <a:ext uri="{FF2B5EF4-FFF2-40B4-BE49-F238E27FC236}">
                <a16:creationId xmlns:a16="http://schemas.microsoft.com/office/drawing/2014/main" id="{0FC19E3C-A9EA-4809-9D98-B4C1EB8B35B8}"/>
              </a:ext>
            </a:extLst>
          </p:cNvPr>
          <p:cNvSpPr>
            <a:spLocks noGrp="1"/>
          </p:cNvSpPr>
          <p:nvPr>
            <p:ph type="ftr" sz="quarter" idx="12"/>
          </p:nvPr>
        </p:nvSpPr>
        <p:spPr>
          <a:xfrm flipH="1">
            <a:off x="4038600" y="6356350"/>
            <a:ext cx="2057400" cy="365125"/>
          </a:xfrm>
        </p:spPr>
        <p:txBody>
          <a:bodyPr rtlCol="1"/>
          <a:lstStyle>
            <a:lvl1pPr algn="r" rtl="1">
              <a:defRPr/>
            </a:lvl1pPr>
          </a:lstStyle>
          <a:p>
            <a:pPr rtl="1"/>
            <a:r>
              <a:rPr lang="ar-SA" noProof="0"/>
              <a:t>عنوان العرض التقديمي</a:t>
            </a:r>
          </a:p>
        </p:txBody>
      </p:sp>
      <p:sp>
        <p:nvSpPr>
          <p:cNvPr id="8" name="عنصر نائب لرقم الشريحة 5">
            <a:extLst>
              <a:ext uri="{FF2B5EF4-FFF2-40B4-BE49-F238E27FC236}">
                <a16:creationId xmlns:a16="http://schemas.microsoft.com/office/drawing/2014/main" id="{973FE4BB-3117-49A2-8624-3E68B8119241}"/>
              </a:ext>
            </a:extLst>
          </p:cNvPr>
          <p:cNvSpPr>
            <a:spLocks noGrp="1"/>
          </p:cNvSpPr>
          <p:nvPr>
            <p:ph type="sldNum" sz="quarter" idx="13"/>
          </p:nvPr>
        </p:nvSpPr>
        <p:spPr>
          <a:xfrm flipH="1">
            <a:off x="381000" y="6356350"/>
            <a:ext cx="1097692" cy="365125"/>
          </a:xfrm>
        </p:spPr>
        <p:txBody>
          <a:bodyPr rtlCol="1"/>
          <a:lstStyle>
            <a:lvl1pPr algn="l" rtl="1">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79920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DF308F2A-1C19-4116-80DF-E24EDDF283FF}"/>
              </a:ext>
            </a:extLst>
          </p:cNvPr>
          <p:cNvSpPr>
            <a:spLocks noGrp="1"/>
          </p:cNvSpPr>
          <p:nvPr>
            <p:ph type="title" hasCustomPrompt="1"/>
          </p:nvPr>
        </p:nvSpPr>
        <p:spPr>
          <a:xfrm flipH="1">
            <a:off x="7419975" y="457200"/>
            <a:ext cx="3932237" cy="1600200"/>
          </a:xfrm>
        </p:spPr>
        <p:txBody>
          <a:bodyPr rtlCol="1" anchor="b">
            <a:noAutofit/>
          </a:bodyPr>
          <a:lstStyle>
            <a:lvl1pPr algn="r" rtl="1">
              <a:defRPr sz="4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p>
        </p:txBody>
      </p:sp>
      <p:sp>
        <p:nvSpPr>
          <p:cNvPr id="4" name="عنصر نائب للنص 3">
            <a:extLst>
              <a:ext uri="{FF2B5EF4-FFF2-40B4-BE49-F238E27FC236}">
                <a16:creationId xmlns:a16="http://schemas.microsoft.com/office/drawing/2014/main" id="{7DF5F80D-1DB9-4E0A-8F68-924FC1C9C3BA}"/>
              </a:ext>
            </a:extLst>
          </p:cNvPr>
          <p:cNvSpPr>
            <a:spLocks noGrp="1"/>
          </p:cNvSpPr>
          <p:nvPr>
            <p:ph type="body" sz="half" idx="2" hasCustomPrompt="1"/>
          </p:nvPr>
        </p:nvSpPr>
        <p:spPr>
          <a:xfrm flipH="1">
            <a:off x="7419975" y="2310938"/>
            <a:ext cx="3932237" cy="3558050"/>
          </a:xfrm>
        </p:spPr>
        <p:txBody>
          <a:bodyPr rtlCol="1">
            <a:normAutofit/>
          </a:bodyPr>
          <a:lstStyle>
            <a:lvl1pPr marL="0" indent="0" algn="r" rtl="1">
              <a:buNone/>
              <a:defRPr sz="1800">
                <a:solidFill>
                  <a:schemeClr val="bg2"/>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noProof="0"/>
              <a:t>انقر لتحرير أنماط النص الرئيسي</a:t>
            </a:r>
          </a:p>
        </p:txBody>
      </p:sp>
      <p:sp>
        <p:nvSpPr>
          <p:cNvPr id="9" name="مثلث قائم الزاوية 8">
            <a:extLst>
              <a:ext uri="{FF2B5EF4-FFF2-40B4-BE49-F238E27FC236}">
                <a16:creationId xmlns:a16="http://schemas.microsoft.com/office/drawing/2014/main" id="{AF17559D-BCE9-2744-9623-22E1EE6DF537}"/>
              </a:ext>
            </a:extLst>
          </p:cNvPr>
          <p:cNvSpPr/>
          <p:nvPr userDrawn="1"/>
        </p:nvSpPr>
        <p:spPr>
          <a:xfrm>
            <a:off x="0" y="1429789"/>
            <a:ext cx="5558444" cy="542821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صورة 2">
            <a:extLst>
              <a:ext uri="{FF2B5EF4-FFF2-40B4-BE49-F238E27FC236}">
                <a16:creationId xmlns:a16="http://schemas.microsoft.com/office/drawing/2014/main" id="{08A489A7-7CA6-4CC9-B634-FCB2E102C6B9}"/>
              </a:ext>
            </a:extLst>
          </p:cNvPr>
          <p:cNvSpPr>
            <a:spLocks noGrp="1"/>
          </p:cNvSpPr>
          <p:nvPr>
            <p:ph type="pic" idx="1"/>
          </p:nvPr>
        </p:nvSpPr>
        <p:spPr>
          <a:xfrm flipH="1">
            <a:off x="836612" y="987425"/>
            <a:ext cx="6172200" cy="4873625"/>
          </a:xfrm>
        </p:spPr>
        <p:txBody>
          <a:bodyPr rtlCol="1"/>
          <a:lstStyle>
            <a:lvl1pPr marL="0" indent="0" algn="r" rtl="1">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endParaRPr lang="ar-SA" noProof="0"/>
          </a:p>
        </p:txBody>
      </p:sp>
      <p:cxnSp>
        <p:nvCxnSpPr>
          <p:cNvPr id="10" name="رابط مستقيم 9">
            <a:extLst>
              <a:ext uri="{FF2B5EF4-FFF2-40B4-BE49-F238E27FC236}">
                <a16:creationId xmlns:a16="http://schemas.microsoft.com/office/drawing/2014/main" id="{6F2EDADE-B47B-8242-8D03-079A12F1C7A2}"/>
              </a:ext>
            </a:extLst>
          </p:cNvPr>
          <p:cNvCxnSpPr>
            <a:cxnSpLocks/>
          </p:cNvCxnSpPr>
          <p:nvPr userDrawn="1"/>
        </p:nvCxnSpPr>
        <p:spPr>
          <a:xfrm flipH="1">
            <a:off x="11708771"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عنوان والمحتوى والصورة">
    <p:spTree>
      <p:nvGrpSpPr>
        <p:cNvPr id="1" name=""/>
        <p:cNvGrpSpPr/>
        <p:nvPr/>
      </p:nvGrpSpPr>
      <p:grpSpPr>
        <a:xfrm>
          <a:off x="0" y="0"/>
          <a:ext cx="0" cy="0"/>
          <a:chOff x="0" y="0"/>
          <a:chExt cx="0" cy="0"/>
        </a:xfrm>
      </p:grpSpPr>
      <p:sp>
        <p:nvSpPr>
          <p:cNvPr id="5" name="عنصر نائب للصورة 4">
            <a:extLst>
              <a:ext uri="{FF2B5EF4-FFF2-40B4-BE49-F238E27FC236}">
                <a16:creationId xmlns:a16="http://schemas.microsoft.com/office/drawing/2014/main" id="{442031C9-0B4C-44DA-907A-9CB143407732}"/>
              </a:ext>
            </a:extLst>
          </p:cNvPr>
          <p:cNvSpPr>
            <a:spLocks noGrp="1"/>
          </p:cNvSpPr>
          <p:nvPr>
            <p:ph type="pic" sz="quarter" idx="10"/>
          </p:nvPr>
        </p:nvSpPr>
        <p:spPr>
          <a:xfrm flipH="1">
            <a:off x="0" y="0"/>
            <a:ext cx="6096001" cy="6858000"/>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2" name="العنوان 1">
            <a:extLst>
              <a:ext uri="{FF2B5EF4-FFF2-40B4-BE49-F238E27FC236}">
                <a16:creationId xmlns:a16="http://schemas.microsoft.com/office/drawing/2014/main" id="{3CD97974-B93C-4C96-B3F6-F69E3D6DE6CA}"/>
              </a:ext>
            </a:extLst>
          </p:cNvPr>
          <p:cNvSpPr>
            <a:spLocks noGrp="1"/>
          </p:cNvSpPr>
          <p:nvPr>
            <p:ph type="title" hasCustomPrompt="1"/>
          </p:nvPr>
        </p:nvSpPr>
        <p:spPr>
          <a:xfrm flipH="1">
            <a:off x="6274676" y="876926"/>
            <a:ext cx="5079113" cy="1356607"/>
          </a:xfrm>
        </p:spPr>
        <p:txBody>
          <a:bodyPr rtlCol="1" anchor="t" anchorCtr="0">
            <a:normAutofit/>
          </a:bodyPr>
          <a:lstStyle>
            <a:lvl1pPr algn="r" rtl="1">
              <a:defRPr sz="6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للتحرير</a:t>
            </a:r>
          </a:p>
        </p:txBody>
      </p:sp>
      <p:sp>
        <p:nvSpPr>
          <p:cNvPr id="3" name="عنصر نائب للمحتوى 2">
            <a:extLst>
              <a:ext uri="{FF2B5EF4-FFF2-40B4-BE49-F238E27FC236}">
                <a16:creationId xmlns:a16="http://schemas.microsoft.com/office/drawing/2014/main" id="{8A6FC6F2-80B4-49A7-9448-33FE2DF0E967}"/>
              </a:ext>
            </a:extLst>
          </p:cNvPr>
          <p:cNvSpPr>
            <a:spLocks noGrp="1"/>
          </p:cNvSpPr>
          <p:nvPr>
            <p:ph idx="1" hasCustomPrompt="1"/>
          </p:nvPr>
        </p:nvSpPr>
        <p:spPr>
          <a:xfrm flipH="1">
            <a:off x="7147800" y="2233534"/>
            <a:ext cx="4205990" cy="2833142"/>
          </a:xfrm>
        </p:spPr>
        <p:txBody>
          <a:bodyPr rtlCol="1">
            <a:normAutofit/>
          </a:bodyPr>
          <a:lstStyle>
            <a:lvl1pPr marL="0" indent="0" algn="r" rtl="1">
              <a:buNone/>
              <a:defRPr sz="2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0" algn="r" rtl="1">
              <a:buNone/>
              <a:defRPr sz="18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371600" indent="0" algn="r" rtl="1">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828800" indent="0" algn="r" rtl="1">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cxnSp>
        <p:nvCxnSpPr>
          <p:cNvPr id="13" name="رابط مستقيم 12">
            <a:extLst>
              <a:ext uri="{FF2B5EF4-FFF2-40B4-BE49-F238E27FC236}">
                <a16:creationId xmlns:a16="http://schemas.microsoft.com/office/drawing/2014/main" id="{DE23592C-4E26-184A-AAED-41EC35AFF551}"/>
              </a:ext>
            </a:extLst>
          </p:cNvPr>
          <p:cNvCxnSpPr>
            <a:cxnSpLocks/>
          </p:cNvCxnSpPr>
          <p:nvPr userDrawn="1"/>
        </p:nvCxnSpPr>
        <p:spPr>
          <a:xfrm flipH="1">
            <a:off x="8504420" y="5711252"/>
            <a:ext cx="368758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عنصر نائب للتذييل 4">
            <a:extLst>
              <a:ext uri="{FF2B5EF4-FFF2-40B4-BE49-F238E27FC236}">
                <a16:creationId xmlns:a16="http://schemas.microsoft.com/office/drawing/2014/main" id="{B68C5F28-837A-4354-8BA4-A994BD1D699D}"/>
              </a:ext>
            </a:extLst>
          </p:cNvPr>
          <p:cNvSpPr>
            <a:spLocks noGrp="1"/>
          </p:cNvSpPr>
          <p:nvPr>
            <p:ph type="ftr" sz="quarter" idx="11"/>
          </p:nvPr>
        </p:nvSpPr>
        <p:spPr>
          <a:xfrm flipH="1">
            <a:off x="6274676" y="6356350"/>
            <a:ext cx="3108434"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r>
              <a:rPr lang="ar-SA" dirty="0"/>
              <a:t>عنوان العرض التقديمي</a:t>
            </a:r>
          </a:p>
        </p:txBody>
      </p:sp>
      <p:sp>
        <p:nvSpPr>
          <p:cNvPr id="9" name="عنصر نائب لرقم الشريحة 5">
            <a:extLst>
              <a:ext uri="{FF2B5EF4-FFF2-40B4-BE49-F238E27FC236}">
                <a16:creationId xmlns:a16="http://schemas.microsoft.com/office/drawing/2014/main" id="{A6EDF98A-063D-47C8-8D91-A223F9955260}"/>
              </a:ext>
            </a:extLst>
          </p:cNvPr>
          <p:cNvSpPr>
            <a:spLocks noGrp="1"/>
          </p:cNvSpPr>
          <p:nvPr>
            <p:ph type="sldNum" sz="quarter" idx="4"/>
          </p:nvPr>
        </p:nvSpPr>
        <p:spPr>
          <a:xfrm flipH="1">
            <a:off x="381000" y="6356350"/>
            <a:ext cx="1097692" cy="365125"/>
          </a:xfrm>
          <a:prstGeom prst="rect">
            <a:avLst/>
          </a:prstGeom>
        </p:spPr>
        <p:txBody>
          <a:bodyPr vert="horz" lIns="91440" tIns="45720" rIns="91440" bIns="45720" rtlCol="1" anchor="ctr"/>
          <a:lstStyle>
            <a:lvl1pPr algn="l" rtl="1">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t>‹#›</a:t>
            </a:fld>
            <a:endParaRPr lang="ar-SA" dirty="0"/>
          </a:p>
        </p:txBody>
      </p:sp>
      <p:sp>
        <p:nvSpPr>
          <p:cNvPr id="11" name="عنصر نائب للتاريخ 3">
            <a:extLst>
              <a:ext uri="{FF2B5EF4-FFF2-40B4-BE49-F238E27FC236}">
                <a16:creationId xmlns:a16="http://schemas.microsoft.com/office/drawing/2014/main" id="{042684A6-77E9-406F-A431-4C57DCAE62A7}"/>
              </a:ext>
            </a:extLst>
          </p:cNvPr>
          <p:cNvSpPr>
            <a:spLocks noGrp="1"/>
          </p:cNvSpPr>
          <p:nvPr>
            <p:ph type="dt" sz="half" idx="2"/>
          </p:nvPr>
        </p:nvSpPr>
        <p:spPr>
          <a:xfrm flipH="1">
            <a:off x="9856573" y="6356350"/>
            <a:ext cx="1954427" cy="365125"/>
          </a:xfrm>
          <a:prstGeom prst="rect">
            <a:avLst/>
          </a:prstGeom>
        </p:spPr>
        <p:txBody>
          <a:bodyPr vert="horz" lIns="91440" tIns="45720" rIns="91440" bIns="45720" rtlCol="1" anchor="ctr"/>
          <a:lstStyle>
            <a:lvl1pPr algn="r" rtl="1">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endParaRPr lang="ar-SA" noProof="0">
              <a:latin typeface="Tahoma" panose="020B0604030504040204" pitchFamily="34" charset="0"/>
            </a:endParaRPr>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عنوان والمحتوى">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3CD97974-B93C-4C96-B3F6-F69E3D6DE6CA}"/>
              </a:ext>
            </a:extLst>
          </p:cNvPr>
          <p:cNvSpPr>
            <a:spLocks noGrp="1"/>
          </p:cNvSpPr>
          <p:nvPr>
            <p:ph type="title" hasCustomPrompt="1"/>
          </p:nvPr>
        </p:nvSpPr>
        <p:spPr>
          <a:xfrm flipH="1">
            <a:off x="1169096" y="611455"/>
            <a:ext cx="10646275" cy="1356607"/>
          </a:xfrm>
        </p:spPr>
        <p:txBody>
          <a:bodyPr rtlCol="1" anchor="t" anchorCtr="0">
            <a:normAutofit/>
          </a:bodyPr>
          <a:lstStyle>
            <a:lvl1pPr algn="r" rtl="1">
              <a:defRPr sz="6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للتحرير</a:t>
            </a:r>
          </a:p>
        </p:txBody>
      </p:sp>
      <p:sp>
        <p:nvSpPr>
          <p:cNvPr id="3" name="عنصر نائب للمحتوى 2">
            <a:extLst>
              <a:ext uri="{FF2B5EF4-FFF2-40B4-BE49-F238E27FC236}">
                <a16:creationId xmlns:a16="http://schemas.microsoft.com/office/drawing/2014/main" id="{8A6FC6F2-80B4-49A7-9448-33FE2DF0E967}"/>
              </a:ext>
            </a:extLst>
          </p:cNvPr>
          <p:cNvSpPr>
            <a:spLocks noGrp="1"/>
          </p:cNvSpPr>
          <p:nvPr>
            <p:ph idx="1" hasCustomPrompt="1"/>
          </p:nvPr>
        </p:nvSpPr>
        <p:spPr>
          <a:xfrm flipH="1">
            <a:off x="435429" y="1883664"/>
            <a:ext cx="11386181" cy="4352544"/>
          </a:xfrm>
        </p:spPr>
        <p:txBody>
          <a:bodyPr rtlCol="1">
            <a:normAutofit/>
          </a:bodyPr>
          <a:lstStyle>
            <a:lvl1pPr marL="0" indent="0" algn="r" rtl="1">
              <a:buNone/>
              <a:defRPr sz="2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0" algn="r" rtl="1">
              <a:buNone/>
              <a:defRPr sz="18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371600" indent="0" algn="r" rtl="1">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828800" indent="0" algn="r" rtl="1">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sp>
        <p:nvSpPr>
          <p:cNvPr id="4" name="عنصر نائب للتاريخ 3">
            <a:extLst>
              <a:ext uri="{FF2B5EF4-FFF2-40B4-BE49-F238E27FC236}">
                <a16:creationId xmlns:a16="http://schemas.microsoft.com/office/drawing/2014/main" id="{CD8458DC-876E-488A-944B-22A18113BE07}"/>
              </a:ext>
            </a:extLst>
          </p:cNvPr>
          <p:cNvSpPr>
            <a:spLocks noGrp="1"/>
          </p:cNvSpPr>
          <p:nvPr>
            <p:ph type="dt" sz="half" idx="10"/>
          </p:nvPr>
        </p:nvSpPr>
        <p:spPr>
          <a:xfrm flipH="1">
            <a:off x="9067800" y="6356350"/>
            <a:ext cx="27432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endParaRPr lang="ar-SA" noProof="0">
              <a:latin typeface="Tahoma" panose="020B0604030504040204" pitchFamily="34" charset="0"/>
            </a:endParaRPr>
          </a:p>
        </p:txBody>
      </p:sp>
      <p:sp>
        <p:nvSpPr>
          <p:cNvPr id="5" name="عنصر نائب للتذييل 4">
            <a:extLst>
              <a:ext uri="{FF2B5EF4-FFF2-40B4-BE49-F238E27FC236}">
                <a16:creationId xmlns:a16="http://schemas.microsoft.com/office/drawing/2014/main" id="{5D8DA1A0-979E-4983-A719-E249D39F2257}"/>
              </a:ext>
            </a:extLst>
          </p:cNvPr>
          <p:cNvSpPr>
            <a:spLocks noGrp="1"/>
          </p:cNvSpPr>
          <p:nvPr>
            <p:ph type="ftr" sz="quarter" idx="11"/>
          </p:nvPr>
        </p:nvSpPr>
        <p:spPr>
          <a:xfrm flipH="1">
            <a:off x="4038600" y="6356350"/>
            <a:ext cx="41148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6" name="عنصر نائب لرقم الشريحة 5">
            <a:extLst>
              <a:ext uri="{FF2B5EF4-FFF2-40B4-BE49-F238E27FC236}">
                <a16:creationId xmlns:a16="http://schemas.microsoft.com/office/drawing/2014/main" id="{E1C9D0CB-E1A8-47F0-B2C6-6F370F7EC383}"/>
              </a:ext>
            </a:extLst>
          </p:cNvPr>
          <p:cNvSpPr>
            <a:spLocks noGrp="1"/>
          </p:cNvSpPr>
          <p:nvPr>
            <p:ph type="sldNum" sz="quarter" idx="12"/>
          </p:nvPr>
        </p:nvSpPr>
        <p:spPr>
          <a:xfrm flipH="1">
            <a:off x="381000" y="6356350"/>
            <a:ext cx="1097692"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lgn="l"/>
              <a:t>‹#›</a:t>
            </a:fld>
            <a:endParaRPr lang="ar-SA" dirty="0"/>
          </a:p>
        </p:txBody>
      </p:sp>
    </p:spTree>
    <p:extLst>
      <p:ext uri="{BB962C8B-B14F-4D97-AF65-F5344CB8AC3E}">
        <p14:creationId xmlns:p14="http://schemas.microsoft.com/office/powerpoint/2010/main" val="309407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5" name="عنصر نائب للصورة 4">
            <a:extLst>
              <a:ext uri="{FF2B5EF4-FFF2-40B4-BE49-F238E27FC236}">
                <a16:creationId xmlns:a16="http://schemas.microsoft.com/office/drawing/2014/main" id="{BF0C0123-3B3C-46FD-A0A1-ADA5035076E7}"/>
              </a:ext>
            </a:extLst>
          </p:cNvPr>
          <p:cNvSpPr>
            <a:spLocks noGrp="1"/>
          </p:cNvSpPr>
          <p:nvPr>
            <p:ph type="pic" sz="quarter" idx="10"/>
          </p:nvPr>
        </p:nvSpPr>
        <p:spPr>
          <a:xfrm flipH="1">
            <a:off x="0" y="0"/>
            <a:ext cx="12192000" cy="2945761"/>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2" name="العنوان 1">
            <a:extLst>
              <a:ext uri="{FF2B5EF4-FFF2-40B4-BE49-F238E27FC236}">
                <a16:creationId xmlns:a16="http://schemas.microsoft.com/office/drawing/2014/main" id="{A2DFA2E8-50A1-4465-AC33-6FAC0E7736E9}"/>
              </a:ext>
            </a:extLst>
          </p:cNvPr>
          <p:cNvSpPr>
            <a:spLocks noGrp="1"/>
          </p:cNvSpPr>
          <p:nvPr>
            <p:ph type="title" hasCustomPrompt="1"/>
          </p:nvPr>
        </p:nvSpPr>
        <p:spPr>
          <a:xfrm flipH="1">
            <a:off x="1073727" y="2631132"/>
            <a:ext cx="11118272" cy="1662546"/>
          </a:xfrm>
          <a:solidFill>
            <a:schemeClr val="tx1">
              <a:alpha val="89000"/>
            </a:schemeClr>
          </a:solidFill>
        </p:spPr>
        <p:txBody>
          <a:bodyPr lIns="90000" rIns="914400" rtlCol="1" anchor="ctr" anchorCtr="0"/>
          <a:lstStyle>
            <a:lvl1pPr algn="r" rtl="1">
              <a:defRPr sz="60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dirty="0"/>
              <a:t>انقر لتحرير نمط العنوان الرئيسي</a:t>
            </a:r>
          </a:p>
        </p:txBody>
      </p:sp>
      <p:sp>
        <p:nvSpPr>
          <p:cNvPr id="3" name="عنصر نائب للنص 2">
            <a:extLst>
              <a:ext uri="{FF2B5EF4-FFF2-40B4-BE49-F238E27FC236}">
                <a16:creationId xmlns:a16="http://schemas.microsoft.com/office/drawing/2014/main" id="{2E65DE34-CDB7-41F7-A95A-592B99558C69}"/>
              </a:ext>
            </a:extLst>
          </p:cNvPr>
          <p:cNvSpPr>
            <a:spLocks noGrp="1"/>
          </p:cNvSpPr>
          <p:nvPr>
            <p:ph type="body" idx="1" hasCustomPrompt="1"/>
          </p:nvPr>
        </p:nvSpPr>
        <p:spPr>
          <a:xfrm flipH="1">
            <a:off x="1427018" y="4593635"/>
            <a:ext cx="9926782" cy="1662546"/>
          </a:xfrm>
        </p:spPr>
        <p:txBody>
          <a:bodyPr rtlCol="1"/>
          <a:lstStyle>
            <a:lvl1pPr marL="0" indent="0" algn="r" rtl="1">
              <a:buNone/>
              <a:defRPr sz="2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noProof="0"/>
              <a:t>انقر لتحرير أنماط النص الرئيسي</a:t>
            </a:r>
          </a:p>
        </p:txBody>
      </p:sp>
      <p:cxnSp>
        <p:nvCxnSpPr>
          <p:cNvPr id="10" name="رابط مستقيم 9">
            <a:extLst>
              <a:ext uri="{FF2B5EF4-FFF2-40B4-BE49-F238E27FC236}">
                <a16:creationId xmlns:a16="http://schemas.microsoft.com/office/drawing/2014/main" id="{6E747029-9859-DC45-9A77-7E1D4D104189}"/>
              </a:ext>
            </a:extLst>
          </p:cNvPr>
          <p:cNvCxnSpPr>
            <a:cxnSpLocks/>
          </p:cNvCxnSpPr>
          <p:nvPr userDrawn="1"/>
        </p:nvCxnSpPr>
        <p:spPr>
          <a:xfrm flipH="1">
            <a:off x="0" y="6256186"/>
            <a:ext cx="45865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عنصر نائب للتاريخ 3">
            <a:extLst>
              <a:ext uri="{FF2B5EF4-FFF2-40B4-BE49-F238E27FC236}">
                <a16:creationId xmlns:a16="http://schemas.microsoft.com/office/drawing/2014/main" id="{96DEBBF3-C67B-47A9-B715-36E7E467ECA6}"/>
              </a:ext>
            </a:extLst>
          </p:cNvPr>
          <p:cNvSpPr>
            <a:spLocks noGrp="1"/>
          </p:cNvSpPr>
          <p:nvPr>
            <p:ph type="dt" sz="half" idx="11"/>
          </p:nvPr>
        </p:nvSpPr>
        <p:spPr>
          <a:xfrm flipH="1">
            <a:off x="9067800" y="6356350"/>
            <a:ext cx="27432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p>
        </p:txBody>
      </p:sp>
      <p:sp>
        <p:nvSpPr>
          <p:cNvPr id="7" name="عنصر نائب للتذييل 4">
            <a:extLst>
              <a:ext uri="{FF2B5EF4-FFF2-40B4-BE49-F238E27FC236}">
                <a16:creationId xmlns:a16="http://schemas.microsoft.com/office/drawing/2014/main" id="{E476355C-0230-4853-AF11-0A1B0AD8EB8D}"/>
              </a:ext>
            </a:extLst>
          </p:cNvPr>
          <p:cNvSpPr>
            <a:spLocks noGrp="1"/>
          </p:cNvSpPr>
          <p:nvPr>
            <p:ph type="ftr" sz="quarter" idx="12"/>
          </p:nvPr>
        </p:nvSpPr>
        <p:spPr>
          <a:xfrm flipH="1">
            <a:off x="4038600" y="6356350"/>
            <a:ext cx="41148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8" name="عنصر نائب لرقم الشريحة 5">
            <a:extLst>
              <a:ext uri="{FF2B5EF4-FFF2-40B4-BE49-F238E27FC236}">
                <a16:creationId xmlns:a16="http://schemas.microsoft.com/office/drawing/2014/main" id="{D0A15523-9DC0-4DB6-AAB5-709BE171FB04}"/>
              </a:ext>
            </a:extLst>
          </p:cNvPr>
          <p:cNvSpPr>
            <a:spLocks noGrp="1"/>
          </p:cNvSpPr>
          <p:nvPr>
            <p:ph type="sldNum" sz="quarter" idx="13"/>
          </p:nvPr>
        </p:nvSpPr>
        <p:spPr>
          <a:xfrm flipH="1">
            <a:off x="381000" y="6356350"/>
            <a:ext cx="1097692"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عنوان المقطع 2">
    <p:spTree>
      <p:nvGrpSpPr>
        <p:cNvPr id="1" name=""/>
        <p:cNvGrpSpPr/>
        <p:nvPr/>
      </p:nvGrpSpPr>
      <p:grpSpPr>
        <a:xfrm>
          <a:off x="0" y="0"/>
          <a:ext cx="0" cy="0"/>
          <a:chOff x="0" y="0"/>
          <a:chExt cx="0" cy="0"/>
        </a:xfrm>
      </p:grpSpPr>
      <p:sp>
        <p:nvSpPr>
          <p:cNvPr id="7" name="عنصر نائب للصورة 6">
            <a:extLst>
              <a:ext uri="{FF2B5EF4-FFF2-40B4-BE49-F238E27FC236}">
                <a16:creationId xmlns:a16="http://schemas.microsoft.com/office/drawing/2014/main" id="{A182AD2A-0ECB-4BEA-B4FC-8A8041F4FF18}"/>
              </a:ext>
            </a:extLst>
          </p:cNvPr>
          <p:cNvSpPr>
            <a:spLocks noGrp="1"/>
          </p:cNvSpPr>
          <p:nvPr>
            <p:ph type="pic" sz="quarter" idx="10"/>
          </p:nvPr>
        </p:nvSpPr>
        <p:spPr>
          <a:xfrm flipH="1">
            <a:off x="-7673" y="3912238"/>
            <a:ext cx="12199673" cy="2945761"/>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2" name="العنوان 1">
            <a:extLst>
              <a:ext uri="{FF2B5EF4-FFF2-40B4-BE49-F238E27FC236}">
                <a16:creationId xmlns:a16="http://schemas.microsoft.com/office/drawing/2014/main" id="{A2DFA2E8-50A1-4465-AC33-6FAC0E7736E9}"/>
              </a:ext>
            </a:extLst>
          </p:cNvPr>
          <p:cNvSpPr>
            <a:spLocks noGrp="1"/>
          </p:cNvSpPr>
          <p:nvPr>
            <p:ph type="title" hasCustomPrompt="1"/>
          </p:nvPr>
        </p:nvSpPr>
        <p:spPr>
          <a:xfrm flipH="1">
            <a:off x="844550" y="676650"/>
            <a:ext cx="10515600" cy="1252163"/>
          </a:xfrm>
        </p:spPr>
        <p:txBody>
          <a:bodyPr rtlCol="1" anchor="ctr" anchorCtr="0"/>
          <a:lstStyle>
            <a:lvl1pPr algn="r" rtl="1">
              <a:defRPr sz="6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لتحرير نمط العنوان الرئيسي</a:t>
            </a:r>
          </a:p>
        </p:txBody>
      </p:sp>
      <p:sp>
        <p:nvSpPr>
          <p:cNvPr id="3" name="عنصر نائب للنص 2">
            <a:extLst>
              <a:ext uri="{FF2B5EF4-FFF2-40B4-BE49-F238E27FC236}">
                <a16:creationId xmlns:a16="http://schemas.microsoft.com/office/drawing/2014/main" id="{2E65DE34-CDB7-41F7-A95A-592B99558C69}"/>
              </a:ext>
            </a:extLst>
          </p:cNvPr>
          <p:cNvSpPr>
            <a:spLocks noGrp="1"/>
          </p:cNvSpPr>
          <p:nvPr>
            <p:ph type="body" idx="1" hasCustomPrompt="1"/>
          </p:nvPr>
        </p:nvSpPr>
        <p:spPr>
          <a:xfrm flipH="1">
            <a:off x="844550" y="1928813"/>
            <a:ext cx="10515600" cy="1645660"/>
          </a:xfrm>
        </p:spPr>
        <p:txBody>
          <a:bodyPr rtlCol="1"/>
          <a:lstStyle>
            <a:lvl1pPr marL="0" indent="0" algn="r" rtl="1">
              <a:lnSpc>
                <a:spcPct val="100000"/>
              </a:lnSpc>
              <a:buNone/>
              <a:defRPr sz="2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ar-SA" noProof="0"/>
              <a:t>انقر لتحرير أنماط النص الرئيسي</a:t>
            </a:r>
          </a:p>
        </p:txBody>
      </p:sp>
      <p:cxnSp>
        <p:nvCxnSpPr>
          <p:cNvPr id="6" name="رابط مستقيم 5">
            <a:extLst>
              <a:ext uri="{FF2B5EF4-FFF2-40B4-BE49-F238E27FC236}">
                <a16:creationId xmlns:a16="http://schemas.microsoft.com/office/drawing/2014/main" id="{96333DBA-ED5F-B346-8E4B-C25112DBA651}"/>
              </a:ext>
            </a:extLst>
          </p:cNvPr>
          <p:cNvCxnSpPr>
            <a:cxnSpLocks/>
          </p:cNvCxnSpPr>
          <p:nvPr userDrawn="1"/>
        </p:nvCxnSpPr>
        <p:spPr>
          <a:xfrm rot="5400000" flipH="1">
            <a:off x="1686214" y="-1017238"/>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عنصر نائب للتاريخ 3">
            <a:extLst>
              <a:ext uri="{FF2B5EF4-FFF2-40B4-BE49-F238E27FC236}">
                <a16:creationId xmlns:a16="http://schemas.microsoft.com/office/drawing/2014/main" id="{8D41C68D-A186-4D75-82A5-8C2768B18462}"/>
              </a:ext>
            </a:extLst>
          </p:cNvPr>
          <p:cNvSpPr>
            <a:spLocks noGrp="1"/>
          </p:cNvSpPr>
          <p:nvPr>
            <p:ph type="dt" sz="half" idx="11"/>
          </p:nvPr>
        </p:nvSpPr>
        <p:spPr>
          <a:xfrm flipH="1">
            <a:off x="9067800" y="6356350"/>
            <a:ext cx="2743200" cy="365125"/>
          </a:xfrm>
        </p:spPr>
        <p:txBody>
          <a:bodyPr rtlCol="1"/>
          <a:lstStyle>
            <a:lvl1pPr algn="r"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p>
        </p:txBody>
      </p:sp>
      <p:sp>
        <p:nvSpPr>
          <p:cNvPr id="9" name="عنصر نائب للتذييل 6">
            <a:extLst>
              <a:ext uri="{FF2B5EF4-FFF2-40B4-BE49-F238E27FC236}">
                <a16:creationId xmlns:a16="http://schemas.microsoft.com/office/drawing/2014/main" id="{88CEBD28-6BC1-4BA2-9AB9-287381DFB668}"/>
              </a:ext>
            </a:extLst>
          </p:cNvPr>
          <p:cNvSpPr>
            <a:spLocks noGrp="1"/>
          </p:cNvSpPr>
          <p:nvPr>
            <p:ph type="ftr" sz="quarter" idx="12"/>
          </p:nvPr>
        </p:nvSpPr>
        <p:spPr>
          <a:xfrm flipH="1">
            <a:off x="4038600" y="6356350"/>
            <a:ext cx="4114800" cy="365125"/>
          </a:xfrm>
        </p:spPr>
        <p:txBody>
          <a:bodyPr rtlCol="1"/>
          <a:lstStyle>
            <a:lvl1pPr algn="r"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10" name="عنصر نائب لرقم الشريحة 7">
            <a:extLst>
              <a:ext uri="{FF2B5EF4-FFF2-40B4-BE49-F238E27FC236}">
                <a16:creationId xmlns:a16="http://schemas.microsoft.com/office/drawing/2014/main" id="{F89D9479-2604-412D-9703-94A042E59FB4}"/>
              </a:ext>
            </a:extLst>
          </p:cNvPr>
          <p:cNvSpPr>
            <a:spLocks noGrp="1"/>
          </p:cNvSpPr>
          <p:nvPr>
            <p:ph type="sldNum" sz="quarter" idx="13"/>
          </p:nvPr>
        </p:nvSpPr>
        <p:spPr>
          <a:xfrm flipH="1">
            <a:off x="381000" y="6356350"/>
            <a:ext cx="1097692" cy="365125"/>
          </a:xfrm>
        </p:spPr>
        <p:txBody>
          <a:bodyPr rtlCol="1"/>
          <a:lstStyle>
            <a:lvl1pPr algn="r"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lgn="l"/>
              <a:t>‹#›</a:t>
            </a:fld>
            <a:endParaRPr lang="ar-SA" dirty="0"/>
          </a:p>
        </p:txBody>
      </p:sp>
    </p:spTree>
    <p:extLst>
      <p:ext uri="{BB962C8B-B14F-4D97-AF65-F5344CB8AC3E}">
        <p14:creationId xmlns:p14="http://schemas.microsoft.com/office/powerpoint/2010/main" val="203679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خطط">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4B2F7D74-558F-4816-9367-4004FFA2B6A4}"/>
              </a:ext>
            </a:extLst>
          </p:cNvPr>
          <p:cNvSpPr>
            <a:spLocks noGrp="1"/>
          </p:cNvSpPr>
          <p:nvPr>
            <p:ph type="title" hasCustomPrompt="1"/>
          </p:nvPr>
        </p:nvSpPr>
        <p:spPr>
          <a:xfrm flipH="1">
            <a:off x="619593" y="3846786"/>
            <a:ext cx="4137288" cy="2253977"/>
          </a:xfrm>
        </p:spPr>
        <p:txBody>
          <a:bodyPr rtlCol="1" anchor="t" anchorCtr="0">
            <a:noAutofit/>
          </a:bodyPr>
          <a:lstStyle>
            <a:lvl1pPr algn="r" rtl="1">
              <a:defRPr sz="60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للتحرير الرئيسي </a:t>
            </a:r>
          </a:p>
        </p:txBody>
      </p:sp>
      <p:cxnSp>
        <p:nvCxnSpPr>
          <p:cNvPr id="10" name="رابط مستقيم 9">
            <a:extLst>
              <a:ext uri="{FF2B5EF4-FFF2-40B4-BE49-F238E27FC236}">
                <a16:creationId xmlns:a16="http://schemas.microsoft.com/office/drawing/2014/main" id="{AE083BCB-EF8C-3B45-B3E0-6094D68C1246}"/>
              </a:ext>
            </a:extLst>
          </p:cNvPr>
          <p:cNvCxnSpPr>
            <a:cxnSpLocks/>
          </p:cNvCxnSpPr>
          <p:nvPr userDrawn="1"/>
        </p:nvCxnSpPr>
        <p:spPr>
          <a:xfrm flipH="1">
            <a:off x="4577000"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عنصر نائب للمخطط 15">
            <a:extLst>
              <a:ext uri="{FF2B5EF4-FFF2-40B4-BE49-F238E27FC236}">
                <a16:creationId xmlns:a16="http://schemas.microsoft.com/office/drawing/2014/main" id="{575A85FE-F25A-AA48-9533-535C917EBFBE}"/>
              </a:ext>
            </a:extLst>
          </p:cNvPr>
          <p:cNvSpPr>
            <a:spLocks noGrp="1"/>
          </p:cNvSpPr>
          <p:nvPr>
            <p:ph type="chart" sz="quarter" idx="14"/>
          </p:nvPr>
        </p:nvSpPr>
        <p:spPr>
          <a:xfrm flipH="1">
            <a:off x="5056187" y="173736"/>
            <a:ext cx="6761163" cy="574040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5" name="عنصر نائب للتاريخ 2">
            <a:extLst>
              <a:ext uri="{FF2B5EF4-FFF2-40B4-BE49-F238E27FC236}">
                <a16:creationId xmlns:a16="http://schemas.microsoft.com/office/drawing/2014/main" id="{22378FC3-0625-417F-9504-AB7309504767}"/>
              </a:ext>
            </a:extLst>
          </p:cNvPr>
          <p:cNvSpPr>
            <a:spLocks noGrp="1"/>
          </p:cNvSpPr>
          <p:nvPr>
            <p:ph type="dt" sz="half" idx="15"/>
          </p:nvPr>
        </p:nvSpPr>
        <p:spPr>
          <a:xfrm flipH="1">
            <a:off x="9067800" y="6356350"/>
            <a:ext cx="27432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p>
        </p:txBody>
      </p:sp>
      <p:sp>
        <p:nvSpPr>
          <p:cNvPr id="6" name="عنصر نائب للتذييل 3">
            <a:extLst>
              <a:ext uri="{FF2B5EF4-FFF2-40B4-BE49-F238E27FC236}">
                <a16:creationId xmlns:a16="http://schemas.microsoft.com/office/drawing/2014/main" id="{BF811660-F20D-49FF-9445-C36E49BD31DE}"/>
              </a:ext>
            </a:extLst>
          </p:cNvPr>
          <p:cNvSpPr>
            <a:spLocks noGrp="1"/>
          </p:cNvSpPr>
          <p:nvPr>
            <p:ph type="ftr" sz="quarter" idx="16"/>
          </p:nvPr>
        </p:nvSpPr>
        <p:spPr>
          <a:xfrm flipH="1">
            <a:off x="4038600" y="6356350"/>
            <a:ext cx="411480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7" name="عنصر نائب لرقم الشريحة 4">
            <a:extLst>
              <a:ext uri="{FF2B5EF4-FFF2-40B4-BE49-F238E27FC236}">
                <a16:creationId xmlns:a16="http://schemas.microsoft.com/office/drawing/2014/main" id="{9252CDD4-236D-4E0B-B7E5-1299FC84FC97}"/>
              </a:ext>
            </a:extLst>
          </p:cNvPr>
          <p:cNvSpPr>
            <a:spLocks noGrp="1"/>
          </p:cNvSpPr>
          <p:nvPr>
            <p:ph type="sldNum" sz="quarter" idx="17"/>
          </p:nvPr>
        </p:nvSpPr>
        <p:spPr>
          <a:xfrm flipH="1">
            <a:off x="381000" y="6356350"/>
            <a:ext cx="1097692" cy="365125"/>
          </a:xfrm>
        </p:spPr>
        <p:txBody>
          <a:bodyPr rtlCol="1"/>
          <a:lstStyle>
            <a:lvl1pPr algn="l" rtl="1">
              <a:defRPr>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301069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صورتان">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4B2F7D74-558F-4816-9367-4004FFA2B6A4}"/>
              </a:ext>
            </a:extLst>
          </p:cNvPr>
          <p:cNvSpPr>
            <a:spLocks noGrp="1"/>
          </p:cNvSpPr>
          <p:nvPr>
            <p:ph type="title" hasCustomPrompt="1"/>
          </p:nvPr>
        </p:nvSpPr>
        <p:spPr>
          <a:xfrm flipH="1">
            <a:off x="7304132" y="3663846"/>
            <a:ext cx="4385565" cy="2235016"/>
          </a:xfrm>
        </p:spPr>
        <p:txBody>
          <a:bodyPr rtlCol="1" anchor="t" anchorCtr="0">
            <a:normAutofit/>
          </a:bodyPr>
          <a:lstStyle>
            <a:lvl1pPr algn="r" rtl="1">
              <a:defRPr sz="5400">
                <a:latin typeface="Tahoma" panose="020B0604030504040204" pitchFamily="34" charset="0"/>
                <a:ea typeface="Tahoma" panose="020B0604030504040204" pitchFamily="34" charset="0"/>
                <a:cs typeface="Tahoma" panose="020B0604030504040204" pitchFamily="34" charset="0"/>
              </a:defRPr>
            </a:lvl1pPr>
          </a:lstStyle>
          <a:p>
            <a:pPr rtl="1"/>
            <a:r>
              <a:rPr lang="ar-SA" noProof="0"/>
              <a:t>انقر للتحرير الرئيسي </a:t>
            </a:r>
          </a:p>
        </p:txBody>
      </p:sp>
      <p:cxnSp>
        <p:nvCxnSpPr>
          <p:cNvPr id="10" name="رابط مستقيم 9">
            <a:extLst>
              <a:ext uri="{FF2B5EF4-FFF2-40B4-BE49-F238E27FC236}">
                <a16:creationId xmlns:a16="http://schemas.microsoft.com/office/drawing/2014/main" id="{AE083BCB-EF8C-3B45-B3E0-6094D68C1246}"/>
              </a:ext>
            </a:extLst>
          </p:cNvPr>
          <p:cNvCxnSpPr>
            <a:cxnSpLocks/>
          </p:cNvCxnSpPr>
          <p:nvPr userDrawn="1"/>
        </p:nvCxnSpPr>
        <p:spPr>
          <a:xfrm flipH="1">
            <a:off x="7668786" y="0"/>
            <a:ext cx="0" cy="3387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عنصر نائب للنص 12">
            <a:extLst>
              <a:ext uri="{FF2B5EF4-FFF2-40B4-BE49-F238E27FC236}">
                <a16:creationId xmlns:a16="http://schemas.microsoft.com/office/drawing/2014/main" id="{B039E4E5-7FFE-CC4B-8842-71AE4FA8604C}"/>
              </a:ext>
            </a:extLst>
          </p:cNvPr>
          <p:cNvSpPr>
            <a:spLocks noGrp="1"/>
          </p:cNvSpPr>
          <p:nvPr>
            <p:ph type="body" sz="quarter" idx="13" hasCustomPrompt="1"/>
          </p:nvPr>
        </p:nvSpPr>
        <p:spPr>
          <a:xfrm flipH="1">
            <a:off x="837305" y="3667020"/>
            <a:ext cx="5564845" cy="2235016"/>
          </a:xfrm>
        </p:spPr>
        <p:txBody>
          <a:bodyPr rtlCol="1">
            <a:noAutofit/>
          </a:bodyPr>
          <a:lstStyle>
            <a:lvl1pPr marL="0" indent="0" algn="r" rtl="1">
              <a:buNone/>
              <a:defRPr sz="24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2"/>
                </a:solidFill>
                <a:latin typeface="Tahoma" panose="020B0604030504040204" pitchFamily="34" charset="0"/>
                <a:ea typeface="Tahoma" panose="020B0604030504040204" pitchFamily="34" charset="0"/>
                <a:cs typeface="Tahoma" panose="020B0604030504040204" pitchFamily="34" charset="0"/>
              </a:defRPr>
            </a:lvl2pPr>
            <a:lvl3pPr marL="914400" indent="0" algn="r" rtl="1">
              <a:buNone/>
              <a:defRPr sz="1800">
                <a:solidFill>
                  <a:schemeClr val="tx2"/>
                </a:solidFill>
                <a:latin typeface="Tahoma" panose="020B0604030504040204" pitchFamily="34" charset="0"/>
                <a:ea typeface="Tahoma" panose="020B0604030504040204" pitchFamily="34" charset="0"/>
                <a:cs typeface="Tahoma" panose="020B0604030504040204" pitchFamily="34" charset="0"/>
              </a:defRPr>
            </a:lvl3pPr>
            <a:lvl4pPr marL="1371600" indent="0" algn="r" rtl="1">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4pPr>
            <a:lvl5pPr marL="1828800" indent="0" algn="r" rtl="1">
              <a:buNone/>
              <a:defRPr sz="1600">
                <a:solidFill>
                  <a:schemeClr val="tx2"/>
                </a:solidFill>
                <a:latin typeface="Tahoma" panose="020B0604030504040204" pitchFamily="34" charset="0"/>
                <a:ea typeface="Tahoma" panose="020B0604030504040204" pitchFamily="34" charset="0"/>
                <a:cs typeface="Tahoma" panose="020B0604030504040204" pitchFamily="34" charset="0"/>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sp>
        <p:nvSpPr>
          <p:cNvPr id="4" name="عنصر نائب للصورة 3">
            <a:extLst>
              <a:ext uri="{FF2B5EF4-FFF2-40B4-BE49-F238E27FC236}">
                <a16:creationId xmlns:a16="http://schemas.microsoft.com/office/drawing/2014/main" id="{130245D5-FEED-9942-BB36-B4B0944B9E5A}"/>
              </a:ext>
            </a:extLst>
          </p:cNvPr>
          <p:cNvSpPr>
            <a:spLocks noGrp="1"/>
          </p:cNvSpPr>
          <p:nvPr>
            <p:ph type="pic" sz="quarter" idx="14"/>
          </p:nvPr>
        </p:nvSpPr>
        <p:spPr>
          <a:xfrm flipH="1">
            <a:off x="3846512" y="549275"/>
            <a:ext cx="2555875" cy="2838450"/>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11" name="عنصر نائب للصورة 3">
            <a:extLst>
              <a:ext uri="{FF2B5EF4-FFF2-40B4-BE49-F238E27FC236}">
                <a16:creationId xmlns:a16="http://schemas.microsoft.com/office/drawing/2014/main" id="{5EE6AB47-FCD9-0E4A-8E1D-B4C8D134BB3C}"/>
              </a:ext>
            </a:extLst>
          </p:cNvPr>
          <p:cNvSpPr>
            <a:spLocks noGrp="1"/>
          </p:cNvSpPr>
          <p:nvPr>
            <p:ph type="pic" sz="quarter" idx="15"/>
          </p:nvPr>
        </p:nvSpPr>
        <p:spPr>
          <a:xfrm flipH="1">
            <a:off x="837305" y="549275"/>
            <a:ext cx="2555875" cy="2838450"/>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endParaRPr lang="ar-SA" noProof="0"/>
          </a:p>
        </p:txBody>
      </p:sp>
      <p:sp>
        <p:nvSpPr>
          <p:cNvPr id="12" name="مستطيل 11">
            <a:extLst>
              <a:ext uri="{FF2B5EF4-FFF2-40B4-BE49-F238E27FC236}">
                <a16:creationId xmlns:a16="http://schemas.microsoft.com/office/drawing/2014/main" id="{0D878389-B981-B246-9A16-3137079B452D}"/>
              </a:ext>
            </a:extLst>
          </p:cNvPr>
          <p:cNvSpPr/>
          <p:nvPr userDrawn="1"/>
        </p:nvSpPr>
        <p:spPr>
          <a:xfrm flipH="1">
            <a:off x="0" y="6174931"/>
            <a:ext cx="12192000" cy="683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noProof="0">
              <a:latin typeface="Tahoma" panose="020B0604030504040204" pitchFamily="34" charset="0"/>
              <a:ea typeface="Tahoma" panose="020B0604030504040204" pitchFamily="34" charset="0"/>
              <a:cs typeface="Tahoma" panose="020B0604030504040204" pitchFamily="34" charset="0"/>
            </a:endParaRPr>
          </a:p>
        </p:txBody>
      </p:sp>
      <p:sp>
        <p:nvSpPr>
          <p:cNvPr id="8" name="عنصر نائب للتاريخ 2">
            <a:extLst>
              <a:ext uri="{FF2B5EF4-FFF2-40B4-BE49-F238E27FC236}">
                <a16:creationId xmlns:a16="http://schemas.microsoft.com/office/drawing/2014/main" id="{2B04B165-7AD0-4017-991A-53D3876388E7}"/>
              </a:ext>
            </a:extLst>
          </p:cNvPr>
          <p:cNvSpPr>
            <a:spLocks noGrp="1"/>
          </p:cNvSpPr>
          <p:nvPr>
            <p:ph type="dt" sz="half" idx="16"/>
          </p:nvPr>
        </p:nvSpPr>
        <p:spPr>
          <a:xfrm flipH="1">
            <a:off x="9067800" y="6356350"/>
            <a:ext cx="2743200" cy="365125"/>
          </a:xfrm>
        </p:spPr>
        <p:txBody>
          <a:bodyPr rtlCol="1"/>
          <a:lstStyle>
            <a:lvl1pPr algn="r"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p>
        </p:txBody>
      </p:sp>
      <p:sp>
        <p:nvSpPr>
          <p:cNvPr id="9" name="عنصر نائب للتذييل 4">
            <a:extLst>
              <a:ext uri="{FF2B5EF4-FFF2-40B4-BE49-F238E27FC236}">
                <a16:creationId xmlns:a16="http://schemas.microsoft.com/office/drawing/2014/main" id="{6DF0ACE5-9E0A-47E1-A9C1-193F90792C7E}"/>
              </a:ext>
            </a:extLst>
          </p:cNvPr>
          <p:cNvSpPr>
            <a:spLocks noGrp="1"/>
          </p:cNvSpPr>
          <p:nvPr>
            <p:ph type="ftr" sz="quarter" idx="17"/>
          </p:nvPr>
        </p:nvSpPr>
        <p:spPr>
          <a:xfrm flipH="1">
            <a:off x="4038600" y="6356350"/>
            <a:ext cx="4114800" cy="365125"/>
          </a:xfrm>
        </p:spPr>
        <p:txBody>
          <a:bodyPr rtlCol="1"/>
          <a:lstStyle>
            <a:lvl1pPr algn="r"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ctr"/>
            <a:r>
              <a:rPr lang="ar-SA" dirty="0"/>
              <a:t>عنوان العرض التقديمي</a:t>
            </a:r>
          </a:p>
        </p:txBody>
      </p:sp>
      <p:sp>
        <p:nvSpPr>
          <p:cNvPr id="14" name="عنصر نائب لرقم الشريحة 5">
            <a:extLst>
              <a:ext uri="{FF2B5EF4-FFF2-40B4-BE49-F238E27FC236}">
                <a16:creationId xmlns:a16="http://schemas.microsoft.com/office/drawing/2014/main" id="{B5A32872-1E9F-499E-A0E5-E25A255707F1}"/>
              </a:ext>
            </a:extLst>
          </p:cNvPr>
          <p:cNvSpPr>
            <a:spLocks noGrp="1"/>
          </p:cNvSpPr>
          <p:nvPr>
            <p:ph type="sldNum" sz="quarter" idx="18"/>
          </p:nvPr>
        </p:nvSpPr>
        <p:spPr>
          <a:xfrm flipH="1">
            <a:off x="381000" y="6356350"/>
            <a:ext cx="1097692" cy="365125"/>
          </a:xfrm>
        </p:spPr>
        <p:txBody>
          <a:bodyPr rtlCol="1"/>
          <a:lstStyle>
            <a:lvl1pPr algn="l" rtl="1">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133228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3" name="عنصر نائب للنص 2">
            <a:extLst>
              <a:ext uri="{FF2B5EF4-FFF2-40B4-BE49-F238E27FC236}">
                <a16:creationId xmlns:a16="http://schemas.microsoft.com/office/drawing/2014/main" id="{673DC3A9-D4E6-42CF-91A8-F267C7C66CCB}"/>
              </a:ext>
            </a:extLst>
          </p:cNvPr>
          <p:cNvSpPr>
            <a:spLocks noGrp="1"/>
          </p:cNvSpPr>
          <p:nvPr>
            <p:ph type="body" idx="1" hasCustomPrompt="1"/>
          </p:nvPr>
        </p:nvSpPr>
        <p:spPr>
          <a:xfrm flipH="1">
            <a:off x="6539345" y="2449822"/>
            <a:ext cx="4812867" cy="636261"/>
          </a:xfrm>
        </p:spPr>
        <p:txBody>
          <a:bodyPr rtlCol="1" anchor="b">
            <a:normAutofit/>
          </a:bodyPr>
          <a:lstStyle>
            <a:lvl1pPr marL="0" indent="0" algn="r" rtl="1">
              <a:buNone/>
              <a:defRPr sz="2400" b="0" cap="all" baseline="0">
                <a:solidFill>
                  <a:schemeClr val="bg2"/>
                </a:solidFill>
                <a:latin typeface="+mn-lt"/>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4" name="عنصر نائب للمحتوى 3">
            <a:extLst>
              <a:ext uri="{FF2B5EF4-FFF2-40B4-BE49-F238E27FC236}">
                <a16:creationId xmlns:a16="http://schemas.microsoft.com/office/drawing/2014/main" id="{C752CCA9-53A3-4DA5-AD45-C2A2C12A3A6A}"/>
              </a:ext>
            </a:extLst>
          </p:cNvPr>
          <p:cNvSpPr>
            <a:spLocks noGrp="1"/>
          </p:cNvSpPr>
          <p:nvPr>
            <p:ph sz="half" idx="2" hasCustomPrompt="1"/>
          </p:nvPr>
        </p:nvSpPr>
        <p:spPr>
          <a:xfrm flipH="1">
            <a:off x="6539345" y="3152954"/>
            <a:ext cx="4812867" cy="2827182"/>
          </a:xfrm>
        </p:spPr>
        <p:txBody>
          <a:bodyPr rtlCol="1">
            <a:normAutofit/>
          </a:bodyPr>
          <a:lstStyle>
            <a:lvl1pPr marL="342900" indent="-342900" algn="r" rtl="1">
              <a:lnSpc>
                <a:spcPct val="100000"/>
              </a:lnSpc>
              <a:buFont typeface="Arial" panose="020B0604020202020204" pitchFamily="34" charset="0"/>
              <a:buChar char="•"/>
              <a:defRPr sz="2000">
                <a:solidFill>
                  <a:schemeClr val="tx2"/>
                </a:solidFill>
                <a:latin typeface="+mj-lt"/>
              </a:defRPr>
            </a:lvl1pPr>
            <a:lvl2pPr marL="742950" indent="-285750" algn="r" rtl="1">
              <a:lnSpc>
                <a:spcPct val="100000"/>
              </a:lnSpc>
              <a:buFont typeface="Arial" panose="020B0604020202020204" pitchFamily="34" charset="0"/>
              <a:buChar char="•"/>
              <a:defRPr sz="1800">
                <a:solidFill>
                  <a:schemeClr val="tx2"/>
                </a:solidFill>
                <a:latin typeface="+mj-lt"/>
              </a:defRPr>
            </a:lvl2pPr>
            <a:lvl3pPr marL="1200150" indent="-285750" algn="r" rtl="1">
              <a:lnSpc>
                <a:spcPct val="100000"/>
              </a:lnSpc>
              <a:buFont typeface="Arial" panose="020B0604020202020204" pitchFamily="34" charset="0"/>
              <a:buChar char="•"/>
              <a:defRPr sz="1600">
                <a:solidFill>
                  <a:schemeClr val="tx2"/>
                </a:solidFill>
                <a:latin typeface="+mj-lt"/>
              </a:defRPr>
            </a:lvl3pPr>
            <a:lvl4pPr marL="1657350" indent="-285750" algn="r" rtl="1">
              <a:lnSpc>
                <a:spcPct val="100000"/>
              </a:lnSpc>
              <a:buFont typeface="Arial" panose="020B0604020202020204" pitchFamily="34" charset="0"/>
              <a:buChar char="•"/>
              <a:defRPr sz="1400">
                <a:solidFill>
                  <a:schemeClr val="tx2"/>
                </a:solidFill>
                <a:latin typeface="+mj-lt"/>
              </a:defRPr>
            </a:lvl4pPr>
            <a:lvl5pPr marL="2114550" indent="-285750" algn="r" rtl="1">
              <a:lnSpc>
                <a:spcPct val="100000"/>
              </a:lnSpc>
              <a:buFont typeface="Arial" panose="020B0604020202020204" pitchFamily="34" charset="0"/>
              <a:buChar char="•"/>
              <a:defRPr sz="1400">
                <a:solidFill>
                  <a:schemeClr val="tx2"/>
                </a:solidFill>
                <a:latin typeface="+mj-lt"/>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sp>
        <p:nvSpPr>
          <p:cNvPr id="5" name="عنصر نائب للنص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flipH="1">
            <a:off x="681283" y="2449822"/>
            <a:ext cx="5294154" cy="636261"/>
          </a:xfrm>
        </p:spPr>
        <p:txBody>
          <a:bodyPr rtlCol="1" anchor="b">
            <a:normAutofit/>
          </a:bodyPr>
          <a:lstStyle>
            <a:lvl1pPr marL="0" indent="0" algn="r" rtl="1">
              <a:buNone/>
              <a:defRPr sz="2400" b="0" cap="all" baseline="0">
                <a:solidFill>
                  <a:schemeClr val="bg2"/>
                </a:solidFill>
                <a:latin typeface="+mn-lt"/>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6" name="عنصر نائب للمحتوى 5">
            <a:extLst>
              <a:ext uri="{FF2B5EF4-FFF2-40B4-BE49-F238E27FC236}">
                <a16:creationId xmlns:a16="http://schemas.microsoft.com/office/drawing/2014/main" id="{E2E342EE-68BB-484D-98C3-48A7847549D4}"/>
              </a:ext>
            </a:extLst>
          </p:cNvPr>
          <p:cNvSpPr>
            <a:spLocks noGrp="1"/>
          </p:cNvSpPr>
          <p:nvPr>
            <p:ph sz="quarter" idx="4" hasCustomPrompt="1"/>
          </p:nvPr>
        </p:nvSpPr>
        <p:spPr>
          <a:xfrm flipH="1">
            <a:off x="681283" y="3152954"/>
            <a:ext cx="5294154" cy="2827182"/>
          </a:xfrm>
        </p:spPr>
        <p:txBody>
          <a:bodyPr rtlCol="1">
            <a:normAutofit/>
          </a:bodyPr>
          <a:lstStyle>
            <a:lvl1pPr marL="342900" indent="-342900" algn="r" rtl="1">
              <a:lnSpc>
                <a:spcPct val="100000"/>
              </a:lnSpc>
              <a:buFont typeface="Arial" panose="020B0604020202020204" pitchFamily="34" charset="0"/>
              <a:buChar char="•"/>
              <a:defRPr sz="2000">
                <a:solidFill>
                  <a:schemeClr val="tx2"/>
                </a:solidFill>
                <a:latin typeface="+mj-lt"/>
              </a:defRPr>
            </a:lvl1pPr>
            <a:lvl2pPr marL="742950" indent="-285750" algn="r" rtl="1">
              <a:lnSpc>
                <a:spcPct val="100000"/>
              </a:lnSpc>
              <a:buFont typeface="Arial" panose="020B0604020202020204" pitchFamily="34" charset="0"/>
              <a:buChar char="•"/>
              <a:defRPr sz="1800">
                <a:solidFill>
                  <a:schemeClr val="tx2"/>
                </a:solidFill>
                <a:latin typeface="+mj-lt"/>
              </a:defRPr>
            </a:lvl2pPr>
            <a:lvl3pPr marL="1200150" indent="-285750" algn="r" rtl="1">
              <a:lnSpc>
                <a:spcPct val="100000"/>
              </a:lnSpc>
              <a:buFont typeface="Arial" panose="020B0604020202020204" pitchFamily="34" charset="0"/>
              <a:buChar char="•"/>
              <a:defRPr sz="1600">
                <a:solidFill>
                  <a:schemeClr val="tx2"/>
                </a:solidFill>
                <a:latin typeface="+mj-lt"/>
              </a:defRPr>
            </a:lvl3pPr>
            <a:lvl4pPr marL="1657350" indent="-285750" algn="r" rtl="1">
              <a:lnSpc>
                <a:spcPct val="100000"/>
              </a:lnSpc>
              <a:buFont typeface="Arial" panose="020B0604020202020204" pitchFamily="34" charset="0"/>
              <a:buChar char="•"/>
              <a:defRPr sz="1400">
                <a:solidFill>
                  <a:schemeClr val="tx2"/>
                </a:solidFill>
                <a:latin typeface="+mj-lt"/>
              </a:defRPr>
            </a:lvl4pPr>
            <a:lvl5pPr marL="2114550" indent="-285750" algn="r" rtl="1">
              <a:lnSpc>
                <a:spcPct val="100000"/>
              </a:lnSpc>
              <a:buFont typeface="Arial" panose="020B0604020202020204" pitchFamily="34" charset="0"/>
              <a:buChar char="•"/>
              <a:defRPr sz="1400">
                <a:solidFill>
                  <a:schemeClr val="tx2"/>
                </a:solidFill>
                <a:latin typeface="+mj-lt"/>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cxnSp>
        <p:nvCxnSpPr>
          <p:cNvPr id="8" name="رابط مستقيم 7">
            <a:extLst>
              <a:ext uri="{FF2B5EF4-FFF2-40B4-BE49-F238E27FC236}">
                <a16:creationId xmlns:a16="http://schemas.microsoft.com/office/drawing/2014/main" id="{5F2090A0-772A-C549-8840-0CF48830E68A}"/>
              </a:ext>
            </a:extLst>
          </p:cNvPr>
          <p:cNvCxnSpPr>
            <a:cxnSpLocks/>
          </p:cNvCxnSpPr>
          <p:nvPr userDrawn="1"/>
        </p:nvCxnSpPr>
        <p:spPr>
          <a:xfrm flipH="1">
            <a:off x="0" y="6256186"/>
            <a:ext cx="54283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عنصر نائب للصورة 17">
            <a:extLst>
              <a:ext uri="{FF2B5EF4-FFF2-40B4-BE49-F238E27FC236}">
                <a16:creationId xmlns:a16="http://schemas.microsoft.com/office/drawing/2014/main" id="{2F5025B1-54F6-4735-8BE4-31E33BB3C17D}"/>
              </a:ext>
            </a:extLst>
          </p:cNvPr>
          <p:cNvSpPr>
            <a:spLocks noGrp="1"/>
          </p:cNvSpPr>
          <p:nvPr>
            <p:ph type="pic" sz="quarter" idx="22"/>
          </p:nvPr>
        </p:nvSpPr>
        <p:spPr>
          <a:xfrm flipH="1">
            <a:off x="0" y="0"/>
            <a:ext cx="12192000" cy="1662113"/>
          </a:xfrm>
        </p:spPr>
        <p:txBody>
          <a:bodyPr rtlCol="1"/>
          <a:lstStyle/>
          <a:p>
            <a:pPr rtl="1"/>
            <a:endParaRPr lang="ar-SA" noProof="0"/>
          </a:p>
        </p:txBody>
      </p:sp>
      <p:sp>
        <p:nvSpPr>
          <p:cNvPr id="12" name="العنوان 1">
            <a:extLst>
              <a:ext uri="{FF2B5EF4-FFF2-40B4-BE49-F238E27FC236}">
                <a16:creationId xmlns:a16="http://schemas.microsoft.com/office/drawing/2014/main" id="{08742881-DAF4-4DFE-8C09-2BCC306EF644}"/>
              </a:ext>
            </a:extLst>
          </p:cNvPr>
          <p:cNvSpPr>
            <a:spLocks noGrp="1"/>
          </p:cNvSpPr>
          <p:nvPr>
            <p:ph type="title" hasCustomPrompt="1"/>
          </p:nvPr>
        </p:nvSpPr>
        <p:spPr>
          <a:xfrm flipH="1">
            <a:off x="1097281" y="493776"/>
            <a:ext cx="9997440" cy="1662113"/>
          </a:xfrm>
          <a:solidFill>
            <a:schemeClr val="tx1">
              <a:alpha val="89000"/>
            </a:schemeClr>
          </a:solidFill>
        </p:spPr>
        <p:txBody>
          <a:bodyPr tIns="365760" rtlCol="1">
            <a:normAutofit/>
          </a:bodyPr>
          <a:lstStyle>
            <a:lvl1pPr algn="ctr" rtl="1">
              <a:defRPr sz="6000">
                <a:solidFill>
                  <a:schemeClr val="bg1"/>
                </a:solidFill>
                <a:latin typeface="+mj-lt"/>
              </a:defRPr>
            </a:lvl1pPr>
          </a:lstStyle>
          <a:p>
            <a:pPr rtl="1"/>
            <a:r>
              <a:rPr lang="ar-SA" noProof="0"/>
              <a:t>انقر لتحرير نمط العنوان الرئيسي</a:t>
            </a:r>
          </a:p>
        </p:txBody>
      </p:sp>
      <p:sp>
        <p:nvSpPr>
          <p:cNvPr id="9" name="عنصر نائب للتاريخ 6">
            <a:extLst>
              <a:ext uri="{FF2B5EF4-FFF2-40B4-BE49-F238E27FC236}">
                <a16:creationId xmlns:a16="http://schemas.microsoft.com/office/drawing/2014/main" id="{DFC82FBA-0F09-4E2A-B286-CC1BAF61F3C0}"/>
              </a:ext>
            </a:extLst>
          </p:cNvPr>
          <p:cNvSpPr>
            <a:spLocks noGrp="1"/>
          </p:cNvSpPr>
          <p:nvPr>
            <p:ph type="dt" sz="half" idx="10"/>
          </p:nvPr>
        </p:nvSpPr>
        <p:spPr>
          <a:xfrm flipH="1">
            <a:off x="9067800" y="6356350"/>
            <a:ext cx="2743200" cy="365125"/>
          </a:xfrm>
        </p:spPr>
        <p:txBody>
          <a:bodyPr rtlCol="1"/>
          <a:lstStyle>
            <a:lvl1pPr algn="r" rtl="1">
              <a:defRPr/>
            </a:lvl1pPr>
          </a:lstStyle>
          <a:p>
            <a:pPr rtl="1"/>
            <a:r>
              <a:rPr lang="ar-SA" noProof="0"/>
              <a:t>XX20</a:t>
            </a:r>
          </a:p>
        </p:txBody>
      </p:sp>
      <p:sp>
        <p:nvSpPr>
          <p:cNvPr id="10" name="عنصر نائب للتذييل 10">
            <a:extLst>
              <a:ext uri="{FF2B5EF4-FFF2-40B4-BE49-F238E27FC236}">
                <a16:creationId xmlns:a16="http://schemas.microsoft.com/office/drawing/2014/main" id="{35C8B9BF-3225-42AC-AC54-8108B8778A75}"/>
              </a:ext>
            </a:extLst>
          </p:cNvPr>
          <p:cNvSpPr>
            <a:spLocks noGrp="1"/>
          </p:cNvSpPr>
          <p:nvPr>
            <p:ph type="ftr" sz="quarter" idx="11"/>
          </p:nvPr>
        </p:nvSpPr>
        <p:spPr>
          <a:xfrm flipH="1">
            <a:off x="4038600" y="6356350"/>
            <a:ext cx="4114800" cy="365125"/>
          </a:xfrm>
        </p:spPr>
        <p:txBody>
          <a:bodyPr rtlCol="1"/>
          <a:lstStyle>
            <a:lvl1pPr algn="ctr" rtl="1">
              <a:defRPr/>
            </a:lvl1pPr>
          </a:lstStyle>
          <a:p>
            <a:pPr algn="ctr"/>
            <a:r>
              <a:rPr lang="ar-SA"/>
              <a:t>عنوان العرض التقديمي</a:t>
            </a:r>
          </a:p>
        </p:txBody>
      </p:sp>
      <p:sp>
        <p:nvSpPr>
          <p:cNvPr id="13" name="عنصر نائب لرقم الشريحة 11">
            <a:extLst>
              <a:ext uri="{FF2B5EF4-FFF2-40B4-BE49-F238E27FC236}">
                <a16:creationId xmlns:a16="http://schemas.microsoft.com/office/drawing/2014/main" id="{B2CA33E4-9BFE-4DCE-972D-17F3F70642E2}"/>
              </a:ext>
            </a:extLst>
          </p:cNvPr>
          <p:cNvSpPr>
            <a:spLocks noGrp="1"/>
          </p:cNvSpPr>
          <p:nvPr>
            <p:ph type="sldNum" sz="quarter" idx="12"/>
          </p:nvPr>
        </p:nvSpPr>
        <p:spPr>
          <a:xfrm flipH="1">
            <a:off x="381000" y="6356350"/>
            <a:ext cx="1097692" cy="365125"/>
          </a:xfrm>
        </p:spPr>
        <p:txBody>
          <a:bodyPr rtlCol="1"/>
          <a:lstStyle>
            <a:lvl1pPr algn="l" rtl="1">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406246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مقارنة 3">
    <p:spTree>
      <p:nvGrpSpPr>
        <p:cNvPr id="1" name=""/>
        <p:cNvGrpSpPr/>
        <p:nvPr/>
      </p:nvGrpSpPr>
      <p:grpSpPr>
        <a:xfrm>
          <a:off x="0" y="0"/>
          <a:ext cx="0" cy="0"/>
          <a:chOff x="0" y="0"/>
          <a:chExt cx="0" cy="0"/>
        </a:xfrm>
      </p:grpSpPr>
      <p:sp>
        <p:nvSpPr>
          <p:cNvPr id="3" name="عنصر نائب للنص 2">
            <a:extLst>
              <a:ext uri="{FF2B5EF4-FFF2-40B4-BE49-F238E27FC236}">
                <a16:creationId xmlns:a16="http://schemas.microsoft.com/office/drawing/2014/main" id="{673DC3A9-D4E6-42CF-91A8-F267C7C66CCB}"/>
              </a:ext>
            </a:extLst>
          </p:cNvPr>
          <p:cNvSpPr>
            <a:spLocks noGrp="1"/>
          </p:cNvSpPr>
          <p:nvPr>
            <p:ph type="body" idx="1" hasCustomPrompt="1"/>
          </p:nvPr>
        </p:nvSpPr>
        <p:spPr>
          <a:xfrm flipH="1">
            <a:off x="8146815" y="2484326"/>
            <a:ext cx="3205396" cy="619011"/>
          </a:xfrm>
        </p:spPr>
        <p:txBody>
          <a:bodyPr rtlCol="1" anchor="b">
            <a:normAutofit/>
          </a:bodyPr>
          <a:lstStyle>
            <a:lvl1pPr marL="0" indent="0" algn="r" rtl="1">
              <a:buNone/>
              <a:defRPr sz="2400" b="0" cap="all" baseline="0">
                <a:solidFill>
                  <a:schemeClr val="bg2"/>
                </a:solidFill>
                <a:latin typeface="+mn-lt"/>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4" name="عنصر نائب للمحتوى 3">
            <a:extLst>
              <a:ext uri="{FF2B5EF4-FFF2-40B4-BE49-F238E27FC236}">
                <a16:creationId xmlns:a16="http://schemas.microsoft.com/office/drawing/2014/main" id="{C752CCA9-53A3-4DA5-AD45-C2A2C12A3A6A}"/>
              </a:ext>
            </a:extLst>
          </p:cNvPr>
          <p:cNvSpPr>
            <a:spLocks noGrp="1"/>
          </p:cNvSpPr>
          <p:nvPr>
            <p:ph sz="half" idx="2" hasCustomPrompt="1"/>
          </p:nvPr>
        </p:nvSpPr>
        <p:spPr>
          <a:xfrm flipH="1">
            <a:off x="8146815" y="3187458"/>
            <a:ext cx="3205396" cy="2827182"/>
          </a:xfrm>
        </p:spPr>
        <p:txBody>
          <a:bodyPr rtlCol="1">
            <a:normAutofit/>
          </a:bodyPr>
          <a:lstStyle>
            <a:lvl1pPr marL="342900" indent="-342900" algn="r" rtl="1">
              <a:lnSpc>
                <a:spcPct val="100000"/>
              </a:lnSpc>
              <a:buFont typeface="Arial" panose="020B0604020202020204" pitchFamily="34" charset="0"/>
              <a:buChar char="•"/>
              <a:defRPr sz="2000">
                <a:solidFill>
                  <a:schemeClr val="tx2"/>
                </a:solidFill>
                <a:latin typeface="+mj-lt"/>
              </a:defRPr>
            </a:lvl1pPr>
            <a:lvl2pPr marL="742950" indent="-285750" algn="r" rtl="1">
              <a:lnSpc>
                <a:spcPct val="100000"/>
              </a:lnSpc>
              <a:buFont typeface="Arial" panose="020B0604020202020204" pitchFamily="34" charset="0"/>
              <a:buChar char="•"/>
              <a:defRPr sz="1800">
                <a:solidFill>
                  <a:schemeClr val="tx2"/>
                </a:solidFill>
                <a:latin typeface="+mj-lt"/>
              </a:defRPr>
            </a:lvl2pPr>
            <a:lvl3pPr marL="1200150" indent="-285750" algn="r" rtl="1">
              <a:lnSpc>
                <a:spcPct val="100000"/>
              </a:lnSpc>
              <a:buFont typeface="Arial" panose="020B0604020202020204" pitchFamily="34" charset="0"/>
              <a:buChar char="•"/>
              <a:defRPr sz="1600">
                <a:solidFill>
                  <a:schemeClr val="tx2"/>
                </a:solidFill>
                <a:latin typeface="+mj-lt"/>
              </a:defRPr>
            </a:lvl3pPr>
            <a:lvl4pPr marL="1657350" indent="-285750" algn="r" rtl="1">
              <a:lnSpc>
                <a:spcPct val="100000"/>
              </a:lnSpc>
              <a:buFont typeface="Arial" panose="020B0604020202020204" pitchFamily="34" charset="0"/>
              <a:buChar char="•"/>
              <a:defRPr sz="1400">
                <a:solidFill>
                  <a:schemeClr val="tx2"/>
                </a:solidFill>
                <a:latin typeface="+mj-lt"/>
              </a:defRPr>
            </a:lvl4pPr>
            <a:lvl5pPr marL="2114550" indent="-285750" algn="r" rtl="1">
              <a:lnSpc>
                <a:spcPct val="100000"/>
              </a:lnSpc>
              <a:buFont typeface="Arial" panose="020B0604020202020204" pitchFamily="34" charset="0"/>
              <a:buChar char="•"/>
              <a:defRPr sz="1400">
                <a:solidFill>
                  <a:schemeClr val="tx2"/>
                </a:solidFill>
                <a:latin typeface="+mj-lt"/>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sp>
        <p:nvSpPr>
          <p:cNvPr id="5" name="عنصر نائب للنص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flipH="1">
            <a:off x="4420810" y="2484326"/>
            <a:ext cx="3221182" cy="619011"/>
          </a:xfrm>
        </p:spPr>
        <p:txBody>
          <a:bodyPr rtlCol="1" anchor="b">
            <a:normAutofit/>
          </a:bodyPr>
          <a:lstStyle>
            <a:lvl1pPr marL="0" indent="0" algn="r" rtl="1">
              <a:buNone/>
              <a:defRPr sz="2400" b="0" cap="all" baseline="0">
                <a:solidFill>
                  <a:schemeClr val="bg2"/>
                </a:solidFill>
                <a:latin typeface="+mn-lt"/>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6" name="عنصر نائب للمحتوى 5">
            <a:extLst>
              <a:ext uri="{FF2B5EF4-FFF2-40B4-BE49-F238E27FC236}">
                <a16:creationId xmlns:a16="http://schemas.microsoft.com/office/drawing/2014/main" id="{E2E342EE-68BB-484D-98C3-48A7847549D4}"/>
              </a:ext>
            </a:extLst>
          </p:cNvPr>
          <p:cNvSpPr>
            <a:spLocks noGrp="1"/>
          </p:cNvSpPr>
          <p:nvPr>
            <p:ph sz="quarter" idx="4" hasCustomPrompt="1"/>
          </p:nvPr>
        </p:nvSpPr>
        <p:spPr>
          <a:xfrm flipH="1">
            <a:off x="4420810" y="3187458"/>
            <a:ext cx="3221182" cy="2827182"/>
          </a:xfrm>
        </p:spPr>
        <p:txBody>
          <a:bodyPr rtlCol="1">
            <a:normAutofit/>
          </a:bodyPr>
          <a:lstStyle>
            <a:lvl1pPr marL="342900" indent="-342900" algn="r" rtl="1">
              <a:lnSpc>
                <a:spcPct val="100000"/>
              </a:lnSpc>
              <a:buFont typeface="Arial" panose="020B0604020202020204" pitchFamily="34" charset="0"/>
              <a:buChar char="•"/>
              <a:defRPr sz="2000">
                <a:solidFill>
                  <a:schemeClr val="tx2"/>
                </a:solidFill>
                <a:latin typeface="+mj-lt"/>
              </a:defRPr>
            </a:lvl1pPr>
            <a:lvl2pPr marL="742950" indent="-285750" algn="r" rtl="1">
              <a:lnSpc>
                <a:spcPct val="100000"/>
              </a:lnSpc>
              <a:buFont typeface="Arial" panose="020B0604020202020204" pitchFamily="34" charset="0"/>
              <a:buChar char="•"/>
              <a:defRPr sz="1800">
                <a:solidFill>
                  <a:schemeClr val="tx2"/>
                </a:solidFill>
                <a:latin typeface="+mj-lt"/>
              </a:defRPr>
            </a:lvl2pPr>
            <a:lvl3pPr marL="1200150" indent="-285750" algn="r" rtl="1">
              <a:lnSpc>
                <a:spcPct val="100000"/>
              </a:lnSpc>
              <a:buFont typeface="Arial" panose="020B0604020202020204" pitchFamily="34" charset="0"/>
              <a:buChar char="•"/>
              <a:defRPr sz="1600">
                <a:solidFill>
                  <a:schemeClr val="tx2"/>
                </a:solidFill>
                <a:latin typeface="+mj-lt"/>
              </a:defRPr>
            </a:lvl3pPr>
            <a:lvl4pPr marL="1657350" indent="-285750" algn="r" rtl="1">
              <a:lnSpc>
                <a:spcPct val="100000"/>
              </a:lnSpc>
              <a:buFont typeface="Arial" panose="020B0604020202020204" pitchFamily="34" charset="0"/>
              <a:buChar char="•"/>
              <a:defRPr sz="1400">
                <a:solidFill>
                  <a:schemeClr val="tx2"/>
                </a:solidFill>
                <a:latin typeface="+mj-lt"/>
              </a:defRPr>
            </a:lvl4pPr>
            <a:lvl5pPr marL="2114550" indent="-285750" algn="r" rtl="1">
              <a:lnSpc>
                <a:spcPct val="100000"/>
              </a:lnSpc>
              <a:buFont typeface="Arial" panose="020B0604020202020204" pitchFamily="34" charset="0"/>
              <a:buChar char="•"/>
              <a:defRPr sz="1400">
                <a:solidFill>
                  <a:schemeClr val="tx2"/>
                </a:solidFill>
                <a:latin typeface="+mj-lt"/>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sp>
        <p:nvSpPr>
          <p:cNvPr id="8" name="عنصر نائب للنص 4">
            <a:extLst>
              <a:ext uri="{FF2B5EF4-FFF2-40B4-BE49-F238E27FC236}">
                <a16:creationId xmlns:a16="http://schemas.microsoft.com/office/drawing/2014/main" id="{860ECCB6-C8A8-BB43-AC04-B3621CFEC5C9}"/>
              </a:ext>
            </a:extLst>
          </p:cNvPr>
          <p:cNvSpPr>
            <a:spLocks noGrp="1"/>
          </p:cNvSpPr>
          <p:nvPr>
            <p:ph type="body" sz="quarter" idx="10" hasCustomPrompt="1"/>
          </p:nvPr>
        </p:nvSpPr>
        <p:spPr>
          <a:xfrm flipH="1">
            <a:off x="694805" y="2484326"/>
            <a:ext cx="3221182" cy="619011"/>
          </a:xfrm>
        </p:spPr>
        <p:txBody>
          <a:bodyPr rtlCol="1" anchor="b">
            <a:normAutofit/>
          </a:bodyPr>
          <a:lstStyle>
            <a:lvl1pPr marL="0" indent="0" algn="r" rtl="1">
              <a:buNone/>
              <a:defRPr sz="2400" b="0" cap="all" baseline="0">
                <a:solidFill>
                  <a:schemeClr val="bg2"/>
                </a:solidFill>
                <a:latin typeface="+mn-lt"/>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noProof="0"/>
              <a:t>انقر لتحرير أنماط النص الرئيسي</a:t>
            </a:r>
          </a:p>
        </p:txBody>
      </p:sp>
      <p:sp>
        <p:nvSpPr>
          <p:cNvPr id="9" name="عنصر نائب للمحتوى 5">
            <a:extLst>
              <a:ext uri="{FF2B5EF4-FFF2-40B4-BE49-F238E27FC236}">
                <a16:creationId xmlns:a16="http://schemas.microsoft.com/office/drawing/2014/main" id="{A42E179B-3AD1-7F42-AE86-86F1F9A377EE}"/>
              </a:ext>
            </a:extLst>
          </p:cNvPr>
          <p:cNvSpPr>
            <a:spLocks noGrp="1"/>
          </p:cNvSpPr>
          <p:nvPr>
            <p:ph sz="quarter" idx="11" hasCustomPrompt="1"/>
          </p:nvPr>
        </p:nvSpPr>
        <p:spPr>
          <a:xfrm flipH="1">
            <a:off x="694805" y="3187458"/>
            <a:ext cx="3221182" cy="2827182"/>
          </a:xfrm>
        </p:spPr>
        <p:txBody>
          <a:bodyPr rtlCol="1">
            <a:normAutofit/>
          </a:bodyPr>
          <a:lstStyle>
            <a:lvl1pPr marL="342900" indent="-342900" algn="r" rtl="1">
              <a:lnSpc>
                <a:spcPct val="100000"/>
              </a:lnSpc>
              <a:buFont typeface="Arial" panose="020B0604020202020204" pitchFamily="34" charset="0"/>
              <a:buChar char="•"/>
              <a:defRPr sz="2000">
                <a:solidFill>
                  <a:schemeClr val="tx2"/>
                </a:solidFill>
                <a:latin typeface="+mj-lt"/>
              </a:defRPr>
            </a:lvl1pPr>
            <a:lvl2pPr marL="742950" indent="-285750" algn="r" rtl="1">
              <a:lnSpc>
                <a:spcPct val="100000"/>
              </a:lnSpc>
              <a:buFont typeface="Arial" panose="020B0604020202020204" pitchFamily="34" charset="0"/>
              <a:buChar char="•"/>
              <a:defRPr sz="1800">
                <a:solidFill>
                  <a:schemeClr val="tx2"/>
                </a:solidFill>
                <a:latin typeface="+mj-lt"/>
              </a:defRPr>
            </a:lvl2pPr>
            <a:lvl3pPr marL="1200150" indent="-285750" algn="r" rtl="1">
              <a:lnSpc>
                <a:spcPct val="100000"/>
              </a:lnSpc>
              <a:buFont typeface="Arial" panose="020B0604020202020204" pitchFamily="34" charset="0"/>
              <a:buChar char="•"/>
              <a:defRPr sz="1600">
                <a:solidFill>
                  <a:schemeClr val="tx2"/>
                </a:solidFill>
                <a:latin typeface="+mj-lt"/>
              </a:defRPr>
            </a:lvl3pPr>
            <a:lvl4pPr marL="1657350" indent="-285750" algn="r" rtl="1">
              <a:lnSpc>
                <a:spcPct val="100000"/>
              </a:lnSpc>
              <a:buFont typeface="Arial" panose="020B0604020202020204" pitchFamily="34" charset="0"/>
              <a:buChar char="•"/>
              <a:defRPr sz="1400">
                <a:solidFill>
                  <a:schemeClr val="tx2"/>
                </a:solidFill>
                <a:latin typeface="+mj-lt"/>
              </a:defRPr>
            </a:lvl4pPr>
            <a:lvl5pPr marL="2114550" indent="-285750" algn="r" rtl="1">
              <a:lnSpc>
                <a:spcPct val="100000"/>
              </a:lnSpc>
              <a:buFont typeface="Arial" panose="020B0604020202020204" pitchFamily="34" charset="0"/>
              <a:buChar char="•"/>
              <a:defRPr sz="1400">
                <a:solidFill>
                  <a:schemeClr val="tx2"/>
                </a:solidFill>
                <a:latin typeface="+mj-lt"/>
              </a:defRPr>
            </a:lvl5p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cxnSp>
        <p:nvCxnSpPr>
          <p:cNvPr id="11" name="رابط مستقيم 10">
            <a:extLst>
              <a:ext uri="{FF2B5EF4-FFF2-40B4-BE49-F238E27FC236}">
                <a16:creationId xmlns:a16="http://schemas.microsoft.com/office/drawing/2014/main" id="{081FA6F8-E47A-AF48-81E8-B32BDDD67498}"/>
              </a:ext>
            </a:extLst>
          </p:cNvPr>
          <p:cNvCxnSpPr>
            <a:cxnSpLocks/>
          </p:cNvCxnSpPr>
          <p:nvPr userDrawn="1"/>
        </p:nvCxnSpPr>
        <p:spPr>
          <a:xfrm flipH="1">
            <a:off x="0" y="6256186"/>
            <a:ext cx="542834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عنصر نائب للصورة 17">
            <a:extLst>
              <a:ext uri="{FF2B5EF4-FFF2-40B4-BE49-F238E27FC236}">
                <a16:creationId xmlns:a16="http://schemas.microsoft.com/office/drawing/2014/main" id="{D90CF65F-2A4B-483A-A668-8CA45F6BA3C6}"/>
              </a:ext>
            </a:extLst>
          </p:cNvPr>
          <p:cNvSpPr>
            <a:spLocks noGrp="1"/>
          </p:cNvSpPr>
          <p:nvPr>
            <p:ph type="pic" sz="quarter" idx="22"/>
          </p:nvPr>
        </p:nvSpPr>
        <p:spPr>
          <a:xfrm flipH="1">
            <a:off x="0" y="0"/>
            <a:ext cx="12192000" cy="1662113"/>
          </a:xfrm>
        </p:spPr>
        <p:txBody>
          <a:bodyPr rtlCol="1"/>
          <a:lstStyle/>
          <a:p>
            <a:pPr rtl="1"/>
            <a:endParaRPr lang="ar-SA" noProof="0"/>
          </a:p>
        </p:txBody>
      </p:sp>
      <p:sp>
        <p:nvSpPr>
          <p:cNvPr id="16" name="العنوان 1">
            <a:extLst>
              <a:ext uri="{FF2B5EF4-FFF2-40B4-BE49-F238E27FC236}">
                <a16:creationId xmlns:a16="http://schemas.microsoft.com/office/drawing/2014/main" id="{FB9C7FF7-CB56-49D5-BC60-5B51F73088FC}"/>
              </a:ext>
            </a:extLst>
          </p:cNvPr>
          <p:cNvSpPr>
            <a:spLocks noGrp="1"/>
          </p:cNvSpPr>
          <p:nvPr>
            <p:ph type="title" hasCustomPrompt="1"/>
          </p:nvPr>
        </p:nvSpPr>
        <p:spPr>
          <a:xfrm flipH="1">
            <a:off x="1097281" y="493776"/>
            <a:ext cx="9997440" cy="1662113"/>
          </a:xfrm>
          <a:solidFill>
            <a:schemeClr val="tx1">
              <a:alpha val="89000"/>
            </a:schemeClr>
          </a:solidFill>
        </p:spPr>
        <p:txBody>
          <a:bodyPr tIns="365760" rtlCol="1">
            <a:normAutofit/>
          </a:bodyPr>
          <a:lstStyle>
            <a:lvl1pPr algn="ctr" rtl="1">
              <a:defRPr sz="6000">
                <a:solidFill>
                  <a:schemeClr val="bg1"/>
                </a:solidFill>
                <a:latin typeface="+mj-lt"/>
              </a:defRPr>
            </a:lvl1pPr>
          </a:lstStyle>
          <a:p>
            <a:pPr rtl="1"/>
            <a:r>
              <a:rPr lang="ar-SA" noProof="0"/>
              <a:t>انقر لتحرير نمط العنوان الرئيسي</a:t>
            </a:r>
          </a:p>
        </p:txBody>
      </p:sp>
      <p:sp>
        <p:nvSpPr>
          <p:cNvPr id="12" name="عنصر نائب للتاريخ 6">
            <a:extLst>
              <a:ext uri="{FF2B5EF4-FFF2-40B4-BE49-F238E27FC236}">
                <a16:creationId xmlns:a16="http://schemas.microsoft.com/office/drawing/2014/main" id="{3DEAC756-8E1D-4F9B-A6AC-2CB1A39280CF}"/>
              </a:ext>
            </a:extLst>
          </p:cNvPr>
          <p:cNvSpPr>
            <a:spLocks noGrp="1"/>
          </p:cNvSpPr>
          <p:nvPr>
            <p:ph type="dt" sz="half" idx="23"/>
          </p:nvPr>
        </p:nvSpPr>
        <p:spPr>
          <a:xfrm flipH="1">
            <a:off x="9067800" y="6356350"/>
            <a:ext cx="2743200" cy="365125"/>
          </a:xfrm>
        </p:spPr>
        <p:txBody>
          <a:bodyPr rtlCol="1"/>
          <a:lstStyle>
            <a:lvl1pPr algn="r" rtl="1">
              <a:defRPr/>
            </a:lvl1pPr>
          </a:lstStyle>
          <a:p>
            <a:pPr rtl="1"/>
            <a:r>
              <a:rPr lang="ar-SA" noProof="0"/>
              <a:t>XX20</a:t>
            </a:r>
          </a:p>
        </p:txBody>
      </p:sp>
      <p:sp>
        <p:nvSpPr>
          <p:cNvPr id="13" name="عنصر نائب للتذييل 10">
            <a:extLst>
              <a:ext uri="{FF2B5EF4-FFF2-40B4-BE49-F238E27FC236}">
                <a16:creationId xmlns:a16="http://schemas.microsoft.com/office/drawing/2014/main" id="{4DC7375B-BA19-477E-BC1F-E66C9A32D346}"/>
              </a:ext>
            </a:extLst>
          </p:cNvPr>
          <p:cNvSpPr>
            <a:spLocks noGrp="1"/>
          </p:cNvSpPr>
          <p:nvPr>
            <p:ph type="ftr" sz="quarter" idx="24"/>
          </p:nvPr>
        </p:nvSpPr>
        <p:spPr>
          <a:xfrm flipH="1">
            <a:off x="4038600" y="6356350"/>
            <a:ext cx="4114800" cy="365125"/>
          </a:xfrm>
        </p:spPr>
        <p:txBody>
          <a:bodyPr rtlCol="1"/>
          <a:lstStyle>
            <a:lvl1pPr algn="r" rtl="1">
              <a:defRPr/>
            </a:lvl1pPr>
          </a:lstStyle>
          <a:p>
            <a:pPr algn="ctr"/>
            <a:r>
              <a:rPr lang="ar-SA" dirty="0"/>
              <a:t>عنوان العرض التقديمي</a:t>
            </a:r>
          </a:p>
        </p:txBody>
      </p:sp>
      <p:sp>
        <p:nvSpPr>
          <p:cNvPr id="14" name="عنصر نائب لرقم الشريحة 11">
            <a:extLst>
              <a:ext uri="{FF2B5EF4-FFF2-40B4-BE49-F238E27FC236}">
                <a16:creationId xmlns:a16="http://schemas.microsoft.com/office/drawing/2014/main" id="{2EF863B1-B71D-40A5-B100-BEDDF13242E8}"/>
              </a:ext>
            </a:extLst>
          </p:cNvPr>
          <p:cNvSpPr>
            <a:spLocks noGrp="1"/>
          </p:cNvSpPr>
          <p:nvPr>
            <p:ph type="sldNum" sz="quarter" idx="12"/>
          </p:nvPr>
        </p:nvSpPr>
        <p:spPr>
          <a:xfrm flipH="1">
            <a:off x="381000" y="6356350"/>
            <a:ext cx="1097692" cy="365125"/>
          </a:xfrm>
        </p:spPr>
        <p:txBody>
          <a:bodyPr rtlCol="1"/>
          <a:lstStyle>
            <a:lvl1pPr algn="l" rtl="1">
              <a:defRPr/>
            </a:lvl1pPr>
          </a:lstStyle>
          <a:p>
            <a:pPr algn="l"/>
            <a:fld id="{294A09A9-5501-47C1-A89A-A340965A2BE2}" type="slidenum">
              <a:rPr lang="ar-SA" smtClean="0"/>
              <a:pPr/>
              <a:t>‹#›</a:t>
            </a:fld>
            <a:endParaRPr lang="ar-SA" dirty="0"/>
          </a:p>
        </p:txBody>
      </p:sp>
    </p:spTree>
    <p:extLst>
      <p:ext uri="{BB962C8B-B14F-4D97-AF65-F5344CB8AC3E}">
        <p14:creationId xmlns:p14="http://schemas.microsoft.com/office/powerpoint/2010/main" val="396078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198F9AA-2C87-421D-97C1-B4248DFDC2C2}"/>
              </a:ext>
            </a:extLst>
          </p:cNvPr>
          <p:cNvSpPr>
            <a:spLocks noGrp="1"/>
          </p:cNvSpPr>
          <p:nvPr>
            <p:ph type="title"/>
          </p:nvPr>
        </p:nvSpPr>
        <p:spPr>
          <a:xfrm flipH="1">
            <a:off x="381000" y="381000"/>
            <a:ext cx="11430000" cy="1325563"/>
          </a:xfrm>
          <a:prstGeom prst="rect">
            <a:avLst/>
          </a:prstGeom>
        </p:spPr>
        <p:txBody>
          <a:bodyPr vert="horz" lIns="91440" tIns="45720" rIns="91440" bIns="45720" rtlCol="1" anchor="ctr">
            <a:normAutofit/>
          </a:bodyPr>
          <a:lstStyle/>
          <a:p>
            <a:pPr rtl="1"/>
            <a:r>
              <a:rPr lang="ar-SA" noProof="0"/>
              <a:t>انقر لتحرير نمط العنوان الرئيسي</a:t>
            </a:r>
          </a:p>
        </p:txBody>
      </p:sp>
      <p:sp>
        <p:nvSpPr>
          <p:cNvPr id="3" name="عنصر نائب للنص 2">
            <a:extLst>
              <a:ext uri="{FF2B5EF4-FFF2-40B4-BE49-F238E27FC236}">
                <a16:creationId xmlns:a16="http://schemas.microsoft.com/office/drawing/2014/main" id="{AE98FC63-C8D2-4CE6-A3F1-EE8ED24590C4}"/>
              </a:ext>
            </a:extLst>
          </p:cNvPr>
          <p:cNvSpPr>
            <a:spLocks noGrp="1"/>
          </p:cNvSpPr>
          <p:nvPr>
            <p:ph type="body" idx="1"/>
          </p:nvPr>
        </p:nvSpPr>
        <p:spPr>
          <a:xfrm flipH="1">
            <a:off x="381000" y="1825625"/>
            <a:ext cx="11430000" cy="4351338"/>
          </a:xfrm>
          <a:prstGeom prst="rect">
            <a:avLst/>
          </a:prstGeom>
        </p:spPr>
        <p:txBody>
          <a:bodyPr vert="horz" lIns="91440" tIns="45720" rIns="91440" bIns="45720" rtlCol="1">
            <a:normAutofit/>
          </a:bodyPr>
          <a:lstStyle/>
          <a:p>
            <a:pPr lvl="0" rtl="1"/>
            <a:r>
              <a:rPr lang="ar-SA" noProof="0"/>
              <a:t>انقر لتحرير أنماط النص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p>
        </p:txBody>
      </p:sp>
      <p:sp>
        <p:nvSpPr>
          <p:cNvPr id="4" name="عنصر نائب للتاريخ 3">
            <a:extLst>
              <a:ext uri="{FF2B5EF4-FFF2-40B4-BE49-F238E27FC236}">
                <a16:creationId xmlns:a16="http://schemas.microsoft.com/office/drawing/2014/main" id="{EED77A09-15C2-4E47-948E-AACAFCA47D40}"/>
              </a:ext>
            </a:extLst>
          </p:cNvPr>
          <p:cNvSpPr>
            <a:spLocks noGrp="1"/>
          </p:cNvSpPr>
          <p:nvPr>
            <p:ph type="dt" sz="half" idx="2"/>
          </p:nvPr>
        </p:nvSpPr>
        <p:spPr>
          <a:xfrm flipH="1">
            <a:off x="8610600" y="6356350"/>
            <a:ext cx="2743200" cy="365125"/>
          </a:xfrm>
          <a:prstGeom prst="rect">
            <a:avLst/>
          </a:prstGeom>
        </p:spPr>
        <p:txBody>
          <a:bodyPr vert="horz" lIns="91440" tIns="45720" rIns="91440" bIns="45720" rtlCol="1" anchor="ctr"/>
          <a:lstStyle>
            <a:lvl1pPr algn="r" rtl="1">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noProof="0"/>
              <a:t>XX20</a:t>
            </a:r>
            <a:endParaRPr lang="ar-SA" noProof="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لتذييل 4">
            <a:extLst>
              <a:ext uri="{FF2B5EF4-FFF2-40B4-BE49-F238E27FC236}">
                <a16:creationId xmlns:a16="http://schemas.microsoft.com/office/drawing/2014/main" id="{60567522-C3B6-46EB-A361-BEC2510B00CA}"/>
              </a:ext>
            </a:extLst>
          </p:cNvPr>
          <p:cNvSpPr>
            <a:spLocks noGrp="1"/>
          </p:cNvSpPr>
          <p:nvPr>
            <p:ph type="ftr" sz="quarter" idx="3"/>
          </p:nvPr>
        </p:nvSpPr>
        <p:spPr>
          <a:xfrm flipH="1">
            <a:off x="4038600" y="6356350"/>
            <a:ext cx="4114800" cy="365125"/>
          </a:xfrm>
          <a:prstGeom prst="rect">
            <a:avLst/>
          </a:prstGeom>
        </p:spPr>
        <p:txBody>
          <a:bodyPr vert="horz" lIns="91440" tIns="45720" rIns="91440" bIns="45720" rtlCol="1" anchor="ctr"/>
          <a:lstStyle>
            <a:lvl1pPr algn="ctr" rtl="1">
              <a:defRPr sz="1200" cap="all" baseline="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ar-SA" noProof="0"/>
              <a:t>عنوان العرض التقديمي</a:t>
            </a:r>
            <a:endParaRPr lang="ar-SA" noProof="0">
              <a:latin typeface="Tahoma" panose="020B0604030504040204" pitchFamily="34" charset="0"/>
              <a:ea typeface="Tahoma" panose="020B0604030504040204" pitchFamily="34" charset="0"/>
              <a:cs typeface="Tahoma" panose="020B0604030504040204" pitchFamily="34" charset="0"/>
            </a:endParaRPr>
          </a:p>
        </p:txBody>
      </p:sp>
      <p:sp>
        <p:nvSpPr>
          <p:cNvPr id="6" name="عنصر نائب لرقم الشريحة 5">
            <a:extLst>
              <a:ext uri="{FF2B5EF4-FFF2-40B4-BE49-F238E27FC236}">
                <a16:creationId xmlns:a16="http://schemas.microsoft.com/office/drawing/2014/main" id="{CDC57CF0-034F-450D-937C-718D5AF1A059}"/>
              </a:ext>
            </a:extLst>
          </p:cNvPr>
          <p:cNvSpPr>
            <a:spLocks noGrp="1"/>
          </p:cNvSpPr>
          <p:nvPr>
            <p:ph type="sldNum" sz="quarter" idx="4"/>
          </p:nvPr>
        </p:nvSpPr>
        <p:spPr>
          <a:xfrm flipH="1">
            <a:off x="838200" y="6356350"/>
            <a:ext cx="2743200" cy="365125"/>
          </a:xfrm>
          <a:prstGeom prst="rect">
            <a:avLst/>
          </a:prstGeom>
        </p:spPr>
        <p:txBody>
          <a:bodyPr vert="horz" lIns="91440" tIns="45720" rIns="91440" bIns="45720" rtlCol="1" anchor="ctr"/>
          <a:lstStyle>
            <a:lvl1pPr algn="l" rtl="1">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l"/>
            <a:fld id="{294A09A9-5501-47C1-A89A-A340965A2BE2}" type="slidenum">
              <a:rPr lang="ar-SA" noProof="0" smtClean="0"/>
              <a:pPr/>
              <a:t>‹#›</a:t>
            </a:fld>
            <a:endParaRPr lang="ar-SA" noProof="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62" r:id="rId5"/>
    <p:sldLayoutId id="2147483652" r:id="rId6"/>
    <p:sldLayoutId id="2147483661" r:id="rId7"/>
    <p:sldLayoutId id="2147483653" r:id="rId8"/>
    <p:sldLayoutId id="2147483660" r:id="rId9"/>
    <p:sldLayoutId id="2147483658" r:id="rId10"/>
    <p:sldLayoutId id="2147483664" r:id="rId11"/>
    <p:sldLayoutId id="2147483663" r:id="rId12"/>
    <p:sldLayoutId id="2147483665" r:id="rId13"/>
    <p:sldLayoutId id="2147483655" r:id="rId14"/>
    <p:sldLayoutId id="2147483656" r:id="rId15"/>
    <p:sldLayoutId id="2147483657" r:id="rId16"/>
  </p:sldLayoutIdLst>
  <p:hf hdr="0" dt="0"/>
  <p:txStyles>
    <p:titleStyle>
      <a:lvl1pPr algn="r" defTabSz="914400" rtl="1"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عنصر نائب للصورة 6" descr="صورة عن قرب من الخشب">
            <a:extLst>
              <a:ext uri="{FF2B5EF4-FFF2-40B4-BE49-F238E27FC236}">
                <a16:creationId xmlns:a16="http://schemas.microsoft.com/office/drawing/2014/main" id="{F7FE24EB-69BE-41CF-9F0B-0970FA69E300}"/>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colorTemperature colorTemp="9128"/>
                    </a14:imgEffect>
                    <a14:imgEffect>
                      <a14:saturation sat="72000"/>
                    </a14:imgEffect>
                    <a14:imgEffect>
                      <a14:brightnessContrast contrast="8000"/>
                    </a14:imgEffect>
                  </a14:imgLayer>
                </a14:imgProps>
              </a:ext>
              <a:ext uri="{28A0092B-C50C-407E-A947-70E740481C1C}">
                <a14:useLocalDpi xmlns:a14="http://schemas.microsoft.com/office/drawing/2010/main"/>
              </a:ext>
            </a:extLst>
          </a:blip>
          <a:srcRect/>
          <a:stretch/>
        </p:blipFill>
        <p:spPr>
          <a:xfrm flipH="1">
            <a:off x="0" y="0"/>
            <a:ext cx="12192000" cy="6858000"/>
          </a:xfrm>
        </p:spPr>
      </p:pic>
      <p:sp>
        <p:nvSpPr>
          <p:cNvPr id="2" name="العنوان 1">
            <a:extLst>
              <a:ext uri="{FF2B5EF4-FFF2-40B4-BE49-F238E27FC236}">
                <a16:creationId xmlns:a16="http://schemas.microsoft.com/office/drawing/2014/main" id="{51DF3D98-3C30-4CFC-8643-C81E829C8C25}"/>
              </a:ext>
            </a:extLst>
          </p:cNvPr>
          <p:cNvSpPr>
            <a:spLocks noGrp="1"/>
          </p:cNvSpPr>
          <p:nvPr>
            <p:ph type="ctrTitle"/>
          </p:nvPr>
        </p:nvSpPr>
        <p:spPr>
          <a:xfrm flipH="1">
            <a:off x="253867" y="1843480"/>
            <a:ext cx="6580584" cy="1951037"/>
          </a:xfrm>
        </p:spPr>
        <p:txBody>
          <a:bodyPr rtlCol="1"/>
          <a:lstStyle/>
          <a:p>
            <a:pPr algn="just" rtl="1">
              <a:lnSpc>
                <a:spcPct val="100000"/>
              </a:lnSpc>
            </a:pPr>
            <a:r>
              <a:rPr lang="ar-SA" b="1" dirty="0" smtClean="0"/>
              <a:t> </a:t>
            </a:r>
            <a:r>
              <a:rPr lang="ar-SA" b="1" dirty="0"/>
              <a:t/>
            </a:r>
            <a:br>
              <a:rPr lang="ar-SA" b="1" dirty="0"/>
            </a:br>
            <a:r>
              <a:rPr lang="ar-DZ" b="1" dirty="0" smtClean="0"/>
              <a:t>الازدواجية اللغوية</a:t>
            </a:r>
            <a:endParaRPr lang="ar-SA" b="1" dirty="0"/>
          </a:p>
        </p:txBody>
      </p:sp>
      <p:sp>
        <p:nvSpPr>
          <p:cNvPr id="3" name="عنوان فرعي 2">
            <a:extLst>
              <a:ext uri="{FF2B5EF4-FFF2-40B4-BE49-F238E27FC236}">
                <a16:creationId xmlns:a16="http://schemas.microsoft.com/office/drawing/2014/main" id="{A068D447-28D3-4F5F-B2DC-FD67E9015868}"/>
              </a:ext>
            </a:extLst>
          </p:cNvPr>
          <p:cNvSpPr>
            <a:spLocks noGrp="1"/>
          </p:cNvSpPr>
          <p:nvPr>
            <p:ph type="subTitle" idx="1"/>
          </p:nvPr>
        </p:nvSpPr>
        <p:spPr>
          <a:xfrm flipH="1">
            <a:off x="4885591" y="4816760"/>
            <a:ext cx="2420818" cy="1642473"/>
          </a:xfrm>
        </p:spPr>
        <p:txBody>
          <a:bodyPr vert="horz" lIns="91440" tIns="45720" rIns="91440" bIns="45720" rtlCol="1" anchor="t">
            <a:normAutofit/>
          </a:bodyPr>
          <a:lstStyle/>
          <a:p>
            <a:pPr algn="ctr" rtl="1"/>
            <a:r>
              <a:rPr lang="ar-DZ" dirty="0" smtClean="0"/>
              <a:t>من اعداد الطالبتين :</a:t>
            </a:r>
          </a:p>
          <a:p>
            <a:pPr marL="285750" indent="-285750" algn="r" rtl="1">
              <a:buFont typeface="Wingdings" panose="05000000000000000000" pitchFamily="2" charset="2"/>
              <a:buChar char="ü"/>
            </a:pPr>
            <a:r>
              <a:rPr lang="ar-DZ" b="1" dirty="0" smtClean="0"/>
              <a:t>بورقعة صوفيا</a:t>
            </a:r>
          </a:p>
          <a:p>
            <a:pPr marL="285750" indent="-285750" algn="r" rtl="1">
              <a:buFont typeface="Wingdings" panose="05000000000000000000" pitchFamily="2" charset="2"/>
              <a:buChar char="ü"/>
            </a:pPr>
            <a:r>
              <a:rPr lang="ar-DZ" b="1" dirty="0" smtClean="0"/>
              <a:t>بوقزولة سماح</a:t>
            </a:r>
            <a:endParaRPr lang="ar-SA" b="1" dirty="0"/>
          </a:p>
          <a:p>
            <a:pPr algn="r" rtl="1"/>
            <a:endParaRPr lang="ar-SA" dirty="0"/>
          </a:p>
          <a:p>
            <a:pPr algn="r" rtl="1"/>
            <a:endParaRPr lang="ar-SA" dirty="0"/>
          </a:p>
        </p:txBody>
      </p:sp>
      <p:sp>
        <p:nvSpPr>
          <p:cNvPr id="17" name="شكل حر 8">
            <a:extLst>
              <a:ext uri="{FF2B5EF4-FFF2-40B4-BE49-F238E27FC236}">
                <a16:creationId xmlns:a16="http://schemas.microsoft.com/office/drawing/2014/main" id="{32CAE77E-CF7A-47FE-869E-1176F6CADC14}"/>
              </a:ext>
              <a:ext uri="{C183D7F6-B498-43B3-948B-1728B52AA6E4}">
                <adec:decorative xmlns="" xmlns:adec="http://schemas.microsoft.com/office/drawing/2017/decorative" val="1"/>
              </a:ext>
            </a:extLst>
          </p:cNvPr>
          <p:cNvSpPr/>
          <p:nvPr/>
        </p:nvSpPr>
        <p:spPr>
          <a:xfrm flipH="1">
            <a:off x="7775133" y="32007"/>
            <a:ext cx="3672591" cy="5431084"/>
          </a:xfrm>
          <a:custGeom>
            <a:avLst/>
            <a:gdLst>
              <a:gd name="connsiteX0" fmla="*/ 0 w 3912433"/>
              <a:gd name="connsiteY0" fmla="*/ 0 h 5021705"/>
              <a:gd name="connsiteX1" fmla="*/ 0 w 3912433"/>
              <a:gd name="connsiteY1" fmla="*/ 5021705 h 5021705"/>
              <a:gd name="connsiteX2" fmla="*/ 3912433 w 3912433"/>
              <a:gd name="connsiteY2" fmla="*/ 5021705 h 5021705"/>
              <a:gd name="connsiteX3" fmla="*/ 3912433 w 3912433"/>
              <a:gd name="connsiteY3" fmla="*/ 4287187 h 5021705"/>
              <a:gd name="connsiteX0" fmla="*/ 0 w 3912433"/>
              <a:gd name="connsiteY0" fmla="*/ 0 h 5021705"/>
              <a:gd name="connsiteX1" fmla="*/ 0 w 3912433"/>
              <a:gd name="connsiteY1" fmla="*/ 5021705 h 5021705"/>
              <a:gd name="connsiteX2" fmla="*/ 3912433 w 3912433"/>
              <a:gd name="connsiteY2" fmla="*/ 5021705 h 5021705"/>
              <a:gd name="connsiteX3" fmla="*/ 3912433 w 3912433"/>
              <a:gd name="connsiteY3" fmla="*/ 4020996 h 5021705"/>
              <a:gd name="connsiteX0" fmla="*/ 0 w 3912433"/>
              <a:gd name="connsiteY0" fmla="*/ 0 h 5168788"/>
              <a:gd name="connsiteX1" fmla="*/ 0 w 3912433"/>
              <a:gd name="connsiteY1" fmla="*/ 5168788 h 5168788"/>
              <a:gd name="connsiteX2" fmla="*/ 3912433 w 3912433"/>
              <a:gd name="connsiteY2" fmla="*/ 5168788 h 5168788"/>
              <a:gd name="connsiteX3" fmla="*/ 3912433 w 3912433"/>
              <a:gd name="connsiteY3" fmla="*/ 4168079 h 5168788"/>
            </a:gdLst>
            <a:ahLst/>
            <a:cxnLst>
              <a:cxn ang="0">
                <a:pos x="connsiteX0" y="connsiteY0"/>
              </a:cxn>
              <a:cxn ang="0">
                <a:pos x="connsiteX1" y="connsiteY1"/>
              </a:cxn>
              <a:cxn ang="0">
                <a:pos x="connsiteX2" y="connsiteY2"/>
              </a:cxn>
              <a:cxn ang="0">
                <a:pos x="connsiteX3" y="connsiteY3"/>
              </a:cxn>
            </a:cxnLst>
            <a:rect l="l" t="t" r="r" b="b"/>
            <a:pathLst>
              <a:path w="3912433" h="5168788">
                <a:moveTo>
                  <a:pt x="0" y="0"/>
                </a:moveTo>
                <a:lnTo>
                  <a:pt x="0" y="5168788"/>
                </a:lnTo>
                <a:lnTo>
                  <a:pt x="3912433" y="5168788"/>
                </a:lnTo>
                <a:lnTo>
                  <a:pt x="3912433" y="4168079"/>
                </a:ln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latin typeface="Tahoma" panose="020B0604030504040204" pitchFamily="34" charset="0"/>
              <a:ea typeface="Tahoma" panose="020B0604030504040204" pitchFamily="34" charset="0"/>
              <a:cs typeface="Tahoma" panose="020B0604030504040204" pitchFamily="34" charset="0"/>
            </a:endParaRPr>
          </a:p>
        </p:txBody>
      </p:sp>
      <p:cxnSp>
        <p:nvCxnSpPr>
          <p:cNvPr id="18" name="رابط مستقيم 17">
            <a:extLst>
              <a:ext uri="{FF2B5EF4-FFF2-40B4-BE49-F238E27FC236}">
                <a16:creationId xmlns:a16="http://schemas.microsoft.com/office/drawing/2014/main" id="{2B7F3532-0764-4856-AF98-4671C7227F48}"/>
              </a:ext>
              <a:ext uri="{C183D7F6-B498-43B3-948B-1728B52AA6E4}">
                <adec:decorative xmlns="" xmlns:adec="http://schemas.microsoft.com/office/drawing/2017/decorative" val="1"/>
              </a:ext>
            </a:extLst>
          </p:cNvPr>
          <p:cNvCxnSpPr>
            <a:cxnSpLocks/>
          </p:cNvCxnSpPr>
          <p:nvPr/>
        </p:nvCxnSpPr>
        <p:spPr>
          <a:xfrm>
            <a:off x="7668768" y="32007"/>
            <a:ext cx="106365" cy="224789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5760" y="4816760"/>
            <a:ext cx="2889504" cy="646331"/>
          </a:xfrm>
          <a:prstGeom prst="rect">
            <a:avLst/>
          </a:prstGeom>
          <a:noFill/>
        </p:spPr>
        <p:txBody>
          <a:bodyPr wrap="square" rtlCol="0">
            <a:spAutoFit/>
          </a:bodyPr>
          <a:lstStyle/>
          <a:p>
            <a:r>
              <a:rPr lang="ar-DZ" dirty="0" smtClean="0"/>
              <a:t>تح</a:t>
            </a:r>
            <a:r>
              <a:rPr lang="ar-DZ" dirty="0" smtClean="0">
                <a:solidFill>
                  <a:schemeClr val="bg1"/>
                </a:solidFill>
              </a:rPr>
              <a:t>تحت اشراف الأستاذة:</a:t>
            </a:r>
          </a:p>
          <a:p>
            <a:pPr marL="285750" indent="-285750">
              <a:buFont typeface="Arial" panose="020B0604020202020204" pitchFamily="34" charset="0"/>
              <a:buChar char="•"/>
            </a:pPr>
            <a:r>
              <a:rPr lang="ar-DZ" dirty="0" smtClean="0">
                <a:solidFill>
                  <a:schemeClr val="bg1"/>
                </a:solidFill>
              </a:rPr>
              <a:t>مصباح حنان</a:t>
            </a:r>
            <a:endParaRPr lang="en-US" dirty="0"/>
          </a:p>
        </p:txBody>
      </p:sp>
      <p:sp>
        <p:nvSpPr>
          <p:cNvPr id="9" name="TextBox 8"/>
          <p:cNvSpPr txBox="1"/>
          <p:nvPr/>
        </p:nvSpPr>
        <p:spPr>
          <a:xfrm>
            <a:off x="4039928" y="32007"/>
            <a:ext cx="3575657" cy="120032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ar-DZ" dirty="0" smtClean="0"/>
              <a:t>الجمهورية الجزائرية الديمقراطية الشعبية </a:t>
            </a:r>
          </a:p>
          <a:p>
            <a:pPr algn="ctr"/>
            <a:r>
              <a:rPr lang="ar-DZ" dirty="0" smtClean="0"/>
              <a:t>وزارة التعليم العالي والبحث العلمي</a:t>
            </a:r>
          </a:p>
          <a:p>
            <a:pPr algn="ctr"/>
            <a:r>
              <a:rPr lang="ar-DZ" dirty="0" smtClean="0"/>
              <a:t>كلية الآداب واللغات </a:t>
            </a:r>
          </a:p>
          <a:p>
            <a:pPr algn="ctr"/>
            <a:r>
              <a:rPr lang="ar-DZ" dirty="0" smtClean="0"/>
              <a:t>قسم اللغة و الأدب العربي </a:t>
            </a:r>
            <a:endParaRPr lang="en-US" dirty="0"/>
          </a:p>
        </p:txBody>
      </p:sp>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7668768" y="-41145"/>
            <a:ext cx="4360321" cy="54630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reflection blurRad="6350" stA="50000" endA="300" endPos="55000" dir="5400000" sy="-100000" algn="bl" rotWithShape="0"/>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9058646" y="32007"/>
            <a:ext cx="1580564" cy="369332"/>
          </a:xfrm>
          <a:prstGeom prst="rect">
            <a:avLst/>
          </a:prstGeom>
          <a:solidFill>
            <a:schemeClr val="bg1"/>
          </a:solidFill>
        </p:spPr>
        <p:txBody>
          <a:bodyPr wrap="square" rtlCol="0">
            <a:spAutoFit/>
          </a:bodyPr>
          <a:lstStyle/>
          <a:p>
            <a:r>
              <a:rPr lang="ar-DZ" dirty="0" smtClean="0"/>
              <a:t>الازدواجية اللغوية</a:t>
            </a:r>
            <a:endParaRPr lang="en-US" dirty="0"/>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Vertical)">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barn(inVertical)">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عنصر نائب للتذييل 3">
            <a:extLst>
              <a:ext uri="{FF2B5EF4-FFF2-40B4-BE49-F238E27FC236}">
                <a16:creationId xmlns:a16="http://schemas.microsoft.com/office/drawing/2014/main" id="{A5341351-C218-4507-AC38-6444565B1C5E}"/>
              </a:ext>
            </a:extLst>
          </p:cNvPr>
          <p:cNvSpPr>
            <a:spLocks noGrp="1"/>
          </p:cNvSpPr>
          <p:nvPr>
            <p:ph type="ftr" sz="quarter" idx="11"/>
          </p:nvPr>
        </p:nvSpPr>
        <p:spPr>
          <a:xfrm flipH="1">
            <a:off x="4038600" y="6356350"/>
            <a:ext cx="4114800" cy="365125"/>
          </a:xfrm>
        </p:spPr>
        <p:txBody>
          <a:bodyPr rtlCol="1"/>
          <a:lstStyle/>
          <a:p>
            <a:pPr algn="ctr" rtl="1"/>
            <a:r>
              <a:rPr lang="ar-SA" dirty="0"/>
              <a:t>عنوان العرض التقديمي</a:t>
            </a:r>
          </a:p>
        </p:txBody>
      </p:sp>
      <p:sp>
        <p:nvSpPr>
          <p:cNvPr id="5" name="عنصر نائب لرقم الشريحة 4">
            <a:extLst>
              <a:ext uri="{FF2B5EF4-FFF2-40B4-BE49-F238E27FC236}">
                <a16:creationId xmlns:a16="http://schemas.microsoft.com/office/drawing/2014/main" id="{1E40B52F-F7A3-43E3-A23E-009C07061777}"/>
              </a:ext>
            </a:extLst>
          </p:cNvPr>
          <p:cNvSpPr>
            <a:spLocks noGrp="1"/>
          </p:cNvSpPr>
          <p:nvPr>
            <p:ph type="sldNum" sz="quarter" idx="12"/>
          </p:nvPr>
        </p:nvSpPr>
        <p:spPr>
          <a:xfrm flipH="1">
            <a:off x="381000" y="6356350"/>
            <a:ext cx="1097692" cy="365125"/>
          </a:xfrm>
        </p:spPr>
        <p:txBody>
          <a:bodyPr rtlCol="1"/>
          <a:lstStyle/>
          <a:p>
            <a:pPr algn="l" rtl="1"/>
            <a:fld id="{294A09A9-5501-47C1-A89A-A340965A2BE2}" type="slidenum">
              <a:rPr lang="ar-SA" smtClean="0"/>
              <a:pPr algn="l" rtl="1"/>
              <a:t>10</a:t>
            </a:fld>
            <a:endParaRPr lang="ar-SA" dirty="0"/>
          </a:p>
        </p:txBody>
      </p:sp>
      <p:sp>
        <p:nvSpPr>
          <p:cNvPr id="7" name="Down Ribbon 6"/>
          <p:cNvSpPr/>
          <p:nvPr/>
        </p:nvSpPr>
        <p:spPr>
          <a:xfrm>
            <a:off x="3010485" y="196948"/>
            <a:ext cx="7835705" cy="1167618"/>
          </a:xfrm>
          <a:prstGeom prst="ribbon">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solidFill>
                  <a:schemeClr val="tx1"/>
                </a:solidFill>
              </a:rPr>
              <a:t>أسباب الازدواجية اللغوية</a:t>
            </a:r>
            <a:endParaRPr lang="en-US" sz="3600" b="1" dirty="0">
              <a:solidFill>
                <a:schemeClr val="tx1"/>
              </a:solidFill>
            </a:endParaRPr>
          </a:p>
        </p:txBody>
      </p:sp>
      <p:graphicFrame>
        <p:nvGraphicFramePr>
          <p:cNvPr id="8" name="Diagram 7"/>
          <p:cNvGraphicFramePr/>
          <p:nvPr>
            <p:extLst>
              <p:ext uri="{D42A27DB-BD31-4B8C-83A1-F6EECF244321}">
                <p14:modId xmlns:p14="http://schemas.microsoft.com/office/powerpoint/2010/main" val="4093682526"/>
              </p:ext>
            </p:extLst>
          </p:nvPr>
        </p:nvGraphicFramePr>
        <p:xfrm>
          <a:off x="25399" y="780757"/>
          <a:ext cx="12166601" cy="5746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66140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عنصر نائب للصورة 64" descr="صورة عن قرب من الخشب">
            <a:extLst>
              <a:ext uri="{FF2B5EF4-FFF2-40B4-BE49-F238E27FC236}">
                <a16:creationId xmlns:a16="http://schemas.microsoft.com/office/drawing/2014/main" id="{4195D7DE-DD89-4108-8CED-30AFBD4D1948}"/>
              </a:ext>
            </a:extLst>
          </p:cNvPr>
          <p:cNvPicPr>
            <a:picLocks noGrp="1" noChangeAspect="1"/>
          </p:cNvPicPr>
          <p:nvPr>
            <p:ph type="pic" sz="quarter" idx="22"/>
          </p:nvPr>
        </p:nvPicPr>
        <p:blipFill rotWithShape="1">
          <a:blip r:embed="rId3" cstate="email">
            <a:extLst>
              <a:ext uri="{BEBA8EAE-BF5A-486C-A8C5-ECC9F3942E4B}">
                <a14:imgProps xmlns:a14="http://schemas.microsoft.com/office/drawing/2010/main">
                  <a14:imgLayer r:embed="rId4">
                    <a14:imgEffect>
                      <a14:colorTemperature colorTemp="9128"/>
                    </a14:imgEffect>
                    <a14:imgEffect>
                      <a14:saturation sat="72000"/>
                    </a14:imgEffect>
                    <a14:imgEffect>
                      <a14:brightnessContrast contrast="8000"/>
                    </a14:imgEffect>
                  </a14:imgLayer>
                </a14:imgProps>
              </a:ext>
              <a:ext uri="{28A0092B-C50C-407E-A947-70E740481C1C}">
                <a14:useLocalDpi xmlns:a14="http://schemas.microsoft.com/office/drawing/2010/main"/>
              </a:ext>
            </a:extLst>
          </a:blip>
          <a:srcRect/>
          <a:stretch/>
        </p:blipFill>
        <p:spPr>
          <a:xfrm flipH="1">
            <a:off x="0" y="0"/>
            <a:ext cx="12192000" cy="1662113"/>
          </a:xfrm>
        </p:spPr>
      </p:pic>
      <p:sp>
        <p:nvSpPr>
          <p:cNvPr id="71" name="العنوان 70">
            <a:extLst>
              <a:ext uri="{FF2B5EF4-FFF2-40B4-BE49-F238E27FC236}">
                <a16:creationId xmlns:a16="http://schemas.microsoft.com/office/drawing/2014/main" id="{E0FEE499-AB74-47F2-A52F-76A79317EC9E}"/>
              </a:ext>
            </a:extLst>
          </p:cNvPr>
          <p:cNvSpPr>
            <a:spLocks noGrp="1"/>
          </p:cNvSpPr>
          <p:nvPr>
            <p:ph type="title"/>
          </p:nvPr>
        </p:nvSpPr>
        <p:spPr>
          <a:xfrm flipH="1">
            <a:off x="1354772" y="0"/>
            <a:ext cx="9997440" cy="1662113"/>
          </a:xfrm>
          <a:solidFill>
            <a:schemeClr val="accent3">
              <a:lumMod val="60000"/>
              <a:lumOff val="40000"/>
              <a:alpha val="89000"/>
            </a:schemeClr>
          </a:solidFill>
        </p:spPr>
        <p:txBody>
          <a:bodyPr rtlCol="1"/>
          <a:lstStyle/>
          <a:p>
            <a:pPr rtl="1"/>
            <a:r>
              <a:rPr lang="ar-DZ" dirty="0" smtClean="0">
                <a:latin typeface="Tahoma" panose="020B0604030504040204" pitchFamily="34" charset="0"/>
              </a:rPr>
              <a:t>أنواع الازدواجية اللغوية</a:t>
            </a:r>
            <a:endParaRPr lang="ar-SA" dirty="0">
              <a:latin typeface="Tahoma" panose="020B0604030504040204" pitchFamily="34" charset="0"/>
            </a:endParaRPr>
          </a:p>
        </p:txBody>
      </p:sp>
      <p:sp>
        <p:nvSpPr>
          <p:cNvPr id="8" name="عنصر نائب لرقم الشريحة 7">
            <a:extLst>
              <a:ext uri="{FF2B5EF4-FFF2-40B4-BE49-F238E27FC236}">
                <a16:creationId xmlns:a16="http://schemas.microsoft.com/office/drawing/2014/main" id="{FDF02649-7B74-4CBD-BC77-4B93192B743A}"/>
              </a:ext>
            </a:extLst>
          </p:cNvPr>
          <p:cNvSpPr>
            <a:spLocks noGrp="1"/>
          </p:cNvSpPr>
          <p:nvPr>
            <p:ph type="sldNum" sz="quarter" idx="12"/>
          </p:nvPr>
        </p:nvSpPr>
        <p:spPr>
          <a:xfrm flipH="1">
            <a:off x="381000" y="6356350"/>
            <a:ext cx="1097692" cy="365125"/>
          </a:xfrm>
        </p:spPr>
        <p:txBody>
          <a:bodyPr rtlCol="1"/>
          <a:lstStyle/>
          <a:p>
            <a:pPr algn="l" rtl="1"/>
            <a:fld id="{294A09A9-5501-47C1-A89A-A340965A2BE2}" type="slidenum">
              <a:rPr lang="ar-SA" smtClean="0"/>
              <a:pPr algn="l" rtl="1"/>
              <a:t>11</a:t>
            </a:fld>
            <a:endParaRPr lang="ar-SA"/>
          </a:p>
        </p:txBody>
      </p:sp>
      <p:cxnSp>
        <p:nvCxnSpPr>
          <p:cNvPr id="12" name="Straight Connector 11"/>
          <p:cNvCxnSpPr/>
          <p:nvPr/>
        </p:nvCxnSpPr>
        <p:spPr>
          <a:xfrm flipV="1">
            <a:off x="1478692" y="1724354"/>
            <a:ext cx="10127154" cy="28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1605846" y="1752490"/>
            <a:ext cx="0" cy="7234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478692" y="1752490"/>
            <a:ext cx="0" cy="723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060788" y="1752490"/>
            <a:ext cx="0" cy="723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459458" y="1752490"/>
            <a:ext cx="0" cy="723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10086535" y="2504050"/>
            <a:ext cx="2119533" cy="111134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حسب السيايات اللغوية</a:t>
            </a:r>
            <a:endParaRPr lang="en-US" sz="2000" b="1" dirty="0">
              <a:solidFill>
                <a:schemeClr val="tx1"/>
              </a:solidFill>
            </a:endParaRPr>
          </a:p>
        </p:txBody>
      </p:sp>
      <p:sp>
        <p:nvSpPr>
          <p:cNvPr id="33" name="Oval 32"/>
          <p:cNvSpPr/>
          <p:nvPr/>
        </p:nvSpPr>
        <p:spPr>
          <a:xfrm>
            <a:off x="6611815" y="2524090"/>
            <a:ext cx="2220351" cy="1111348"/>
          </a:xfrm>
          <a:prstGeom prst="ellipse">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على مستوى الأفراد</a:t>
            </a:r>
            <a:endParaRPr lang="en-US" sz="2000" b="1" dirty="0">
              <a:solidFill>
                <a:schemeClr val="tx1"/>
              </a:solidFill>
            </a:endParaRPr>
          </a:p>
        </p:txBody>
      </p:sp>
      <p:sp>
        <p:nvSpPr>
          <p:cNvPr id="34" name="Oval 33"/>
          <p:cNvSpPr/>
          <p:nvPr/>
        </p:nvSpPr>
        <p:spPr>
          <a:xfrm>
            <a:off x="3318803" y="2524090"/>
            <a:ext cx="2195732" cy="1111348"/>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حسب درجة التطبيق</a:t>
            </a:r>
            <a:endParaRPr lang="en-US" sz="2000" b="1" dirty="0">
              <a:solidFill>
                <a:schemeClr val="tx1"/>
              </a:solidFill>
            </a:endParaRPr>
          </a:p>
        </p:txBody>
      </p:sp>
      <p:sp>
        <p:nvSpPr>
          <p:cNvPr id="35" name="Oval 34"/>
          <p:cNvSpPr/>
          <p:nvPr/>
        </p:nvSpPr>
        <p:spPr>
          <a:xfrm>
            <a:off x="246183" y="2581360"/>
            <a:ext cx="2074985" cy="1111348"/>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solidFill>
              </a:rPr>
              <a:t>حسب الهدف من وجودها</a:t>
            </a:r>
            <a:endParaRPr lang="en-US" sz="2000" b="1" dirty="0">
              <a:solidFill>
                <a:schemeClr val="tx1"/>
              </a:solidFill>
            </a:endParaRPr>
          </a:p>
        </p:txBody>
      </p:sp>
      <p:cxnSp>
        <p:nvCxnSpPr>
          <p:cNvPr id="32" name="Straight Connector 31"/>
          <p:cNvCxnSpPr>
            <a:stCxn id="36" idx="0"/>
            <a:endCxn id="40" idx="0"/>
          </p:cNvCxnSpPr>
          <p:nvPr/>
        </p:nvCxnSpPr>
        <p:spPr>
          <a:xfrm flipH="1" flipV="1">
            <a:off x="9594165" y="3692707"/>
            <a:ext cx="2243798" cy="1"/>
          </a:xfrm>
          <a:prstGeom prst="line">
            <a:avLst/>
          </a:prstGeom>
        </p:spPr>
        <p:style>
          <a:lnRef idx="1">
            <a:schemeClr val="accent1"/>
          </a:lnRef>
          <a:fillRef idx="0">
            <a:schemeClr val="accent1"/>
          </a:fillRef>
          <a:effectRef idx="0">
            <a:schemeClr val="accent1"/>
          </a:effectRef>
          <a:fontRef idx="minor">
            <a:schemeClr val="tx1"/>
          </a:fontRef>
        </p:style>
      </p:cxnSp>
      <p:sp>
        <p:nvSpPr>
          <p:cNvPr id="36" name="Down Arrow 35"/>
          <p:cNvSpPr/>
          <p:nvPr/>
        </p:nvSpPr>
        <p:spPr>
          <a:xfrm>
            <a:off x="11605846" y="3692708"/>
            <a:ext cx="464234" cy="752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wn Arrow 38"/>
          <p:cNvSpPr/>
          <p:nvPr/>
        </p:nvSpPr>
        <p:spPr>
          <a:xfrm>
            <a:off x="10343062" y="3704652"/>
            <a:ext cx="513887" cy="752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p:cNvSpPr/>
          <p:nvPr/>
        </p:nvSpPr>
        <p:spPr>
          <a:xfrm>
            <a:off x="9337221" y="3692707"/>
            <a:ext cx="513887" cy="7526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1169748" y="4557932"/>
            <a:ext cx="1022252" cy="923330"/>
          </a:xfrm>
          <a:prstGeom prst="rect">
            <a:avLst/>
          </a:prstGeom>
          <a:noFill/>
        </p:spPr>
        <p:txBody>
          <a:bodyPr wrap="square" rtlCol="0">
            <a:spAutoFit/>
          </a:bodyPr>
          <a:lstStyle/>
          <a:p>
            <a:pPr algn="ctr"/>
            <a:r>
              <a:rPr lang="ar-DZ" b="1" dirty="0" smtClean="0"/>
              <a:t>الازدواجية اللغوية الوطنية</a:t>
            </a:r>
            <a:endParaRPr lang="en-US" b="1" dirty="0"/>
          </a:p>
        </p:txBody>
      </p:sp>
      <p:sp>
        <p:nvSpPr>
          <p:cNvPr id="44" name="TextBox 43"/>
          <p:cNvSpPr txBox="1"/>
          <p:nvPr/>
        </p:nvSpPr>
        <p:spPr>
          <a:xfrm>
            <a:off x="10086534" y="4557932"/>
            <a:ext cx="970671" cy="1200329"/>
          </a:xfrm>
          <a:prstGeom prst="rect">
            <a:avLst/>
          </a:prstGeom>
          <a:noFill/>
        </p:spPr>
        <p:txBody>
          <a:bodyPr wrap="square" rtlCol="0">
            <a:spAutoFit/>
          </a:bodyPr>
          <a:lstStyle/>
          <a:p>
            <a:pPr algn="ctr"/>
            <a:r>
              <a:rPr lang="ar-DZ" b="1" dirty="0" smtClean="0"/>
              <a:t>الازدواجية اللغوية العرفية أو التقليدية</a:t>
            </a:r>
            <a:endParaRPr lang="en-US" b="1" dirty="0"/>
          </a:p>
        </p:txBody>
      </p:sp>
      <p:sp>
        <p:nvSpPr>
          <p:cNvPr id="45" name="TextBox 44"/>
          <p:cNvSpPr txBox="1"/>
          <p:nvPr/>
        </p:nvSpPr>
        <p:spPr>
          <a:xfrm>
            <a:off x="8774515" y="4545987"/>
            <a:ext cx="1312019" cy="1200329"/>
          </a:xfrm>
          <a:prstGeom prst="rect">
            <a:avLst/>
          </a:prstGeom>
          <a:noFill/>
        </p:spPr>
        <p:txBody>
          <a:bodyPr wrap="square" rtlCol="0">
            <a:spAutoFit/>
          </a:bodyPr>
          <a:lstStyle/>
          <a:p>
            <a:pPr algn="ctr"/>
            <a:r>
              <a:rPr lang="ar-DZ" b="1" dirty="0" smtClean="0"/>
              <a:t>الازدواجية اللغوية الفدرالية أو الاتحادية</a:t>
            </a:r>
            <a:endParaRPr lang="en-US" b="1" dirty="0"/>
          </a:p>
        </p:txBody>
      </p:sp>
      <p:cxnSp>
        <p:nvCxnSpPr>
          <p:cNvPr id="47" name="Straight Connector 46"/>
          <p:cNvCxnSpPr/>
          <p:nvPr/>
        </p:nvCxnSpPr>
        <p:spPr>
          <a:xfrm flipH="1">
            <a:off x="6175717" y="3671670"/>
            <a:ext cx="2363372"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Down Arrow 47"/>
          <p:cNvSpPr/>
          <p:nvPr/>
        </p:nvSpPr>
        <p:spPr>
          <a:xfrm>
            <a:off x="8060788" y="3704652"/>
            <a:ext cx="478301" cy="740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p:cNvSpPr/>
          <p:nvPr/>
        </p:nvSpPr>
        <p:spPr>
          <a:xfrm>
            <a:off x="6306050" y="3666300"/>
            <a:ext cx="478301" cy="740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723162" y="4573402"/>
            <a:ext cx="1109004" cy="923330"/>
          </a:xfrm>
          <a:prstGeom prst="rect">
            <a:avLst/>
          </a:prstGeom>
          <a:noFill/>
        </p:spPr>
        <p:txBody>
          <a:bodyPr wrap="square" rtlCol="0">
            <a:spAutoFit/>
          </a:bodyPr>
          <a:lstStyle/>
          <a:p>
            <a:pPr algn="ctr"/>
            <a:r>
              <a:rPr lang="ar-DZ" b="1" dirty="0" smtClean="0"/>
              <a:t>الازدواجية اللغوية الكاملة</a:t>
            </a:r>
            <a:endParaRPr lang="en-US" b="1" dirty="0"/>
          </a:p>
        </p:txBody>
      </p:sp>
      <p:sp>
        <p:nvSpPr>
          <p:cNvPr id="50" name="TextBox 49"/>
          <p:cNvSpPr txBox="1"/>
          <p:nvPr/>
        </p:nvSpPr>
        <p:spPr>
          <a:xfrm>
            <a:off x="6155029" y="4533321"/>
            <a:ext cx="1037284" cy="923330"/>
          </a:xfrm>
          <a:prstGeom prst="rect">
            <a:avLst/>
          </a:prstGeom>
          <a:noFill/>
        </p:spPr>
        <p:txBody>
          <a:bodyPr wrap="square" rtlCol="0">
            <a:spAutoFit/>
          </a:bodyPr>
          <a:lstStyle/>
          <a:p>
            <a:pPr algn="ctr"/>
            <a:r>
              <a:rPr lang="ar-DZ" b="1" dirty="0" smtClean="0"/>
              <a:t>الازدواجية اللغوية غير المتوازنة</a:t>
            </a:r>
            <a:endParaRPr lang="en-US" b="1" dirty="0"/>
          </a:p>
        </p:txBody>
      </p:sp>
      <p:cxnSp>
        <p:nvCxnSpPr>
          <p:cNvPr id="54" name="Straight Connector 53"/>
          <p:cNvCxnSpPr/>
          <p:nvPr/>
        </p:nvCxnSpPr>
        <p:spPr>
          <a:xfrm flipH="1" flipV="1">
            <a:off x="3052690" y="3615398"/>
            <a:ext cx="2215868" cy="10403"/>
          </a:xfrm>
          <a:prstGeom prst="line">
            <a:avLst/>
          </a:prstGeom>
        </p:spPr>
        <p:style>
          <a:lnRef idx="1">
            <a:schemeClr val="accent1"/>
          </a:lnRef>
          <a:fillRef idx="0">
            <a:schemeClr val="accent1"/>
          </a:fillRef>
          <a:effectRef idx="0">
            <a:schemeClr val="accent1"/>
          </a:effectRef>
          <a:fontRef idx="minor">
            <a:schemeClr val="tx1"/>
          </a:fontRef>
        </p:style>
      </p:cxnSp>
      <p:sp>
        <p:nvSpPr>
          <p:cNvPr id="55" name="Down Arrow 54"/>
          <p:cNvSpPr/>
          <p:nvPr/>
        </p:nvSpPr>
        <p:spPr>
          <a:xfrm>
            <a:off x="5003029" y="3732749"/>
            <a:ext cx="415205" cy="868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57"/>
          <p:cNvSpPr/>
          <p:nvPr/>
        </p:nvSpPr>
        <p:spPr>
          <a:xfrm>
            <a:off x="3016174" y="3634673"/>
            <a:ext cx="415205" cy="868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541486" y="4795960"/>
            <a:ext cx="1082694" cy="646331"/>
          </a:xfrm>
          <a:prstGeom prst="rect">
            <a:avLst/>
          </a:prstGeom>
          <a:noFill/>
        </p:spPr>
        <p:txBody>
          <a:bodyPr wrap="square" rtlCol="0">
            <a:spAutoFit/>
          </a:bodyPr>
          <a:lstStyle/>
          <a:p>
            <a:pPr algn="ctr"/>
            <a:r>
              <a:rPr lang="ar-DZ" b="1" dirty="0" smtClean="0"/>
              <a:t>الازدواجية العامة</a:t>
            </a:r>
            <a:endParaRPr lang="en-US" b="1" dirty="0"/>
          </a:p>
        </p:txBody>
      </p:sp>
      <p:sp>
        <p:nvSpPr>
          <p:cNvPr id="57" name="TextBox 56"/>
          <p:cNvSpPr txBox="1"/>
          <p:nvPr/>
        </p:nvSpPr>
        <p:spPr>
          <a:xfrm>
            <a:off x="2510046" y="4573402"/>
            <a:ext cx="1110211" cy="646331"/>
          </a:xfrm>
          <a:prstGeom prst="rect">
            <a:avLst/>
          </a:prstGeom>
          <a:noFill/>
        </p:spPr>
        <p:txBody>
          <a:bodyPr wrap="square" rtlCol="0">
            <a:spAutoFit/>
          </a:bodyPr>
          <a:lstStyle/>
          <a:p>
            <a:pPr algn="ctr"/>
            <a:r>
              <a:rPr lang="ar-DZ" b="1" dirty="0" smtClean="0"/>
              <a:t>الازدواجية الخاصة</a:t>
            </a:r>
            <a:endParaRPr lang="en-US" b="1" dirty="0"/>
          </a:p>
        </p:txBody>
      </p:sp>
      <p:cxnSp>
        <p:nvCxnSpPr>
          <p:cNvPr id="60" name="Straight Connector 59"/>
          <p:cNvCxnSpPr/>
          <p:nvPr/>
        </p:nvCxnSpPr>
        <p:spPr>
          <a:xfrm flipH="1">
            <a:off x="0" y="3704652"/>
            <a:ext cx="2166425"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Down Arrow 63"/>
          <p:cNvSpPr/>
          <p:nvPr/>
        </p:nvSpPr>
        <p:spPr>
          <a:xfrm>
            <a:off x="1539375" y="3716597"/>
            <a:ext cx="678667" cy="908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wn Arrow 65"/>
          <p:cNvSpPr/>
          <p:nvPr/>
        </p:nvSpPr>
        <p:spPr>
          <a:xfrm>
            <a:off x="306107" y="3692668"/>
            <a:ext cx="536339" cy="9088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362871" y="4662262"/>
            <a:ext cx="1065490" cy="1477328"/>
          </a:xfrm>
          <a:prstGeom prst="rect">
            <a:avLst/>
          </a:prstGeom>
          <a:noFill/>
        </p:spPr>
        <p:txBody>
          <a:bodyPr wrap="square" rtlCol="0">
            <a:spAutoFit/>
          </a:bodyPr>
          <a:lstStyle/>
          <a:p>
            <a:r>
              <a:rPr lang="ar-DZ" b="1" dirty="0" smtClean="0"/>
              <a:t>الازدواجية اللغوية الدائمة أو المستقرة او الثابتة</a:t>
            </a:r>
            <a:endParaRPr lang="en-US" b="1" dirty="0"/>
          </a:p>
        </p:txBody>
      </p:sp>
      <p:sp>
        <p:nvSpPr>
          <p:cNvPr id="63" name="TextBox 62"/>
          <p:cNvSpPr txBox="1"/>
          <p:nvPr/>
        </p:nvSpPr>
        <p:spPr>
          <a:xfrm>
            <a:off x="0" y="4653011"/>
            <a:ext cx="1009495" cy="1754326"/>
          </a:xfrm>
          <a:prstGeom prst="rect">
            <a:avLst/>
          </a:prstGeom>
          <a:noFill/>
        </p:spPr>
        <p:txBody>
          <a:bodyPr wrap="square" rtlCol="0">
            <a:spAutoFit/>
          </a:bodyPr>
          <a:lstStyle/>
          <a:p>
            <a:pPr algn="ctr"/>
            <a:r>
              <a:rPr lang="ar-DZ" b="1" dirty="0" smtClean="0"/>
              <a:t>الازدواجية اللغوية المرحلية أو الانتقالية أو المؤقتة</a:t>
            </a:r>
            <a:endParaRPr lang="en-US" b="1" dirty="0"/>
          </a:p>
        </p:txBody>
      </p:sp>
    </p:spTree>
    <p:extLst>
      <p:ext uri="{BB962C8B-B14F-4D97-AF65-F5344CB8AC3E}">
        <p14:creationId xmlns:p14="http://schemas.microsoft.com/office/powerpoint/2010/main" val="25631196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ircle(in)">
                                      <p:cBhvr>
                                        <p:cTn id="7" dur="2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Vertic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arn(inVertical)">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barn(inVertical)">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arn(inVertical)">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5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additive="base">
                                        <p:cTn id="86" dur="500" fill="hold"/>
                                        <p:tgtEl>
                                          <p:spTgt spid="40"/>
                                        </p:tgtEl>
                                        <p:attrNameLst>
                                          <p:attrName>ppt_x</p:attrName>
                                        </p:attrNameLst>
                                      </p:cBhvr>
                                      <p:tavLst>
                                        <p:tav tm="0">
                                          <p:val>
                                            <p:strVal val="#ppt_x"/>
                                          </p:val>
                                        </p:tav>
                                        <p:tav tm="100000">
                                          <p:val>
                                            <p:strVal val="#ppt_x"/>
                                          </p:val>
                                        </p:tav>
                                      </p:tavLst>
                                    </p:anim>
                                    <p:anim calcmode="lin" valueType="num">
                                      <p:cBhvr additive="base">
                                        <p:cTn id="8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500"/>
                                        <p:tgtEl>
                                          <p:spTgt spid="51"/>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fade">
                                      <p:cBhvr>
                                        <p:cTn id="124" dur="500"/>
                                        <p:tgtEl>
                                          <p:spTgt spid="54"/>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1000"/>
                                        <p:tgtEl>
                                          <p:spTgt spid="55"/>
                                        </p:tgtEl>
                                      </p:cBhvr>
                                    </p:animEffect>
                                    <p:anim calcmode="lin" valueType="num">
                                      <p:cBhvr>
                                        <p:cTn id="130" dur="1000" fill="hold"/>
                                        <p:tgtEl>
                                          <p:spTgt spid="55"/>
                                        </p:tgtEl>
                                        <p:attrNameLst>
                                          <p:attrName>ppt_x</p:attrName>
                                        </p:attrNameLst>
                                      </p:cBhvr>
                                      <p:tavLst>
                                        <p:tav tm="0">
                                          <p:val>
                                            <p:strVal val="#ppt_x"/>
                                          </p:val>
                                        </p:tav>
                                        <p:tav tm="100000">
                                          <p:val>
                                            <p:strVal val="#ppt_x"/>
                                          </p:val>
                                        </p:tav>
                                      </p:tavLst>
                                    </p:anim>
                                    <p:anim calcmode="lin" valueType="num">
                                      <p:cBhvr>
                                        <p:cTn id="13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additive="base">
                                        <p:cTn id="136" dur="500" fill="hold"/>
                                        <p:tgtEl>
                                          <p:spTgt spid="56"/>
                                        </p:tgtEl>
                                        <p:attrNameLst>
                                          <p:attrName>ppt_x</p:attrName>
                                        </p:attrNameLst>
                                      </p:cBhvr>
                                      <p:tavLst>
                                        <p:tav tm="0">
                                          <p:val>
                                            <p:strVal val="#ppt_x"/>
                                          </p:val>
                                        </p:tav>
                                        <p:tav tm="100000">
                                          <p:val>
                                            <p:strVal val="#ppt_x"/>
                                          </p:val>
                                        </p:tav>
                                      </p:tavLst>
                                    </p:anim>
                                    <p:anim calcmode="lin" valueType="num">
                                      <p:cBhvr additive="base">
                                        <p:cTn id="13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additive="base">
                                        <p:cTn id="142" dur="500" fill="hold"/>
                                        <p:tgtEl>
                                          <p:spTgt spid="58"/>
                                        </p:tgtEl>
                                        <p:attrNameLst>
                                          <p:attrName>ppt_x</p:attrName>
                                        </p:attrNameLst>
                                      </p:cBhvr>
                                      <p:tavLst>
                                        <p:tav tm="0">
                                          <p:val>
                                            <p:strVal val="#ppt_x"/>
                                          </p:val>
                                        </p:tav>
                                        <p:tav tm="100000">
                                          <p:val>
                                            <p:strVal val="#ppt_x"/>
                                          </p:val>
                                        </p:tav>
                                      </p:tavLst>
                                    </p:anim>
                                    <p:anim calcmode="lin" valueType="num">
                                      <p:cBhvr additive="base">
                                        <p:cTn id="143"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60"/>
                                        </p:tgtEl>
                                        <p:attrNameLst>
                                          <p:attrName>style.visibility</p:attrName>
                                        </p:attrNameLst>
                                      </p:cBhvr>
                                      <p:to>
                                        <p:strVal val="visible"/>
                                      </p:to>
                                    </p:set>
                                    <p:anim calcmode="lin" valueType="num">
                                      <p:cBhvr additive="base">
                                        <p:cTn id="155" dur="500" fill="hold"/>
                                        <p:tgtEl>
                                          <p:spTgt spid="60"/>
                                        </p:tgtEl>
                                        <p:attrNameLst>
                                          <p:attrName>ppt_x</p:attrName>
                                        </p:attrNameLst>
                                      </p:cBhvr>
                                      <p:tavLst>
                                        <p:tav tm="0">
                                          <p:val>
                                            <p:strVal val="#ppt_x"/>
                                          </p:val>
                                        </p:tav>
                                        <p:tav tm="100000">
                                          <p:val>
                                            <p:strVal val="#ppt_x"/>
                                          </p:val>
                                        </p:tav>
                                      </p:tavLst>
                                    </p:anim>
                                    <p:anim calcmode="lin" valueType="num">
                                      <p:cBhvr additive="base">
                                        <p:cTn id="15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fade">
                                      <p:cBhvr>
                                        <p:cTn id="161" dur="1000"/>
                                        <p:tgtEl>
                                          <p:spTgt spid="64"/>
                                        </p:tgtEl>
                                      </p:cBhvr>
                                    </p:animEffect>
                                    <p:anim calcmode="lin" valueType="num">
                                      <p:cBhvr>
                                        <p:cTn id="162" dur="1000" fill="hold"/>
                                        <p:tgtEl>
                                          <p:spTgt spid="64"/>
                                        </p:tgtEl>
                                        <p:attrNameLst>
                                          <p:attrName>ppt_x</p:attrName>
                                        </p:attrNameLst>
                                      </p:cBhvr>
                                      <p:tavLst>
                                        <p:tav tm="0">
                                          <p:val>
                                            <p:strVal val="#ppt_x"/>
                                          </p:val>
                                        </p:tav>
                                        <p:tav tm="100000">
                                          <p:val>
                                            <p:strVal val="#ppt_x"/>
                                          </p:val>
                                        </p:tav>
                                      </p:tavLst>
                                    </p:anim>
                                    <p:anim calcmode="lin" valueType="num">
                                      <p:cBhvr>
                                        <p:cTn id="16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grpId="0" nodeType="clickEffect">
                                  <p:stCondLst>
                                    <p:cond delay="0"/>
                                  </p:stCondLst>
                                  <p:childTnLst>
                                    <p:set>
                                      <p:cBhvr>
                                        <p:cTn id="167" dur="1" fill="hold">
                                          <p:stCondLst>
                                            <p:cond delay="0"/>
                                          </p:stCondLst>
                                        </p:cTn>
                                        <p:tgtEl>
                                          <p:spTgt spid="62"/>
                                        </p:tgtEl>
                                        <p:attrNameLst>
                                          <p:attrName>style.visibility</p:attrName>
                                        </p:attrNameLst>
                                      </p:cBhvr>
                                      <p:to>
                                        <p:strVal val="visible"/>
                                      </p:to>
                                    </p:set>
                                    <p:anim calcmode="lin" valueType="num">
                                      <p:cBhvr additive="base">
                                        <p:cTn id="168" dur="500" fill="hold"/>
                                        <p:tgtEl>
                                          <p:spTgt spid="62"/>
                                        </p:tgtEl>
                                        <p:attrNameLst>
                                          <p:attrName>ppt_x</p:attrName>
                                        </p:attrNameLst>
                                      </p:cBhvr>
                                      <p:tavLst>
                                        <p:tav tm="0">
                                          <p:val>
                                            <p:strVal val="#ppt_x"/>
                                          </p:val>
                                        </p:tav>
                                        <p:tav tm="100000">
                                          <p:val>
                                            <p:strVal val="#ppt_x"/>
                                          </p:val>
                                        </p:tav>
                                      </p:tavLst>
                                    </p:anim>
                                    <p:anim calcmode="lin" valueType="num">
                                      <p:cBhvr additive="base">
                                        <p:cTn id="169"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66"/>
                                        </p:tgtEl>
                                        <p:attrNameLst>
                                          <p:attrName>style.visibility</p:attrName>
                                        </p:attrNameLst>
                                      </p:cBhvr>
                                      <p:to>
                                        <p:strVal val="visible"/>
                                      </p:to>
                                    </p:set>
                                    <p:animEffect transition="in" filter="fade">
                                      <p:cBhvr>
                                        <p:cTn id="174" dur="1000"/>
                                        <p:tgtEl>
                                          <p:spTgt spid="66"/>
                                        </p:tgtEl>
                                      </p:cBhvr>
                                    </p:animEffect>
                                    <p:anim calcmode="lin" valueType="num">
                                      <p:cBhvr>
                                        <p:cTn id="175" dur="1000" fill="hold"/>
                                        <p:tgtEl>
                                          <p:spTgt spid="66"/>
                                        </p:tgtEl>
                                        <p:attrNameLst>
                                          <p:attrName>ppt_x</p:attrName>
                                        </p:attrNameLst>
                                      </p:cBhvr>
                                      <p:tavLst>
                                        <p:tav tm="0">
                                          <p:val>
                                            <p:strVal val="#ppt_x"/>
                                          </p:val>
                                        </p:tav>
                                        <p:tav tm="100000">
                                          <p:val>
                                            <p:strVal val="#ppt_x"/>
                                          </p:val>
                                        </p:tav>
                                      </p:tavLst>
                                    </p:anim>
                                    <p:anim calcmode="lin" valueType="num">
                                      <p:cBhvr>
                                        <p:cTn id="17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63"/>
                                        </p:tgtEl>
                                        <p:attrNameLst>
                                          <p:attrName>style.visibility</p:attrName>
                                        </p:attrNameLst>
                                      </p:cBhvr>
                                      <p:to>
                                        <p:strVal val="visible"/>
                                      </p:to>
                                    </p:set>
                                    <p:anim calcmode="lin" valueType="num">
                                      <p:cBhvr additive="base">
                                        <p:cTn id="181" dur="500" fill="hold"/>
                                        <p:tgtEl>
                                          <p:spTgt spid="63"/>
                                        </p:tgtEl>
                                        <p:attrNameLst>
                                          <p:attrName>ppt_x</p:attrName>
                                        </p:attrNameLst>
                                      </p:cBhvr>
                                      <p:tavLst>
                                        <p:tav tm="0">
                                          <p:val>
                                            <p:strVal val="#ppt_x"/>
                                          </p:val>
                                        </p:tav>
                                        <p:tav tm="100000">
                                          <p:val>
                                            <p:strVal val="#ppt_x"/>
                                          </p:val>
                                        </p:tav>
                                      </p:tavLst>
                                    </p:anim>
                                    <p:anim calcmode="lin" valueType="num">
                                      <p:cBhvr additive="base">
                                        <p:cTn id="18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0" grpId="0" animBg="1"/>
      <p:bldP spid="33" grpId="0" animBg="1"/>
      <p:bldP spid="34" grpId="0" animBg="1"/>
      <p:bldP spid="35" grpId="0" animBg="1"/>
      <p:bldP spid="36" grpId="0" animBg="1"/>
      <p:bldP spid="39" grpId="0" animBg="1"/>
      <p:bldP spid="40" grpId="0" animBg="1"/>
      <p:bldP spid="43" grpId="0"/>
      <p:bldP spid="44" grpId="0"/>
      <p:bldP spid="45" grpId="0"/>
      <p:bldP spid="48" grpId="0" animBg="1"/>
      <p:bldP spid="51" grpId="0" animBg="1"/>
      <p:bldP spid="49" grpId="0"/>
      <p:bldP spid="50" grpId="0"/>
      <p:bldP spid="55" grpId="0" animBg="1"/>
      <p:bldP spid="58" grpId="0" animBg="1"/>
      <p:bldP spid="56" grpId="0"/>
      <p:bldP spid="57" grpId="0"/>
      <p:bldP spid="64" grpId="0" animBg="1"/>
      <p:bldP spid="66" grpId="0" animBg="1"/>
      <p:bldP spid="62"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6" name="عنصر نائب للصورة 64" descr="صورة عن قرب من الخشب">
            <a:extLst>
              <a:ext uri="{FF2B5EF4-FFF2-40B4-BE49-F238E27FC236}">
                <a16:creationId xmlns:a16="http://schemas.microsoft.com/office/drawing/2014/main" id="{A386F435-7EEA-4D68-8B9F-BA4923518CFC}"/>
              </a:ext>
            </a:extLst>
          </p:cNvPr>
          <p:cNvPicPr>
            <a:picLocks noGrp="1" noChangeAspect="1"/>
          </p:cNvPicPr>
          <p:nvPr>
            <p:ph type="pic" sz="quarter" idx="22"/>
          </p:nvPr>
        </p:nvPicPr>
        <p:blipFill rotWithShape="1">
          <a:blip r:embed="rId4" cstate="email">
            <a:extLst>
              <a:ext uri="{BEBA8EAE-BF5A-486C-A8C5-ECC9F3942E4B}">
                <a14:imgProps xmlns:a14="http://schemas.microsoft.com/office/drawing/2010/main">
                  <a14:imgLayer r:embed="rId5">
                    <a14:imgEffect>
                      <a14:colorTemperature colorTemp="9128"/>
                    </a14:imgEffect>
                    <a14:imgEffect>
                      <a14:saturation sat="72000"/>
                    </a14:imgEffect>
                    <a14:imgEffect>
                      <a14:brightnessContrast contrast="8000"/>
                    </a14:imgEffect>
                  </a14:imgLayer>
                </a14:imgProps>
              </a:ext>
              <a:ext uri="{28A0092B-C50C-407E-A947-70E740481C1C}">
                <a14:useLocalDpi xmlns:a14="http://schemas.microsoft.com/office/drawing/2010/main"/>
              </a:ext>
            </a:extLst>
          </a:blip>
          <a:srcRect/>
          <a:stretch/>
        </p:blipFill>
        <p:spPr>
          <a:xfrm flipH="1">
            <a:off x="0" y="0"/>
            <a:ext cx="12192000" cy="1662113"/>
          </a:xfrm>
        </p:spPr>
      </p:pic>
      <p:sp>
        <p:nvSpPr>
          <p:cNvPr id="10" name="عنصر نائب للتذييل 9">
            <a:extLst>
              <a:ext uri="{FF2B5EF4-FFF2-40B4-BE49-F238E27FC236}">
                <a16:creationId xmlns:a16="http://schemas.microsoft.com/office/drawing/2014/main" id="{F06523BD-E76F-40D9-9A51-B01D3C099230}"/>
              </a:ext>
            </a:extLst>
          </p:cNvPr>
          <p:cNvSpPr>
            <a:spLocks noGrp="1"/>
          </p:cNvSpPr>
          <p:nvPr>
            <p:ph type="ftr" sz="quarter" idx="24"/>
          </p:nvPr>
        </p:nvSpPr>
        <p:spPr>
          <a:xfrm flipH="1">
            <a:off x="4038600" y="6356350"/>
            <a:ext cx="4114800" cy="365125"/>
          </a:xfrm>
        </p:spPr>
        <p:txBody>
          <a:bodyPr rtlCol="1"/>
          <a:lstStyle/>
          <a:p>
            <a:pPr algn="ctr" rtl="1"/>
            <a:r>
              <a:rPr lang="ar-SA" dirty="0"/>
              <a:t>عنوان العرض التقديمي</a:t>
            </a:r>
          </a:p>
        </p:txBody>
      </p:sp>
      <p:sp>
        <p:nvSpPr>
          <p:cNvPr id="11" name="عنصر نائب لرقم الشريحة 10">
            <a:extLst>
              <a:ext uri="{FF2B5EF4-FFF2-40B4-BE49-F238E27FC236}">
                <a16:creationId xmlns:a16="http://schemas.microsoft.com/office/drawing/2014/main" id="{7525AACA-1DD4-4326-94A4-27CF98EB0747}"/>
              </a:ext>
            </a:extLst>
          </p:cNvPr>
          <p:cNvSpPr>
            <a:spLocks noGrp="1"/>
          </p:cNvSpPr>
          <p:nvPr>
            <p:ph type="sldNum" sz="quarter" idx="12"/>
          </p:nvPr>
        </p:nvSpPr>
        <p:spPr>
          <a:xfrm flipH="1">
            <a:off x="381000" y="6356350"/>
            <a:ext cx="1097692" cy="365125"/>
          </a:xfrm>
        </p:spPr>
        <p:txBody>
          <a:bodyPr rtlCol="1"/>
          <a:lstStyle/>
          <a:p>
            <a:pPr algn="l" rtl="1"/>
            <a:fld id="{294A09A9-5501-47C1-A89A-A340965A2BE2}" type="slidenum">
              <a:rPr lang="ar-SA" smtClean="0"/>
              <a:pPr algn="l" rtl="1"/>
              <a:t>12</a:t>
            </a:fld>
            <a:endParaRPr lang="ar-SA"/>
          </a:p>
        </p:txBody>
      </p:sp>
      <p:sp>
        <p:nvSpPr>
          <p:cNvPr id="16" name="Down Ribbon 15"/>
          <p:cNvSpPr/>
          <p:nvPr/>
        </p:nvSpPr>
        <p:spPr>
          <a:xfrm>
            <a:off x="2968283" y="203981"/>
            <a:ext cx="7484012" cy="1254150"/>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4400" b="1" dirty="0" smtClean="0"/>
              <a:t>فوائد الازدواجية</a:t>
            </a:r>
            <a:endParaRPr lang="en-US" sz="4400" b="1" dirty="0"/>
          </a:p>
        </p:txBody>
      </p:sp>
      <p:sp>
        <p:nvSpPr>
          <p:cNvPr id="17" name="TextBox 16"/>
          <p:cNvSpPr txBox="1"/>
          <p:nvPr/>
        </p:nvSpPr>
        <p:spPr>
          <a:xfrm>
            <a:off x="381000" y="1662830"/>
            <a:ext cx="11725656" cy="4524315"/>
          </a:xfrm>
          <a:prstGeom prst="rect">
            <a:avLst/>
          </a:prstGeom>
          <a:noFill/>
        </p:spPr>
        <p:txBody>
          <a:bodyPr wrap="square" rtlCol="0">
            <a:spAutoFit/>
          </a:bodyPr>
          <a:lstStyle/>
          <a:p>
            <a:pPr marL="285750" indent="-285750" algn="just">
              <a:buFont typeface="Wingdings" panose="05000000000000000000" pitchFamily="2" charset="2"/>
              <a:buChar char="ü"/>
            </a:pPr>
            <a:r>
              <a:rPr lang="ar-DZ" sz="3200" dirty="0" smtClean="0"/>
              <a:t>تساعد على النمو افكري وتستعجل نمو بعض المهارات الذهنية و الاستعدادات العقلية وبالتالي تسمح بالمرونة في المجالات اللفظية والادراكية عند الازدواجي.</a:t>
            </a:r>
          </a:p>
          <a:p>
            <a:pPr marL="285750" indent="-285750" algn="just">
              <a:buFont typeface="Wingdings" panose="05000000000000000000" pitchFamily="2" charset="2"/>
              <a:buChar char="ü"/>
            </a:pPr>
            <a:r>
              <a:rPr lang="ar-DZ" sz="3200" dirty="0" smtClean="0"/>
              <a:t>تعلم اللغات العالمية يخدم المصالح الاجتماعية و الثقافية والسياسة نظرا لترابطها وتشاببها خاصة في عصرنا الحالي.</a:t>
            </a:r>
          </a:p>
          <a:p>
            <a:pPr marL="285750" indent="-285750" algn="just">
              <a:buFont typeface="Wingdings" panose="05000000000000000000" pitchFamily="2" charset="2"/>
              <a:buChar char="ü"/>
            </a:pPr>
            <a:r>
              <a:rPr lang="ar-DZ" sz="3200" dirty="0" smtClean="0"/>
              <a:t>تعلم اللغات يشكل قسما من ثقافة التلميذ العامة ومن اعداده للحياة ،وبالتالي تعطيه بعدا عالميا زيادة على البعد العائلي والوطني .</a:t>
            </a:r>
          </a:p>
          <a:p>
            <a:pPr marL="285750" indent="-285750" algn="just">
              <a:buFont typeface="Wingdings" panose="05000000000000000000" pitchFamily="2" charset="2"/>
              <a:buChar char="ü"/>
            </a:pPr>
            <a:r>
              <a:rPr lang="ar-DZ" sz="3200" dirty="0" smtClean="0"/>
              <a:t>قدرة أعضاء النطق على أداء مختلف الأصوات الموجودة في لغات العالم خلال السن المبكر كلما طال الزمنعلى استعمال عادة ما قويت هذه العادة وتمكنت في النفس .</a:t>
            </a:r>
          </a:p>
          <a:p>
            <a:pPr marL="285750" indent="-285750">
              <a:buFont typeface="Wingdings" panose="05000000000000000000" pitchFamily="2" charset="2"/>
              <a:buChar char="ü"/>
            </a:pPr>
            <a:endParaRPr lang="ar-DZ" sz="3200" dirty="0" smtClean="0"/>
          </a:p>
        </p:txBody>
      </p:sp>
    </p:spTree>
    <p:extLst>
      <p:ext uri="{BB962C8B-B14F-4D97-AF65-F5344CB8AC3E}">
        <p14:creationId xmlns:p14="http://schemas.microsoft.com/office/powerpoint/2010/main" val="2721508595"/>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العنوان 31">
            <a:extLst>
              <a:ext uri="{FF2B5EF4-FFF2-40B4-BE49-F238E27FC236}">
                <a16:creationId xmlns:a16="http://schemas.microsoft.com/office/drawing/2014/main" id="{F2959A91-4FC0-437D-AC15-2DA5FC8C7323}"/>
              </a:ext>
            </a:extLst>
          </p:cNvPr>
          <p:cNvSpPr>
            <a:spLocks noGrp="1"/>
          </p:cNvSpPr>
          <p:nvPr>
            <p:ph type="title"/>
          </p:nvPr>
        </p:nvSpPr>
        <p:spPr>
          <a:xfrm flipH="1">
            <a:off x="380999" y="1"/>
            <a:ext cx="6586167" cy="2474976"/>
          </a:xfrm>
        </p:spPr>
        <p:txBody>
          <a:bodyPr rtlCol="1"/>
          <a:lstStyle/>
          <a:p>
            <a:pPr algn="r" rtl="1"/>
            <a:r>
              <a:rPr lang="ar-DZ" dirty="0" smtClean="0">
                <a:latin typeface="Tahoma" panose="020B0604030504040204" pitchFamily="34" charset="0"/>
              </a:rPr>
              <a:t>الازدواجية اللغوية بين الايجابية والسلبية</a:t>
            </a:r>
            <a:endParaRPr lang="ar-SA" dirty="0">
              <a:latin typeface="Tahoma" panose="020B0604030504040204" pitchFamily="34" charset="0"/>
            </a:endParaRPr>
          </a:p>
        </p:txBody>
      </p:sp>
      <p:sp>
        <p:nvSpPr>
          <p:cNvPr id="5" name="عنصر نائب لرقم الشريحة 4">
            <a:extLst>
              <a:ext uri="{FF2B5EF4-FFF2-40B4-BE49-F238E27FC236}">
                <a16:creationId xmlns:a16="http://schemas.microsoft.com/office/drawing/2014/main" id="{A1FCEF05-3A03-4BED-B0DD-9680C07AD261}"/>
              </a:ext>
            </a:extLst>
          </p:cNvPr>
          <p:cNvSpPr>
            <a:spLocks noGrp="1"/>
          </p:cNvSpPr>
          <p:nvPr>
            <p:ph type="sldNum" sz="quarter" idx="13"/>
          </p:nvPr>
        </p:nvSpPr>
        <p:spPr>
          <a:xfrm flipH="1">
            <a:off x="381000" y="6356350"/>
            <a:ext cx="1097692" cy="365125"/>
          </a:xfrm>
        </p:spPr>
        <p:txBody>
          <a:bodyPr rtlCol="1"/>
          <a:lstStyle/>
          <a:p>
            <a:pPr algn="l" rtl="1"/>
            <a:fld id="{294A09A9-5501-47C1-A89A-A340965A2BE2}" type="slidenum">
              <a:rPr lang="ar-SA" smtClean="0"/>
              <a:pPr algn="l" rtl="1"/>
              <a:t>13</a:t>
            </a:fld>
            <a:endParaRPr lang="ar-SA"/>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689" r="14689"/>
          <a:stretch>
            <a:fillRect/>
          </a:stretch>
        </p:blipFill>
        <p:spPr/>
      </p:pic>
      <p:sp>
        <p:nvSpPr>
          <p:cNvPr id="8" name="TextBox 7"/>
          <p:cNvSpPr txBox="1"/>
          <p:nvPr/>
        </p:nvSpPr>
        <p:spPr>
          <a:xfrm>
            <a:off x="559026" y="2751157"/>
            <a:ext cx="6230112" cy="3970318"/>
          </a:xfrm>
          <a:prstGeom prst="rect">
            <a:avLst/>
          </a:prstGeom>
          <a:noFill/>
        </p:spPr>
        <p:txBody>
          <a:bodyPr wrap="square" rtlCol="0">
            <a:spAutoFit/>
          </a:bodyPr>
          <a:lstStyle/>
          <a:p>
            <a:pPr marL="342900" indent="-342900">
              <a:buFont typeface="+mj-lt"/>
              <a:buAutoNum type="arabicPeriod"/>
            </a:pPr>
            <a:r>
              <a:rPr lang="ar-DZ" b="1" dirty="0" smtClean="0">
                <a:solidFill>
                  <a:srgbClr val="C00000"/>
                </a:solidFill>
              </a:rPr>
              <a:t>الازدواجية الايجابية:</a:t>
            </a:r>
          </a:p>
          <a:p>
            <a:pPr>
              <a:lnSpc>
                <a:spcPct val="150000"/>
              </a:lnSpc>
            </a:pPr>
            <a:r>
              <a:rPr lang="ar-DZ" dirty="0" smtClean="0"/>
              <a:t>يعني مصطلح الازدواجية الايجابية تعلم اللغة الأجنبية دون الاضرار والمساس باللغة الوطنية ،فتصبح اللغة الأجنبية مكسبا للمجتمع وحافزا للاستفادة من خبرات الآخرين وتجاربهم وتوظف توظيفا ايجابيا كما كان حال اللغة الفرنسية مع كاتب ياسن ومالك بن نبي .</a:t>
            </a:r>
          </a:p>
          <a:p>
            <a:r>
              <a:rPr lang="ar-DZ" b="1" dirty="0" smtClean="0">
                <a:solidFill>
                  <a:srgbClr val="C00000"/>
                </a:solidFill>
              </a:rPr>
              <a:t>2.الازدواجية السلبية:</a:t>
            </a:r>
          </a:p>
          <a:p>
            <a:pPr>
              <a:lnSpc>
                <a:spcPct val="150000"/>
              </a:lnSpc>
            </a:pPr>
            <a:r>
              <a:rPr lang="ar-DZ" dirty="0" smtClean="0"/>
              <a:t>الازدواجية السلبية عنما يتعلم الفرد اللغة الأجنبية باعتبارها الأرقى والأقوى من لغته الوطنية التي ينظرلها بعين الاحتقار نظرا لانبهاره الشديد بثقافة الأجنبي من منطلق أن المغلوب مولع بتقليد الغالب ،وان اللغة العربية في الجزائر لايمكن لها أثر تؤدي وظيفتها كلغة عصر وتكنولوجيا بل تبقى في مجالها الشعري و أدبي.</a:t>
            </a:r>
          </a:p>
        </p:txBody>
      </p:sp>
    </p:spTree>
    <p:extLst>
      <p:ext uri="{BB962C8B-B14F-4D97-AF65-F5344CB8AC3E}">
        <p14:creationId xmlns:p14="http://schemas.microsoft.com/office/powerpoint/2010/main" val="445070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pic>
        <p:nvPicPr>
          <p:cNvPr id="7" name="عنصر نائب للصورة 6" descr="صورة عن قرب لحلقات الخشب">
            <a:extLst>
              <a:ext uri="{FF2B5EF4-FFF2-40B4-BE49-F238E27FC236}">
                <a16:creationId xmlns:a16="http://schemas.microsoft.com/office/drawing/2014/main" id="{D0173078-5567-4EA7-8EFA-35D245A89A32}"/>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colorTemperature colorTemp="11200"/>
                    </a14:imgEffect>
                    <a14:imgEffect>
                      <a14:saturation sat="300000"/>
                    </a14:imgEffect>
                    <a14:imgEffect>
                      <a14:brightnessContrast contrast="-28000"/>
                    </a14:imgEffect>
                  </a14:imgLayer>
                </a14:imgProps>
              </a:ext>
              <a:ext uri="{28A0092B-C50C-407E-A947-70E740481C1C}">
                <a14:useLocalDpi xmlns:a14="http://schemas.microsoft.com/office/drawing/2010/main"/>
              </a:ext>
            </a:extLst>
          </a:blip>
          <a:srcRect/>
          <a:stretch/>
        </p:blipFill>
        <p:spPr>
          <a:xfrm flipH="1">
            <a:off x="0" y="0"/>
            <a:ext cx="12192000" cy="2945761"/>
          </a:xfrm>
        </p:spPr>
      </p:pic>
      <p:sp>
        <p:nvSpPr>
          <p:cNvPr id="2" name="العنوان 1">
            <a:extLst>
              <a:ext uri="{FF2B5EF4-FFF2-40B4-BE49-F238E27FC236}">
                <a16:creationId xmlns:a16="http://schemas.microsoft.com/office/drawing/2014/main" id="{69FAE308-3076-43DB-B834-DA0B0AE19AF9}"/>
              </a:ext>
            </a:extLst>
          </p:cNvPr>
          <p:cNvSpPr>
            <a:spLocks noGrp="1"/>
          </p:cNvSpPr>
          <p:nvPr>
            <p:ph type="title"/>
          </p:nvPr>
        </p:nvSpPr>
        <p:spPr>
          <a:xfrm flipH="1">
            <a:off x="731520" y="1033980"/>
            <a:ext cx="11375136" cy="1662546"/>
          </a:xfrm>
          <a:solidFill>
            <a:schemeClr val="accent4">
              <a:lumMod val="40000"/>
              <a:lumOff val="60000"/>
              <a:alpha val="89000"/>
            </a:schemeClr>
          </a:solidFill>
        </p:spPr>
        <p:txBody>
          <a:bodyPr rtlCol="1">
            <a:normAutofit fontScale="90000"/>
          </a:bodyPr>
          <a:lstStyle/>
          <a:p>
            <a:pPr algn="r" rtl="1"/>
            <a:r>
              <a:rPr lang="ar-DZ" b="1" dirty="0" smtClean="0"/>
              <a:t>الحلول المقترحة لمشكلة الازدواجية</a:t>
            </a:r>
            <a:endParaRPr lang="ar-SA" b="1" dirty="0"/>
          </a:p>
        </p:txBody>
      </p:sp>
      <p:sp>
        <p:nvSpPr>
          <p:cNvPr id="6" name="عنصر نائب لرقم الشريحة 5">
            <a:extLst>
              <a:ext uri="{FF2B5EF4-FFF2-40B4-BE49-F238E27FC236}">
                <a16:creationId xmlns:a16="http://schemas.microsoft.com/office/drawing/2014/main" id="{EDCA79AC-C897-45AD-8CB4-023E28E30EA1}"/>
              </a:ext>
            </a:extLst>
          </p:cNvPr>
          <p:cNvSpPr>
            <a:spLocks noGrp="1"/>
          </p:cNvSpPr>
          <p:nvPr>
            <p:ph type="sldNum" sz="quarter" idx="13"/>
          </p:nvPr>
        </p:nvSpPr>
        <p:spPr>
          <a:xfrm flipH="1">
            <a:off x="381000" y="6356350"/>
            <a:ext cx="1097692" cy="365125"/>
          </a:xfrm>
        </p:spPr>
        <p:txBody>
          <a:bodyPr rtlCol="1"/>
          <a:lstStyle/>
          <a:p>
            <a:pPr algn="l" rtl="1"/>
            <a:fld id="{294A09A9-5501-47C1-A89A-A340965A2BE2}" type="slidenum">
              <a:rPr lang="ar-SA" smtClean="0"/>
              <a:pPr algn="l" rtl="1"/>
              <a:t>14</a:t>
            </a:fld>
            <a:endParaRPr lang="ar-SA"/>
          </a:p>
        </p:txBody>
      </p:sp>
      <p:sp>
        <p:nvSpPr>
          <p:cNvPr id="8" name="TextBox 7"/>
          <p:cNvSpPr txBox="1"/>
          <p:nvPr/>
        </p:nvSpPr>
        <p:spPr>
          <a:xfrm>
            <a:off x="483108" y="2945761"/>
            <a:ext cx="11225784" cy="3170099"/>
          </a:xfrm>
          <a:prstGeom prst="rect">
            <a:avLst/>
          </a:prstGeom>
          <a:noFill/>
        </p:spPr>
        <p:txBody>
          <a:bodyPr wrap="square" rtlCol="0">
            <a:spAutoFit/>
          </a:bodyPr>
          <a:lstStyle/>
          <a:p>
            <a:pPr marL="285750" indent="-285750">
              <a:buFont typeface="Wingdings" panose="05000000000000000000" pitchFamily="2" charset="2"/>
              <a:buChar char="q"/>
            </a:pPr>
            <a:r>
              <a:rPr lang="ar-DZ" sz="2000" b="1" dirty="0" smtClean="0"/>
              <a:t>تعليم الأطفال قبل سن المدرسة بسنتين أو ثلاثة ،وفق نموذج بسيط نسبيا لمستوى معياري للغة العربية المنطوقة وذلك من خلال أساليب تفاعلية بما في ذلك التحدث ،لعب الأدوار و الألعاب ،والأناشيد ومقاطع الفيديو</a:t>
            </a:r>
          </a:p>
          <a:p>
            <a:pPr marL="285750" indent="-285750">
              <a:buFont typeface="Wingdings" panose="05000000000000000000" pitchFamily="2" charset="2"/>
              <a:buChar char="q"/>
            </a:pPr>
            <a:r>
              <a:rPr lang="ar-DZ" sz="2000" b="1" dirty="0" smtClean="0"/>
              <a:t>التزام المدرس العربي أن يستعمل الفصحى ان كان الدرس دينا أو فيزياء أو رياضيات أو جغرافيا وكذلك يجب التركيز على المراحل الأولى من تدريس الفصحى وآدابها وذلك بتدريب معلمين أكفاء لتدريس مختلف المهارات اللغوية من استماع وتحدث وقراءة وكتابة ولايتسنى ذلك اذا تعاون تعاون البيت مع المدرسة ،والمؤلف مع المدرسة ،والمجمع اللغوي مع المدرسة ،ولامانع ان يطلب المدرس من تلاميذه حفظ المتون أو أن يشجعهم على تسميع النصوص التي لايجوز التصرف فيها مثل :الأبيات والقصائد الشعرية.</a:t>
            </a:r>
          </a:p>
          <a:p>
            <a:pPr marL="285750" indent="-285750">
              <a:buFont typeface="Wingdings" panose="05000000000000000000" pitchFamily="2" charset="2"/>
              <a:buChar char="q"/>
            </a:pPr>
            <a:r>
              <a:rPr lang="ar-DZ" sz="2000" b="1" dirty="0" smtClean="0"/>
              <a:t>تعديل مناهج اللغة العربية بوضع مقررات تربط الطالب بالمجتمع وفئاته المختلفة ،وتسهم في تأهيله لسوق العمل.</a:t>
            </a:r>
          </a:p>
          <a:p>
            <a:pPr marL="285750" indent="-285750">
              <a:buFont typeface="Wingdings" panose="05000000000000000000" pitchFamily="2" charset="2"/>
              <a:buChar char="q"/>
            </a:pPr>
            <a:r>
              <a:rPr lang="ar-DZ" sz="2000" b="1" dirty="0" smtClean="0"/>
              <a:t>لايق عمل أجهزة الاعلام أهمية عن المدرسة والبيت فكلما قل استعمال العامية فيها وكثر استعمال الفصيح أعطانا مجالا أوسع لانتشار الفصيح واضمحلال العامية على المدى البعيد.</a:t>
            </a:r>
          </a:p>
          <a:p>
            <a:pPr marL="285750" indent="-285750">
              <a:buFont typeface="Wingdings" panose="05000000000000000000" pitchFamily="2" charset="2"/>
              <a:buChar char="q"/>
            </a:pPr>
            <a:r>
              <a:rPr lang="ar-DZ" sz="2000" b="1" dirty="0" smtClean="0"/>
              <a:t>أما المجامع اللغوية بالاضافة الى نشاطها في التعريب عليها أن تراقب استعمالها في المدارس والجامعات وفي أجهزة الاعلام.</a:t>
            </a:r>
          </a:p>
        </p:txBody>
      </p:sp>
    </p:spTree>
    <p:extLst>
      <p:ext uri="{BB962C8B-B14F-4D97-AF65-F5344CB8AC3E}">
        <p14:creationId xmlns:p14="http://schemas.microsoft.com/office/powerpoint/2010/main" val="31036836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3"/>
          </p:nvPr>
        </p:nvSpPr>
        <p:spPr/>
        <p:txBody>
          <a:bodyPr/>
          <a:lstStyle/>
          <a:p>
            <a:pPr algn="l"/>
            <a:fld id="{294A09A9-5501-47C1-A89A-A340965A2BE2}" type="slidenum">
              <a:rPr lang="ar-SA" smtClean="0"/>
              <a:pPr algn="l"/>
              <a:t>15</a:t>
            </a:fld>
            <a:endParaRPr lang="ar-SA"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554970" y="-573023"/>
            <a:ext cx="13137114" cy="7812728"/>
          </a:xfrm>
          <a:prstGeom prst="rect">
            <a:avLst/>
          </a:prstGeom>
        </p:spPr>
      </p:pic>
      <p:sp>
        <p:nvSpPr>
          <p:cNvPr id="10" name="TextBox 9"/>
          <p:cNvSpPr txBox="1"/>
          <p:nvPr/>
        </p:nvSpPr>
        <p:spPr>
          <a:xfrm>
            <a:off x="4072128" y="1572768"/>
            <a:ext cx="6827520" cy="4611519"/>
          </a:xfrm>
          <a:prstGeom prst="rect">
            <a:avLst/>
          </a:prstGeom>
          <a:noFill/>
        </p:spPr>
        <p:txBody>
          <a:bodyPr wrap="square" rtlCol="0">
            <a:spAutoFit/>
          </a:bodyPr>
          <a:lstStyle/>
          <a:p>
            <a:pPr>
              <a:lnSpc>
                <a:spcPct val="150000"/>
              </a:lnSpc>
            </a:pPr>
            <a:r>
              <a:rPr lang="ar-DZ" b="1" dirty="0" smtClean="0"/>
              <a:t>نستنتج من خلال ماتقدم جملة من النتائج:</a:t>
            </a:r>
          </a:p>
          <a:p>
            <a:pPr marL="285750" indent="-285750">
              <a:lnSpc>
                <a:spcPct val="150000"/>
              </a:lnSpc>
              <a:buFont typeface="Wingdings" panose="05000000000000000000" pitchFamily="2" charset="2"/>
              <a:buChar char="v"/>
            </a:pPr>
            <a:r>
              <a:rPr lang="ar-DZ" b="1" dirty="0" smtClean="0"/>
              <a:t>ان وجود الازدواجية اللغوية في اللغة العربية بصفة خاصة وبقية العالم بصورة عامة ظاهرة طبيعية عفوية لايمكن اغفالها نظرا لتفاوت الناطقين باللغة ثقافيا وابداعيا وفكريا وتاريخيا .</a:t>
            </a:r>
          </a:p>
          <a:p>
            <a:pPr marL="285750" indent="-285750">
              <a:lnSpc>
                <a:spcPct val="150000"/>
              </a:lnSpc>
              <a:buFont typeface="Wingdings" panose="05000000000000000000" pitchFamily="2" charset="2"/>
              <a:buChar char="v"/>
            </a:pPr>
            <a:r>
              <a:rPr lang="ar-DZ" b="1" dirty="0" smtClean="0"/>
              <a:t>ان الازدواجية اللغوية في المجتمع الجزائري أصبحت أمرا معقدا خاصة في ظل الصراع الخفي بين أصحاب اللغات.</a:t>
            </a:r>
          </a:p>
          <a:p>
            <a:pPr marL="285750" indent="-285750">
              <a:lnSpc>
                <a:spcPct val="150000"/>
              </a:lnSpc>
              <a:buFont typeface="Wingdings" panose="05000000000000000000" pitchFamily="2" charset="2"/>
              <a:buChar char="v"/>
            </a:pPr>
            <a:r>
              <a:rPr lang="ar-DZ" b="1" dirty="0" smtClean="0"/>
              <a:t>البحث في الحلول المناسبة لمعالجة الازدواجية اللغوية والتخفيف من آثارها السلبية </a:t>
            </a:r>
          </a:p>
          <a:p>
            <a:pPr marL="285750" indent="-285750">
              <a:lnSpc>
                <a:spcPct val="150000"/>
              </a:lnSpc>
              <a:buFont typeface="Wingdings" panose="05000000000000000000" pitchFamily="2" charset="2"/>
              <a:buChar char="v"/>
            </a:pPr>
            <a:r>
              <a:rPr lang="ar-DZ" b="1" dirty="0" smtClean="0"/>
              <a:t>لاقرارلغة معاصرة لابد من تظافر جهود بين باحثين مختلف الفروع العلمية والمعرفية </a:t>
            </a:r>
          </a:p>
          <a:p>
            <a:pPr marL="285750" indent="-285750">
              <a:lnSpc>
                <a:spcPct val="150000"/>
              </a:lnSpc>
              <a:buFont typeface="Wingdings" panose="05000000000000000000" pitchFamily="2" charset="2"/>
              <a:buChar char="v"/>
            </a:pPr>
            <a:r>
              <a:rPr lang="ar-DZ" b="1" dirty="0" smtClean="0"/>
              <a:t>اعطاء ديناميكية فعالة لتوحيد اللغة العربية المعاصرة وتداولها علة أوسع نطاق .</a:t>
            </a:r>
          </a:p>
          <a:p>
            <a:pPr marL="285750" indent="-285750">
              <a:lnSpc>
                <a:spcPct val="150000"/>
              </a:lnSpc>
              <a:buFont typeface="Wingdings" panose="05000000000000000000" pitchFamily="2" charset="2"/>
              <a:buChar char="v"/>
            </a:pPr>
            <a:r>
              <a:rPr lang="ar-DZ" b="1" dirty="0" smtClean="0"/>
              <a:t>الازدواجية اللغوية تؤثر سلبا في شخصية الفرد ،كما أنه السبب المباشر لقتل الابداع الفكري والانتاج العلمي ورمز للصراع بين الطبقات.</a:t>
            </a:r>
            <a:endParaRPr lang="en-US" b="1" dirty="0"/>
          </a:p>
        </p:txBody>
      </p:sp>
      <p:sp>
        <p:nvSpPr>
          <p:cNvPr id="11" name="Down Ribbon 10"/>
          <p:cNvSpPr/>
          <p:nvPr/>
        </p:nvSpPr>
        <p:spPr>
          <a:xfrm>
            <a:off x="1609344" y="256032"/>
            <a:ext cx="4535424" cy="1316736"/>
          </a:xfrm>
          <a:prstGeom prst="ribbon">
            <a:avLst>
              <a:gd name="adj1" fmla="val 33333"/>
              <a:gd name="adj2" fmla="val 5000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6000" b="1" dirty="0" smtClean="0">
                <a:solidFill>
                  <a:schemeClr val="accent1"/>
                </a:solidFill>
              </a:rPr>
              <a:t>الخاتمة</a:t>
            </a:r>
            <a:endParaRPr lang="en-US" sz="6000" b="1" dirty="0">
              <a:solidFill>
                <a:schemeClr val="accent1"/>
              </a:solidFill>
            </a:endParaRPr>
          </a:p>
        </p:txBody>
      </p:sp>
    </p:spTree>
    <p:extLst>
      <p:ext uri="{BB962C8B-B14F-4D97-AF65-F5344CB8AC3E}">
        <p14:creationId xmlns:p14="http://schemas.microsoft.com/office/powerpoint/2010/main" val="315288850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صورة 14" descr="صورة عن قرب من شفرة المنشار على الخشب">
            <a:extLst>
              <a:ext uri="{FF2B5EF4-FFF2-40B4-BE49-F238E27FC236}">
                <a16:creationId xmlns:a16="http://schemas.microsoft.com/office/drawing/2014/main" id="{5F6978D0-415F-4580-9A46-F5D8C3BF8B6B}"/>
              </a:ext>
            </a:extLst>
          </p:cNvPr>
          <p:cNvPicPr>
            <a:picLocks noGrp="1" noChangeAspect="1"/>
          </p:cNvPicPr>
          <p:nvPr>
            <p:ph type="pic" sz="quarter" idx="10"/>
          </p:nvPr>
        </p:nvPicPr>
        <p:blipFill rotWithShape="1">
          <a:blip r:embed="rId3" cstate="email">
            <a:extLst>
              <a:ext uri="{BEBA8EAE-BF5A-486C-A8C5-ECC9F3942E4B}">
                <a14:imgProps xmlns:a14="http://schemas.microsoft.com/office/drawing/2010/main">
                  <a14:imgLayer r:embed="rId4">
                    <a14:imgEffect>
                      <a14:saturation sat="138000"/>
                    </a14:imgEffect>
                    <a14:imgEffect>
                      <a14:brightnessContrast bright="25000"/>
                    </a14:imgEffect>
                  </a14:imgLayer>
                </a14:imgProps>
              </a:ext>
              <a:ext uri="{28A0092B-C50C-407E-A947-70E740481C1C}">
                <a14:useLocalDpi xmlns:a14="http://schemas.microsoft.com/office/drawing/2010/main"/>
              </a:ext>
            </a:extLst>
          </a:blip>
          <a:srcRect/>
          <a:stretch/>
        </p:blipFill>
        <p:spPr>
          <a:xfrm flipH="1">
            <a:off x="0" y="0"/>
            <a:ext cx="6096001" cy="6858000"/>
          </a:xfrm>
        </p:spPr>
      </p:pic>
      <p:sp>
        <p:nvSpPr>
          <p:cNvPr id="2" name="العنوان 1">
            <a:extLst>
              <a:ext uri="{FF2B5EF4-FFF2-40B4-BE49-F238E27FC236}">
                <a16:creationId xmlns:a16="http://schemas.microsoft.com/office/drawing/2014/main" id="{912DF434-28DB-4621-A497-D62C41CE0419}"/>
              </a:ext>
            </a:extLst>
          </p:cNvPr>
          <p:cNvSpPr>
            <a:spLocks noGrp="1"/>
          </p:cNvSpPr>
          <p:nvPr>
            <p:ph type="title"/>
          </p:nvPr>
        </p:nvSpPr>
        <p:spPr>
          <a:xfrm flipH="1">
            <a:off x="6220739" y="501650"/>
            <a:ext cx="5079113" cy="1356607"/>
          </a:xfrm>
        </p:spPr>
        <p:txBody>
          <a:bodyPr rtlCol="1">
            <a:normAutofit/>
          </a:bodyPr>
          <a:lstStyle/>
          <a:p>
            <a:pPr algn="ctr" rtl="1"/>
            <a:r>
              <a:rPr lang="ar-DZ" b="1" dirty="0" smtClean="0"/>
              <a:t>خطة البحث</a:t>
            </a:r>
            <a:endParaRPr lang="ar-SA" b="1" dirty="0"/>
          </a:p>
        </p:txBody>
      </p:sp>
      <p:sp>
        <p:nvSpPr>
          <p:cNvPr id="3" name="عنصر نائب للمحتوى 2">
            <a:extLst>
              <a:ext uri="{FF2B5EF4-FFF2-40B4-BE49-F238E27FC236}">
                <a16:creationId xmlns:a16="http://schemas.microsoft.com/office/drawing/2014/main" id="{22788C46-D0BC-4307-AE55-7601A139E7CB}"/>
              </a:ext>
            </a:extLst>
          </p:cNvPr>
          <p:cNvSpPr>
            <a:spLocks noGrp="1"/>
          </p:cNvSpPr>
          <p:nvPr>
            <p:ph idx="1"/>
          </p:nvPr>
        </p:nvSpPr>
        <p:spPr>
          <a:xfrm flipH="1">
            <a:off x="5908916" y="1258824"/>
            <a:ext cx="5515675" cy="4340352"/>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vert="horz" lIns="91440" tIns="45720" rIns="91440" bIns="45720" rtlCol="1" anchor="t">
            <a:normAutofit fontScale="70000" lnSpcReduction="20000"/>
          </a:bodyPr>
          <a:lstStyle/>
          <a:p>
            <a:pPr algn="just" rtl="1"/>
            <a:r>
              <a:rPr lang="ar-SA" b="1" dirty="0">
                <a:solidFill>
                  <a:schemeClr val="tx1"/>
                </a:solidFill>
              </a:rPr>
              <a:t>مقدمة</a:t>
            </a:r>
          </a:p>
          <a:p>
            <a:pPr algn="just" rtl="1"/>
            <a:r>
              <a:rPr lang="ar-SA" b="1" dirty="0" smtClean="0">
                <a:solidFill>
                  <a:schemeClr val="tx1"/>
                </a:solidFill>
              </a:rPr>
              <a:t>ال</a:t>
            </a:r>
            <a:r>
              <a:rPr lang="ar-DZ" b="1" dirty="0" smtClean="0">
                <a:solidFill>
                  <a:schemeClr val="tx1"/>
                </a:solidFill>
              </a:rPr>
              <a:t>فصل الأول :الماهية و الأسباب</a:t>
            </a:r>
          </a:p>
          <a:p>
            <a:pPr marL="342900" indent="-342900" algn="just" rtl="1">
              <a:buFont typeface="Wingdings" panose="05000000000000000000" pitchFamily="2" charset="2"/>
              <a:buChar char="v"/>
            </a:pPr>
            <a:r>
              <a:rPr lang="ar-DZ" b="1" dirty="0" smtClean="0">
                <a:solidFill>
                  <a:schemeClr val="tx1"/>
                </a:solidFill>
              </a:rPr>
              <a:t>أولا :مفهوم اللغة</a:t>
            </a:r>
          </a:p>
          <a:p>
            <a:pPr marL="342900" indent="-342900" algn="just" rtl="1">
              <a:buFont typeface="Wingdings" panose="05000000000000000000" pitchFamily="2" charset="2"/>
              <a:buChar char="v"/>
            </a:pPr>
            <a:r>
              <a:rPr lang="ar-DZ" b="1" dirty="0" smtClean="0">
                <a:solidFill>
                  <a:schemeClr val="tx1"/>
                </a:solidFill>
              </a:rPr>
              <a:t>ثانيا:تعريف الازدواجية اللغوية ونشأتها</a:t>
            </a:r>
          </a:p>
          <a:p>
            <a:pPr marL="342900" indent="-342900" algn="just" rtl="1">
              <a:buFont typeface="Wingdings" panose="05000000000000000000" pitchFamily="2" charset="2"/>
              <a:buChar char="v"/>
            </a:pPr>
            <a:r>
              <a:rPr lang="ar-DZ" b="1" dirty="0" smtClean="0">
                <a:solidFill>
                  <a:schemeClr val="tx1"/>
                </a:solidFill>
              </a:rPr>
              <a:t>خصائص الازدواجية اللغوية </a:t>
            </a:r>
          </a:p>
          <a:p>
            <a:pPr marL="342900" indent="-342900" algn="just" rtl="1">
              <a:buFont typeface="Wingdings" panose="05000000000000000000" pitchFamily="2" charset="2"/>
              <a:buChar char="v"/>
            </a:pPr>
            <a:r>
              <a:rPr lang="ar-DZ" b="1" dirty="0" smtClean="0">
                <a:solidFill>
                  <a:schemeClr val="tx1"/>
                </a:solidFill>
              </a:rPr>
              <a:t>الأسباب التي أدت الى الازدواجية اللغوية</a:t>
            </a:r>
          </a:p>
          <a:p>
            <a:pPr algn="just" rtl="1"/>
            <a:r>
              <a:rPr lang="ar-DZ" b="1" dirty="0" smtClean="0">
                <a:solidFill>
                  <a:schemeClr val="tx1"/>
                </a:solidFill>
              </a:rPr>
              <a:t>الفصل الثاني :الازدواجية الأنواع والسلبيات</a:t>
            </a:r>
          </a:p>
          <a:p>
            <a:pPr marL="342900" indent="-342900" algn="just" rtl="1">
              <a:buFont typeface="Wingdings" panose="05000000000000000000" pitchFamily="2" charset="2"/>
              <a:buChar char="v"/>
            </a:pPr>
            <a:r>
              <a:rPr lang="ar-DZ" b="1" dirty="0" smtClean="0">
                <a:solidFill>
                  <a:schemeClr val="tx1"/>
                </a:solidFill>
              </a:rPr>
              <a:t>أولا :أنواع الازدواجية اللغوية</a:t>
            </a:r>
          </a:p>
          <a:p>
            <a:pPr marL="342900" indent="-342900" algn="just" rtl="1">
              <a:buFont typeface="Wingdings" panose="05000000000000000000" pitchFamily="2" charset="2"/>
              <a:buChar char="v"/>
            </a:pPr>
            <a:r>
              <a:rPr lang="ar-DZ" b="1" dirty="0" smtClean="0">
                <a:solidFill>
                  <a:schemeClr val="tx1"/>
                </a:solidFill>
              </a:rPr>
              <a:t>فوائد الازدواجية</a:t>
            </a:r>
          </a:p>
          <a:p>
            <a:pPr marL="342900" indent="-342900" algn="just" rtl="1">
              <a:buFont typeface="Wingdings" panose="05000000000000000000" pitchFamily="2" charset="2"/>
              <a:buChar char="v"/>
            </a:pPr>
            <a:r>
              <a:rPr lang="ar-DZ" b="1" dirty="0" smtClean="0">
                <a:solidFill>
                  <a:schemeClr val="tx1"/>
                </a:solidFill>
              </a:rPr>
              <a:t>ثالثا:الازدواجية اللغوية بين الايجابية والسلبية</a:t>
            </a:r>
          </a:p>
          <a:p>
            <a:pPr marL="342900" indent="-342900" algn="just" rtl="1">
              <a:buFont typeface="Wingdings" panose="05000000000000000000" pitchFamily="2" charset="2"/>
              <a:buChar char="v"/>
            </a:pPr>
            <a:r>
              <a:rPr lang="ar-DZ" b="1" dirty="0" smtClean="0">
                <a:solidFill>
                  <a:schemeClr val="tx1"/>
                </a:solidFill>
              </a:rPr>
              <a:t>رابعا :الحلول المقترحة لمشكلة الازدواجية</a:t>
            </a:r>
          </a:p>
          <a:p>
            <a:pPr algn="just" rtl="1"/>
            <a:r>
              <a:rPr lang="ar-DZ" b="1" dirty="0" smtClean="0">
                <a:solidFill>
                  <a:schemeClr val="tx1"/>
                </a:solidFill>
              </a:rPr>
              <a:t>الخاتمة</a:t>
            </a:r>
          </a:p>
          <a:p>
            <a:pPr algn="r" rtl="1"/>
            <a:r>
              <a:rPr lang="ar-DZ" dirty="0" smtClean="0"/>
              <a:t> </a:t>
            </a:r>
            <a:endParaRPr lang="ar-SA" dirty="0"/>
          </a:p>
          <a:p>
            <a:pPr algn="r" rtl="1"/>
            <a:endParaRPr lang="ar-SA" dirty="0"/>
          </a:p>
          <a:p>
            <a:pPr algn="r" rtl="1"/>
            <a:endParaRPr lang="ar-SA" dirty="0"/>
          </a:p>
        </p:txBody>
      </p:sp>
      <p:sp>
        <p:nvSpPr>
          <p:cNvPr id="5" name="عنصر نائب للتذييل 4">
            <a:extLst>
              <a:ext uri="{FF2B5EF4-FFF2-40B4-BE49-F238E27FC236}">
                <a16:creationId xmlns:a16="http://schemas.microsoft.com/office/drawing/2014/main" id="{1EC8DB68-2E92-404F-92DB-686F0759B355}"/>
              </a:ext>
            </a:extLst>
          </p:cNvPr>
          <p:cNvSpPr>
            <a:spLocks noGrp="1"/>
          </p:cNvSpPr>
          <p:nvPr>
            <p:ph type="ftr" sz="quarter" idx="11"/>
          </p:nvPr>
        </p:nvSpPr>
        <p:spPr>
          <a:xfrm flipH="1">
            <a:off x="6274676" y="6356350"/>
            <a:ext cx="3108434" cy="365125"/>
          </a:xfrm>
        </p:spPr>
        <p:txBody>
          <a:bodyPr rtlCol="1"/>
          <a:lstStyle/>
          <a:p>
            <a:pPr algn="ctr" rtl="1"/>
            <a:r>
              <a:rPr lang="ar-DZ" dirty="0" smtClean="0"/>
              <a:t>الازدواجية اللغوية</a:t>
            </a:r>
            <a:endParaRPr lang="ar-SA" dirty="0"/>
          </a:p>
        </p:txBody>
      </p:sp>
      <p:sp>
        <p:nvSpPr>
          <p:cNvPr id="6" name="عنصر نائب لرقم الشريحة 5">
            <a:extLst>
              <a:ext uri="{FF2B5EF4-FFF2-40B4-BE49-F238E27FC236}">
                <a16:creationId xmlns:a16="http://schemas.microsoft.com/office/drawing/2014/main" id="{B6F16CF0-2D6F-4308-84F3-0D90106EF453}"/>
              </a:ext>
            </a:extLst>
          </p:cNvPr>
          <p:cNvSpPr>
            <a:spLocks noGrp="1"/>
          </p:cNvSpPr>
          <p:nvPr>
            <p:ph type="sldNum" sz="quarter" idx="4"/>
          </p:nvPr>
        </p:nvSpPr>
        <p:spPr>
          <a:xfrm flipH="1">
            <a:off x="381000" y="6356350"/>
            <a:ext cx="1097692" cy="365125"/>
          </a:xfrm>
        </p:spPr>
        <p:txBody>
          <a:bodyPr rtlCol="1"/>
          <a:lstStyle/>
          <a:p>
            <a:pPr algn="l" rtl="1"/>
            <a:fld id="{294A09A9-5501-47C1-A89A-A340965A2BE2}" type="slidenum">
              <a:rPr lang="ar-SA" smtClean="0"/>
              <a:pPr algn="l" rtl="1"/>
              <a:t>2</a:t>
            </a:fld>
            <a:endParaRPr lang="ar-SA"/>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6096001" cy="6858000"/>
          </a:xfrm>
          <a:prstGeom prst="rect">
            <a:avLst/>
          </a:prstGeom>
        </p:spPr>
      </p:pic>
      <p:pic>
        <p:nvPicPr>
          <p:cNvPr id="10" name="Picture 9"/>
          <p:cNvPicPr/>
          <p:nvPr/>
        </p:nvPicPr>
        <p:blipFill>
          <a:blip r:embed="rId6">
            <a:extLst>
              <a:ext uri="{28A0092B-C50C-407E-A947-70E740481C1C}">
                <a14:useLocalDpi xmlns:a14="http://schemas.microsoft.com/office/drawing/2010/main" val="0"/>
              </a:ext>
            </a:extLst>
          </a:blip>
          <a:stretch>
            <a:fillRect/>
          </a:stretch>
        </p:blipFill>
        <p:spPr>
          <a:xfrm>
            <a:off x="0" y="1"/>
            <a:ext cx="12192000" cy="6986016"/>
          </a:xfrm>
          <a:prstGeom prst="rect">
            <a:avLst/>
          </a:prstGeom>
        </p:spPr>
      </p:pic>
    </p:spTree>
    <p:extLst>
      <p:ext uri="{BB962C8B-B14F-4D97-AF65-F5344CB8AC3E}">
        <p14:creationId xmlns:p14="http://schemas.microsoft.com/office/powerpoint/2010/main" val="13256085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barn(inVertical)">
                                      <p:cBhvr>
                                        <p:cTn id="19" dur="500"/>
                                        <p:tgtEl>
                                          <p:spTgt spid="3">
                                            <p:bg/>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barn(inVertical)">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barn(inVertical)">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arn(inVertic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barn(inVertical)">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arn(inVertic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barn(inVertical)">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barn(inVertical)">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barn(inVertical)">
                                      <p:cBhvr>
                                        <p:cTn id="59" dur="500"/>
                                        <p:tgtEl>
                                          <p:spTgt spid="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Effect transition="in" filter="barn(inVertical)">
                                      <p:cBhvr>
                                        <p:cTn id="64" dur="500"/>
                                        <p:tgtEl>
                                          <p:spTgt spid="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barn(inVertical)">
                                      <p:cBhvr>
                                        <p:cTn id="69" dur="500"/>
                                        <p:tgtEl>
                                          <p:spTgt spid="3">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Effect transition="in" filter="barn(inVertical)">
                                      <p:cBhvr>
                                        <p:cTn id="74" dur="500"/>
                                        <p:tgtEl>
                                          <p:spTgt spid="3">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barn(inVertical)">
                                      <p:cBhvr>
                                        <p:cTn id="79" dur="500"/>
                                        <p:tgtEl>
                                          <p:spTgt spid="3">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3">
                                            <p:txEl>
                                              <p:pRg st="12" end="12"/>
                                            </p:txEl>
                                          </p:spTgt>
                                        </p:tgtEl>
                                        <p:attrNameLst>
                                          <p:attrName>style.visibility</p:attrName>
                                        </p:attrNameLst>
                                      </p:cBhvr>
                                      <p:to>
                                        <p:strVal val="visible"/>
                                      </p:to>
                                    </p:set>
                                    <p:animEffect transition="in" filter="barn(inVertical)">
                                      <p:cBhvr>
                                        <p:cTn id="8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8C543F67-9C70-4748-8C0C-3A7863422F99}"/>
              </a:ext>
            </a:extLst>
          </p:cNvPr>
          <p:cNvSpPr>
            <a:spLocks noGrp="1"/>
          </p:cNvSpPr>
          <p:nvPr>
            <p:ph type="title"/>
          </p:nvPr>
        </p:nvSpPr>
        <p:spPr>
          <a:xfrm flipH="1">
            <a:off x="929846" y="131621"/>
            <a:ext cx="10515600" cy="1252163"/>
          </a:xfrm>
        </p:spPr>
        <p:txBody>
          <a:bodyPr rtlCol="1"/>
          <a:lstStyle/>
          <a:p>
            <a:pPr algn="ctr" rtl="1"/>
            <a:r>
              <a:rPr lang="ar-SA" dirty="0"/>
              <a:t>مقدمة</a:t>
            </a:r>
          </a:p>
        </p:txBody>
      </p:sp>
      <p:sp>
        <p:nvSpPr>
          <p:cNvPr id="3" name="عنصر نائب للمحتوى 2">
            <a:extLst>
              <a:ext uri="{FF2B5EF4-FFF2-40B4-BE49-F238E27FC236}">
                <a16:creationId xmlns:a16="http://schemas.microsoft.com/office/drawing/2014/main" id="{95B371F2-DBA5-415A-82C8-651F587B857A}"/>
              </a:ext>
            </a:extLst>
          </p:cNvPr>
          <p:cNvSpPr>
            <a:spLocks noGrp="1"/>
          </p:cNvSpPr>
          <p:nvPr>
            <p:ph type="body" idx="1"/>
          </p:nvPr>
        </p:nvSpPr>
        <p:spPr>
          <a:xfrm flipH="1">
            <a:off x="381000" y="1270444"/>
            <a:ext cx="11064446" cy="2641793"/>
          </a:xfrm>
        </p:spPr>
        <p:txBody>
          <a:bodyPr vert="horz" lIns="91440" tIns="45720" rIns="91440" bIns="45720" rtlCol="1" anchor="t">
            <a:normAutofit lnSpcReduction="10000"/>
          </a:bodyPr>
          <a:lstStyle/>
          <a:p>
            <a:pPr rtl="1"/>
            <a:r>
              <a:rPr lang="ar-DZ" b="1" dirty="0" smtClean="0">
                <a:solidFill>
                  <a:schemeClr val="tx1"/>
                </a:solidFill>
              </a:rPr>
              <a:t>تعد اللغة أعظم اكتشافات الانسان على مر العصور ،فهي أداة للتفاهم بين الأفراد والجماعات لازمت الانسان منذ ظهوره ،فهي عنصر مهم وحيوي في الحياة الاجتماعية باعتبارها وسيلة للتعبير ورمزا للهوية ،وقد عرفت اللغة ظواهر لغوية تتطلب البحث والدراسة من بينها الازدواجية اللغوية فلقد أصبح المجتمع لايقتصر على لغة واحدة بل يتميز بوجود أكثر من لغة يستعملها الأفراد حسب الحاجة ولأغراض معينة ،فأغلب المجتمعات تعيش هذه الظاهرة خاصة خاصة مع تطور العصر وازدهاره ،ولقد تجسدت اشكالية البحث:</a:t>
            </a:r>
            <a:endParaRPr lang="ar-SA" b="1" dirty="0">
              <a:solidFill>
                <a:schemeClr val="tx1"/>
              </a:solidFill>
            </a:endParaRPr>
          </a:p>
        </p:txBody>
      </p:sp>
      <p:sp>
        <p:nvSpPr>
          <p:cNvPr id="5" name="عنصر نائب للتذييل 4">
            <a:extLst>
              <a:ext uri="{FF2B5EF4-FFF2-40B4-BE49-F238E27FC236}">
                <a16:creationId xmlns:a16="http://schemas.microsoft.com/office/drawing/2014/main" id="{0E9DB856-36DA-450C-BBE3-B505DB80DCCD}"/>
              </a:ext>
            </a:extLst>
          </p:cNvPr>
          <p:cNvSpPr>
            <a:spLocks noGrp="1"/>
          </p:cNvSpPr>
          <p:nvPr>
            <p:ph type="ftr" sz="quarter" idx="12"/>
          </p:nvPr>
        </p:nvSpPr>
        <p:spPr>
          <a:xfrm flipH="1">
            <a:off x="4038600" y="6356350"/>
            <a:ext cx="4114800" cy="365125"/>
          </a:xfrm>
        </p:spPr>
        <p:txBody>
          <a:bodyPr rtlCol="1"/>
          <a:lstStyle/>
          <a:p>
            <a:pPr algn="ctr" rtl="1"/>
            <a:r>
              <a:rPr lang="ar-SA" dirty="0"/>
              <a:t>عنوان العرض التقديمي</a:t>
            </a:r>
          </a:p>
        </p:txBody>
      </p:sp>
      <p:sp>
        <p:nvSpPr>
          <p:cNvPr id="6" name="عنصر نائب لرقم الشريحة 5">
            <a:extLst>
              <a:ext uri="{FF2B5EF4-FFF2-40B4-BE49-F238E27FC236}">
                <a16:creationId xmlns:a16="http://schemas.microsoft.com/office/drawing/2014/main" id="{634A761C-7039-4C48-BCE5-1581B37826B8}"/>
              </a:ext>
            </a:extLst>
          </p:cNvPr>
          <p:cNvSpPr>
            <a:spLocks noGrp="1"/>
          </p:cNvSpPr>
          <p:nvPr>
            <p:ph type="sldNum" sz="quarter" idx="13"/>
          </p:nvPr>
        </p:nvSpPr>
        <p:spPr>
          <a:xfrm flipH="1">
            <a:off x="381000" y="6356350"/>
            <a:ext cx="1097692" cy="365125"/>
          </a:xfrm>
        </p:spPr>
        <p:txBody>
          <a:bodyPr rtlCol="1"/>
          <a:lstStyle/>
          <a:p>
            <a:pPr algn="l" rtl="1"/>
            <a:fld id="{294A09A9-5501-47C1-A89A-A340965A2BE2}" type="slidenum">
              <a:rPr lang="ar-SA" smtClean="0"/>
              <a:pPr algn="l" rtl="1"/>
              <a:t>3</a:t>
            </a:fld>
            <a:endParaRPr lang="ar-SA"/>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9310" b="39310"/>
          <a:stretch>
            <a:fillRect/>
          </a:stretch>
        </p:blipFill>
        <p:spPr/>
      </p:pic>
    </p:spTree>
    <p:extLst>
      <p:ext uri="{BB962C8B-B14F-4D97-AF65-F5344CB8AC3E}">
        <p14:creationId xmlns:p14="http://schemas.microsoft.com/office/powerpoint/2010/main" val="1639799154"/>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4">
            <a:extLst>
              <a:ext uri="{FF2B5EF4-FFF2-40B4-BE49-F238E27FC236}">
                <a16:creationId xmlns:a16="http://schemas.microsoft.com/office/drawing/2014/main" id="{84C8C656-CFD5-4338-8297-78599A48AD5B}"/>
              </a:ext>
            </a:extLst>
          </p:cNvPr>
          <p:cNvSpPr>
            <a:spLocks noGrp="1"/>
          </p:cNvSpPr>
          <p:nvPr>
            <p:ph type="ftr" sz="quarter" idx="12"/>
          </p:nvPr>
        </p:nvSpPr>
        <p:spPr>
          <a:xfrm flipH="1">
            <a:off x="4038600" y="6356350"/>
            <a:ext cx="4114800" cy="365125"/>
          </a:xfrm>
        </p:spPr>
        <p:txBody>
          <a:bodyPr rtlCol="1"/>
          <a:lstStyle/>
          <a:p>
            <a:pPr algn="ctr" rtl="1"/>
            <a:r>
              <a:rPr lang="ar-SA" dirty="0"/>
              <a:t>عنوان العرض التقديمي</a:t>
            </a:r>
          </a:p>
        </p:txBody>
      </p:sp>
      <p:sp>
        <p:nvSpPr>
          <p:cNvPr id="6" name="عنصر نائب لرقم الشريحة 5">
            <a:extLst>
              <a:ext uri="{FF2B5EF4-FFF2-40B4-BE49-F238E27FC236}">
                <a16:creationId xmlns:a16="http://schemas.microsoft.com/office/drawing/2014/main" id="{6C12D1DB-98A9-477C-8F80-806B56E5CF72}"/>
              </a:ext>
            </a:extLst>
          </p:cNvPr>
          <p:cNvSpPr>
            <a:spLocks noGrp="1"/>
          </p:cNvSpPr>
          <p:nvPr>
            <p:ph type="sldNum" sz="quarter" idx="13"/>
          </p:nvPr>
        </p:nvSpPr>
        <p:spPr>
          <a:xfrm flipH="1">
            <a:off x="381000" y="6356350"/>
            <a:ext cx="1097692" cy="365125"/>
          </a:xfrm>
        </p:spPr>
        <p:txBody>
          <a:bodyPr rtlCol="1"/>
          <a:lstStyle/>
          <a:p>
            <a:pPr algn="l" rtl="1"/>
            <a:fld id="{294A09A9-5501-47C1-A89A-A340965A2BE2}" type="slidenum">
              <a:rPr lang="ar-SA" smtClean="0"/>
              <a:pPr algn="l" rtl="1"/>
              <a:t>4</a:t>
            </a:fld>
            <a:endParaRPr lang="ar-SA"/>
          </a:p>
        </p:txBody>
      </p:sp>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9303" b="39303"/>
          <a:stretch>
            <a:fillRect/>
          </a:stretch>
        </p:blipFill>
        <p:spPr/>
      </p:pic>
      <p:sp>
        <p:nvSpPr>
          <p:cNvPr id="7" name="Title 6"/>
          <p:cNvSpPr>
            <a:spLocks noGrp="1"/>
          </p:cNvSpPr>
          <p:nvPr>
            <p:ph type="title"/>
          </p:nvPr>
        </p:nvSpPr>
        <p:spPr>
          <a:xfrm flipH="1">
            <a:off x="-1" y="2945760"/>
            <a:ext cx="12191999" cy="3199007"/>
          </a:xfrm>
        </p:spPr>
        <p:style>
          <a:lnRef idx="1">
            <a:schemeClr val="accent4"/>
          </a:lnRef>
          <a:fillRef idx="2">
            <a:schemeClr val="accent4"/>
          </a:fillRef>
          <a:effectRef idx="1">
            <a:schemeClr val="accent4"/>
          </a:effectRef>
          <a:fontRef idx="minor">
            <a:schemeClr val="dk1"/>
          </a:fontRef>
        </p:style>
        <p:txBody>
          <a:bodyPr>
            <a:normAutofit fontScale="90000"/>
          </a:bodyPr>
          <a:lstStyle/>
          <a:p>
            <a:pPr marL="857250" indent="-857250">
              <a:buFont typeface="Wingdings" panose="05000000000000000000" pitchFamily="2" charset="2"/>
              <a:buChar char="ü"/>
            </a:pPr>
            <a:r>
              <a:rPr lang="ar-DZ" sz="4800" b="1" dirty="0" smtClean="0">
                <a:solidFill>
                  <a:schemeClr val="tx1"/>
                </a:solidFill>
              </a:rPr>
              <a:t>ماهي الازدواجية اللغوية والأسباب التي أدت الى ظهورها؟ وتتفرع عنها أسئلة:</a:t>
            </a:r>
            <a:br>
              <a:rPr lang="ar-DZ" sz="4800" b="1" dirty="0" smtClean="0">
                <a:solidFill>
                  <a:schemeClr val="tx1"/>
                </a:solidFill>
              </a:rPr>
            </a:br>
            <a:r>
              <a:rPr lang="ar-DZ" sz="4800" b="1" dirty="0" smtClean="0">
                <a:solidFill>
                  <a:schemeClr val="tx1"/>
                </a:solidFill>
              </a:rPr>
              <a:t/>
            </a:r>
            <a:br>
              <a:rPr lang="ar-DZ" sz="4800" b="1" dirty="0" smtClean="0">
                <a:solidFill>
                  <a:schemeClr val="tx1"/>
                </a:solidFill>
              </a:rPr>
            </a:br>
            <a:r>
              <a:rPr lang="ar-DZ" sz="4800" b="1" dirty="0" smtClean="0">
                <a:solidFill>
                  <a:schemeClr val="tx1"/>
                </a:solidFill>
              </a:rPr>
              <a:t>ماهي أنواع الازدواجية اللغوية ؟و آثارها الناجمة؟</a:t>
            </a:r>
            <a:endParaRPr lang="en-US" sz="4800" b="1" dirty="0">
              <a:solidFill>
                <a:schemeClr val="tx1"/>
              </a:solidFill>
            </a:endParaRPr>
          </a:p>
        </p:txBody>
      </p:sp>
    </p:spTree>
    <p:extLst>
      <p:ext uri="{BB962C8B-B14F-4D97-AF65-F5344CB8AC3E}">
        <p14:creationId xmlns:p14="http://schemas.microsoft.com/office/powerpoint/2010/main" val="34467973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8" name="عنصر نائب للصورة 47" descr="صورة مقربة من ألواح الخشب المقطعة">
            <a:extLst>
              <a:ext uri="{FF2B5EF4-FFF2-40B4-BE49-F238E27FC236}">
                <a16:creationId xmlns:a16="http://schemas.microsoft.com/office/drawing/2014/main" id="{1F248690-974B-4931-81FC-51CD3F679A29}"/>
              </a:ext>
            </a:extLst>
          </p:cNvPr>
          <p:cNvPicPr>
            <a:picLocks noGrp="1" noChangeAspect="1"/>
          </p:cNvPicPr>
          <p:nvPr>
            <p:ph type="pic" sz="quarter" idx="22"/>
          </p:nvPr>
        </p:nvPicPr>
        <p:blipFill rotWithShape="1">
          <a:blip r:embed="rId4" cstate="email">
            <a:extLst>
              <a:ext uri="{28A0092B-C50C-407E-A947-70E740481C1C}">
                <a14:useLocalDpi xmlns:a14="http://schemas.microsoft.com/office/drawing/2010/main"/>
              </a:ext>
            </a:extLst>
          </a:blip>
          <a:srcRect/>
          <a:stretch/>
        </p:blipFill>
        <p:spPr>
          <a:xfrm flipH="1">
            <a:off x="0" y="0"/>
            <a:ext cx="12192000" cy="1662113"/>
          </a:xfrm>
        </p:spPr>
      </p:pic>
      <p:sp>
        <p:nvSpPr>
          <p:cNvPr id="3" name="عنصر نائب للتذييل 2">
            <a:extLst>
              <a:ext uri="{FF2B5EF4-FFF2-40B4-BE49-F238E27FC236}">
                <a16:creationId xmlns:a16="http://schemas.microsoft.com/office/drawing/2014/main" id="{F9631377-83F5-4EAD-885B-C6B1F7585C0D}"/>
              </a:ext>
            </a:extLst>
          </p:cNvPr>
          <p:cNvSpPr>
            <a:spLocks noGrp="1"/>
          </p:cNvSpPr>
          <p:nvPr>
            <p:ph type="ftr" sz="quarter" idx="11"/>
          </p:nvPr>
        </p:nvSpPr>
        <p:spPr>
          <a:xfrm flipH="1">
            <a:off x="4038600" y="6356350"/>
            <a:ext cx="4114800" cy="365125"/>
          </a:xfrm>
        </p:spPr>
        <p:txBody>
          <a:bodyPr rtlCol="1"/>
          <a:lstStyle/>
          <a:p>
            <a:pPr algn="ctr" rtl="1"/>
            <a:r>
              <a:rPr lang="ar-SA" dirty="0"/>
              <a:t>عنوان العرض التقديمي</a:t>
            </a:r>
          </a:p>
        </p:txBody>
      </p:sp>
      <p:sp>
        <p:nvSpPr>
          <p:cNvPr id="4" name="عنصر نائب لرقم الشريحة 3">
            <a:extLst>
              <a:ext uri="{FF2B5EF4-FFF2-40B4-BE49-F238E27FC236}">
                <a16:creationId xmlns:a16="http://schemas.microsoft.com/office/drawing/2014/main" id="{9B60A718-7E5A-4370-AFB2-C0EBC1706640}"/>
              </a:ext>
            </a:extLst>
          </p:cNvPr>
          <p:cNvSpPr>
            <a:spLocks noGrp="1"/>
          </p:cNvSpPr>
          <p:nvPr>
            <p:ph type="sldNum" sz="quarter" idx="12"/>
          </p:nvPr>
        </p:nvSpPr>
        <p:spPr>
          <a:xfrm flipH="1">
            <a:off x="381000" y="6356350"/>
            <a:ext cx="1097692" cy="365125"/>
          </a:xfrm>
        </p:spPr>
        <p:txBody>
          <a:bodyPr rtlCol="1"/>
          <a:lstStyle/>
          <a:p>
            <a:pPr algn="l" rtl="1"/>
            <a:fld id="{294A09A9-5501-47C1-A89A-A340965A2BE2}" type="slidenum">
              <a:rPr lang="ar-SA" smtClean="0"/>
              <a:pPr algn="l" rtl="1"/>
              <a:t>5</a:t>
            </a:fld>
            <a:endParaRPr lang="ar-SA"/>
          </a:p>
        </p:txBody>
      </p:sp>
      <p:sp>
        <p:nvSpPr>
          <p:cNvPr id="7" name="Down Ribbon 6"/>
          <p:cNvSpPr/>
          <p:nvPr/>
        </p:nvSpPr>
        <p:spPr>
          <a:xfrm>
            <a:off x="2609088" y="109728"/>
            <a:ext cx="7936992" cy="176174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ectangle 7"/>
          <p:cNvSpPr/>
          <p:nvPr/>
        </p:nvSpPr>
        <p:spPr>
          <a:xfrm>
            <a:off x="5190024" y="528935"/>
            <a:ext cx="2775120" cy="923330"/>
          </a:xfrm>
          <a:prstGeom prst="rect">
            <a:avLst/>
          </a:prstGeom>
          <a:noFill/>
        </p:spPr>
        <p:txBody>
          <a:bodyPr wrap="none" lIns="91440" tIns="45720" rIns="91440" bIns="45720">
            <a:spAutoFit/>
          </a:bodyPr>
          <a:lstStyle/>
          <a:p>
            <a:pPr algn="ctr"/>
            <a:r>
              <a:rPr lang="ar-DZ" sz="5400" b="1" cap="none" spc="0" dirty="0" smtClean="0">
                <a:ln w="12700">
                  <a:solidFill>
                    <a:schemeClr val="accent1"/>
                  </a:solidFill>
                  <a:prstDash val="solid"/>
                </a:ln>
                <a:solidFill>
                  <a:schemeClr val="accent6"/>
                </a:solidFill>
                <a:effectLst>
                  <a:outerShdw dist="38100" dir="2640000" algn="bl" rotWithShape="0">
                    <a:schemeClr val="accent1"/>
                  </a:outerShdw>
                </a:effectLst>
              </a:rPr>
              <a:t>مفهوم</a:t>
            </a:r>
            <a:r>
              <a:rPr lang="ar-DZ"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ar-DZ" sz="5400" b="1" cap="none" spc="0" dirty="0" smtClean="0">
                <a:ln w="12700">
                  <a:solidFill>
                    <a:schemeClr val="accent1"/>
                  </a:solidFill>
                  <a:prstDash val="solid"/>
                </a:ln>
                <a:solidFill>
                  <a:schemeClr val="accent6"/>
                </a:solidFill>
                <a:effectLst>
                  <a:outerShdw dist="38100" dir="2640000" algn="bl" rotWithShape="0">
                    <a:schemeClr val="accent1"/>
                  </a:outerShdw>
                </a:effectLst>
              </a:rPr>
              <a:t>اللغة</a:t>
            </a:r>
            <a:endParaRPr lang="en-US" sz="5400" b="1" cap="none" spc="0" dirty="0">
              <a:ln w="12700">
                <a:solidFill>
                  <a:schemeClr val="accent1"/>
                </a:solidFill>
                <a:prstDash val="solid"/>
              </a:ln>
              <a:solidFill>
                <a:schemeClr val="accent6"/>
              </a:solidFill>
              <a:effectLst>
                <a:outerShdw dist="38100" dir="2640000" algn="bl" rotWithShape="0">
                  <a:schemeClr val="accent1"/>
                </a:outerShdw>
              </a:effectLst>
            </a:endParaRPr>
          </a:p>
        </p:txBody>
      </p:sp>
      <p:sp>
        <p:nvSpPr>
          <p:cNvPr id="9" name="TextBox 8"/>
          <p:cNvSpPr txBox="1"/>
          <p:nvPr/>
        </p:nvSpPr>
        <p:spPr>
          <a:xfrm>
            <a:off x="512064" y="1981200"/>
            <a:ext cx="10972800" cy="4651979"/>
          </a:xfrm>
          <a:prstGeom prst="rect">
            <a:avLst/>
          </a:prstGeom>
          <a:noFill/>
        </p:spPr>
        <p:txBody>
          <a:bodyPr wrap="square" rtlCol="0">
            <a:spAutoFit/>
          </a:bodyPr>
          <a:lstStyle/>
          <a:p>
            <a:pPr algn="just">
              <a:lnSpc>
                <a:spcPct val="150000"/>
              </a:lnSpc>
            </a:pPr>
            <a:r>
              <a:rPr lang="ar-DZ" sz="2000" b="1" dirty="0" smtClean="0"/>
              <a:t>اللغة عبارة عن نظام مشترك يتبعه أفراد المجتمع اذ يتخذونها وسيلة للتواصل فيما بينهم للتعبير عما يجول في خواطرهم ،كما أنها ليست من صنع فرد معين بل هي من صنع المجتمع كله ولهذا نعتبر اللغة كسائر النظم الاجتماعية يتلقاه الفرد في مجتمعه في ظاهرة اجتماعية خبرية .</a:t>
            </a:r>
          </a:p>
          <a:p>
            <a:pPr algn="just">
              <a:lnSpc>
                <a:spcPct val="150000"/>
              </a:lnSpc>
            </a:pPr>
            <a:r>
              <a:rPr lang="ar-DZ" sz="2000" b="1" dirty="0" smtClean="0"/>
              <a:t>يعرفها الدكتور محمد فهمي حجازي "نظام من الرموز الصوتية " </a:t>
            </a:r>
          </a:p>
          <a:p>
            <a:pPr algn="just">
              <a:lnSpc>
                <a:spcPct val="150000"/>
              </a:lnSpc>
            </a:pPr>
            <a:r>
              <a:rPr lang="ar-DZ" sz="2000" b="1" dirty="0" smtClean="0"/>
              <a:t>وقد عرفها ابن جني"حد اللغة أصوات يعبر بها كل قوم عن أغراضهم"</a:t>
            </a:r>
          </a:p>
          <a:p>
            <a:pPr marL="285750" indent="-285750" algn="just">
              <a:lnSpc>
                <a:spcPct val="150000"/>
              </a:lnSpc>
              <a:buFont typeface="Arial" panose="020B0604020202020204" pitchFamily="34" charset="0"/>
              <a:buChar char="•"/>
            </a:pPr>
            <a:r>
              <a:rPr lang="ar-DZ" sz="2000" b="1" dirty="0" smtClean="0"/>
              <a:t>ومن بين خصائصها:</a:t>
            </a:r>
          </a:p>
          <a:p>
            <a:pPr marL="285750" indent="-285750" algn="just">
              <a:lnSpc>
                <a:spcPct val="150000"/>
              </a:lnSpc>
              <a:buFont typeface="Wingdings" panose="05000000000000000000" pitchFamily="2" charset="2"/>
              <a:buChar char="ü"/>
            </a:pPr>
            <a:r>
              <a:rPr lang="ar-DZ" sz="2000" b="1" dirty="0" smtClean="0"/>
              <a:t>اللغة ذات نظام خاص :تتصف اللغة بالنظاميةوتخضع للقواعد و القوانين التي تنظم استخدامها.</a:t>
            </a:r>
          </a:p>
          <a:p>
            <a:pPr marL="285750" indent="-285750" algn="just">
              <a:lnSpc>
                <a:spcPct val="150000"/>
              </a:lnSpc>
              <a:buFont typeface="Wingdings" panose="05000000000000000000" pitchFamily="2" charset="2"/>
              <a:buChar char="ü"/>
            </a:pPr>
            <a:r>
              <a:rPr lang="ar-DZ" sz="2000" b="1" dirty="0" smtClean="0"/>
              <a:t>اللغة صوتية: هي الحروف هجائية تعد رموز صوتية.</a:t>
            </a:r>
          </a:p>
          <a:p>
            <a:pPr marL="285750" indent="-285750" algn="just">
              <a:lnSpc>
                <a:spcPct val="150000"/>
              </a:lnSpc>
              <a:buFont typeface="Wingdings" panose="05000000000000000000" pitchFamily="2" charset="2"/>
              <a:buChar char="ü"/>
            </a:pPr>
            <a:r>
              <a:rPr lang="ar-DZ" sz="2000" b="1" dirty="0" smtClean="0"/>
              <a:t>اللغة ذات مضامين :باعتبار أن هدف اللغة هو نقل المعنى وتوصيل الفكرة</a:t>
            </a:r>
          </a:p>
          <a:p>
            <a:pPr marL="285750" indent="-285750" algn="just">
              <a:lnSpc>
                <a:spcPct val="150000"/>
              </a:lnSpc>
              <a:buFont typeface="Wingdings" panose="05000000000000000000" pitchFamily="2" charset="2"/>
              <a:buChar char="ü"/>
            </a:pPr>
            <a:r>
              <a:rPr lang="ar-DZ" sz="2000" b="1" dirty="0" smtClean="0"/>
              <a:t>اللغة مكتسبة ،اللغة متطورة ونامية :لأنها نظام متحرك ومتطور.</a:t>
            </a:r>
          </a:p>
        </p:txBody>
      </p:sp>
    </p:spTree>
    <p:extLst>
      <p:ext uri="{BB962C8B-B14F-4D97-AF65-F5344CB8AC3E}">
        <p14:creationId xmlns:p14="http://schemas.microsoft.com/office/powerpoint/2010/main" val="3645578305"/>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عنصر نائب للتذييل 2">
            <a:extLst>
              <a:ext uri="{FF2B5EF4-FFF2-40B4-BE49-F238E27FC236}">
                <a16:creationId xmlns:a16="http://schemas.microsoft.com/office/drawing/2014/main" id="{ABE8F5CA-1242-4729-AC43-4CCF2FB9DCCF}"/>
              </a:ext>
            </a:extLst>
          </p:cNvPr>
          <p:cNvSpPr>
            <a:spLocks noGrp="1"/>
          </p:cNvSpPr>
          <p:nvPr>
            <p:ph type="ftr" sz="quarter" idx="13"/>
          </p:nvPr>
        </p:nvSpPr>
        <p:spPr>
          <a:xfrm flipH="1">
            <a:off x="4038600" y="6356350"/>
            <a:ext cx="4114800" cy="365125"/>
          </a:xfrm>
        </p:spPr>
        <p:txBody>
          <a:bodyPr rtlCol="1"/>
          <a:lstStyle/>
          <a:p>
            <a:pPr algn="ctr" rtl="1"/>
            <a:r>
              <a:rPr lang="ar-SA" dirty="0"/>
              <a:t>عنوان العرض التقديمي</a:t>
            </a:r>
          </a:p>
        </p:txBody>
      </p:sp>
      <p:sp>
        <p:nvSpPr>
          <p:cNvPr id="4" name="عنصر نائب لرقم الشريحة 3">
            <a:extLst>
              <a:ext uri="{FF2B5EF4-FFF2-40B4-BE49-F238E27FC236}">
                <a16:creationId xmlns:a16="http://schemas.microsoft.com/office/drawing/2014/main" id="{D835076A-B549-4546-935E-70B9152B0526}"/>
              </a:ext>
            </a:extLst>
          </p:cNvPr>
          <p:cNvSpPr>
            <a:spLocks noGrp="1"/>
          </p:cNvSpPr>
          <p:nvPr>
            <p:ph type="sldNum" sz="quarter" idx="14"/>
          </p:nvPr>
        </p:nvSpPr>
        <p:spPr>
          <a:xfrm flipH="1">
            <a:off x="381000" y="6356350"/>
            <a:ext cx="1097692" cy="365125"/>
          </a:xfrm>
        </p:spPr>
        <p:txBody>
          <a:bodyPr rtlCol="1"/>
          <a:lstStyle/>
          <a:p>
            <a:pPr algn="l" rtl="1"/>
            <a:fld id="{294A09A9-5501-47C1-A89A-A340965A2BE2}" type="slidenum">
              <a:rPr lang="ar-SA" smtClean="0"/>
              <a:pPr algn="l" rtl="1"/>
              <a:t>6</a:t>
            </a:fld>
            <a:endParaRPr lang="ar-SA"/>
          </a:p>
        </p:txBody>
      </p:sp>
      <p:sp>
        <p:nvSpPr>
          <p:cNvPr id="6" name="Down Ribbon 5"/>
          <p:cNvSpPr/>
          <p:nvPr/>
        </p:nvSpPr>
        <p:spPr>
          <a:xfrm>
            <a:off x="2718816" y="85344"/>
            <a:ext cx="7473696" cy="1304544"/>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3200" b="1" dirty="0" smtClean="0"/>
              <a:t>مفهوم الازدوجية اللغوية</a:t>
            </a:r>
            <a:endParaRPr lang="en-US" sz="3200" b="1" dirty="0"/>
          </a:p>
        </p:txBody>
      </p:sp>
      <p:sp>
        <p:nvSpPr>
          <p:cNvPr id="5" name="TextBox 4"/>
          <p:cNvSpPr txBox="1"/>
          <p:nvPr/>
        </p:nvSpPr>
        <p:spPr>
          <a:xfrm>
            <a:off x="97536" y="1536192"/>
            <a:ext cx="11972544" cy="258532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ar-DZ" b="1" dirty="0" smtClean="0"/>
              <a:t>بحسب </a:t>
            </a:r>
            <a:r>
              <a:rPr lang="ar-DZ" b="1" dirty="0" smtClean="0">
                <a:solidFill>
                  <a:srgbClr val="FF0000"/>
                </a:solidFill>
              </a:rPr>
              <a:t>فرغسون</a:t>
            </a:r>
            <a:r>
              <a:rPr lang="ar-DZ" b="1" dirty="0" smtClean="0"/>
              <a:t> "وصفا لغويا مستقرا نسبيا يوجد فيه بالاضافة الى اللهاجات المستعملة في المحادثة العادية نمط فوقي عالي التشفير، يستعمل في معظم الأغراض المكتوبة و الأحاديث الرسمية "</a:t>
            </a:r>
          </a:p>
          <a:p>
            <a:pPr marL="285750" indent="-285750">
              <a:lnSpc>
                <a:spcPct val="150000"/>
              </a:lnSpc>
              <a:buFont typeface="Wingdings" panose="05000000000000000000" pitchFamily="2" charset="2"/>
              <a:buChar char="Ø"/>
            </a:pPr>
            <a:r>
              <a:rPr lang="ar-DZ" b="1" dirty="0" smtClean="0"/>
              <a:t>أما عند </a:t>
            </a:r>
            <a:r>
              <a:rPr lang="ar-DZ" b="1" dirty="0" smtClean="0">
                <a:solidFill>
                  <a:srgbClr val="FF0000"/>
                </a:solidFill>
              </a:rPr>
              <a:t>اندري</a:t>
            </a:r>
            <a:r>
              <a:rPr lang="ar-DZ" b="1" dirty="0" smtClean="0"/>
              <a:t> </a:t>
            </a:r>
            <a:r>
              <a:rPr lang="ar-DZ" b="1" dirty="0" smtClean="0">
                <a:solidFill>
                  <a:srgbClr val="FF0000"/>
                </a:solidFill>
              </a:rPr>
              <a:t>مارتيني</a:t>
            </a:r>
            <a:r>
              <a:rPr lang="ar-DZ" b="1" dirty="0" smtClean="0"/>
              <a:t> يعرفه" بأنه موقف لغوي اجتماعي تتنافس فيه لهجتان لكل منهما وضع اجتماعي وثقافي مختلف،فتكون الأولى شكلا لغويا مكتسبا ومستخدما في الحياة اليومية ،ةتكون الثانية لسانا يقترض استخدامه في بعض الظروف المتعلقة بزمام السلطة "</a:t>
            </a:r>
          </a:p>
          <a:p>
            <a:pPr marL="285750" indent="-285750">
              <a:lnSpc>
                <a:spcPct val="150000"/>
              </a:lnSpc>
              <a:buFont typeface="Wingdings" panose="05000000000000000000" pitchFamily="2" charset="2"/>
              <a:buChar char="Ø"/>
            </a:pPr>
            <a:r>
              <a:rPr lang="ar-DZ" b="1" dirty="0" smtClean="0"/>
              <a:t>وبالتالي فمنظور الباحثين لللازدواجية  اللغوية يختلف فمنهم من يعتبرها الاتقان المتكافىء بين اللغتين ،ومنهم  من يرى أنها اتقان جزئي للغة للغة أجنبية ،في معنى هيمنة اللغة الأم على اللغة الثانية واللغة الثانية هي تلك التي يستعملها الانسان في اطار مدرسي بالخصوص .</a:t>
            </a:r>
            <a:endParaRPr lang="en-US" b="1" dirty="0"/>
          </a:p>
        </p:txBody>
      </p:sp>
    </p:spTree>
    <p:extLst>
      <p:ext uri="{BB962C8B-B14F-4D97-AF65-F5344CB8AC3E}">
        <p14:creationId xmlns:p14="http://schemas.microsoft.com/office/powerpoint/2010/main" val="55456072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43" name="عنصر نائب للصورة 47" descr="صورة مقربة من ألواح الخشب المقطعة">
            <a:extLst>
              <a:ext uri="{FF2B5EF4-FFF2-40B4-BE49-F238E27FC236}">
                <a16:creationId xmlns:a16="http://schemas.microsoft.com/office/drawing/2014/main" id="{ECEE719C-2C7D-4F56-920C-1AF0B6F0638E}"/>
              </a:ext>
            </a:extLst>
          </p:cNvPr>
          <p:cNvPicPr>
            <a:picLocks noGrp="1" noChangeAspect="1"/>
          </p:cNvPicPr>
          <p:nvPr>
            <p:ph type="pic" sz="quarter" idx="22"/>
          </p:nvPr>
        </p:nvPicPr>
        <p:blipFill rotWithShape="1">
          <a:blip r:embed="rId3" cstate="email">
            <a:extLst>
              <a:ext uri="{28A0092B-C50C-407E-A947-70E740481C1C}">
                <a14:useLocalDpi xmlns:a14="http://schemas.microsoft.com/office/drawing/2010/main"/>
              </a:ext>
            </a:extLst>
          </a:blip>
          <a:srcRect/>
          <a:stretch/>
        </p:blipFill>
        <p:spPr>
          <a:xfrm flipH="1">
            <a:off x="0" y="0"/>
            <a:ext cx="12192000" cy="1662113"/>
          </a:xfrm>
        </p:spPr>
      </p:pic>
      <p:sp>
        <p:nvSpPr>
          <p:cNvPr id="5" name="عنصر نائب لرقم الشريحة 4">
            <a:extLst>
              <a:ext uri="{FF2B5EF4-FFF2-40B4-BE49-F238E27FC236}">
                <a16:creationId xmlns:a16="http://schemas.microsoft.com/office/drawing/2014/main" id="{998067AC-1E4B-4A7F-AEA2-B5CA36E97747}"/>
              </a:ext>
            </a:extLst>
          </p:cNvPr>
          <p:cNvSpPr>
            <a:spLocks noGrp="1"/>
          </p:cNvSpPr>
          <p:nvPr>
            <p:ph type="sldNum" sz="quarter" idx="25"/>
          </p:nvPr>
        </p:nvSpPr>
        <p:spPr>
          <a:xfrm flipH="1">
            <a:off x="381000" y="6356350"/>
            <a:ext cx="1097692" cy="365125"/>
          </a:xfrm>
        </p:spPr>
        <p:txBody>
          <a:bodyPr rtlCol="1"/>
          <a:lstStyle/>
          <a:p>
            <a:pPr algn="l" rtl="1"/>
            <a:fld id="{294A09A9-5501-47C1-A89A-A340965A2BE2}" type="slidenum">
              <a:rPr lang="ar-SA" smtClean="0"/>
              <a:pPr algn="l" rtl="1"/>
              <a:t>7</a:t>
            </a:fld>
            <a:endParaRPr lang="ar-SA"/>
          </a:p>
        </p:txBody>
      </p:sp>
      <p:sp>
        <p:nvSpPr>
          <p:cNvPr id="18" name="Down Ribbon 17"/>
          <p:cNvSpPr/>
          <p:nvPr/>
        </p:nvSpPr>
        <p:spPr>
          <a:xfrm>
            <a:off x="2813538" y="86531"/>
            <a:ext cx="7399607" cy="1575582"/>
          </a:xfrm>
          <a:prstGeom prst="ribbon">
            <a:avLst/>
          </a:prstGeom>
          <a:pattFill prst="pct30">
            <a:fgClr>
              <a:schemeClr val="accent3">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sz="3600" b="1" dirty="0" smtClean="0">
                <a:solidFill>
                  <a:schemeClr val="tx1"/>
                </a:solidFill>
              </a:rPr>
              <a:t>نشأة الازدواجية اللغوية</a:t>
            </a:r>
            <a:endParaRPr lang="en-US" sz="3600" b="1" dirty="0">
              <a:solidFill>
                <a:schemeClr val="tx1"/>
              </a:solidFill>
            </a:endParaRPr>
          </a:p>
        </p:txBody>
      </p:sp>
      <p:cxnSp>
        <p:nvCxnSpPr>
          <p:cNvPr id="20" name="Straight Connector 19"/>
          <p:cNvCxnSpPr/>
          <p:nvPr/>
        </p:nvCxnSpPr>
        <p:spPr>
          <a:xfrm>
            <a:off x="6639951" y="1662113"/>
            <a:ext cx="14067" cy="11092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45921" y="2771332"/>
            <a:ext cx="9200270"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16200000" flipH="1">
            <a:off x="10762847" y="2854678"/>
            <a:ext cx="1109226" cy="9425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rot="5400000">
            <a:off x="577838" y="2812475"/>
            <a:ext cx="1109227" cy="10269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Cloud Callout 50"/>
          <p:cNvSpPr/>
          <p:nvPr/>
        </p:nvSpPr>
        <p:spPr>
          <a:xfrm>
            <a:off x="6654018" y="4043081"/>
            <a:ext cx="4923695" cy="2840923"/>
          </a:xfrm>
          <a:prstGeom prst="cloudCallout">
            <a:avLst>
              <a:gd name="adj1" fmla="val 49643"/>
              <a:gd name="adj2" fmla="val -6458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tx1"/>
                </a:solidFill>
              </a:rPr>
              <a:t>يتظر الى الازدواجية بوصفها ظاهرة لغوية وهنا قولان:</a:t>
            </a:r>
          </a:p>
          <a:p>
            <a:pPr marL="342900" indent="-342900" algn="ctr">
              <a:buFont typeface="+mj-lt"/>
              <a:buAutoNum type="arabicParenR"/>
            </a:pPr>
            <a:r>
              <a:rPr lang="ar-DZ" b="1" dirty="0" smtClean="0">
                <a:solidFill>
                  <a:schemeClr val="tx1"/>
                </a:solidFill>
              </a:rPr>
              <a:t>أحدها يرى أن الازدواجية جزء من الظاهرة اللغوية منذ بدايات اللغة</a:t>
            </a:r>
          </a:p>
          <a:p>
            <a:pPr marL="342900" indent="-342900" algn="ctr">
              <a:buFont typeface="+mj-lt"/>
              <a:buAutoNum type="arabicParenR"/>
            </a:pPr>
            <a:r>
              <a:rPr lang="ar-DZ" b="1" dirty="0" smtClean="0">
                <a:solidFill>
                  <a:schemeClr val="tx1"/>
                </a:solidFill>
              </a:rPr>
              <a:t>يراها تطورا لغويا افترضته ظروف خاصة مثلت اللغة في فترات من تاريخها.</a:t>
            </a:r>
            <a:endParaRPr lang="en-US" b="1" dirty="0">
              <a:solidFill>
                <a:schemeClr val="tx1"/>
              </a:solidFill>
            </a:endParaRPr>
          </a:p>
        </p:txBody>
      </p:sp>
      <p:sp>
        <p:nvSpPr>
          <p:cNvPr id="53" name="Cloud Callout 52"/>
          <p:cNvSpPr/>
          <p:nvPr/>
        </p:nvSpPr>
        <p:spPr>
          <a:xfrm>
            <a:off x="929639" y="3685735"/>
            <a:ext cx="5583702" cy="3172265"/>
          </a:xfrm>
          <a:prstGeom prst="cloudCallout">
            <a:avLst>
              <a:gd name="adj1" fmla="val -52282"/>
              <a:gd name="adj2" fmla="val -5739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tx1"/>
                </a:solidFill>
              </a:rPr>
              <a:t>ينظر الى الازدواجية بوصفها اصطلاحا لغويا ويعتبر الألماني كارل كرمباخر كان أول من تحدث عن الازدواجية اللغوية عام 1902 لكن الفرنسي وليم مرسين هو الذي وضع بالفرنسية سنة 1930 مصطلح الازدواجية </a:t>
            </a:r>
            <a:r>
              <a:rPr lang="fr-FR" b="1" dirty="0" smtClean="0">
                <a:solidFill>
                  <a:schemeClr val="tx1"/>
                </a:solidFill>
              </a:rPr>
              <a:t>LA </a:t>
            </a:r>
            <a:r>
              <a:rPr lang="fr-FR" b="1" dirty="0" err="1" smtClean="0">
                <a:solidFill>
                  <a:schemeClr val="tx1"/>
                </a:solidFill>
              </a:rPr>
              <a:t>Diglossia</a:t>
            </a:r>
            <a:r>
              <a:rPr lang="ar-DZ" b="1" dirty="0">
                <a:solidFill>
                  <a:schemeClr val="tx1"/>
                </a:solidFill>
              </a:rPr>
              <a:t> </a:t>
            </a:r>
            <a:r>
              <a:rPr lang="ar-DZ" b="1" dirty="0" smtClean="0">
                <a:solidFill>
                  <a:schemeClr val="tx1"/>
                </a:solidFill>
              </a:rPr>
              <a:t>وعرفه بأنه الصراع بين لغة أدبية مكتوبة ولغة أخرى عامية شائعة ، ومع ذلك اتخدت الازدواجية شكلها العلمي مع فرغسون في مقالته الشهيرة الازدواجية اللغوية 1959</a:t>
            </a:r>
            <a:endParaRPr lang="en-US" b="1" dirty="0">
              <a:solidFill>
                <a:schemeClr val="tx1"/>
              </a:solidFill>
            </a:endParaRPr>
          </a:p>
        </p:txBody>
      </p:sp>
    </p:spTree>
    <p:extLst>
      <p:ext uri="{BB962C8B-B14F-4D97-AF65-F5344CB8AC3E}">
        <p14:creationId xmlns:p14="http://schemas.microsoft.com/office/powerpoint/2010/main" val="24290527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1000"/>
                                        <p:tgtEl>
                                          <p:spTgt spid="51"/>
                                        </p:tgtEl>
                                      </p:cBhvr>
                                    </p:animEffect>
                                    <p:anim calcmode="lin" valueType="num">
                                      <p:cBhvr>
                                        <p:cTn id="39" dur="1000" fill="hold"/>
                                        <p:tgtEl>
                                          <p:spTgt spid="51"/>
                                        </p:tgtEl>
                                        <p:attrNameLst>
                                          <p:attrName>ppt_x</p:attrName>
                                        </p:attrNameLst>
                                      </p:cBhvr>
                                      <p:tavLst>
                                        <p:tav tm="0">
                                          <p:val>
                                            <p:strVal val="#ppt_x"/>
                                          </p:val>
                                        </p:tav>
                                        <p:tav tm="100000">
                                          <p:val>
                                            <p:strVal val="#ppt_x"/>
                                          </p:val>
                                        </p:tav>
                                      </p:tavLst>
                                    </p:anim>
                                    <p:anim calcmode="lin" valueType="num">
                                      <p:cBhvr>
                                        <p:cTn id="4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down)">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0" name="عنصر نائب للمحتوى 3" descr="العنصر النائب للمخطط الزمني ">
            <a:extLst>
              <a:ext uri="{FF2B5EF4-FFF2-40B4-BE49-F238E27FC236}">
                <a16:creationId xmlns:a16="http://schemas.microsoft.com/office/drawing/2014/main" id="{55B7DA05-BBA9-403A-A4F8-54AB693ADBEA}"/>
              </a:ext>
            </a:extLst>
          </p:cNvPr>
          <p:cNvGraphicFramePr>
            <a:graphicFrameLocks noGrp="1"/>
          </p:cNvGraphicFramePr>
          <p:nvPr>
            <p:ph idx="1"/>
            <p:extLst>
              <p:ext uri="{D42A27DB-BD31-4B8C-83A1-F6EECF244321}">
                <p14:modId xmlns:p14="http://schemas.microsoft.com/office/powerpoint/2010/main" val="2350500389"/>
              </p:ext>
            </p:extLst>
          </p:nvPr>
        </p:nvGraphicFramePr>
        <p:xfrm>
          <a:off x="816708" y="2369512"/>
          <a:ext cx="10948290"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مربع نص 13">
            <a:extLst>
              <a:ext uri="{FF2B5EF4-FFF2-40B4-BE49-F238E27FC236}">
                <a16:creationId xmlns:a16="http://schemas.microsoft.com/office/drawing/2014/main" id="{AEC0B33A-D534-FB45-853C-AF1432B8D93B}"/>
              </a:ext>
            </a:extLst>
          </p:cNvPr>
          <p:cNvSpPr txBox="1"/>
          <p:nvPr/>
        </p:nvSpPr>
        <p:spPr>
          <a:xfrm flipH="1">
            <a:off x="10868268" y="1648089"/>
            <a:ext cx="573172" cy="523220"/>
          </a:xfrm>
          <a:prstGeom prst="rect">
            <a:avLst/>
          </a:prstGeom>
          <a:noFill/>
        </p:spPr>
        <p:txBody>
          <a:bodyPr wrap="square" rtlCol="1">
            <a:spAutoFit/>
          </a:bodyPr>
          <a:lstStyle/>
          <a:p>
            <a:pPr algn="ctr" rtl="1"/>
            <a:r>
              <a:rPr lang="ar-SA" sz="28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16" name="مربع نص 15">
            <a:extLst>
              <a:ext uri="{FF2B5EF4-FFF2-40B4-BE49-F238E27FC236}">
                <a16:creationId xmlns:a16="http://schemas.microsoft.com/office/drawing/2014/main" id="{B7A3DFC3-AC65-444F-8AC3-179CA0BB4E2B}"/>
              </a:ext>
            </a:extLst>
          </p:cNvPr>
          <p:cNvSpPr txBox="1"/>
          <p:nvPr/>
        </p:nvSpPr>
        <p:spPr>
          <a:xfrm flipH="1">
            <a:off x="6466150" y="2210791"/>
            <a:ext cx="596900" cy="523220"/>
          </a:xfrm>
          <a:prstGeom prst="rect">
            <a:avLst/>
          </a:prstGeom>
          <a:noFill/>
        </p:spPr>
        <p:txBody>
          <a:bodyPr wrap="square" rtlCol="1">
            <a:spAutoFit/>
          </a:bodyPr>
          <a:lstStyle/>
          <a:p>
            <a:pPr algn="ctr" rtl="1"/>
            <a:r>
              <a:rPr lang="ar-SA" sz="28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sp>
        <p:nvSpPr>
          <p:cNvPr id="17" name="مربع نص 16">
            <a:extLst>
              <a:ext uri="{FF2B5EF4-FFF2-40B4-BE49-F238E27FC236}">
                <a16:creationId xmlns:a16="http://schemas.microsoft.com/office/drawing/2014/main" id="{8E61885E-DB83-D941-A7EE-93BC595C6D20}"/>
              </a:ext>
            </a:extLst>
          </p:cNvPr>
          <p:cNvSpPr txBox="1"/>
          <p:nvPr/>
        </p:nvSpPr>
        <p:spPr>
          <a:xfrm flipH="1">
            <a:off x="4138350" y="2210791"/>
            <a:ext cx="596900" cy="523220"/>
          </a:xfrm>
          <a:prstGeom prst="rect">
            <a:avLst/>
          </a:prstGeom>
          <a:noFill/>
        </p:spPr>
        <p:txBody>
          <a:bodyPr wrap="square" rtlCol="1">
            <a:spAutoFit/>
          </a:bodyPr>
          <a:lstStyle/>
          <a:p>
            <a:pPr algn="ctr" rtl="1"/>
            <a:r>
              <a:rPr lang="ar-SA" sz="2800" b="1" dirty="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sp>
        <p:nvSpPr>
          <p:cNvPr id="18" name="مربع نص 17">
            <a:extLst>
              <a:ext uri="{FF2B5EF4-FFF2-40B4-BE49-F238E27FC236}">
                <a16:creationId xmlns:a16="http://schemas.microsoft.com/office/drawing/2014/main" id="{A704F061-70E1-6D4F-9B9A-A0A759A9D5FB}"/>
              </a:ext>
            </a:extLst>
          </p:cNvPr>
          <p:cNvSpPr txBox="1"/>
          <p:nvPr/>
        </p:nvSpPr>
        <p:spPr>
          <a:xfrm flipH="1">
            <a:off x="1809425" y="2210791"/>
            <a:ext cx="596900" cy="523220"/>
          </a:xfrm>
          <a:prstGeom prst="rect">
            <a:avLst/>
          </a:prstGeom>
          <a:noFill/>
        </p:spPr>
        <p:txBody>
          <a:bodyPr wrap="square" rtlCol="1">
            <a:spAutoFit/>
          </a:bodyPr>
          <a:lstStyle/>
          <a:p>
            <a:pPr algn="ctr" rtl="1"/>
            <a:r>
              <a:rPr lang="ar-SA" sz="2800" b="1" dirty="0">
                <a:solidFill>
                  <a:schemeClr val="bg1"/>
                </a:solidFill>
                <a:latin typeface="Tahoma" panose="020B0604030504040204" pitchFamily="34" charset="0"/>
                <a:ea typeface="Tahoma" panose="020B0604030504040204" pitchFamily="34" charset="0"/>
                <a:cs typeface="Tahoma" panose="020B0604030504040204" pitchFamily="34" charset="0"/>
              </a:rPr>
              <a:t>5</a:t>
            </a:r>
          </a:p>
        </p:txBody>
      </p:sp>
      <p:sp>
        <p:nvSpPr>
          <p:cNvPr id="4" name="عنصر نائب للتذييل 3">
            <a:extLst>
              <a:ext uri="{FF2B5EF4-FFF2-40B4-BE49-F238E27FC236}">
                <a16:creationId xmlns:a16="http://schemas.microsoft.com/office/drawing/2014/main" id="{CFE09ED5-D802-442D-BB67-70CC777DE047}"/>
              </a:ext>
            </a:extLst>
          </p:cNvPr>
          <p:cNvSpPr>
            <a:spLocks noGrp="1"/>
          </p:cNvSpPr>
          <p:nvPr>
            <p:ph type="ftr" sz="quarter" idx="11"/>
          </p:nvPr>
        </p:nvSpPr>
        <p:spPr>
          <a:xfrm flipH="1">
            <a:off x="4038600" y="6356350"/>
            <a:ext cx="4114800" cy="365125"/>
          </a:xfrm>
        </p:spPr>
        <p:txBody>
          <a:bodyPr rtlCol="1"/>
          <a:lstStyle/>
          <a:p>
            <a:pPr algn="ctr" rtl="1"/>
            <a:r>
              <a:rPr lang="ar-SA" dirty="0"/>
              <a:t>عنوان العرض التقديمي</a:t>
            </a:r>
          </a:p>
        </p:txBody>
      </p:sp>
      <p:sp>
        <p:nvSpPr>
          <p:cNvPr id="5" name="عنصر نائب لرقم الشريحة 4">
            <a:extLst>
              <a:ext uri="{FF2B5EF4-FFF2-40B4-BE49-F238E27FC236}">
                <a16:creationId xmlns:a16="http://schemas.microsoft.com/office/drawing/2014/main" id="{B2FC2900-6AFB-48ED-9756-C297D5C59222}"/>
              </a:ext>
            </a:extLst>
          </p:cNvPr>
          <p:cNvSpPr>
            <a:spLocks noGrp="1"/>
          </p:cNvSpPr>
          <p:nvPr>
            <p:ph type="sldNum" sz="quarter" idx="12"/>
          </p:nvPr>
        </p:nvSpPr>
        <p:spPr>
          <a:xfrm flipH="1">
            <a:off x="381000" y="6356350"/>
            <a:ext cx="1097692" cy="365125"/>
          </a:xfrm>
        </p:spPr>
        <p:txBody>
          <a:bodyPr rtlCol="1"/>
          <a:lstStyle/>
          <a:p>
            <a:pPr algn="l" rtl="1"/>
            <a:fld id="{294A09A9-5501-47C1-A89A-A340965A2BE2}" type="slidenum">
              <a:rPr lang="ar-SA" smtClean="0"/>
              <a:pPr algn="l" rtl="1"/>
              <a:t>8</a:t>
            </a:fld>
            <a:endParaRPr lang="ar-SA" dirty="0"/>
          </a:p>
        </p:txBody>
      </p:sp>
      <p:sp>
        <p:nvSpPr>
          <p:cNvPr id="3" name="Down Ribbon 2"/>
          <p:cNvSpPr/>
          <p:nvPr/>
        </p:nvSpPr>
        <p:spPr>
          <a:xfrm>
            <a:off x="2406324" y="196948"/>
            <a:ext cx="8003767" cy="1316057"/>
          </a:xfrm>
          <a:prstGeom prst="ribbon">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tx1"/>
                </a:solidFill>
              </a:rPr>
              <a:t>خصائص الازدواجية اللغوية</a:t>
            </a:r>
            <a:endParaRPr lang="en-US" sz="3200" b="1" dirty="0">
              <a:solidFill>
                <a:schemeClr val="tx1"/>
              </a:solidFill>
            </a:endParaRPr>
          </a:p>
        </p:txBody>
      </p:sp>
      <p:sp>
        <p:nvSpPr>
          <p:cNvPr id="6" name="TextBox 5"/>
          <p:cNvSpPr txBox="1"/>
          <p:nvPr/>
        </p:nvSpPr>
        <p:spPr>
          <a:xfrm>
            <a:off x="10005733" y="2103069"/>
            <a:ext cx="862535" cy="369332"/>
          </a:xfrm>
          <a:prstGeom prst="rect">
            <a:avLst/>
          </a:prstGeom>
          <a:noFill/>
        </p:spPr>
        <p:txBody>
          <a:bodyPr wrap="square" rtlCol="0">
            <a:spAutoFit/>
          </a:bodyPr>
          <a:lstStyle/>
          <a:p>
            <a:r>
              <a:rPr lang="ar-DZ" b="1" dirty="0" smtClean="0"/>
              <a:t>الوظيفة</a:t>
            </a:r>
            <a:endParaRPr lang="en-US" b="1" dirty="0"/>
          </a:p>
        </p:txBody>
      </p:sp>
      <p:sp>
        <p:nvSpPr>
          <p:cNvPr id="30" name="TextBox 29"/>
          <p:cNvSpPr txBox="1"/>
          <p:nvPr/>
        </p:nvSpPr>
        <p:spPr>
          <a:xfrm>
            <a:off x="7498758" y="2120863"/>
            <a:ext cx="894858" cy="369332"/>
          </a:xfrm>
          <a:prstGeom prst="rect">
            <a:avLst/>
          </a:prstGeom>
          <a:noFill/>
        </p:spPr>
        <p:txBody>
          <a:bodyPr wrap="square" rtlCol="0">
            <a:spAutoFit/>
          </a:bodyPr>
          <a:lstStyle/>
          <a:p>
            <a:r>
              <a:rPr lang="ar-DZ" b="1" dirty="0" smtClean="0"/>
              <a:t>المنزلة</a:t>
            </a:r>
            <a:endParaRPr lang="en-US" b="1" dirty="0"/>
          </a:p>
        </p:txBody>
      </p:sp>
      <p:sp>
        <p:nvSpPr>
          <p:cNvPr id="31" name="TextBox 30"/>
          <p:cNvSpPr txBox="1"/>
          <p:nvPr/>
        </p:nvSpPr>
        <p:spPr>
          <a:xfrm>
            <a:off x="4951828" y="2171309"/>
            <a:ext cx="1514322" cy="369332"/>
          </a:xfrm>
          <a:prstGeom prst="rect">
            <a:avLst/>
          </a:prstGeom>
          <a:noFill/>
        </p:spPr>
        <p:txBody>
          <a:bodyPr wrap="square" rtlCol="0">
            <a:spAutoFit/>
          </a:bodyPr>
          <a:lstStyle/>
          <a:p>
            <a:r>
              <a:rPr lang="ar-DZ" b="1" dirty="0" smtClean="0"/>
              <a:t>الانتاج الأدبي</a:t>
            </a:r>
            <a:endParaRPr lang="en-US" b="1" dirty="0"/>
          </a:p>
        </p:txBody>
      </p:sp>
      <p:sp>
        <p:nvSpPr>
          <p:cNvPr id="32" name="TextBox 31"/>
          <p:cNvSpPr txBox="1"/>
          <p:nvPr/>
        </p:nvSpPr>
        <p:spPr>
          <a:xfrm>
            <a:off x="3024554" y="2210791"/>
            <a:ext cx="1252024" cy="369332"/>
          </a:xfrm>
          <a:prstGeom prst="rect">
            <a:avLst/>
          </a:prstGeom>
          <a:noFill/>
        </p:spPr>
        <p:txBody>
          <a:bodyPr wrap="square" rtlCol="0">
            <a:spAutoFit/>
          </a:bodyPr>
          <a:lstStyle/>
          <a:p>
            <a:pPr algn="ctr"/>
            <a:r>
              <a:rPr lang="ar-DZ" b="1" dirty="0" smtClean="0"/>
              <a:t>الاكتساب</a:t>
            </a:r>
            <a:endParaRPr lang="en-US" b="1" dirty="0"/>
          </a:p>
        </p:txBody>
      </p:sp>
      <p:sp>
        <p:nvSpPr>
          <p:cNvPr id="33" name="TextBox 32"/>
          <p:cNvSpPr txBox="1"/>
          <p:nvPr/>
        </p:nvSpPr>
        <p:spPr>
          <a:xfrm>
            <a:off x="998806" y="2120863"/>
            <a:ext cx="1055077" cy="646331"/>
          </a:xfrm>
          <a:prstGeom prst="rect">
            <a:avLst/>
          </a:prstGeom>
          <a:noFill/>
        </p:spPr>
        <p:txBody>
          <a:bodyPr wrap="square" rtlCol="0">
            <a:spAutoFit/>
          </a:bodyPr>
          <a:lstStyle/>
          <a:p>
            <a:pPr algn="ctr"/>
            <a:r>
              <a:rPr lang="ar-DZ" b="1" dirty="0" smtClean="0"/>
              <a:t>المعيارية أو التقنيين</a:t>
            </a:r>
            <a:endParaRPr lang="en-US" b="1" dirty="0"/>
          </a:p>
        </p:txBody>
      </p:sp>
    </p:spTree>
    <p:extLst>
      <p:ext uri="{BB962C8B-B14F-4D97-AF65-F5344CB8AC3E}">
        <p14:creationId xmlns:p14="http://schemas.microsoft.com/office/powerpoint/2010/main" val="700209266"/>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8" name="عنصر نائب للنص 97">
            <a:extLst>
              <a:ext uri="{FF2B5EF4-FFF2-40B4-BE49-F238E27FC236}">
                <a16:creationId xmlns:a16="http://schemas.microsoft.com/office/drawing/2014/main" id="{D6D93707-F417-1042-960C-063655258BEE}"/>
              </a:ext>
            </a:extLst>
          </p:cNvPr>
          <p:cNvSpPr>
            <a:spLocks noGrp="1"/>
          </p:cNvSpPr>
          <p:nvPr>
            <p:ph type="body" sz="quarter" idx="33"/>
          </p:nvPr>
        </p:nvSpPr>
        <p:spPr>
          <a:xfrm flipH="1">
            <a:off x="1075111" y="5846915"/>
            <a:ext cx="2312988" cy="447675"/>
          </a:xfrm>
        </p:spPr>
        <p:txBody>
          <a:bodyPr rtlCol="1"/>
          <a:lstStyle/>
          <a:p>
            <a:pPr rtl="1"/>
            <a:r>
              <a:rPr lang="ar-SA"/>
              <a:t>مطور المحتوى</a:t>
            </a:r>
          </a:p>
        </p:txBody>
      </p:sp>
      <p:sp>
        <p:nvSpPr>
          <p:cNvPr id="4" name="عنصر نائب للتذييل 3">
            <a:extLst>
              <a:ext uri="{FF2B5EF4-FFF2-40B4-BE49-F238E27FC236}">
                <a16:creationId xmlns:a16="http://schemas.microsoft.com/office/drawing/2014/main" id="{CCB98E66-B92A-4576-A5FD-4D6F7D6B5C2D}"/>
              </a:ext>
            </a:extLst>
          </p:cNvPr>
          <p:cNvSpPr>
            <a:spLocks noGrp="1"/>
          </p:cNvSpPr>
          <p:nvPr>
            <p:ph type="ftr" sz="quarter" idx="35"/>
          </p:nvPr>
        </p:nvSpPr>
        <p:spPr>
          <a:xfrm flipH="1">
            <a:off x="4038600" y="6356350"/>
            <a:ext cx="4114800" cy="365125"/>
          </a:xfrm>
        </p:spPr>
        <p:txBody>
          <a:bodyPr rtlCol="1"/>
          <a:lstStyle/>
          <a:p>
            <a:pPr algn="ctr" rtl="1"/>
            <a:r>
              <a:rPr lang="ar-SA" dirty="0"/>
              <a:t>عنوان العرض التقديمي</a:t>
            </a:r>
          </a:p>
        </p:txBody>
      </p:sp>
      <p:sp>
        <p:nvSpPr>
          <p:cNvPr id="5" name="عنصر نائب لرقم الشريحة 4">
            <a:extLst>
              <a:ext uri="{FF2B5EF4-FFF2-40B4-BE49-F238E27FC236}">
                <a16:creationId xmlns:a16="http://schemas.microsoft.com/office/drawing/2014/main" id="{87513C52-FE8E-40D2-B8C0-A0E6943569B8}"/>
              </a:ext>
            </a:extLst>
          </p:cNvPr>
          <p:cNvSpPr>
            <a:spLocks noGrp="1"/>
          </p:cNvSpPr>
          <p:nvPr>
            <p:ph type="sldNum" sz="quarter" idx="36"/>
          </p:nvPr>
        </p:nvSpPr>
        <p:spPr>
          <a:xfrm flipH="1">
            <a:off x="381000" y="6356350"/>
            <a:ext cx="1097692" cy="365125"/>
          </a:xfrm>
        </p:spPr>
        <p:txBody>
          <a:bodyPr rtlCol="1"/>
          <a:lstStyle/>
          <a:p>
            <a:pPr algn="l" rtl="1"/>
            <a:fld id="{294A09A9-5501-47C1-A89A-A340965A2BE2}" type="slidenum">
              <a:rPr lang="ar-SA" smtClean="0"/>
              <a:pPr algn="l" rtl="1"/>
              <a:t>9</a:t>
            </a:fld>
            <a:endParaRPr lang="ar-SA"/>
          </a:p>
        </p:txBody>
      </p:sp>
      <p:sp>
        <p:nvSpPr>
          <p:cNvPr id="3" name="Down Ribbon 2"/>
          <p:cNvSpPr/>
          <p:nvPr/>
        </p:nvSpPr>
        <p:spPr>
          <a:xfrm>
            <a:off x="2032000" y="257268"/>
            <a:ext cx="8496886" cy="1156700"/>
          </a:xfrm>
          <a:prstGeom prst="ribbon">
            <a:avLst>
              <a:gd name="adj1" fmla="val 8020"/>
              <a:gd name="adj2" fmla="val 5000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tx1"/>
                </a:solidFill>
              </a:rPr>
              <a:t>خصائص الازدواجية اللغوية</a:t>
            </a:r>
            <a:endParaRPr lang="en-US" sz="3200" b="1" dirty="0">
              <a:solidFill>
                <a:schemeClr val="tx1"/>
              </a:solidFill>
            </a:endParaRPr>
          </a:p>
        </p:txBody>
      </p:sp>
      <p:graphicFrame>
        <p:nvGraphicFramePr>
          <p:cNvPr id="33" name="Diagram 32"/>
          <p:cNvGraphicFramePr/>
          <p:nvPr>
            <p:extLst>
              <p:ext uri="{D42A27DB-BD31-4B8C-83A1-F6EECF244321}">
                <p14:modId xmlns:p14="http://schemas.microsoft.com/office/powerpoint/2010/main" val="1770230371"/>
              </p:ext>
            </p:extLst>
          </p:nvPr>
        </p:nvGraphicFramePr>
        <p:xfrm>
          <a:off x="1891323" y="1302808"/>
          <a:ext cx="9306559"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62667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33" grpId="0">
        <p:bldAsOne/>
      </p:bldGraphic>
    </p:bldLst>
  </p:timing>
</p:sld>
</file>

<file path=ppt/theme/theme1.xml><?xml version="1.0" encoding="utf-8"?>
<a:theme xmlns:a="http://schemas.openxmlformats.org/drawingml/2006/main" name="نسق Office">
  <a:themeElements>
    <a:clrScheme name="Dark Wood">
      <a:dk1>
        <a:srgbClr val="192A2E"/>
      </a:dk1>
      <a:lt1>
        <a:srgbClr val="FFFFFF"/>
      </a:lt1>
      <a:dk2>
        <a:srgbClr val="936959"/>
      </a:dk2>
      <a:lt2>
        <a:srgbClr val="576466"/>
      </a:lt2>
      <a:accent1>
        <a:srgbClr val="192A2E"/>
      </a:accent1>
      <a:accent2>
        <a:srgbClr val="41536D"/>
      </a:accent2>
      <a:accent3>
        <a:srgbClr val="7F3A33"/>
      </a:accent3>
      <a:accent4>
        <a:srgbClr val="B2714B"/>
      </a:accent4>
      <a:accent5>
        <a:srgbClr val="D5C9BD"/>
      </a:accent5>
      <a:accent6>
        <a:srgbClr val="8D9C95"/>
      </a:accent6>
      <a:hlink>
        <a:srgbClr val="EAEAEA"/>
      </a:hlink>
      <a:folHlink>
        <a:srgbClr val="954F72"/>
      </a:folHlink>
    </a:clrScheme>
    <a:fontScheme name="Dark Wood">
      <a:majorFont>
        <a:latin typeface="Bodoni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 Wood Template_Win32_AP_v2" id="{4A984475-42AF-40E6-ADFA-BA6DFC106E2D}" vid="{8B4A6F8D-3A21-4D69-B1B3-990AD4F90D96}"/>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774EAC-0F1F-4A67-94B0-E87123EB427D}">
  <ds:schemaRefs>
    <ds:schemaRef ds:uri="http://schemas.microsoft.com/sharepoint/v3/contenttype/forms"/>
  </ds:schemaRefs>
</ds:datastoreItem>
</file>

<file path=customXml/itemProps2.xml><?xml version="1.0" encoding="utf-8"?>
<ds:datastoreItem xmlns:ds="http://schemas.openxmlformats.org/officeDocument/2006/customXml" ds:itemID="{59D67692-B761-42C6-BA0F-08CECBC69358}">
  <ds:schemaRefs>
    <ds:schemaRef ds:uri="230e9df3-be65-4c73-a93b-d1236ebd677e"/>
    <ds:schemaRef ds:uri="http://purl.org/dc/terms/"/>
    <ds:schemaRef ds:uri="http://purl.org/dc/elements/1.1/"/>
    <ds:schemaRef ds:uri="http://schemas.microsoft.com/office/infopath/2007/PartnerControls"/>
    <ds:schemaRef ds:uri="http://www.w3.org/XML/1998/namespace"/>
    <ds:schemaRef ds:uri="http://schemas.microsoft.com/office/2006/documentManagement/types"/>
    <ds:schemaRef ds:uri="16c05727-aa75-4e4a-9b5f-8a80a1165891"/>
    <ds:schemaRef ds:uri="http://schemas.microsoft.com/sharepoint/v3"/>
    <ds:schemaRef ds:uri="http://schemas.openxmlformats.org/package/2006/metadata/core-properties"/>
    <ds:schemaRef ds:uri="71af3243-3dd4-4a8d-8c0d-dd76da1f02a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5FD9174-11F4-4491-AA69-FF67D01E0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1383</Words>
  <Application>Microsoft Office PowerPoint</Application>
  <PresentationFormat>Widescreen</PresentationFormat>
  <Paragraphs>160</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Next LT Pro</vt:lpstr>
      <vt:lpstr>Bodoni MT</vt:lpstr>
      <vt:lpstr>Tahoma</vt:lpstr>
      <vt:lpstr>Wingdings</vt:lpstr>
      <vt:lpstr>نسق Office</vt:lpstr>
      <vt:lpstr>  الازدواجية اللغوية</vt:lpstr>
      <vt:lpstr>خطة البحث</vt:lpstr>
      <vt:lpstr>مقدمة</vt:lpstr>
      <vt:lpstr>ماهي الازدواجية اللغوية والأسباب التي أدت الى ظهورها؟ وتتفرع عنها أسئلة:  ماهي أنواع الازدواجية اللغوية ؟و آثارها الناجمة؟</vt:lpstr>
      <vt:lpstr>PowerPoint Presentation</vt:lpstr>
      <vt:lpstr>PowerPoint Presentation</vt:lpstr>
      <vt:lpstr>PowerPoint Presentation</vt:lpstr>
      <vt:lpstr>PowerPoint Presentation</vt:lpstr>
      <vt:lpstr>PowerPoint Presentation</vt:lpstr>
      <vt:lpstr>PowerPoint Presentation</vt:lpstr>
      <vt:lpstr>أنواع الازدواجية اللغوية</vt:lpstr>
      <vt:lpstr>PowerPoint Presentation</vt:lpstr>
      <vt:lpstr>الازدواجية اللغوية بين الايجابية والسلبية</vt:lpstr>
      <vt:lpstr>الحلول المقترحة لمشكلة الازدواجية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2021-07-19T06:35:12Z</dcterms:created>
  <dcterms:modified xsi:type="dcterms:W3CDTF">2024-03-04T17:47:03Z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