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307" r:id="rId6"/>
    <p:sldId id="306" r:id="rId7"/>
    <p:sldId id="308" r:id="rId8"/>
    <p:sldId id="309" r:id="rId9"/>
    <p:sldId id="261" r:id="rId10"/>
    <p:sldId id="274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95" r:id="rId23"/>
    <p:sldId id="296" r:id="rId24"/>
    <p:sldId id="297" r:id="rId25"/>
    <p:sldId id="298" r:id="rId26"/>
    <p:sldId id="299" r:id="rId27"/>
    <p:sldId id="300" r:id="rId28"/>
    <p:sldId id="276" r:id="rId29"/>
    <p:sldId id="277" r:id="rId30"/>
    <p:sldId id="282" r:id="rId31"/>
    <p:sldId id="283" r:id="rId32"/>
    <p:sldId id="278" r:id="rId33"/>
    <p:sldId id="281" r:id="rId34"/>
    <p:sldId id="279" r:id="rId35"/>
    <p:sldId id="280" r:id="rId36"/>
    <p:sldId id="301" r:id="rId37"/>
    <p:sldId id="302" r:id="rId38"/>
    <p:sldId id="284" r:id="rId39"/>
    <p:sldId id="286" r:id="rId40"/>
    <p:sldId id="287" r:id="rId41"/>
    <p:sldId id="291" r:id="rId42"/>
    <p:sldId id="290" r:id="rId4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168" userDrawn="1">
          <p15:clr>
            <a:srgbClr val="A4A3A4"/>
          </p15:clr>
        </p15:guide>
        <p15:guide id="2" pos="52" userDrawn="1">
          <p15:clr>
            <a:srgbClr val="A4A3A4"/>
          </p15:clr>
        </p15:guide>
        <p15:guide id="3" pos="6357" userDrawn="1">
          <p15:clr>
            <a:srgbClr val="A4A3A4"/>
          </p15:clr>
        </p15:guide>
        <p15:guide id="4" pos="4747" userDrawn="1">
          <p15:clr>
            <a:srgbClr val="A4A3A4"/>
          </p15:clr>
        </p15:guide>
        <p15:guide id="5" pos="1617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4FC8"/>
    <a:srgbClr val="F3A274"/>
    <a:srgbClr val="843E0A"/>
    <a:srgbClr val="FCB086"/>
    <a:srgbClr val="D097F5"/>
    <a:srgbClr val="1F1D26"/>
    <a:srgbClr val="00A238"/>
    <a:srgbClr val="197874"/>
    <a:srgbClr val="E40122"/>
    <a:srgbClr val="EDC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56" y="-76"/>
      </p:cViewPr>
      <p:guideLst>
        <p:guide orient="horz" pos="2160"/>
        <p:guide pos="3168"/>
        <p:guide pos="52"/>
        <p:guide pos="6357"/>
        <p:guide pos="4747"/>
        <p:guide pos="16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pPr/>
              <a:t>29/10/1444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pPr/>
              <a:t>29/10/1444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pPr/>
              <a:t>29/10/1444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pPr/>
              <a:t>29/10/1444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pPr/>
              <a:t>29/10/1444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pPr/>
              <a:t>29/10/1444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pPr/>
              <a:t>29/10/1444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pPr/>
              <a:t>29/10/1444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pPr/>
              <a:t>29/10/1444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pPr/>
              <a:t>29/10/1444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pPr/>
              <a:t>29/10/1444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pPr/>
              <a:t>29/10/1444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18.png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15.png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19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22.png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21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23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26.png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40" Type="http://schemas.openxmlformats.org/officeDocument/2006/relationships/image" Target="../media/image27.png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28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30.png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29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32.png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31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34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36.png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35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40" Type="http://schemas.openxmlformats.org/officeDocument/2006/relationships/image" Target="../media/image37.png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38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39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0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4.png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39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0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39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0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39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1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39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1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43.png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2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4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5.png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42" Type="http://schemas.openxmlformats.org/officeDocument/2006/relationships/slide" Target="slide7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slide" Target="slide5.xml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41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40" Type="http://schemas.openxmlformats.org/officeDocument/2006/relationships/slide" Target="slide6.xml"/><Relationship Id="rId45" Type="http://schemas.openxmlformats.org/officeDocument/2006/relationships/image" Target="../media/image8.png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4" Type="http://schemas.openxmlformats.org/officeDocument/2006/relationships/slide" Target="slide8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43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5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47.png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6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49.png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8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10.png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40" Type="http://schemas.openxmlformats.org/officeDocument/2006/relationships/image" Target="../media/image11.png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9.png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40" Type="http://schemas.openxmlformats.org/officeDocument/2006/relationships/image" Target="../media/image12.png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11.png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40" Type="http://schemas.openxmlformats.org/officeDocument/2006/relationships/image" Target="../media/image13.png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11.png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40" Type="http://schemas.openxmlformats.org/officeDocument/2006/relationships/image" Target="../media/image14.png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صورة 64">
            <a:extLst>
              <a:ext uri="{FF2B5EF4-FFF2-40B4-BE49-F238E27FC236}">
                <a16:creationId xmlns:a16="http://schemas.microsoft.com/office/drawing/2014/main" xmlns="" id="{BE8B38D2-46EB-4A3C-BA4B-F13AA8968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9812" y="2666423"/>
            <a:ext cx="3552375" cy="31392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F48ADEB7-A5E7-406E-B0B6-9B0EBD5B96D9}"/>
              </a:ext>
            </a:extLst>
          </p:cNvPr>
          <p:cNvSpPr/>
          <p:nvPr/>
        </p:nvSpPr>
        <p:spPr>
          <a:xfrm>
            <a:off x="795255" y="1790961"/>
            <a:ext cx="1060148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العلاقات والدوال النسبية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الاحتمال باستعمال التباديل والتوافيق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D6080E74-846F-49B4-8C27-00C6CF650E9A}"/>
              </a:ext>
            </a:extLst>
          </p:cNvPr>
          <p:cNvSpPr/>
          <p:nvPr/>
        </p:nvSpPr>
        <p:spPr>
          <a:xfrm>
            <a:off x="6335755" y="1193526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الأول </a:t>
            </a:r>
            <a:endParaRPr lang="ar-SA" sz="24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xmlns="" id="{77AC4E47-D63D-47E1-950D-773E2D45E140}"/>
              </a:ext>
            </a:extLst>
          </p:cNvPr>
          <p:cNvSpPr/>
          <p:nvPr/>
        </p:nvSpPr>
        <p:spPr>
          <a:xfrm>
            <a:off x="4956851" y="1205604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الثاني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xmlns="" val="2952308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xmlns="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xmlns="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xmlns="" id="{4A29F7E5-A2FC-42C9-8E3B-6ADD12D15885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xmlns="" id="{DBC7295E-BC3B-420A-BC94-9055AC4C18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xmlns="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xmlns="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7" action="ppaction://hlinksldjump"/>
            <a:extLst>
              <a:ext uri="{FF2B5EF4-FFF2-40B4-BE49-F238E27FC236}">
                <a16:creationId xmlns:a16="http://schemas.microsoft.com/office/drawing/2014/main" xmlns="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xmlns="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xmlns="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xmlns="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xmlns="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xmlns="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B2B2A455-2852-40DA-9DD1-0CBC63A5E69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939CAFF7-6486-47A0-A3D2-9E6D8EB7D89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CA352C9F-FC59-4738-8A9F-88D9B6D3E73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556BF3E8-81D1-4A13-92E1-DF767FD1243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6CBB860D-5121-4C87-A0BF-91DF31104AA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AA150D85-CE70-486E-832B-59888F1D054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4C289B40-6B37-4FD0-8755-17E722FC205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C32D2203-5EF0-4291-B5E4-71E4010F4B7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54FC2E92-4BBC-4C05-952C-71765843E3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7608A9CE-1415-4990-9720-C1D7CF551F0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xmlns="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xmlns="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xmlns="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xmlns="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762D3E8A-A47C-4637-A214-9CCCADCAC08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6067AAD1-DBAC-4A28-A960-67BEAD048B19}"/>
              </a:ext>
            </a:extLst>
          </p:cNvPr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155952" y="181563"/>
            <a:ext cx="9825704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68506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:a16="http://schemas.microsoft.com/office/drawing/2014/main" xmlns="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:a16="http://schemas.microsoft.com/office/drawing/2014/main" xmlns="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5" action="ppaction://hlinksldjump"/>
            <a:extLst>
              <a:ext uri="{FF2B5EF4-FFF2-40B4-BE49-F238E27FC236}">
                <a16:creationId xmlns:a16="http://schemas.microsoft.com/office/drawing/2014/main" xmlns="" id="{305C673F-E57F-494F-AB4A-C9B7736DC48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6" action="ppaction://hlinksldjump"/>
            <a:extLst>
              <a:ext uri="{FF2B5EF4-FFF2-40B4-BE49-F238E27FC236}">
                <a16:creationId xmlns:a16="http://schemas.microsoft.com/office/drawing/2014/main" xmlns="" id="{A0F9D358-3454-4C55-AD22-87A49F8BC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xmlns="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xmlns="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7" action="ppaction://hlinksldjump"/>
            <a:extLst>
              <a:ext uri="{FF2B5EF4-FFF2-40B4-BE49-F238E27FC236}">
                <a16:creationId xmlns:a16="http://schemas.microsoft.com/office/drawing/2014/main" xmlns="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xmlns="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xmlns="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xmlns="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:a16="http://schemas.microsoft.com/office/drawing/2014/main" xmlns="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:a16="http://schemas.microsoft.com/office/drawing/2014/main" xmlns="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1B98B51-0D9D-45CA-A34C-0A403575859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7" action="ppaction://hlinksldjump"/>
            <a:extLst>
              <a:ext uri="{FF2B5EF4-FFF2-40B4-BE49-F238E27FC236}">
                <a16:creationId xmlns:a16="http://schemas.microsoft.com/office/drawing/2014/main" xmlns="" id="{FFEAA85C-1A6F-4343-8C79-A7E30991635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xmlns="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xmlns="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xmlns="" id="{C499F516-84B5-4DAE-8CBA-7EF942D0AE7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xmlns="" id="{506C7407-D1AA-47F6-A68D-627A1406020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xmlns="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4" action="ppaction://hlinksldjump"/>
            <a:extLst>
              <a:ext uri="{FF2B5EF4-FFF2-40B4-BE49-F238E27FC236}">
                <a16:creationId xmlns:a16="http://schemas.microsoft.com/office/drawing/2014/main" xmlns="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5" action="ppaction://hlinksldjump"/>
            <a:extLst>
              <a:ext uri="{FF2B5EF4-FFF2-40B4-BE49-F238E27FC236}">
                <a16:creationId xmlns:a16="http://schemas.microsoft.com/office/drawing/2014/main" xmlns="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6" action="ppaction://hlinksldjump"/>
            <a:extLst>
              <a:ext uri="{FF2B5EF4-FFF2-40B4-BE49-F238E27FC236}">
                <a16:creationId xmlns:a16="http://schemas.microsoft.com/office/drawing/2014/main" xmlns="" id="{78F238C1-DBFA-4CDD-9E04-43C9EB37A29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7" action="ppaction://hlinksldjump"/>
            <a:extLst>
              <a:ext uri="{FF2B5EF4-FFF2-40B4-BE49-F238E27FC236}">
                <a16:creationId xmlns:a16="http://schemas.microsoft.com/office/drawing/2014/main" xmlns="" id="{851FC41A-6001-4649-A075-F45843FCF49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xmlns="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xmlns="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0" action="ppaction://hlinksldjump"/>
            <a:extLst>
              <a:ext uri="{FF2B5EF4-FFF2-40B4-BE49-F238E27FC236}">
                <a16:creationId xmlns:a16="http://schemas.microsoft.com/office/drawing/2014/main" xmlns="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1" action="ppaction://hlinksldjump"/>
            <a:extLst>
              <a:ext uri="{FF2B5EF4-FFF2-40B4-BE49-F238E27FC236}">
                <a16:creationId xmlns:a16="http://schemas.microsoft.com/office/drawing/2014/main" xmlns="" id="{F3397C2F-945C-410B-B7E9-B43E32692C9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2" action="ppaction://hlinksldjump"/>
            <a:extLst>
              <a:ext uri="{FF2B5EF4-FFF2-40B4-BE49-F238E27FC236}">
                <a16:creationId xmlns:a16="http://schemas.microsoft.com/office/drawing/2014/main" xmlns="" id="{F9825FE7-44AA-43F6-B83C-F1C2900F109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3" action="ppaction://hlinksldjump"/>
            <a:extLst>
              <a:ext uri="{FF2B5EF4-FFF2-40B4-BE49-F238E27FC236}">
                <a16:creationId xmlns:a16="http://schemas.microsoft.com/office/drawing/2014/main" xmlns="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4" action="ppaction://hlinksldjump"/>
            <a:extLst>
              <a:ext uri="{FF2B5EF4-FFF2-40B4-BE49-F238E27FC236}">
                <a16:creationId xmlns:a16="http://schemas.microsoft.com/office/drawing/2014/main" xmlns="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5" action="ppaction://hlinksldjump"/>
            <a:extLst>
              <a:ext uri="{FF2B5EF4-FFF2-40B4-BE49-F238E27FC236}">
                <a16:creationId xmlns:a16="http://schemas.microsoft.com/office/drawing/2014/main" xmlns="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6" action="ppaction://hlinksldjump"/>
            <a:extLst>
              <a:ext uri="{FF2B5EF4-FFF2-40B4-BE49-F238E27FC236}">
                <a16:creationId xmlns:a16="http://schemas.microsoft.com/office/drawing/2014/main" xmlns="" id="{69F044D7-34C7-4E42-8F68-979701D5A73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7" action="ppaction://hlinksldjump"/>
            <a:extLst>
              <a:ext uri="{FF2B5EF4-FFF2-40B4-BE49-F238E27FC236}">
                <a16:creationId xmlns:a16="http://schemas.microsoft.com/office/drawing/2014/main" xmlns="" id="{4B306893-44AF-4C57-96DF-05352D2396C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xmlns="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xmlns="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xmlns="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xmlns="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xmlns="" id="{4CF58883-07ED-45CC-A1D9-4EE6F1A5371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94FCC801-2B57-468A-88FC-D5462C2EC2C2}"/>
              </a:ext>
            </a:extLst>
          </p:cNvPr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5637747" y="110148"/>
            <a:ext cx="4375052" cy="36576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3FE5F1C-7D3B-4A1F-A4A7-8AED5B16F4ED}"/>
              </a:ext>
            </a:extLst>
          </p:cNvPr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255412" y="659413"/>
            <a:ext cx="9633204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129958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xmlns="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xmlns="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xmlns="" id="{481ED267-B30D-4C66-8A12-A69591E1BD6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xmlns="" id="{C24E9C95-9C60-40A8-9A49-349E22879E6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xmlns="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xmlns="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7" action="ppaction://hlinksldjump"/>
            <a:extLst>
              <a:ext uri="{FF2B5EF4-FFF2-40B4-BE49-F238E27FC236}">
                <a16:creationId xmlns:a16="http://schemas.microsoft.com/office/drawing/2014/main" xmlns="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xmlns="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xmlns="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xmlns="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xmlns="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xmlns="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1FD1695-BC59-4218-9A7B-09C1BC234B9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C5354F5B-1197-4C7E-91C1-8E0EB9633CA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4E3ED324-0E88-4B02-AB5B-8DB97F7A45B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4CDC93BD-6917-49A4-B64B-F35F42E58B3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6606CA27-31E0-4127-87A2-635E4215EC0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C2E4CB9E-C0F3-496F-844B-804B730A469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B976F9D1-FE92-41F4-B05D-B087EDCC32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733476DE-702A-4A66-9BA9-9C5810803FE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E53AED44-5306-4A25-B2CD-36223E65B39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E7606A1F-4324-4010-86AB-329954082CF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xmlns="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xmlns="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xmlns="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xmlns="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xmlns="" id="{22F11031-B1D2-4D33-8D97-13CCA5CD496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F1F92E1E-821C-49AE-A291-A92E22E75C10}"/>
              </a:ext>
            </a:extLst>
          </p:cNvPr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160149" y="172139"/>
            <a:ext cx="9819725" cy="1005840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7DD5EE01-2988-471B-BCCA-FDE8501E5A1A}"/>
              </a:ext>
            </a:extLst>
          </p:cNvPr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83139" y="1218780"/>
            <a:ext cx="978354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86925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xmlns="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xmlns="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xmlns="" id="{D05CB73E-A831-4A87-86DF-C81B84CBE54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xmlns="" id="{AA6BA4AB-FBC1-4256-958B-D2F40A7732B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xmlns="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xmlns="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xmlns="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xmlns="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xmlns="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xmlns="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xmlns="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xmlns="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403578B8-3DB0-4231-8DD5-5A23133D64B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31CDD335-D525-4CC3-B3E7-8E28E51C837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E4A90540-0630-4A32-8B97-D47D3B84250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C3BAF868-774F-490C-9AD0-829E2703635F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E80D8407-6815-4CC0-BCCB-2184CE42A5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562E1234-B69E-4442-A9F5-53EF36E84CE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718FD26C-3BFB-42D9-A96A-00B366FC520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D369CF7E-583B-4EBB-B2B3-0AC6EB083325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6DB7612B-60FB-442B-9397-E3BD22B68E9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7EAA4790-B18D-4A4D-B359-C06EB03522F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xmlns="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xmlns="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xmlns="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4F54801F-1B52-4D33-8A05-72F801A373F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0ACDC7E3-D829-49D4-AE31-908FC67AB6B7}"/>
              </a:ext>
            </a:extLst>
          </p:cNvPr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1034671" y="200439"/>
            <a:ext cx="8119872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340406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:a16="http://schemas.microsoft.com/office/drawing/2014/main" xmlns="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:a16="http://schemas.microsoft.com/office/drawing/2014/main" xmlns="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5" action="ppaction://hlinksldjump"/>
            <a:extLst>
              <a:ext uri="{FF2B5EF4-FFF2-40B4-BE49-F238E27FC236}">
                <a16:creationId xmlns:a16="http://schemas.microsoft.com/office/drawing/2014/main" xmlns="" id="{E0265D83-9601-4C84-8903-2D7610EA2E8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6" action="ppaction://hlinksldjump"/>
            <a:extLst>
              <a:ext uri="{FF2B5EF4-FFF2-40B4-BE49-F238E27FC236}">
                <a16:creationId xmlns:a16="http://schemas.microsoft.com/office/drawing/2014/main" xmlns="" id="{C81A9172-783E-410C-9D03-E0740EC6B7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xmlns="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xmlns="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7" action="ppaction://hlinksldjump"/>
            <a:extLst>
              <a:ext uri="{FF2B5EF4-FFF2-40B4-BE49-F238E27FC236}">
                <a16:creationId xmlns:a16="http://schemas.microsoft.com/office/drawing/2014/main" xmlns="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xmlns="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xmlns="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xmlns="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8" action="ppaction://hlinksldjump"/>
            <a:extLst>
              <a:ext uri="{FF2B5EF4-FFF2-40B4-BE49-F238E27FC236}">
                <a16:creationId xmlns:a16="http://schemas.microsoft.com/office/drawing/2014/main" xmlns="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9" action="ppaction://hlinksldjump"/>
            <a:extLst>
              <a:ext uri="{FF2B5EF4-FFF2-40B4-BE49-F238E27FC236}">
                <a16:creationId xmlns:a16="http://schemas.microsoft.com/office/drawing/2014/main" xmlns="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00ECD264-9A92-4BE0-8232-5D551EF8C07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FC7C0D3E-2AE7-4BC0-A4CB-070BEB1F9FE4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xmlns="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xmlns="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xmlns="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1" action="ppaction://hlinksldjump"/>
            <a:extLst>
              <a:ext uri="{FF2B5EF4-FFF2-40B4-BE49-F238E27FC236}">
                <a16:creationId xmlns:a16="http://schemas.microsoft.com/office/drawing/2014/main" xmlns="" id="{7C57B310-7C2F-403B-AEAD-24F88C70B2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2" action="ppaction://hlinksldjump"/>
            <a:extLst>
              <a:ext uri="{FF2B5EF4-FFF2-40B4-BE49-F238E27FC236}">
                <a16:creationId xmlns:a16="http://schemas.microsoft.com/office/drawing/2014/main" xmlns="" id="{D9C37115-FCFF-4995-8F7A-E5BA8C3551C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xmlns="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xmlns="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xmlns="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6" action="ppaction://hlinksldjump"/>
            <a:extLst>
              <a:ext uri="{FF2B5EF4-FFF2-40B4-BE49-F238E27FC236}">
                <a16:creationId xmlns:a16="http://schemas.microsoft.com/office/drawing/2014/main" xmlns="" id="{4F4787C3-73E9-4148-A77C-CF19A5C0895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7" action="ppaction://hlinksldjump"/>
            <a:extLst>
              <a:ext uri="{FF2B5EF4-FFF2-40B4-BE49-F238E27FC236}">
                <a16:creationId xmlns:a16="http://schemas.microsoft.com/office/drawing/2014/main" xmlns="" id="{2C326073-8FC1-4E5C-A5B2-B9D1BB4EE69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8" action="ppaction://hlinksldjump"/>
            <a:extLst>
              <a:ext uri="{FF2B5EF4-FFF2-40B4-BE49-F238E27FC236}">
                <a16:creationId xmlns:a16="http://schemas.microsoft.com/office/drawing/2014/main" xmlns="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9" action="ppaction://hlinksldjump"/>
            <a:extLst>
              <a:ext uri="{FF2B5EF4-FFF2-40B4-BE49-F238E27FC236}">
                <a16:creationId xmlns:a16="http://schemas.microsoft.com/office/drawing/2014/main" xmlns="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0" action="ppaction://hlinksldjump"/>
            <a:extLst>
              <a:ext uri="{FF2B5EF4-FFF2-40B4-BE49-F238E27FC236}">
                <a16:creationId xmlns:a16="http://schemas.microsoft.com/office/drawing/2014/main" xmlns="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1" action="ppaction://hlinksldjump"/>
            <a:extLst>
              <a:ext uri="{FF2B5EF4-FFF2-40B4-BE49-F238E27FC236}">
                <a16:creationId xmlns:a16="http://schemas.microsoft.com/office/drawing/2014/main" xmlns="" id="{CA969E13-60E8-4469-B1FF-B218300D45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2" action="ppaction://hlinksldjump"/>
            <a:extLst>
              <a:ext uri="{FF2B5EF4-FFF2-40B4-BE49-F238E27FC236}">
                <a16:creationId xmlns:a16="http://schemas.microsoft.com/office/drawing/2014/main" xmlns="" id="{A98A8C63-589C-4477-B21F-D1F07F7173F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3" action="ppaction://hlinksldjump"/>
            <a:extLst>
              <a:ext uri="{FF2B5EF4-FFF2-40B4-BE49-F238E27FC236}">
                <a16:creationId xmlns:a16="http://schemas.microsoft.com/office/drawing/2014/main" xmlns="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4" action="ppaction://hlinksldjump"/>
            <a:extLst>
              <a:ext uri="{FF2B5EF4-FFF2-40B4-BE49-F238E27FC236}">
                <a16:creationId xmlns:a16="http://schemas.microsoft.com/office/drawing/2014/main" xmlns="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5" action="ppaction://hlinksldjump"/>
            <a:extLst>
              <a:ext uri="{FF2B5EF4-FFF2-40B4-BE49-F238E27FC236}">
                <a16:creationId xmlns:a16="http://schemas.microsoft.com/office/drawing/2014/main" xmlns="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6" action="ppaction://hlinksldjump"/>
            <a:extLst>
              <a:ext uri="{FF2B5EF4-FFF2-40B4-BE49-F238E27FC236}">
                <a16:creationId xmlns:a16="http://schemas.microsoft.com/office/drawing/2014/main" xmlns="" id="{6C3A31DB-B9A4-40C1-9EBF-BA19B88961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7" action="ppaction://hlinksldjump"/>
            <a:extLst>
              <a:ext uri="{FF2B5EF4-FFF2-40B4-BE49-F238E27FC236}">
                <a16:creationId xmlns:a16="http://schemas.microsoft.com/office/drawing/2014/main" xmlns="" id="{EC69FFC0-0AB9-47FA-BFB9-77AB3C99BA41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xmlns="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xmlns="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xmlns="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xmlns="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hlinkClick r:id="rId28" action="ppaction://hlinksldjump"/>
            <a:extLst>
              <a:ext uri="{FF2B5EF4-FFF2-40B4-BE49-F238E27FC236}">
                <a16:creationId xmlns:a16="http://schemas.microsoft.com/office/drawing/2014/main" xmlns="" id="{7BC82C85-BCAB-4ED1-9FB1-C7B65D8758B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4F2ABB1E-60A1-4C65-8EB6-8181582615AA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0890" y="123500"/>
            <a:ext cx="4009285" cy="457200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xmlns="" id="{57D69051-8193-4D98-8E4A-1C73120BBDF4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144" y="682122"/>
            <a:ext cx="9221142" cy="123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187608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xmlns="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xmlns="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xmlns="" id="{2898E9F3-E552-412E-9915-22C3D115046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xmlns="" id="{9BF33CE1-1C1C-402E-BE75-2CED94DEA06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xmlns="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xmlns="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xmlns="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xmlns="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xmlns="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xmlns="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xmlns="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xmlns="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B62D5C81-91B4-439D-AEEC-A93CF70057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5319995B-A828-46D8-ABBA-59051979AA1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D2CCB83A-75C5-4B10-9BEF-207BB1433BA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777F82D3-CB91-4ADB-A7CF-E66C6038A16C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FE7CA9F3-A23F-4A97-ACCB-DDEB824DCBA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7627256E-5CA5-4A9C-B22C-652B796F4B0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909B5CAE-4C9D-49E1-97FE-24C3A3472E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FE9D2113-7F2D-4258-90EE-CA1442EC0C4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279EC17C-F02C-4292-953D-D9515DAD842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2FE1E2F8-6D2E-4D03-A425-2DD5704B4DD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xmlns="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xmlns="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xmlns="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xmlns="" id="{032D7455-6CA2-4DC1-95ED-A2838A63F9F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xmlns="" id="{3F93D4DF-C72E-4F23-874E-801EFBFC6F83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822" y="188647"/>
            <a:ext cx="9100234" cy="267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352775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xmlns="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xmlns="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8A904F-0408-4122-A075-824157AA9A1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xmlns="" id="{6F8AFF61-0DDD-46B4-85F9-C8F93E8252C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xmlns="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xmlns="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xmlns="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xmlns="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xmlns="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xmlns="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xmlns="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xmlns="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775536E3-3D96-467D-91B5-649F7CE8067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847C54CF-CA17-45FA-96BF-9DE5D839585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99008630-C2DF-4273-B8EB-B8A195BEEE2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E8F8CEF1-9C34-45EE-AB6B-FB591182BF7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331F9C10-C2DB-4FDC-8129-F47D19DDC2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5CB09342-EB28-4B69-9AF2-035B0F93F34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2234355D-E834-414D-A175-E5C5C00E6A6B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FA8F6759-1341-4976-96D3-530D1BBD82A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DB482373-A505-4FC8-B542-EE49AFBB676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FEA73A92-5529-4B61-8997-1A41DE6EC8E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xmlns="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xmlns="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xmlns="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hlinkClick r:id="rId28" action="ppaction://hlinksldjump"/>
            <a:extLst>
              <a:ext uri="{FF2B5EF4-FFF2-40B4-BE49-F238E27FC236}">
                <a16:creationId xmlns:a16="http://schemas.microsoft.com/office/drawing/2014/main" xmlns="" id="{504BC7DA-E412-4B4F-B176-CE4A71BF111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33AEAB8C-5D80-40EF-8FCA-59EE85A09025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983" y="247721"/>
            <a:ext cx="8936017" cy="27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938134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xmlns="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xmlns="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xmlns="" id="{D192F7A7-647F-4568-8F02-A19D19B3E7E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xmlns="" id="{92915DE7-63BF-42EA-9584-C1233AE0E64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xmlns="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xmlns="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xmlns="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xmlns="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xmlns="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xmlns="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xmlns="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xmlns="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28693B7F-76C2-4974-A8C8-3DCFE6DF570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865B572C-75FB-4908-A3EB-18817FE2BDEE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4E50DB12-F498-4BC1-AC49-4A476C23D466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EF831C87-2B35-4F95-914F-BAF19F4858A0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60B167D1-D1EE-43D6-A172-5F1235FF942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907B3D7F-3714-462E-85CA-08EE2E6FFCC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226F82D1-A22E-473A-8106-079C95B53FE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8B3EEA0C-5A69-4BEF-8B49-99F9031E0CC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57356B19-D21A-474E-9252-7F9A329728F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00F30F3D-ECB3-4890-B98D-6636120158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xmlns="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xmlns="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xmlns="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xmlns="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xmlns="" id="{AD50B4ED-1E35-4E52-BF33-4816050E557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xmlns="" id="{92388EC3-2336-4AAA-BAE2-A2226684097E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3867" y="169118"/>
            <a:ext cx="4403755" cy="365760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xmlns="" id="{B3011795-3EEC-4FB9-A8C5-3AEF5F9351C2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111" y="786735"/>
            <a:ext cx="9548160" cy="12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162036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xmlns="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xmlns="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xmlns="" id="{525F2199-32E8-4B78-BCF4-FBB4EBB138A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xmlns="" id="{16EDD2A1-21FD-40F2-938B-C50DCFDDBBD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xmlns="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xmlns="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xmlns="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xmlns="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xmlns="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xmlns="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xmlns="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xmlns="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BCB0C216-6ECC-438F-8EBC-5E064C909E3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A105E169-BD78-4721-96B2-D5FCA18978E8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5313F28A-1DA4-400E-B19C-6ED2B0ACE6E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02069B1A-A17F-48C0-94C8-71440F1EDAA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D5581966-0959-4F69-AF09-FAFCD077E8A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80F10199-C849-49F8-B48F-EFF90E300E1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3B6EAADF-AB0E-4F33-B0A0-C7BC18CA033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F4B363B3-0A8A-432D-B374-291A7ECD9B01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A6B5D299-4A29-463A-A016-B6188C43812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6027D05A-EE53-4B46-A383-EF5B1AD16E36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xmlns="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xmlns="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xmlns="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xmlns="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xmlns="" id="{ABD4B630-7272-4ED6-9283-2B79F1CD5D1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xmlns="" id="{FFC9F2BE-5BC0-4303-92A7-9AEB34B093B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474" y="236031"/>
            <a:ext cx="8969174" cy="89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365888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xmlns="" id="{5CDC7266-0C73-4D7E-9A97-4E605F0DB92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xmlns="" id="{D5E03AB5-170D-4A7F-ACEC-7E5D1F02E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xmlns="" id="{B5295BE8-EE94-4265-A03D-CDD2042C48D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xmlns="" id="{EF5EFBFF-BC43-4FBE-AEF3-99AD61DF687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xmlns="" id="{F80F2C3D-E88C-4E25-AD11-AFD0CFD125DE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xmlns="" id="{27063CE4-F27D-430C-AAA1-5A5B0274FBF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xmlns="" id="{B80DEECA-C6E4-4218-BCD9-9764495449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xmlns="" id="{3A8F5B7A-9FC9-43EC-83B2-015EA700F36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xmlns="" id="{5AB95680-A59D-48F4-A1D7-10B56B50F552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xmlns="" id="{36ABABA4-1CC7-4EE9-B7F0-291983F221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xmlns="" id="{F8762BBF-6B87-4D41-9097-BFCE7989E54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xmlns="" id="{C2202276-71C2-4F91-9801-52A7945284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2040B4A-166B-4577-87DC-C86AA9DC8DC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8EBBC49-2BC7-408B-B0E4-6E5964FC5A09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279F348C-2272-4A32-B877-5FD341CD94E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AF9929B-D4DC-4CBA-AB22-3B12A929E2E5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F80EB35-E51D-4529-AED6-BB39DB0601E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A16A213A-D0D8-4E68-ADC5-B5FC1864A28B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E75EBC2E-4591-4462-B737-879E52FA202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46DD039E-FF8A-4671-A0AC-5F860650785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489E64E5-2C0A-4C06-9A3B-DB1176BA10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F905BAE4-46BB-4705-B44B-63D890940F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B6ACC488-6C89-44E5-A71E-D2450B6FA16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F1B34BC8-B8EB-4EA8-AB6F-CA16EEB130A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77483042-BE33-4B48-A58A-9AD89DE17DA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6C457BE2-DB78-474D-A280-490AB6974B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C27AABA1-C3E4-4F12-B152-6176C44AEB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E8E3BF0D-48FE-407F-9503-92D1A625E4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556B7FC1-A1AD-4253-B9F9-A9FDCD726A8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21E8684E-12CE-452F-91DE-6D8AB1E0527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C7F08203-9E24-4AE1-B4E4-4F5A901570F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84B70A69-1D02-48EE-AD57-720C68E1256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95E41A4C-7E6F-4486-9A15-44AE6E7ECE0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965E1457-84BD-4B67-872E-07AA1E81CDE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ACAB97E3-815D-49E8-956D-FE7969F60EB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FFDDBECB-E5A0-4AD5-8F46-E7CBD24D4F0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E405480F-42B3-484B-9465-8E5ADF5A15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677D4D90-4F66-4B22-A964-8E2FC22922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8959F971-8409-48EF-A649-32DA42534BF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B498A993-2B64-4124-A854-70E148663BA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36549D1D-D204-4A34-A9F2-B938082F8EE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xmlns="" id="{5D15AE36-890F-47A3-AAB2-0CB6B64DC4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xmlns="" id="{3465BBC4-60CE-49A2-9068-57BFCC526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xmlns="" id="{A0F0B21E-1878-409E-8F36-571227418D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CA2B04DA-25D7-4C2D-A3FB-F973A60E791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152781E2-FA17-48C1-9145-9241ACD04CD2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81" y="224556"/>
            <a:ext cx="8394268" cy="64008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20BF14A5-E6A5-4C02-88DC-4CAB2157FFFD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162" y="232806"/>
            <a:ext cx="8961148" cy="303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462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xmlns="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xmlns="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xmlns="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xmlns="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xmlns="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xmlns="" id="{5EF32848-5FA7-46DB-A421-1C9AE04693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xmlns="" id="{7DE7DFC5-185B-4C01-AA99-1B5A82813E5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xmlns="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xmlns="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xmlns="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xmlns="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xmlns="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xmlns="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xmlns="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xmlns="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AB61503A-3623-404E-9074-C17C0EA6FBF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xmlns="" id="{840F5B70-DAD8-45D8-AFF0-542F9E2B4F3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xmlns="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xmlns="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xmlns="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xmlns="" id="{A3CCB734-CE3E-4F3A-A8F6-774C2F5B696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xmlns="" id="{C5D35A26-79AD-4BEE-90A3-E6B55D62627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xmlns="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xmlns="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xmlns="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xmlns="" id="{F888FB8F-0DB6-497C-ADCC-366EA282FB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xmlns="" id="{28FC84A4-619C-425B-8A08-BB733AAB5117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xmlns="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xmlns="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xmlns="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xmlns="" id="{C63EAAD0-55FF-4440-9A9A-87786F1A7EA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xmlns="" id="{0B4AC72C-90F1-40F3-BAA0-AC042A007908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xmlns="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xmlns="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xmlns="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xmlns="" id="{B8CA5104-A05F-4BEE-B366-FDDCBF8C2D3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xmlns="" id="{F469604F-8E09-4AC0-8522-89BFF88D81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AF4016FB-4D51-4538-99F1-58F211A3F641}"/>
              </a:ext>
            </a:extLst>
          </p:cNvPr>
          <p:cNvSpPr/>
          <p:nvPr/>
        </p:nvSpPr>
        <p:spPr>
          <a:xfrm>
            <a:off x="2405158" y="232648"/>
            <a:ext cx="53655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درست استعمال مبدأ العد الأساسي </a:t>
            </a: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45505A56-9C59-41C8-9125-F0F49E46755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6583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xmlns="" id="{8CA0440C-5646-4666-9BDB-281379E4EB0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xmlns="" id="{8B64A743-63FB-42A9-AAD0-D8A4B3827E6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xmlns="" id="{8DE68157-770F-43B1-A73A-91ECED074B3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xmlns="" id="{D6BFF5C6-8F81-45CD-99DC-352FE86FC95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xmlns="" id="{B9EAAD13-0135-4969-B4D7-371C42A60F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xmlns="" id="{F3BA4ED3-760D-42B0-A037-02B90D9B952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xmlns="" id="{71B75B0B-5439-4C6D-85EB-F1AA8139872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xmlns="" id="{A79E99DA-3636-4A8F-AE3C-DC2A23FC67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xmlns="" id="{3CC9269F-0B2C-4C74-AFE7-1381BD547E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xmlns="" id="{8B076CB4-DF60-4D24-AF95-BAD742D2955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xmlns="" id="{4D3153D1-4E02-4C6E-A77F-B464807198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xmlns="" id="{2BB90C1F-D4D7-4EDF-B849-A612D980093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C8F219A-A601-47AD-9913-D28326285AEE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1653D5D3-7933-4D71-B294-3F77E364673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2B4BBB3F-A3FD-442E-BCCE-AC4F3A8C1F9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7C54CA32-CB3F-4853-AA23-C43D7E7B903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19A46F11-62A8-4CB7-B3B9-5F9529AFFE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C590FC8E-1C8B-46D5-872B-765FA424889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EAD3C908-7898-492B-B6DF-F4EBAF55EDE7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198A59AA-D5FC-457A-9589-6CC2B3DF898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557A0F79-1CE2-443E-A5E4-DA94C0160ED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CB6C6A4B-CC52-4C8D-B440-1B67C24CC2F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B2D40AAE-B92A-4D53-AD97-CD98C1265D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86E213D8-F673-4ABF-AC48-33486A9689F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703D8CD1-1872-48D3-97D1-BDBA41AB243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E831C5C4-147D-4D96-A04E-3D57E4577D36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C7AB1312-D072-4A2C-BBC7-8854954316E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6EB6E724-5B7D-44D0-B490-1EDA86370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06BDC2CF-8AC9-4DD1-8D78-CE18909B507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C0030053-E4DC-4D05-A4DB-37BBE494AC4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9B9FECD0-58FF-4914-8FD6-40B4A759405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F527B46F-3710-4CF8-9F8F-F0F9B0C6F9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5D88A70D-26CB-4044-AE1E-54C7A7A76C4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28D81634-FAC2-42C9-AAE1-678C9921689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32C07440-3BFC-4256-B1EA-F3E3509DAA0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2675FA4B-F1FC-4FA1-BE15-A0008AB5CA0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BB6C2303-C1C4-4249-BA9F-B43806ACDB4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A77730CE-AA3F-48E2-BBA5-452B19A1345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26F5F749-8644-4E07-A0A9-5E3F89C07E3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72DE43FD-04C6-4149-9153-3F2E7A3403A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xmlns="" id="{7A02970C-09F0-492F-AF00-AB4BB730732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xmlns="" id="{EE64F474-99DB-43DE-9B5F-BB4829EBA17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xmlns="" id="{700254C1-6DDF-49C8-B95D-060169335BC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xmlns="" id="{BE221674-AE9A-4606-B768-5EC66B4D7C5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1" name="مستطيل: زوايا مستديرة 50">
            <a:hlinkClick r:id="rId28" action="ppaction://hlinksldjump"/>
            <a:extLst>
              <a:ext uri="{FF2B5EF4-FFF2-40B4-BE49-F238E27FC236}">
                <a16:creationId xmlns:a16="http://schemas.microsoft.com/office/drawing/2014/main" xmlns="" id="{89D38FD7-D699-48F6-AE35-B646E10256A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xmlns="" id="{EBBC113F-0003-4FAD-B85B-D3C1AACF081D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7777" y="177707"/>
            <a:ext cx="4286712" cy="365760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xmlns="" id="{97BE9101-DA57-479B-8CB9-664543665C6E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81" y="723641"/>
            <a:ext cx="9619173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54806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xmlns="" id="{98076550-D50C-4256-87FC-17E3DC94563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xmlns="" id="{0750C612-A715-4BBF-ACF6-6AABFE4D771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xmlns="" id="{B9C0D26E-DA7F-4B30-A32D-EEC4BFBB766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xmlns="" id="{E3614AE6-19FF-4BCA-A89F-59CA96D3F91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xmlns="" id="{9C20122C-CD4D-49E0-AD4D-27B38ADD5B9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xmlns="" id="{3461F9C6-1BF3-4786-B325-D7DB890EE1AA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7" action="ppaction://hlinksldjump"/>
            <a:extLst>
              <a:ext uri="{FF2B5EF4-FFF2-40B4-BE49-F238E27FC236}">
                <a16:creationId xmlns:a16="http://schemas.microsoft.com/office/drawing/2014/main" xmlns="" id="{5BCB21B1-FEB2-49AD-A022-D28801AE07D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xmlns="" id="{7FC8FD85-6440-4285-9F69-970A041236E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xmlns="" id="{BD8441B6-8BA0-4981-83CE-96661DD7584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xmlns="" id="{7722551E-FEC3-4F41-9891-C5957EE67ED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8" action="ppaction://hlinksldjump"/>
            <a:extLst>
              <a:ext uri="{FF2B5EF4-FFF2-40B4-BE49-F238E27FC236}">
                <a16:creationId xmlns:a16="http://schemas.microsoft.com/office/drawing/2014/main" xmlns="" id="{AAEDD67C-11F8-4680-B5D3-3072FE020D5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9" action="ppaction://hlinksldjump"/>
            <a:extLst>
              <a:ext uri="{FF2B5EF4-FFF2-40B4-BE49-F238E27FC236}">
                <a16:creationId xmlns:a16="http://schemas.microsoft.com/office/drawing/2014/main" xmlns="" id="{A71785DA-839F-44DA-86F3-EF8220613CB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96CFA3B-75D6-4401-8985-755C7CE4618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2C0EDBB1-18DC-464E-A49A-009486DCD73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9F2BE9FC-8493-4CE4-AEA4-974F63D40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88BEBC8F-6DF4-413F-8290-8AC6CDC5B1B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CEF419DD-45AF-4F41-979F-8262F7E1A01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5" action="ppaction://hlinksldjump"/>
            <a:extLst>
              <a:ext uri="{FF2B5EF4-FFF2-40B4-BE49-F238E27FC236}">
                <a16:creationId xmlns:a16="http://schemas.microsoft.com/office/drawing/2014/main" xmlns="" id="{516B8FAA-D601-470C-A450-57847565C4F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70D0B7B2-389E-41C1-9AFF-49CEC1CFD9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7" action="ppaction://hlinksldjump"/>
            <a:extLst>
              <a:ext uri="{FF2B5EF4-FFF2-40B4-BE49-F238E27FC236}">
                <a16:creationId xmlns:a16="http://schemas.microsoft.com/office/drawing/2014/main" xmlns="" id="{CBE4ECD3-D790-46A5-8045-101B907B49A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8" action="ppaction://hlinksldjump"/>
            <a:extLst>
              <a:ext uri="{FF2B5EF4-FFF2-40B4-BE49-F238E27FC236}">
                <a16:creationId xmlns:a16="http://schemas.microsoft.com/office/drawing/2014/main" xmlns="" id="{35FEF98D-A860-4B41-8191-A440CC5EAC1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9" action="ppaction://hlinksldjump"/>
            <a:extLst>
              <a:ext uri="{FF2B5EF4-FFF2-40B4-BE49-F238E27FC236}">
                <a16:creationId xmlns:a16="http://schemas.microsoft.com/office/drawing/2014/main" xmlns="" id="{D8940669-1A51-4E1D-915E-5DA74C7086E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0" action="ppaction://hlinksldjump"/>
            <a:extLst>
              <a:ext uri="{FF2B5EF4-FFF2-40B4-BE49-F238E27FC236}">
                <a16:creationId xmlns:a16="http://schemas.microsoft.com/office/drawing/2014/main" xmlns="" id="{1FFB90AF-0B88-4448-85E6-D9571282F82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xmlns="" id="{A6DBC7EE-61BB-4E50-A3AE-B7CAABAE55C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2" action="ppaction://hlinksldjump"/>
            <a:extLst>
              <a:ext uri="{FF2B5EF4-FFF2-40B4-BE49-F238E27FC236}">
                <a16:creationId xmlns:a16="http://schemas.microsoft.com/office/drawing/2014/main" xmlns="" id="{2265AC39-DE95-4CE4-B3C0-CC89005B23D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3" action="ppaction://hlinksldjump"/>
            <a:extLst>
              <a:ext uri="{FF2B5EF4-FFF2-40B4-BE49-F238E27FC236}">
                <a16:creationId xmlns:a16="http://schemas.microsoft.com/office/drawing/2014/main" xmlns="" id="{EF8DC3FD-E20D-437E-89F1-FE9D8A742B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4" action="ppaction://hlinksldjump"/>
            <a:extLst>
              <a:ext uri="{FF2B5EF4-FFF2-40B4-BE49-F238E27FC236}">
                <a16:creationId xmlns:a16="http://schemas.microsoft.com/office/drawing/2014/main" xmlns="" id="{C5DB5F34-D775-443B-BE1A-8BA04A05B6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5" action="ppaction://hlinksldjump"/>
            <a:extLst>
              <a:ext uri="{FF2B5EF4-FFF2-40B4-BE49-F238E27FC236}">
                <a16:creationId xmlns:a16="http://schemas.microsoft.com/office/drawing/2014/main" xmlns="" id="{B4E717D1-6E0E-491C-A291-236EDF108F8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xmlns="" id="{433B67E7-4698-43DB-B59D-D3BCA1D1BCB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xmlns="" id="{4E2AAF68-D467-475E-AE95-252046B055A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8" action="ppaction://hlinksldjump"/>
            <a:extLst>
              <a:ext uri="{FF2B5EF4-FFF2-40B4-BE49-F238E27FC236}">
                <a16:creationId xmlns:a16="http://schemas.microsoft.com/office/drawing/2014/main" xmlns="" id="{001EF29B-3C5D-4D03-9B72-5056E6E9B9D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9" action="ppaction://hlinksldjump"/>
            <a:extLst>
              <a:ext uri="{FF2B5EF4-FFF2-40B4-BE49-F238E27FC236}">
                <a16:creationId xmlns:a16="http://schemas.microsoft.com/office/drawing/2014/main" xmlns="" id="{EAD1B730-598C-4CF2-B322-E904085649C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0" action="ppaction://hlinksldjump"/>
            <a:extLst>
              <a:ext uri="{FF2B5EF4-FFF2-40B4-BE49-F238E27FC236}">
                <a16:creationId xmlns:a16="http://schemas.microsoft.com/office/drawing/2014/main" xmlns="" id="{FAB74935-015C-4305-8722-40DA7151397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1" action="ppaction://hlinksldjump"/>
            <a:extLst>
              <a:ext uri="{FF2B5EF4-FFF2-40B4-BE49-F238E27FC236}">
                <a16:creationId xmlns:a16="http://schemas.microsoft.com/office/drawing/2014/main" xmlns="" id="{F1573605-0887-476E-9909-311514B63BF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2" action="ppaction://hlinksldjump"/>
            <a:extLst>
              <a:ext uri="{FF2B5EF4-FFF2-40B4-BE49-F238E27FC236}">
                <a16:creationId xmlns:a16="http://schemas.microsoft.com/office/drawing/2014/main" xmlns="" id="{5C1047D6-6069-40BB-8F21-4C7C389B345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xmlns="" id="{745EB598-0757-4031-B668-D044D6320FC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4" action="ppaction://hlinksldjump"/>
            <a:extLst>
              <a:ext uri="{FF2B5EF4-FFF2-40B4-BE49-F238E27FC236}">
                <a16:creationId xmlns:a16="http://schemas.microsoft.com/office/drawing/2014/main" xmlns="" id="{E2823113-72B7-4161-A045-466EFBF994D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5" action="ppaction://hlinksldjump"/>
            <a:extLst>
              <a:ext uri="{FF2B5EF4-FFF2-40B4-BE49-F238E27FC236}">
                <a16:creationId xmlns:a16="http://schemas.microsoft.com/office/drawing/2014/main" xmlns="" id="{80656CAA-400C-48F1-AA98-CC04E8CC79F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6" action="ppaction://hlinksldjump"/>
            <a:extLst>
              <a:ext uri="{FF2B5EF4-FFF2-40B4-BE49-F238E27FC236}">
                <a16:creationId xmlns:a16="http://schemas.microsoft.com/office/drawing/2014/main" xmlns="" id="{3BC1E76C-A9EB-4DA7-8A5B-DCD8801E10A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37" action="ppaction://hlinksldjump"/>
            <a:extLst>
              <a:ext uri="{FF2B5EF4-FFF2-40B4-BE49-F238E27FC236}">
                <a16:creationId xmlns:a16="http://schemas.microsoft.com/office/drawing/2014/main" xmlns="" id="{BFD07E13-7ECA-4442-BFB8-EE4921F95D33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xmlns="" id="{D58D5A65-BA1C-415D-9ACD-F0B3F6840FB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xmlns="" id="{1EBE781F-686C-41F3-8E22-F83F2924DCC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xmlns="" id="{E09CF1F5-48EB-4CAD-A834-632F2743E84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xmlns="" id="{AD89F729-39A5-43D6-B293-50ECD88DB06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xmlns="" id="{A9A8C6C1-272F-4436-BA8B-6DDC8F04F14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1B1177B1-BD1E-4B8B-80E4-41E5C93D009F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287" y="184284"/>
            <a:ext cx="9411902" cy="272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325125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xmlns="" id="{E59F9616-4C96-4001-85C8-8832A834F3C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xmlns="" id="{BF586E0A-DA83-4345-BCDE-CAF7EDACC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xmlns="" id="{222A89B7-4B13-4B8F-ABB8-122683B7C31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xmlns="" id="{8B9A9287-2264-4BA9-861F-D69DBAE8EAE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xmlns="" id="{107BD868-53DD-4C18-B917-C1099049618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xmlns="" id="{88A0BC82-6898-40D1-B784-109E4D7DF476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xmlns="" id="{B7B3A34F-F3B4-4768-884B-F33802F4EB5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xmlns="" id="{290C84C8-5C0B-4F09-9D93-3C5573E4086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xmlns="" id="{E02A7FA7-219A-4C6D-9FAA-09253ED7CF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xmlns="" id="{D7AE9F72-5D1E-46CE-83AE-0750F58F77BF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xmlns="" id="{E6C24FC4-8308-4A89-9696-A3104F0E3AF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xmlns="" id="{48B14427-4D68-4664-B7F5-782676EC701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F640A1B-1D1F-4561-8A10-24342CB9C47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43B6936-CFBE-47AB-9297-2C3D3B025E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C8EAC64F-19B1-4FA4-9FFB-395071B7E0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717BBC7-D21C-45FE-876A-0C9B80182E7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93EA7CE1-5D47-4681-A12E-A3E0CD5C4449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420585A7-E4B5-4D36-8E68-22B6E364607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A21F66EA-EA28-4B95-A268-7706357C6DB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5535B0E6-663B-45C0-BDFE-4492FBD5252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202E79D1-2C53-4E1E-836D-04817AE9B17A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06D6D67F-BA5D-4E35-9EE8-4463964C9DF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F3895138-E960-4A57-8E61-7D4BCD172297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FEAC41E4-555C-4E50-9145-920E2C5CC6C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BB94D507-2A23-45FA-8AC2-6019FE05603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8AF162E6-1CB8-48F8-ADFC-6328B41C61C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A382D2AC-A91D-4AFB-B139-678E019167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69A74BC6-6B09-453C-97F0-BA1456976D1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1B3EC329-D429-497A-AF6B-748170A886C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41CFCFD2-33F3-4B11-9165-229BF09B62A3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FB525051-86ED-424C-B161-B562D107034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A18D9C28-FFE1-4134-B6AA-A900A0416E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F366D9A9-A202-4741-A2DE-14B7F3E428E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1DD81938-DA97-4F1A-B2EF-1E95BB640AA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FA49A86E-A897-4C3E-A254-ADECAB741FA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2516D17A-EEAE-4436-B204-1465EC760B2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6D231F1C-AF54-48FA-910B-443894958C5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FB992032-762E-4CBB-AE4D-9F35E727BE40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6E32A0C3-9DFF-4E29-8528-5C7B7B8F2C6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BF8313BF-23E7-44F5-876C-7D6AC42214E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2C358DAE-0CBB-41F3-B1B5-A5A87DE2D07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xmlns="" id="{A37526B2-9388-4E98-8290-7282DF16C7A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xmlns="" id="{02FFDA05-558B-4765-935E-C96B519C815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xmlns="" id="{388A4D3C-7CBB-4E67-B70B-357A0A060E40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33A4291E-9270-4798-80CF-0AA3E422AF3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771B527-C389-4336-808C-9007A5B293C1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490" y="286956"/>
            <a:ext cx="5944430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726354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xmlns="" id="{6F43FA9B-74CF-455D-8A7B-DB5D45B89C7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xmlns="" id="{151E9FF7-E810-4834-BA01-66A8ADEA9B2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xmlns="" id="{5B8AF429-E7E5-4BC8-A1F0-DA561C107D7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xmlns="" id="{8418F7C8-07AB-4FB2-8B62-08EB025634B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xmlns="" id="{FD2328CE-806C-41DF-B012-29526211873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xmlns="" id="{2FBF37BB-4654-4A1E-9553-79DA16F8F17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xmlns="" id="{8FE1161D-95EE-4AF3-B3E4-AE0D8C3BF44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xmlns="" id="{62C3156B-E02B-44A6-9595-4031298F69F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xmlns="" id="{5D0063DA-41A4-4D16-BFE7-02169A0684B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xmlns="" id="{5FAF4CD2-E0C6-4BC8-96C4-039C7CB47FB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xmlns="" id="{81465DB7-D3AA-4EA9-A296-28CCE28AF79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xmlns="" id="{69ECC458-32C2-4B3E-8F80-09022C2532B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3EFD8E6-95E7-496E-90CE-53D6D3FC1E2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5AB73BA0-16FE-4D05-8A53-A42298162C6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59D296-417E-4464-BD22-CB75CA3C1C40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486A2BE-AD9B-4114-BEFA-CF4653ADC32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02CF33ED-5C66-4E8B-87F1-F07E06AEDBF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923E006B-1A17-4A1C-955F-25C6B842E533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3B8A8E9-0B79-4926-9A95-9A352385B11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F97F79B6-A3CC-46EE-962C-7DD3E76E181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885077B6-D909-4CCE-AE73-790615147E5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C344F19F-C9EB-4EA7-A872-6C48F2ADEEC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0F1216E1-1B75-4133-9EE0-245514E13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30D40807-22CD-491F-8D5A-9709D21802F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3624EF4F-4B00-480E-BEE5-A75BB1E90EA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D9390A90-05A9-46DC-83B4-8A9F15FEEA1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E667AD79-38F9-499E-A0BC-67829D6E26D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F495CA6D-C39E-4162-8AA3-190A7F266F0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64DFDAA4-E2E9-4A77-A32D-7531E17B8F7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50EC0C9E-8AC9-4F01-860E-B200942FD9B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7259F022-2FDD-4CA5-B6E9-FF7F9B9C6F2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56C7C20D-4530-40D8-9962-A5EFFF2BD24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FF12F0C1-90E9-4BB7-BE29-30AA4D1130E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82473591-F576-459A-B163-5BFD821868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396A874D-8A5A-4433-9E29-656EC2CE76B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9C1610C0-45EE-4449-8B74-31D199E0963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A7F95B0C-02EF-4008-81C2-4CA83041ACF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0CD4CE19-3AEA-4403-9B8E-EE5B3FA66B9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32D5BF73-3BB0-4A9C-84EC-422E3AD8DD1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3785563F-E050-4123-979A-501AA9014C38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xmlns="" id="{8EFA6F3B-6E88-4E75-B509-4FA105B8517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xmlns="" id="{76F87D9A-D70D-44BD-B612-28C7AB185776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xmlns="" id="{33771A2B-02AE-4AA3-B4E7-D09CB935EA5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xmlns="" id="{8715AB19-2145-4146-9AE5-9D3BB481846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C0215788-A79A-4E22-A19A-CA0E82348512}"/>
              </a:ext>
            </a:extLst>
          </p:cNvPr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1099746" y="122001"/>
            <a:ext cx="6726442" cy="623147"/>
          </a:xfrm>
          <a:prstGeom prst="rect">
            <a:avLst/>
          </a:prstGeom>
        </p:spPr>
      </p:pic>
      <p:sp>
        <p:nvSpPr>
          <p:cNvPr id="51" name="مستطيل: زوايا مستديرة 50">
            <a:hlinkClick r:id="rId28" action="ppaction://hlinksldjump"/>
            <a:extLst>
              <a:ext uri="{FF2B5EF4-FFF2-40B4-BE49-F238E27FC236}">
                <a16:creationId xmlns:a16="http://schemas.microsoft.com/office/drawing/2014/main" xmlns="" id="{FDAF24A8-913E-4464-90FB-5F0568232E4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xmlns="" id="{0EED88DB-1A9E-46E5-869D-A34FACCA606A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1207" y="174249"/>
            <a:ext cx="3319969" cy="365760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D3B1F4C3-F7BE-4B4B-B161-F736E384BBD1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804" y="752260"/>
            <a:ext cx="914399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363225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xmlns="" id="{822BD7DD-1A64-47EA-A327-E708ED51BDA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xmlns="" id="{75704B8B-0385-4BE6-8427-66C869853A1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xmlns="" id="{7450B03E-0321-4E56-A76E-B8B8E3EE782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xmlns="" id="{A1DA5E9B-C3DD-4FBB-93BC-451AA6977AA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xmlns="" id="{0229B445-88A8-4DDE-81B6-C6AAB1227B2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xmlns="" id="{01B7851E-60D8-400E-B0B8-3FBFD67CDAE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7" action="ppaction://hlinksldjump"/>
            <a:extLst>
              <a:ext uri="{FF2B5EF4-FFF2-40B4-BE49-F238E27FC236}">
                <a16:creationId xmlns:a16="http://schemas.microsoft.com/office/drawing/2014/main" xmlns="" id="{B2A41DC9-66FD-4405-B893-4BCE59A970C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xmlns="" id="{C303B679-6A20-4D95-8416-0FDE4C8A324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xmlns="" id="{39CAE28D-C60A-4DAA-B104-B77B62DB289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xmlns="" id="{6F0EA62D-15E6-4F8F-A677-DE00E4AB538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8" action="ppaction://hlinksldjump"/>
            <a:extLst>
              <a:ext uri="{FF2B5EF4-FFF2-40B4-BE49-F238E27FC236}">
                <a16:creationId xmlns:a16="http://schemas.microsoft.com/office/drawing/2014/main" xmlns="" id="{60A570DF-A5AB-4E53-9B44-6DFFCCB8AB5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9" action="ppaction://hlinksldjump"/>
            <a:extLst>
              <a:ext uri="{FF2B5EF4-FFF2-40B4-BE49-F238E27FC236}">
                <a16:creationId xmlns:a16="http://schemas.microsoft.com/office/drawing/2014/main" xmlns="" id="{737E1610-D891-4CD1-AC1D-B8816E1B769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9F1C680-CAA3-45D7-A714-88715E717451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1287681F-B267-4BC3-9652-1F51BC04073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92C01F07-485F-461F-84F9-5F58B48C0810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7E945F02-9A73-4A3B-BBAC-FFD8D6F1C6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5102836-317B-4DF5-A788-BAF91D06094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5" action="ppaction://hlinksldjump"/>
            <a:extLst>
              <a:ext uri="{FF2B5EF4-FFF2-40B4-BE49-F238E27FC236}">
                <a16:creationId xmlns:a16="http://schemas.microsoft.com/office/drawing/2014/main" xmlns="" id="{59F79DEB-94D9-4496-9D95-866DE2CC7AE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49334861-D6C5-4EE3-9464-D28A72DC7D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7" action="ppaction://hlinksldjump"/>
            <a:extLst>
              <a:ext uri="{FF2B5EF4-FFF2-40B4-BE49-F238E27FC236}">
                <a16:creationId xmlns:a16="http://schemas.microsoft.com/office/drawing/2014/main" xmlns="" id="{600EF1D2-4D01-4A3E-8D3F-C85E47FC6BC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8" action="ppaction://hlinksldjump"/>
            <a:extLst>
              <a:ext uri="{FF2B5EF4-FFF2-40B4-BE49-F238E27FC236}">
                <a16:creationId xmlns:a16="http://schemas.microsoft.com/office/drawing/2014/main" xmlns="" id="{8A464A83-DA9C-4812-A110-5E996F2DADC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9" action="ppaction://hlinksldjump"/>
            <a:extLst>
              <a:ext uri="{FF2B5EF4-FFF2-40B4-BE49-F238E27FC236}">
                <a16:creationId xmlns:a16="http://schemas.microsoft.com/office/drawing/2014/main" xmlns="" id="{E32964D3-1DC6-4E00-BE46-82898193382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0" action="ppaction://hlinksldjump"/>
            <a:extLst>
              <a:ext uri="{FF2B5EF4-FFF2-40B4-BE49-F238E27FC236}">
                <a16:creationId xmlns:a16="http://schemas.microsoft.com/office/drawing/2014/main" xmlns="" id="{9D30E2A8-6B72-425B-9815-DEFBC8BFB40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xmlns="" id="{7F7F6E5D-8FA5-43F1-BF68-97CB0404377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2" action="ppaction://hlinksldjump"/>
            <a:extLst>
              <a:ext uri="{FF2B5EF4-FFF2-40B4-BE49-F238E27FC236}">
                <a16:creationId xmlns:a16="http://schemas.microsoft.com/office/drawing/2014/main" xmlns="" id="{0D1995D1-C343-4F8D-9C9A-8DBC1DD602FE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3" action="ppaction://hlinksldjump"/>
            <a:extLst>
              <a:ext uri="{FF2B5EF4-FFF2-40B4-BE49-F238E27FC236}">
                <a16:creationId xmlns:a16="http://schemas.microsoft.com/office/drawing/2014/main" xmlns="" id="{0893311D-BC1B-4B36-8A06-0448ACB622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4" action="ppaction://hlinksldjump"/>
            <a:extLst>
              <a:ext uri="{FF2B5EF4-FFF2-40B4-BE49-F238E27FC236}">
                <a16:creationId xmlns:a16="http://schemas.microsoft.com/office/drawing/2014/main" xmlns="" id="{77B3EC1E-596C-4F69-AC0A-761CEAD7B17F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5" action="ppaction://hlinksldjump"/>
            <a:extLst>
              <a:ext uri="{FF2B5EF4-FFF2-40B4-BE49-F238E27FC236}">
                <a16:creationId xmlns:a16="http://schemas.microsoft.com/office/drawing/2014/main" xmlns="" id="{0DA6E50F-B2A9-4769-8D79-74CB1551ACC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xmlns="" id="{24F89C71-9431-4941-B6FD-1E557792CCA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xmlns="" id="{348E0894-7D23-4C71-B5BF-E677C566E7B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8" action="ppaction://hlinksldjump"/>
            <a:extLst>
              <a:ext uri="{FF2B5EF4-FFF2-40B4-BE49-F238E27FC236}">
                <a16:creationId xmlns:a16="http://schemas.microsoft.com/office/drawing/2014/main" xmlns="" id="{07C36CA2-1E12-4267-8E16-D2C81D1DBF12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9" action="ppaction://hlinksldjump"/>
            <a:extLst>
              <a:ext uri="{FF2B5EF4-FFF2-40B4-BE49-F238E27FC236}">
                <a16:creationId xmlns:a16="http://schemas.microsoft.com/office/drawing/2014/main" xmlns="" id="{D09C456D-428E-49A4-82BC-85B83735705B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0" action="ppaction://hlinksldjump"/>
            <a:extLst>
              <a:ext uri="{FF2B5EF4-FFF2-40B4-BE49-F238E27FC236}">
                <a16:creationId xmlns:a16="http://schemas.microsoft.com/office/drawing/2014/main" xmlns="" id="{5D60AFA1-964A-41B5-A471-14EF23234D7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1" action="ppaction://hlinksldjump"/>
            <a:extLst>
              <a:ext uri="{FF2B5EF4-FFF2-40B4-BE49-F238E27FC236}">
                <a16:creationId xmlns:a16="http://schemas.microsoft.com/office/drawing/2014/main" xmlns="" id="{11D3A41E-AD31-4F8A-9DF4-EE9FA094115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2" action="ppaction://hlinksldjump"/>
            <a:extLst>
              <a:ext uri="{FF2B5EF4-FFF2-40B4-BE49-F238E27FC236}">
                <a16:creationId xmlns:a16="http://schemas.microsoft.com/office/drawing/2014/main" xmlns="" id="{B35A9B85-0D41-4672-B761-F67C25BA578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xmlns="" id="{FE295E7D-FB02-4A64-8109-C77230966E5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4" action="ppaction://hlinksldjump"/>
            <a:extLst>
              <a:ext uri="{FF2B5EF4-FFF2-40B4-BE49-F238E27FC236}">
                <a16:creationId xmlns:a16="http://schemas.microsoft.com/office/drawing/2014/main" xmlns="" id="{D098DD2A-18C6-4261-9F0B-74CCF5466DD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5" action="ppaction://hlinksldjump"/>
            <a:extLst>
              <a:ext uri="{FF2B5EF4-FFF2-40B4-BE49-F238E27FC236}">
                <a16:creationId xmlns:a16="http://schemas.microsoft.com/office/drawing/2014/main" xmlns="" id="{F7DD6FF1-2FF0-4944-9A68-F9147A29707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6" action="ppaction://hlinksldjump"/>
            <a:extLst>
              <a:ext uri="{FF2B5EF4-FFF2-40B4-BE49-F238E27FC236}">
                <a16:creationId xmlns:a16="http://schemas.microsoft.com/office/drawing/2014/main" xmlns="" id="{C0865C5B-4534-403D-83A4-178222CFA2A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37" action="ppaction://hlinksldjump"/>
            <a:extLst>
              <a:ext uri="{FF2B5EF4-FFF2-40B4-BE49-F238E27FC236}">
                <a16:creationId xmlns:a16="http://schemas.microsoft.com/office/drawing/2014/main" xmlns="" id="{7E1C53BE-C412-43EE-A7E4-9484E060C26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xmlns="" id="{3D662149-A3BC-49DE-B321-3F8BE237C24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xmlns="" id="{6DD6E74B-A317-4EE0-85D7-0C388F692C5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xmlns="" id="{36DB16B1-572F-424D-A963-BF7B9C6FCA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xmlns="" id="{096D047E-0483-44F6-872C-0305AFEC5459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xmlns="" id="{D45FC92A-0530-40C5-A881-E09323E6EA9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xmlns="" id="{AFB20BFC-3032-47D7-BA29-D6133A9EE815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497" y="354298"/>
            <a:ext cx="9202819" cy="21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644090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xmlns="" id="{023681FE-AB13-4137-BB6C-D008A851CEF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xmlns="" id="{E98D8483-E02C-483E-B1EF-ECC2D1A77C9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824EF5-B45F-4EE7-A83F-B975327BEC9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xmlns="" id="{D6050B78-16FE-4D65-916C-26D7E20B94E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xmlns="" id="{B3576EA9-5D58-4AA4-BF7F-B3F4FAC98B0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xmlns="" id="{C56E8790-5008-4E26-B6CF-BFBB48A760E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xmlns="" id="{7177A19C-7284-44F7-9EB4-3E911027640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xmlns="" id="{7D32A071-B862-4C98-81E3-575244E4994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xmlns="" id="{DFDFF0B5-A1A7-4D0B-B5CF-AF6B584BC37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xmlns="" id="{F508EEC3-746D-4C43-BA24-408E9F9308D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F188FE-7AD3-46A7-869F-57DA1F06A6F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xmlns="" id="{F375DC17-11EA-49CA-9FC0-4C8F4D0F225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EF59035-05E1-4BF7-A5D6-1ACF5C053F1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8C5F9FE-F71E-4D25-B596-AEDB0FA1352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3E9C9BE2-F719-4018-94C6-148C9EEC1B4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2A3DE82E-BF52-464A-B782-ACB3A6374A1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90CA6E8C-378A-400B-8CB5-97D80D4B3E4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409061-60FE-4844-B3FA-6999C7C0D37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9BE738F1-6C6E-4972-B901-D2E8588368B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6C34610C-60B1-426F-A636-6DE249802C8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4EB94B51-9494-4AC2-B820-99F4AA0715B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7C221A5F-5DB7-4EF4-A805-9373E8CCA09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622D3212-96D6-4757-84F7-1BC63090D22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7B438460-B0E1-4E45-99A8-D2805A6A1CA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13300EC0-5605-45C5-BBB8-39B22E88AEB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7B6B4DB9-BE23-49CF-917B-B84886CEDA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470EFA9E-44DA-4FC6-B38E-A435FEC2E96F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FE29B256-8A32-49FE-90FC-05AD76862D73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94F562B0-9314-4D4E-B3DD-A868D69DAD6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F8EA69BC-7378-4C16-BB5D-5F0B94424F8F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0AB16FE6-7A92-4975-A638-AE1C3C82EA92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53C257A3-DE86-445D-8BBA-75A5C437239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D13BBAFF-CD48-40DF-ACA4-E778F76ECF7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B4148274-CD7F-488F-BA56-8296FBB452D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126E5BC7-6514-4D61-9BCA-0C46DCBD3A7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A994606E-49CA-42FE-AD5C-7B5DF335C0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AD7BBBDA-14AB-4894-96A7-08471A37C72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56EAA819-41A1-4ACB-BBF1-E2251BF6BA9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81CB8A31-D3EE-46FC-B0B1-095A2A9C91D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59B9C5CD-E796-40FA-85C5-C26DE63F7E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0AB33D5C-C769-4443-8AC4-83AC2F9A1D8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xmlns="" id="{2E411E5C-3553-475A-91B1-D1F2B1E2DF8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xmlns="" id="{DE7C2587-945F-4745-A07F-14F2A1E705C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xmlns="" id="{4CFFAB73-E5C3-4EE9-B87B-97113D8E6A1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E4CEB8D1-5E4E-49D7-86AB-5F6FE3A11F4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44868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xmlns="" id="{10336AF7-4C30-43FB-9DC9-78FEF3CE302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xmlns="" id="{87F6314C-5E75-44E4-B78D-6BF2DF539A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xmlns="" id="{C5A84949-3B63-4324-9974-382CC907545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xmlns="" id="{7660E41D-11A4-408C-9BF2-15DA0DD06E7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xmlns="" id="{62072F43-2C9A-4460-B356-CE2B534A6B10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xmlns="" id="{1CBB1EFC-BF71-4957-A1D9-C89B92135276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xmlns="" id="{0772646E-D902-493B-BA46-525793696D1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xmlns="" id="{9BA55B5E-205A-4B1C-B4C0-34104F32390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xmlns="" id="{4269C5DA-A879-4E1C-A2F8-A3CDAA189EC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xmlns="" id="{A3DE9713-2497-4C84-AF97-FDD26F05881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xmlns="" id="{8753CA61-BC78-4CAE-9ED8-0520165D00C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xmlns="" id="{64BBE204-5BCB-407F-BFFB-46861B5512E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32E1069A-02BF-41F3-960E-C1760FE0B4E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45CC255F-568C-4D9E-97B4-62AC078F3D1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3B978E4B-5B92-44E4-87F5-2FA382B4D38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AA772876-4B92-4F46-94FE-3A5C7C0C62E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ED32ED3A-047E-4BCE-8435-1BC034A7CB2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1AB3CED-8399-4371-8675-94E30AB4A1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A8EA488B-96EA-4C39-9698-B91DC49D02E6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6513F564-5FEC-4FBD-8356-4A2CF69B0A86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1A20F29A-903A-4369-8A11-3DAC8B3878A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91ADB66E-937E-4B1C-B689-39AD280D069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133C2B4F-F456-4354-B94E-A99DD949A4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8F9C00BA-819C-42D1-A6DC-3A6C16D5F0E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206170FB-B36B-41DD-BF54-E8A349DF03EF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2C0A0903-0677-46E4-B39E-69F2CCDA1AA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3C4BE3CC-13F0-48D5-8154-15D13492FD9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C566DE0F-AA3E-46BF-BD8E-A642B01D589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6C5FF841-C10E-457C-85A0-9591FB50B4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CF85B085-587E-4496-B7F8-9B69ADB68AB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79853C0E-5F0D-48E4-9D53-D54056A863A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A12B046E-C98D-47B9-89BC-1D10758B94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5030DB04-BD83-421A-8766-098544EBFB3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9761A594-D645-4D26-B943-B56509F4A8F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D2EA01DD-9687-4399-8637-EC992E1DBF3A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4AD9E7AC-9BDA-46D2-B873-679811D3B63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D010138B-E0D7-4923-A79B-C1F6979684D6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644220F5-B170-4AA9-9B5D-C158A696D4C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D305CDF5-640C-45F6-BC4D-48B6B23FABA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F2445F8C-C23B-4033-8AD0-38469BB3B74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314F2F46-9960-4C38-A557-20F639C6383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xmlns="" id="{9E6A35D3-8AEF-444D-8A98-80C18F615626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xmlns="" id="{21173FD0-EA68-40A8-9EB1-7F634EC9E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xmlns="" id="{E1F6C9D9-8B41-41BA-8193-9B378D5A5AA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xmlns="" id="{AC6641F9-E89A-4D3D-85BA-9643FF42645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718033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xmlns="" id="{6ED15B20-03FC-42FA-9B1D-B26859DF4DC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xmlns="" id="{9404D7E2-87E6-43FA-B53D-077FD4ADAB8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xmlns="" id="{61C4BADB-2F68-4DE7-BD87-2DEDE023FD0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xmlns="" id="{4F14BEFC-E41A-409A-91C4-1B04C705CA1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xmlns="" id="{55D798A8-F9AC-4D54-80AC-223865E17EE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xmlns="" id="{9C5905BE-86C5-4871-8731-25F3E453820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7" action="ppaction://hlinksldjump"/>
            <a:extLst>
              <a:ext uri="{FF2B5EF4-FFF2-40B4-BE49-F238E27FC236}">
                <a16:creationId xmlns:a16="http://schemas.microsoft.com/office/drawing/2014/main" xmlns="" id="{BA063DDA-3714-4D31-B82D-282982D363D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xmlns="" id="{1C7D9D65-DB7D-4237-9F6B-C6B82024F6D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xmlns="" id="{79DD2E88-637C-49BA-B110-4060A32A090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xmlns="" id="{40E4321E-1E7F-400D-8FCB-22DDB05BE4F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8" action="ppaction://hlinksldjump"/>
            <a:extLst>
              <a:ext uri="{FF2B5EF4-FFF2-40B4-BE49-F238E27FC236}">
                <a16:creationId xmlns:a16="http://schemas.microsoft.com/office/drawing/2014/main" xmlns="" id="{9E7C8659-FFBA-4C68-BC6E-A200FE2ACA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9" action="ppaction://hlinksldjump"/>
            <a:extLst>
              <a:ext uri="{FF2B5EF4-FFF2-40B4-BE49-F238E27FC236}">
                <a16:creationId xmlns:a16="http://schemas.microsoft.com/office/drawing/2014/main" xmlns="" id="{96F6AD5B-5882-405A-8773-8D3D0D32E48B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E48923E-84D5-4D88-A651-662DC7645F5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05EB91B1-7DC4-4918-B119-6B544D5D746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641AA16-AE9D-44E9-8FD8-4FF6868E3BC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9AD02527-2D2F-4AB7-9C0F-4C8BB14D67B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24776615-700F-4286-9B63-00C33149EC4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5" action="ppaction://hlinksldjump"/>
            <a:extLst>
              <a:ext uri="{FF2B5EF4-FFF2-40B4-BE49-F238E27FC236}">
                <a16:creationId xmlns:a16="http://schemas.microsoft.com/office/drawing/2014/main" xmlns="" id="{053C444D-B656-450A-B3A4-6710028C3F2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9ABF20A-5756-4F47-9631-A1C6F3C9C1B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7" action="ppaction://hlinksldjump"/>
            <a:extLst>
              <a:ext uri="{FF2B5EF4-FFF2-40B4-BE49-F238E27FC236}">
                <a16:creationId xmlns:a16="http://schemas.microsoft.com/office/drawing/2014/main" xmlns="" id="{F9AB0E46-9667-44B7-920E-54AD7CEAA18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8" action="ppaction://hlinksldjump"/>
            <a:extLst>
              <a:ext uri="{FF2B5EF4-FFF2-40B4-BE49-F238E27FC236}">
                <a16:creationId xmlns:a16="http://schemas.microsoft.com/office/drawing/2014/main" xmlns="" id="{A254DE57-08FA-4FF4-BC55-F8A2A0324F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9" action="ppaction://hlinksldjump"/>
            <a:extLst>
              <a:ext uri="{FF2B5EF4-FFF2-40B4-BE49-F238E27FC236}">
                <a16:creationId xmlns:a16="http://schemas.microsoft.com/office/drawing/2014/main" xmlns="" id="{68A4C5B8-6B4D-48EA-886B-17FC68EE6F5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0" action="ppaction://hlinksldjump"/>
            <a:extLst>
              <a:ext uri="{FF2B5EF4-FFF2-40B4-BE49-F238E27FC236}">
                <a16:creationId xmlns:a16="http://schemas.microsoft.com/office/drawing/2014/main" xmlns="" id="{09D723C9-C321-4DA4-9DA9-75FB109C637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xmlns="" id="{EEB3D369-FE2C-4131-AF0C-29D43368199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2" action="ppaction://hlinksldjump"/>
            <a:extLst>
              <a:ext uri="{FF2B5EF4-FFF2-40B4-BE49-F238E27FC236}">
                <a16:creationId xmlns:a16="http://schemas.microsoft.com/office/drawing/2014/main" xmlns="" id="{6E1811CC-FE02-4B29-A052-1384FF67962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3" action="ppaction://hlinksldjump"/>
            <a:extLst>
              <a:ext uri="{FF2B5EF4-FFF2-40B4-BE49-F238E27FC236}">
                <a16:creationId xmlns:a16="http://schemas.microsoft.com/office/drawing/2014/main" xmlns="" id="{6916D524-F4F4-40AC-8DF0-5895BC32EC6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4" action="ppaction://hlinksldjump"/>
            <a:extLst>
              <a:ext uri="{FF2B5EF4-FFF2-40B4-BE49-F238E27FC236}">
                <a16:creationId xmlns:a16="http://schemas.microsoft.com/office/drawing/2014/main" xmlns="" id="{0EAF734C-CCA8-4A19-9277-FDD47B76D4E4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5" action="ppaction://hlinksldjump"/>
            <a:extLst>
              <a:ext uri="{FF2B5EF4-FFF2-40B4-BE49-F238E27FC236}">
                <a16:creationId xmlns:a16="http://schemas.microsoft.com/office/drawing/2014/main" xmlns="" id="{86BCCEBE-74BA-42EC-88E9-579C9F62361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xmlns="" id="{9100F214-5207-4ED2-AC9F-FD189330D94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xmlns="" id="{B70AF273-47E3-43CB-86CB-9B16B399345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8" action="ppaction://hlinksldjump"/>
            <a:extLst>
              <a:ext uri="{FF2B5EF4-FFF2-40B4-BE49-F238E27FC236}">
                <a16:creationId xmlns:a16="http://schemas.microsoft.com/office/drawing/2014/main" xmlns="" id="{DD7F9234-CCF9-4446-B621-8491F1B24AC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9" action="ppaction://hlinksldjump"/>
            <a:extLst>
              <a:ext uri="{FF2B5EF4-FFF2-40B4-BE49-F238E27FC236}">
                <a16:creationId xmlns:a16="http://schemas.microsoft.com/office/drawing/2014/main" xmlns="" id="{C30BEC81-C7EC-4CC9-B9C8-CBF383E2418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0" action="ppaction://hlinksldjump"/>
            <a:extLst>
              <a:ext uri="{FF2B5EF4-FFF2-40B4-BE49-F238E27FC236}">
                <a16:creationId xmlns:a16="http://schemas.microsoft.com/office/drawing/2014/main" xmlns="" id="{25925032-D027-4C56-9E67-B634DACDCD8B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1" action="ppaction://hlinksldjump"/>
            <a:extLst>
              <a:ext uri="{FF2B5EF4-FFF2-40B4-BE49-F238E27FC236}">
                <a16:creationId xmlns:a16="http://schemas.microsoft.com/office/drawing/2014/main" xmlns="" id="{5D05BB2A-4DD2-42CD-9396-B4EDD60E8EB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2" action="ppaction://hlinksldjump"/>
            <a:extLst>
              <a:ext uri="{FF2B5EF4-FFF2-40B4-BE49-F238E27FC236}">
                <a16:creationId xmlns:a16="http://schemas.microsoft.com/office/drawing/2014/main" xmlns="" id="{7AB3E987-9248-43A4-8077-BAB5B10A199A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xmlns="" id="{F2C8207F-A014-44B5-9FBD-A4AF145FF42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4" action="ppaction://hlinksldjump"/>
            <a:extLst>
              <a:ext uri="{FF2B5EF4-FFF2-40B4-BE49-F238E27FC236}">
                <a16:creationId xmlns:a16="http://schemas.microsoft.com/office/drawing/2014/main" xmlns="" id="{2EAA0F3C-CC50-45F9-A217-1077C4BB7EC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5" action="ppaction://hlinksldjump"/>
            <a:extLst>
              <a:ext uri="{FF2B5EF4-FFF2-40B4-BE49-F238E27FC236}">
                <a16:creationId xmlns:a16="http://schemas.microsoft.com/office/drawing/2014/main" xmlns="" id="{733A2F7E-A6F4-4602-BB44-B6EB60C5737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6" action="ppaction://hlinksldjump"/>
            <a:extLst>
              <a:ext uri="{FF2B5EF4-FFF2-40B4-BE49-F238E27FC236}">
                <a16:creationId xmlns:a16="http://schemas.microsoft.com/office/drawing/2014/main" xmlns="" id="{C31ECBAD-9A20-4E27-AB35-844931CCFA4F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37" action="ppaction://hlinksldjump"/>
            <a:extLst>
              <a:ext uri="{FF2B5EF4-FFF2-40B4-BE49-F238E27FC236}">
                <a16:creationId xmlns:a16="http://schemas.microsoft.com/office/drawing/2014/main" xmlns="" id="{7286C3F2-D6B0-4882-A3DE-07F322BEC80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xmlns="" id="{A8C7FFA3-DE30-4B27-8F4D-1D925E1291F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xmlns="" id="{F4224444-E513-4962-819A-398584044F9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xmlns="" id="{45A68FB8-CFFA-4388-BBE0-9A6E54CCE31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xmlns="" id="{18A5513C-10B8-45FA-8193-A20395ECD66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1" name="مستطيل: زوايا مستديرة 50">
            <a:hlinkClick r:id="rId28" action="ppaction://hlinksldjump"/>
            <a:extLst>
              <a:ext uri="{FF2B5EF4-FFF2-40B4-BE49-F238E27FC236}">
                <a16:creationId xmlns:a16="http://schemas.microsoft.com/office/drawing/2014/main" xmlns="" id="{FFB76623-28BF-4A69-9D55-1FB104F0B28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238280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xmlns="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xmlns="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xmlns="" id="{A8B7E752-760B-48D9-B7AA-674400415FE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xmlns="" id="{C68811D4-8BD8-4D99-AE0B-EB19F29C16F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xmlns="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xmlns="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xmlns="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xmlns="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xmlns="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xmlns="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xmlns="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xmlns="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9D95795D-B5B8-4C71-8E7A-6AC4BFF33C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3E9F2D0F-EEED-41AC-AC4C-285B41961A7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AFBE247A-5AB4-4F60-AF72-1E4B99B95ED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D7AC20D2-304C-4D8D-8B8D-8315878D8AC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7BCA07AD-AA78-41D8-B755-9FB4FEF9C03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7A85DB12-C4A2-44ED-9BD6-EFE0603AE988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AF63D71D-0A11-42FE-BF1C-6CF7EF8EB7C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87C7F5D3-993E-4BC0-B213-8512C851AA6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489423E5-117A-4739-8D2C-2489876A8C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60EC2FE1-17B9-4A2C-8EAE-81855F38A656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xmlns="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xmlns="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xmlns="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xmlns="" id="{DDE475F0-E05C-496A-A332-0226C15D733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475A2483-6263-4EE8-A812-A67C6F4FDA73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/>
          <a:srcRect b="73480"/>
          <a:stretch/>
        </p:blipFill>
        <p:spPr>
          <a:xfrm>
            <a:off x="295275" y="197528"/>
            <a:ext cx="9567845" cy="21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7682707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xmlns="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xmlns="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xmlns="" id="{2F470CF8-875A-4DFC-AE87-601F019CD6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xmlns="" id="{518DAF92-3DDD-4A9F-A2D4-E8BAB67F6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xmlns="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xmlns="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xmlns="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xmlns="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xmlns="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xmlns="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xmlns="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xmlns="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13DFE0C1-258A-4440-AFFB-399620F8530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3B2FC31F-27A0-48B6-B3C1-85BBF25B6A34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BD36F6DE-B37A-4539-90DE-927CEA9C57F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B841D9C6-A31E-4F33-B1E2-D003414C19B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F3363788-A40F-47FA-B4B8-4B298072FF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9C11B349-1125-4E55-B079-1E4354ED57F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FCF04D16-A44F-48DE-80E9-C9227379E63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501C4827-0692-45BD-8081-C2CB202470A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A4A835C8-F9A2-4A1F-936E-8BC81CB9ACF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26FF951C-2D97-4141-A3AF-6612C09E924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xmlns="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xmlns="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xmlns="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xmlns="" id="{14AFB3F3-BB9A-4FC7-9D2A-FC40A863D95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A036B49E-BB1E-43A7-B543-7D70A209F594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/>
          <a:srcRect r="10782" b="62925"/>
          <a:stretch/>
        </p:blipFill>
        <p:spPr>
          <a:xfrm>
            <a:off x="231653" y="215227"/>
            <a:ext cx="9678140" cy="339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13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xmlns="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xmlns="" id="{544FE76D-EA48-4996-B1C8-019CE215F4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xmlns="" id="{C91432EF-C751-43DE-8184-F0DD7FD3CFD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xmlns="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xmlns="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xmlns="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xmlns="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xmlns="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xmlns="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xmlns="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xmlns="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C8E83006-7E4C-4146-B85B-056A1251359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xmlns="" id="{813E8676-E430-4754-A335-377BAB9FBF5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xmlns="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xmlns="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xmlns="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xmlns="" id="{003619EC-4A37-4BB0-9F62-6D7853CA69B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xmlns="" id="{2DA2FE7A-2241-45CF-861C-93341CCADC1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xmlns="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xmlns="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xmlns="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xmlns="" id="{485D5062-D0A4-457F-B6AE-9911E3DF4DA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xmlns="" id="{EB259000-AA8A-49A2-B25F-9F48FBC65FC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xmlns="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xmlns="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xmlns="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xmlns="" id="{2901A83E-2934-4E4F-B607-729B1B5725F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xmlns="" id="{25B7E4FF-C9C6-4AD9-8310-DCDF7360AE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xmlns="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xmlns="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xmlns="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xmlns="" id="{5B80232C-D971-4973-A11D-706DF995641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xmlns="" id="{7225CB32-59C6-4F6C-A1C2-0142ED93F8E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xmlns="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xmlns="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xmlns="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FBED71EA-1E61-409D-BBFB-79C563B20478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3473" t="1704" b="71738"/>
          <a:stretch/>
        </p:blipFill>
        <p:spPr>
          <a:xfrm>
            <a:off x="5228903" y="352100"/>
            <a:ext cx="4686944" cy="60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xmlns="" id="{3A059D48-86DE-4210-BCA2-1291F2B4BCE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222F7FC5-2954-4C25-8FA7-E4E381F43777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/>
          <a:srcRect b="68243"/>
          <a:stretch/>
        </p:blipFill>
        <p:spPr>
          <a:xfrm>
            <a:off x="4096810" y="1268954"/>
            <a:ext cx="5574210" cy="663085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xmlns="" id="{7AA7C92C-A7D1-4864-A65A-5F609E962D5D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/>
          <a:srcRect l="739" t="27745" r="-739" b="45373"/>
          <a:stretch/>
        </p:blipFill>
        <p:spPr>
          <a:xfrm>
            <a:off x="4096810" y="2141650"/>
            <a:ext cx="5574210" cy="56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675244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xmlns="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xmlns="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E6FA19-E36E-44F7-AB0F-332ED0E47F6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xmlns="" id="{1A348005-D891-4648-A476-5999B60B6E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xmlns="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xmlns="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xmlns="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xmlns="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xmlns="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xmlns="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xmlns="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xmlns="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44077F31-4A3A-4593-9C3E-58BA8662DA41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731CB06D-1F9F-49E9-A68F-4EF36AABAD4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8EDD0E40-D790-46D1-BD5F-7753F62BBE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C3A37F6B-C1E7-4B66-A306-3EB4B5F3484B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9E5EA101-0812-449D-9E09-418C19553DD5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CAFA648A-0131-4BA3-BBB7-3F38A4DB32B6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E7EF89AA-CC02-4A39-9C9F-71C25DAE131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C2ABC311-9933-47EF-8AC8-0B4950DE1D3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07E95914-F3BB-4095-BB0B-2AD3C78D21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00EE736D-1742-4F32-8C8E-D514C3CC61C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xmlns="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xmlns="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xmlns="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xmlns="" id="{11B61674-F011-42C4-BFE0-9CC906E8633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xmlns="" id="{1F8DF05F-4AC2-4051-89A8-FFAE4121A076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/>
          <a:srcRect l="124" t="26410" r="-124" b="56337"/>
          <a:stretch/>
        </p:blipFill>
        <p:spPr>
          <a:xfrm>
            <a:off x="295275" y="197528"/>
            <a:ext cx="9567845" cy="140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8411281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xmlns="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xmlns="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xmlns="" id="{96E7FB69-D6C3-480A-B3A0-FC253F3D5FD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xmlns="" id="{37C4882D-D099-4559-915C-E218601F942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xmlns="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xmlns="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xmlns="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xmlns="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xmlns="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xmlns="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xmlns="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xmlns="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3B39203A-2E48-4576-814A-C0AE8AFE824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A3D3CAB7-044F-4C7E-8678-84317525739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1DEA9A5C-9046-4D87-95D4-12EA8D465FB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BE4E4877-4003-4400-99C9-8136B762CE9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C0D80ACE-4EFD-405D-9960-0E0B0FBA87B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E2DB1DB5-E1C2-4C55-99ED-6E216C3F316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8FABF940-1F86-470A-8AA0-02393CEE9CF5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3AC5D9FC-2F5B-4723-8BB4-2E4694537F2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98C94D5F-D04C-4D3A-AEA7-2C4B885F822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10510A22-1F0D-4C24-B72C-9B973AA5A8C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xmlns="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xmlns="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xmlns="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xmlns="" id="{2DADD122-750E-444F-A4D0-C8F57702B7D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FC20A770-B869-474D-BD1F-A68B835C72E6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/>
          <a:srcRect l="-123" t="35913" r="10905" b="51685"/>
          <a:stretch/>
        </p:blipFill>
        <p:spPr>
          <a:xfrm>
            <a:off x="231653" y="215227"/>
            <a:ext cx="9678140" cy="11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3555384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xmlns="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xmlns="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xmlns="" id="{6719BE37-9634-4D53-B412-E312C5FB9F3A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xmlns="" id="{998363F3-1F88-41E5-B11C-9C9FC81209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xmlns="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xmlns="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xmlns="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xmlns="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xmlns="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xmlns="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xmlns="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xmlns="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A011E644-1024-49E5-9135-5C83CC4F99C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212AB042-21FF-49BD-AB06-9D410F03316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1CC3758F-DAEB-4C1B-A952-87531FA12ECE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F9C202EA-76B9-4925-8524-1CB3900C648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4643115D-9564-444E-89FB-9CA079F18A1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392E4909-A026-45D7-A809-3F6C78FAC43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979314F1-0CD8-42E4-8252-38328044087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087870B7-6AE5-49E7-BBEB-85EBF38A4C1C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9DE7E001-A318-4F35-8FFA-36325273CB7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F6127447-23F1-46D5-B644-5C60C139320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xmlns="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xmlns="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xmlns="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xmlns="" id="{D17FF791-73E3-4C66-B564-F4A205EE57E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507899C8-67FF-4E87-A711-4AB91E6C9F2F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/>
          <a:srcRect l="922" t="43641" r="-922" b="48170"/>
          <a:stretch/>
        </p:blipFill>
        <p:spPr>
          <a:xfrm>
            <a:off x="295275" y="197528"/>
            <a:ext cx="9567845" cy="66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440015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xmlns="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xmlns="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xmlns="" id="{97DDC25D-4175-46CA-87C0-569B5BA499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xmlns="" id="{95C6D97F-4BAD-4E79-872E-EBD9BC13FB5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xmlns="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xmlns="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xmlns="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xmlns="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xmlns="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xmlns="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xmlns="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xmlns="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7D2636FF-4665-4F0D-A61B-F6C0F649B8E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1423BC7B-A6EA-42B1-98C9-DB431038CE2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9D9572A2-CAC6-46B9-ABEF-7A5AE46E3DE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036DEFB2-BAFA-4EB2-A425-4170F271BAD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4C5D9D91-C7D1-482E-A1B2-9F8F3ABBB3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CFDA041B-6112-4D11-B800-BC48B2E0D76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3265FD64-1688-4C9F-ABDE-4EDC9EC989A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8D9FBA43-6D93-48EB-8DE3-180C241794C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0046511B-931C-4752-80EB-DF03F6E876A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9AB3B3CF-87BC-43FC-A58D-5F606DEE5D7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xmlns="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xmlns="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xmlns="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xmlns="" id="{91745410-BD92-43BA-A904-32E49773F26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3E6CFA00-8F96-4468-91B6-669DA35A6379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/>
          <a:srcRect l="-123" t="48314" r="10905" b="12471"/>
          <a:stretch/>
        </p:blipFill>
        <p:spPr>
          <a:xfrm>
            <a:off x="231653" y="233393"/>
            <a:ext cx="9678140" cy="358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856765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xmlns="" id="{47A505E1-5975-4AFC-BA40-3F783EE8A6A7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xmlns="" id="{FE766859-D0EB-43D0-A36F-27D3081F2E4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xmlns="" id="{8139919D-DF60-42B4-B75E-2470229A4F9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xmlns="" id="{7B4BD8AA-ABA0-41E2-AD38-A543782C1F0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xmlns="" id="{F9C445A9-D5FE-4D6D-B3F6-394BB7CCE3B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xmlns="" id="{555E80B1-8E53-42D8-8E13-F093D3BBD26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xmlns="" id="{3131C5FF-1739-45A5-A80D-189899FE534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xmlns="" id="{22A9BC28-EA8F-412B-BAF9-9E29B7DCBF0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xmlns="" id="{2BE2DA97-F801-456B-85B8-02AE95FBD55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xmlns="" id="{8B40DB32-9C71-42CB-9E65-88B64A1A6C9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xmlns="" id="{E16D8FA7-5CE3-4EAD-A209-D69626708A3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xmlns="" id="{47486E86-0C9E-44DF-BC8D-B738D7A3CF8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EAED6BD-9BAD-4B29-AC01-470A4857D15B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A7EF6AE-291E-48BD-9DD7-1BA7F616E55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7C425010-A30E-4FE4-BD6A-18819793DBE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1D59761D-C035-4092-9658-57390D4FF0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66E74E4A-791C-4D10-9902-F1CC8CAA689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1205223E-858A-48E3-B812-C06701EDB55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CDD8413E-4656-4CE9-9E54-8498F9EDD8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44700EB-0816-41DE-8F50-55EC2A86C160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F9F8FBEA-9F1F-4E7C-9166-15DDBF78F84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B67A9120-AEA5-4C28-A8F0-D8C5B043EB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27621105-F4CD-4279-A142-EC00C2B7F3B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F4B884CB-46EF-4834-9260-33EB62184B3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EC014251-72B6-4D1D-9712-BB761CC4797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FA85FA63-60CE-484C-9301-C993C5869B5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5B70CA21-90A2-4422-956D-828C6B7F108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CFA53F6C-234A-44FE-9DEA-A5DA94BC87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D85C61DB-6AF3-4ACA-86A0-0A51C5BF49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6F8E5620-4C87-4FE2-904F-E61D47C2707F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D4E7344B-C3BB-4051-A403-63746F5FDE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61339FF4-D028-48C5-9241-46612B2D7FE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D132BCD7-BA32-4327-BA83-A23DF0D53B0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0559D250-711C-4877-A02F-EA0324037F0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1B4CF83E-D4AC-4DAC-B846-9F3CBAF27CB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0FEB175F-32CA-45BC-BF9D-66ABCFCAE21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41987912-5B67-4EB4-BE6A-1DE2F9BDDC9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00032912-2F1D-482C-8533-A38E882736E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3F79E274-B5BA-4F4C-AC74-E3CB17C6292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F04043A0-4D98-4790-AAC3-A20529E9C485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xmlns="" id="{BE5FB580-A3BB-4073-B018-0A49B3983F4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xmlns="" id="{A40F33FD-B9BD-42B2-94F6-EB0A27D69FD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xmlns="" id="{F38141EC-35ED-49ED-8C63-39FA7DDDDF29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217A7282-F230-445D-87E0-479E1FDAB83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7E2CCA72-2C95-431B-B13A-D89FF46B86C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xmlns="" id="{AEB1376C-8828-47B8-8724-5587B713127D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/>
          <a:srcRect l="124" t="51589" r="-124" b="13970"/>
          <a:stretch/>
        </p:blipFill>
        <p:spPr>
          <a:xfrm>
            <a:off x="295275" y="197528"/>
            <a:ext cx="9567845" cy="280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959289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xmlns="" id="{9B224AC9-4050-4885-B0A7-2F705315156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xmlns="" id="{59BD7F58-DC43-4A48-85E4-8B80EB10A37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xmlns="" id="{A60FDC63-3F7B-41A0-AE67-C798899B411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xmlns="" id="{E374830F-9915-4916-8501-C0993DFBDDE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xmlns="" id="{B525094D-5CB2-4911-8668-3C2E355150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xmlns="" id="{52B55415-5088-4B9E-8E21-6FF77A2AD33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xmlns="" id="{0DCF38FD-E47A-41FE-8B1B-D005A607CF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xmlns="" id="{D11DFECF-9F64-45C5-90F9-CE4B9ACC814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xmlns="" id="{852667C5-B7FD-4B20-A593-CE65F44BB1E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xmlns="" id="{F5BA7857-5CD1-434E-AF90-86391A1117C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xmlns="" id="{BFFC5266-D3F8-46EA-9CBF-F9EF5E18328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xmlns="" id="{095392D7-D23A-42D5-9DCA-35B10A31892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039AB21-38E9-441D-9798-4640E8A637D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0C5F0AF2-C86F-4EA0-AFB2-2108908C972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48365BE6-BA5D-4D2D-8682-83D2A3FED9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72BE6598-E553-4233-8B4D-4375ED437CA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7D16906C-D351-4303-AE56-15CD9FCDDB1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7D630B96-5D53-4CE3-92E4-24C2C0F6A22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8942A6D4-0BF5-4AA1-B18D-F4FFB57526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5BA5EA10-2F9B-4154-A590-E834A39746CA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04DAD58F-A3E1-4ACC-8903-5B3CA3F0862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6A27CB6C-9244-4B41-B0FE-5230B29529E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E5193CFE-4902-4347-BBA5-29CC7A881E6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C2759617-B27D-4379-B77E-81178D5DBE90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0B653B3E-6D1D-4F08-A612-67C0757632B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47535190-58E0-4D79-9DF4-376CFAE5E55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D91C8E52-BC70-4174-B83D-E428F048BAC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77273DB2-459B-46A2-BE5D-799B8B4E68E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1C370EB3-B62E-4CBD-9F91-56CABFB7C04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CAFFE682-5519-4DCB-A4E4-0479AA1C55E3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3A42A967-87BD-4D81-A081-FBF1E1BEC1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520E7EEE-A3CC-4690-B0E7-D459EDBAE128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8BCF1EB8-D72E-424A-A69A-AA0BDAF2831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A062D0B6-0519-44FC-A13D-1021B144152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6B337E51-0BD5-4C18-98F2-96E68C454CC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09B195A1-3F36-4D38-ABB4-8C682D958B3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B8A3E016-164E-4245-B6BF-096DAD2AE93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9C186611-7FA5-4E74-809D-9AE7A72704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D07FAB79-B536-4257-B0BC-799EA4C3FF31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504B78C2-EC44-491F-B309-45FF8D9CC52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xmlns="" id="{D9FE6B31-54B2-422F-B150-6108C921F3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xmlns="" id="{F0641072-DC1E-427B-A279-54162573562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xmlns="" id="{F42C412B-3E50-4ECF-B59A-E8A5F380391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F7E73BC2-9F5A-42F2-BDA4-5602BE7F348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xmlns="" id="{C21430CE-5541-48F6-99B7-54E911716B7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C6E44189-F066-4CBE-9DD8-7387093D804A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/>
          <a:srcRect r="9726" b="16154"/>
          <a:stretch/>
        </p:blipFill>
        <p:spPr>
          <a:xfrm>
            <a:off x="230620" y="111187"/>
            <a:ext cx="9695935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6003526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xmlns="" id="{8051E72B-E117-48B0-9C70-0C72148E449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xmlns="" id="{22A561F5-E23D-4846-AD60-38BF37FC314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xmlns="" id="{758C8803-E934-4E95-B6A3-3D1AE3A297A1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xmlns="" id="{B29F0B76-2C91-4260-810C-A5C62DCF24F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xmlns="" id="{C6842BD2-EDE2-446C-A39E-A11CDC74E820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xmlns="" id="{B59F05A6-515B-409A-9E62-9FB0026EA2C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xmlns="" id="{746AF9A5-8E52-47AE-B488-4CA0AC95F5A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xmlns="" id="{8D5ECD97-AB59-44E9-B77E-1E626742E75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xmlns="" id="{88C16DFC-9A72-49F8-86E3-C6D9C36E831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xmlns="" id="{75E242D2-B91D-48F7-AB8E-EEB9B5B80E5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xmlns="" id="{9326854B-8872-4D14-9BA9-F096EF899A7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xmlns="" id="{89B89985-42A6-496B-A17B-2D67B33D5B2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C8A2364A-1D9F-40A6-8C81-7698A77C66F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B1D522E-F706-43F9-B928-98FFED9E84A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6BFC2EAA-9181-43C7-90CA-C1CA281F488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A9E4E22-1F53-4CE3-9656-8C285499160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3BBDEA42-0C77-4F04-8F9D-76866B6F79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96832412-BB3F-4E28-827F-F36C036E83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1B76C7FF-4C11-4870-8B57-30963BA5E8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4F46B923-9ED3-43C6-A093-D95D307D37F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69136788-B10F-47F3-A543-99852AFF3D9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0FE70DE9-0590-4F7A-BA1E-CA387223FBD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D4676F90-6B3B-4226-B741-AF3E4BBFCD8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BD4CA8ED-1915-4F52-90CB-E69C88267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607A3093-047D-4FB2-8DFE-BDB53717E17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B20C1B25-0D6F-41B2-B2CB-3EA7A1D3FF1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3443A0EF-7C7B-4D86-87F5-47FF6E4294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3DDA63BA-FC5B-457C-A224-6B0B8D34F7C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D2ACC0A5-8631-4C05-942A-4A314904FB6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9C3111BA-6C8D-4F73-87C1-F128D3A7D709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FC70402B-E011-41C3-9376-1E31460609C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E19351D2-62BB-49F6-8020-BB08E13C6A8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E5B4E3F5-B917-441D-9EAB-8F024601F10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5055D93D-2F62-4F8E-AA32-20F95101481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D12A6ABF-A635-4DF0-8401-E5C81A0F9465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565B98A7-209C-4701-BCCC-76D211F88FF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021BFF2B-98FB-4126-B375-F8DA5228C22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436485AD-8F23-4EEE-9D65-7B35FF2C78D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40A011E0-A2CC-4F76-94BE-04B37330D7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CD4A0EE2-6398-4245-94FD-D81D2131DC0F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xmlns="" id="{EE677A12-D575-4EED-83AF-438D8DA4680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xmlns="" id="{3F817222-C740-40EC-B972-9F36F0DE389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xmlns="" id="{2510A9D4-F435-40F9-A01A-249DAD34519A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08219155-513E-49D9-81FC-B4928363C70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F2FE5B12-A9BF-4584-BA60-8235B680251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xmlns="" id="{A81794C1-080A-4F2F-805A-17CD23925D59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/>
          <a:srcRect l="124" t="85847" r="-124" b="-3100"/>
          <a:stretch/>
        </p:blipFill>
        <p:spPr>
          <a:xfrm>
            <a:off x="295275" y="197528"/>
            <a:ext cx="9567845" cy="140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782804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xmlns="" id="{C592A0CC-6268-4900-9D09-3CD038E3D2AB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xmlns="" id="{6C04FCF4-5707-45E6-8B0D-AA8BDFE8729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xmlns="" id="{961C2F3C-B9FD-4831-A0DA-14BDA1A9BA9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xmlns="" id="{392B728D-2202-4DAA-B8C6-6E9B1334F54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xmlns="" id="{D0C617C2-5291-4769-AC19-6DF0FF392DF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xmlns="" id="{34EA6F28-164E-4869-997D-EE4AEC98A13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xmlns="" id="{D3703FEE-F579-43F6-A204-4711C395C68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xmlns="" id="{7293B1EB-3050-4821-BF88-E64BA29B823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xmlns="" id="{1242900F-25B9-43B5-B758-D17C028D8D3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xmlns="" id="{78FFFF4D-5C93-4E74-BB4E-6D087F918AB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xmlns="" id="{AD0A4951-9B70-482D-95B3-CA7736CD405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xmlns="" id="{335B809E-AEF5-47F4-A194-05448CD01B7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873E6281-09E0-443B-B09E-08210576E4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BE5EA5DD-4F17-43CD-BFF9-B9E8465B475E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731984B1-5B98-4F26-A95C-B4C348BC2D4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467BFFE0-D274-4129-A846-33019582572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883970F4-7729-4FA6-B640-26E72C159AA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4AF8E4B3-EBEE-4757-8FEA-1E55E89ECC6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941113A6-B2EB-4582-BC97-9966F24ADD69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3304B5A1-494A-4242-A109-05416D15D65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2AF7067E-9C00-4318-AFD1-FA2DD9DD042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FC9B53CD-25B3-428B-9D6B-A2407F7DFDD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36996FA6-FDF6-406F-BC2B-D69CC124690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A38F6F85-7045-4808-A2E5-552DB7248A4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25260419-BEEF-41A4-BC49-A7BFC0B65B9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4ED1402A-6D6B-481E-ABEA-33E97379023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53B98C53-AE14-4449-B3BC-532302E2D94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6C87653A-A673-406A-AAE3-669348D732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0AF8A19E-A95D-4348-BF4B-D19814C4C61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52E2E0CC-0DEB-476E-BF21-2057D964891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3D69943C-237D-465F-A488-2BEEBDD315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59BC8ADE-1DE3-4883-A1DD-DB1BB7E1F87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C625F023-0BEF-41B0-892E-5F1346E09BE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08404DA2-9351-45C3-BD03-E1318DA34B6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5C2E4748-4539-4F10-BC87-1798BD328D0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57161115-4C9D-43B6-BDE3-D32C45694E2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715AE96C-055B-4BC1-80C9-3803EE1F010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F4BB3C63-CE92-4AD3-B8F5-546DFADFBD1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D1D4C2C3-CF82-4DF2-B89C-A97F5135770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BBCF3C60-CF83-47BC-B11A-7082C742B500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xmlns="" id="{D6118C27-4C04-4CE4-9AAA-5B7569705B4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xmlns="" id="{EAF365AC-631B-4973-90A3-73380755A23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xmlns="" id="{BECED052-0348-490F-A1D8-03F3D2C4F31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2B1ED7E6-228D-415C-A4FC-C7D83D456FD0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xmlns="" id="{559CE37B-079F-4CDF-ADE5-D968781B002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863DC418-94D4-4F16-B2AB-86D21E355750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/>
          <a:srcRect l="-255" t="84156" r="9981" b="292"/>
          <a:stretch/>
        </p:blipFill>
        <p:spPr>
          <a:xfrm>
            <a:off x="230620" y="111187"/>
            <a:ext cx="9695935" cy="123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508647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xmlns="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xmlns="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xmlns="" id="{0A4F3B3D-5329-4E6C-9663-B60EEB9F8B3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xmlns="" id="{D3E956C6-5BCC-4FC9-93C2-90D94980999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xmlns="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xmlns="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xmlns="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xmlns="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xmlns="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xmlns="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xmlns="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xmlns="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4BCB1B4D-2730-49FB-B112-C428A2092F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33398BD9-A693-4C60-B57D-E6101064D2C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9ECBF7F2-FC38-4BB6-BA19-7EEFEBE8595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4B64E959-7952-40D2-961C-3259AB904A48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xmlns="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xmlns="" id="{DD9E1F63-E35C-4EE7-BDC4-7233C1D72BD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C805B54F-3674-4130-AB05-9BF60F4198E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xmlns="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A2FE2617-268C-4023-9CAC-4A7B5094AC8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EE8ACE05-4174-467D-B067-B3F54D2B5C8C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xmlns="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xmlns="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xmlns="" id="{5983306A-5129-4DED-B1ED-08D4D44AA72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xmlns="" id="{AB4AAB46-14C3-45B2-9CE8-934B781B428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C970B9EB-1592-4E2C-890B-36C2C320FBAF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/>
          <a:srcRect l="63190" t="1483" r="2583" b="91893"/>
          <a:stretch/>
        </p:blipFill>
        <p:spPr>
          <a:xfrm>
            <a:off x="7158046" y="89524"/>
            <a:ext cx="2854943" cy="4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xmlns="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xmlns="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xmlns="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xmlns="" id="{6C9AB0D0-ADFE-4C34-B5D0-D1855624484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CC66AD81-C6EC-4FDD-A5AA-E93208CB0854}"/>
              </a:ext>
            </a:extLst>
          </p:cNvPr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442497" y="764460"/>
            <a:ext cx="9275257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4395081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xmlns="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xmlns="" id="{0E8327ED-C576-49FF-B6B9-DFA83B5F37A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xmlns="" id="{890FD7B1-BB73-42D9-8C70-663D936C039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xmlns="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xmlns="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xmlns="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xmlns="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xmlns="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xmlns="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xmlns="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xmlns="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78AFE633-23A3-4B10-AD87-07A9C50453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0BCF1546-507B-417A-816D-D33EC7A919D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xmlns="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xmlns="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xmlns="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xmlns="" id="{D2E536C9-B243-4904-A571-DBC36A2F40F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xmlns="" id="{A6C6FEAC-8458-451E-BB15-FD6BB79B0D2C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3" action="ppaction://hlinksldjump"/>
            <a:extLst>
              <a:ext uri="{FF2B5EF4-FFF2-40B4-BE49-F238E27FC236}">
                <a16:creationId xmlns:a16="http://schemas.microsoft.com/office/drawing/2014/main" xmlns="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4" action="ppaction://hlinksldjump"/>
            <a:extLst>
              <a:ext uri="{FF2B5EF4-FFF2-40B4-BE49-F238E27FC236}">
                <a16:creationId xmlns:a16="http://schemas.microsoft.com/office/drawing/2014/main" xmlns="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xmlns="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xmlns="" id="{A73C8E22-5CAB-4A0B-A095-4EFD78DF053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xmlns="" id="{58753FDD-A517-4BBC-BC51-D09E8A1981B9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xmlns="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xmlns="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xmlns="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xmlns="" id="{12A507C9-FE3E-40C1-BB8D-2261970DAF4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xmlns="" id="{FB6E9DB3-9109-4E17-A669-65CE328719F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xmlns="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4" action="ppaction://hlinksldjump"/>
            <a:extLst>
              <a:ext uri="{FF2B5EF4-FFF2-40B4-BE49-F238E27FC236}">
                <a16:creationId xmlns:a16="http://schemas.microsoft.com/office/drawing/2014/main" xmlns="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5" action="ppaction://hlinksldjump"/>
            <a:extLst>
              <a:ext uri="{FF2B5EF4-FFF2-40B4-BE49-F238E27FC236}">
                <a16:creationId xmlns:a16="http://schemas.microsoft.com/office/drawing/2014/main" xmlns="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6" action="ppaction://hlinksldjump"/>
            <a:extLst>
              <a:ext uri="{FF2B5EF4-FFF2-40B4-BE49-F238E27FC236}">
                <a16:creationId xmlns:a16="http://schemas.microsoft.com/office/drawing/2014/main" xmlns="" id="{AE8221CF-6CC6-46E0-921D-294D25C31F8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7" action="ppaction://hlinksldjump"/>
            <a:extLst>
              <a:ext uri="{FF2B5EF4-FFF2-40B4-BE49-F238E27FC236}">
                <a16:creationId xmlns:a16="http://schemas.microsoft.com/office/drawing/2014/main" xmlns="" id="{8BA2B6BB-8D44-4DA3-B34B-E4C53EE43017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xmlns="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xmlns="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xmlns="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E5B9361F-3E54-4C5D-B35A-948327DEEE6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E69F51CB-9006-48D5-AED8-8EA9CD824731}"/>
              </a:ext>
            </a:extLst>
          </p:cNvPr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799559" y="154744"/>
            <a:ext cx="8566314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764859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xmlns="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xmlns="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xmlns="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xmlns="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xmlns="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xmlns="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xmlns="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xmlns="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xmlns="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xmlns="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xmlns="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xmlns="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xmlns="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xmlns="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xmlns="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xmlns="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xmlns="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xmlns="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xmlns="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xmlns="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xmlns="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xmlns="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xmlns="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xmlns="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xmlns="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xmlns="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xmlns="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xmlns="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xmlns="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xmlns="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xmlns="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xmlns="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xmlns="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xmlns="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xmlns="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xmlns="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hlinkClick r:id="rId38" action="ppaction://hlinksldjump"/>
            <a:extLst>
              <a:ext uri="{FF2B5EF4-FFF2-40B4-BE49-F238E27FC236}">
                <a16:creationId xmlns:a16="http://schemas.microsoft.com/office/drawing/2014/main" xmlns="" id="{BFB37B58-3808-4839-8BEE-317EB9CF9F8D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7705" y="469314"/>
            <a:ext cx="3444839" cy="2783330"/>
          </a:xfrm>
          <a:prstGeom prst="rect">
            <a:avLst/>
          </a:prstGeom>
        </p:spPr>
      </p:pic>
      <p:pic>
        <p:nvPicPr>
          <p:cNvPr id="3" name="صورة 2">
            <a:hlinkClick r:id="rId40" action="ppaction://hlinksldjump"/>
            <a:extLst>
              <a:ext uri="{FF2B5EF4-FFF2-40B4-BE49-F238E27FC236}">
                <a16:creationId xmlns:a16="http://schemas.microsoft.com/office/drawing/2014/main" xmlns="" id="{FB55AF58-7814-4BBF-A128-C1A03C7DB66B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886" y="468468"/>
            <a:ext cx="3187108" cy="2785022"/>
          </a:xfrm>
          <a:prstGeom prst="rect">
            <a:avLst/>
          </a:prstGeom>
        </p:spPr>
      </p:pic>
      <p:pic>
        <p:nvPicPr>
          <p:cNvPr id="4" name="صورة 3">
            <a:hlinkClick r:id="rId42" action="ppaction://hlinksldjump"/>
            <a:extLst>
              <a:ext uri="{FF2B5EF4-FFF2-40B4-BE49-F238E27FC236}">
                <a16:creationId xmlns:a16="http://schemas.microsoft.com/office/drawing/2014/main" xmlns="" id="{100877C9-E227-4198-9F7D-E74E7B781A0F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218" y="3768379"/>
            <a:ext cx="2994776" cy="2855062"/>
          </a:xfrm>
          <a:prstGeom prst="rect">
            <a:avLst/>
          </a:prstGeom>
        </p:spPr>
      </p:pic>
      <p:pic>
        <p:nvPicPr>
          <p:cNvPr id="5" name="صورة 4">
            <a:hlinkClick r:id="rId44" action="ppaction://hlinksldjump"/>
            <a:extLst>
              <a:ext uri="{FF2B5EF4-FFF2-40B4-BE49-F238E27FC236}">
                <a16:creationId xmlns:a16="http://schemas.microsoft.com/office/drawing/2014/main" xmlns="" id="{3AD63B7E-EBC5-4BA2-9A2B-E975D165DA3D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1460" y="3768379"/>
            <a:ext cx="2948211" cy="2678628"/>
          </a:xfrm>
          <a:prstGeom prst="rect">
            <a:avLst/>
          </a:prstGeom>
        </p:spPr>
      </p:pic>
      <p:sp>
        <p:nvSpPr>
          <p:cNvPr id="52" name="مستطيل: زوايا مستديرة 51">
            <a:hlinkClick r:id="rId28" action="ppaction://hlinksldjump"/>
            <a:extLst>
              <a:ext uri="{FF2B5EF4-FFF2-40B4-BE49-F238E27FC236}">
                <a16:creationId xmlns:a16="http://schemas.microsoft.com/office/drawing/2014/main" xmlns="" id="{03F20EB6-8176-46C5-B920-3E612D043DE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818596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xmlns="" id="{EE5AAE6E-61B5-414F-BC7C-204CED8BF5D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xmlns="" id="{826D1729-415F-46F8-9FD7-67E9EC52F9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xmlns="" id="{E527084A-91F9-4CE1-8DE4-C4D14717D93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xmlns="" id="{4ECB89B5-1738-4007-A6E0-2DFA10E5AC4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xmlns="" id="{F460E349-8599-4342-8323-D443726F1C3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xmlns="" id="{31DB4683-7E19-42E6-801E-179EDC5B416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xmlns="" id="{077BD102-02CB-4CE7-A057-9A681E090CE4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xmlns="" id="{2032B9A0-57FB-48D2-8587-0E39978A06E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xmlns="" id="{16C66964-2A25-4575-A4A5-BA650BCC5AC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xmlns="" id="{7B12F02F-88F5-484B-9368-C818AE1BF62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xmlns="" id="{ABC0BECD-64D3-4862-B91B-9D807630D68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xmlns="" id="{66320498-375C-4129-9A30-44F2972D24B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55B7541-47CE-4625-AE39-03BFC58E8C9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FA61054-26A8-4E17-A320-3F31EDCEC4B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1227E30A-43F9-4DBB-8477-5BE9CAC47A4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80367511-23E9-4E01-AD02-8EF9A882575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4D9432F7-E711-4F69-A170-5B136412917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C450D44-90EE-4BF1-8AD5-A1269CBB49D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1B1BEE61-B0B0-42E8-B84A-BB9A77C984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F0416DD1-F61D-41CA-8CDD-679086056916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xmlns="" id="{85593E8A-A199-4E2D-B4D2-80CF0626124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xmlns="" id="{F178C95A-AF5A-46BB-8E73-D888D60426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xmlns="" id="{503A4187-4BAA-4BCD-A4BD-7D7ACEB7B070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xmlns="" id="{FC630739-8F0A-4D61-8117-87F0BCCCD58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xmlns="" id="{6FF5C506-048E-43CF-9938-E8CF78C1334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3" action="ppaction://hlinksldjump"/>
            <a:extLst>
              <a:ext uri="{FF2B5EF4-FFF2-40B4-BE49-F238E27FC236}">
                <a16:creationId xmlns:a16="http://schemas.microsoft.com/office/drawing/2014/main" xmlns="" id="{CDF2D979-B02E-484C-9E88-52DB39DEC0D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4" action="ppaction://hlinksldjump"/>
            <a:extLst>
              <a:ext uri="{FF2B5EF4-FFF2-40B4-BE49-F238E27FC236}">
                <a16:creationId xmlns:a16="http://schemas.microsoft.com/office/drawing/2014/main" xmlns="" id="{4068286E-199C-4BAF-B3F3-0DCEB910B11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xmlns="" id="{67D028F8-5487-4CEF-B9F9-1F561A5E1B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xmlns="" id="{858B27D5-13F5-40BF-84BB-56CCD5934FE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xmlns="" id="{2CF20390-6AE3-4D4D-B378-43F5A8AB722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xmlns="" id="{BA508F10-D45D-4DC2-8E69-E93BB36E14F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xmlns="" id="{5F23DBC9-D15E-46EC-A3D9-E93D5B12569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xmlns="" id="{40E51CFD-DD68-4F3C-9E21-3D3848B8FA9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xmlns="" id="{2106555C-439A-4E77-AA52-89F3ABCEA26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xmlns="" id="{310F9A01-DD38-45E3-8238-19FFB875C281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xmlns="" id="{0DDFA02F-F6EF-400D-9A33-8FD83FE19D7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4" action="ppaction://hlinksldjump"/>
            <a:extLst>
              <a:ext uri="{FF2B5EF4-FFF2-40B4-BE49-F238E27FC236}">
                <a16:creationId xmlns:a16="http://schemas.microsoft.com/office/drawing/2014/main" xmlns="" id="{14930FBD-0AFC-4EF5-BBCD-193B58E41349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5" action="ppaction://hlinksldjump"/>
            <a:extLst>
              <a:ext uri="{FF2B5EF4-FFF2-40B4-BE49-F238E27FC236}">
                <a16:creationId xmlns:a16="http://schemas.microsoft.com/office/drawing/2014/main" xmlns="" id="{E475BB5A-1A45-47DF-85B7-9CCCA614E00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6" action="ppaction://hlinksldjump"/>
            <a:extLst>
              <a:ext uri="{FF2B5EF4-FFF2-40B4-BE49-F238E27FC236}">
                <a16:creationId xmlns:a16="http://schemas.microsoft.com/office/drawing/2014/main" xmlns="" id="{4A62DF38-F5EB-46FF-B432-B1CC7A269E0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7" action="ppaction://hlinksldjump"/>
            <a:extLst>
              <a:ext uri="{FF2B5EF4-FFF2-40B4-BE49-F238E27FC236}">
                <a16:creationId xmlns:a16="http://schemas.microsoft.com/office/drawing/2014/main" xmlns="" id="{86D1A619-3C3C-4494-A31F-0540758848C3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xmlns="" id="{04F7E67E-40D2-48A4-A713-F0ECC5C0AF7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xmlns="" id="{8E889C37-0B6A-458E-8517-F61B5B82EDD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xmlns="" id="{D9D7A493-4A55-42C0-B627-77CD36FCD4F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50C45275-95FA-4C18-B691-F9703A292A5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xmlns="" id="{02B6BCE5-8448-4FCE-A4CC-F1FA7AB3C83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5A7ED4E1-93A6-47B6-8D6B-FC940EF0019B}"/>
              </a:ext>
            </a:extLst>
          </p:cNvPr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175675" y="182644"/>
            <a:ext cx="978694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7195643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xmlns="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xmlns="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xmlns="" id="{63C17E06-50D9-43DB-9109-DF01626C5ED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xmlns="" id="{1B6748B2-8D28-4BAF-9372-69807B8B5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xmlns="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xmlns="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xmlns="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xmlns="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xmlns="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xmlns="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xmlns="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xmlns="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4CB4181D-AA6D-4D78-B104-1EFCDAEC59A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1DFF97CD-8B08-4EC3-849F-CC89F6F0DE4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xmlns="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xmlns="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xmlns="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xmlns="" id="{D900E613-39AF-4E14-9FE0-0D2C74C880E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xmlns="" id="{6755BD38-0C07-4D6A-9345-16D97068565D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3" action="ppaction://hlinksldjump"/>
            <a:extLst>
              <a:ext uri="{FF2B5EF4-FFF2-40B4-BE49-F238E27FC236}">
                <a16:creationId xmlns:a16="http://schemas.microsoft.com/office/drawing/2014/main" xmlns="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4" action="ppaction://hlinksldjump"/>
            <a:extLst>
              <a:ext uri="{FF2B5EF4-FFF2-40B4-BE49-F238E27FC236}">
                <a16:creationId xmlns:a16="http://schemas.microsoft.com/office/drawing/2014/main" xmlns="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xmlns="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xmlns="" id="{F0908727-EBA4-40D4-8B06-14885FB9C1B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xmlns="" id="{178D7F20-2D92-49E8-996C-1E08DEF4966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xmlns="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xmlns="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xmlns="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xmlns="" id="{5EDA25F7-C561-47EA-9E21-CF52336588E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xmlns="" id="{DB6F05F3-5493-4FBA-9621-6E544822214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xmlns="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4" action="ppaction://hlinksldjump"/>
            <a:extLst>
              <a:ext uri="{FF2B5EF4-FFF2-40B4-BE49-F238E27FC236}">
                <a16:creationId xmlns:a16="http://schemas.microsoft.com/office/drawing/2014/main" xmlns="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5" action="ppaction://hlinksldjump"/>
            <a:extLst>
              <a:ext uri="{FF2B5EF4-FFF2-40B4-BE49-F238E27FC236}">
                <a16:creationId xmlns:a16="http://schemas.microsoft.com/office/drawing/2014/main" xmlns="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6" action="ppaction://hlinksldjump"/>
            <a:extLst>
              <a:ext uri="{FF2B5EF4-FFF2-40B4-BE49-F238E27FC236}">
                <a16:creationId xmlns:a16="http://schemas.microsoft.com/office/drawing/2014/main" xmlns="" id="{46D9D26D-17CD-4031-899D-3379C0560298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7" action="ppaction://hlinksldjump"/>
            <a:extLst>
              <a:ext uri="{FF2B5EF4-FFF2-40B4-BE49-F238E27FC236}">
                <a16:creationId xmlns:a16="http://schemas.microsoft.com/office/drawing/2014/main" xmlns="" id="{05F2DE87-7196-4F98-AB83-DC143275320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ACB0B249-011E-4A0E-BA2E-DECCF0838CF1}"/>
              </a:ext>
            </a:extLst>
          </p:cNvPr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7777156" y="163424"/>
            <a:ext cx="21780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xmlns="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xmlns="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xmlns="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xmlns="" id="{4434F9AE-E483-4840-A1BE-FD73C4D500C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489496C0-F28A-4C74-AF25-8591913100C5}"/>
              </a:ext>
            </a:extLst>
          </p:cNvPr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55723" y="762311"/>
            <a:ext cx="9883800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989335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xmlns="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xmlns="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xmlns="" id="{2F32874D-5A5A-48D7-90E7-3E10F978DC2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xmlns="" id="{7DBC6D13-3106-4E0A-8E9E-0876D04ECA9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xmlns="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xmlns="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xmlns="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xmlns="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xmlns="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xmlns="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xmlns="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xmlns="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CBC99FE6-DCCA-4D1E-B3E2-F69E0FCBA08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E80027D6-805E-4849-82EB-6D16EDEA6829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xmlns="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xmlns="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xmlns="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xmlns="" id="{78EE615E-D0B5-4601-8DD4-BF59986A638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xmlns="" id="{7E45CF27-FF21-4FE4-B3D1-83A6CC10A59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3" action="ppaction://hlinksldjump"/>
            <a:extLst>
              <a:ext uri="{FF2B5EF4-FFF2-40B4-BE49-F238E27FC236}">
                <a16:creationId xmlns:a16="http://schemas.microsoft.com/office/drawing/2014/main" xmlns="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4" action="ppaction://hlinksldjump"/>
            <a:extLst>
              <a:ext uri="{FF2B5EF4-FFF2-40B4-BE49-F238E27FC236}">
                <a16:creationId xmlns:a16="http://schemas.microsoft.com/office/drawing/2014/main" xmlns="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xmlns="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xmlns="" id="{F0C0CF36-6305-4CE3-8249-85AE4441588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xmlns="" id="{0FB06643-F9CF-489E-9DF0-29335214710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xmlns="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xmlns="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xmlns="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xmlns="" id="{227E3FAD-DA1F-49C0-967F-0B4BC64B6C6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xmlns="" id="{5C1FA354-E768-4A5A-ABC9-7DA58E5864E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xmlns="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4" action="ppaction://hlinksldjump"/>
            <a:extLst>
              <a:ext uri="{FF2B5EF4-FFF2-40B4-BE49-F238E27FC236}">
                <a16:creationId xmlns:a16="http://schemas.microsoft.com/office/drawing/2014/main" xmlns="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5" action="ppaction://hlinksldjump"/>
            <a:extLst>
              <a:ext uri="{FF2B5EF4-FFF2-40B4-BE49-F238E27FC236}">
                <a16:creationId xmlns:a16="http://schemas.microsoft.com/office/drawing/2014/main" xmlns="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6" action="ppaction://hlinksldjump"/>
            <a:extLst>
              <a:ext uri="{FF2B5EF4-FFF2-40B4-BE49-F238E27FC236}">
                <a16:creationId xmlns:a16="http://schemas.microsoft.com/office/drawing/2014/main" xmlns="" id="{641A36F7-8998-4208-ADEB-68745A3F897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7" action="ppaction://hlinksldjump"/>
            <a:extLst>
              <a:ext uri="{FF2B5EF4-FFF2-40B4-BE49-F238E27FC236}">
                <a16:creationId xmlns:a16="http://schemas.microsoft.com/office/drawing/2014/main" xmlns="" id="{51F5B2A2-CE38-445A-9B8F-FED4C11CDD80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BAC5AE3C-0FE2-48EA-B51C-D93021A0B749}"/>
              </a:ext>
            </a:extLst>
          </p:cNvPr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7900987" y="158086"/>
            <a:ext cx="20592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xmlns="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xmlns="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xmlns="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xmlns="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xmlns="" id="{6B08C71E-9F13-480D-B1A0-9963AB90547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EB6BB5DF-7D76-4066-9CDB-E787455AD6CB}"/>
              </a:ext>
            </a:extLst>
          </p:cNvPr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235624" y="849144"/>
            <a:ext cx="972505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462361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xmlns="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xmlns="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xmlns="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xmlns="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xmlns="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xmlns="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xmlns="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xmlns="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xmlns="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xmlns="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xmlns="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xmlns="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xmlns="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xmlns="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xmlns="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xmlns="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xmlns="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xmlns="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xmlns="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xmlns="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xmlns="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xmlns="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xmlns="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xmlns="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xmlns="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xmlns="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xmlns="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xmlns="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xmlns="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xmlns="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xmlns="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xmlns="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xmlns="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xmlns="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xmlns="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xmlns="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xmlns="" id="{87B95184-2417-4172-BD29-182A073C32EE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xmlns="" id="{49188D1D-9B6B-4049-B631-7B32B706BB7D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xmlns="" id="{B18E4C52-1DF3-4B5C-8A65-85A89649268B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sp>
        <p:nvSpPr>
          <p:cNvPr id="52" name="مستطيل: زوايا مستديرة 51">
            <a:hlinkClick r:id="rId28" action="ppaction://hlinksldjump"/>
            <a:extLst>
              <a:ext uri="{FF2B5EF4-FFF2-40B4-BE49-F238E27FC236}">
                <a16:creationId xmlns:a16="http://schemas.microsoft.com/office/drawing/2014/main" xmlns="" id="{9F623F53-2C4D-4E54-99EF-6FD239A5780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B5E8048B-8B0C-4062-A1F2-A78B14F78B5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61" y="917605"/>
            <a:ext cx="8288637" cy="4496138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xmlns="" id="{A09842BF-F1B4-4B45-85CA-30A07305F3EC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14165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xmlns="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xmlns="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xmlns="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xmlns="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xmlns="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xmlns="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xmlns="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xmlns="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xmlns="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xmlns="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xmlns="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xmlns="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xmlns="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xmlns="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xmlns="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xmlns="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xmlns="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xmlns="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xmlns="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xmlns="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xmlns="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xmlns="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xmlns="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xmlns="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xmlns="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xmlns="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xmlns="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xmlns="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xmlns="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xmlns="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xmlns="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xmlns="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xmlns="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xmlns="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xmlns="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xmlns="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xmlns="" id="{95448C9B-43BE-4175-B158-0B823274885F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xmlns="" id="{0E55A2BB-A705-4998-96D1-FFC8C3255A9B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xmlns="" id="{1A7E6EE7-B780-4D64-ABB0-39B22EF182CA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xmlns="" id="{3A40F8E1-D854-4C2A-981B-92BAE9E48499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sp>
        <p:nvSpPr>
          <p:cNvPr id="52" name="مستطيل: زوايا مستديرة 51">
            <a:hlinkClick r:id="rId28" action="ppaction://hlinksldjump"/>
            <a:extLst>
              <a:ext uri="{FF2B5EF4-FFF2-40B4-BE49-F238E27FC236}">
                <a16:creationId xmlns:a16="http://schemas.microsoft.com/office/drawing/2014/main" xmlns="" id="{8BC8B531-480F-4398-B6C3-BE00DFAED0D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xmlns="" id="{5D7B6E25-AC2E-4E3F-A07B-5EBD66CF0019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43" y="761845"/>
            <a:ext cx="8045743" cy="46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8328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xmlns="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xmlns="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xmlns="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xmlns="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xmlns="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xmlns="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xmlns="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xmlns="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xmlns="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xmlns="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xmlns="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xmlns="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xmlns="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xmlns="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xmlns="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xmlns="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xmlns="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xmlns="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xmlns="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xmlns="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xmlns="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xmlns="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xmlns="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xmlns="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xmlns="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xmlns="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xmlns="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xmlns="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xmlns="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xmlns="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xmlns="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xmlns="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xmlns="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xmlns="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xmlns="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xmlns="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xmlns="" id="{A47050D9-492C-439C-9FF7-55FA7E697C38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xmlns="" id="{1DDD51DF-E3CD-4077-A618-F547E095A5F8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xmlns="" id="{CE950056-D887-4196-85C6-0ACF4F219C2B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xmlns="" id="{2C355B70-247E-48A1-948D-BCC05DDBAA91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sp>
        <p:nvSpPr>
          <p:cNvPr id="52" name="مستطيل: زوايا مستديرة 51">
            <a:hlinkClick r:id="rId28" action="ppaction://hlinksldjump"/>
            <a:extLst>
              <a:ext uri="{FF2B5EF4-FFF2-40B4-BE49-F238E27FC236}">
                <a16:creationId xmlns:a16="http://schemas.microsoft.com/office/drawing/2014/main" xmlns="" id="{F2D220F1-D85E-40ED-89BD-3AB1763D469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xmlns="" id="{D5BEE9A3-1FCC-4088-9D19-5DFA9DF46AC4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593" y="755736"/>
            <a:ext cx="8091805" cy="494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40320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xmlns="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xmlns="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xmlns="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xmlns="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xmlns="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xmlns="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xmlns="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xmlns="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xmlns="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xmlns="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xmlns="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xmlns="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xmlns="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xmlns="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xmlns="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xmlns="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xmlns="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xmlns="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xmlns="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xmlns="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xmlns="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xmlns="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xmlns="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xmlns="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xmlns="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xmlns="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xmlns="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xmlns="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xmlns="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xmlns="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xmlns="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xmlns="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xmlns="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xmlns="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xmlns="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xmlns="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xmlns="" id="{B8A49C32-B9C9-4040-8F95-13887ACDCFFE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xmlns="" id="{3A35D626-DFDD-4EF1-B47B-730DC7050B57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xmlns="" id="{66356F8E-A7CA-427A-BB35-FFDEE02CC457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xmlns="" id="{3F3787DD-A393-488C-BE26-81ACE2BDAEB4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sp>
        <p:nvSpPr>
          <p:cNvPr id="52" name="مستطيل: زوايا مستديرة 51">
            <a:hlinkClick r:id="rId28" action="ppaction://hlinksldjump"/>
            <a:extLst>
              <a:ext uri="{FF2B5EF4-FFF2-40B4-BE49-F238E27FC236}">
                <a16:creationId xmlns:a16="http://schemas.microsoft.com/office/drawing/2014/main" xmlns="" id="{4D2CA0DF-D1EC-4150-8B6F-D29B8D578ED2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xmlns="" id="{8D3A6BF2-7715-43FB-B3E9-3976727EED94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683" y="1035181"/>
            <a:ext cx="8335122" cy="439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165140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xmlns="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xmlns="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xmlns="" id="{BDA7C7D1-ABEC-4D0E-89EE-2F17AC0C67F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xmlns="" id="{46DE1939-80E1-4CA8-A8CF-08863A05B55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xmlns="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xmlns="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xmlns="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xmlns="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xmlns="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xmlns="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xmlns="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xmlns="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052A7EAC-B14E-4FC8-B51F-A59568FFF3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xmlns="" id="{E1F64C2D-34D1-4C0E-B7B9-982CF6EEBFD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xmlns="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xmlns="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xmlns="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xmlns="" id="{A8C3D60D-E116-40F9-A600-3B60326372B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xmlns="" id="{758B3D45-B799-4AF5-89F1-483700CE0A0B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xmlns="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xmlns="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xmlns="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xmlns="" id="{976162A6-1FA3-4309-8F6E-DF3665D4BD6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xmlns="" id="{4BDE9A74-7265-418D-B7E8-972540ED7B4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xmlns="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xmlns="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xmlns="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xmlns="" id="{319E780F-FB70-40CC-8A82-CE61D2DDFEE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xmlns="" id="{48E33542-E940-43AB-8FCE-FCC53A73AEE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xmlns="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xmlns="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xmlns="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xmlns="" id="{8FDE6D02-AE85-4A92-9D9D-760F36B7F4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xmlns="" id="{6C9BC551-CF76-4FED-9649-DE9494D4944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xmlns="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xmlns="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xmlns="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xmlns="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xmlns="" id="{2E4E7D93-E0F4-45FA-8280-43CB9A48536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F4731CC3-3193-4C35-B22E-B1D8DE961A7F}"/>
              </a:ext>
            </a:extLst>
          </p:cNvPr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203577" y="202496"/>
            <a:ext cx="978354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0575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1944</Words>
  <Application>Microsoft Office PowerPoint</Application>
  <PresentationFormat>Personnalisé</PresentationFormat>
  <Paragraphs>1849</Paragraphs>
  <Slides>42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نسق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jk</cp:lastModifiedBy>
  <cp:revision>240</cp:revision>
  <dcterms:created xsi:type="dcterms:W3CDTF">2019-07-10T17:43:06Z</dcterms:created>
  <dcterms:modified xsi:type="dcterms:W3CDTF">2023-05-19T19:36:03Z</dcterms:modified>
</cp:coreProperties>
</file>