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7274-50C8-4DF0-A796-7CC0BE09F4B2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E21CD-EB2D-4178-B0C8-BBFB9A789D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7274-50C8-4DF0-A796-7CC0BE09F4B2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E21CD-EB2D-4178-B0C8-BBFB9A789D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7274-50C8-4DF0-A796-7CC0BE09F4B2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E21CD-EB2D-4178-B0C8-BBFB9A789D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7274-50C8-4DF0-A796-7CC0BE09F4B2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E21CD-EB2D-4178-B0C8-BBFB9A789D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7274-50C8-4DF0-A796-7CC0BE09F4B2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E21CD-EB2D-4178-B0C8-BBFB9A789D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7274-50C8-4DF0-A796-7CC0BE09F4B2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E21CD-EB2D-4178-B0C8-BBFB9A789D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7274-50C8-4DF0-A796-7CC0BE09F4B2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E21CD-EB2D-4178-B0C8-BBFB9A789D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7274-50C8-4DF0-A796-7CC0BE09F4B2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E21CD-EB2D-4178-B0C8-BBFB9A789D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7274-50C8-4DF0-A796-7CC0BE09F4B2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E21CD-EB2D-4178-B0C8-BBFB9A789D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7274-50C8-4DF0-A796-7CC0BE09F4B2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E21CD-EB2D-4178-B0C8-BBFB9A789D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7274-50C8-4DF0-A796-7CC0BE09F4B2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E21CD-EB2D-4178-B0C8-BBFB9A789D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D7274-50C8-4DF0-A796-7CC0BE09F4B2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E21CD-EB2D-4178-B0C8-BBFB9A789D6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/>
              <a:t>مصادر المعلومات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DZ" dirty="0" smtClean="0">
                <a:solidFill>
                  <a:schemeClr val="tx1"/>
                </a:solidFill>
              </a:rPr>
              <a:t>الدكتور شاشة فارس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تقسيمات مصادر المعلومات</a:t>
            </a:r>
            <a:endParaRPr lang="fr-FR" dirty="0"/>
          </a:p>
        </p:txBody>
      </p:sp>
      <p:pic>
        <p:nvPicPr>
          <p:cNvPr id="4" name="Espace réservé du contenu 3" descr="متيسن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9" y="1600200"/>
            <a:ext cx="8001056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مصادر المعلومات التقليدية</a:t>
            </a:r>
            <a:endParaRPr lang="fr-FR" dirty="0"/>
          </a:p>
        </p:txBody>
      </p:sp>
      <p:pic>
        <p:nvPicPr>
          <p:cNvPr id="4" name="Espace réservé du contenu 3" descr="نشاط مصادر المعلومات التقليدية ( مجموعة الابداع 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2141061"/>
            <a:ext cx="8001056" cy="344424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مصادر المعلومات الالكترونية والرقمية</a:t>
            </a:r>
            <a:endParaRPr lang="fr-FR" dirty="0"/>
          </a:p>
        </p:txBody>
      </p:sp>
      <p:pic>
        <p:nvPicPr>
          <p:cNvPr id="4" name="Espace réservé du contenu 3" descr="Capture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875472"/>
            <a:ext cx="8229600" cy="397541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15</Words>
  <Application>Microsoft Office PowerPoint</Application>
  <PresentationFormat>Affichage à l'écran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مصادر المعلومات</vt:lpstr>
      <vt:lpstr>تقسيمات مصادر المعلومات</vt:lpstr>
      <vt:lpstr>مصادر المعلومات التقليدية</vt:lpstr>
      <vt:lpstr>مصادر المعلومات الالكترونية والرقمية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مصادر المعلومات</dc:title>
  <dc:creator>fares</dc:creator>
  <cp:lastModifiedBy>fares</cp:lastModifiedBy>
  <cp:revision>4</cp:revision>
  <dcterms:created xsi:type="dcterms:W3CDTF">2016-12-04T21:27:44Z</dcterms:created>
  <dcterms:modified xsi:type="dcterms:W3CDTF">2016-12-04T22:06:42Z</dcterms:modified>
</cp:coreProperties>
</file>