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551" r:id="rId1"/>
  </p:sldMasterIdLst>
  <p:notesMasterIdLst>
    <p:notesMasterId r:id="rId13"/>
  </p:notesMasterIdLst>
  <p:sldIdLst>
    <p:sldId id="333" r:id="rId2"/>
    <p:sldId id="334" r:id="rId3"/>
    <p:sldId id="335" r:id="rId4"/>
    <p:sldId id="346" r:id="rId5"/>
    <p:sldId id="343" r:id="rId6"/>
    <p:sldId id="336" r:id="rId7"/>
    <p:sldId id="340" r:id="rId8"/>
    <p:sldId id="337" r:id="rId9"/>
    <p:sldId id="338" r:id="rId10"/>
    <p:sldId id="339" r:id="rId11"/>
    <p:sldId id="344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21" autoAdjust="0"/>
    <p:restoredTop sz="94660"/>
  </p:normalViewPr>
  <p:slideViewPr>
    <p:cSldViewPr>
      <p:cViewPr varScale="1">
        <p:scale>
          <a:sx n="62" d="100"/>
          <a:sy n="62" d="100"/>
        </p:scale>
        <p:origin x="85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D5A78-7918-49FC-92D4-FB1CA19C62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A0317D2-27DF-4356-B17F-811AF8FB9C52}">
      <dgm:prSet/>
      <dgm:spPr/>
      <dgm:t>
        <a:bodyPr/>
        <a:lstStyle/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برامج التشغيل </a:t>
          </a:r>
        </a:p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المساعدة</a:t>
          </a:r>
          <a:endParaRPr lang="ar-SA" b="1" dirty="0" smtClean="0"/>
        </a:p>
      </dgm:t>
    </dgm:pt>
    <dgm:pt modelId="{62EF54EA-8277-4C20-8AB9-B518A977D033}" type="parTrans" cxnId="{B3E541E1-CE5C-4AF4-AF46-E490AC7B7080}">
      <dgm:prSet/>
      <dgm:spPr/>
      <dgm:t>
        <a:bodyPr/>
        <a:lstStyle/>
        <a:p>
          <a:pPr rtl="1"/>
          <a:endParaRPr lang="ar-SA"/>
        </a:p>
      </dgm:t>
    </dgm:pt>
    <dgm:pt modelId="{17160820-EECD-471F-8C50-DB249FD0A4C3}" type="sibTrans" cxnId="{B3E541E1-CE5C-4AF4-AF46-E490AC7B7080}">
      <dgm:prSet/>
      <dgm:spPr/>
      <dgm:t>
        <a:bodyPr/>
        <a:lstStyle/>
        <a:p>
          <a:pPr rtl="1"/>
          <a:endParaRPr lang="ar-SA"/>
        </a:p>
      </dgm:t>
    </dgm:pt>
    <dgm:pt modelId="{3CEF965B-C53B-4F55-A8F8-CAFCDB82CA86}">
      <dgm:prSet/>
      <dgm:spPr/>
      <dgm:t>
        <a:bodyPr/>
        <a:lstStyle/>
        <a:p>
          <a:pPr marR="0" algn="ctr" rtl="1"/>
          <a:r>
            <a:rPr lang="ar-SA" b="1" baseline="0" smtClean="0">
              <a:solidFill>
                <a:srgbClr val="FFFFFF"/>
              </a:solidFill>
              <a:latin typeface="Arial"/>
              <a:cs typeface="Arial"/>
            </a:rPr>
            <a:t>لغات البرمجة</a:t>
          </a:r>
          <a:endParaRPr lang="ar-SA" b="1" smtClean="0"/>
        </a:p>
      </dgm:t>
    </dgm:pt>
    <dgm:pt modelId="{7D7C29BC-CB2F-4455-937F-DC954AEA5F0F}" type="parTrans" cxnId="{D6CB80AA-022E-4C27-805B-774A582E7563}">
      <dgm:prSet/>
      <dgm:spPr/>
      <dgm:t>
        <a:bodyPr/>
        <a:lstStyle/>
        <a:p>
          <a:pPr rtl="1"/>
          <a:endParaRPr lang="ar-SA"/>
        </a:p>
      </dgm:t>
    </dgm:pt>
    <dgm:pt modelId="{141A3155-19F2-4C4E-B33A-8816DD95F990}" type="sibTrans" cxnId="{D6CB80AA-022E-4C27-805B-774A582E7563}">
      <dgm:prSet/>
      <dgm:spPr/>
      <dgm:t>
        <a:bodyPr/>
        <a:lstStyle/>
        <a:p>
          <a:pPr rtl="1"/>
          <a:endParaRPr lang="ar-SA"/>
        </a:p>
      </dgm:t>
    </dgm:pt>
    <dgm:pt modelId="{EB4B9692-2981-4EBF-950C-314CE7E7CA09}">
      <dgm:prSet/>
      <dgm:spPr/>
      <dgm:t>
        <a:bodyPr/>
        <a:lstStyle/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أنظمة التشغيل</a:t>
          </a:r>
          <a:endParaRPr lang="ar-SA" b="1" dirty="0" smtClean="0"/>
        </a:p>
      </dgm:t>
    </dgm:pt>
    <dgm:pt modelId="{8DCC7797-9F66-4AE4-AAB5-B7365E47E049}" type="parTrans" cxnId="{0D39DFB3-3ABB-4ED9-BCFD-257B4CB94A75}">
      <dgm:prSet/>
      <dgm:spPr/>
      <dgm:t>
        <a:bodyPr/>
        <a:lstStyle/>
        <a:p>
          <a:pPr rtl="1"/>
          <a:endParaRPr lang="ar-SA"/>
        </a:p>
      </dgm:t>
    </dgm:pt>
    <dgm:pt modelId="{F5F510FE-0879-4237-B174-58C815257DDC}" type="sibTrans" cxnId="{0D39DFB3-3ABB-4ED9-BCFD-257B4CB94A75}">
      <dgm:prSet/>
      <dgm:spPr/>
      <dgm:t>
        <a:bodyPr/>
        <a:lstStyle/>
        <a:p>
          <a:pPr rtl="1"/>
          <a:endParaRPr lang="ar-SA"/>
        </a:p>
      </dgm:t>
    </dgm:pt>
    <dgm:pt modelId="{2C017E7E-279D-480E-A3EB-252EADAFB369}">
      <dgm:prSet/>
      <dgm:spPr/>
      <dgm:t>
        <a:bodyPr/>
        <a:lstStyle/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مكونات البرامج</a:t>
          </a:r>
          <a:endParaRPr lang="ar-SA" b="1" dirty="0" smtClean="0"/>
        </a:p>
      </dgm:t>
    </dgm:pt>
    <dgm:pt modelId="{1F176EC4-49F2-4A97-B733-13D8E77731AC}" type="sibTrans" cxnId="{19AD19C3-BB88-49A4-B932-F50C7F0B623A}">
      <dgm:prSet/>
      <dgm:spPr/>
      <dgm:t>
        <a:bodyPr/>
        <a:lstStyle/>
        <a:p>
          <a:pPr rtl="1"/>
          <a:endParaRPr lang="ar-SA"/>
        </a:p>
      </dgm:t>
    </dgm:pt>
    <dgm:pt modelId="{11183BB6-05DE-4C32-93E8-ED0A51CC1283}" type="parTrans" cxnId="{19AD19C3-BB88-49A4-B932-F50C7F0B623A}">
      <dgm:prSet/>
      <dgm:spPr/>
      <dgm:t>
        <a:bodyPr/>
        <a:lstStyle/>
        <a:p>
          <a:pPr rtl="1"/>
          <a:endParaRPr lang="ar-SA"/>
        </a:p>
      </dgm:t>
    </dgm:pt>
    <dgm:pt modelId="{CBB30878-C64A-4AD0-81DA-44A4CF95B83B}">
      <dgm:prSet/>
      <dgm:spPr/>
      <dgm:t>
        <a:bodyPr/>
        <a:lstStyle/>
        <a:p>
          <a:pPr rtl="1"/>
          <a:r>
            <a:rPr lang="ar-SA" b="1" baseline="0" smtClean="0">
              <a:solidFill>
                <a:srgbClr val="FFFFFF"/>
              </a:solidFill>
              <a:latin typeface="Arial"/>
              <a:cs typeface="Arial"/>
            </a:rPr>
            <a:t>البرامج التطبيقية</a:t>
          </a:r>
          <a:endParaRPr lang="ar-SA" b="1" dirty="0" smtClean="0"/>
        </a:p>
      </dgm:t>
    </dgm:pt>
    <dgm:pt modelId="{CA5361CE-37AE-4628-9863-B395F846F032}" type="parTrans" cxnId="{B6806EEC-122F-444B-91DA-CE3905CAD8D7}">
      <dgm:prSet/>
      <dgm:spPr/>
      <dgm:t>
        <a:bodyPr/>
        <a:lstStyle/>
        <a:p>
          <a:pPr rtl="1"/>
          <a:endParaRPr lang="ar-SA"/>
        </a:p>
      </dgm:t>
    </dgm:pt>
    <dgm:pt modelId="{E46532A8-4411-49A0-A37E-8CC8C90E0FD1}" type="sibTrans" cxnId="{B6806EEC-122F-444B-91DA-CE3905CAD8D7}">
      <dgm:prSet/>
      <dgm:spPr/>
      <dgm:t>
        <a:bodyPr/>
        <a:lstStyle/>
        <a:p>
          <a:pPr rtl="1"/>
          <a:endParaRPr lang="ar-SA"/>
        </a:p>
      </dgm:t>
    </dgm:pt>
    <dgm:pt modelId="{5A4B2B4B-2534-409E-8918-FEE1F9BB5607}" type="pres">
      <dgm:prSet presAssocID="{CF1D5A78-7918-49FC-92D4-FB1CA19C62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B3FFD0-B12E-4B05-B92B-2920775316FB}" type="pres">
      <dgm:prSet presAssocID="{2C017E7E-279D-480E-A3EB-252EADAFB369}" presName="hierRoot1" presStyleCnt="0">
        <dgm:presLayoutVars>
          <dgm:hierBranch/>
        </dgm:presLayoutVars>
      </dgm:prSet>
      <dgm:spPr/>
    </dgm:pt>
    <dgm:pt modelId="{A8BAAAD3-D92E-471B-A890-94D8541277B4}" type="pres">
      <dgm:prSet presAssocID="{2C017E7E-279D-480E-A3EB-252EADAFB369}" presName="rootComposite1" presStyleCnt="0"/>
      <dgm:spPr/>
    </dgm:pt>
    <dgm:pt modelId="{5BBDAF3C-F02A-496B-91A4-8CF3EE0604F6}" type="pres">
      <dgm:prSet presAssocID="{2C017E7E-279D-480E-A3EB-252EADAFB369}" presName="rootText1" presStyleLbl="node0" presStyleIdx="0" presStyleCnt="1" custLinFactY="-12032" custLinFactNeighborX="-91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80595E-5CA1-41C2-9F75-EE14B1C5663A}" type="pres">
      <dgm:prSet presAssocID="{2C017E7E-279D-480E-A3EB-252EADAFB36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1F0922B3-BCDC-48AB-A691-603270AE01AF}" type="pres">
      <dgm:prSet presAssocID="{2C017E7E-279D-480E-A3EB-252EADAFB369}" presName="hierChild2" presStyleCnt="0"/>
      <dgm:spPr/>
    </dgm:pt>
    <dgm:pt modelId="{279E4D2E-8DEE-44A4-83CF-BBD2D2BE5E53}" type="pres">
      <dgm:prSet presAssocID="{CA5361CE-37AE-4628-9863-B395F846F032}" presName="Name35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F46B048B-D6A5-4E3B-AFDB-97AAD4BDB3F9}" type="pres">
      <dgm:prSet presAssocID="{CBB30878-C64A-4AD0-81DA-44A4CF95B83B}" presName="hierRoot2" presStyleCnt="0">
        <dgm:presLayoutVars>
          <dgm:hierBranch val="init"/>
        </dgm:presLayoutVars>
      </dgm:prSet>
      <dgm:spPr/>
    </dgm:pt>
    <dgm:pt modelId="{51F83ECB-0233-4C81-A2D6-7F2EB8E1DD76}" type="pres">
      <dgm:prSet presAssocID="{CBB30878-C64A-4AD0-81DA-44A4CF95B83B}" presName="rootComposite" presStyleCnt="0"/>
      <dgm:spPr/>
    </dgm:pt>
    <dgm:pt modelId="{74047E77-AD45-48B8-ACC2-4C64D1F238A5}" type="pres">
      <dgm:prSet presAssocID="{CBB30878-C64A-4AD0-81DA-44A4CF95B83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61D672D-4702-4F01-8748-E95E5D93AA75}" type="pres">
      <dgm:prSet presAssocID="{CBB30878-C64A-4AD0-81DA-44A4CF95B83B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EE29C948-8F22-4C6E-9FE2-6C3F784315C5}" type="pres">
      <dgm:prSet presAssocID="{CBB30878-C64A-4AD0-81DA-44A4CF95B83B}" presName="hierChild4" presStyleCnt="0"/>
      <dgm:spPr/>
    </dgm:pt>
    <dgm:pt modelId="{DEBED4F7-6946-4B89-B5F9-59DAF4EB2FB3}" type="pres">
      <dgm:prSet presAssocID="{CBB30878-C64A-4AD0-81DA-44A4CF95B83B}" presName="hierChild5" presStyleCnt="0"/>
      <dgm:spPr/>
    </dgm:pt>
    <dgm:pt modelId="{7924B2C1-62A9-4F00-BF6C-DA8E970116FA}" type="pres">
      <dgm:prSet presAssocID="{62EF54EA-8277-4C20-8AB9-B518A977D033}" presName="Name35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BAF57483-3474-43A7-9CCE-BD3DF06BA56D}" type="pres">
      <dgm:prSet presAssocID="{9A0317D2-27DF-4356-B17F-811AF8FB9C52}" presName="hierRoot2" presStyleCnt="0">
        <dgm:presLayoutVars>
          <dgm:hierBranch/>
        </dgm:presLayoutVars>
      </dgm:prSet>
      <dgm:spPr/>
    </dgm:pt>
    <dgm:pt modelId="{B9172674-BFFF-4295-AF85-3799AC46B00D}" type="pres">
      <dgm:prSet presAssocID="{9A0317D2-27DF-4356-B17F-811AF8FB9C52}" presName="rootComposite" presStyleCnt="0"/>
      <dgm:spPr/>
    </dgm:pt>
    <dgm:pt modelId="{BD473038-DAF5-469A-A5E3-C19136C6ADC9}" type="pres">
      <dgm:prSet presAssocID="{9A0317D2-27DF-4356-B17F-811AF8FB9C5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9BAC90-D5FD-46DA-A0DB-637B02798D76}" type="pres">
      <dgm:prSet presAssocID="{9A0317D2-27DF-4356-B17F-811AF8FB9C52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DB1BA5D6-B425-4109-9528-9389663E751B}" type="pres">
      <dgm:prSet presAssocID="{9A0317D2-27DF-4356-B17F-811AF8FB9C52}" presName="hierChild4" presStyleCnt="0"/>
      <dgm:spPr/>
    </dgm:pt>
    <dgm:pt modelId="{425AEE56-3A75-4CB2-B657-DAE3810C0EFB}" type="pres">
      <dgm:prSet presAssocID="{9A0317D2-27DF-4356-B17F-811AF8FB9C52}" presName="hierChild5" presStyleCnt="0"/>
      <dgm:spPr/>
    </dgm:pt>
    <dgm:pt modelId="{69B098F7-30F8-4490-910F-64BF86A7A750}" type="pres">
      <dgm:prSet presAssocID="{7D7C29BC-CB2F-4455-937F-DC954AEA5F0F}" presName="Name35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90EA616A-84DC-44BD-ACC8-24CB5891E036}" type="pres">
      <dgm:prSet presAssocID="{3CEF965B-C53B-4F55-A8F8-CAFCDB82CA86}" presName="hierRoot2" presStyleCnt="0">
        <dgm:presLayoutVars>
          <dgm:hierBranch/>
        </dgm:presLayoutVars>
      </dgm:prSet>
      <dgm:spPr/>
    </dgm:pt>
    <dgm:pt modelId="{19F215E0-DD4A-4AE4-B49B-6EE35F2D5FB5}" type="pres">
      <dgm:prSet presAssocID="{3CEF965B-C53B-4F55-A8F8-CAFCDB82CA86}" presName="rootComposite" presStyleCnt="0"/>
      <dgm:spPr/>
    </dgm:pt>
    <dgm:pt modelId="{AA2FE515-8A92-4D0B-BCB8-1FBA6AFD839B}" type="pres">
      <dgm:prSet presAssocID="{3CEF965B-C53B-4F55-A8F8-CAFCDB82CA8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AFFC9F6-43E1-4941-97CF-A6E0761E8145}" type="pres">
      <dgm:prSet presAssocID="{3CEF965B-C53B-4F55-A8F8-CAFCDB82CA86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CE04EDC5-1299-4EC5-A886-E4A0D7AC2CE4}" type="pres">
      <dgm:prSet presAssocID="{3CEF965B-C53B-4F55-A8F8-CAFCDB82CA86}" presName="hierChild4" presStyleCnt="0"/>
      <dgm:spPr/>
    </dgm:pt>
    <dgm:pt modelId="{F774AA8B-C725-4529-AAE2-29DECFC0D002}" type="pres">
      <dgm:prSet presAssocID="{3CEF965B-C53B-4F55-A8F8-CAFCDB82CA86}" presName="hierChild5" presStyleCnt="0"/>
      <dgm:spPr/>
    </dgm:pt>
    <dgm:pt modelId="{AEB1F855-4155-49E4-9C03-5A43B18D58FA}" type="pres">
      <dgm:prSet presAssocID="{8DCC7797-9F66-4AE4-AAB5-B7365E47E049}" presName="Name35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32764389-316B-471A-9010-CC40DF10042E}" type="pres">
      <dgm:prSet presAssocID="{EB4B9692-2981-4EBF-950C-314CE7E7CA09}" presName="hierRoot2" presStyleCnt="0">
        <dgm:presLayoutVars>
          <dgm:hierBranch/>
        </dgm:presLayoutVars>
      </dgm:prSet>
      <dgm:spPr/>
    </dgm:pt>
    <dgm:pt modelId="{B29F1438-2C9E-4CA5-BF87-269926C6A74D}" type="pres">
      <dgm:prSet presAssocID="{EB4B9692-2981-4EBF-950C-314CE7E7CA09}" presName="rootComposite" presStyleCnt="0"/>
      <dgm:spPr/>
    </dgm:pt>
    <dgm:pt modelId="{4B414537-DD5D-4380-B6F1-3B6AAE98D1B4}" type="pres">
      <dgm:prSet presAssocID="{EB4B9692-2981-4EBF-950C-314CE7E7CA0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AEE034-F6D1-4502-AB23-228300982202}" type="pres">
      <dgm:prSet presAssocID="{EB4B9692-2981-4EBF-950C-314CE7E7CA09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2FF64EBA-534E-4E67-8266-B6DEA0410E6B}" type="pres">
      <dgm:prSet presAssocID="{EB4B9692-2981-4EBF-950C-314CE7E7CA09}" presName="hierChild4" presStyleCnt="0"/>
      <dgm:spPr/>
    </dgm:pt>
    <dgm:pt modelId="{8BF091F3-2356-4AF6-B636-926D1EF7D46D}" type="pres">
      <dgm:prSet presAssocID="{EB4B9692-2981-4EBF-950C-314CE7E7CA09}" presName="hierChild5" presStyleCnt="0"/>
      <dgm:spPr/>
    </dgm:pt>
    <dgm:pt modelId="{1777A0C0-0D40-461C-9CBB-D6B40789D5AC}" type="pres">
      <dgm:prSet presAssocID="{2C017E7E-279D-480E-A3EB-252EADAFB369}" presName="hierChild3" presStyleCnt="0"/>
      <dgm:spPr/>
    </dgm:pt>
  </dgm:ptLst>
  <dgm:cxnLst>
    <dgm:cxn modelId="{91447B71-5D39-4085-A8C2-A1F27A0B0DEC}" type="presOf" srcId="{9A0317D2-27DF-4356-B17F-811AF8FB9C52}" destId="{BD473038-DAF5-469A-A5E3-C19136C6ADC9}" srcOrd="0" destOrd="0" presId="urn:microsoft.com/office/officeart/2005/8/layout/orgChart1"/>
    <dgm:cxn modelId="{0D39DFB3-3ABB-4ED9-BCFD-257B4CB94A75}" srcId="{2C017E7E-279D-480E-A3EB-252EADAFB369}" destId="{EB4B9692-2981-4EBF-950C-314CE7E7CA09}" srcOrd="3" destOrd="0" parTransId="{8DCC7797-9F66-4AE4-AAB5-B7365E47E049}" sibTransId="{F5F510FE-0879-4237-B174-58C815257DDC}"/>
    <dgm:cxn modelId="{B6806EEC-122F-444B-91DA-CE3905CAD8D7}" srcId="{2C017E7E-279D-480E-A3EB-252EADAFB369}" destId="{CBB30878-C64A-4AD0-81DA-44A4CF95B83B}" srcOrd="0" destOrd="0" parTransId="{CA5361CE-37AE-4628-9863-B395F846F032}" sibTransId="{E46532A8-4411-49A0-A37E-8CC8C90E0FD1}"/>
    <dgm:cxn modelId="{A610292F-A133-4A35-8584-5816AA6DD33E}" type="presOf" srcId="{3CEF965B-C53B-4F55-A8F8-CAFCDB82CA86}" destId="{AA2FE515-8A92-4D0B-BCB8-1FBA6AFD839B}" srcOrd="0" destOrd="0" presId="urn:microsoft.com/office/officeart/2005/8/layout/orgChart1"/>
    <dgm:cxn modelId="{A747E7DA-752A-4AA3-9C6C-022179C4E939}" type="presOf" srcId="{2C017E7E-279D-480E-A3EB-252EADAFB369}" destId="{5BBDAF3C-F02A-496B-91A4-8CF3EE0604F6}" srcOrd="0" destOrd="0" presId="urn:microsoft.com/office/officeart/2005/8/layout/orgChart1"/>
    <dgm:cxn modelId="{0EC88D8F-2A97-4C84-ABBF-8E4CE4F2BD05}" type="presOf" srcId="{62EF54EA-8277-4C20-8AB9-B518A977D033}" destId="{7924B2C1-62A9-4F00-BF6C-DA8E970116FA}" srcOrd="0" destOrd="0" presId="urn:microsoft.com/office/officeart/2005/8/layout/orgChart1"/>
    <dgm:cxn modelId="{4C06CED5-0A64-47B7-BACB-A0C74F444BF6}" type="presOf" srcId="{EB4B9692-2981-4EBF-950C-314CE7E7CA09}" destId="{4B414537-DD5D-4380-B6F1-3B6AAE98D1B4}" srcOrd="0" destOrd="0" presId="urn:microsoft.com/office/officeart/2005/8/layout/orgChart1"/>
    <dgm:cxn modelId="{B3E541E1-CE5C-4AF4-AF46-E490AC7B7080}" srcId="{2C017E7E-279D-480E-A3EB-252EADAFB369}" destId="{9A0317D2-27DF-4356-B17F-811AF8FB9C52}" srcOrd="1" destOrd="0" parTransId="{62EF54EA-8277-4C20-8AB9-B518A977D033}" sibTransId="{17160820-EECD-471F-8C50-DB249FD0A4C3}"/>
    <dgm:cxn modelId="{73DE755C-36AD-4B5A-9F00-88509D0BF94B}" type="presOf" srcId="{CBB30878-C64A-4AD0-81DA-44A4CF95B83B}" destId="{761D672D-4702-4F01-8748-E95E5D93AA75}" srcOrd="1" destOrd="0" presId="urn:microsoft.com/office/officeart/2005/8/layout/orgChart1"/>
    <dgm:cxn modelId="{EC30FA3A-EB6B-4200-B458-3901107F2D76}" type="presOf" srcId="{2C017E7E-279D-480E-A3EB-252EADAFB369}" destId="{5A80595E-5CA1-41C2-9F75-EE14B1C5663A}" srcOrd="1" destOrd="0" presId="urn:microsoft.com/office/officeart/2005/8/layout/orgChart1"/>
    <dgm:cxn modelId="{F6421348-6E3B-4E04-AA03-2104CB8EACBB}" type="presOf" srcId="{9A0317D2-27DF-4356-B17F-811AF8FB9C52}" destId="{DB9BAC90-D5FD-46DA-A0DB-637B02798D76}" srcOrd="1" destOrd="0" presId="urn:microsoft.com/office/officeart/2005/8/layout/orgChart1"/>
    <dgm:cxn modelId="{86EED486-67A7-499D-912E-5E369ADA7028}" type="presOf" srcId="{8DCC7797-9F66-4AE4-AAB5-B7365E47E049}" destId="{AEB1F855-4155-49E4-9C03-5A43B18D58FA}" srcOrd="0" destOrd="0" presId="urn:microsoft.com/office/officeart/2005/8/layout/orgChart1"/>
    <dgm:cxn modelId="{9A2E5C2C-05A1-40F5-824B-74FECF4FC9F3}" type="presOf" srcId="{7D7C29BC-CB2F-4455-937F-DC954AEA5F0F}" destId="{69B098F7-30F8-4490-910F-64BF86A7A750}" srcOrd="0" destOrd="0" presId="urn:microsoft.com/office/officeart/2005/8/layout/orgChart1"/>
    <dgm:cxn modelId="{19AD19C3-BB88-49A4-B932-F50C7F0B623A}" srcId="{CF1D5A78-7918-49FC-92D4-FB1CA19C629C}" destId="{2C017E7E-279D-480E-A3EB-252EADAFB369}" srcOrd="0" destOrd="0" parTransId="{11183BB6-05DE-4C32-93E8-ED0A51CC1283}" sibTransId="{1F176EC4-49F2-4A97-B733-13D8E77731AC}"/>
    <dgm:cxn modelId="{9C1A71B4-514D-41A2-A146-D8DDA21DA3C8}" type="presOf" srcId="{EB4B9692-2981-4EBF-950C-314CE7E7CA09}" destId="{F8AEE034-F6D1-4502-AB23-228300982202}" srcOrd="1" destOrd="0" presId="urn:microsoft.com/office/officeart/2005/8/layout/orgChart1"/>
    <dgm:cxn modelId="{D6CB80AA-022E-4C27-805B-774A582E7563}" srcId="{2C017E7E-279D-480E-A3EB-252EADAFB369}" destId="{3CEF965B-C53B-4F55-A8F8-CAFCDB82CA86}" srcOrd="2" destOrd="0" parTransId="{7D7C29BC-CB2F-4455-937F-DC954AEA5F0F}" sibTransId="{141A3155-19F2-4C4E-B33A-8816DD95F990}"/>
    <dgm:cxn modelId="{71622A8C-D216-4660-A751-C71503E93AA4}" type="presOf" srcId="{CBB30878-C64A-4AD0-81DA-44A4CF95B83B}" destId="{74047E77-AD45-48B8-ACC2-4C64D1F238A5}" srcOrd="0" destOrd="0" presId="urn:microsoft.com/office/officeart/2005/8/layout/orgChart1"/>
    <dgm:cxn modelId="{1CC64EF4-C335-4855-B718-BAFF212D3558}" type="presOf" srcId="{CA5361CE-37AE-4628-9863-B395F846F032}" destId="{279E4D2E-8DEE-44A4-83CF-BBD2D2BE5E53}" srcOrd="0" destOrd="0" presId="urn:microsoft.com/office/officeart/2005/8/layout/orgChart1"/>
    <dgm:cxn modelId="{586FE8B8-B529-4DD0-B652-22F7FDCF9BA6}" type="presOf" srcId="{3CEF965B-C53B-4F55-A8F8-CAFCDB82CA86}" destId="{AAFFC9F6-43E1-4941-97CF-A6E0761E8145}" srcOrd="1" destOrd="0" presId="urn:microsoft.com/office/officeart/2005/8/layout/orgChart1"/>
    <dgm:cxn modelId="{1ED8B75D-4D4A-4508-8BDA-CBFD04B9DD39}" type="presOf" srcId="{CF1D5A78-7918-49FC-92D4-FB1CA19C629C}" destId="{5A4B2B4B-2534-409E-8918-FEE1F9BB5607}" srcOrd="0" destOrd="0" presId="urn:microsoft.com/office/officeart/2005/8/layout/orgChart1"/>
    <dgm:cxn modelId="{ED388D34-4701-4E00-AD52-DE333B89DA93}" type="presParOf" srcId="{5A4B2B4B-2534-409E-8918-FEE1F9BB5607}" destId="{05B3FFD0-B12E-4B05-B92B-2920775316FB}" srcOrd="0" destOrd="0" presId="urn:microsoft.com/office/officeart/2005/8/layout/orgChart1"/>
    <dgm:cxn modelId="{22A4DD19-DA82-4317-84E4-0629F28100D3}" type="presParOf" srcId="{05B3FFD0-B12E-4B05-B92B-2920775316FB}" destId="{A8BAAAD3-D92E-471B-A890-94D8541277B4}" srcOrd="0" destOrd="0" presId="urn:microsoft.com/office/officeart/2005/8/layout/orgChart1"/>
    <dgm:cxn modelId="{84F5006D-6524-4BDE-B958-D7616E6E2652}" type="presParOf" srcId="{A8BAAAD3-D92E-471B-A890-94D8541277B4}" destId="{5BBDAF3C-F02A-496B-91A4-8CF3EE0604F6}" srcOrd="0" destOrd="0" presId="urn:microsoft.com/office/officeart/2005/8/layout/orgChart1"/>
    <dgm:cxn modelId="{130ED265-A0F1-4594-B4B0-1407FC284B95}" type="presParOf" srcId="{A8BAAAD3-D92E-471B-A890-94D8541277B4}" destId="{5A80595E-5CA1-41C2-9F75-EE14B1C5663A}" srcOrd="1" destOrd="0" presId="urn:microsoft.com/office/officeart/2005/8/layout/orgChart1"/>
    <dgm:cxn modelId="{9246E2A4-DD0C-4E56-BF45-59B93B0B351E}" type="presParOf" srcId="{05B3FFD0-B12E-4B05-B92B-2920775316FB}" destId="{1F0922B3-BCDC-48AB-A691-603270AE01AF}" srcOrd="1" destOrd="0" presId="urn:microsoft.com/office/officeart/2005/8/layout/orgChart1"/>
    <dgm:cxn modelId="{9693FE5F-09C4-464A-BBCF-0E5CB29AA1F1}" type="presParOf" srcId="{1F0922B3-BCDC-48AB-A691-603270AE01AF}" destId="{279E4D2E-8DEE-44A4-83CF-BBD2D2BE5E53}" srcOrd="0" destOrd="0" presId="urn:microsoft.com/office/officeart/2005/8/layout/orgChart1"/>
    <dgm:cxn modelId="{BD6B0F06-7A56-4DFD-89CA-DD329580EA74}" type="presParOf" srcId="{1F0922B3-BCDC-48AB-A691-603270AE01AF}" destId="{F46B048B-D6A5-4E3B-AFDB-97AAD4BDB3F9}" srcOrd="1" destOrd="0" presId="urn:microsoft.com/office/officeart/2005/8/layout/orgChart1"/>
    <dgm:cxn modelId="{C510E74C-F40F-45C5-A5E6-E693C29A895F}" type="presParOf" srcId="{F46B048B-D6A5-4E3B-AFDB-97AAD4BDB3F9}" destId="{51F83ECB-0233-4C81-A2D6-7F2EB8E1DD76}" srcOrd="0" destOrd="0" presId="urn:microsoft.com/office/officeart/2005/8/layout/orgChart1"/>
    <dgm:cxn modelId="{BCA1DE1A-D31F-4F28-B8A0-0C6326B0C24C}" type="presParOf" srcId="{51F83ECB-0233-4C81-A2D6-7F2EB8E1DD76}" destId="{74047E77-AD45-48B8-ACC2-4C64D1F238A5}" srcOrd="0" destOrd="0" presId="urn:microsoft.com/office/officeart/2005/8/layout/orgChart1"/>
    <dgm:cxn modelId="{26E136C2-1A6E-4E42-BDCD-2553A71D1399}" type="presParOf" srcId="{51F83ECB-0233-4C81-A2D6-7F2EB8E1DD76}" destId="{761D672D-4702-4F01-8748-E95E5D93AA75}" srcOrd="1" destOrd="0" presId="urn:microsoft.com/office/officeart/2005/8/layout/orgChart1"/>
    <dgm:cxn modelId="{890C3A74-C1A7-48F6-B94C-DF6C8A3EF6ED}" type="presParOf" srcId="{F46B048B-D6A5-4E3B-AFDB-97AAD4BDB3F9}" destId="{EE29C948-8F22-4C6E-9FE2-6C3F784315C5}" srcOrd="1" destOrd="0" presId="urn:microsoft.com/office/officeart/2005/8/layout/orgChart1"/>
    <dgm:cxn modelId="{4A3EC3D8-CB2C-4B12-91A6-B8490C57C045}" type="presParOf" srcId="{F46B048B-D6A5-4E3B-AFDB-97AAD4BDB3F9}" destId="{DEBED4F7-6946-4B89-B5F9-59DAF4EB2FB3}" srcOrd="2" destOrd="0" presId="urn:microsoft.com/office/officeart/2005/8/layout/orgChart1"/>
    <dgm:cxn modelId="{5AF6A9C4-A6E4-4767-BF24-2476BA2EBB61}" type="presParOf" srcId="{1F0922B3-BCDC-48AB-A691-603270AE01AF}" destId="{7924B2C1-62A9-4F00-BF6C-DA8E970116FA}" srcOrd="2" destOrd="0" presId="urn:microsoft.com/office/officeart/2005/8/layout/orgChart1"/>
    <dgm:cxn modelId="{ADD15F9C-2421-4FB5-A7FE-C759A335D048}" type="presParOf" srcId="{1F0922B3-BCDC-48AB-A691-603270AE01AF}" destId="{BAF57483-3474-43A7-9CCE-BD3DF06BA56D}" srcOrd="3" destOrd="0" presId="urn:microsoft.com/office/officeart/2005/8/layout/orgChart1"/>
    <dgm:cxn modelId="{1A30C35C-6DF1-4B01-A75D-B5D2128054B5}" type="presParOf" srcId="{BAF57483-3474-43A7-9CCE-BD3DF06BA56D}" destId="{B9172674-BFFF-4295-AF85-3799AC46B00D}" srcOrd="0" destOrd="0" presId="urn:microsoft.com/office/officeart/2005/8/layout/orgChart1"/>
    <dgm:cxn modelId="{6FC7F5CA-E85C-4401-8EF7-424396B9971E}" type="presParOf" srcId="{B9172674-BFFF-4295-AF85-3799AC46B00D}" destId="{BD473038-DAF5-469A-A5E3-C19136C6ADC9}" srcOrd="0" destOrd="0" presId="urn:microsoft.com/office/officeart/2005/8/layout/orgChart1"/>
    <dgm:cxn modelId="{3CEFB918-0A53-4794-94D9-CED09361082C}" type="presParOf" srcId="{B9172674-BFFF-4295-AF85-3799AC46B00D}" destId="{DB9BAC90-D5FD-46DA-A0DB-637B02798D76}" srcOrd="1" destOrd="0" presId="urn:microsoft.com/office/officeart/2005/8/layout/orgChart1"/>
    <dgm:cxn modelId="{BB107D06-7E4B-466E-996D-5E4F724156B4}" type="presParOf" srcId="{BAF57483-3474-43A7-9CCE-BD3DF06BA56D}" destId="{DB1BA5D6-B425-4109-9528-9389663E751B}" srcOrd="1" destOrd="0" presId="urn:microsoft.com/office/officeart/2005/8/layout/orgChart1"/>
    <dgm:cxn modelId="{C55FA51A-4C0D-455F-B7CD-D8AC1BF039EC}" type="presParOf" srcId="{BAF57483-3474-43A7-9CCE-BD3DF06BA56D}" destId="{425AEE56-3A75-4CB2-B657-DAE3810C0EFB}" srcOrd="2" destOrd="0" presId="urn:microsoft.com/office/officeart/2005/8/layout/orgChart1"/>
    <dgm:cxn modelId="{6CB8F8E8-98FF-431C-B6A7-DEB938889F3F}" type="presParOf" srcId="{1F0922B3-BCDC-48AB-A691-603270AE01AF}" destId="{69B098F7-30F8-4490-910F-64BF86A7A750}" srcOrd="4" destOrd="0" presId="urn:microsoft.com/office/officeart/2005/8/layout/orgChart1"/>
    <dgm:cxn modelId="{F5A500E9-AC3F-4058-A2EA-13060B1F954E}" type="presParOf" srcId="{1F0922B3-BCDC-48AB-A691-603270AE01AF}" destId="{90EA616A-84DC-44BD-ACC8-24CB5891E036}" srcOrd="5" destOrd="0" presId="urn:microsoft.com/office/officeart/2005/8/layout/orgChart1"/>
    <dgm:cxn modelId="{BBEC1FA8-A4C1-45E7-819A-94BFE03C9D27}" type="presParOf" srcId="{90EA616A-84DC-44BD-ACC8-24CB5891E036}" destId="{19F215E0-DD4A-4AE4-B49B-6EE35F2D5FB5}" srcOrd="0" destOrd="0" presId="urn:microsoft.com/office/officeart/2005/8/layout/orgChart1"/>
    <dgm:cxn modelId="{36038E6C-7829-43B6-82C1-83EB92492867}" type="presParOf" srcId="{19F215E0-DD4A-4AE4-B49B-6EE35F2D5FB5}" destId="{AA2FE515-8A92-4D0B-BCB8-1FBA6AFD839B}" srcOrd="0" destOrd="0" presId="urn:microsoft.com/office/officeart/2005/8/layout/orgChart1"/>
    <dgm:cxn modelId="{ACE1B9DC-FEB1-4D4A-9B8F-FDD9518D7E64}" type="presParOf" srcId="{19F215E0-DD4A-4AE4-B49B-6EE35F2D5FB5}" destId="{AAFFC9F6-43E1-4941-97CF-A6E0761E8145}" srcOrd="1" destOrd="0" presId="urn:microsoft.com/office/officeart/2005/8/layout/orgChart1"/>
    <dgm:cxn modelId="{288C9B88-6B36-4113-B917-277F25E1208D}" type="presParOf" srcId="{90EA616A-84DC-44BD-ACC8-24CB5891E036}" destId="{CE04EDC5-1299-4EC5-A886-E4A0D7AC2CE4}" srcOrd="1" destOrd="0" presId="urn:microsoft.com/office/officeart/2005/8/layout/orgChart1"/>
    <dgm:cxn modelId="{2D860E85-B593-4182-80C3-090B4AAF76CE}" type="presParOf" srcId="{90EA616A-84DC-44BD-ACC8-24CB5891E036}" destId="{F774AA8B-C725-4529-AAE2-29DECFC0D002}" srcOrd="2" destOrd="0" presId="urn:microsoft.com/office/officeart/2005/8/layout/orgChart1"/>
    <dgm:cxn modelId="{23745454-75F1-4268-BF6E-7E5AE610786D}" type="presParOf" srcId="{1F0922B3-BCDC-48AB-A691-603270AE01AF}" destId="{AEB1F855-4155-49E4-9C03-5A43B18D58FA}" srcOrd="6" destOrd="0" presId="urn:microsoft.com/office/officeart/2005/8/layout/orgChart1"/>
    <dgm:cxn modelId="{FC92A238-E68F-4A16-B711-F5B5EA0413FD}" type="presParOf" srcId="{1F0922B3-BCDC-48AB-A691-603270AE01AF}" destId="{32764389-316B-471A-9010-CC40DF10042E}" srcOrd="7" destOrd="0" presId="urn:microsoft.com/office/officeart/2005/8/layout/orgChart1"/>
    <dgm:cxn modelId="{15E04616-0B60-4AAE-9E02-A33A59CB98F0}" type="presParOf" srcId="{32764389-316B-471A-9010-CC40DF10042E}" destId="{B29F1438-2C9E-4CA5-BF87-269926C6A74D}" srcOrd="0" destOrd="0" presId="urn:microsoft.com/office/officeart/2005/8/layout/orgChart1"/>
    <dgm:cxn modelId="{D2BC7A02-26EE-41CF-A1DE-D8D1F75FF8BE}" type="presParOf" srcId="{B29F1438-2C9E-4CA5-BF87-269926C6A74D}" destId="{4B414537-DD5D-4380-B6F1-3B6AAE98D1B4}" srcOrd="0" destOrd="0" presId="urn:microsoft.com/office/officeart/2005/8/layout/orgChart1"/>
    <dgm:cxn modelId="{E681C8B7-78D1-4FAC-8B16-DAD0F2899120}" type="presParOf" srcId="{B29F1438-2C9E-4CA5-BF87-269926C6A74D}" destId="{F8AEE034-F6D1-4502-AB23-228300982202}" srcOrd="1" destOrd="0" presId="urn:microsoft.com/office/officeart/2005/8/layout/orgChart1"/>
    <dgm:cxn modelId="{ACFE9E0F-3758-4F9B-9C19-F86D4C4A13AF}" type="presParOf" srcId="{32764389-316B-471A-9010-CC40DF10042E}" destId="{2FF64EBA-534E-4E67-8266-B6DEA0410E6B}" srcOrd="1" destOrd="0" presId="urn:microsoft.com/office/officeart/2005/8/layout/orgChart1"/>
    <dgm:cxn modelId="{11EFD56D-4334-4820-8E42-099507587CC3}" type="presParOf" srcId="{32764389-316B-471A-9010-CC40DF10042E}" destId="{8BF091F3-2356-4AF6-B636-926D1EF7D46D}" srcOrd="2" destOrd="0" presId="urn:microsoft.com/office/officeart/2005/8/layout/orgChart1"/>
    <dgm:cxn modelId="{A2DF29C9-A993-45F1-8F6D-63174460EA8D}" type="presParOf" srcId="{05B3FFD0-B12E-4B05-B92B-2920775316FB}" destId="{1777A0C0-0D40-461C-9CBB-D6B40789D5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1F855-4155-49E4-9C03-5A43B18D58FA}">
      <dsp:nvSpPr>
        <dsp:cNvPr id="0" name=""/>
        <dsp:cNvSpPr/>
      </dsp:nvSpPr>
      <dsp:spPr>
        <a:xfrm>
          <a:off x="4057627" y="1433284"/>
          <a:ext cx="3206483" cy="1353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47"/>
              </a:lnTo>
              <a:lnTo>
                <a:pt x="3206483" y="1169247"/>
              </a:lnTo>
              <a:lnTo>
                <a:pt x="3206483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098F7-30F8-4490-910F-64BF86A7A750}">
      <dsp:nvSpPr>
        <dsp:cNvPr id="0" name=""/>
        <dsp:cNvSpPr/>
      </dsp:nvSpPr>
      <dsp:spPr>
        <a:xfrm>
          <a:off x="4057627" y="1433284"/>
          <a:ext cx="1079492" cy="1353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47"/>
              </a:lnTo>
              <a:lnTo>
                <a:pt x="1079492" y="1169247"/>
              </a:lnTo>
              <a:lnTo>
                <a:pt x="1079492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4B2C1-62A9-4F00-BF6C-DA8E970116FA}">
      <dsp:nvSpPr>
        <dsp:cNvPr id="0" name=""/>
        <dsp:cNvSpPr/>
      </dsp:nvSpPr>
      <dsp:spPr>
        <a:xfrm>
          <a:off x="3010128" y="1433284"/>
          <a:ext cx="1047499" cy="1353821"/>
        </a:xfrm>
        <a:custGeom>
          <a:avLst/>
          <a:gdLst/>
          <a:ahLst/>
          <a:cxnLst/>
          <a:rect l="0" t="0" r="0" b="0"/>
          <a:pathLst>
            <a:path>
              <a:moveTo>
                <a:pt x="1047499" y="0"/>
              </a:moveTo>
              <a:lnTo>
                <a:pt x="1047499" y="1169247"/>
              </a:lnTo>
              <a:lnTo>
                <a:pt x="0" y="1169247"/>
              </a:lnTo>
              <a:lnTo>
                <a:pt x="0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E4D2E-8DEE-44A4-83CF-BBD2D2BE5E53}">
      <dsp:nvSpPr>
        <dsp:cNvPr id="0" name=""/>
        <dsp:cNvSpPr/>
      </dsp:nvSpPr>
      <dsp:spPr>
        <a:xfrm>
          <a:off x="883136" y="1433284"/>
          <a:ext cx="3174491" cy="1353821"/>
        </a:xfrm>
        <a:custGeom>
          <a:avLst/>
          <a:gdLst/>
          <a:ahLst/>
          <a:cxnLst/>
          <a:rect l="0" t="0" r="0" b="0"/>
          <a:pathLst>
            <a:path>
              <a:moveTo>
                <a:pt x="3174491" y="0"/>
              </a:moveTo>
              <a:lnTo>
                <a:pt x="3174491" y="1169247"/>
              </a:lnTo>
              <a:lnTo>
                <a:pt x="0" y="1169247"/>
              </a:lnTo>
              <a:lnTo>
                <a:pt x="0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AF3C-F02A-496B-91A4-8CF3EE0604F6}">
      <dsp:nvSpPr>
        <dsp:cNvPr id="0" name=""/>
        <dsp:cNvSpPr/>
      </dsp:nvSpPr>
      <dsp:spPr>
        <a:xfrm>
          <a:off x="3178705" y="554362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مكونات البرامج</a:t>
          </a:r>
          <a:endParaRPr lang="ar-SA" sz="2600" b="1" kern="1200" dirty="0" smtClean="0"/>
        </a:p>
      </dsp:txBody>
      <dsp:txXfrm>
        <a:off x="3178705" y="554362"/>
        <a:ext cx="1757844" cy="878922"/>
      </dsp:txXfrm>
    </dsp:sp>
    <dsp:sp modelId="{74047E77-AD45-48B8-ACC2-4C64D1F238A5}">
      <dsp:nvSpPr>
        <dsp:cNvPr id="0" name=""/>
        <dsp:cNvSpPr/>
      </dsp:nvSpPr>
      <dsp:spPr>
        <a:xfrm>
          <a:off x="4214" y="278710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smtClean="0">
              <a:solidFill>
                <a:srgbClr val="FFFFFF"/>
              </a:solidFill>
              <a:latin typeface="Arial"/>
              <a:cs typeface="Arial"/>
            </a:rPr>
            <a:t>البرامج التطبيقية</a:t>
          </a:r>
          <a:endParaRPr lang="ar-SA" sz="2600" b="1" kern="1200" dirty="0" smtClean="0"/>
        </a:p>
      </dsp:txBody>
      <dsp:txXfrm>
        <a:off x="4214" y="2787106"/>
        <a:ext cx="1757844" cy="878922"/>
      </dsp:txXfrm>
    </dsp:sp>
    <dsp:sp modelId="{BD473038-DAF5-469A-A5E3-C19136C6ADC9}">
      <dsp:nvSpPr>
        <dsp:cNvPr id="0" name=""/>
        <dsp:cNvSpPr/>
      </dsp:nvSpPr>
      <dsp:spPr>
        <a:xfrm>
          <a:off x="2131206" y="278710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برامج التشغيل </a:t>
          </a:r>
        </a:p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المساعدة</a:t>
          </a:r>
          <a:endParaRPr lang="ar-SA" sz="2600" b="1" kern="1200" dirty="0" smtClean="0"/>
        </a:p>
      </dsp:txBody>
      <dsp:txXfrm>
        <a:off x="2131206" y="2787106"/>
        <a:ext cx="1757844" cy="878922"/>
      </dsp:txXfrm>
    </dsp:sp>
    <dsp:sp modelId="{AA2FE515-8A92-4D0B-BCB8-1FBA6AFD839B}">
      <dsp:nvSpPr>
        <dsp:cNvPr id="0" name=""/>
        <dsp:cNvSpPr/>
      </dsp:nvSpPr>
      <dsp:spPr>
        <a:xfrm>
          <a:off x="4258197" y="278710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smtClean="0">
              <a:solidFill>
                <a:srgbClr val="FFFFFF"/>
              </a:solidFill>
              <a:latin typeface="Arial"/>
              <a:cs typeface="Arial"/>
            </a:rPr>
            <a:t>لغات البرمجة</a:t>
          </a:r>
          <a:endParaRPr lang="ar-SA" sz="2600" b="1" kern="1200" smtClean="0"/>
        </a:p>
      </dsp:txBody>
      <dsp:txXfrm>
        <a:off x="4258197" y="2787106"/>
        <a:ext cx="1757844" cy="878922"/>
      </dsp:txXfrm>
    </dsp:sp>
    <dsp:sp modelId="{4B414537-DD5D-4380-B6F1-3B6AAE98D1B4}">
      <dsp:nvSpPr>
        <dsp:cNvPr id="0" name=""/>
        <dsp:cNvSpPr/>
      </dsp:nvSpPr>
      <dsp:spPr>
        <a:xfrm>
          <a:off x="6385189" y="278710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أنظمة التشغيل</a:t>
          </a:r>
          <a:endParaRPr lang="ar-SA" sz="2600" b="1" kern="1200" dirty="0" smtClean="0"/>
        </a:p>
      </dsp:txBody>
      <dsp:txXfrm>
        <a:off x="6385189" y="2787106"/>
        <a:ext cx="1757844" cy="878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FAD6DC-A173-45FB-8C75-5D533941433E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061141-98A3-42C7-A090-5DE6F0B26E09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480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323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32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413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1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589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964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837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17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45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71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874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9447-E8DE-4D88-9A88-85EDE9C9213C}" type="datetimeFigureOut">
              <a:rPr lang="ar-SA" smtClean="0"/>
              <a:t>15/06/1443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1A61-1BF6-4DF0-B1B3-99F097DA825D}" type="slidenum">
              <a:rPr lang="ar-SA" smtClean="0"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029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2" r:id="rId1"/>
    <p:sldLayoutId id="2147484553" r:id="rId2"/>
    <p:sldLayoutId id="2147484554" r:id="rId3"/>
    <p:sldLayoutId id="2147484555" r:id="rId4"/>
    <p:sldLayoutId id="2147484556" r:id="rId5"/>
    <p:sldLayoutId id="2147484557" r:id="rId6"/>
    <p:sldLayoutId id="2147484558" r:id="rId7"/>
    <p:sldLayoutId id="2147484559" r:id="rId8"/>
    <p:sldLayoutId id="2147484560" r:id="rId9"/>
    <p:sldLayoutId id="2147484561" r:id="rId10"/>
    <p:sldLayoutId id="2147484562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47664" y="2708920"/>
            <a:ext cx="6400800" cy="1752600"/>
          </a:xfrm>
        </p:spPr>
        <p:txBody>
          <a:bodyPr>
            <a:noAutofit/>
          </a:bodyPr>
          <a:lstStyle/>
          <a:p>
            <a:r>
              <a:rPr lang="ar-SA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مكونات </a:t>
            </a:r>
            <a:r>
              <a:rPr lang="ar-SA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الحاس</a:t>
            </a:r>
            <a:r>
              <a:rPr lang="ar-DZ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ar-SA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DZ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(البرامج)</a:t>
            </a:r>
            <a:r>
              <a:rPr lang="ar-SA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73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البرمجيات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4"/>
            </a:pPr>
            <a:r>
              <a:rPr lang="ar-SA" u="sng" dirty="0">
                <a:solidFill>
                  <a:schemeClr val="accent2"/>
                </a:solidFill>
              </a:rPr>
              <a:t>البرامج المساعدة </a:t>
            </a:r>
            <a:r>
              <a:rPr lang="en-US" u="sng" dirty="0">
                <a:solidFill>
                  <a:schemeClr val="accent2"/>
                </a:solidFill>
              </a:rPr>
              <a:t>Utility Programs</a:t>
            </a:r>
            <a:r>
              <a:rPr lang="ar-SA" u="sng" dirty="0">
                <a:solidFill>
                  <a:schemeClr val="accent2"/>
                </a:solidFill>
              </a:rPr>
              <a:t> :</a:t>
            </a:r>
            <a:endParaRPr lang="en-US" u="sng" dirty="0">
              <a:solidFill>
                <a:schemeClr val="accent2"/>
              </a:solidFill>
            </a:endParaRPr>
          </a:p>
          <a:p>
            <a:r>
              <a:rPr lang="ar-SA" dirty="0"/>
              <a:t>هي برامـــج ذات وظيفـــة محددة مثل : الرسام, الآلة الحاسبة, دفتر </a:t>
            </a:r>
            <a:r>
              <a:rPr lang="ar-SA" dirty="0" smtClean="0"/>
              <a:t>الملاحظات التي تعتبر </a:t>
            </a:r>
            <a:r>
              <a:rPr lang="ar-SA" dirty="0"/>
              <a:t>بمثابة الأدوات </a:t>
            </a:r>
            <a:r>
              <a:rPr lang="ar-SA" dirty="0" smtClean="0"/>
              <a:t>وكذلك برامـج </a:t>
            </a:r>
            <a:r>
              <a:rPr lang="ar-SA" dirty="0"/>
              <a:t>تفحـص الأقراص ، برامـج مكـــافحـة الفيروسات ، برامج ضغط الملفات ، برامج إدارة وتجهيز الأقراص ، وبرامج الصيانة 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11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53752"/>
            <a:ext cx="8229600" cy="1143000"/>
          </a:xfrm>
        </p:spPr>
        <p:txBody>
          <a:bodyPr/>
          <a:lstStyle/>
          <a:p>
            <a:r>
              <a:rPr lang="ar-SA" dirty="0" smtClean="0"/>
              <a:t>أنواع البرمجيات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 startAt="5"/>
            </a:pPr>
            <a:r>
              <a:rPr lang="ar-SA" u="sng" dirty="0" smtClean="0">
                <a:solidFill>
                  <a:schemeClr val="accent2"/>
                </a:solidFill>
              </a:rPr>
              <a:t>ألعاب الكمبيوتر 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2"/>
                </a:solidFill>
              </a:rPr>
              <a:t>Computer   Games 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marL="0" indent="0">
              <a:buNone/>
            </a:pPr>
            <a:r>
              <a:rPr lang="ar-SA" dirty="0" smtClean="0"/>
              <a:t>تكون لغرض الترفية .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8"/>
          <a:stretch/>
        </p:blipFill>
        <p:spPr>
          <a:xfrm>
            <a:off x="611560" y="1196752"/>
            <a:ext cx="3062514" cy="51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2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49" y="198815"/>
            <a:ext cx="7904755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p Arrow 6"/>
          <p:cNvSpPr/>
          <p:nvPr/>
        </p:nvSpPr>
        <p:spPr>
          <a:xfrm flipH="1" flipV="1">
            <a:off x="6012159" y="2557996"/>
            <a:ext cx="428627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6" name="TextBox 8"/>
          <p:cNvSpPr txBox="1"/>
          <p:nvPr/>
        </p:nvSpPr>
        <p:spPr>
          <a:xfrm>
            <a:off x="5537822" y="3361638"/>
            <a:ext cx="1377300" cy="523220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non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/>
              <a:t>جســـد</a:t>
            </a:r>
            <a:endParaRPr lang="ar-SA" sz="2800" b="1" dirty="0"/>
          </a:p>
        </p:txBody>
      </p:sp>
      <p:sp>
        <p:nvSpPr>
          <p:cNvPr id="7" name="Up Arrow 7"/>
          <p:cNvSpPr/>
          <p:nvPr/>
        </p:nvSpPr>
        <p:spPr>
          <a:xfrm flipH="1" flipV="1">
            <a:off x="2900313" y="2607076"/>
            <a:ext cx="428628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8" name="TextBox 9"/>
          <p:cNvSpPr txBox="1"/>
          <p:nvPr/>
        </p:nvSpPr>
        <p:spPr>
          <a:xfrm>
            <a:off x="2507404" y="3361638"/>
            <a:ext cx="1214446" cy="523220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b="1" dirty="0" smtClean="0"/>
              <a:t>روح</a:t>
            </a:r>
            <a:endParaRPr lang="ar-SA" sz="2800" b="1" dirty="0"/>
          </a:p>
        </p:txBody>
      </p:sp>
      <p:pic>
        <p:nvPicPr>
          <p:cNvPr id="9" name="Picture 28" descr="computer hardw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2509" y="4077072"/>
            <a:ext cx="24479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9" descr="computer softwa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9044" y="4197822"/>
            <a:ext cx="2311165" cy="23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9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u="sng" dirty="0" smtClean="0">
                <a:solidFill>
                  <a:schemeClr val="accent2"/>
                </a:solidFill>
              </a:rPr>
              <a:t> البرمجيات</a:t>
            </a:r>
            <a:r>
              <a:rPr lang="en-US" u="sng" dirty="0" smtClean="0">
                <a:solidFill>
                  <a:schemeClr val="accent2"/>
                </a:solidFill>
              </a:rPr>
              <a:t>Software -  </a:t>
            </a:r>
            <a:r>
              <a:rPr lang="ar-SA" u="sng" dirty="0" smtClean="0">
                <a:solidFill>
                  <a:schemeClr val="accent2"/>
                </a:solidFill>
              </a:rPr>
              <a:t>  :</a:t>
            </a:r>
            <a:endParaRPr lang="ar-SA" u="sng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7649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dirty="0" smtClean="0"/>
              <a:t>هي </a:t>
            </a:r>
            <a:r>
              <a:rPr lang="ar-SA" dirty="0"/>
              <a:t>عبارة عن البرامج التي تكون مخزنة في ذاكرة الكمبيوتر والتي تنفذ من خلاله وهي شيء غير ملموس ولكن أجهزة الكمبيوتر بدونها تصبح صماء فلا يكمن تشغيل الكمبيوتر بدونها </a:t>
            </a:r>
            <a:r>
              <a:rPr lang="ar-SA" dirty="0" smtClean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639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البرامج </a:t>
            </a:r>
            <a:r>
              <a:rPr lang="en-US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Software  :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graphicFrame>
        <p:nvGraphicFramePr>
          <p:cNvPr id="4" name="Organization Chart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4679657"/>
              </p:ext>
            </p:extLst>
          </p:nvPr>
        </p:nvGraphicFramePr>
        <p:xfrm>
          <a:off x="457200" y="1268760"/>
          <a:ext cx="8147248" cy="52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47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u="sng" dirty="0"/>
              <a:t>أنواع البرمجيات </a:t>
            </a:r>
            <a:r>
              <a:rPr lang="ar-SA" u="sng" dirty="0" smtClean="0"/>
              <a:t>:</a:t>
            </a:r>
            <a:endParaRPr lang="ar-SA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340768"/>
            <a:ext cx="8661648" cy="5256584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sz="3800" u="sng" dirty="0" smtClean="0">
                <a:solidFill>
                  <a:schemeClr val="accent2"/>
                </a:solidFill>
              </a:rPr>
              <a:t>نظام </a:t>
            </a:r>
            <a:r>
              <a:rPr lang="ar-SA" sz="3800" u="sng" dirty="0">
                <a:solidFill>
                  <a:schemeClr val="accent2"/>
                </a:solidFill>
              </a:rPr>
              <a:t>التشغيل </a:t>
            </a:r>
            <a:r>
              <a:rPr lang="en-US" sz="3800" u="sng" dirty="0">
                <a:solidFill>
                  <a:schemeClr val="accent2"/>
                </a:solidFill>
              </a:rPr>
              <a:t>Operating </a:t>
            </a:r>
            <a:r>
              <a:rPr lang="en-US" sz="3800" u="sng" dirty="0" smtClean="0">
                <a:solidFill>
                  <a:schemeClr val="accent2"/>
                </a:solidFill>
              </a:rPr>
              <a:t>System</a:t>
            </a:r>
            <a:r>
              <a:rPr lang="ar-SA" sz="3800" u="sng" dirty="0" smtClean="0">
                <a:solidFill>
                  <a:schemeClr val="accent2"/>
                </a:solidFill>
              </a:rPr>
              <a:t> :</a:t>
            </a:r>
          </a:p>
          <a:p>
            <a:pPr marL="0" lvl="0" indent="0">
              <a:buNone/>
            </a:pPr>
            <a:endParaRPr lang="en-US" sz="3500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ar-SA" sz="3000" dirty="0" smtClean="0"/>
              <a:t>	هو البرنامج الأساسي الذي يقوم بتشغيل وإدارة </a:t>
            </a:r>
            <a:r>
              <a:rPr lang="ar-SA" sz="3000" dirty="0"/>
              <a:t>جهاز الكمبيوتر </a:t>
            </a:r>
            <a:r>
              <a:rPr lang="ar-SA" sz="3000" dirty="0" smtClean="0"/>
              <a:t>ويتحكم </a:t>
            </a:r>
            <a:r>
              <a:rPr lang="ar-SA" sz="3000" dirty="0"/>
              <a:t>في كافة الأعمال والمهام التي يقوم بها </a:t>
            </a:r>
            <a:r>
              <a:rPr lang="ar-SA" sz="3000" dirty="0" smtClean="0"/>
              <a:t>، ويعتبر </a:t>
            </a:r>
            <a:r>
              <a:rPr lang="ar-SA" sz="3000" dirty="0"/>
              <a:t>حلقة الوصل بين المستخدم وجهاز الحاسب </a:t>
            </a:r>
            <a:r>
              <a:rPr lang="ar-SA" sz="3000" dirty="0" smtClean="0"/>
              <a:t>.</a:t>
            </a:r>
          </a:p>
          <a:p>
            <a:pPr marL="0" indent="0">
              <a:buNone/>
            </a:pPr>
            <a:r>
              <a:rPr lang="ar-SA" sz="3000" dirty="0" smtClean="0"/>
              <a:t>يكون مخزن على ذاكرة القراءة </a:t>
            </a:r>
            <a:r>
              <a:rPr lang="en-US" sz="3000" dirty="0" smtClean="0"/>
              <a:t> ROM </a:t>
            </a:r>
            <a:r>
              <a:rPr lang="ar-SA" sz="3000" dirty="0"/>
              <a:t>فقط وبهذا </a:t>
            </a:r>
            <a:r>
              <a:rPr lang="ar-SA" sz="3000" dirty="0" smtClean="0"/>
              <a:t>يكون </a:t>
            </a:r>
            <a:r>
              <a:rPr lang="ar-SA" sz="3000" dirty="0"/>
              <a:t>غير </a:t>
            </a:r>
            <a:r>
              <a:rPr lang="ar-SA" sz="3000" dirty="0" smtClean="0"/>
              <a:t>قابل </a:t>
            </a:r>
            <a:r>
              <a:rPr lang="ar-SA" sz="3000" dirty="0"/>
              <a:t>للإزالة </a:t>
            </a:r>
            <a:r>
              <a:rPr lang="ar-SA" sz="3000" dirty="0" smtClean="0"/>
              <a:t>أو يكون </a:t>
            </a:r>
            <a:r>
              <a:rPr lang="ar-SA" sz="3000" dirty="0"/>
              <a:t>مخزنا على القرص الصلب حيث يمكن حذفه واستبداله بنظام آخر .وعند بدء تشغيل الجهاز فإن نظام التشغيل يأخذ مكانه على الذاكرة </a:t>
            </a:r>
            <a:r>
              <a:rPr lang="en-US" sz="3000" dirty="0"/>
              <a:t>RAM </a:t>
            </a:r>
            <a:r>
              <a:rPr lang="ar-SA" sz="3000" dirty="0"/>
              <a:t> ليبدأ العمل .</a:t>
            </a:r>
            <a:endParaRPr lang="en-US" sz="3000" dirty="0"/>
          </a:p>
          <a:p>
            <a:pPr marL="0" indent="0">
              <a:buNone/>
            </a:pPr>
            <a:r>
              <a:rPr lang="ar-SA" sz="3000" dirty="0"/>
              <a:t>ومن أنواع نظم التشغيل ما يلي :</a:t>
            </a:r>
            <a:endParaRPr lang="en-US" sz="3000" dirty="0"/>
          </a:p>
          <a:p>
            <a:pPr marL="0" indent="0">
              <a:buNone/>
            </a:pPr>
            <a:r>
              <a:rPr lang="en-US" sz="2800" dirty="0" smtClean="0"/>
              <a:t>MS DOS , Windows 98- 7- 8 -</a:t>
            </a:r>
            <a:r>
              <a:rPr lang="en-US" sz="2800" dirty="0" err="1" smtClean="0"/>
              <a:t>xp</a:t>
            </a:r>
            <a:r>
              <a:rPr lang="en-US" sz="2800" dirty="0" smtClean="0"/>
              <a:t>-vista ,Unix , Mac                    </a:t>
            </a:r>
          </a:p>
          <a:p>
            <a:pPr lvl="0"/>
            <a:endParaRPr lang="en-US" sz="30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54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548680"/>
            <a:ext cx="7941568" cy="60486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ar-SA" sz="3800" u="sng" dirty="0" smtClean="0">
                <a:solidFill>
                  <a:schemeClr val="accent2"/>
                </a:solidFill>
              </a:rPr>
              <a:t>مهام نظم </a:t>
            </a:r>
            <a:r>
              <a:rPr lang="ar-SA" sz="3800" u="sng" dirty="0">
                <a:solidFill>
                  <a:schemeClr val="accent2"/>
                </a:solidFill>
              </a:rPr>
              <a:t>التشغيل </a:t>
            </a:r>
            <a:r>
              <a:rPr lang="en-US" sz="3800" u="sng" dirty="0">
                <a:solidFill>
                  <a:schemeClr val="accent2"/>
                </a:solidFill>
              </a:rPr>
              <a:t>Operating Systems</a:t>
            </a:r>
            <a:r>
              <a:rPr lang="ar-SA" sz="3800" u="sng" dirty="0">
                <a:solidFill>
                  <a:schemeClr val="accent2"/>
                </a:solidFill>
              </a:rPr>
              <a:t> :</a:t>
            </a:r>
            <a:endParaRPr lang="en-US" sz="3800" u="sng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ar-SA" sz="3000" dirty="0"/>
          </a:p>
          <a:p>
            <a:pPr lvl="0"/>
            <a:r>
              <a:rPr lang="ar-SA" sz="3000" dirty="0" smtClean="0"/>
              <a:t>التحكم </a:t>
            </a:r>
            <a:r>
              <a:rPr lang="ar-SA" sz="3000" dirty="0"/>
              <a:t>في مسار البيانات .</a:t>
            </a:r>
            <a:endParaRPr lang="en-US" sz="3000" dirty="0"/>
          </a:p>
          <a:p>
            <a:pPr lvl="0"/>
            <a:r>
              <a:rPr lang="ar-SA" sz="3000" dirty="0"/>
              <a:t>التحكم في وحدة الذاكرة الرئيسية .</a:t>
            </a:r>
            <a:endParaRPr lang="en-US" sz="3000" dirty="0"/>
          </a:p>
          <a:p>
            <a:pPr lvl="0"/>
            <a:r>
              <a:rPr lang="ar-SA" sz="3000" dirty="0"/>
              <a:t>المواجهة مع المستخدم .</a:t>
            </a:r>
            <a:endParaRPr lang="en-US" sz="3000" dirty="0"/>
          </a:p>
          <a:p>
            <a:pPr lvl="0"/>
            <a:r>
              <a:rPr lang="ar-SA" sz="3000" dirty="0"/>
              <a:t>تحميل البرامج التطبيقية .</a:t>
            </a:r>
            <a:endParaRPr lang="en-US" sz="3000" dirty="0"/>
          </a:p>
          <a:p>
            <a:pPr lvl="0"/>
            <a:r>
              <a:rPr lang="ar-SA" sz="3000" dirty="0"/>
              <a:t>التحكم في وحدات الإدخال والإخراج .</a:t>
            </a:r>
            <a:endParaRPr lang="en-US" sz="3000" dirty="0"/>
          </a:p>
          <a:p>
            <a:r>
              <a:rPr lang="ar-SA" sz="3000" dirty="0"/>
              <a:t>اكتشاف الأعطال .</a:t>
            </a:r>
          </a:p>
          <a:p>
            <a:pPr lvl="0"/>
            <a:endParaRPr lang="en-US" sz="30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955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>
                <a:solidFill>
                  <a:schemeClr val="accent2"/>
                </a:solidFill>
              </a:rPr>
              <a:t>مثال : نظام </a:t>
            </a:r>
            <a:r>
              <a:rPr lang="ar-SA" dirty="0">
                <a:solidFill>
                  <a:schemeClr val="accent2"/>
                </a:solidFill>
              </a:rPr>
              <a:t>التشغيل ويندوز – </a:t>
            </a:r>
            <a:r>
              <a:rPr lang="en-US" dirty="0" smtClean="0">
                <a:solidFill>
                  <a:schemeClr val="accent2"/>
                </a:solidFill>
              </a:rPr>
              <a:t>Windows</a:t>
            </a:r>
            <a:endParaRPr lang="ar-SA" dirty="0">
              <a:solidFill>
                <a:schemeClr val="accent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/>
              <a:t>هو نظام تشغيل ذو واجهة رسومية ومتعدد المهام أي قادر على تشغيل أكثر من برنامج في نفس الوقت مثلا : تشغيل برنامج </a:t>
            </a:r>
            <a:r>
              <a:rPr lang="ar-SA" dirty="0" err="1"/>
              <a:t>الوورد</a:t>
            </a:r>
            <a:r>
              <a:rPr lang="ar-SA" dirty="0"/>
              <a:t> والرسام والحاسبة ...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ar-SA" dirty="0"/>
              <a:t>ومن مميزات الويندوز أنه سهل الاستخدام وذلك بسبب </a:t>
            </a:r>
            <a:r>
              <a:rPr lang="ar-SA" dirty="0" smtClean="0"/>
              <a:t>اعتماده </a:t>
            </a:r>
            <a:r>
              <a:rPr lang="ar-SA" dirty="0"/>
              <a:t>في تنفيذ الأوامر وتشغيل البرامج على واجهته الرسومية والتي تتيح للمستخدم التعامل مع الكمبيوتر من خلال الرسومات  مثل : القوائم ، والايقونات ، والأشرطة ، والنوافذ ، وصناديق الحوار ... وهذا بالطبع أسهل وأفضل ومألوف أكثر لدى المستخدم من  الأوامر الكتابية مثل نظام التشغيل القديم دوس </a:t>
            </a:r>
            <a:r>
              <a:rPr lang="en-US" dirty="0"/>
              <a:t>dos</a:t>
            </a:r>
            <a:r>
              <a:rPr lang="ar-SA" dirty="0"/>
              <a:t>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723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البرمجيات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 startAt="2"/>
            </a:pPr>
            <a:r>
              <a:rPr lang="ar-SA" sz="3500" u="sng" dirty="0">
                <a:solidFill>
                  <a:schemeClr val="accent2"/>
                </a:solidFill>
              </a:rPr>
              <a:t>البرامج التطبيقية </a:t>
            </a:r>
            <a:r>
              <a:rPr lang="en-US" sz="3500" u="sng" dirty="0">
                <a:solidFill>
                  <a:schemeClr val="accent2"/>
                </a:solidFill>
              </a:rPr>
              <a:t>Ready Applications</a:t>
            </a:r>
            <a:r>
              <a:rPr lang="ar-SA" sz="3500" u="sng" dirty="0">
                <a:solidFill>
                  <a:schemeClr val="accent2"/>
                </a:solidFill>
              </a:rPr>
              <a:t> :</a:t>
            </a:r>
            <a:endParaRPr lang="en-US" sz="3500" u="sng" dirty="0">
              <a:solidFill>
                <a:schemeClr val="accent2"/>
              </a:solidFill>
            </a:endParaRPr>
          </a:p>
          <a:p>
            <a:r>
              <a:rPr lang="ar-SA" dirty="0"/>
              <a:t>هي </a:t>
            </a:r>
            <a:r>
              <a:rPr lang="ar-SA" dirty="0" smtClean="0"/>
              <a:t>برامج خاصة </a:t>
            </a:r>
            <a:r>
              <a:rPr lang="ar-SA" dirty="0"/>
              <a:t>تخدم الهدف الذي كتبت من أجله وتخزن على القرص </a:t>
            </a:r>
            <a:r>
              <a:rPr lang="ar-SA" dirty="0" smtClean="0"/>
              <a:t>الصلب.وهي برامج جاهزة </a:t>
            </a:r>
            <a:r>
              <a:rPr lang="ar-SA" dirty="0"/>
              <a:t>للاستخدام من قبل أي شخص بشكل مباشر وتقوم بوظائف محددة مثل :</a:t>
            </a:r>
            <a:endParaRPr lang="en-US" dirty="0"/>
          </a:p>
          <a:p>
            <a:pPr lvl="0"/>
            <a:r>
              <a:rPr lang="ar-SA" dirty="0"/>
              <a:t>برامج معالجة النصوص .</a:t>
            </a:r>
            <a:endParaRPr lang="en-US" dirty="0"/>
          </a:p>
          <a:p>
            <a:pPr lvl="0"/>
            <a:r>
              <a:rPr lang="ar-SA" dirty="0"/>
              <a:t>برامج الجداول </a:t>
            </a:r>
            <a:r>
              <a:rPr lang="ar-SA" dirty="0" smtClean="0"/>
              <a:t>الإلكترونية </a:t>
            </a:r>
            <a:r>
              <a:rPr lang="ar-SA" dirty="0"/>
              <a:t>.</a:t>
            </a:r>
            <a:endParaRPr lang="en-US" dirty="0"/>
          </a:p>
          <a:p>
            <a:pPr lvl="0"/>
            <a:r>
              <a:rPr lang="ar-SA" dirty="0"/>
              <a:t>برامج قواعد البيانات .</a:t>
            </a:r>
            <a:endParaRPr lang="en-US" dirty="0"/>
          </a:p>
          <a:p>
            <a:pPr lvl="0"/>
            <a:r>
              <a:rPr lang="ar-SA" dirty="0"/>
              <a:t>برامج الفن والرسم .</a:t>
            </a:r>
            <a:endParaRPr lang="en-US" dirty="0"/>
          </a:p>
          <a:p>
            <a:pPr lvl="0"/>
            <a:r>
              <a:rPr lang="ar-SA" dirty="0"/>
              <a:t>برامج تصميم وتصفح مواقع الانترنت .</a:t>
            </a:r>
            <a:endParaRPr lang="en-US" dirty="0"/>
          </a:p>
          <a:p>
            <a:pPr lvl="0"/>
            <a:r>
              <a:rPr lang="ar-SA" dirty="0"/>
              <a:t>برامج الاتصالات .</a:t>
            </a:r>
            <a:endParaRPr lang="en-US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16" y="4473776"/>
            <a:ext cx="1296144" cy="1508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6643">
            <a:off x="417927" y="3075393"/>
            <a:ext cx="1151012" cy="1151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0678">
            <a:off x="1881336" y="2894967"/>
            <a:ext cx="1049929" cy="104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0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البرمجيات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80000"/>
              </a:lnSpc>
              <a:buFont typeface="+mj-lt"/>
              <a:buAutoNum type="arabicPeriod" startAt="3"/>
            </a:pPr>
            <a:r>
              <a:rPr lang="ar-SA" u="sng" dirty="0">
                <a:solidFill>
                  <a:schemeClr val="accent2"/>
                </a:solidFill>
              </a:rPr>
              <a:t> لغات البرمجة </a:t>
            </a:r>
            <a:r>
              <a:rPr lang="en-US" u="sng" dirty="0">
                <a:solidFill>
                  <a:schemeClr val="accent2"/>
                </a:solidFill>
              </a:rPr>
              <a:t>Programming Languages</a:t>
            </a:r>
            <a:r>
              <a:rPr lang="ar-SA" u="sng" dirty="0">
                <a:solidFill>
                  <a:schemeClr val="accent2"/>
                </a:solidFill>
              </a:rPr>
              <a:t> :</a:t>
            </a:r>
            <a:endParaRPr lang="en-US" u="sng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ar-SA" dirty="0"/>
              <a:t>هي لغة التخاطب بين الانسان والكمبيوتر ويتم بواسطتها كتابة البرامج للكمبيوتر بواسطة شخص مختص بالبرمجة بلغة يفهمها الجهاز وتتكون هذه اللغة من العديد من الأوامر والتعليمات لتنفيذ مهمة معينة ، وتستخدم هذه اللغات في كتابة جميع برامج الحاسب </a:t>
            </a:r>
            <a:r>
              <a:rPr lang="ar-SA" dirty="0" smtClean="0"/>
              <a:t>،</a:t>
            </a:r>
            <a:r>
              <a:rPr lang="ar-SA" b="1" dirty="0"/>
              <a:t> </a:t>
            </a:r>
            <a:r>
              <a:rPr lang="ar-SA" dirty="0"/>
              <a:t>و تُعرف عملية كتابة البرامج بالبرمجة.</a:t>
            </a:r>
            <a:endParaRPr lang="en-US" dirty="0"/>
          </a:p>
          <a:p>
            <a:pPr marL="0" indent="0" algn="just">
              <a:buNone/>
            </a:pPr>
            <a:r>
              <a:rPr lang="ar-SA" dirty="0" smtClean="0"/>
              <a:t> </a:t>
            </a:r>
            <a:r>
              <a:rPr lang="ar-SA" dirty="0"/>
              <a:t>ومن أمثلة هذه اللغات </a:t>
            </a:r>
            <a:r>
              <a:rPr lang="ar-SA" dirty="0" smtClean="0"/>
              <a:t>:</a:t>
            </a:r>
          </a:p>
          <a:p>
            <a:pPr marL="0" indent="0" algn="just">
              <a:buNone/>
            </a:pPr>
            <a:r>
              <a:rPr lang="ar-SA" dirty="0"/>
              <a:t> </a:t>
            </a:r>
            <a:r>
              <a:rPr lang="ar-SA" dirty="0" smtClean="0"/>
              <a:t>       </a:t>
            </a:r>
            <a:r>
              <a:rPr lang="en-US" dirty="0" smtClean="0"/>
              <a:t>Visual </a:t>
            </a:r>
            <a:r>
              <a:rPr lang="en-US" dirty="0"/>
              <a:t>Basic , Java , C++,</a:t>
            </a:r>
            <a:r>
              <a:rPr lang="en-US" dirty="0" smtClean="0"/>
              <a:t>Oracle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923</TotalTime>
  <Words>378</Words>
  <Application>Microsoft Office PowerPoint</Application>
  <PresentationFormat>Affichage à l'écran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Lucida Sans Unicode</vt:lpstr>
      <vt:lpstr>Times New Roman</vt:lpstr>
      <vt:lpstr>Office Theme</vt:lpstr>
      <vt:lpstr>Présentation PowerPoint</vt:lpstr>
      <vt:lpstr>Présentation PowerPoint</vt:lpstr>
      <vt:lpstr> البرمجياتSoftware -    :</vt:lpstr>
      <vt:lpstr>البرامج Software  :</vt:lpstr>
      <vt:lpstr>أنواع البرمجيات :</vt:lpstr>
      <vt:lpstr>Présentation PowerPoint</vt:lpstr>
      <vt:lpstr>مثال : نظام التشغيل ويندوز – Windows</vt:lpstr>
      <vt:lpstr>أنواع البرمجيات :</vt:lpstr>
      <vt:lpstr>أنواع البرمجيات :</vt:lpstr>
      <vt:lpstr>أنواع البرمجيات :</vt:lpstr>
      <vt:lpstr>أنواع البرمجيات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</dc:creator>
  <cp:lastModifiedBy>chikouche soumia</cp:lastModifiedBy>
  <cp:revision>82</cp:revision>
  <dcterms:created xsi:type="dcterms:W3CDTF">2011-12-10T18:33:21Z</dcterms:created>
  <dcterms:modified xsi:type="dcterms:W3CDTF">2022-01-18T11:17:57Z</dcterms:modified>
</cp:coreProperties>
</file>