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8-11-23T07:02:36.594" v="198" actId="790"/>
      <pc:docMkLst>
        <pc:docMk/>
      </pc:docMkLst>
      <pc:sldChg chg="modSp modNotes">
        <pc:chgData name="Fake Test User" userId="SID-0" providerId="Test" clId="FakeClientId" dt="2018-11-23T06:59:24.325" v="196" actId="790"/>
        <pc:sldMkLst>
          <pc:docMk/>
          <pc:sldMk cId="173668550" sldId="258"/>
        </pc:sldMkLst>
        <pc:spChg chg="mod">
          <ac:chgData name="Fake Test User" userId="SID-0" providerId="Test" clId="FakeClientId" dt="2018-11-23T06:58:06.303" v="98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303" v="99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3T06:59:43.738" v="197" actId="790"/>
        <pc:sldMkLst>
          <pc:docMk/>
          <pc:sldMk cId="1153074785" sldId="259"/>
        </pc:sldMkLst>
        <pc:spChg chg="mod">
          <ac:chgData name="Fake Test User" userId="SID-0" providerId="Test" clId="FakeClientId" dt="2018-11-23T06:58:06.319" v="100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397" v="101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12" v="103" actId="790"/>
        <pc:sldMkLst>
          <pc:docMk/>
          <pc:sldMk cId="840374242" sldId="260"/>
        </pc:sldMkLst>
        <pc:spChg chg="mod">
          <ac:chgData name="Fake Test User" userId="SID-0" providerId="Test" clId="FakeClientId" dt="2018-11-23T06:58:06.397" v="102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12" v="103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12" v="105" actId="790"/>
        <pc:sldMkLst>
          <pc:docMk/>
          <pc:sldMk cId="310570406" sldId="261"/>
        </pc:sldMkLst>
        <pc:spChg chg="mod">
          <ac:chgData name="Fake Test User" userId="SID-0" providerId="Test" clId="FakeClientId" dt="2018-11-23T06:58:06.412" v="104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12" v="105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28" v="107" actId="790"/>
        <pc:sldMkLst>
          <pc:docMk/>
          <pc:sldMk cId="1917223987" sldId="262"/>
        </pc:sldMkLst>
        <pc:spChg chg="mod">
          <ac:chgData name="Fake Test User" userId="SID-0" providerId="Test" clId="FakeClientId" dt="2018-11-23T06:58:06.412" v="106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28" v="107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28" v="109" actId="790"/>
        <pc:sldMkLst>
          <pc:docMk/>
          <pc:sldMk cId="3714522614" sldId="263"/>
        </pc:sldMkLst>
        <pc:spChg chg="mod">
          <ac:chgData name="Fake Test User" userId="SID-0" providerId="Test" clId="FakeClientId" dt="2018-11-23T06:58:06.428" v="108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28" v="109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44" v="111" actId="790"/>
        <pc:sldMkLst>
          <pc:docMk/>
          <pc:sldMk cId="4003618854" sldId="264"/>
        </pc:sldMkLst>
        <pc:spChg chg="mod">
          <ac:chgData name="Fake Test User" userId="SID-0" providerId="Test" clId="FakeClientId" dt="2018-11-23T06:58:06.428" v="110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44" v="111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75" v="113" actId="790"/>
        <pc:sldMkLst>
          <pc:docMk/>
          <pc:sldMk cId="236976409" sldId="265"/>
        </pc:sldMkLst>
        <pc:spChg chg="mod">
          <ac:chgData name="Fake Test User" userId="SID-0" providerId="Test" clId="FakeClientId" dt="2018-11-23T06:58:06.459" v="112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75" v="113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90" v="115" actId="790"/>
        <pc:sldMkLst>
          <pc:docMk/>
          <pc:sldMk cId="3596815891" sldId="266"/>
        </pc:sldMkLst>
        <pc:spChg chg="mod">
          <ac:chgData name="Fake Test User" userId="SID-0" providerId="Test" clId="FakeClientId" dt="2018-11-23T06:58:06.475" v="114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90" v="11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90" v="117" actId="790"/>
        <pc:sldMkLst>
          <pc:docMk/>
          <pc:sldMk cId="1484067023" sldId="267"/>
        </pc:sldMkLst>
        <pc:spChg chg="mod">
          <ac:chgData name="Fake Test User" userId="SID-0" providerId="Test" clId="FakeClientId" dt="2018-11-23T06:58:06.490" v="11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90" v="117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3T06:58:06.662" v="185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3T06:58:06.506" v="119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506" v="120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3T06:58:06.506" v="121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3T06:58:06.506" v="12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3T06:58:06.506" v="123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3T06:58:06.506" v="118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3T06:58:06.506" v="118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3T06:58:06.522" v="129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3T06:58:06.522" v="125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22" v="126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22" v="127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22" v="128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506" v="124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3T06:58:06.522" v="129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3T06:58:06.506" v="124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537" v="13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3T06:58:06.522" v="130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37" v="131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37" v="132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37" v="133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37" v="13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553" v="140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3T06:58:06.553" v="138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53" v="139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37" v="13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37" v="136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553" v="137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3T06:58:06.553" v="140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3T06:58:06.537" v="13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569" v="14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3T06:58:06.553" v="141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53" v="142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69" v="143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69" v="144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69" v="145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569" v="14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00" v="154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3T06:58:06.569" v="14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84" v="148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84" v="149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84" v="150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84" v="151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584" v="152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584" v="153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3T06:58:06.600" v="154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00" v="15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3T06:58:06.600" v="155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00" v="156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00" v="157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00" v="15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15" v="161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3T06:58:06.600" v="15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00" v="160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15" v="161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31" v="168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3T06:58:06.615" v="163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15" v="164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15" v="165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15" v="166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31" v="167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631" v="168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615" v="162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47" v="175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3T06:58:06.631" v="170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31" v="17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31" v="172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31" v="173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31" v="174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647" v="175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631" v="169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47" v="180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3T06:58:06.647" v="176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47" v="177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47" v="178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47" v="179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47" v="180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62" v="185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3T06:58:06.647" v="181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62" v="182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62" v="18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62" v="184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62" v="185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CCDC7F-BC00-4C99-85FF-043B4492FDD6}" type="datetime1">
              <a:rPr lang="fr-FR" smtClean="0">
                <a:solidFill>
                  <a:schemeClr val="tx2"/>
                </a:solidFill>
              </a:rPr>
              <a:t>01/01/2025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fr-FR">
                <a:solidFill>
                  <a:schemeClr val="tx2"/>
                </a:solidFill>
              </a:rPr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89DB740-21CF-441F-BC62-4B14D9776874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fr-FR" noProof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 descr="Pile de livre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 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 8" descr="Pile de livre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3A5FDE-453C-4EC1-91E1-8EE1D0EDCBFA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8A9B0-2D79-47C0-B0AB-F17A14BA6A29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73FC6-F5F7-471A-A319-8D8D4FC2B209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32B45E-4A5B-4059-8174-BDEC34500A8E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 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pic>
          <p:nvPicPr>
            <p:cNvPr id="10" name="Image 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 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 4" descr="Pile de liv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re 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CDA04-4D1F-4CAE-817D-ED4BFD6D0851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84BEC-DE4E-42E2-90B7-92D14FBA33C8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14004-A8BF-41DC-89DC-5BF209DAC28B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4DAE04-E366-4F84-B5AF-4B5D593BF3E4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F8A9A-3825-4D9C-90D7-3296DC911242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82B512-315C-4254-B602-A6F12C7054E6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C3F513-1F54-46A1-A7CC-5D4A86AC9C8B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8" name="Rectangle 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AB53C854-F126-4EC3-BBB8-0E1727FC6051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5302324" y="1500188"/>
            <a:ext cx="6327634" cy="1152402"/>
          </a:xfrm>
        </p:spPr>
        <p:txBody>
          <a:bodyPr rtlCol="0">
            <a:normAutofit fontScale="90000"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2484" y="3206192"/>
            <a:ext cx="3951370" cy="445616"/>
          </a:xfrm>
        </p:spPr>
        <p:txBody>
          <a:bodyPr rtlCol="0">
            <a:noAutofit/>
          </a:bodyPr>
          <a:lstStyle/>
          <a:p>
            <a:pPr rtl="0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884" y="2276872"/>
            <a:ext cx="10157354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6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7617" y="2348880"/>
            <a:ext cx="10157354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2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828" y="2348880"/>
            <a:ext cx="11017224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5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0" y="2348880"/>
            <a:ext cx="10157354" cy="1397000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Long (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1981;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6060" y="2564904"/>
            <a:ext cx="6840760" cy="1397000"/>
          </a:xfrm>
        </p:spPr>
        <p:txBody>
          <a:bodyPr/>
          <a:lstStyle/>
          <a:p>
            <a:pPr algn="ct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Kumaravadevilu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(2003)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4172" y="2492896"/>
            <a:ext cx="5049111" cy="1397000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Vygotsky (1962)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5980" y="2348880"/>
            <a:ext cx="8073447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6220" y="2276872"/>
            <a:ext cx="4761079" cy="1397000"/>
          </a:xfrm>
        </p:spPr>
        <p:txBody>
          <a:bodyPr/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ésentation de rentrée scolair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73_TF03460615" id="{0B08A1AA-654D-443D-A857-F8AC00856478}" vid="{690A1BFA-C87C-45F2-A9DE-12E2DD60D9D8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rentrée scolaire</Template>
  <TotalTime>16</TotalTime>
  <Words>46</Words>
  <Application>Microsoft Office PowerPoint</Application>
  <PresentationFormat>Personnalisé</PresentationFormat>
  <Paragraphs>11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Présentation de rentrée scolaire</vt:lpstr>
      <vt:lpstr>Classroom Interaction</vt:lpstr>
      <vt:lpstr>The Nature of Classroom Discourse</vt:lpstr>
      <vt:lpstr>The Properties of Classroom Interaction</vt:lpstr>
      <vt:lpstr>The Main Theories of Classroom Interaction</vt:lpstr>
      <vt:lpstr>Michael Long (1981; updated 1996)</vt:lpstr>
      <vt:lpstr>Kumaravadevilu (2003)</vt:lpstr>
      <vt:lpstr>Vygotsky (1962)</vt:lpstr>
      <vt:lpstr>Types of Classroom Interaction</vt:lpstr>
      <vt:lpstr>Ragen (1995)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 !</dc:title>
  <dc:creator>Compte Microsoft</dc:creator>
  <cp:lastModifiedBy>Compte Microsoft</cp:lastModifiedBy>
  <cp:revision>4</cp:revision>
  <dcterms:created xsi:type="dcterms:W3CDTF">2025-01-01T12:11:40Z</dcterms:created>
  <dcterms:modified xsi:type="dcterms:W3CDTF">2025-01-01T14:57:53Z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