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93" r:id="rId4"/>
    <p:sldId id="287" r:id="rId5"/>
    <p:sldId id="289" r:id="rId6"/>
    <p:sldId id="290" r:id="rId7"/>
    <p:sldId id="291" r:id="rId8"/>
    <p:sldId id="284" r:id="rId9"/>
    <p:sldId id="259" r:id="rId10"/>
    <p:sldId id="261" r:id="rId11"/>
    <p:sldId id="260" r:id="rId12"/>
    <p:sldId id="294" r:id="rId13"/>
    <p:sldId id="295" r:id="rId14"/>
    <p:sldId id="296" r:id="rId15"/>
    <p:sldId id="297" r:id="rId16"/>
    <p:sldId id="264" r:id="rId17"/>
    <p:sldId id="266" r:id="rId18"/>
    <p:sldId id="265" r:id="rId19"/>
    <p:sldId id="263" r:id="rId20"/>
    <p:sldId id="262" r:id="rId21"/>
    <p:sldId id="286" r:id="rId22"/>
    <p:sldId id="267" r:id="rId23"/>
    <p:sldId id="288" r:id="rId24"/>
    <p:sldId id="271" r:id="rId25"/>
    <p:sldId id="268" r:id="rId26"/>
    <p:sldId id="269"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sorterViewPr>
    <p:cViewPr>
      <p:scale>
        <a:sx n="100" d="100"/>
        <a:sy n="100" d="100"/>
      </p:scale>
      <p:origin x="0" y="521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436981D-DDE7-4F64-889F-FF69DFA6BBF2}"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endParaRPr lang="en-US"/>
        </a:p>
      </dgm:t>
    </dgm:pt>
    <dgm:pt modelId="{4FF1AC14-E6C0-4140-BEC3-BFD727F59C95}">
      <dgm:prSet phldrT="[Texte]"/>
      <dgm:spPr>
        <a:solidFill>
          <a:schemeClr val="accent6">
            <a:lumMod val="20000"/>
            <a:lumOff val="80000"/>
          </a:schemeClr>
        </a:solidFill>
      </dgm:spPr>
      <dgm:t>
        <a:bodyPr/>
        <a:lstStyle/>
        <a:p>
          <a:r>
            <a:rPr lang="ar-DZ" dirty="0" smtClean="0">
              <a:solidFill>
                <a:schemeClr val="tx1"/>
              </a:solidFill>
              <a:latin typeface="Sakkal Majalla" pitchFamily="2" charset="-78"/>
              <a:cs typeface="Sakkal Majalla" pitchFamily="2" charset="-78"/>
            </a:rPr>
            <a:t>هندسة</a:t>
          </a:r>
          <a:endParaRPr lang="en-US" dirty="0">
            <a:solidFill>
              <a:schemeClr val="tx1"/>
            </a:solidFill>
            <a:latin typeface="Sakkal Majalla" pitchFamily="2" charset="-78"/>
            <a:cs typeface="Sakkal Majalla" pitchFamily="2" charset="-78"/>
          </a:endParaRPr>
        </a:p>
      </dgm:t>
    </dgm:pt>
    <dgm:pt modelId="{3DBE4AB2-3FE9-4187-98AF-393133773095}" type="parTrans" cxnId="{19995EF4-3A3D-453B-BF18-D7969B96D187}">
      <dgm:prSet/>
      <dgm:spPr/>
      <dgm:t>
        <a:bodyPr/>
        <a:lstStyle/>
        <a:p>
          <a:endParaRPr lang="en-US"/>
        </a:p>
      </dgm:t>
    </dgm:pt>
    <dgm:pt modelId="{BBC0BE78-CD4D-4A40-835A-BA919E89FE42}" type="sibTrans" cxnId="{19995EF4-3A3D-453B-BF18-D7969B96D187}">
      <dgm:prSet/>
      <dgm:spPr/>
      <dgm:t>
        <a:bodyPr/>
        <a:lstStyle/>
        <a:p>
          <a:endParaRPr lang="en-US"/>
        </a:p>
      </dgm:t>
    </dgm:pt>
    <dgm:pt modelId="{39BB6502-E8CC-4B14-84AC-A79943A1AF32}">
      <dgm:prSet phldrT="[Texte]" custT="1"/>
      <dgm:spPr>
        <a:solidFill>
          <a:schemeClr val="accent6">
            <a:lumMod val="20000"/>
            <a:lumOff val="80000"/>
            <a:alpha val="90000"/>
          </a:schemeClr>
        </a:solidFill>
      </dgm:spPr>
      <dgm:t>
        <a:bodyPr/>
        <a:lstStyle/>
        <a:p>
          <a:r>
            <a:rPr lang="ar-DZ" sz="1800" dirty="0" smtClean="0">
              <a:latin typeface="Sakkal Majalla" pitchFamily="2" charset="-78"/>
              <a:cs typeface="Sakkal Majalla" pitchFamily="2" charset="-78"/>
            </a:rPr>
            <a:t>مجموع متناسق من الأنشطة التي تسمح بالتحكم وحوصلة المعلومات الضرورية لتصميم وإنجاز عمل (وحدة إنتاج؛ عمارة؛ نظام تكوين؛ شبكات التواصل</a:t>
          </a:r>
          <a:endParaRPr lang="en-US" sz="1800" dirty="0">
            <a:latin typeface="Sakkal Majalla" pitchFamily="2" charset="-78"/>
            <a:cs typeface="Sakkal Majalla" pitchFamily="2" charset="-78"/>
          </a:endParaRPr>
        </a:p>
      </dgm:t>
    </dgm:pt>
    <dgm:pt modelId="{DB73A266-F97A-470B-9CCD-7CE2AD51C4CC}" type="parTrans" cxnId="{F681219C-6182-4474-A282-5D564007D9FF}">
      <dgm:prSet/>
      <dgm:spPr/>
      <dgm:t>
        <a:bodyPr/>
        <a:lstStyle/>
        <a:p>
          <a:endParaRPr lang="en-US"/>
        </a:p>
      </dgm:t>
    </dgm:pt>
    <dgm:pt modelId="{D8446C88-5A67-4588-AAE1-6C523F21C5C2}" type="sibTrans" cxnId="{F681219C-6182-4474-A282-5D564007D9FF}">
      <dgm:prSet/>
      <dgm:spPr/>
      <dgm:t>
        <a:bodyPr/>
        <a:lstStyle/>
        <a:p>
          <a:endParaRPr lang="en-US"/>
        </a:p>
      </dgm:t>
    </dgm:pt>
    <dgm:pt modelId="{E27AED88-EB43-415C-ADCF-90C97E97BAF7}">
      <dgm:prSet phldrT="[Texte]" custT="1"/>
      <dgm:spPr>
        <a:solidFill>
          <a:schemeClr val="accent6">
            <a:lumMod val="20000"/>
            <a:lumOff val="80000"/>
            <a:alpha val="90000"/>
          </a:schemeClr>
        </a:solidFill>
      </dgm:spPr>
      <dgm:t>
        <a:bodyPr/>
        <a:lstStyle/>
        <a:p>
          <a:r>
            <a:rPr lang="ar-DZ" sz="1800" dirty="0" smtClean="0"/>
            <a:t>تحسين الاستثمار الذي يشمله؛</a:t>
          </a:r>
          <a:endParaRPr lang="en-US" sz="1800" dirty="0" smtClean="0"/>
        </a:p>
        <a:p>
          <a:r>
            <a:rPr lang="ar-DZ" sz="1800" dirty="0" smtClean="0"/>
            <a:t>     ضمان شروط بقائه. </a:t>
          </a:r>
          <a:r>
            <a:rPr lang="fr-FR" sz="1400" dirty="0" smtClean="0"/>
            <a:t>Le Boterf,1990 : 31</a:t>
          </a:r>
          <a:endParaRPr lang="en-US" sz="1400" dirty="0"/>
        </a:p>
      </dgm:t>
    </dgm:pt>
    <dgm:pt modelId="{01BE8C2B-A7BE-4854-83ED-9E525E9582D7}" type="parTrans" cxnId="{DE5A41F8-AA09-47BF-9387-06C974BFDCBA}">
      <dgm:prSet/>
      <dgm:spPr/>
      <dgm:t>
        <a:bodyPr/>
        <a:lstStyle/>
        <a:p>
          <a:endParaRPr lang="en-US"/>
        </a:p>
      </dgm:t>
    </dgm:pt>
    <dgm:pt modelId="{F9EA8659-44B4-4165-8B1D-F0C6CC34CFC1}" type="sibTrans" cxnId="{DE5A41F8-AA09-47BF-9387-06C974BFDCBA}">
      <dgm:prSet/>
      <dgm:spPr/>
      <dgm:t>
        <a:bodyPr/>
        <a:lstStyle/>
        <a:p>
          <a:endParaRPr lang="en-US"/>
        </a:p>
      </dgm:t>
    </dgm:pt>
    <dgm:pt modelId="{FFBBBB0B-3FA0-481A-9686-C8FBDCC3B2F2}">
      <dgm:prSet phldrT="[Texte]"/>
      <dgm:spPr>
        <a:solidFill>
          <a:schemeClr val="accent1">
            <a:lumMod val="20000"/>
            <a:lumOff val="80000"/>
          </a:schemeClr>
        </a:solidFill>
      </dgm:spPr>
      <dgm:t>
        <a:bodyPr/>
        <a:lstStyle/>
        <a:p>
          <a:r>
            <a:rPr lang="ar-DZ" dirty="0" smtClean="0">
              <a:solidFill>
                <a:schemeClr val="tx1"/>
              </a:solidFill>
              <a:latin typeface="Sakkal Majalla" pitchFamily="2" charset="-78"/>
              <a:cs typeface="Sakkal Majalla" pitchFamily="2" charset="-78"/>
            </a:rPr>
            <a:t>تكوين</a:t>
          </a:r>
          <a:endParaRPr lang="en-US" dirty="0">
            <a:solidFill>
              <a:schemeClr val="tx1"/>
            </a:solidFill>
            <a:latin typeface="Sakkal Majalla" pitchFamily="2" charset="-78"/>
            <a:cs typeface="Sakkal Majalla" pitchFamily="2" charset="-78"/>
          </a:endParaRPr>
        </a:p>
      </dgm:t>
    </dgm:pt>
    <dgm:pt modelId="{08DBF581-C46D-47D9-AF29-D0381E0CD877}" type="parTrans" cxnId="{863D156F-CF7C-4329-A721-A7B99704709A}">
      <dgm:prSet/>
      <dgm:spPr/>
      <dgm:t>
        <a:bodyPr/>
        <a:lstStyle/>
        <a:p>
          <a:endParaRPr lang="en-US"/>
        </a:p>
      </dgm:t>
    </dgm:pt>
    <dgm:pt modelId="{8B1D2590-50FF-4140-A93A-8C6D7B07BE3C}" type="sibTrans" cxnId="{863D156F-CF7C-4329-A721-A7B99704709A}">
      <dgm:prSet/>
      <dgm:spPr/>
      <dgm:t>
        <a:bodyPr/>
        <a:lstStyle/>
        <a:p>
          <a:endParaRPr lang="en-US"/>
        </a:p>
      </dgm:t>
    </dgm:pt>
    <dgm:pt modelId="{47B35A85-25EB-4122-9F7D-D986E4982B5B}">
      <dgm:prSet phldrT="[Texte]" custT="1"/>
      <dgm:spPr>
        <a:solidFill>
          <a:schemeClr val="accent1">
            <a:lumMod val="20000"/>
            <a:lumOff val="80000"/>
            <a:alpha val="90000"/>
          </a:schemeClr>
        </a:solidFill>
      </dgm:spPr>
      <dgm:t>
        <a:bodyPr/>
        <a:lstStyle/>
        <a:p>
          <a:r>
            <a:rPr lang="ar-DZ" sz="1600" b="1" dirty="0" smtClean="0">
              <a:latin typeface="Sakkal Majalla" pitchFamily="2" charset="-78"/>
              <a:cs typeface="Sakkal Majalla" pitchFamily="2" charset="-78"/>
            </a:rPr>
            <a:t>تعريف مركز التكوين ودعم اللامركزية</a:t>
          </a:r>
          <a:endParaRPr lang="en-US" sz="1600" dirty="0" smtClean="0">
            <a:latin typeface="Sakkal Majalla" pitchFamily="2" charset="-78"/>
            <a:cs typeface="Sakkal Majalla" pitchFamily="2" charset="-78"/>
          </a:endParaRPr>
        </a:p>
        <a:p>
          <a:r>
            <a:rPr lang="ar-DZ" sz="1600" dirty="0" smtClean="0">
              <a:latin typeface="Sakkal Majalla" pitchFamily="2" charset="-78"/>
              <a:cs typeface="Sakkal Majalla" pitchFamily="2" charset="-78"/>
            </a:rPr>
            <a:t>يعتبر التكوين تطوير منهجي للمعرفة وللمهارات وللكفاءات المطلوبة لأداء مهمة خاصة. كما يمكن تعريفها بأنّها سيرورة تعلّم منظمة بهدف ممارسة دور</a:t>
          </a:r>
          <a:endParaRPr lang="en-US" sz="1600" dirty="0">
            <a:latin typeface="Sakkal Majalla" pitchFamily="2" charset="-78"/>
            <a:cs typeface="Sakkal Majalla" pitchFamily="2" charset="-78"/>
          </a:endParaRPr>
        </a:p>
      </dgm:t>
    </dgm:pt>
    <dgm:pt modelId="{2CB45630-E82D-4C61-A3F9-D9EDFD39419A}" type="parTrans" cxnId="{287FEDFF-8E1B-4E98-A75C-254B603265F2}">
      <dgm:prSet/>
      <dgm:spPr/>
      <dgm:t>
        <a:bodyPr/>
        <a:lstStyle/>
        <a:p>
          <a:endParaRPr lang="en-US"/>
        </a:p>
      </dgm:t>
    </dgm:pt>
    <dgm:pt modelId="{8BA73453-3F28-4C9B-A6B6-958729111D4E}" type="sibTrans" cxnId="{287FEDFF-8E1B-4E98-A75C-254B603265F2}">
      <dgm:prSet/>
      <dgm:spPr/>
      <dgm:t>
        <a:bodyPr/>
        <a:lstStyle/>
        <a:p>
          <a:endParaRPr lang="en-US"/>
        </a:p>
      </dgm:t>
    </dgm:pt>
    <dgm:pt modelId="{6B4AFCFC-CB11-4406-8F5F-25CBD7ACF04F}">
      <dgm:prSet phldrT="[Texte]" custT="1"/>
      <dgm:spPr>
        <a:solidFill>
          <a:schemeClr val="accent1">
            <a:lumMod val="20000"/>
            <a:lumOff val="80000"/>
            <a:alpha val="90000"/>
          </a:schemeClr>
        </a:solidFill>
      </dgm:spPr>
      <dgm:t>
        <a:bodyPr/>
        <a:lstStyle/>
        <a:p>
          <a:r>
            <a:rPr lang="ar-DZ" sz="1600" dirty="0" smtClean="0">
              <a:latin typeface="Sakkal Majalla" pitchFamily="2" charset="-78"/>
              <a:cs typeface="Sakkal Majalla" pitchFamily="2" charset="-78"/>
            </a:rPr>
            <a:t>التكوين هو سيرورة تسمح بتوفير الكفاءات الضرورية لممارسة وظيفة، أو حتى مجموع الكفاءات اللازمة لممارسة وظيفة. وهي أيضا سيرورة اكتساب، وصيانة وتحسين المعارف، والمهارات وكذا المواقف (المعرفة </a:t>
          </a:r>
          <a:r>
            <a:rPr lang="ar-DZ" sz="1400" dirty="0" err="1" smtClean="0"/>
            <a:t>الموقفية</a:t>
          </a:r>
          <a:r>
            <a:rPr lang="ar-DZ" sz="1400" dirty="0" smtClean="0"/>
            <a:t>). </a:t>
          </a:r>
          <a:r>
            <a:rPr lang="fr-FR" sz="1400" dirty="0" smtClean="0"/>
            <a:t>(CFAD : 77)</a:t>
          </a:r>
          <a:endParaRPr lang="en-US" sz="1400" dirty="0"/>
        </a:p>
      </dgm:t>
    </dgm:pt>
    <dgm:pt modelId="{33ACF580-23D5-4C00-8412-87ADFA86413F}" type="parTrans" cxnId="{3E9EAEB6-EE39-4472-B23A-4E5C958BD398}">
      <dgm:prSet/>
      <dgm:spPr/>
      <dgm:t>
        <a:bodyPr/>
        <a:lstStyle/>
        <a:p>
          <a:endParaRPr lang="en-US"/>
        </a:p>
      </dgm:t>
    </dgm:pt>
    <dgm:pt modelId="{39B4B973-C926-4998-A0CC-977D8BB5364C}" type="sibTrans" cxnId="{3E9EAEB6-EE39-4472-B23A-4E5C958BD398}">
      <dgm:prSet/>
      <dgm:spPr/>
      <dgm:t>
        <a:bodyPr/>
        <a:lstStyle/>
        <a:p>
          <a:endParaRPr lang="en-US"/>
        </a:p>
      </dgm:t>
    </dgm:pt>
    <dgm:pt modelId="{531624BF-7BAB-40DF-9B10-9DBC501E5AC2}" type="pres">
      <dgm:prSet presAssocID="{0436981D-DDE7-4F64-889F-FF69DFA6BBF2}" presName="diagram" presStyleCnt="0">
        <dgm:presLayoutVars>
          <dgm:chPref val="1"/>
          <dgm:dir val="rev"/>
          <dgm:animOne val="branch"/>
          <dgm:animLvl val="lvl"/>
          <dgm:resizeHandles/>
        </dgm:presLayoutVars>
      </dgm:prSet>
      <dgm:spPr/>
      <dgm:t>
        <a:bodyPr/>
        <a:lstStyle/>
        <a:p>
          <a:endParaRPr lang="en-US"/>
        </a:p>
      </dgm:t>
    </dgm:pt>
    <dgm:pt modelId="{C6124340-E2E5-4271-B5B1-7209F04411A9}" type="pres">
      <dgm:prSet presAssocID="{4FF1AC14-E6C0-4140-BEC3-BFD727F59C95}" presName="root" presStyleCnt="0"/>
      <dgm:spPr/>
    </dgm:pt>
    <dgm:pt modelId="{9DDE8C49-8DA8-4AF8-98DC-F97E29237957}" type="pres">
      <dgm:prSet presAssocID="{4FF1AC14-E6C0-4140-BEC3-BFD727F59C95}" presName="rootComposite" presStyleCnt="0"/>
      <dgm:spPr/>
    </dgm:pt>
    <dgm:pt modelId="{BE3BBFC3-822B-4407-967F-CF18BA556CE5}" type="pres">
      <dgm:prSet presAssocID="{4FF1AC14-E6C0-4140-BEC3-BFD727F59C95}" presName="rootText" presStyleLbl="node1" presStyleIdx="0" presStyleCnt="2" custScaleY="72654"/>
      <dgm:spPr/>
      <dgm:t>
        <a:bodyPr/>
        <a:lstStyle/>
        <a:p>
          <a:endParaRPr lang="en-US"/>
        </a:p>
      </dgm:t>
    </dgm:pt>
    <dgm:pt modelId="{155A0AD2-F2E7-4381-9483-8C855D900809}" type="pres">
      <dgm:prSet presAssocID="{4FF1AC14-E6C0-4140-BEC3-BFD727F59C95}" presName="rootConnector" presStyleLbl="node1" presStyleIdx="0" presStyleCnt="2"/>
      <dgm:spPr/>
      <dgm:t>
        <a:bodyPr/>
        <a:lstStyle/>
        <a:p>
          <a:endParaRPr lang="en-US"/>
        </a:p>
      </dgm:t>
    </dgm:pt>
    <dgm:pt modelId="{0AF9C5F1-BC23-410D-B307-874B81B46830}" type="pres">
      <dgm:prSet presAssocID="{4FF1AC14-E6C0-4140-BEC3-BFD727F59C95}" presName="childShape" presStyleCnt="0"/>
      <dgm:spPr/>
    </dgm:pt>
    <dgm:pt modelId="{8ED33709-1DBE-4459-A5A8-82F34036E9BD}" type="pres">
      <dgm:prSet presAssocID="{DB73A266-F97A-470B-9CCD-7CE2AD51C4CC}" presName="Name13" presStyleLbl="parChTrans1D2" presStyleIdx="0" presStyleCnt="4"/>
      <dgm:spPr/>
      <dgm:t>
        <a:bodyPr/>
        <a:lstStyle/>
        <a:p>
          <a:endParaRPr lang="en-US"/>
        </a:p>
      </dgm:t>
    </dgm:pt>
    <dgm:pt modelId="{1591B92A-5E48-4630-9D93-E802A809C809}" type="pres">
      <dgm:prSet presAssocID="{39BB6502-E8CC-4B14-84AC-A79943A1AF32}" presName="childText" presStyleLbl="bgAcc1" presStyleIdx="0" presStyleCnt="4" custScaleX="124283" custScaleY="111146">
        <dgm:presLayoutVars>
          <dgm:bulletEnabled val="1"/>
        </dgm:presLayoutVars>
      </dgm:prSet>
      <dgm:spPr/>
      <dgm:t>
        <a:bodyPr/>
        <a:lstStyle/>
        <a:p>
          <a:endParaRPr lang="en-US"/>
        </a:p>
      </dgm:t>
    </dgm:pt>
    <dgm:pt modelId="{92083DC7-BEFF-4FC6-A195-B3238354B4FB}" type="pres">
      <dgm:prSet presAssocID="{01BE8C2B-A7BE-4854-83ED-9E525E9582D7}" presName="Name13" presStyleLbl="parChTrans1D2" presStyleIdx="1" presStyleCnt="4"/>
      <dgm:spPr/>
      <dgm:t>
        <a:bodyPr/>
        <a:lstStyle/>
        <a:p>
          <a:endParaRPr lang="en-US"/>
        </a:p>
      </dgm:t>
    </dgm:pt>
    <dgm:pt modelId="{73BEC546-0207-4AEE-89B4-ABA127950DF8}" type="pres">
      <dgm:prSet presAssocID="{E27AED88-EB43-415C-ADCF-90C97E97BAF7}" presName="childText" presStyleLbl="bgAcc1" presStyleIdx="1" presStyleCnt="4" custScaleX="118637">
        <dgm:presLayoutVars>
          <dgm:bulletEnabled val="1"/>
        </dgm:presLayoutVars>
      </dgm:prSet>
      <dgm:spPr/>
      <dgm:t>
        <a:bodyPr/>
        <a:lstStyle/>
        <a:p>
          <a:endParaRPr lang="en-US"/>
        </a:p>
      </dgm:t>
    </dgm:pt>
    <dgm:pt modelId="{0419629F-D38D-4299-8850-9EBA8093A562}" type="pres">
      <dgm:prSet presAssocID="{FFBBBB0B-3FA0-481A-9686-C8FBDCC3B2F2}" presName="root" presStyleCnt="0"/>
      <dgm:spPr/>
    </dgm:pt>
    <dgm:pt modelId="{054EB65B-70C1-4290-9919-B0B40D1EBC27}" type="pres">
      <dgm:prSet presAssocID="{FFBBBB0B-3FA0-481A-9686-C8FBDCC3B2F2}" presName="rootComposite" presStyleCnt="0"/>
      <dgm:spPr/>
    </dgm:pt>
    <dgm:pt modelId="{6DB4B8A0-58ED-4F72-B779-12B8E18EB6B9}" type="pres">
      <dgm:prSet presAssocID="{FFBBBB0B-3FA0-481A-9686-C8FBDCC3B2F2}" presName="rootText" presStyleLbl="node1" presStyleIdx="1" presStyleCnt="2" custScaleY="71308"/>
      <dgm:spPr/>
      <dgm:t>
        <a:bodyPr/>
        <a:lstStyle/>
        <a:p>
          <a:endParaRPr lang="en-US"/>
        </a:p>
      </dgm:t>
    </dgm:pt>
    <dgm:pt modelId="{EA03A6DE-BE78-42A0-8E7F-9B71BEDFABEF}" type="pres">
      <dgm:prSet presAssocID="{FFBBBB0B-3FA0-481A-9686-C8FBDCC3B2F2}" presName="rootConnector" presStyleLbl="node1" presStyleIdx="1" presStyleCnt="2"/>
      <dgm:spPr/>
      <dgm:t>
        <a:bodyPr/>
        <a:lstStyle/>
        <a:p>
          <a:endParaRPr lang="en-US"/>
        </a:p>
      </dgm:t>
    </dgm:pt>
    <dgm:pt modelId="{4816A0D9-F383-448E-9185-7EE6BB986DBE}" type="pres">
      <dgm:prSet presAssocID="{FFBBBB0B-3FA0-481A-9686-C8FBDCC3B2F2}" presName="childShape" presStyleCnt="0"/>
      <dgm:spPr/>
    </dgm:pt>
    <dgm:pt modelId="{90FF6233-DA99-465E-A624-F43E72BBDDF8}" type="pres">
      <dgm:prSet presAssocID="{2CB45630-E82D-4C61-A3F9-D9EDFD39419A}" presName="Name13" presStyleLbl="parChTrans1D2" presStyleIdx="2" presStyleCnt="4"/>
      <dgm:spPr/>
      <dgm:t>
        <a:bodyPr/>
        <a:lstStyle/>
        <a:p>
          <a:endParaRPr lang="en-US"/>
        </a:p>
      </dgm:t>
    </dgm:pt>
    <dgm:pt modelId="{0EE405A8-05A9-40A0-811A-63D2CFF18561}" type="pres">
      <dgm:prSet presAssocID="{47B35A85-25EB-4122-9F7D-D986E4982B5B}" presName="childText" presStyleLbl="bgAcc1" presStyleIdx="2" presStyleCnt="4" custScaleX="163914">
        <dgm:presLayoutVars>
          <dgm:bulletEnabled val="1"/>
        </dgm:presLayoutVars>
      </dgm:prSet>
      <dgm:spPr/>
      <dgm:t>
        <a:bodyPr/>
        <a:lstStyle/>
        <a:p>
          <a:endParaRPr lang="en-US"/>
        </a:p>
      </dgm:t>
    </dgm:pt>
    <dgm:pt modelId="{7A4B396F-F475-441E-AAB6-EAEF706E3F49}" type="pres">
      <dgm:prSet presAssocID="{33ACF580-23D5-4C00-8412-87ADFA86413F}" presName="Name13" presStyleLbl="parChTrans1D2" presStyleIdx="3" presStyleCnt="4"/>
      <dgm:spPr/>
      <dgm:t>
        <a:bodyPr/>
        <a:lstStyle/>
        <a:p>
          <a:endParaRPr lang="en-US"/>
        </a:p>
      </dgm:t>
    </dgm:pt>
    <dgm:pt modelId="{CBBF963A-98C9-4B57-A07E-BD550E1DCC0F}" type="pres">
      <dgm:prSet presAssocID="{6B4AFCFC-CB11-4406-8F5F-25CBD7ACF04F}" presName="childText" presStyleLbl="bgAcc1" presStyleIdx="3" presStyleCnt="4" custScaleX="164717">
        <dgm:presLayoutVars>
          <dgm:bulletEnabled val="1"/>
        </dgm:presLayoutVars>
      </dgm:prSet>
      <dgm:spPr/>
      <dgm:t>
        <a:bodyPr/>
        <a:lstStyle/>
        <a:p>
          <a:endParaRPr lang="en-US"/>
        </a:p>
      </dgm:t>
    </dgm:pt>
  </dgm:ptLst>
  <dgm:cxnLst>
    <dgm:cxn modelId="{C0A76B8D-737E-46C3-A6E1-398569A8D0E6}" type="presOf" srcId="{4FF1AC14-E6C0-4140-BEC3-BFD727F59C95}" destId="{BE3BBFC3-822B-4407-967F-CF18BA556CE5}" srcOrd="0" destOrd="0" presId="urn:microsoft.com/office/officeart/2005/8/layout/hierarchy3"/>
    <dgm:cxn modelId="{55F96D25-7302-4073-B2E1-1A2B42ABA786}" type="presOf" srcId="{DB73A266-F97A-470B-9CCD-7CE2AD51C4CC}" destId="{8ED33709-1DBE-4459-A5A8-82F34036E9BD}" srcOrd="0" destOrd="0" presId="urn:microsoft.com/office/officeart/2005/8/layout/hierarchy3"/>
    <dgm:cxn modelId="{8FC56A11-C292-419B-A8D0-A2E221810EE5}" type="presOf" srcId="{47B35A85-25EB-4122-9F7D-D986E4982B5B}" destId="{0EE405A8-05A9-40A0-811A-63D2CFF18561}" srcOrd="0" destOrd="0" presId="urn:microsoft.com/office/officeart/2005/8/layout/hierarchy3"/>
    <dgm:cxn modelId="{287FEDFF-8E1B-4E98-A75C-254B603265F2}" srcId="{FFBBBB0B-3FA0-481A-9686-C8FBDCC3B2F2}" destId="{47B35A85-25EB-4122-9F7D-D986E4982B5B}" srcOrd="0" destOrd="0" parTransId="{2CB45630-E82D-4C61-A3F9-D9EDFD39419A}" sibTransId="{8BA73453-3F28-4C9B-A6B6-958729111D4E}"/>
    <dgm:cxn modelId="{3E9EAEB6-EE39-4472-B23A-4E5C958BD398}" srcId="{FFBBBB0B-3FA0-481A-9686-C8FBDCC3B2F2}" destId="{6B4AFCFC-CB11-4406-8F5F-25CBD7ACF04F}" srcOrd="1" destOrd="0" parTransId="{33ACF580-23D5-4C00-8412-87ADFA86413F}" sibTransId="{39B4B973-C926-4998-A0CC-977D8BB5364C}"/>
    <dgm:cxn modelId="{A41A85C6-1B3E-47D0-A353-C0ED837052B9}" type="presOf" srcId="{39BB6502-E8CC-4B14-84AC-A79943A1AF32}" destId="{1591B92A-5E48-4630-9D93-E802A809C809}" srcOrd="0" destOrd="0" presId="urn:microsoft.com/office/officeart/2005/8/layout/hierarchy3"/>
    <dgm:cxn modelId="{F681219C-6182-4474-A282-5D564007D9FF}" srcId="{4FF1AC14-E6C0-4140-BEC3-BFD727F59C95}" destId="{39BB6502-E8CC-4B14-84AC-A79943A1AF32}" srcOrd="0" destOrd="0" parTransId="{DB73A266-F97A-470B-9CCD-7CE2AD51C4CC}" sibTransId="{D8446C88-5A67-4588-AAE1-6C523F21C5C2}"/>
    <dgm:cxn modelId="{04F5A95D-5C39-4479-8136-1DA2956E7A1F}" type="presOf" srcId="{4FF1AC14-E6C0-4140-BEC3-BFD727F59C95}" destId="{155A0AD2-F2E7-4381-9483-8C855D900809}" srcOrd="1" destOrd="0" presId="urn:microsoft.com/office/officeart/2005/8/layout/hierarchy3"/>
    <dgm:cxn modelId="{3D51F670-0605-4051-B3C5-538399F3A710}" type="presOf" srcId="{FFBBBB0B-3FA0-481A-9686-C8FBDCC3B2F2}" destId="{EA03A6DE-BE78-42A0-8E7F-9B71BEDFABEF}" srcOrd="1" destOrd="0" presId="urn:microsoft.com/office/officeart/2005/8/layout/hierarchy3"/>
    <dgm:cxn modelId="{863D156F-CF7C-4329-A721-A7B99704709A}" srcId="{0436981D-DDE7-4F64-889F-FF69DFA6BBF2}" destId="{FFBBBB0B-3FA0-481A-9686-C8FBDCC3B2F2}" srcOrd="1" destOrd="0" parTransId="{08DBF581-C46D-47D9-AF29-D0381E0CD877}" sibTransId="{8B1D2590-50FF-4140-A93A-8C6D7B07BE3C}"/>
    <dgm:cxn modelId="{CCE3DC94-6219-4863-9DDE-7484A54ACCF4}" type="presOf" srcId="{33ACF580-23D5-4C00-8412-87ADFA86413F}" destId="{7A4B396F-F475-441E-AAB6-EAEF706E3F49}" srcOrd="0" destOrd="0" presId="urn:microsoft.com/office/officeart/2005/8/layout/hierarchy3"/>
    <dgm:cxn modelId="{6D0CF52A-30BD-4239-9B09-FC0805099629}" type="presOf" srcId="{0436981D-DDE7-4F64-889F-FF69DFA6BBF2}" destId="{531624BF-7BAB-40DF-9B10-9DBC501E5AC2}" srcOrd="0" destOrd="0" presId="urn:microsoft.com/office/officeart/2005/8/layout/hierarchy3"/>
    <dgm:cxn modelId="{2B324607-6EFF-4F14-8E78-3CEBACF7CEE7}" type="presOf" srcId="{FFBBBB0B-3FA0-481A-9686-C8FBDCC3B2F2}" destId="{6DB4B8A0-58ED-4F72-B779-12B8E18EB6B9}" srcOrd="0" destOrd="0" presId="urn:microsoft.com/office/officeart/2005/8/layout/hierarchy3"/>
    <dgm:cxn modelId="{CA251A54-7E87-42EF-8501-2C49E4EFDA19}" type="presOf" srcId="{6B4AFCFC-CB11-4406-8F5F-25CBD7ACF04F}" destId="{CBBF963A-98C9-4B57-A07E-BD550E1DCC0F}" srcOrd="0" destOrd="0" presId="urn:microsoft.com/office/officeart/2005/8/layout/hierarchy3"/>
    <dgm:cxn modelId="{51F33978-E035-4C2E-BC12-C53AD219E08C}" type="presOf" srcId="{2CB45630-E82D-4C61-A3F9-D9EDFD39419A}" destId="{90FF6233-DA99-465E-A624-F43E72BBDDF8}" srcOrd="0" destOrd="0" presId="urn:microsoft.com/office/officeart/2005/8/layout/hierarchy3"/>
    <dgm:cxn modelId="{3F7FD6F3-BE36-417E-A30F-139BB38E4365}" type="presOf" srcId="{E27AED88-EB43-415C-ADCF-90C97E97BAF7}" destId="{73BEC546-0207-4AEE-89B4-ABA127950DF8}" srcOrd="0" destOrd="0" presId="urn:microsoft.com/office/officeart/2005/8/layout/hierarchy3"/>
    <dgm:cxn modelId="{DE5A41F8-AA09-47BF-9387-06C974BFDCBA}" srcId="{4FF1AC14-E6C0-4140-BEC3-BFD727F59C95}" destId="{E27AED88-EB43-415C-ADCF-90C97E97BAF7}" srcOrd="1" destOrd="0" parTransId="{01BE8C2B-A7BE-4854-83ED-9E525E9582D7}" sibTransId="{F9EA8659-44B4-4165-8B1D-F0C6CC34CFC1}"/>
    <dgm:cxn modelId="{FEF3953D-4CB8-419C-9EDA-8CC01FAA816E}" type="presOf" srcId="{01BE8C2B-A7BE-4854-83ED-9E525E9582D7}" destId="{92083DC7-BEFF-4FC6-A195-B3238354B4FB}" srcOrd="0" destOrd="0" presId="urn:microsoft.com/office/officeart/2005/8/layout/hierarchy3"/>
    <dgm:cxn modelId="{19995EF4-3A3D-453B-BF18-D7969B96D187}" srcId="{0436981D-DDE7-4F64-889F-FF69DFA6BBF2}" destId="{4FF1AC14-E6C0-4140-BEC3-BFD727F59C95}" srcOrd="0" destOrd="0" parTransId="{3DBE4AB2-3FE9-4187-98AF-393133773095}" sibTransId="{BBC0BE78-CD4D-4A40-835A-BA919E89FE42}"/>
    <dgm:cxn modelId="{EE966A49-5623-4763-B5CA-7B170211C485}" type="presParOf" srcId="{531624BF-7BAB-40DF-9B10-9DBC501E5AC2}" destId="{C6124340-E2E5-4271-B5B1-7209F04411A9}" srcOrd="0" destOrd="0" presId="urn:microsoft.com/office/officeart/2005/8/layout/hierarchy3"/>
    <dgm:cxn modelId="{B484CD12-6997-49FF-B558-CCDD8ABF6B9A}" type="presParOf" srcId="{C6124340-E2E5-4271-B5B1-7209F04411A9}" destId="{9DDE8C49-8DA8-4AF8-98DC-F97E29237957}" srcOrd="0" destOrd="0" presId="urn:microsoft.com/office/officeart/2005/8/layout/hierarchy3"/>
    <dgm:cxn modelId="{FD6814FF-A4AF-4A3A-A654-99AB790920AE}" type="presParOf" srcId="{9DDE8C49-8DA8-4AF8-98DC-F97E29237957}" destId="{BE3BBFC3-822B-4407-967F-CF18BA556CE5}" srcOrd="0" destOrd="0" presId="urn:microsoft.com/office/officeart/2005/8/layout/hierarchy3"/>
    <dgm:cxn modelId="{D714A488-D20B-4DDE-8791-57CA10F0D228}" type="presParOf" srcId="{9DDE8C49-8DA8-4AF8-98DC-F97E29237957}" destId="{155A0AD2-F2E7-4381-9483-8C855D900809}" srcOrd="1" destOrd="0" presId="urn:microsoft.com/office/officeart/2005/8/layout/hierarchy3"/>
    <dgm:cxn modelId="{68260964-981D-440C-964D-8A3C28AFA865}" type="presParOf" srcId="{C6124340-E2E5-4271-B5B1-7209F04411A9}" destId="{0AF9C5F1-BC23-410D-B307-874B81B46830}" srcOrd="1" destOrd="0" presId="urn:microsoft.com/office/officeart/2005/8/layout/hierarchy3"/>
    <dgm:cxn modelId="{B993339C-0C7B-477C-8B2C-483B3EBC7D51}" type="presParOf" srcId="{0AF9C5F1-BC23-410D-B307-874B81B46830}" destId="{8ED33709-1DBE-4459-A5A8-82F34036E9BD}" srcOrd="0" destOrd="0" presId="urn:microsoft.com/office/officeart/2005/8/layout/hierarchy3"/>
    <dgm:cxn modelId="{9139B959-8306-41CD-BE81-DB95E9F3CC2C}" type="presParOf" srcId="{0AF9C5F1-BC23-410D-B307-874B81B46830}" destId="{1591B92A-5E48-4630-9D93-E802A809C809}" srcOrd="1" destOrd="0" presId="urn:microsoft.com/office/officeart/2005/8/layout/hierarchy3"/>
    <dgm:cxn modelId="{7C2B6408-EA23-4FB9-9A20-51CBB068406C}" type="presParOf" srcId="{0AF9C5F1-BC23-410D-B307-874B81B46830}" destId="{92083DC7-BEFF-4FC6-A195-B3238354B4FB}" srcOrd="2" destOrd="0" presId="urn:microsoft.com/office/officeart/2005/8/layout/hierarchy3"/>
    <dgm:cxn modelId="{1ACF84F5-0DC9-4127-A095-B042D7C814C3}" type="presParOf" srcId="{0AF9C5F1-BC23-410D-B307-874B81B46830}" destId="{73BEC546-0207-4AEE-89B4-ABA127950DF8}" srcOrd="3" destOrd="0" presId="urn:microsoft.com/office/officeart/2005/8/layout/hierarchy3"/>
    <dgm:cxn modelId="{31BAE732-F659-493D-A92E-20F2EC03AB55}" type="presParOf" srcId="{531624BF-7BAB-40DF-9B10-9DBC501E5AC2}" destId="{0419629F-D38D-4299-8850-9EBA8093A562}" srcOrd="1" destOrd="0" presId="urn:microsoft.com/office/officeart/2005/8/layout/hierarchy3"/>
    <dgm:cxn modelId="{DBDAB635-B649-4FA4-AA3A-8C3244895C58}" type="presParOf" srcId="{0419629F-D38D-4299-8850-9EBA8093A562}" destId="{054EB65B-70C1-4290-9919-B0B40D1EBC27}" srcOrd="0" destOrd="0" presId="urn:microsoft.com/office/officeart/2005/8/layout/hierarchy3"/>
    <dgm:cxn modelId="{D63CD04F-A925-4B89-9BEF-3E2669FAD4E7}" type="presParOf" srcId="{054EB65B-70C1-4290-9919-B0B40D1EBC27}" destId="{6DB4B8A0-58ED-4F72-B779-12B8E18EB6B9}" srcOrd="0" destOrd="0" presId="urn:microsoft.com/office/officeart/2005/8/layout/hierarchy3"/>
    <dgm:cxn modelId="{7F225D82-5D06-43CD-ABAE-98B51436599E}" type="presParOf" srcId="{054EB65B-70C1-4290-9919-B0B40D1EBC27}" destId="{EA03A6DE-BE78-42A0-8E7F-9B71BEDFABEF}" srcOrd="1" destOrd="0" presId="urn:microsoft.com/office/officeart/2005/8/layout/hierarchy3"/>
    <dgm:cxn modelId="{5336F00C-74E3-442E-A42B-0EE87779BB8E}" type="presParOf" srcId="{0419629F-D38D-4299-8850-9EBA8093A562}" destId="{4816A0D9-F383-448E-9185-7EE6BB986DBE}" srcOrd="1" destOrd="0" presId="urn:microsoft.com/office/officeart/2005/8/layout/hierarchy3"/>
    <dgm:cxn modelId="{F1295CFD-F7EB-4C29-B7AF-129187C777D7}" type="presParOf" srcId="{4816A0D9-F383-448E-9185-7EE6BB986DBE}" destId="{90FF6233-DA99-465E-A624-F43E72BBDDF8}" srcOrd="0" destOrd="0" presId="urn:microsoft.com/office/officeart/2005/8/layout/hierarchy3"/>
    <dgm:cxn modelId="{823A905B-1AE9-44A9-8FC0-B2038EC9B255}" type="presParOf" srcId="{4816A0D9-F383-448E-9185-7EE6BB986DBE}" destId="{0EE405A8-05A9-40A0-811A-63D2CFF18561}" srcOrd="1" destOrd="0" presId="urn:microsoft.com/office/officeart/2005/8/layout/hierarchy3"/>
    <dgm:cxn modelId="{B87FD240-FA6B-45D6-87B1-66C26AF57BD6}" type="presParOf" srcId="{4816A0D9-F383-448E-9185-7EE6BB986DBE}" destId="{7A4B396F-F475-441E-AAB6-EAEF706E3F49}" srcOrd="2" destOrd="0" presId="urn:microsoft.com/office/officeart/2005/8/layout/hierarchy3"/>
    <dgm:cxn modelId="{115EC259-0C07-461D-94FC-22A3A848BC61}" type="presParOf" srcId="{4816A0D9-F383-448E-9185-7EE6BB986DBE}" destId="{CBBF963A-98C9-4B57-A07E-BD550E1DCC0F}"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F6747DB-B103-4D65-B7BE-CF2D730AF921}" type="doc">
      <dgm:prSet loTypeId="urn:microsoft.com/office/officeart/2005/8/layout/radial5" loCatId="cycle" qsTypeId="urn:microsoft.com/office/officeart/2005/8/quickstyle/simple1" qsCatId="simple" csTypeId="urn:microsoft.com/office/officeart/2005/8/colors/accent1_2" csCatId="accent1" phldr="1"/>
      <dgm:spPr/>
      <dgm:t>
        <a:bodyPr/>
        <a:lstStyle/>
        <a:p>
          <a:endParaRPr lang="en-US"/>
        </a:p>
      </dgm:t>
    </dgm:pt>
    <dgm:pt modelId="{CCD93FA4-F77F-4945-BC21-E2E25664CB49}">
      <dgm:prSet phldrT="[Texte]" custT="1"/>
      <dgm:spPr>
        <a:solidFill>
          <a:schemeClr val="accent2">
            <a:lumMod val="40000"/>
            <a:lumOff val="60000"/>
          </a:schemeClr>
        </a:solidFill>
      </dgm:spPr>
      <dgm:t>
        <a:bodyPr/>
        <a:lstStyle/>
        <a:p>
          <a:r>
            <a:rPr lang="ar-DZ" sz="1600" b="1" dirty="0">
              <a:solidFill>
                <a:schemeClr val="tx1"/>
              </a:solidFill>
              <a:latin typeface="Sakkal Majalla" pitchFamily="2" charset="-78"/>
              <a:cs typeface="Sakkal Majalla" pitchFamily="2" charset="-78"/>
            </a:rPr>
            <a:t>صياغة وتنفيذ مشروع التكوين</a:t>
          </a:r>
          <a:endParaRPr lang="en-US" sz="1600" b="1" dirty="0">
            <a:solidFill>
              <a:schemeClr val="tx1"/>
            </a:solidFill>
            <a:latin typeface="Sakkal Majalla" pitchFamily="2" charset="-78"/>
            <a:cs typeface="Sakkal Majalla" pitchFamily="2" charset="-78"/>
          </a:endParaRPr>
        </a:p>
      </dgm:t>
    </dgm:pt>
    <dgm:pt modelId="{040C9A04-A480-4073-8721-A960C336AB7D}" type="parTrans" cxnId="{42D077D1-41A8-4920-89E3-3A087A2331FB}">
      <dgm:prSet/>
      <dgm:spPr/>
      <dgm:t>
        <a:bodyPr/>
        <a:lstStyle/>
        <a:p>
          <a:endParaRPr lang="en-US"/>
        </a:p>
      </dgm:t>
    </dgm:pt>
    <dgm:pt modelId="{B0F71FAC-9565-47E4-AB22-B8C9F72E84EC}" type="sibTrans" cxnId="{42D077D1-41A8-4920-89E3-3A087A2331FB}">
      <dgm:prSet/>
      <dgm:spPr/>
      <dgm:t>
        <a:bodyPr/>
        <a:lstStyle/>
        <a:p>
          <a:endParaRPr lang="en-US"/>
        </a:p>
      </dgm:t>
    </dgm:pt>
    <dgm:pt modelId="{5875D4B9-BB4D-4B33-BAAB-F8ED6A42D259}">
      <dgm:prSet phldrT="[Texte]" custT="1"/>
      <dgm:spPr>
        <a:solidFill>
          <a:schemeClr val="accent6">
            <a:lumMod val="20000"/>
            <a:lumOff val="80000"/>
          </a:schemeClr>
        </a:solidFill>
      </dgm:spPr>
      <dgm:t>
        <a:bodyPr/>
        <a:lstStyle/>
        <a:p>
          <a:r>
            <a:rPr lang="ar-DZ" sz="1600" b="1" dirty="0">
              <a:solidFill>
                <a:schemeClr val="tx1"/>
              </a:solidFill>
              <a:latin typeface="Sakkal Majalla" pitchFamily="2" charset="-78"/>
              <a:cs typeface="Sakkal Majalla" pitchFamily="2" charset="-78"/>
            </a:rPr>
            <a:t>مراعاة خصائص الجمهور وبيئة التكوين</a:t>
          </a:r>
          <a:endParaRPr lang="en-US" sz="1600" b="1" dirty="0">
            <a:solidFill>
              <a:schemeClr val="tx1"/>
            </a:solidFill>
            <a:latin typeface="Sakkal Majalla" pitchFamily="2" charset="-78"/>
            <a:cs typeface="Sakkal Majalla" pitchFamily="2" charset="-78"/>
          </a:endParaRPr>
        </a:p>
      </dgm:t>
    </dgm:pt>
    <dgm:pt modelId="{B8B06775-87EF-4E6B-8700-8CC3AEFAC97E}" type="parTrans" cxnId="{0EB04C3A-E4B0-492C-BE0A-62BD9FF5BD00}">
      <dgm:prSet/>
      <dgm:spPr/>
      <dgm:t>
        <a:bodyPr/>
        <a:lstStyle/>
        <a:p>
          <a:endParaRPr lang="en-US"/>
        </a:p>
      </dgm:t>
    </dgm:pt>
    <dgm:pt modelId="{64C92DE1-69A7-4FF9-8614-54FA15593B29}" type="sibTrans" cxnId="{0EB04C3A-E4B0-492C-BE0A-62BD9FF5BD00}">
      <dgm:prSet/>
      <dgm:spPr/>
      <dgm:t>
        <a:bodyPr/>
        <a:lstStyle/>
        <a:p>
          <a:endParaRPr lang="en-US"/>
        </a:p>
      </dgm:t>
    </dgm:pt>
    <dgm:pt modelId="{6E649FD0-4624-47AD-AFB2-B14BB7420781}">
      <dgm:prSet phldrT="[Texte]" custT="1"/>
      <dgm:spPr>
        <a:solidFill>
          <a:schemeClr val="accent4">
            <a:lumMod val="40000"/>
            <a:lumOff val="60000"/>
          </a:schemeClr>
        </a:solidFill>
      </dgm:spPr>
      <dgm:t>
        <a:bodyPr/>
        <a:lstStyle/>
        <a:p>
          <a:r>
            <a:rPr lang="ar-DZ" sz="1600" b="1" dirty="0" smtClean="0">
              <a:solidFill>
                <a:schemeClr val="tx1"/>
              </a:solidFill>
              <a:latin typeface="Sakkal Majalla" pitchFamily="2" charset="-78"/>
              <a:cs typeface="Sakkal Majalla" pitchFamily="2" charset="-78"/>
            </a:rPr>
            <a:t>تقويم الجهاز وتحقق الأهداف</a:t>
          </a:r>
          <a:endParaRPr lang="en-US" sz="1600" b="1" dirty="0">
            <a:solidFill>
              <a:schemeClr val="tx1"/>
            </a:solidFill>
            <a:latin typeface="Sakkal Majalla" pitchFamily="2" charset="-78"/>
            <a:cs typeface="Sakkal Majalla" pitchFamily="2" charset="-78"/>
          </a:endParaRPr>
        </a:p>
      </dgm:t>
    </dgm:pt>
    <dgm:pt modelId="{EF684BAE-57B0-44EB-A7E5-9CC4E5A08DC2}" type="parTrans" cxnId="{F0E75822-1FA7-4E89-B2AE-146EF3E293EF}">
      <dgm:prSet/>
      <dgm:spPr/>
      <dgm:t>
        <a:bodyPr/>
        <a:lstStyle/>
        <a:p>
          <a:endParaRPr lang="en-US"/>
        </a:p>
      </dgm:t>
    </dgm:pt>
    <dgm:pt modelId="{2A8C4D51-7075-4EE3-B811-36F3B69BE28F}" type="sibTrans" cxnId="{F0E75822-1FA7-4E89-B2AE-146EF3E293EF}">
      <dgm:prSet/>
      <dgm:spPr/>
      <dgm:t>
        <a:bodyPr/>
        <a:lstStyle/>
        <a:p>
          <a:endParaRPr lang="en-US"/>
        </a:p>
      </dgm:t>
    </dgm:pt>
    <dgm:pt modelId="{8931DCB1-8A7E-4C1B-A2F3-41E07E2DCD2D}">
      <dgm:prSet phldrT="[Texte]" custT="1"/>
      <dgm:spPr>
        <a:solidFill>
          <a:schemeClr val="accent4">
            <a:lumMod val="20000"/>
            <a:lumOff val="80000"/>
          </a:schemeClr>
        </a:solidFill>
      </dgm:spPr>
      <dgm:t>
        <a:bodyPr/>
        <a:lstStyle/>
        <a:p>
          <a:pPr rtl="1"/>
          <a:r>
            <a:rPr lang="ar-DZ" sz="1600" b="1" dirty="0">
              <a:solidFill>
                <a:schemeClr val="tx1"/>
              </a:solidFill>
              <a:latin typeface="Sakkal Majalla" pitchFamily="2" charset="-78"/>
              <a:cs typeface="Sakkal Majalla" pitchFamily="2" charset="-78"/>
            </a:rPr>
            <a:t>تحديد: - جهاز التكوين (تنظيم العمليات؛ - النتائج المنتظرة</a:t>
          </a:r>
          <a:endParaRPr lang="en-US" sz="1600" b="1" dirty="0">
            <a:solidFill>
              <a:schemeClr val="tx1"/>
            </a:solidFill>
            <a:latin typeface="Sakkal Majalla" pitchFamily="2" charset="-78"/>
            <a:cs typeface="Sakkal Majalla" pitchFamily="2" charset="-78"/>
          </a:endParaRPr>
        </a:p>
      </dgm:t>
    </dgm:pt>
    <dgm:pt modelId="{EA6D5EE9-77A3-4716-B900-8B66A34D8268}" type="parTrans" cxnId="{790D4811-CBBC-406E-BD16-C9039D787CAF}">
      <dgm:prSet/>
      <dgm:spPr/>
      <dgm:t>
        <a:bodyPr/>
        <a:lstStyle/>
        <a:p>
          <a:endParaRPr lang="en-US"/>
        </a:p>
      </dgm:t>
    </dgm:pt>
    <dgm:pt modelId="{9D78C16D-ACB0-4EF6-AFBC-0B7FFD5723F5}" type="sibTrans" cxnId="{790D4811-CBBC-406E-BD16-C9039D787CAF}">
      <dgm:prSet/>
      <dgm:spPr/>
      <dgm:t>
        <a:bodyPr/>
        <a:lstStyle/>
        <a:p>
          <a:endParaRPr lang="en-US"/>
        </a:p>
      </dgm:t>
    </dgm:pt>
    <dgm:pt modelId="{0F5CD210-7F34-41BC-8524-761D4153DDDF}">
      <dgm:prSet custT="1"/>
      <dgm:spPr>
        <a:solidFill>
          <a:schemeClr val="accent6">
            <a:lumMod val="40000"/>
            <a:lumOff val="60000"/>
          </a:schemeClr>
        </a:solidFill>
      </dgm:spPr>
      <dgm:t>
        <a:bodyPr/>
        <a:lstStyle/>
        <a:p>
          <a:r>
            <a:rPr lang="ar-DZ" sz="1600" b="1" dirty="0">
              <a:solidFill>
                <a:schemeClr val="tx1"/>
              </a:solidFill>
              <a:latin typeface="Sakkal Majalla" pitchFamily="2" charset="-78"/>
              <a:cs typeface="Sakkal Majalla" pitchFamily="2" charset="-78"/>
            </a:rPr>
            <a:t>تحديد: الأهداف العامة والإجرائية؛</a:t>
          </a:r>
        </a:p>
        <a:p>
          <a:r>
            <a:rPr lang="ar-DZ" sz="1600" b="1" dirty="0">
              <a:solidFill>
                <a:schemeClr val="tx1"/>
              </a:solidFill>
              <a:latin typeface="Sakkal Majalla" pitchFamily="2" charset="-78"/>
              <a:cs typeface="Sakkal Majalla" pitchFamily="2" charset="-78"/>
            </a:rPr>
            <a:t>النتائج المنتظرة</a:t>
          </a:r>
          <a:endParaRPr lang="en-US" sz="1600" b="1" dirty="0">
            <a:solidFill>
              <a:schemeClr val="tx1"/>
            </a:solidFill>
            <a:latin typeface="Sakkal Majalla" pitchFamily="2" charset="-78"/>
            <a:cs typeface="Sakkal Majalla" pitchFamily="2" charset="-78"/>
          </a:endParaRPr>
        </a:p>
      </dgm:t>
    </dgm:pt>
    <dgm:pt modelId="{4B4025EB-FD35-48E1-9B94-37DC40C87F32}" type="parTrans" cxnId="{CBEC6C21-93FE-4CD1-9DCB-415048854974}">
      <dgm:prSet/>
      <dgm:spPr/>
      <dgm:t>
        <a:bodyPr/>
        <a:lstStyle/>
        <a:p>
          <a:endParaRPr lang="en-US"/>
        </a:p>
      </dgm:t>
    </dgm:pt>
    <dgm:pt modelId="{7A5177EC-ADC2-4220-9A3F-E8AC591E04BF}" type="sibTrans" cxnId="{CBEC6C21-93FE-4CD1-9DCB-415048854974}">
      <dgm:prSet/>
      <dgm:spPr/>
      <dgm:t>
        <a:bodyPr/>
        <a:lstStyle/>
        <a:p>
          <a:endParaRPr lang="en-US"/>
        </a:p>
      </dgm:t>
    </dgm:pt>
    <dgm:pt modelId="{F1815C89-A02F-494B-92BC-65231CF4B1B5}">
      <dgm:prSet custT="1"/>
      <dgm:spPr>
        <a:solidFill>
          <a:schemeClr val="accent3">
            <a:lumMod val="60000"/>
            <a:lumOff val="40000"/>
          </a:schemeClr>
        </a:solidFill>
      </dgm:spPr>
      <dgm:t>
        <a:bodyPr/>
        <a:lstStyle/>
        <a:p>
          <a:r>
            <a:rPr lang="ar-DZ" sz="1600" b="1" dirty="0" smtClean="0">
              <a:solidFill>
                <a:schemeClr val="tx1"/>
              </a:solidFill>
              <a:latin typeface="Sakkal Majalla" pitchFamily="2" charset="-78"/>
              <a:cs typeface="Sakkal Majalla" pitchFamily="2" charset="-78"/>
            </a:rPr>
            <a:t>تحديد: الوسائل التي تسمح بتنفيذ التكوين البشرية والمادية والمالية</a:t>
          </a:r>
          <a:endParaRPr lang="en-US" sz="1600" b="1" dirty="0">
            <a:solidFill>
              <a:schemeClr val="tx1"/>
            </a:solidFill>
            <a:latin typeface="Sakkal Majalla" pitchFamily="2" charset="-78"/>
            <a:cs typeface="Sakkal Majalla" pitchFamily="2" charset="-78"/>
          </a:endParaRPr>
        </a:p>
      </dgm:t>
    </dgm:pt>
    <dgm:pt modelId="{A942222F-E75D-4343-8717-450CB8DEC15F}" type="parTrans" cxnId="{A75F2FFD-8CAE-4B6C-95AB-1482676120EF}">
      <dgm:prSet/>
      <dgm:spPr/>
      <dgm:t>
        <a:bodyPr/>
        <a:lstStyle/>
        <a:p>
          <a:endParaRPr lang="en-US"/>
        </a:p>
      </dgm:t>
    </dgm:pt>
    <dgm:pt modelId="{C926F4BF-577B-4B54-8F83-88CE95A06451}" type="sibTrans" cxnId="{A75F2FFD-8CAE-4B6C-95AB-1482676120EF}">
      <dgm:prSet/>
      <dgm:spPr/>
      <dgm:t>
        <a:bodyPr/>
        <a:lstStyle/>
        <a:p>
          <a:endParaRPr lang="en-US"/>
        </a:p>
      </dgm:t>
    </dgm:pt>
    <dgm:pt modelId="{1F90BDDE-F68A-4461-82DC-EE594B002901}" type="pres">
      <dgm:prSet presAssocID="{2F6747DB-B103-4D65-B7BE-CF2D730AF921}" presName="Name0" presStyleCnt="0">
        <dgm:presLayoutVars>
          <dgm:chMax val="1"/>
          <dgm:dir/>
          <dgm:animLvl val="ctr"/>
          <dgm:resizeHandles val="exact"/>
        </dgm:presLayoutVars>
      </dgm:prSet>
      <dgm:spPr/>
      <dgm:t>
        <a:bodyPr/>
        <a:lstStyle/>
        <a:p>
          <a:endParaRPr lang="en-US"/>
        </a:p>
      </dgm:t>
    </dgm:pt>
    <dgm:pt modelId="{00BDE661-FD5C-4A52-B9D5-24E58F726CD2}" type="pres">
      <dgm:prSet presAssocID="{CCD93FA4-F77F-4945-BC21-E2E25664CB49}" presName="centerShape" presStyleLbl="node0" presStyleIdx="0" presStyleCnt="1" custScaleX="139154" custScaleY="119275"/>
      <dgm:spPr/>
      <dgm:t>
        <a:bodyPr/>
        <a:lstStyle/>
        <a:p>
          <a:endParaRPr lang="en-US"/>
        </a:p>
      </dgm:t>
    </dgm:pt>
    <dgm:pt modelId="{B55DEBC0-9574-44B3-B8AA-541ACE672FA5}" type="pres">
      <dgm:prSet presAssocID="{B8B06775-87EF-4E6B-8700-8CC3AEFAC97E}" presName="parTrans" presStyleLbl="sibTrans2D1" presStyleIdx="0" presStyleCnt="5"/>
      <dgm:spPr/>
      <dgm:t>
        <a:bodyPr/>
        <a:lstStyle/>
        <a:p>
          <a:endParaRPr lang="en-US"/>
        </a:p>
      </dgm:t>
    </dgm:pt>
    <dgm:pt modelId="{5FC090F3-64BF-4AB3-BABD-CFF4F898EEAA}" type="pres">
      <dgm:prSet presAssocID="{B8B06775-87EF-4E6B-8700-8CC3AEFAC97E}" presName="connectorText" presStyleLbl="sibTrans2D1" presStyleIdx="0" presStyleCnt="5"/>
      <dgm:spPr/>
      <dgm:t>
        <a:bodyPr/>
        <a:lstStyle/>
        <a:p>
          <a:endParaRPr lang="en-US"/>
        </a:p>
      </dgm:t>
    </dgm:pt>
    <dgm:pt modelId="{E58C1B0D-E7A4-4637-A9E9-BB1E84EA479A}" type="pres">
      <dgm:prSet presAssocID="{5875D4B9-BB4D-4B33-BAAB-F8ED6A42D259}" presName="node" presStyleLbl="node1" presStyleIdx="0" presStyleCnt="5" custScaleX="123917" custScaleY="108861">
        <dgm:presLayoutVars>
          <dgm:bulletEnabled val="1"/>
        </dgm:presLayoutVars>
      </dgm:prSet>
      <dgm:spPr/>
      <dgm:t>
        <a:bodyPr/>
        <a:lstStyle/>
        <a:p>
          <a:endParaRPr lang="en-US"/>
        </a:p>
      </dgm:t>
    </dgm:pt>
    <dgm:pt modelId="{C47E0D64-BE56-452D-B56B-DB33CA2BCC80}" type="pres">
      <dgm:prSet presAssocID="{EF684BAE-57B0-44EB-A7E5-9CC4E5A08DC2}" presName="parTrans" presStyleLbl="sibTrans2D1" presStyleIdx="1" presStyleCnt="5"/>
      <dgm:spPr/>
      <dgm:t>
        <a:bodyPr/>
        <a:lstStyle/>
        <a:p>
          <a:endParaRPr lang="en-US"/>
        </a:p>
      </dgm:t>
    </dgm:pt>
    <dgm:pt modelId="{71EF5A5E-9816-4A99-88F0-18DD7E7EF69F}" type="pres">
      <dgm:prSet presAssocID="{EF684BAE-57B0-44EB-A7E5-9CC4E5A08DC2}" presName="connectorText" presStyleLbl="sibTrans2D1" presStyleIdx="1" presStyleCnt="5"/>
      <dgm:spPr/>
      <dgm:t>
        <a:bodyPr/>
        <a:lstStyle/>
        <a:p>
          <a:endParaRPr lang="en-US"/>
        </a:p>
      </dgm:t>
    </dgm:pt>
    <dgm:pt modelId="{3D9EAC8A-DC7A-4518-947A-0C2FFA8CCA49}" type="pres">
      <dgm:prSet presAssocID="{6E649FD0-4624-47AD-AFB2-B14BB7420781}" presName="node" presStyleLbl="node1" presStyleIdx="1" presStyleCnt="5" custScaleX="142570" custScaleY="98325">
        <dgm:presLayoutVars>
          <dgm:bulletEnabled val="1"/>
        </dgm:presLayoutVars>
      </dgm:prSet>
      <dgm:spPr/>
      <dgm:t>
        <a:bodyPr/>
        <a:lstStyle/>
        <a:p>
          <a:endParaRPr lang="en-US"/>
        </a:p>
      </dgm:t>
    </dgm:pt>
    <dgm:pt modelId="{CA598E80-8F7E-4AB6-BF4B-C2F37D3386B7}" type="pres">
      <dgm:prSet presAssocID="{A942222F-E75D-4343-8717-450CB8DEC15F}" presName="parTrans" presStyleLbl="sibTrans2D1" presStyleIdx="2" presStyleCnt="5"/>
      <dgm:spPr/>
      <dgm:t>
        <a:bodyPr/>
        <a:lstStyle/>
        <a:p>
          <a:endParaRPr lang="en-US"/>
        </a:p>
      </dgm:t>
    </dgm:pt>
    <dgm:pt modelId="{C48D0416-72FC-4D94-8282-3DF646217927}" type="pres">
      <dgm:prSet presAssocID="{A942222F-E75D-4343-8717-450CB8DEC15F}" presName="connectorText" presStyleLbl="sibTrans2D1" presStyleIdx="2" presStyleCnt="5"/>
      <dgm:spPr/>
      <dgm:t>
        <a:bodyPr/>
        <a:lstStyle/>
        <a:p>
          <a:endParaRPr lang="en-US"/>
        </a:p>
      </dgm:t>
    </dgm:pt>
    <dgm:pt modelId="{04B65A2F-11CA-49F2-AC67-2C462D754CD2}" type="pres">
      <dgm:prSet presAssocID="{F1815C89-A02F-494B-92BC-65231CF4B1B5}" presName="node" presStyleLbl="node1" presStyleIdx="2" presStyleCnt="5" custScaleX="140132" custScaleY="98630">
        <dgm:presLayoutVars>
          <dgm:bulletEnabled val="1"/>
        </dgm:presLayoutVars>
      </dgm:prSet>
      <dgm:spPr/>
      <dgm:t>
        <a:bodyPr/>
        <a:lstStyle/>
        <a:p>
          <a:endParaRPr lang="en-US"/>
        </a:p>
      </dgm:t>
    </dgm:pt>
    <dgm:pt modelId="{D4BFBFDB-01B2-4513-97AC-728F27ED89ED}" type="pres">
      <dgm:prSet presAssocID="{EA6D5EE9-77A3-4716-B900-8B66A34D8268}" presName="parTrans" presStyleLbl="sibTrans2D1" presStyleIdx="3" presStyleCnt="5"/>
      <dgm:spPr/>
      <dgm:t>
        <a:bodyPr/>
        <a:lstStyle/>
        <a:p>
          <a:endParaRPr lang="en-US"/>
        </a:p>
      </dgm:t>
    </dgm:pt>
    <dgm:pt modelId="{C9C1EB48-6391-45B5-BA2E-5F1D8DC2C10E}" type="pres">
      <dgm:prSet presAssocID="{EA6D5EE9-77A3-4716-B900-8B66A34D8268}" presName="connectorText" presStyleLbl="sibTrans2D1" presStyleIdx="3" presStyleCnt="5"/>
      <dgm:spPr/>
      <dgm:t>
        <a:bodyPr/>
        <a:lstStyle/>
        <a:p>
          <a:endParaRPr lang="en-US"/>
        </a:p>
      </dgm:t>
    </dgm:pt>
    <dgm:pt modelId="{F6659C9F-CF06-4FBB-9503-3C4B182D0189}" type="pres">
      <dgm:prSet presAssocID="{8931DCB1-8A7E-4C1B-A2F3-41E07E2DCD2D}" presName="node" presStyleLbl="node1" presStyleIdx="3" presStyleCnt="5" custScaleX="149622" custScaleY="105512">
        <dgm:presLayoutVars>
          <dgm:bulletEnabled val="1"/>
        </dgm:presLayoutVars>
      </dgm:prSet>
      <dgm:spPr/>
      <dgm:t>
        <a:bodyPr/>
        <a:lstStyle/>
        <a:p>
          <a:endParaRPr lang="en-US"/>
        </a:p>
      </dgm:t>
    </dgm:pt>
    <dgm:pt modelId="{5D7AD735-6BF2-4A03-881E-386CCC47FBBE}" type="pres">
      <dgm:prSet presAssocID="{4B4025EB-FD35-48E1-9B94-37DC40C87F32}" presName="parTrans" presStyleLbl="sibTrans2D1" presStyleIdx="4" presStyleCnt="5"/>
      <dgm:spPr/>
      <dgm:t>
        <a:bodyPr/>
        <a:lstStyle/>
        <a:p>
          <a:endParaRPr lang="en-US"/>
        </a:p>
      </dgm:t>
    </dgm:pt>
    <dgm:pt modelId="{B17A8C49-AC81-4703-B284-C7580CF39C52}" type="pres">
      <dgm:prSet presAssocID="{4B4025EB-FD35-48E1-9B94-37DC40C87F32}" presName="connectorText" presStyleLbl="sibTrans2D1" presStyleIdx="4" presStyleCnt="5"/>
      <dgm:spPr/>
      <dgm:t>
        <a:bodyPr/>
        <a:lstStyle/>
        <a:p>
          <a:endParaRPr lang="en-US"/>
        </a:p>
      </dgm:t>
    </dgm:pt>
    <dgm:pt modelId="{8974EE0D-70D0-4A18-8479-9C1EE3C45024}" type="pres">
      <dgm:prSet presAssocID="{0F5CD210-7F34-41BC-8524-761D4153DDDF}" presName="node" presStyleLbl="node1" presStyleIdx="4" presStyleCnt="5" custScaleX="137933" custScaleY="100561">
        <dgm:presLayoutVars>
          <dgm:bulletEnabled val="1"/>
        </dgm:presLayoutVars>
      </dgm:prSet>
      <dgm:spPr/>
      <dgm:t>
        <a:bodyPr/>
        <a:lstStyle/>
        <a:p>
          <a:endParaRPr lang="en-US"/>
        </a:p>
      </dgm:t>
    </dgm:pt>
  </dgm:ptLst>
  <dgm:cxnLst>
    <dgm:cxn modelId="{43D980B6-BD51-4183-B6F3-63AFA5CF1111}" type="presOf" srcId="{B8B06775-87EF-4E6B-8700-8CC3AEFAC97E}" destId="{5FC090F3-64BF-4AB3-BABD-CFF4F898EEAA}" srcOrd="1" destOrd="0" presId="urn:microsoft.com/office/officeart/2005/8/layout/radial5"/>
    <dgm:cxn modelId="{52DAC991-C826-4563-AA08-D389A497482A}" type="presOf" srcId="{8931DCB1-8A7E-4C1B-A2F3-41E07E2DCD2D}" destId="{F6659C9F-CF06-4FBB-9503-3C4B182D0189}" srcOrd="0" destOrd="0" presId="urn:microsoft.com/office/officeart/2005/8/layout/radial5"/>
    <dgm:cxn modelId="{B9F843C3-440A-47BC-AEF1-3EBF324E539C}" type="presOf" srcId="{F1815C89-A02F-494B-92BC-65231CF4B1B5}" destId="{04B65A2F-11CA-49F2-AC67-2C462D754CD2}" srcOrd="0" destOrd="0" presId="urn:microsoft.com/office/officeart/2005/8/layout/radial5"/>
    <dgm:cxn modelId="{15EB830B-9B4E-4F76-86D6-2C1882EA6F83}" type="presOf" srcId="{A942222F-E75D-4343-8717-450CB8DEC15F}" destId="{C48D0416-72FC-4D94-8282-3DF646217927}" srcOrd="1" destOrd="0" presId="urn:microsoft.com/office/officeart/2005/8/layout/radial5"/>
    <dgm:cxn modelId="{78E2BCB6-C1BA-46A8-8949-CCBD27AE46D7}" type="presOf" srcId="{CCD93FA4-F77F-4945-BC21-E2E25664CB49}" destId="{00BDE661-FD5C-4A52-B9D5-24E58F726CD2}" srcOrd="0" destOrd="0" presId="urn:microsoft.com/office/officeart/2005/8/layout/radial5"/>
    <dgm:cxn modelId="{5694F956-D5CC-4213-AE68-8BDEB7CEF3E0}" type="presOf" srcId="{EF684BAE-57B0-44EB-A7E5-9CC4E5A08DC2}" destId="{C47E0D64-BE56-452D-B56B-DB33CA2BCC80}" srcOrd="0" destOrd="0" presId="urn:microsoft.com/office/officeart/2005/8/layout/radial5"/>
    <dgm:cxn modelId="{49F9AE20-598C-4E62-AB75-F9774C2C5D93}" type="presOf" srcId="{4B4025EB-FD35-48E1-9B94-37DC40C87F32}" destId="{5D7AD735-6BF2-4A03-881E-386CCC47FBBE}" srcOrd="0" destOrd="0" presId="urn:microsoft.com/office/officeart/2005/8/layout/radial5"/>
    <dgm:cxn modelId="{925688CE-23D4-4525-98E1-88A3D02EA301}" type="presOf" srcId="{4B4025EB-FD35-48E1-9B94-37DC40C87F32}" destId="{B17A8C49-AC81-4703-B284-C7580CF39C52}" srcOrd="1" destOrd="0" presId="urn:microsoft.com/office/officeart/2005/8/layout/radial5"/>
    <dgm:cxn modelId="{718D489B-5639-4E2C-9F5D-9BB4396EBD39}" type="presOf" srcId="{A942222F-E75D-4343-8717-450CB8DEC15F}" destId="{CA598E80-8F7E-4AB6-BF4B-C2F37D3386B7}" srcOrd="0" destOrd="0" presId="urn:microsoft.com/office/officeart/2005/8/layout/radial5"/>
    <dgm:cxn modelId="{42D077D1-41A8-4920-89E3-3A087A2331FB}" srcId="{2F6747DB-B103-4D65-B7BE-CF2D730AF921}" destId="{CCD93FA4-F77F-4945-BC21-E2E25664CB49}" srcOrd="0" destOrd="0" parTransId="{040C9A04-A480-4073-8721-A960C336AB7D}" sibTransId="{B0F71FAC-9565-47E4-AB22-B8C9F72E84EC}"/>
    <dgm:cxn modelId="{08D114E9-1A60-405B-B3AB-DD61F5E62E82}" type="presOf" srcId="{EF684BAE-57B0-44EB-A7E5-9CC4E5A08DC2}" destId="{71EF5A5E-9816-4A99-88F0-18DD7E7EF69F}" srcOrd="1" destOrd="0" presId="urn:microsoft.com/office/officeart/2005/8/layout/radial5"/>
    <dgm:cxn modelId="{E915FAC0-8B55-46BB-960E-5D987D107F5B}" type="presOf" srcId="{EA6D5EE9-77A3-4716-B900-8B66A34D8268}" destId="{D4BFBFDB-01B2-4513-97AC-728F27ED89ED}" srcOrd="0" destOrd="0" presId="urn:microsoft.com/office/officeart/2005/8/layout/radial5"/>
    <dgm:cxn modelId="{A75F2FFD-8CAE-4B6C-95AB-1482676120EF}" srcId="{CCD93FA4-F77F-4945-BC21-E2E25664CB49}" destId="{F1815C89-A02F-494B-92BC-65231CF4B1B5}" srcOrd="2" destOrd="0" parTransId="{A942222F-E75D-4343-8717-450CB8DEC15F}" sibTransId="{C926F4BF-577B-4B54-8F83-88CE95A06451}"/>
    <dgm:cxn modelId="{382897E0-F78C-4133-A1D0-2F1C983D576E}" type="presOf" srcId="{5875D4B9-BB4D-4B33-BAAB-F8ED6A42D259}" destId="{E58C1B0D-E7A4-4637-A9E9-BB1E84EA479A}" srcOrd="0" destOrd="0" presId="urn:microsoft.com/office/officeart/2005/8/layout/radial5"/>
    <dgm:cxn modelId="{5B5EC5FD-090E-4EF2-8E93-7D70C7962A67}" type="presOf" srcId="{B8B06775-87EF-4E6B-8700-8CC3AEFAC97E}" destId="{B55DEBC0-9574-44B3-B8AA-541ACE672FA5}" srcOrd="0" destOrd="0" presId="urn:microsoft.com/office/officeart/2005/8/layout/radial5"/>
    <dgm:cxn modelId="{F0E75822-1FA7-4E89-B2AE-146EF3E293EF}" srcId="{CCD93FA4-F77F-4945-BC21-E2E25664CB49}" destId="{6E649FD0-4624-47AD-AFB2-B14BB7420781}" srcOrd="1" destOrd="0" parTransId="{EF684BAE-57B0-44EB-A7E5-9CC4E5A08DC2}" sibTransId="{2A8C4D51-7075-4EE3-B811-36F3B69BE28F}"/>
    <dgm:cxn modelId="{0EB04C3A-E4B0-492C-BE0A-62BD9FF5BD00}" srcId="{CCD93FA4-F77F-4945-BC21-E2E25664CB49}" destId="{5875D4B9-BB4D-4B33-BAAB-F8ED6A42D259}" srcOrd="0" destOrd="0" parTransId="{B8B06775-87EF-4E6B-8700-8CC3AEFAC97E}" sibTransId="{64C92DE1-69A7-4FF9-8614-54FA15593B29}"/>
    <dgm:cxn modelId="{790D4811-CBBC-406E-BD16-C9039D787CAF}" srcId="{CCD93FA4-F77F-4945-BC21-E2E25664CB49}" destId="{8931DCB1-8A7E-4C1B-A2F3-41E07E2DCD2D}" srcOrd="3" destOrd="0" parTransId="{EA6D5EE9-77A3-4716-B900-8B66A34D8268}" sibTransId="{9D78C16D-ACB0-4EF6-AFBC-0B7FFD5723F5}"/>
    <dgm:cxn modelId="{30B367A4-9C3F-47BF-ABC1-92E9AD4064B4}" type="presOf" srcId="{6E649FD0-4624-47AD-AFB2-B14BB7420781}" destId="{3D9EAC8A-DC7A-4518-947A-0C2FFA8CCA49}" srcOrd="0" destOrd="0" presId="urn:microsoft.com/office/officeart/2005/8/layout/radial5"/>
    <dgm:cxn modelId="{4FED3176-C689-42D0-8A99-0051570D1DC5}" type="presOf" srcId="{EA6D5EE9-77A3-4716-B900-8B66A34D8268}" destId="{C9C1EB48-6391-45B5-BA2E-5F1D8DC2C10E}" srcOrd="1" destOrd="0" presId="urn:microsoft.com/office/officeart/2005/8/layout/radial5"/>
    <dgm:cxn modelId="{1B6063F1-82C2-4231-AD1C-33A99D7E05BA}" type="presOf" srcId="{0F5CD210-7F34-41BC-8524-761D4153DDDF}" destId="{8974EE0D-70D0-4A18-8479-9C1EE3C45024}" srcOrd="0" destOrd="0" presId="urn:microsoft.com/office/officeart/2005/8/layout/radial5"/>
    <dgm:cxn modelId="{CBEC6C21-93FE-4CD1-9DCB-415048854974}" srcId="{CCD93FA4-F77F-4945-BC21-E2E25664CB49}" destId="{0F5CD210-7F34-41BC-8524-761D4153DDDF}" srcOrd="4" destOrd="0" parTransId="{4B4025EB-FD35-48E1-9B94-37DC40C87F32}" sibTransId="{7A5177EC-ADC2-4220-9A3F-E8AC591E04BF}"/>
    <dgm:cxn modelId="{68DA71E2-AF73-4EDF-B57F-845C0558951E}" type="presOf" srcId="{2F6747DB-B103-4D65-B7BE-CF2D730AF921}" destId="{1F90BDDE-F68A-4461-82DC-EE594B002901}" srcOrd="0" destOrd="0" presId="urn:microsoft.com/office/officeart/2005/8/layout/radial5"/>
    <dgm:cxn modelId="{0DFF5A49-24A9-4AC7-99E0-25C97EE77148}" type="presParOf" srcId="{1F90BDDE-F68A-4461-82DC-EE594B002901}" destId="{00BDE661-FD5C-4A52-B9D5-24E58F726CD2}" srcOrd="0" destOrd="0" presId="urn:microsoft.com/office/officeart/2005/8/layout/radial5"/>
    <dgm:cxn modelId="{B3BA3C27-6150-4882-859E-BF90A4D5D5C8}" type="presParOf" srcId="{1F90BDDE-F68A-4461-82DC-EE594B002901}" destId="{B55DEBC0-9574-44B3-B8AA-541ACE672FA5}" srcOrd="1" destOrd="0" presId="urn:microsoft.com/office/officeart/2005/8/layout/radial5"/>
    <dgm:cxn modelId="{0F6E4D74-403D-4D70-B601-07C4C1B1310C}" type="presParOf" srcId="{B55DEBC0-9574-44B3-B8AA-541ACE672FA5}" destId="{5FC090F3-64BF-4AB3-BABD-CFF4F898EEAA}" srcOrd="0" destOrd="0" presId="urn:microsoft.com/office/officeart/2005/8/layout/radial5"/>
    <dgm:cxn modelId="{66EB07F5-FE6A-4AAC-BF11-73D4A4EE3361}" type="presParOf" srcId="{1F90BDDE-F68A-4461-82DC-EE594B002901}" destId="{E58C1B0D-E7A4-4637-A9E9-BB1E84EA479A}" srcOrd="2" destOrd="0" presId="urn:microsoft.com/office/officeart/2005/8/layout/radial5"/>
    <dgm:cxn modelId="{55C46664-B3C8-48CB-B346-BE20570EA335}" type="presParOf" srcId="{1F90BDDE-F68A-4461-82DC-EE594B002901}" destId="{C47E0D64-BE56-452D-B56B-DB33CA2BCC80}" srcOrd="3" destOrd="0" presId="urn:microsoft.com/office/officeart/2005/8/layout/radial5"/>
    <dgm:cxn modelId="{0CFF1A6B-B456-4DA8-89EA-07E3A97D030C}" type="presParOf" srcId="{C47E0D64-BE56-452D-B56B-DB33CA2BCC80}" destId="{71EF5A5E-9816-4A99-88F0-18DD7E7EF69F}" srcOrd="0" destOrd="0" presId="urn:microsoft.com/office/officeart/2005/8/layout/radial5"/>
    <dgm:cxn modelId="{5FD13EC3-CFD8-4B95-8EFE-F3BE8AAFF3F5}" type="presParOf" srcId="{1F90BDDE-F68A-4461-82DC-EE594B002901}" destId="{3D9EAC8A-DC7A-4518-947A-0C2FFA8CCA49}" srcOrd="4" destOrd="0" presId="urn:microsoft.com/office/officeart/2005/8/layout/radial5"/>
    <dgm:cxn modelId="{937BD60F-D645-4BEA-8DBE-6C26B52CBE2B}" type="presParOf" srcId="{1F90BDDE-F68A-4461-82DC-EE594B002901}" destId="{CA598E80-8F7E-4AB6-BF4B-C2F37D3386B7}" srcOrd="5" destOrd="0" presId="urn:microsoft.com/office/officeart/2005/8/layout/radial5"/>
    <dgm:cxn modelId="{5C0A16E8-82C7-4101-8BB7-BB4D39A95E8C}" type="presParOf" srcId="{CA598E80-8F7E-4AB6-BF4B-C2F37D3386B7}" destId="{C48D0416-72FC-4D94-8282-3DF646217927}" srcOrd="0" destOrd="0" presId="urn:microsoft.com/office/officeart/2005/8/layout/radial5"/>
    <dgm:cxn modelId="{6F69429C-E299-4194-B0C3-1992079CFBD0}" type="presParOf" srcId="{1F90BDDE-F68A-4461-82DC-EE594B002901}" destId="{04B65A2F-11CA-49F2-AC67-2C462D754CD2}" srcOrd="6" destOrd="0" presId="urn:microsoft.com/office/officeart/2005/8/layout/radial5"/>
    <dgm:cxn modelId="{9B215563-3FC0-4554-ACB3-FBECDC4B929E}" type="presParOf" srcId="{1F90BDDE-F68A-4461-82DC-EE594B002901}" destId="{D4BFBFDB-01B2-4513-97AC-728F27ED89ED}" srcOrd="7" destOrd="0" presId="urn:microsoft.com/office/officeart/2005/8/layout/radial5"/>
    <dgm:cxn modelId="{B79F294B-B12B-498D-97F8-3C21F80D890D}" type="presParOf" srcId="{D4BFBFDB-01B2-4513-97AC-728F27ED89ED}" destId="{C9C1EB48-6391-45B5-BA2E-5F1D8DC2C10E}" srcOrd="0" destOrd="0" presId="urn:microsoft.com/office/officeart/2005/8/layout/radial5"/>
    <dgm:cxn modelId="{DD76BD8E-E21E-4B12-A07E-0299DB31E47D}" type="presParOf" srcId="{1F90BDDE-F68A-4461-82DC-EE594B002901}" destId="{F6659C9F-CF06-4FBB-9503-3C4B182D0189}" srcOrd="8" destOrd="0" presId="urn:microsoft.com/office/officeart/2005/8/layout/radial5"/>
    <dgm:cxn modelId="{04DEBF2E-668E-4A31-A4B1-2CF35CF7526A}" type="presParOf" srcId="{1F90BDDE-F68A-4461-82DC-EE594B002901}" destId="{5D7AD735-6BF2-4A03-881E-386CCC47FBBE}" srcOrd="9" destOrd="0" presId="urn:microsoft.com/office/officeart/2005/8/layout/radial5"/>
    <dgm:cxn modelId="{70E3C9E4-4012-4F5F-85C3-2FFD16ADE3C1}" type="presParOf" srcId="{5D7AD735-6BF2-4A03-881E-386CCC47FBBE}" destId="{B17A8C49-AC81-4703-B284-C7580CF39C52}" srcOrd="0" destOrd="0" presId="urn:microsoft.com/office/officeart/2005/8/layout/radial5"/>
    <dgm:cxn modelId="{C7F95F63-9313-4F02-9270-01B8E25FD710}" type="presParOf" srcId="{1F90BDDE-F68A-4461-82DC-EE594B002901}" destId="{8974EE0D-70D0-4A18-8479-9C1EE3C45024}" srcOrd="10"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B3933CF-A334-40D8-A54E-FA55E66CCFE8}" type="doc">
      <dgm:prSet loTypeId="urn:microsoft.com/office/officeart/2005/8/layout/bProcess3" loCatId="process" qsTypeId="urn:microsoft.com/office/officeart/2005/8/quickstyle/simple1" qsCatId="simple" csTypeId="urn:microsoft.com/office/officeart/2005/8/colors/accent1_2" csCatId="accent1" phldr="1"/>
      <dgm:spPr/>
      <dgm:t>
        <a:bodyPr/>
        <a:lstStyle/>
        <a:p>
          <a:endParaRPr lang="en-US"/>
        </a:p>
      </dgm:t>
    </dgm:pt>
    <dgm:pt modelId="{C3034546-5FC7-4BFE-A4CC-EB54C1DA4810}">
      <dgm:prSet phldrT="[Texte]"/>
      <dgm:spPr>
        <a:solidFill>
          <a:schemeClr val="accent6">
            <a:lumMod val="20000"/>
            <a:lumOff val="80000"/>
          </a:schemeClr>
        </a:solidFill>
      </dgm:spPr>
      <dgm:t>
        <a:bodyPr/>
        <a:lstStyle/>
        <a:p>
          <a:r>
            <a:rPr lang="ar-DZ" dirty="0" smtClean="0">
              <a:solidFill>
                <a:schemeClr val="tx1"/>
              </a:solidFill>
              <a:latin typeface="Sakkal Majalla" pitchFamily="2" charset="-78"/>
              <a:cs typeface="Sakkal Majalla" pitchFamily="2" charset="-78"/>
            </a:rPr>
            <a:t>ضبط الكفاءات التكوينية المستهدفة بالتنمية</a:t>
          </a:r>
          <a:endParaRPr lang="en-US" dirty="0">
            <a:solidFill>
              <a:schemeClr val="tx1"/>
            </a:solidFill>
            <a:latin typeface="Sakkal Majalla" pitchFamily="2" charset="-78"/>
            <a:cs typeface="Sakkal Majalla" pitchFamily="2" charset="-78"/>
          </a:endParaRPr>
        </a:p>
      </dgm:t>
    </dgm:pt>
    <dgm:pt modelId="{2D2DD016-DA01-498E-ABE6-4B4D6816F50D}" type="parTrans" cxnId="{215E4773-23EA-4C60-A8C8-437958E4F1FE}">
      <dgm:prSet/>
      <dgm:spPr/>
      <dgm:t>
        <a:bodyPr/>
        <a:lstStyle/>
        <a:p>
          <a:endParaRPr lang="en-US"/>
        </a:p>
      </dgm:t>
    </dgm:pt>
    <dgm:pt modelId="{CB3CA6D9-F5FD-4D07-8E14-20D560406370}" type="sibTrans" cxnId="{215E4773-23EA-4C60-A8C8-437958E4F1FE}">
      <dgm:prSet/>
      <dgm:spPr/>
      <dgm:t>
        <a:bodyPr/>
        <a:lstStyle/>
        <a:p>
          <a:endParaRPr lang="en-US"/>
        </a:p>
      </dgm:t>
    </dgm:pt>
    <dgm:pt modelId="{CFE56123-7687-43E7-8ECE-F37946689065}">
      <dgm:prSet phldrT="[Texte]"/>
      <dgm:spPr>
        <a:solidFill>
          <a:schemeClr val="accent6">
            <a:lumMod val="60000"/>
            <a:lumOff val="40000"/>
          </a:schemeClr>
        </a:solidFill>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ar-DZ" dirty="0" smtClean="0">
              <a:solidFill>
                <a:schemeClr val="tx1"/>
              </a:solidFill>
              <a:latin typeface="Sakkal Majalla" pitchFamily="2" charset="-78"/>
              <a:cs typeface="Sakkal Majalla" pitchFamily="2" charset="-78"/>
            </a:rPr>
            <a:t>التنبؤ بالطرائق</a:t>
          </a:r>
          <a:endParaRPr lang="en-US" dirty="0" smtClean="0">
            <a:solidFill>
              <a:schemeClr val="tx1"/>
            </a:solidFill>
            <a:latin typeface="Sakkal Majalla" pitchFamily="2" charset="-78"/>
            <a:cs typeface="Sakkal Majalla" pitchFamily="2" charset="-78"/>
          </a:endParaRPr>
        </a:p>
        <a:p>
          <a:pPr defTabSz="1066800">
            <a:lnSpc>
              <a:spcPct val="90000"/>
            </a:lnSpc>
            <a:spcBef>
              <a:spcPct val="0"/>
            </a:spcBef>
            <a:spcAft>
              <a:spcPct val="35000"/>
            </a:spcAft>
          </a:pPr>
          <a:endParaRPr lang="ar-DZ" dirty="0" smtClean="0"/>
        </a:p>
      </dgm:t>
    </dgm:pt>
    <dgm:pt modelId="{4392ABD2-0BFD-4BD6-8FC0-316E65920CFD}" type="parTrans" cxnId="{0BB2FB9E-A08C-47E1-BCE4-8EF8DFA6638D}">
      <dgm:prSet/>
      <dgm:spPr/>
      <dgm:t>
        <a:bodyPr/>
        <a:lstStyle/>
        <a:p>
          <a:endParaRPr lang="en-US"/>
        </a:p>
      </dgm:t>
    </dgm:pt>
    <dgm:pt modelId="{ADEF3DF9-7655-445D-8EF2-CE4B17856B1E}" type="sibTrans" cxnId="{0BB2FB9E-A08C-47E1-BCE4-8EF8DFA6638D}">
      <dgm:prSet/>
      <dgm:spPr/>
      <dgm:t>
        <a:bodyPr/>
        <a:lstStyle/>
        <a:p>
          <a:endParaRPr lang="en-US"/>
        </a:p>
      </dgm:t>
    </dgm:pt>
    <dgm:pt modelId="{FD2CC328-DEAD-476C-AA1D-B8BA325B369E}">
      <dgm:prSet phldrT="[Texte]"/>
      <dgm:spPr>
        <a:solidFill>
          <a:schemeClr val="accent6">
            <a:lumMod val="75000"/>
          </a:schemeClr>
        </a:solidFill>
      </dgm:spPr>
      <dgm:t>
        <a:bodyPr/>
        <a:lstStyle/>
        <a:p>
          <a:r>
            <a:rPr lang="ar-DZ" dirty="0" smtClean="0">
              <a:solidFill>
                <a:schemeClr val="tx1"/>
              </a:solidFill>
              <a:latin typeface="Sakkal Majalla" pitchFamily="2" charset="-78"/>
              <a:cs typeface="Sakkal Majalla" pitchFamily="2" charset="-78"/>
            </a:rPr>
            <a:t>تصميم دعائم التكوين</a:t>
          </a:r>
          <a:endParaRPr lang="en-US" dirty="0">
            <a:solidFill>
              <a:schemeClr val="tx1"/>
            </a:solidFill>
            <a:latin typeface="Sakkal Majalla" pitchFamily="2" charset="-78"/>
            <a:cs typeface="Sakkal Majalla" pitchFamily="2" charset="-78"/>
          </a:endParaRPr>
        </a:p>
      </dgm:t>
    </dgm:pt>
    <dgm:pt modelId="{84AA04FB-1C61-4F23-883D-9C051E98D696}" type="parTrans" cxnId="{E7A5D935-3FA5-4DFD-B512-7971DA69372C}">
      <dgm:prSet/>
      <dgm:spPr/>
      <dgm:t>
        <a:bodyPr/>
        <a:lstStyle/>
        <a:p>
          <a:endParaRPr lang="en-US"/>
        </a:p>
      </dgm:t>
    </dgm:pt>
    <dgm:pt modelId="{E3F9311A-BE01-4EE2-871B-E0F5E9D2500D}" type="sibTrans" cxnId="{E7A5D935-3FA5-4DFD-B512-7971DA69372C}">
      <dgm:prSet/>
      <dgm:spPr/>
      <dgm:t>
        <a:bodyPr/>
        <a:lstStyle/>
        <a:p>
          <a:endParaRPr lang="en-US"/>
        </a:p>
      </dgm:t>
    </dgm:pt>
    <dgm:pt modelId="{A5AD3C44-B3DE-4976-8EFD-1E7809049564}">
      <dgm:prSet phldrT="[Texte]"/>
      <dgm:spPr>
        <a:solidFill>
          <a:schemeClr val="accent4">
            <a:lumMod val="40000"/>
            <a:lumOff val="60000"/>
          </a:schemeClr>
        </a:solidFill>
      </dgm:spPr>
      <dgm:t>
        <a:bodyPr/>
        <a:lstStyle/>
        <a:p>
          <a:r>
            <a:rPr lang="ar-DZ" dirty="0" smtClean="0">
              <a:solidFill>
                <a:schemeClr val="tx1"/>
              </a:solidFill>
              <a:latin typeface="Sakkal Majalla" pitchFamily="2" charset="-78"/>
              <a:cs typeface="Sakkal Majalla" pitchFamily="2" charset="-78"/>
            </a:rPr>
            <a:t>التنبؤ بآليات تقويم التكوين</a:t>
          </a:r>
          <a:endParaRPr lang="en-US" dirty="0">
            <a:solidFill>
              <a:schemeClr val="tx1"/>
            </a:solidFill>
            <a:latin typeface="Sakkal Majalla" pitchFamily="2" charset="-78"/>
            <a:cs typeface="Sakkal Majalla" pitchFamily="2" charset="-78"/>
          </a:endParaRPr>
        </a:p>
      </dgm:t>
    </dgm:pt>
    <dgm:pt modelId="{E1F20863-A37B-4C83-B044-056DA1082286}" type="parTrans" cxnId="{9334A431-FD33-4518-94C4-D76284C314B0}">
      <dgm:prSet/>
      <dgm:spPr/>
      <dgm:t>
        <a:bodyPr/>
        <a:lstStyle/>
        <a:p>
          <a:endParaRPr lang="en-US"/>
        </a:p>
      </dgm:t>
    </dgm:pt>
    <dgm:pt modelId="{A6560B71-0910-49D3-9DDA-FEA3ACF5023B}" type="sibTrans" cxnId="{9334A431-FD33-4518-94C4-D76284C314B0}">
      <dgm:prSet/>
      <dgm:spPr/>
      <dgm:t>
        <a:bodyPr/>
        <a:lstStyle/>
        <a:p>
          <a:endParaRPr lang="en-US"/>
        </a:p>
      </dgm:t>
    </dgm:pt>
    <dgm:pt modelId="{5B6426BA-8095-4834-B1A8-83BDE664773E}">
      <dgm:prSet/>
      <dgm:spPr>
        <a:solidFill>
          <a:schemeClr val="accent5">
            <a:lumMod val="20000"/>
            <a:lumOff val="80000"/>
          </a:schemeClr>
        </a:solidFill>
      </dgm:spPr>
      <dgm:t>
        <a:bodyPr/>
        <a:lstStyle/>
        <a:p>
          <a:r>
            <a:rPr lang="ar-DZ" dirty="0" smtClean="0">
              <a:solidFill>
                <a:schemeClr val="tx1"/>
              </a:solidFill>
              <a:latin typeface="Sakkal Majalla" pitchFamily="2" charset="-78"/>
              <a:cs typeface="Sakkal Majalla" pitchFamily="2" charset="-78"/>
            </a:rPr>
            <a:t>استنتاج الأهداف الخاصة</a:t>
          </a:r>
          <a:endParaRPr lang="en-US" dirty="0">
            <a:solidFill>
              <a:schemeClr val="tx1"/>
            </a:solidFill>
            <a:latin typeface="Sakkal Majalla" pitchFamily="2" charset="-78"/>
            <a:cs typeface="Sakkal Majalla" pitchFamily="2" charset="-78"/>
          </a:endParaRPr>
        </a:p>
      </dgm:t>
    </dgm:pt>
    <dgm:pt modelId="{0C6F192C-0ABE-46E8-BDEE-C09D1C270D39}" type="parTrans" cxnId="{832303ED-0694-44A0-8F96-A465AD8C18D5}">
      <dgm:prSet/>
      <dgm:spPr/>
      <dgm:t>
        <a:bodyPr/>
        <a:lstStyle/>
        <a:p>
          <a:endParaRPr lang="en-US"/>
        </a:p>
      </dgm:t>
    </dgm:pt>
    <dgm:pt modelId="{A6487020-7AD0-4B37-81DA-5C22C34AFBB2}" type="sibTrans" cxnId="{832303ED-0694-44A0-8F96-A465AD8C18D5}">
      <dgm:prSet/>
      <dgm:spPr/>
      <dgm:t>
        <a:bodyPr/>
        <a:lstStyle/>
        <a:p>
          <a:endParaRPr lang="en-US"/>
        </a:p>
      </dgm:t>
    </dgm:pt>
    <dgm:pt modelId="{FDB2B2D5-52C1-4A1D-BD9D-F3DDD7B85171}">
      <dgm:prSet/>
      <dgm:spPr>
        <a:solidFill>
          <a:schemeClr val="tx2">
            <a:lumMod val="40000"/>
            <a:lumOff val="60000"/>
          </a:schemeClr>
        </a:solidFill>
      </dgm:spPr>
      <dgm:t>
        <a:bodyPr/>
        <a:lstStyle/>
        <a:p>
          <a:r>
            <a:rPr lang="ar-DZ" dirty="0" smtClean="0">
              <a:solidFill>
                <a:schemeClr val="tx1"/>
              </a:solidFill>
              <a:latin typeface="Sakkal Majalla" pitchFamily="2" charset="-78"/>
              <a:cs typeface="Sakkal Majalla" pitchFamily="2" charset="-78"/>
            </a:rPr>
            <a:t>التعريف بالمحتويات</a:t>
          </a:r>
          <a:endParaRPr lang="en-US" dirty="0">
            <a:solidFill>
              <a:schemeClr val="tx1"/>
            </a:solidFill>
            <a:latin typeface="Sakkal Majalla" pitchFamily="2" charset="-78"/>
            <a:cs typeface="Sakkal Majalla" pitchFamily="2" charset="-78"/>
          </a:endParaRPr>
        </a:p>
      </dgm:t>
    </dgm:pt>
    <dgm:pt modelId="{50442F6B-6D2D-4959-9370-D7FF4324616E}" type="parTrans" cxnId="{D1FFA406-ED43-4170-B164-9A6540FDF2F0}">
      <dgm:prSet/>
      <dgm:spPr/>
      <dgm:t>
        <a:bodyPr/>
        <a:lstStyle/>
        <a:p>
          <a:endParaRPr lang="en-US"/>
        </a:p>
      </dgm:t>
    </dgm:pt>
    <dgm:pt modelId="{DD1713CE-D69A-436E-BF1D-86F49D847B77}" type="sibTrans" cxnId="{D1FFA406-ED43-4170-B164-9A6540FDF2F0}">
      <dgm:prSet/>
      <dgm:spPr/>
      <dgm:t>
        <a:bodyPr/>
        <a:lstStyle/>
        <a:p>
          <a:endParaRPr lang="en-US"/>
        </a:p>
      </dgm:t>
    </dgm:pt>
    <dgm:pt modelId="{9E9B60F9-633B-41BD-B42F-A53F18B747AD}">
      <dgm:prSet/>
      <dgm:spPr>
        <a:solidFill>
          <a:schemeClr val="accent6">
            <a:lumMod val="40000"/>
            <a:lumOff val="60000"/>
          </a:schemeClr>
        </a:solidFill>
      </dgm:spPr>
      <dgm:t>
        <a:bodyPr/>
        <a:lstStyle/>
        <a:p>
          <a:r>
            <a:rPr lang="ar-DZ" dirty="0" smtClean="0">
              <a:solidFill>
                <a:schemeClr val="tx1"/>
              </a:solidFill>
              <a:latin typeface="Sakkal Majalla" pitchFamily="2" charset="-78"/>
              <a:cs typeface="Sakkal Majalla" pitchFamily="2" charset="-78"/>
            </a:rPr>
            <a:t>الاتفاق على التدرج</a:t>
          </a:r>
          <a:endParaRPr lang="en-US" dirty="0">
            <a:solidFill>
              <a:schemeClr val="tx1"/>
            </a:solidFill>
            <a:latin typeface="Sakkal Majalla" pitchFamily="2" charset="-78"/>
            <a:cs typeface="Sakkal Majalla" pitchFamily="2" charset="-78"/>
          </a:endParaRPr>
        </a:p>
      </dgm:t>
    </dgm:pt>
    <dgm:pt modelId="{6E589AEE-EE10-40C1-950A-834970D8A665}" type="parTrans" cxnId="{A75434F6-8C8A-41B8-BE7D-5F566F0728CF}">
      <dgm:prSet/>
      <dgm:spPr/>
      <dgm:t>
        <a:bodyPr/>
        <a:lstStyle/>
        <a:p>
          <a:endParaRPr lang="en-US"/>
        </a:p>
      </dgm:t>
    </dgm:pt>
    <dgm:pt modelId="{4332569C-E05A-4D5E-A1CE-DDFE50EEF939}" type="sibTrans" cxnId="{A75434F6-8C8A-41B8-BE7D-5F566F0728CF}">
      <dgm:prSet/>
      <dgm:spPr/>
      <dgm:t>
        <a:bodyPr/>
        <a:lstStyle/>
        <a:p>
          <a:endParaRPr lang="en-US"/>
        </a:p>
      </dgm:t>
    </dgm:pt>
    <dgm:pt modelId="{542BFBD0-EF92-4706-B8AC-A00B48BBB0C4}">
      <dgm:prSet/>
      <dgm:spPr>
        <a:solidFill>
          <a:schemeClr val="accent2">
            <a:lumMod val="40000"/>
            <a:lumOff val="60000"/>
          </a:schemeClr>
        </a:solidFill>
      </dgm:spPr>
      <dgm:t>
        <a:bodyPr/>
        <a:lstStyle/>
        <a:p>
          <a:r>
            <a:rPr lang="ar-DZ" dirty="0" smtClean="0">
              <a:solidFill>
                <a:schemeClr val="tx1"/>
              </a:solidFill>
              <a:latin typeface="Sakkal Majalla" pitchFamily="2" charset="-78"/>
              <a:cs typeface="Sakkal Majalla" pitchFamily="2" charset="-78"/>
            </a:rPr>
            <a:t>تحديد الهدف العام من مخطط التكوين</a:t>
          </a:r>
          <a:endParaRPr lang="en-US" dirty="0">
            <a:solidFill>
              <a:schemeClr val="tx1"/>
            </a:solidFill>
            <a:latin typeface="Sakkal Majalla" pitchFamily="2" charset="-78"/>
            <a:cs typeface="Sakkal Majalla" pitchFamily="2" charset="-78"/>
          </a:endParaRPr>
        </a:p>
      </dgm:t>
    </dgm:pt>
    <dgm:pt modelId="{60781BE7-EF35-45DA-B5B1-DE6FB10473C8}" type="parTrans" cxnId="{B97EA031-11F0-4872-B0C4-AB8F80F85F57}">
      <dgm:prSet/>
      <dgm:spPr/>
      <dgm:t>
        <a:bodyPr/>
        <a:lstStyle/>
        <a:p>
          <a:endParaRPr lang="en-US"/>
        </a:p>
      </dgm:t>
    </dgm:pt>
    <dgm:pt modelId="{939E68E6-584E-49BD-BECC-0A9B0138DF9A}" type="sibTrans" cxnId="{B97EA031-11F0-4872-B0C4-AB8F80F85F57}">
      <dgm:prSet/>
      <dgm:spPr/>
      <dgm:t>
        <a:bodyPr/>
        <a:lstStyle/>
        <a:p>
          <a:endParaRPr lang="en-US"/>
        </a:p>
      </dgm:t>
    </dgm:pt>
    <dgm:pt modelId="{88E699CC-C1F0-4AFC-B5CB-B6E70499C862}" type="pres">
      <dgm:prSet presAssocID="{1B3933CF-A334-40D8-A54E-FA55E66CCFE8}" presName="Name0" presStyleCnt="0">
        <dgm:presLayoutVars>
          <dgm:dir val="rev"/>
          <dgm:resizeHandles val="exact"/>
        </dgm:presLayoutVars>
      </dgm:prSet>
      <dgm:spPr/>
      <dgm:t>
        <a:bodyPr/>
        <a:lstStyle/>
        <a:p>
          <a:endParaRPr lang="en-US"/>
        </a:p>
      </dgm:t>
    </dgm:pt>
    <dgm:pt modelId="{9B44D841-DD25-4911-BB45-991BBD384E8B}" type="pres">
      <dgm:prSet presAssocID="{C3034546-5FC7-4BFE-A4CC-EB54C1DA4810}" presName="node" presStyleLbl="node1" presStyleIdx="0" presStyleCnt="8">
        <dgm:presLayoutVars>
          <dgm:bulletEnabled val="1"/>
        </dgm:presLayoutVars>
      </dgm:prSet>
      <dgm:spPr/>
      <dgm:t>
        <a:bodyPr/>
        <a:lstStyle/>
        <a:p>
          <a:endParaRPr lang="en-US"/>
        </a:p>
      </dgm:t>
    </dgm:pt>
    <dgm:pt modelId="{2FC33C0A-F5D2-48EF-A79B-B846AE623FE0}" type="pres">
      <dgm:prSet presAssocID="{CB3CA6D9-F5FD-4D07-8E14-20D560406370}" presName="sibTrans" presStyleLbl="sibTrans1D1" presStyleIdx="0" presStyleCnt="7"/>
      <dgm:spPr/>
      <dgm:t>
        <a:bodyPr/>
        <a:lstStyle/>
        <a:p>
          <a:endParaRPr lang="en-US"/>
        </a:p>
      </dgm:t>
    </dgm:pt>
    <dgm:pt modelId="{F2AB3F7B-2EC5-414B-9A4B-3EE289D3ECC2}" type="pres">
      <dgm:prSet presAssocID="{CB3CA6D9-F5FD-4D07-8E14-20D560406370}" presName="connectorText" presStyleLbl="sibTrans1D1" presStyleIdx="0" presStyleCnt="7"/>
      <dgm:spPr/>
      <dgm:t>
        <a:bodyPr/>
        <a:lstStyle/>
        <a:p>
          <a:endParaRPr lang="en-US"/>
        </a:p>
      </dgm:t>
    </dgm:pt>
    <dgm:pt modelId="{604AAE3D-0C34-4F7F-85CC-EA8962EA5B24}" type="pres">
      <dgm:prSet presAssocID="{542BFBD0-EF92-4706-B8AC-A00B48BBB0C4}" presName="node" presStyleLbl="node1" presStyleIdx="1" presStyleCnt="8">
        <dgm:presLayoutVars>
          <dgm:bulletEnabled val="1"/>
        </dgm:presLayoutVars>
      </dgm:prSet>
      <dgm:spPr/>
      <dgm:t>
        <a:bodyPr/>
        <a:lstStyle/>
        <a:p>
          <a:endParaRPr lang="en-US"/>
        </a:p>
      </dgm:t>
    </dgm:pt>
    <dgm:pt modelId="{198A63EA-E683-4A40-BF6B-66BC51D13377}" type="pres">
      <dgm:prSet presAssocID="{939E68E6-584E-49BD-BECC-0A9B0138DF9A}" presName="sibTrans" presStyleLbl="sibTrans1D1" presStyleIdx="1" presStyleCnt="7"/>
      <dgm:spPr/>
      <dgm:t>
        <a:bodyPr/>
        <a:lstStyle/>
        <a:p>
          <a:endParaRPr lang="en-US"/>
        </a:p>
      </dgm:t>
    </dgm:pt>
    <dgm:pt modelId="{649248E9-BC2E-4880-8630-5B62BEE83044}" type="pres">
      <dgm:prSet presAssocID="{939E68E6-584E-49BD-BECC-0A9B0138DF9A}" presName="connectorText" presStyleLbl="sibTrans1D1" presStyleIdx="1" presStyleCnt="7"/>
      <dgm:spPr/>
      <dgm:t>
        <a:bodyPr/>
        <a:lstStyle/>
        <a:p>
          <a:endParaRPr lang="en-US"/>
        </a:p>
      </dgm:t>
    </dgm:pt>
    <dgm:pt modelId="{1011F210-5457-4FEE-BB6A-09D40FC84C99}" type="pres">
      <dgm:prSet presAssocID="{5B6426BA-8095-4834-B1A8-83BDE664773E}" presName="node" presStyleLbl="node1" presStyleIdx="2" presStyleCnt="8">
        <dgm:presLayoutVars>
          <dgm:bulletEnabled val="1"/>
        </dgm:presLayoutVars>
      </dgm:prSet>
      <dgm:spPr/>
      <dgm:t>
        <a:bodyPr/>
        <a:lstStyle/>
        <a:p>
          <a:endParaRPr lang="en-US"/>
        </a:p>
      </dgm:t>
    </dgm:pt>
    <dgm:pt modelId="{505EE554-6A47-4D35-9203-83CFA7FE1172}" type="pres">
      <dgm:prSet presAssocID="{A6487020-7AD0-4B37-81DA-5C22C34AFBB2}" presName="sibTrans" presStyleLbl="sibTrans1D1" presStyleIdx="2" presStyleCnt="7"/>
      <dgm:spPr/>
      <dgm:t>
        <a:bodyPr/>
        <a:lstStyle/>
        <a:p>
          <a:endParaRPr lang="en-US"/>
        </a:p>
      </dgm:t>
    </dgm:pt>
    <dgm:pt modelId="{C03DCC97-68E9-4E51-994B-053976C4FA45}" type="pres">
      <dgm:prSet presAssocID="{A6487020-7AD0-4B37-81DA-5C22C34AFBB2}" presName="connectorText" presStyleLbl="sibTrans1D1" presStyleIdx="2" presStyleCnt="7"/>
      <dgm:spPr/>
      <dgm:t>
        <a:bodyPr/>
        <a:lstStyle/>
        <a:p>
          <a:endParaRPr lang="en-US"/>
        </a:p>
      </dgm:t>
    </dgm:pt>
    <dgm:pt modelId="{7E192B8B-7CE8-4CAF-956E-1F4C5E11E000}" type="pres">
      <dgm:prSet presAssocID="{FDB2B2D5-52C1-4A1D-BD9D-F3DDD7B85171}" presName="node" presStyleLbl="node1" presStyleIdx="3" presStyleCnt="8">
        <dgm:presLayoutVars>
          <dgm:bulletEnabled val="1"/>
        </dgm:presLayoutVars>
      </dgm:prSet>
      <dgm:spPr/>
      <dgm:t>
        <a:bodyPr/>
        <a:lstStyle/>
        <a:p>
          <a:endParaRPr lang="en-US"/>
        </a:p>
      </dgm:t>
    </dgm:pt>
    <dgm:pt modelId="{38CB91AD-C190-4DFA-9071-A119987C816F}" type="pres">
      <dgm:prSet presAssocID="{DD1713CE-D69A-436E-BF1D-86F49D847B77}" presName="sibTrans" presStyleLbl="sibTrans1D1" presStyleIdx="3" presStyleCnt="7"/>
      <dgm:spPr/>
      <dgm:t>
        <a:bodyPr/>
        <a:lstStyle/>
        <a:p>
          <a:endParaRPr lang="en-US"/>
        </a:p>
      </dgm:t>
    </dgm:pt>
    <dgm:pt modelId="{4FE7D597-EB2A-40D4-8CD7-82BFAA3C731D}" type="pres">
      <dgm:prSet presAssocID="{DD1713CE-D69A-436E-BF1D-86F49D847B77}" presName="connectorText" presStyleLbl="sibTrans1D1" presStyleIdx="3" presStyleCnt="7"/>
      <dgm:spPr/>
      <dgm:t>
        <a:bodyPr/>
        <a:lstStyle/>
        <a:p>
          <a:endParaRPr lang="en-US"/>
        </a:p>
      </dgm:t>
    </dgm:pt>
    <dgm:pt modelId="{C7FAD74D-BA29-4748-B8D0-7654495A1F6B}" type="pres">
      <dgm:prSet presAssocID="{9E9B60F9-633B-41BD-B42F-A53F18B747AD}" presName="node" presStyleLbl="node1" presStyleIdx="4" presStyleCnt="8">
        <dgm:presLayoutVars>
          <dgm:bulletEnabled val="1"/>
        </dgm:presLayoutVars>
      </dgm:prSet>
      <dgm:spPr/>
      <dgm:t>
        <a:bodyPr/>
        <a:lstStyle/>
        <a:p>
          <a:endParaRPr lang="en-US"/>
        </a:p>
      </dgm:t>
    </dgm:pt>
    <dgm:pt modelId="{22B23199-AFD6-40D4-9063-EBCF51CFDFA1}" type="pres">
      <dgm:prSet presAssocID="{4332569C-E05A-4D5E-A1CE-DDFE50EEF939}" presName="sibTrans" presStyleLbl="sibTrans1D1" presStyleIdx="4" presStyleCnt="7"/>
      <dgm:spPr/>
      <dgm:t>
        <a:bodyPr/>
        <a:lstStyle/>
        <a:p>
          <a:endParaRPr lang="en-US"/>
        </a:p>
      </dgm:t>
    </dgm:pt>
    <dgm:pt modelId="{93FA56EB-B856-42B8-A739-14165C030F36}" type="pres">
      <dgm:prSet presAssocID="{4332569C-E05A-4D5E-A1CE-DDFE50EEF939}" presName="connectorText" presStyleLbl="sibTrans1D1" presStyleIdx="4" presStyleCnt="7"/>
      <dgm:spPr/>
      <dgm:t>
        <a:bodyPr/>
        <a:lstStyle/>
        <a:p>
          <a:endParaRPr lang="en-US"/>
        </a:p>
      </dgm:t>
    </dgm:pt>
    <dgm:pt modelId="{15156CDA-9065-46B4-9B7C-420F302151CC}" type="pres">
      <dgm:prSet presAssocID="{CFE56123-7687-43E7-8ECE-F37946689065}" presName="node" presStyleLbl="node1" presStyleIdx="5" presStyleCnt="8">
        <dgm:presLayoutVars>
          <dgm:bulletEnabled val="1"/>
        </dgm:presLayoutVars>
      </dgm:prSet>
      <dgm:spPr/>
      <dgm:t>
        <a:bodyPr/>
        <a:lstStyle/>
        <a:p>
          <a:endParaRPr lang="en-US"/>
        </a:p>
      </dgm:t>
    </dgm:pt>
    <dgm:pt modelId="{0C85037B-C42C-401B-BB1C-716D4E6B4FF6}" type="pres">
      <dgm:prSet presAssocID="{ADEF3DF9-7655-445D-8EF2-CE4B17856B1E}" presName="sibTrans" presStyleLbl="sibTrans1D1" presStyleIdx="5" presStyleCnt="7"/>
      <dgm:spPr/>
      <dgm:t>
        <a:bodyPr/>
        <a:lstStyle/>
        <a:p>
          <a:endParaRPr lang="en-US"/>
        </a:p>
      </dgm:t>
    </dgm:pt>
    <dgm:pt modelId="{CF787168-6FFC-448C-AECE-3FAC798E4CE8}" type="pres">
      <dgm:prSet presAssocID="{ADEF3DF9-7655-445D-8EF2-CE4B17856B1E}" presName="connectorText" presStyleLbl="sibTrans1D1" presStyleIdx="5" presStyleCnt="7"/>
      <dgm:spPr/>
      <dgm:t>
        <a:bodyPr/>
        <a:lstStyle/>
        <a:p>
          <a:endParaRPr lang="en-US"/>
        </a:p>
      </dgm:t>
    </dgm:pt>
    <dgm:pt modelId="{AED74FDE-E170-4EC9-BA4B-76583F361D45}" type="pres">
      <dgm:prSet presAssocID="{FD2CC328-DEAD-476C-AA1D-B8BA325B369E}" presName="node" presStyleLbl="node1" presStyleIdx="6" presStyleCnt="8">
        <dgm:presLayoutVars>
          <dgm:bulletEnabled val="1"/>
        </dgm:presLayoutVars>
      </dgm:prSet>
      <dgm:spPr/>
      <dgm:t>
        <a:bodyPr/>
        <a:lstStyle/>
        <a:p>
          <a:endParaRPr lang="en-US"/>
        </a:p>
      </dgm:t>
    </dgm:pt>
    <dgm:pt modelId="{F3244AA9-92E1-4F0D-A0CA-F3A3940CF381}" type="pres">
      <dgm:prSet presAssocID="{E3F9311A-BE01-4EE2-871B-E0F5E9D2500D}" presName="sibTrans" presStyleLbl="sibTrans1D1" presStyleIdx="6" presStyleCnt="7"/>
      <dgm:spPr/>
      <dgm:t>
        <a:bodyPr/>
        <a:lstStyle/>
        <a:p>
          <a:endParaRPr lang="en-US"/>
        </a:p>
      </dgm:t>
    </dgm:pt>
    <dgm:pt modelId="{DE0880C7-9592-4C7E-94E0-A2F98805C192}" type="pres">
      <dgm:prSet presAssocID="{E3F9311A-BE01-4EE2-871B-E0F5E9D2500D}" presName="connectorText" presStyleLbl="sibTrans1D1" presStyleIdx="6" presStyleCnt="7"/>
      <dgm:spPr/>
      <dgm:t>
        <a:bodyPr/>
        <a:lstStyle/>
        <a:p>
          <a:endParaRPr lang="en-US"/>
        </a:p>
      </dgm:t>
    </dgm:pt>
    <dgm:pt modelId="{DFB897B3-58BB-4B8D-90C6-3B4CD6ACD523}" type="pres">
      <dgm:prSet presAssocID="{A5AD3C44-B3DE-4976-8EFD-1E7809049564}" presName="node" presStyleLbl="node1" presStyleIdx="7" presStyleCnt="8">
        <dgm:presLayoutVars>
          <dgm:bulletEnabled val="1"/>
        </dgm:presLayoutVars>
      </dgm:prSet>
      <dgm:spPr/>
      <dgm:t>
        <a:bodyPr/>
        <a:lstStyle/>
        <a:p>
          <a:endParaRPr lang="en-US"/>
        </a:p>
      </dgm:t>
    </dgm:pt>
  </dgm:ptLst>
  <dgm:cxnLst>
    <dgm:cxn modelId="{F83287FB-EF8D-48A9-A6C4-A306362E18E6}" type="presOf" srcId="{FDB2B2D5-52C1-4A1D-BD9D-F3DDD7B85171}" destId="{7E192B8B-7CE8-4CAF-956E-1F4C5E11E000}" srcOrd="0" destOrd="0" presId="urn:microsoft.com/office/officeart/2005/8/layout/bProcess3"/>
    <dgm:cxn modelId="{B97EA031-11F0-4872-B0C4-AB8F80F85F57}" srcId="{1B3933CF-A334-40D8-A54E-FA55E66CCFE8}" destId="{542BFBD0-EF92-4706-B8AC-A00B48BBB0C4}" srcOrd="1" destOrd="0" parTransId="{60781BE7-EF35-45DA-B5B1-DE6FB10473C8}" sibTransId="{939E68E6-584E-49BD-BECC-0A9B0138DF9A}"/>
    <dgm:cxn modelId="{26BB6D52-D7DB-4068-AE83-F4C0AFAFAEE4}" type="presOf" srcId="{ADEF3DF9-7655-445D-8EF2-CE4B17856B1E}" destId="{CF787168-6FFC-448C-AECE-3FAC798E4CE8}" srcOrd="1" destOrd="0" presId="urn:microsoft.com/office/officeart/2005/8/layout/bProcess3"/>
    <dgm:cxn modelId="{D1CD7BA0-D023-4232-914A-2502A340F5F3}" type="presOf" srcId="{A6487020-7AD0-4B37-81DA-5C22C34AFBB2}" destId="{505EE554-6A47-4D35-9203-83CFA7FE1172}" srcOrd="0" destOrd="0" presId="urn:microsoft.com/office/officeart/2005/8/layout/bProcess3"/>
    <dgm:cxn modelId="{9334A431-FD33-4518-94C4-D76284C314B0}" srcId="{1B3933CF-A334-40D8-A54E-FA55E66CCFE8}" destId="{A5AD3C44-B3DE-4976-8EFD-1E7809049564}" srcOrd="7" destOrd="0" parTransId="{E1F20863-A37B-4C83-B044-056DA1082286}" sibTransId="{A6560B71-0910-49D3-9DDA-FEA3ACF5023B}"/>
    <dgm:cxn modelId="{6128FA00-29D4-46E2-B3F3-FAAC219376D0}" type="presOf" srcId="{E3F9311A-BE01-4EE2-871B-E0F5E9D2500D}" destId="{DE0880C7-9592-4C7E-94E0-A2F98805C192}" srcOrd="1" destOrd="0" presId="urn:microsoft.com/office/officeart/2005/8/layout/bProcess3"/>
    <dgm:cxn modelId="{02C50B7C-0DB6-48CD-A635-475D21D19C34}" type="presOf" srcId="{5B6426BA-8095-4834-B1A8-83BDE664773E}" destId="{1011F210-5457-4FEE-BB6A-09D40FC84C99}" srcOrd="0" destOrd="0" presId="urn:microsoft.com/office/officeart/2005/8/layout/bProcess3"/>
    <dgm:cxn modelId="{28B45FFE-6145-424B-ACF0-0DF25B0CA37C}" type="presOf" srcId="{FD2CC328-DEAD-476C-AA1D-B8BA325B369E}" destId="{AED74FDE-E170-4EC9-BA4B-76583F361D45}" srcOrd="0" destOrd="0" presId="urn:microsoft.com/office/officeart/2005/8/layout/bProcess3"/>
    <dgm:cxn modelId="{32D6F934-3B00-4335-9372-CF06A4D176DF}" type="presOf" srcId="{4332569C-E05A-4D5E-A1CE-DDFE50EEF939}" destId="{93FA56EB-B856-42B8-A739-14165C030F36}" srcOrd="1" destOrd="0" presId="urn:microsoft.com/office/officeart/2005/8/layout/bProcess3"/>
    <dgm:cxn modelId="{55DCC183-A1D8-43D5-AA48-497847BCA4B7}" type="presOf" srcId="{4332569C-E05A-4D5E-A1CE-DDFE50EEF939}" destId="{22B23199-AFD6-40D4-9063-EBCF51CFDFA1}" srcOrd="0" destOrd="0" presId="urn:microsoft.com/office/officeart/2005/8/layout/bProcess3"/>
    <dgm:cxn modelId="{D0C1A405-7174-408D-B6DC-ED5A4BABAC19}" type="presOf" srcId="{542BFBD0-EF92-4706-B8AC-A00B48BBB0C4}" destId="{604AAE3D-0C34-4F7F-85CC-EA8962EA5B24}" srcOrd="0" destOrd="0" presId="urn:microsoft.com/office/officeart/2005/8/layout/bProcess3"/>
    <dgm:cxn modelId="{7FD280A6-DD97-4C30-B3FA-0D2C22B8A5F6}" type="presOf" srcId="{A6487020-7AD0-4B37-81DA-5C22C34AFBB2}" destId="{C03DCC97-68E9-4E51-994B-053976C4FA45}" srcOrd="1" destOrd="0" presId="urn:microsoft.com/office/officeart/2005/8/layout/bProcess3"/>
    <dgm:cxn modelId="{174FCFD5-96E6-4E76-96C4-E7E43AF4B230}" type="presOf" srcId="{C3034546-5FC7-4BFE-A4CC-EB54C1DA4810}" destId="{9B44D841-DD25-4911-BB45-991BBD384E8B}" srcOrd="0" destOrd="0" presId="urn:microsoft.com/office/officeart/2005/8/layout/bProcess3"/>
    <dgm:cxn modelId="{AB3B190F-5374-486D-A0D0-EA83D90E29B5}" type="presOf" srcId="{DD1713CE-D69A-436E-BF1D-86F49D847B77}" destId="{4FE7D597-EB2A-40D4-8CD7-82BFAA3C731D}" srcOrd="1" destOrd="0" presId="urn:microsoft.com/office/officeart/2005/8/layout/bProcess3"/>
    <dgm:cxn modelId="{215E4773-23EA-4C60-A8C8-437958E4F1FE}" srcId="{1B3933CF-A334-40D8-A54E-FA55E66CCFE8}" destId="{C3034546-5FC7-4BFE-A4CC-EB54C1DA4810}" srcOrd="0" destOrd="0" parTransId="{2D2DD016-DA01-498E-ABE6-4B4D6816F50D}" sibTransId="{CB3CA6D9-F5FD-4D07-8E14-20D560406370}"/>
    <dgm:cxn modelId="{F36BCEC5-B50E-47DA-BE37-1628B4C9519F}" type="presOf" srcId="{CB3CA6D9-F5FD-4D07-8E14-20D560406370}" destId="{2FC33C0A-F5D2-48EF-A79B-B846AE623FE0}" srcOrd="0" destOrd="0" presId="urn:microsoft.com/office/officeart/2005/8/layout/bProcess3"/>
    <dgm:cxn modelId="{832303ED-0694-44A0-8F96-A465AD8C18D5}" srcId="{1B3933CF-A334-40D8-A54E-FA55E66CCFE8}" destId="{5B6426BA-8095-4834-B1A8-83BDE664773E}" srcOrd="2" destOrd="0" parTransId="{0C6F192C-0ABE-46E8-BDEE-C09D1C270D39}" sibTransId="{A6487020-7AD0-4B37-81DA-5C22C34AFBB2}"/>
    <dgm:cxn modelId="{2768A495-F813-4698-A3CE-CC22BA82A15E}" type="presOf" srcId="{939E68E6-584E-49BD-BECC-0A9B0138DF9A}" destId="{198A63EA-E683-4A40-BF6B-66BC51D13377}" srcOrd="0" destOrd="0" presId="urn:microsoft.com/office/officeart/2005/8/layout/bProcess3"/>
    <dgm:cxn modelId="{0A6BEDF5-D348-41E7-AC4F-A399966D42A6}" type="presOf" srcId="{E3F9311A-BE01-4EE2-871B-E0F5E9D2500D}" destId="{F3244AA9-92E1-4F0D-A0CA-F3A3940CF381}" srcOrd="0" destOrd="0" presId="urn:microsoft.com/office/officeart/2005/8/layout/bProcess3"/>
    <dgm:cxn modelId="{7D087A1B-E95A-490F-8E05-B9F4AE08B8C3}" type="presOf" srcId="{A5AD3C44-B3DE-4976-8EFD-1E7809049564}" destId="{DFB897B3-58BB-4B8D-90C6-3B4CD6ACD523}" srcOrd="0" destOrd="0" presId="urn:microsoft.com/office/officeart/2005/8/layout/bProcess3"/>
    <dgm:cxn modelId="{3442F124-A41C-4E23-82E7-EC673D64738F}" type="presOf" srcId="{CFE56123-7687-43E7-8ECE-F37946689065}" destId="{15156CDA-9065-46B4-9B7C-420F302151CC}" srcOrd="0" destOrd="0" presId="urn:microsoft.com/office/officeart/2005/8/layout/bProcess3"/>
    <dgm:cxn modelId="{0BB2FB9E-A08C-47E1-BCE4-8EF8DFA6638D}" srcId="{1B3933CF-A334-40D8-A54E-FA55E66CCFE8}" destId="{CFE56123-7687-43E7-8ECE-F37946689065}" srcOrd="5" destOrd="0" parTransId="{4392ABD2-0BFD-4BD6-8FC0-316E65920CFD}" sibTransId="{ADEF3DF9-7655-445D-8EF2-CE4B17856B1E}"/>
    <dgm:cxn modelId="{859452E7-58A9-4760-BEF9-A423D36DD98E}" type="presOf" srcId="{DD1713CE-D69A-436E-BF1D-86F49D847B77}" destId="{38CB91AD-C190-4DFA-9071-A119987C816F}" srcOrd="0" destOrd="0" presId="urn:microsoft.com/office/officeart/2005/8/layout/bProcess3"/>
    <dgm:cxn modelId="{E7A5D935-3FA5-4DFD-B512-7971DA69372C}" srcId="{1B3933CF-A334-40D8-A54E-FA55E66CCFE8}" destId="{FD2CC328-DEAD-476C-AA1D-B8BA325B369E}" srcOrd="6" destOrd="0" parTransId="{84AA04FB-1C61-4F23-883D-9C051E98D696}" sibTransId="{E3F9311A-BE01-4EE2-871B-E0F5E9D2500D}"/>
    <dgm:cxn modelId="{209BD28D-B786-4A67-8E12-2D7E7FBFD36B}" type="presOf" srcId="{CB3CA6D9-F5FD-4D07-8E14-20D560406370}" destId="{F2AB3F7B-2EC5-414B-9A4B-3EE289D3ECC2}" srcOrd="1" destOrd="0" presId="urn:microsoft.com/office/officeart/2005/8/layout/bProcess3"/>
    <dgm:cxn modelId="{7EC9D216-1AD3-41C7-861D-869449E1919C}" type="presOf" srcId="{ADEF3DF9-7655-445D-8EF2-CE4B17856B1E}" destId="{0C85037B-C42C-401B-BB1C-716D4E6B4FF6}" srcOrd="0" destOrd="0" presId="urn:microsoft.com/office/officeart/2005/8/layout/bProcess3"/>
    <dgm:cxn modelId="{D1FFA406-ED43-4170-B164-9A6540FDF2F0}" srcId="{1B3933CF-A334-40D8-A54E-FA55E66CCFE8}" destId="{FDB2B2D5-52C1-4A1D-BD9D-F3DDD7B85171}" srcOrd="3" destOrd="0" parTransId="{50442F6B-6D2D-4959-9370-D7FF4324616E}" sibTransId="{DD1713CE-D69A-436E-BF1D-86F49D847B77}"/>
    <dgm:cxn modelId="{A75434F6-8C8A-41B8-BE7D-5F566F0728CF}" srcId="{1B3933CF-A334-40D8-A54E-FA55E66CCFE8}" destId="{9E9B60F9-633B-41BD-B42F-A53F18B747AD}" srcOrd="4" destOrd="0" parTransId="{6E589AEE-EE10-40C1-950A-834970D8A665}" sibTransId="{4332569C-E05A-4D5E-A1CE-DDFE50EEF939}"/>
    <dgm:cxn modelId="{733ECB65-5F0F-431C-A825-B76257EFA22A}" type="presOf" srcId="{9E9B60F9-633B-41BD-B42F-A53F18B747AD}" destId="{C7FAD74D-BA29-4748-B8D0-7654495A1F6B}" srcOrd="0" destOrd="0" presId="urn:microsoft.com/office/officeart/2005/8/layout/bProcess3"/>
    <dgm:cxn modelId="{969ABE82-04FC-4295-BB75-5CEA7CC5B5A0}" type="presOf" srcId="{1B3933CF-A334-40D8-A54E-FA55E66CCFE8}" destId="{88E699CC-C1F0-4AFC-B5CB-B6E70499C862}" srcOrd="0" destOrd="0" presId="urn:microsoft.com/office/officeart/2005/8/layout/bProcess3"/>
    <dgm:cxn modelId="{6B904F2B-D851-45DF-8D23-CEFE8F758A6B}" type="presOf" srcId="{939E68E6-584E-49BD-BECC-0A9B0138DF9A}" destId="{649248E9-BC2E-4880-8630-5B62BEE83044}" srcOrd="1" destOrd="0" presId="urn:microsoft.com/office/officeart/2005/8/layout/bProcess3"/>
    <dgm:cxn modelId="{2E376120-6A9B-455D-AA70-5086620E92DB}" type="presParOf" srcId="{88E699CC-C1F0-4AFC-B5CB-B6E70499C862}" destId="{9B44D841-DD25-4911-BB45-991BBD384E8B}" srcOrd="0" destOrd="0" presId="urn:microsoft.com/office/officeart/2005/8/layout/bProcess3"/>
    <dgm:cxn modelId="{3592A4DF-9FE6-434A-85CC-BAD0675F6C31}" type="presParOf" srcId="{88E699CC-C1F0-4AFC-B5CB-B6E70499C862}" destId="{2FC33C0A-F5D2-48EF-A79B-B846AE623FE0}" srcOrd="1" destOrd="0" presId="urn:microsoft.com/office/officeart/2005/8/layout/bProcess3"/>
    <dgm:cxn modelId="{8F8E82F9-DA3F-46AD-A6E1-1C502E708680}" type="presParOf" srcId="{2FC33C0A-F5D2-48EF-A79B-B846AE623FE0}" destId="{F2AB3F7B-2EC5-414B-9A4B-3EE289D3ECC2}" srcOrd="0" destOrd="0" presId="urn:microsoft.com/office/officeart/2005/8/layout/bProcess3"/>
    <dgm:cxn modelId="{2B3E8D3D-128A-4AAF-9248-5C7A3192A25D}" type="presParOf" srcId="{88E699CC-C1F0-4AFC-B5CB-B6E70499C862}" destId="{604AAE3D-0C34-4F7F-85CC-EA8962EA5B24}" srcOrd="2" destOrd="0" presId="urn:microsoft.com/office/officeart/2005/8/layout/bProcess3"/>
    <dgm:cxn modelId="{7D72EF59-B74E-4C58-967C-B9F03C3F3730}" type="presParOf" srcId="{88E699CC-C1F0-4AFC-B5CB-B6E70499C862}" destId="{198A63EA-E683-4A40-BF6B-66BC51D13377}" srcOrd="3" destOrd="0" presId="urn:microsoft.com/office/officeart/2005/8/layout/bProcess3"/>
    <dgm:cxn modelId="{21DC0990-BE18-4263-8AEB-7A61A0AFF867}" type="presParOf" srcId="{198A63EA-E683-4A40-BF6B-66BC51D13377}" destId="{649248E9-BC2E-4880-8630-5B62BEE83044}" srcOrd="0" destOrd="0" presId="urn:microsoft.com/office/officeart/2005/8/layout/bProcess3"/>
    <dgm:cxn modelId="{C6A4038A-9421-4870-8338-D9F5BC7759C7}" type="presParOf" srcId="{88E699CC-C1F0-4AFC-B5CB-B6E70499C862}" destId="{1011F210-5457-4FEE-BB6A-09D40FC84C99}" srcOrd="4" destOrd="0" presId="urn:microsoft.com/office/officeart/2005/8/layout/bProcess3"/>
    <dgm:cxn modelId="{D3F72EC3-ADF2-4072-8FB5-404D379701AF}" type="presParOf" srcId="{88E699CC-C1F0-4AFC-B5CB-B6E70499C862}" destId="{505EE554-6A47-4D35-9203-83CFA7FE1172}" srcOrd="5" destOrd="0" presId="urn:microsoft.com/office/officeart/2005/8/layout/bProcess3"/>
    <dgm:cxn modelId="{3A0E6B4C-544D-4F50-9019-B27DD4D5B79F}" type="presParOf" srcId="{505EE554-6A47-4D35-9203-83CFA7FE1172}" destId="{C03DCC97-68E9-4E51-994B-053976C4FA45}" srcOrd="0" destOrd="0" presId="urn:microsoft.com/office/officeart/2005/8/layout/bProcess3"/>
    <dgm:cxn modelId="{46FBA60D-8344-44DD-95F1-4116F3CC5F6E}" type="presParOf" srcId="{88E699CC-C1F0-4AFC-B5CB-B6E70499C862}" destId="{7E192B8B-7CE8-4CAF-956E-1F4C5E11E000}" srcOrd="6" destOrd="0" presId="urn:microsoft.com/office/officeart/2005/8/layout/bProcess3"/>
    <dgm:cxn modelId="{05DB920C-900B-49C0-B147-EB6D6BF514C2}" type="presParOf" srcId="{88E699CC-C1F0-4AFC-B5CB-B6E70499C862}" destId="{38CB91AD-C190-4DFA-9071-A119987C816F}" srcOrd="7" destOrd="0" presId="urn:microsoft.com/office/officeart/2005/8/layout/bProcess3"/>
    <dgm:cxn modelId="{F290AAEC-7734-46D0-B418-1F72ED205F11}" type="presParOf" srcId="{38CB91AD-C190-4DFA-9071-A119987C816F}" destId="{4FE7D597-EB2A-40D4-8CD7-82BFAA3C731D}" srcOrd="0" destOrd="0" presId="urn:microsoft.com/office/officeart/2005/8/layout/bProcess3"/>
    <dgm:cxn modelId="{30DA59BB-2F8D-4155-A40D-52EABEF88585}" type="presParOf" srcId="{88E699CC-C1F0-4AFC-B5CB-B6E70499C862}" destId="{C7FAD74D-BA29-4748-B8D0-7654495A1F6B}" srcOrd="8" destOrd="0" presId="urn:microsoft.com/office/officeart/2005/8/layout/bProcess3"/>
    <dgm:cxn modelId="{5AF32383-5790-4949-A9AE-50A49AF8D2EE}" type="presParOf" srcId="{88E699CC-C1F0-4AFC-B5CB-B6E70499C862}" destId="{22B23199-AFD6-40D4-9063-EBCF51CFDFA1}" srcOrd="9" destOrd="0" presId="urn:microsoft.com/office/officeart/2005/8/layout/bProcess3"/>
    <dgm:cxn modelId="{886DAA60-9C39-4299-80D5-9D94DD288A91}" type="presParOf" srcId="{22B23199-AFD6-40D4-9063-EBCF51CFDFA1}" destId="{93FA56EB-B856-42B8-A739-14165C030F36}" srcOrd="0" destOrd="0" presId="urn:microsoft.com/office/officeart/2005/8/layout/bProcess3"/>
    <dgm:cxn modelId="{54F03031-90F4-4432-BA7A-7CD85A39CEC3}" type="presParOf" srcId="{88E699CC-C1F0-4AFC-B5CB-B6E70499C862}" destId="{15156CDA-9065-46B4-9B7C-420F302151CC}" srcOrd="10" destOrd="0" presId="urn:microsoft.com/office/officeart/2005/8/layout/bProcess3"/>
    <dgm:cxn modelId="{C5CC45C7-F3D5-403E-87A3-93C6278454F3}" type="presParOf" srcId="{88E699CC-C1F0-4AFC-B5CB-B6E70499C862}" destId="{0C85037B-C42C-401B-BB1C-716D4E6B4FF6}" srcOrd="11" destOrd="0" presId="urn:microsoft.com/office/officeart/2005/8/layout/bProcess3"/>
    <dgm:cxn modelId="{005903DB-2261-4028-987A-56085115CFA2}" type="presParOf" srcId="{0C85037B-C42C-401B-BB1C-716D4E6B4FF6}" destId="{CF787168-6FFC-448C-AECE-3FAC798E4CE8}" srcOrd="0" destOrd="0" presId="urn:microsoft.com/office/officeart/2005/8/layout/bProcess3"/>
    <dgm:cxn modelId="{14F56599-A5E7-4DAB-B2DB-3F27C8280A73}" type="presParOf" srcId="{88E699CC-C1F0-4AFC-B5CB-B6E70499C862}" destId="{AED74FDE-E170-4EC9-BA4B-76583F361D45}" srcOrd="12" destOrd="0" presId="urn:microsoft.com/office/officeart/2005/8/layout/bProcess3"/>
    <dgm:cxn modelId="{8D6387A0-BEB3-427F-A752-3F101A853ECA}" type="presParOf" srcId="{88E699CC-C1F0-4AFC-B5CB-B6E70499C862}" destId="{F3244AA9-92E1-4F0D-A0CA-F3A3940CF381}" srcOrd="13" destOrd="0" presId="urn:microsoft.com/office/officeart/2005/8/layout/bProcess3"/>
    <dgm:cxn modelId="{5E690165-EE65-40C5-9497-D8ECA434BF93}" type="presParOf" srcId="{F3244AA9-92E1-4F0D-A0CA-F3A3940CF381}" destId="{DE0880C7-9592-4C7E-94E0-A2F98805C192}" srcOrd="0" destOrd="0" presId="urn:microsoft.com/office/officeart/2005/8/layout/bProcess3"/>
    <dgm:cxn modelId="{D7EF5E15-EED7-4569-B1B4-672B59B584AA}" type="presParOf" srcId="{88E699CC-C1F0-4AFC-B5CB-B6E70499C862}" destId="{DFB897B3-58BB-4B8D-90C6-3B4CD6ACD523}" srcOrd="14" destOrd="0" presId="urn:microsoft.com/office/officeart/2005/8/layout/b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DD5B95B-64EC-46F6-ADA3-59FC77004283}" type="doc">
      <dgm:prSet loTypeId="urn:microsoft.com/office/officeart/2005/8/layout/hProcess4" loCatId="process" qsTypeId="urn:microsoft.com/office/officeart/2005/8/quickstyle/simple1" qsCatId="simple" csTypeId="urn:microsoft.com/office/officeart/2005/8/colors/accent1_2" csCatId="accent1" phldr="1"/>
      <dgm:spPr/>
      <dgm:t>
        <a:bodyPr/>
        <a:lstStyle/>
        <a:p>
          <a:endParaRPr lang="en-US"/>
        </a:p>
      </dgm:t>
    </dgm:pt>
    <dgm:pt modelId="{D878BD0A-4E94-4E84-8452-35AFC870916E}">
      <dgm:prSet phldrT="[Texte]"/>
      <dgm:spPr/>
      <dgm:t>
        <a:bodyPr/>
        <a:lstStyle/>
        <a:p>
          <a:r>
            <a:rPr lang="ar-DZ" dirty="0" smtClean="0"/>
            <a:t>01</a:t>
          </a:r>
          <a:endParaRPr lang="en-US" dirty="0"/>
        </a:p>
      </dgm:t>
    </dgm:pt>
    <dgm:pt modelId="{0AE485A3-CE72-48FB-8296-E7538FF650A8}" type="parTrans" cxnId="{C1DCF6C0-665A-4149-8243-D4C5C5FFC917}">
      <dgm:prSet/>
      <dgm:spPr/>
      <dgm:t>
        <a:bodyPr/>
        <a:lstStyle/>
        <a:p>
          <a:endParaRPr lang="en-US"/>
        </a:p>
      </dgm:t>
    </dgm:pt>
    <dgm:pt modelId="{0CA6322A-73D4-4694-B207-E29C9E5421FB}" type="sibTrans" cxnId="{C1DCF6C0-665A-4149-8243-D4C5C5FFC917}">
      <dgm:prSet/>
      <dgm:spPr/>
      <dgm:t>
        <a:bodyPr/>
        <a:lstStyle/>
        <a:p>
          <a:endParaRPr lang="en-US"/>
        </a:p>
      </dgm:t>
    </dgm:pt>
    <dgm:pt modelId="{26A75C82-8C2B-4CC7-B0B4-07263978C147}">
      <dgm:prSet phldrT="[Texte]"/>
      <dgm:spPr/>
      <dgm:t>
        <a:bodyPr/>
        <a:lstStyle/>
        <a:p>
          <a:pPr algn="ctr" rtl="1"/>
          <a:r>
            <a:rPr lang="ar-DZ" b="1" dirty="0" smtClean="0">
              <a:latin typeface="Sakkal Majalla" pitchFamily="2" charset="-78"/>
              <a:cs typeface="Sakkal Majalla" pitchFamily="2" charset="-78"/>
            </a:rPr>
            <a:t>طلب التكوين</a:t>
          </a:r>
          <a:endParaRPr lang="en-US" b="1" dirty="0">
            <a:latin typeface="Sakkal Majalla" pitchFamily="2" charset="-78"/>
            <a:cs typeface="Sakkal Majalla" pitchFamily="2" charset="-78"/>
          </a:endParaRPr>
        </a:p>
      </dgm:t>
    </dgm:pt>
    <dgm:pt modelId="{BD4B36B6-8487-466B-B136-BCA3C6CB3721}" type="parTrans" cxnId="{443BDC8A-5CCE-426E-8C2E-CF0DBA7FDC70}">
      <dgm:prSet/>
      <dgm:spPr/>
      <dgm:t>
        <a:bodyPr/>
        <a:lstStyle/>
        <a:p>
          <a:endParaRPr lang="en-US"/>
        </a:p>
      </dgm:t>
    </dgm:pt>
    <dgm:pt modelId="{69E84CC2-0819-41DB-AC59-B655A9EE019C}" type="sibTrans" cxnId="{443BDC8A-5CCE-426E-8C2E-CF0DBA7FDC70}">
      <dgm:prSet/>
      <dgm:spPr/>
      <dgm:t>
        <a:bodyPr/>
        <a:lstStyle/>
        <a:p>
          <a:endParaRPr lang="en-US"/>
        </a:p>
      </dgm:t>
    </dgm:pt>
    <dgm:pt modelId="{56B4CEF4-DEAB-4EBC-872C-AF4B4525BA2E}">
      <dgm:prSet phldrT="[Texte]" custT="1"/>
      <dgm:spPr/>
      <dgm:t>
        <a:bodyPr/>
        <a:lstStyle/>
        <a:p>
          <a:pPr algn="ctr" rtl="1"/>
          <a:r>
            <a:rPr lang="ar-DZ" sz="2000" b="1" dirty="0" smtClean="0">
              <a:latin typeface="Sakkal Majalla" pitchFamily="2" charset="-78"/>
              <a:cs typeface="Sakkal Majalla" pitchFamily="2" charset="-78"/>
            </a:rPr>
            <a:t>قيادة وتعديل</a:t>
          </a:r>
          <a:endParaRPr lang="en-US" sz="2000" b="1" dirty="0">
            <a:latin typeface="Sakkal Majalla" pitchFamily="2" charset="-78"/>
            <a:cs typeface="Sakkal Majalla" pitchFamily="2" charset="-78"/>
          </a:endParaRPr>
        </a:p>
      </dgm:t>
    </dgm:pt>
    <dgm:pt modelId="{7D33F9F3-AAFB-400C-81F2-A723847AE83B}" type="parTrans" cxnId="{43DC8C71-BF3A-450F-B915-B60672D7582C}">
      <dgm:prSet/>
      <dgm:spPr/>
      <dgm:t>
        <a:bodyPr/>
        <a:lstStyle/>
        <a:p>
          <a:endParaRPr lang="en-US"/>
        </a:p>
      </dgm:t>
    </dgm:pt>
    <dgm:pt modelId="{11D830BB-91FD-4815-9646-D9C4A3BB21E9}" type="sibTrans" cxnId="{43DC8C71-BF3A-450F-B915-B60672D7582C}">
      <dgm:prSet/>
      <dgm:spPr/>
      <dgm:t>
        <a:bodyPr/>
        <a:lstStyle/>
        <a:p>
          <a:endParaRPr lang="en-US"/>
        </a:p>
      </dgm:t>
    </dgm:pt>
    <dgm:pt modelId="{D57634FD-CF4D-426B-BD2E-F3BDD6BB3739}">
      <dgm:prSet phldrT="[Texte]"/>
      <dgm:spPr/>
      <dgm:t>
        <a:bodyPr/>
        <a:lstStyle/>
        <a:p>
          <a:r>
            <a:rPr lang="ar-DZ" dirty="0" smtClean="0"/>
            <a:t>06</a:t>
          </a:r>
          <a:endParaRPr lang="en-US" dirty="0"/>
        </a:p>
      </dgm:t>
    </dgm:pt>
    <dgm:pt modelId="{3936CF40-AFF4-4F01-BED0-2E7E4096C9B3}" type="parTrans" cxnId="{8EB33694-3784-4B45-8C54-EA79EBA9021D}">
      <dgm:prSet/>
      <dgm:spPr/>
      <dgm:t>
        <a:bodyPr/>
        <a:lstStyle/>
        <a:p>
          <a:endParaRPr lang="en-US"/>
        </a:p>
      </dgm:t>
    </dgm:pt>
    <dgm:pt modelId="{92221FCB-6B87-4CAC-AA49-CB4E83539FCA}" type="sibTrans" cxnId="{8EB33694-3784-4B45-8C54-EA79EBA9021D}">
      <dgm:prSet/>
      <dgm:spPr/>
      <dgm:t>
        <a:bodyPr/>
        <a:lstStyle/>
        <a:p>
          <a:endParaRPr lang="en-US"/>
        </a:p>
      </dgm:t>
    </dgm:pt>
    <dgm:pt modelId="{CD29100E-0229-47DE-9FC3-4273EFD0DACE}">
      <dgm:prSet phldrT="[Texte]" custT="1"/>
      <dgm:spPr/>
      <dgm:t>
        <a:bodyPr/>
        <a:lstStyle/>
        <a:p>
          <a:pPr algn="ctr" rtl="1"/>
          <a:r>
            <a:rPr lang="ar-DZ" sz="2000" b="1" dirty="0" smtClean="0">
              <a:latin typeface="Sakkal Majalla" pitchFamily="2" charset="-78"/>
              <a:cs typeface="Sakkal Majalla" pitchFamily="2" charset="-78"/>
            </a:rPr>
            <a:t>تقويم النتائج</a:t>
          </a:r>
          <a:endParaRPr lang="en-US" sz="2000" b="1" dirty="0">
            <a:latin typeface="Sakkal Majalla" pitchFamily="2" charset="-78"/>
            <a:cs typeface="Sakkal Majalla" pitchFamily="2" charset="-78"/>
          </a:endParaRPr>
        </a:p>
      </dgm:t>
    </dgm:pt>
    <dgm:pt modelId="{F1B67D2F-E50D-4673-B902-B6E6C1F75BA7}" type="parTrans" cxnId="{8FB9A9AE-43DF-4189-8889-AD467D787A92}">
      <dgm:prSet/>
      <dgm:spPr/>
      <dgm:t>
        <a:bodyPr/>
        <a:lstStyle/>
        <a:p>
          <a:endParaRPr lang="en-US"/>
        </a:p>
      </dgm:t>
    </dgm:pt>
    <dgm:pt modelId="{2E4C7521-FA8D-4174-9BF2-B3F77ECECE9D}" type="sibTrans" cxnId="{8FB9A9AE-43DF-4189-8889-AD467D787A92}">
      <dgm:prSet/>
      <dgm:spPr/>
      <dgm:t>
        <a:bodyPr/>
        <a:lstStyle/>
        <a:p>
          <a:endParaRPr lang="en-US"/>
        </a:p>
      </dgm:t>
    </dgm:pt>
    <dgm:pt modelId="{A1A312AD-C781-49C6-873C-D4DA1F8F2357}">
      <dgm:prSet/>
      <dgm:spPr/>
      <dgm:t>
        <a:bodyPr/>
        <a:lstStyle/>
        <a:p>
          <a:r>
            <a:rPr lang="ar-DZ" dirty="0" smtClean="0"/>
            <a:t>02</a:t>
          </a:r>
          <a:endParaRPr lang="en-US" dirty="0"/>
        </a:p>
      </dgm:t>
    </dgm:pt>
    <dgm:pt modelId="{880FCA8E-12D7-48AD-ADBA-230B14557847}" type="parTrans" cxnId="{CC42AAE2-2101-44CD-96AC-242AA07182F4}">
      <dgm:prSet/>
      <dgm:spPr/>
      <dgm:t>
        <a:bodyPr/>
        <a:lstStyle/>
        <a:p>
          <a:endParaRPr lang="en-US"/>
        </a:p>
      </dgm:t>
    </dgm:pt>
    <dgm:pt modelId="{69D78CE6-EE87-4ECF-8C7A-6BF2BAF65077}" type="sibTrans" cxnId="{CC42AAE2-2101-44CD-96AC-242AA07182F4}">
      <dgm:prSet/>
      <dgm:spPr/>
      <dgm:t>
        <a:bodyPr/>
        <a:lstStyle/>
        <a:p>
          <a:endParaRPr lang="en-US"/>
        </a:p>
      </dgm:t>
    </dgm:pt>
    <dgm:pt modelId="{ABF42F8E-390D-44FD-A6F9-B54FEE6D78FE}">
      <dgm:prSet/>
      <dgm:spPr/>
      <dgm:t>
        <a:bodyPr/>
        <a:lstStyle/>
        <a:p>
          <a:r>
            <a:rPr lang="ar-DZ" dirty="0" smtClean="0"/>
            <a:t>03</a:t>
          </a:r>
          <a:endParaRPr lang="en-US" dirty="0"/>
        </a:p>
      </dgm:t>
    </dgm:pt>
    <dgm:pt modelId="{A2F87CCC-6EB2-48BE-89BD-060D2C037DCB}" type="parTrans" cxnId="{E7E9F530-0504-42AE-A39B-58808F19E5F9}">
      <dgm:prSet/>
      <dgm:spPr/>
      <dgm:t>
        <a:bodyPr/>
        <a:lstStyle/>
        <a:p>
          <a:endParaRPr lang="en-US"/>
        </a:p>
      </dgm:t>
    </dgm:pt>
    <dgm:pt modelId="{44003966-A50F-47B1-A973-547083B6ECC6}" type="sibTrans" cxnId="{E7E9F530-0504-42AE-A39B-58808F19E5F9}">
      <dgm:prSet/>
      <dgm:spPr/>
      <dgm:t>
        <a:bodyPr/>
        <a:lstStyle/>
        <a:p>
          <a:endParaRPr lang="en-US"/>
        </a:p>
      </dgm:t>
    </dgm:pt>
    <dgm:pt modelId="{CF3DF641-A173-4C31-8A4F-FF0CECE5759E}">
      <dgm:prSet/>
      <dgm:spPr/>
      <dgm:t>
        <a:bodyPr/>
        <a:lstStyle/>
        <a:p>
          <a:r>
            <a:rPr lang="ar-DZ" dirty="0" smtClean="0"/>
            <a:t>04</a:t>
          </a:r>
          <a:endParaRPr lang="en-US" dirty="0"/>
        </a:p>
      </dgm:t>
    </dgm:pt>
    <dgm:pt modelId="{54B9F477-EDCE-413B-970B-A087238AA72E}" type="parTrans" cxnId="{E4ADAF60-9495-4779-9203-9ECEEFB2692E}">
      <dgm:prSet/>
      <dgm:spPr/>
      <dgm:t>
        <a:bodyPr/>
        <a:lstStyle/>
        <a:p>
          <a:endParaRPr lang="en-US"/>
        </a:p>
      </dgm:t>
    </dgm:pt>
    <dgm:pt modelId="{852E8447-45ED-494A-A3FC-FBD8BEC37E1F}" type="sibTrans" cxnId="{E4ADAF60-9495-4779-9203-9ECEEFB2692E}">
      <dgm:prSet/>
      <dgm:spPr/>
      <dgm:t>
        <a:bodyPr/>
        <a:lstStyle/>
        <a:p>
          <a:endParaRPr lang="en-US"/>
        </a:p>
      </dgm:t>
    </dgm:pt>
    <dgm:pt modelId="{145BF533-A285-4376-8069-8227ABAB99ED}">
      <dgm:prSet/>
      <dgm:spPr/>
      <dgm:t>
        <a:bodyPr/>
        <a:lstStyle/>
        <a:p>
          <a:pPr rtl="1"/>
          <a:endParaRPr lang="en-US" dirty="0"/>
        </a:p>
      </dgm:t>
    </dgm:pt>
    <dgm:pt modelId="{D847BAAC-46C9-4B7B-8106-8747E9714C84}" type="parTrans" cxnId="{8C2E093F-F02C-4951-A734-F6C898AB26DB}">
      <dgm:prSet/>
      <dgm:spPr/>
      <dgm:t>
        <a:bodyPr/>
        <a:lstStyle/>
        <a:p>
          <a:endParaRPr lang="en-US"/>
        </a:p>
      </dgm:t>
    </dgm:pt>
    <dgm:pt modelId="{1320C703-094D-4C3E-86C1-C74EBEED333A}" type="sibTrans" cxnId="{8C2E093F-F02C-4951-A734-F6C898AB26DB}">
      <dgm:prSet/>
      <dgm:spPr/>
      <dgm:t>
        <a:bodyPr/>
        <a:lstStyle/>
        <a:p>
          <a:endParaRPr lang="en-US"/>
        </a:p>
      </dgm:t>
    </dgm:pt>
    <dgm:pt modelId="{8B825690-30F2-478E-818B-7D79114152EB}">
      <dgm:prSet/>
      <dgm:spPr/>
      <dgm:t>
        <a:bodyPr/>
        <a:lstStyle/>
        <a:p>
          <a:pPr algn="ctr" rtl="1"/>
          <a:r>
            <a:rPr lang="ar-DZ" b="1" dirty="0" smtClean="0">
              <a:latin typeface="Sakkal Majalla" pitchFamily="2" charset="-78"/>
              <a:cs typeface="Sakkal Majalla" pitchFamily="2" charset="-78"/>
            </a:rPr>
            <a:t>تصميم التكوين</a:t>
          </a:r>
          <a:endParaRPr lang="en-US" b="1" dirty="0">
            <a:latin typeface="Sakkal Majalla" pitchFamily="2" charset="-78"/>
            <a:cs typeface="Sakkal Majalla" pitchFamily="2" charset="-78"/>
          </a:endParaRPr>
        </a:p>
      </dgm:t>
    </dgm:pt>
    <dgm:pt modelId="{A89934BC-8E5E-4E15-AAE5-C37E8BECD283}" type="parTrans" cxnId="{90565ED4-F6F0-4EC9-B2CF-204B71DAFCFA}">
      <dgm:prSet/>
      <dgm:spPr/>
      <dgm:t>
        <a:bodyPr/>
        <a:lstStyle/>
        <a:p>
          <a:endParaRPr lang="en-US"/>
        </a:p>
      </dgm:t>
    </dgm:pt>
    <dgm:pt modelId="{3D8638B6-1E20-4953-900D-6DDC285CBB86}" type="sibTrans" cxnId="{90565ED4-F6F0-4EC9-B2CF-204B71DAFCFA}">
      <dgm:prSet/>
      <dgm:spPr/>
      <dgm:t>
        <a:bodyPr/>
        <a:lstStyle/>
        <a:p>
          <a:endParaRPr lang="en-US"/>
        </a:p>
      </dgm:t>
    </dgm:pt>
    <dgm:pt modelId="{555590E7-9343-413A-AA94-E3502A777B3C}">
      <dgm:prSet phldrT="[Texte]"/>
      <dgm:spPr/>
      <dgm:t>
        <a:bodyPr/>
        <a:lstStyle/>
        <a:p>
          <a:r>
            <a:rPr lang="ar-DZ" dirty="0" smtClean="0"/>
            <a:t>05</a:t>
          </a:r>
          <a:endParaRPr lang="en-US" dirty="0"/>
        </a:p>
      </dgm:t>
    </dgm:pt>
    <dgm:pt modelId="{C0CA46DD-6B28-4FA6-B681-C6B220E8880B}" type="sibTrans" cxnId="{7BB59697-671B-4CC9-BCB9-37B2B74F0193}">
      <dgm:prSet/>
      <dgm:spPr/>
      <dgm:t>
        <a:bodyPr/>
        <a:lstStyle/>
        <a:p>
          <a:endParaRPr lang="en-US"/>
        </a:p>
      </dgm:t>
    </dgm:pt>
    <dgm:pt modelId="{E7859BAA-34FF-4DD5-9C9D-46D452F0B43F}" type="parTrans" cxnId="{7BB59697-671B-4CC9-BCB9-37B2B74F0193}">
      <dgm:prSet/>
      <dgm:spPr/>
      <dgm:t>
        <a:bodyPr/>
        <a:lstStyle/>
        <a:p>
          <a:endParaRPr lang="en-US"/>
        </a:p>
      </dgm:t>
    </dgm:pt>
    <dgm:pt modelId="{5D4B5DB2-3A28-48DA-8477-828200EF5D61}">
      <dgm:prSet/>
      <dgm:spPr/>
      <dgm:t>
        <a:bodyPr/>
        <a:lstStyle/>
        <a:p>
          <a:pPr algn="ctr" rtl="1"/>
          <a:r>
            <a:rPr lang="ar-DZ" b="1" dirty="0" smtClean="0">
              <a:latin typeface="Sakkal Majalla" pitchFamily="2" charset="-78"/>
              <a:cs typeface="Sakkal Majalla" pitchFamily="2" charset="-78"/>
            </a:rPr>
            <a:t>تنفيذ المشروع</a:t>
          </a:r>
          <a:endParaRPr lang="en-US" b="1" dirty="0">
            <a:latin typeface="Sakkal Majalla" pitchFamily="2" charset="-78"/>
            <a:cs typeface="Sakkal Majalla" pitchFamily="2" charset="-78"/>
          </a:endParaRPr>
        </a:p>
      </dgm:t>
    </dgm:pt>
    <dgm:pt modelId="{9139BB5F-907A-480C-B074-5309B2D70BB9}" type="parTrans" cxnId="{2D021879-0709-41EB-A754-B7B3D5FE3397}">
      <dgm:prSet/>
      <dgm:spPr/>
      <dgm:t>
        <a:bodyPr/>
        <a:lstStyle/>
        <a:p>
          <a:endParaRPr lang="en-US"/>
        </a:p>
      </dgm:t>
    </dgm:pt>
    <dgm:pt modelId="{E0D36922-1FDE-4C26-A868-0EF43BE47402}" type="sibTrans" cxnId="{2D021879-0709-41EB-A754-B7B3D5FE3397}">
      <dgm:prSet/>
      <dgm:spPr/>
      <dgm:t>
        <a:bodyPr/>
        <a:lstStyle/>
        <a:p>
          <a:endParaRPr lang="en-US"/>
        </a:p>
      </dgm:t>
    </dgm:pt>
    <dgm:pt modelId="{E52A1B45-ED3F-4208-B5D8-17A52FF94F28}" type="pres">
      <dgm:prSet presAssocID="{EDD5B95B-64EC-46F6-ADA3-59FC77004283}" presName="Name0" presStyleCnt="0">
        <dgm:presLayoutVars>
          <dgm:dir val="rev"/>
          <dgm:animLvl val="lvl"/>
          <dgm:resizeHandles val="exact"/>
        </dgm:presLayoutVars>
      </dgm:prSet>
      <dgm:spPr/>
      <dgm:t>
        <a:bodyPr/>
        <a:lstStyle/>
        <a:p>
          <a:endParaRPr lang="en-US"/>
        </a:p>
      </dgm:t>
    </dgm:pt>
    <dgm:pt modelId="{0FBAF8F7-5D72-4F7D-A9BF-7622AB919933}" type="pres">
      <dgm:prSet presAssocID="{EDD5B95B-64EC-46F6-ADA3-59FC77004283}" presName="tSp" presStyleCnt="0"/>
      <dgm:spPr/>
    </dgm:pt>
    <dgm:pt modelId="{130B3726-CD81-4BDD-A394-DED03919B2B9}" type="pres">
      <dgm:prSet presAssocID="{EDD5B95B-64EC-46F6-ADA3-59FC77004283}" presName="bSp" presStyleCnt="0"/>
      <dgm:spPr/>
    </dgm:pt>
    <dgm:pt modelId="{8DFA6F62-1409-46FD-AD26-9FEF5AE11081}" type="pres">
      <dgm:prSet presAssocID="{EDD5B95B-64EC-46F6-ADA3-59FC77004283}" presName="process" presStyleCnt="0"/>
      <dgm:spPr/>
    </dgm:pt>
    <dgm:pt modelId="{6E5D4245-9EBD-4366-9823-35A4E5797641}" type="pres">
      <dgm:prSet presAssocID="{D878BD0A-4E94-4E84-8452-35AFC870916E}" presName="composite1" presStyleCnt="0"/>
      <dgm:spPr/>
    </dgm:pt>
    <dgm:pt modelId="{1BE90A9E-4BC9-4D9B-A1A6-E127AE906F00}" type="pres">
      <dgm:prSet presAssocID="{D878BD0A-4E94-4E84-8452-35AFC870916E}" presName="dummyNode1" presStyleLbl="node1" presStyleIdx="0" presStyleCnt="6"/>
      <dgm:spPr/>
    </dgm:pt>
    <dgm:pt modelId="{51AD650A-388A-44F1-B42F-869D8CC6391A}" type="pres">
      <dgm:prSet presAssocID="{D878BD0A-4E94-4E84-8452-35AFC870916E}" presName="childNode1" presStyleLbl="bgAcc1" presStyleIdx="0" presStyleCnt="6">
        <dgm:presLayoutVars>
          <dgm:bulletEnabled val="1"/>
        </dgm:presLayoutVars>
      </dgm:prSet>
      <dgm:spPr/>
      <dgm:t>
        <a:bodyPr/>
        <a:lstStyle/>
        <a:p>
          <a:endParaRPr lang="en-US"/>
        </a:p>
      </dgm:t>
    </dgm:pt>
    <dgm:pt modelId="{97DEE586-572A-4D55-B9E4-3CDAAF129C64}" type="pres">
      <dgm:prSet presAssocID="{D878BD0A-4E94-4E84-8452-35AFC870916E}" presName="childNode1tx" presStyleLbl="bgAcc1" presStyleIdx="0" presStyleCnt="6">
        <dgm:presLayoutVars>
          <dgm:bulletEnabled val="1"/>
        </dgm:presLayoutVars>
      </dgm:prSet>
      <dgm:spPr/>
      <dgm:t>
        <a:bodyPr/>
        <a:lstStyle/>
        <a:p>
          <a:endParaRPr lang="en-US"/>
        </a:p>
      </dgm:t>
    </dgm:pt>
    <dgm:pt modelId="{249681C7-21BC-49BF-90C2-0BC56CA7FEDA}" type="pres">
      <dgm:prSet presAssocID="{D878BD0A-4E94-4E84-8452-35AFC870916E}" presName="parentNode1" presStyleLbl="node1" presStyleIdx="0" presStyleCnt="6">
        <dgm:presLayoutVars>
          <dgm:chMax val="1"/>
          <dgm:bulletEnabled val="1"/>
        </dgm:presLayoutVars>
      </dgm:prSet>
      <dgm:spPr/>
      <dgm:t>
        <a:bodyPr/>
        <a:lstStyle/>
        <a:p>
          <a:endParaRPr lang="en-US"/>
        </a:p>
      </dgm:t>
    </dgm:pt>
    <dgm:pt modelId="{DC621945-275F-4156-AB84-1FC7BF4F4B38}" type="pres">
      <dgm:prSet presAssocID="{D878BD0A-4E94-4E84-8452-35AFC870916E}" presName="connSite1" presStyleCnt="0"/>
      <dgm:spPr/>
    </dgm:pt>
    <dgm:pt modelId="{A82FD9EC-C5FA-401B-9644-F6FFAEA63496}" type="pres">
      <dgm:prSet presAssocID="{0CA6322A-73D4-4694-B207-E29C9E5421FB}" presName="Name9" presStyleLbl="sibTrans2D1" presStyleIdx="0" presStyleCnt="5"/>
      <dgm:spPr/>
      <dgm:t>
        <a:bodyPr/>
        <a:lstStyle/>
        <a:p>
          <a:endParaRPr lang="en-US"/>
        </a:p>
      </dgm:t>
    </dgm:pt>
    <dgm:pt modelId="{E862F17A-7020-4B07-9341-D9906CABAA2D}" type="pres">
      <dgm:prSet presAssocID="{A1A312AD-C781-49C6-873C-D4DA1F8F2357}" presName="composite2" presStyleCnt="0"/>
      <dgm:spPr/>
    </dgm:pt>
    <dgm:pt modelId="{490F43BB-307B-4932-97AD-113149A00041}" type="pres">
      <dgm:prSet presAssocID="{A1A312AD-C781-49C6-873C-D4DA1F8F2357}" presName="dummyNode2" presStyleLbl="node1" presStyleIdx="0" presStyleCnt="6"/>
      <dgm:spPr/>
    </dgm:pt>
    <dgm:pt modelId="{2BEC382B-A311-46E6-9435-C91CBEB5999E}" type="pres">
      <dgm:prSet presAssocID="{A1A312AD-C781-49C6-873C-D4DA1F8F2357}" presName="childNode2" presStyleLbl="bgAcc1" presStyleIdx="1" presStyleCnt="6" custScaleY="141138">
        <dgm:presLayoutVars>
          <dgm:bulletEnabled val="1"/>
        </dgm:presLayoutVars>
      </dgm:prSet>
      <dgm:spPr/>
      <dgm:t>
        <a:bodyPr/>
        <a:lstStyle/>
        <a:p>
          <a:endParaRPr lang="en-US"/>
        </a:p>
      </dgm:t>
    </dgm:pt>
    <dgm:pt modelId="{1370FE23-F55C-4CC2-B2DA-B147F5790553}" type="pres">
      <dgm:prSet presAssocID="{A1A312AD-C781-49C6-873C-D4DA1F8F2357}" presName="childNode2tx" presStyleLbl="bgAcc1" presStyleIdx="1" presStyleCnt="6">
        <dgm:presLayoutVars>
          <dgm:bulletEnabled val="1"/>
        </dgm:presLayoutVars>
      </dgm:prSet>
      <dgm:spPr/>
      <dgm:t>
        <a:bodyPr/>
        <a:lstStyle/>
        <a:p>
          <a:endParaRPr lang="en-US"/>
        </a:p>
      </dgm:t>
    </dgm:pt>
    <dgm:pt modelId="{17FBD549-F074-46B2-9010-306E643B82CC}" type="pres">
      <dgm:prSet presAssocID="{A1A312AD-C781-49C6-873C-D4DA1F8F2357}" presName="parentNode2" presStyleLbl="node1" presStyleIdx="1" presStyleCnt="6">
        <dgm:presLayoutVars>
          <dgm:chMax val="0"/>
          <dgm:bulletEnabled val="1"/>
        </dgm:presLayoutVars>
      </dgm:prSet>
      <dgm:spPr/>
      <dgm:t>
        <a:bodyPr/>
        <a:lstStyle/>
        <a:p>
          <a:endParaRPr lang="en-US"/>
        </a:p>
      </dgm:t>
    </dgm:pt>
    <dgm:pt modelId="{6A8706B6-8298-4566-BA52-9CBE775027D7}" type="pres">
      <dgm:prSet presAssocID="{A1A312AD-C781-49C6-873C-D4DA1F8F2357}" presName="connSite2" presStyleCnt="0"/>
      <dgm:spPr/>
    </dgm:pt>
    <dgm:pt modelId="{1C70D525-0940-4334-9D1D-45202A3B0D2A}" type="pres">
      <dgm:prSet presAssocID="{69D78CE6-EE87-4ECF-8C7A-6BF2BAF65077}" presName="Name18" presStyleLbl="sibTrans2D1" presStyleIdx="1" presStyleCnt="5"/>
      <dgm:spPr/>
      <dgm:t>
        <a:bodyPr/>
        <a:lstStyle/>
        <a:p>
          <a:endParaRPr lang="en-US"/>
        </a:p>
      </dgm:t>
    </dgm:pt>
    <dgm:pt modelId="{4D2008D5-47EE-42F1-A804-A903AD07B65F}" type="pres">
      <dgm:prSet presAssocID="{ABF42F8E-390D-44FD-A6F9-B54FEE6D78FE}" presName="composite1" presStyleCnt="0"/>
      <dgm:spPr/>
    </dgm:pt>
    <dgm:pt modelId="{C97D950E-BDAF-4930-BDEB-A8912F073534}" type="pres">
      <dgm:prSet presAssocID="{ABF42F8E-390D-44FD-A6F9-B54FEE6D78FE}" presName="dummyNode1" presStyleLbl="node1" presStyleIdx="1" presStyleCnt="6"/>
      <dgm:spPr/>
    </dgm:pt>
    <dgm:pt modelId="{CC47EB30-C1F0-4225-ABE4-A511A41F604C}" type="pres">
      <dgm:prSet presAssocID="{ABF42F8E-390D-44FD-A6F9-B54FEE6D78FE}" presName="childNode1" presStyleLbl="bgAcc1" presStyleIdx="2" presStyleCnt="6">
        <dgm:presLayoutVars>
          <dgm:bulletEnabled val="1"/>
        </dgm:presLayoutVars>
      </dgm:prSet>
      <dgm:spPr/>
      <dgm:t>
        <a:bodyPr/>
        <a:lstStyle/>
        <a:p>
          <a:endParaRPr lang="en-US"/>
        </a:p>
      </dgm:t>
    </dgm:pt>
    <dgm:pt modelId="{D87A5D8F-E710-4CD9-9C53-CA1AE968DDA8}" type="pres">
      <dgm:prSet presAssocID="{ABF42F8E-390D-44FD-A6F9-B54FEE6D78FE}" presName="childNode1tx" presStyleLbl="bgAcc1" presStyleIdx="2" presStyleCnt="6">
        <dgm:presLayoutVars>
          <dgm:bulletEnabled val="1"/>
        </dgm:presLayoutVars>
      </dgm:prSet>
      <dgm:spPr/>
      <dgm:t>
        <a:bodyPr/>
        <a:lstStyle/>
        <a:p>
          <a:endParaRPr lang="en-US"/>
        </a:p>
      </dgm:t>
    </dgm:pt>
    <dgm:pt modelId="{2D0C4A1F-C00C-4C60-BF8F-E8141E7E1F16}" type="pres">
      <dgm:prSet presAssocID="{ABF42F8E-390D-44FD-A6F9-B54FEE6D78FE}" presName="parentNode1" presStyleLbl="node1" presStyleIdx="2" presStyleCnt="6">
        <dgm:presLayoutVars>
          <dgm:chMax val="1"/>
          <dgm:bulletEnabled val="1"/>
        </dgm:presLayoutVars>
      </dgm:prSet>
      <dgm:spPr/>
      <dgm:t>
        <a:bodyPr/>
        <a:lstStyle/>
        <a:p>
          <a:endParaRPr lang="en-US"/>
        </a:p>
      </dgm:t>
    </dgm:pt>
    <dgm:pt modelId="{F73FE236-3393-4623-B0D7-ACD7FD704583}" type="pres">
      <dgm:prSet presAssocID="{ABF42F8E-390D-44FD-A6F9-B54FEE6D78FE}" presName="connSite1" presStyleCnt="0"/>
      <dgm:spPr/>
    </dgm:pt>
    <dgm:pt modelId="{2EA31F6D-E22F-4CBB-95CA-23B36FEC7CAC}" type="pres">
      <dgm:prSet presAssocID="{44003966-A50F-47B1-A973-547083B6ECC6}" presName="Name9" presStyleLbl="sibTrans2D1" presStyleIdx="2" presStyleCnt="5"/>
      <dgm:spPr/>
      <dgm:t>
        <a:bodyPr/>
        <a:lstStyle/>
        <a:p>
          <a:endParaRPr lang="en-US"/>
        </a:p>
      </dgm:t>
    </dgm:pt>
    <dgm:pt modelId="{BD382D95-DF7D-4E21-B3D2-C1DEE2EA25B6}" type="pres">
      <dgm:prSet presAssocID="{CF3DF641-A173-4C31-8A4F-FF0CECE5759E}" presName="composite2" presStyleCnt="0"/>
      <dgm:spPr/>
    </dgm:pt>
    <dgm:pt modelId="{3FE184B7-E963-493C-8FC1-419099F4AA0C}" type="pres">
      <dgm:prSet presAssocID="{CF3DF641-A173-4C31-8A4F-FF0CECE5759E}" presName="dummyNode2" presStyleLbl="node1" presStyleIdx="2" presStyleCnt="6"/>
      <dgm:spPr/>
    </dgm:pt>
    <dgm:pt modelId="{B68149C9-FF92-4803-8B98-0B676C1FD255}" type="pres">
      <dgm:prSet presAssocID="{CF3DF641-A173-4C31-8A4F-FF0CECE5759E}" presName="childNode2" presStyleLbl="bgAcc1" presStyleIdx="3" presStyleCnt="6" custLinFactNeighborX="3554" custLinFactNeighborY="-234">
        <dgm:presLayoutVars>
          <dgm:bulletEnabled val="1"/>
        </dgm:presLayoutVars>
      </dgm:prSet>
      <dgm:spPr/>
      <dgm:t>
        <a:bodyPr/>
        <a:lstStyle/>
        <a:p>
          <a:endParaRPr lang="en-US"/>
        </a:p>
      </dgm:t>
    </dgm:pt>
    <dgm:pt modelId="{27A94BEC-3B5D-4D0F-9B56-CEF2B5D5EBA8}" type="pres">
      <dgm:prSet presAssocID="{CF3DF641-A173-4C31-8A4F-FF0CECE5759E}" presName="childNode2tx" presStyleLbl="bgAcc1" presStyleIdx="3" presStyleCnt="6">
        <dgm:presLayoutVars>
          <dgm:bulletEnabled val="1"/>
        </dgm:presLayoutVars>
      </dgm:prSet>
      <dgm:spPr/>
      <dgm:t>
        <a:bodyPr/>
        <a:lstStyle/>
        <a:p>
          <a:endParaRPr lang="en-US"/>
        </a:p>
      </dgm:t>
    </dgm:pt>
    <dgm:pt modelId="{7CDF2881-3B89-4532-B933-E7764DA420EB}" type="pres">
      <dgm:prSet presAssocID="{CF3DF641-A173-4C31-8A4F-FF0CECE5759E}" presName="parentNode2" presStyleLbl="node1" presStyleIdx="3" presStyleCnt="6">
        <dgm:presLayoutVars>
          <dgm:chMax val="0"/>
          <dgm:bulletEnabled val="1"/>
        </dgm:presLayoutVars>
      </dgm:prSet>
      <dgm:spPr/>
      <dgm:t>
        <a:bodyPr/>
        <a:lstStyle/>
        <a:p>
          <a:endParaRPr lang="en-US"/>
        </a:p>
      </dgm:t>
    </dgm:pt>
    <dgm:pt modelId="{197FD03D-A897-47C9-92B6-1DAE26EFCE16}" type="pres">
      <dgm:prSet presAssocID="{CF3DF641-A173-4C31-8A4F-FF0CECE5759E}" presName="connSite2" presStyleCnt="0"/>
      <dgm:spPr/>
    </dgm:pt>
    <dgm:pt modelId="{5DC9E748-4C5D-4FB8-9828-5F34C40A87E0}" type="pres">
      <dgm:prSet presAssocID="{852E8447-45ED-494A-A3FC-FBD8BEC37E1F}" presName="Name18" presStyleLbl="sibTrans2D1" presStyleIdx="3" presStyleCnt="5"/>
      <dgm:spPr/>
      <dgm:t>
        <a:bodyPr/>
        <a:lstStyle/>
        <a:p>
          <a:endParaRPr lang="en-US"/>
        </a:p>
      </dgm:t>
    </dgm:pt>
    <dgm:pt modelId="{73E910EA-5514-4843-9E5D-5EA3E13F5739}" type="pres">
      <dgm:prSet presAssocID="{555590E7-9343-413A-AA94-E3502A777B3C}" presName="composite1" presStyleCnt="0"/>
      <dgm:spPr/>
    </dgm:pt>
    <dgm:pt modelId="{21703AB2-4EC9-4199-B580-926E030B16B4}" type="pres">
      <dgm:prSet presAssocID="{555590E7-9343-413A-AA94-E3502A777B3C}" presName="dummyNode1" presStyleLbl="node1" presStyleIdx="3" presStyleCnt="6"/>
      <dgm:spPr/>
    </dgm:pt>
    <dgm:pt modelId="{96EF6FA8-4EEA-47A9-86AB-DCE1DC69D5B7}" type="pres">
      <dgm:prSet presAssocID="{555590E7-9343-413A-AA94-E3502A777B3C}" presName="childNode1" presStyleLbl="bgAcc1" presStyleIdx="4" presStyleCnt="6">
        <dgm:presLayoutVars>
          <dgm:bulletEnabled val="1"/>
        </dgm:presLayoutVars>
      </dgm:prSet>
      <dgm:spPr/>
      <dgm:t>
        <a:bodyPr/>
        <a:lstStyle/>
        <a:p>
          <a:endParaRPr lang="en-US"/>
        </a:p>
      </dgm:t>
    </dgm:pt>
    <dgm:pt modelId="{604354BB-D49E-4ACC-85D3-CA1726F19215}" type="pres">
      <dgm:prSet presAssocID="{555590E7-9343-413A-AA94-E3502A777B3C}" presName="childNode1tx" presStyleLbl="bgAcc1" presStyleIdx="4" presStyleCnt="6">
        <dgm:presLayoutVars>
          <dgm:bulletEnabled val="1"/>
        </dgm:presLayoutVars>
      </dgm:prSet>
      <dgm:spPr/>
      <dgm:t>
        <a:bodyPr/>
        <a:lstStyle/>
        <a:p>
          <a:endParaRPr lang="en-US"/>
        </a:p>
      </dgm:t>
    </dgm:pt>
    <dgm:pt modelId="{8BD4B3D8-F282-406B-8AB3-741858C6F718}" type="pres">
      <dgm:prSet presAssocID="{555590E7-9343-413A-AA94-E3502A777B3C}" presName="parentNode1" presStyleLbl="node1" presStyleIdx="4" presStyleCnt="6">
        <dgm:presLayoutVars>
          <dgm:chMax val="1"/>
          <dgm:bulletEnabled val="1"/>
        </dgm:presLayoutVars>
      </dgm:prSet>
      <dgm:spPr/>
      <dgm:t>
        <a:bodyPr/>
        <a:lstStyle/>
        <a:p>
          <a:endParaRPr lang="en-US"/>
        </a:p>
      </dgm:t>
    </dgm:pt>
    <dgm:pt modelId="{CBCC9739-4FBF-4C3B-AD97-8F0D444659AF}" type="pres">
      <dgm:prSet presAssocID="{555590E7-9343-413A-AA94-E3502A777B3C}" presName="connSite1" presStyleCnt="0"/>
      <dgm:spPr/>
    </dgm:pt>
    <dgm:pt modelId="{A37B6ABD-4F29-4246-8743-FF9322CA7385}" type="pres">
      <dgm:prSet presAssocID="{C0CA46DD-6B28-4FA6-B681-C6B220E8880B}" presName="Name9" presStyleLbl="sibTrans2D1" presStyleIdx="4" presStyleCnt="5"/>
      <dgm:spPr/>
      <dgm:t>
        <a:bodyPr/>
        <a:lstStyle/>
        <a:p>
          <a:endParaRPr lang="en-US"/>
        </a:p>
      </dgm:t>
    </dgm:pt>
    <dgm:pt modelId="{92283A62-BAEA-469B-963D-A38C3115F00B}" type="pres">
      <dgm:prSet presAssocID="{D57634FD-CF4D-426B-BD2E-F3BDD6BB3739}" presName="composite2" presStyleCnt="0"/>
      <dgm:spPr/>
    </dgm:pt>
    <dgm:pt modelId="{0396815C-ED76-4FC2-B88D-7705927C8F3E}" type="pres">
      <dgm:prSet presAssocID="{D57634FD-CF4D-426B-BD2E-F3BDD6BB3739}" presName="dummyNode2" presStyleLbl="node1" presStyleIdx="4" presStyleCnt="6"/>
      <dgm:spPr/>
    </dgm:pt>
    <dgm:pt modelId="{D1F9F45E-BBC1-4A61-8982-9B545071B070}" type="pres">
      <dgm:prSet presAssocID="{D57634FD-CF4D-426B-BD2E-F3BDD6BB3739}" presName="childNode2" presStyleLbl="bgAcc1" presStyleIdx="5" presStyleCnt="6" custLinFactNeighborX="-17297" custLinFactNeighborY="21006">
        <dgm:presLayoutVars>
          <dgm:bulletEnabled val="1"/>
        </dgm:presLayoutVars>
      </dgm:prSet>
      <dgm:spPr/>
      <dgm:t>
        <a:bodyPr/>
        <a:lstStyle/>
        <a:p>
          <a:endParaRPr lang="en-US"/>
        </a:p>
      </dgm:t>
    </dgm:pt>
    <dgm:pt modelId="{D5085790-466F-43F6-8411-640EA660FA26}" type="pres">
      <dgm:prSet presAssocID="{D57634FD-CF4D-426B-BD2E-F3BDD6BB3739}" presName="childNode2tx" presStyleLbl="bgAcc1" presStyleIdx="5" presStyleCnt="6">
        <dgm:presLayoutVars>
          <dgm:bulletEnabled val="1"/>
        </dgm:presLayoutVars>
      </dgm:prSet>
      <dgm:spPr/>
      <dgm:t>
        <a:bodyPr/>
        <a:lstStyle/>
        <a:p>
          <a:endParaRPr lang="en-US"/>
        </a:p>
      </dgm:t>
    </dgm:pt>
    <dgm:pt modelId="{250FE59D-1201-4CB9-AA4E-6E5E6F3B886D}" type="pres">
      <dgm:prSet presAssocID="{D57634FD-CF4D-426B-BD2E-F3BDD6BB3739}" presName="parentNode2" presStyleLbl="node1" presStyleIdx="5" presStyleCnt="6">
        <dgm:presLayoutVars>
          <dgm:chMax val="0"/>
          <dgm:bulletEnabled val="1"/>
        </dgm:presLayoutVars>
      </dgm:prSet>
      <dgm:spPr/>
      <dgm:t>
        <a:bodyPr/>
        <a:lstStyle/>
        <a:p>
          <a:endParaRPr lang="en-US"/>
        </a:p>
      </dgm:t>
    </dgm:pt>
    <dgm:pt modelId="{8B2FE4A8-213F-4F45-9998-24ADEE9EDF8B}" type="pres">
      <dgm:prSet presAssocID="{D57634FD-CF4D-426B-BD2E-F3BDD6BB3739}" presName="connSite2" presStyleCnt="0"/>
      <dgm:spPr/>
    </dgm:pt>
  </dgm:ptLst>
  <dgm:cxnLst>
    <dgm:cxn modelId="{2D021879-0709-41EB-A754-B7B3D5FE3397}" srcId="{CF3DF641-A173-4C31-8A4F-FF0CECE5759E}" destId="{5D4B5DB2-3A28-48DA-8477-828200EF5D61}" srcOrd="0" destOrd="0" parTransId="{9139BB5F-907A-480C-B074-5309B2D70BB9}" sibTransId="{E0D36922-1FDE-4C26-A868-0EF43BE47402}"/>
    <dgm:cxn modelId="{70D6F200-E811-4A9C-BEB2-496A4253AD69}" type="presOf" srcId="{26A75C82-8C2B-4CC7-B0B4-07263978C147}" destId="{51AD650A-388A-44F1-B42F-869D8CC6391A}" srcOrd="0" destOrd="0" presId="urn:microsoft.com/office/officeart/2005/8/layout/hProcess4"/>
    <dgm:cxn modelId="{8C2E093F-F02C-4951-A734-F6C898AB26DB}" srcId="{A1A312AD-C781-49C6-873C-D4DA1F8F2357}" destId="{145BF533-A285-4376-8069-8227ABAB99ED}" srcOrd="0" destOrd="0" parTransId="{D847BAAC-46C9-4B7B-8106-8747E9714C84}" sibTransId="{1320C703-094D-4C3E-86C1-C74EBEED333A}"/>
    <dgm:cxn modelId="{098ADE7A-EDE2-46EE-A2F7-D6A9AEB10083}" type="presOf" srcId="{555590E7-9343-413A-AA94-E3502A777B3C}" destId="{8BD4B3D8-F282-406B-8AB3-741858C6F718}" srcOrd="0" destOrd="0" presId="urn:microsoft.com/office/officeart/2005/8/layout/hProcess4"/>
    <dgm:cxn modelId="{A0647054-BFD9-4D1E-8E51-013CA29DF7AB}" type="presOf" srcId="{145BF533-A285-4376-8069-8227ABAB99ED}" destId="{2BEC382B-A311-46E6-9435-C91CBEB5999E}" srcOrd="0" destOrd="0" presId="urn:microsoft.com/office/officeart/2005/8/layout/hProcess4"/>
    <dgm:cxn modelId="{37B4A3DF-E303-4786-A6AB-07BF2B09C201}" type="presOf" srcId="{EDD5B95B-64EC-46F6-ADA3-59FC77004283}" destId="{E52A1B45-ED3F-4208-B5D8-17A52FF94F28}" srcOrd="0" destOrd="0" presId="urn:microsoft.com/office/officeart/2005/8/layout/hProcess4"/>
    <dgm:cxn modelId="{655BF089-33AD-4252-B46D-BCE13F982C09}" type="presOf" srcId="{D57634FD-CF4D-426B-BD2E-F3BDD6BB3739}" destId="{250FE59D-1201-4CB9-AA4E-6E5E6F3B886D}" srcOrd="0" destOrd="0" presId="urn:microsoft.com/office/officeart/2005/8/layout/hProcess4"/>
    <dgm:cxn modelId="{443BDC8A-5CCE-426E-8C2E-CF0DBA7FDC70}" srcId="{D878BD0A-4E94-4E84-8452-35AFC870916E}" destId="{26A75C82-8C2B-4CC7-B0B4-07263978C147}" srcOrd="0" destOrd="0" parTransId="{BD4B36B6-8487-466B-B136-BCA3C6CB3721}" sibTransId="{69E84CC2-0819-41DB-AC59-B655A9EE019C}"/>
    <dgm:cxn modelId="{52951854-9516-4AC0-8BFF-48C2C85F3100}" type="presOf" srcId="{56B4CEF4-DEAB-4EBC-872C-AF4B4525BA2E}" destId="{604354BB-D49E-4ACC-85D3-CA1726F19215}" srcOrd="1" destOrd="0" presId="urn:microsoft.com/office/officeart/2005/8/layout/hProcess4"/>
    <dgm:cxn modelId="{94FBA97C-7A4E-4CE0-8A34-4A0F955ECD70}" type="presOf" srcId="{A1A312AD-C781-49C6-873C-D4DA1F8F2357}" destId="{17FBD549-F074-46B2-9010-306E643B82CC}" srcOrd="0" destOrd="0" presId="urn:microsoft.com/office/officeart/2005/8/layout/hProcess4"/>
    <dgm:cxn modelId="{5A0DA876-3921-46E8-A11B-E5FFADF3945C}" type="presOf" srcId="{5D4B5DB2-3A28-48DA-8477-828200EF5D61}" destId="{27A94BEC-3B5D-4D0F-9B56-CEF2B5D5EBA8}" srcOrd="1" destOrd="0" presId="urn:microsoft.com/office/officeart/2005/8/layout/hProcess4"/>
    <dgm:cxn modelId="{38E23E81-50C1-4251-8412-C925E159F3C5}" type="presOf" srcId="{8B825690-30F2-478E-818B-7D79114152EB}" destId="{D87A5D8F-E710-4CD9-9C53-CA1AE968DDA8}" srcOrd="1" destOrd="0" presId="urn:microsoft.com/office/officeart/2005/8/layout/hProcess4"/>
    <dgm:cxn modelId="{6CCCEE9B-8D4A-4025-9CC8-0D26C200EE63}" type="presOf" srcId="{D878BD0A-4E94-4E84-8452-35AFC870916E}" destId="{249681C7-21BC-49BF-90C2-0BC56CA7FEDA}" srcOrd="0" destOrd="0" presId="urn:microsoft.com/office/officeart/2005/8/layout/hProcess4"/>
    <dgm:cxn modelId="{E4ADAF60-9495-4779-9203-9ECEEFB2692E}" srcId="{EDD5B95B-64EC-46F6-ADA3-59FC77004283}" destId="{CF3DF641-A173-4C31-8A4F-FF0CECE5759E}" srcOrd="3" destOrd="0" parTransId="{54B9F477-EDCE-413B-970B-A087238AA72E}" sibTransId="{852E8447-45ED-494A-A3FC-FBD8BEC37E1F}"/>
    <dgm:cxn modelId="{60BCC01B-0B75-45CA-AD05-B020A3994716}" type="presOf" srcId="{26A75C82-8C2B-4CC7-B0B4-07263978C147}" destId="{97DEE586-572A-4D55-B9E4-3CDAAF129C64}" srcOrd="1" destOrd="0" presId="urn:microsoft.com/office/officeart/2005/8/layout/hProcess4"/>
    <dgm:cxn modelId="{CBEF60E7-A9D6-4333-AB43-58DB7B6D5F35}" type="presOf" srcId="{ABF42F8E-390D-44FD-A6F9-B54FEE6D78FE}" destId="{2D0C4A1F-C00C-4C60-BF8F-E8141E7E1F16}" srcOrd="0" destOrd="0" presId="urn:microsoft.com/office/officeart/2005/8/layout/hProcess4"/>
    <dgm:cxn modelId="{3EF3F839-D4E4-4077-A3C7-AADDBE691332}" type="presOf" srcId="{56B4CEF4-DEAB-4EBC-872C-AF4B4525BA2E}" destId="{96EF6FA8-4EEA-47A9-86AB-DCE1DC69D5B7}" srcOrd="0" destOrd="0" presId="urn:microsoft.com/office/officeart/2005/8/layout/hProcess4"/>
    <dgm:cxn modelId="{43DC8C71-BF3A-450F-B915-B60672D7582C}" srcId="{555590E7-9343-413A-AA94-E3502A777B3C}" destId="{56B4CEF4-DEAB-4EBC-872C-AF4B4525BA2E}" srcOrd="0" destOrd="0" parTransId="{7D33F9F3-AAFB-400C-81F2-A723847AE83B}" sibTransId="{11D830BB-91FD-4815-9646-D9C4A3BB21E9}"/>
    <dgm:cxn modelId="{D584C95A-FA0D-455F-AE03-B8EA42BA581D}" type="presOf" srcId="{8B825690-30F2-478E-818B-7D79114152EB}" destId="{CC47EB30-C1F0-4225-ABE4-A511A41F604C}" srcOrd="0" destOrd="0" presId="urn:microsoft.com/office/officeart/2005/8/layout/hProcess4"/>
    <dgm:cxn modelId="{18691A9D-766F-466A-B0F8-C7D9A3D55392}" type="presOf" srcId="{5D4B5DB2-3A28-48DA-8477-828200EF5D61}" destId="{B68149C9-FF92-4803-8B98-0B676C1FD255}" srcOrd="0" destOrd="0" presId="urn:microsoft.com/office/officeart/2005/8/layout/hProcess4"/>
    <dgm:cxn modelId="{663A8736-95F6-494F-A61D-ECDD03B283A4}" type="presOf" srcId="{CD29100E-0229-47DE-9FC3-4273EFD0DACE}" destId="{D5085790-466F-43F6-8411-640EA660FA26}" srcOrd="1" destOrd="0" presId="urn:microsoft.com/office/officeart/2005/8/layout/hProcess4"/>
    <dgm:cxn modelId="{C1DCF6C0-665A-4149-8243-D4C5C5FFC917}" srcId="{EDD5B95B-64EC-46F6-ADA3-59FC77004283}" destId="{D878BD0A-4E94-4E84-8452-35AFC870916E}" srcOrd="0" destOrd="0" parTransId="{0AE485A3-CE72-48FB-8296-E7538FF650A8}" sibTransId="{0CA6322A-73D4-4694-B207-E29C9E5421FB}"/>
    <dgm:cxn modelId="{8FB9A9AE-43DF-4189-8889-AD467D787A92}" srcId="{D57634FD-CF4D-426B-BD2E-F3BDD6BB3739}" destId="{CD29100E-0229-47DE-9FC3-4273EFD0DACE}" srcOrd="0" destOrd="0" parTransId="{F1B67D2F-E50D-4673-B902-B6E6C1F75BA7}" sibTransId="{2E4C7521-FA8D-4174-9BF2-B3F77ECECE9D}"/>
    <dgm:cxn modelId="{BB47556C-1097-408A-8900-4723F80A51F7}" type="presOf" srcId="{69D78CE6-EE87-4ECF-8C7A-6BF2BAF65077}" destId="{1C70D525-0940-4334-9D1D-45202A3B0D2A}" srcOrd="0" destOrd="0" presId="urn:microsoft.com/office/officeart/2005/8/layout/hProcess4"/>
    <dgm:cxn modelId="{32D6FA0C-26F2-401A-8681-6AE7A31C7E70}" type="presOf" srcId="{C0CA46DD-6B28-4FA6-B681-C6B220E8880B}" destId="{A37B6ABD-4F29-4246-8743-FF9322CA7385}" srcOrd="0" destOrd="0" presId="urn:microsoft.com/office/officeart/2005/8/layout/hProcess4"/>
    <dgm:cxn modelId="{CC42AAE2-2101-44CD-96AC-242AA07182F4}" srcId="{EDD5B95B-64EC-46F6-ADA3-59FC77004283}" destId="{A1A312AD-C781-49C6-873C-D4DA1F8F2357}" srcOrd="1" destOrd="0" parTransId="{880FCA8E-12D7-48AD-ADBA-230B14557847}" sibTransId="{69D78CE6-EE87-4ECF-8C7A-6BF2BAF65077}"/>
    <dgm:cxn modelId="{81E1B6D4-003A-4D15-A637-4965F09D3DAB}" type="presOf" srcId="{44003966-A50F-47B1-A973-547083B6ECC6}" destId="{2EA31F6D-E22F-4CBB-95CA-23B36FEC7CAC}" srcOrd="0" destOrd="0" presId="urn:microsoft.com/office/officeart/2005/8/layout/hProcess4"/>
    <dgm:cxn modelId="{7BB59697-671B-4CC9-BCB9-37B2B74F0193}" srcId="{EDD5B95B-64EC-46F6-ADA3-59FC77004283}" destId="{555590E7-9343-413A-AA94-E3502A777B3C}" srcOrd="4" destOrd="0" parTransId="{E7859BAA-34FF-4DD5-9C9D-46D452F0B43F}" sibTransId="{C0CA46DD-6B28-4FA6-B681-C6B220E8880B}"/>
    <dgm:cxn modelId="{E7E9F530-0504-42AE-A39B-58808F19E5F9}" srcId="{EDD5B95B-64EC-46F6-ADA3-59FC77004283}" destId="{ABF42F8E-390D-44FD-A6F9-B54FEE6D78FE}" srcOrd="2" destOrd="0" parTransId="{A2F87CCC-6EB2-48BE-89BD-060D2C037DCB}" sibTransId="{44003966-A50F-47B1-A973-547083B6ECC6}"/>
    <dgm:cxn modelId="{5AF8D5BA-E935-4117-B20B-8C88765A7BFD}" type="presOf" srcId="{CD29100E-0229-47DE-9FC3-4273EFD0DACE}" destId="{D1F9F45E-BBC1-4A61-8982-9B545071B070}" srcOrd="0" destOrd="0" presId="urn:microsoft.com/office/officeart/2005/8/layout/hProcess4"/>
    <dgm:cxn modelId="{90565ED4-F6F0-4EC9-B2CF-204B71DAFCFA}" srcId="{ABF42F8E-390D-44FD-A6F9-B54FEE6D78FE}" destId="{8B825690-30F2-478E-818B-7D79114152EB}" srcOrd="0" destOrd="0" parTransId="{A89934BC-8E5E-4E15-AAE5-C37E8BECD283}" sibTransId="{3D8638B6-1E20-4953-900D-6DDC285CBB86}"/>
    <dgm:cxn modelId="{E8BD6F0A-0CBE-4D66-93D5-0B86C1A90DBA}" type="presOf" srcId="{852E8447-45ED-494A-A3FC-FBD8BEC37E1F}" destId="{5DC9E748-4C5D-4FB8-9828-5F34C40A87E0}" srcOrd="0" destOrd="0" presId="urn:microsoft.com/office/officeart/2005/8/layout/hProcess4"/>
    <dgm:cxn modelId="{B4F361BB-C970-4147-B4C5-D51AAECBBF0A}" type="presOf" srcId="{CF3DF641-A173-4C31-8A4F-FF0CECE5759E}" destId="{7CDF2881-3B89-4532-B933-E7764DA420EB}" srcOrd="0" destOrd="0" presId="urn:microsoft.com/office/officeart/2005/8/layout/hProcess4"/>
    <dgm:cxn modelId="{42214F53-5EEC-48A9-B6E1-35319680D882}" type="presOf" srcId="{145BF533-A285-4376-8069-8227ABAB99ED}" destId="{1370FE23-F55C-4CC2-B2DA-B147F5790553}" srcOrd="1" destOrd="0" presId="urn:microsoft.com/office/officeart/2005/8/layout/hProcess4"/>
    <dgm:cxn modelId="{8EB33694-3784-4B45-8C54-EA79EBA9021D}" srcId="{EDD5B95B-64EC-46F6-ADA3-59FC77004283}" destId="{D57634FD-CF4D-426B-BD2E-F3BDD6BB3739}" srcOrd="5" destOrd="0" parTransId="{3936CF40-AFF4-4F01-BED0-2E7E4096C9B3}" sibTransId="{92221FCB-6B87-4CAC-AA49-CB4E83539FCA}"/>
    <dgm:cxn modelId="{EAAA9975-E910-49BC-90E1-27549E88F398}" type="presOf" srcId="{0CA6322A-73D4-4694-B207-E29C9E5421FB}" destId="{A82FD9EC-C5FA-401B-9644-F6FFAEA63496}" srcOrd="0" destOrd="0" presId="urn:microsoft.com/office/officeart/2005/8/layout/hProcess4"/>
    <dgm:cxn modelId="{7CCF3EF2-2AFF-471A-B2B0-ED03EED3C569}" type="presParOf" srcId="{E52A1B45-ED3F-4208-B5D8-17A52FF94F28}" destId="{0FBAF8F7-5D72-4F7D-A9BF-7622AB919933}" srcOrd="0" destOrd="0" presId="urn:microsoft.com/office/officeart/2005/8/layout/hProcess4"/>
    <dgm:cxn modelId="{84BBB400-64DE-4DA6-B45D-D7C8F8B5BE87}" type="presParOf" srcId="{E52A1B45-ED3F-4208-B5D8-17A52FF94F28}" destId="{130B3726-CD81-4BDD-A394-DED03919B2B9}" srcOrd="1" destOrd="0" presId="urn:microsoft.com/office/officeart/2005/8/layout/hProcess4"/>
    <dgm:cxn modelId="{F5B470EC-45DA-466A-A953-0D45E93265A8}" type="presParOf" srcId="{E52A1B45-ED3F-4208-B5D8-17A52FF94F28}" destId="{8DFA6F62-1409-46FD-AD26-9FEF5AE11081}" srcOrd="2" destOrd="0" presId="urn:microsoft.com/office/officeart/2005/8/layout/hProcess4"/>
    <dgm:cxn modelId="{747B5105-BBFF-4BB1-9406-4FFA63C823D1}" type="presParOf" srcId="{8DFA6F62-1409-46FD-AD26-9FEF5AE11081}" destId="{6E5D4245-9EBD-4366-9823-35A4E5797641}" srcOrd="0" destOrd="0" presId="urn:microsoft.com/office/officeart/2005/8/layout/hProcess4"/>
    <dgm:cxn modelId="{7F2572CB-606C-4011-B120-FEBC5E01D091}" type="presParOf" srcId="{6E5D4245-9EBD-4366-9823-35A4E5797641}" destId="{1BE90A9E-4BC9-4D9B-A1A6-E127AE906F00}" srcOrd="0" destOrd="0" presId="urn:microsoft.com/office/officeart/2005/8/layout/hProcess4"/>
    <dgm:cxn modelId="{59BFCB85-D1FB-47A8-8AE1-B96498DCA72A}" type="presParOf" srcId="{6E5D4245-9EBD-4366-9823-35A4E5797641}" destId="{51AD650A-388A-44F1-B42F-869D8CC6391A}" srcOrd="1" destOrd="0" presId="urn:microsoft.com/office/officeart/2005/8/layout/hProcess4"/>
    <dgm:cxn modelId="{2C559B01-4773-4AF8-AD98-EB70BFF373D4}" type="presParOf" srcId="{6E5D4245-9EBD-4366-9823-35A4E5797641}" destId="{97DEE586-572A-4D55-B9E4-3CDAAF129C64}" srcOrd="2" destOrd="0" presId="urn:microsoft.com/office/officeart/2005/8/layout/hProcess4"/>
    <dgm:cxn modelId="{2DE1B51F-05DB-4AA3-BCDA-34656A68F5C7}" type="presParOf" srcId="{6E5D4245-9EBD-4366-9823-35A4E5797641}" destId="{249681C7-21BC-49BF-90C2-0BC56CA7FEDA}" srcOrd="3" destOrd="0" presId="urn:microsoft.com/office/officeart/2005/8/layout/hProcess4"/>
    <dgm:cxn modelId="{56A7C9CB-EDA2-44EE-B359-226B448A4A28}" type="presParOf" srcId="{6E5D4245-9EBD-4366-9823-35A4E5797641}" destId="{DC621945-275F-4156-AB84-1FC7BF4F4B38}" srcOrd="4" destOrd="0" presId="urn:microsoft.com/office/officeart/2005/8/layout/hProcess4"/>
    <dgm:cxn modelId="{E2CFBBED-C1E1-49AB-82AF-2FCEB528B9E5}" type="presParOf" srcId="{8DFA6F62-1409-46FD-AD26-9FEF5AE11081}" destId="{A82FD9EC-C5FA-401B-9644-F6FFAEA63496}" srcOrd="1" destOrd="0" presId="urn:microsoft.com/office/officeart/2005/8/layout/hProcess4"/>
    <dgm:cxn modelId="{0CEF7760-DCE3-4B12-B9D3-1DB9764AF4C4}" type="presParOf" srcId="{8DFA6F62-1409-46FD-AD26-9FEF5AE11081}" destId="{E862F17A-7020-4B07-9341-D9906CABAA2D}" srcOrd="2" destOrd="0" presId="urn:microsoft.com/office/officeart/2005/8/layout/hProcess4"/>
    <dgm:cxn modelId="{E6126782-F522-4C4B-8D09-5E48BC22DF3B}" type="presParOf" srcId="{E862F17A-7020-4B07-9341-D9906CABAA2D}" destId="{490F43BB-307B-4932-97AD-113149A00041}" srcOrd="0" destOrd="0" presId="urn:microsoft.com/office/officeart/2005/8/layout/hProcess4"/>
    <dgm:cxn modelId="{8533F55F-66B8-44FB-9E43-D9B2DBC05187}" type="presParOf" srcId="{E862F17A-7020-4B07-9341-D9906CABAA2D}" destId="{2BEC382B-A311-46E6-9435-C91CBEB5999E}" srcOrd="1" destOrd="0" presId="urn:microsoft.com/office/officeart/2005/8/layout/hProcess4"/>
    <dgm:cxn modelId="{9CFBFD05-883B-4B95-9911-1D9C5D0B2528}" type="presParOf" srcId="{E862F17A-7020-4B07-9341-D9906CABAA2D}" destId="{1370FE23-F55C-4CC2-B2DA-B147F5790553}" srcOrd="2" destOrd="0" presId="urn:microsoft.com/office/officeart/2005/8/layout/hProcess4"/>
    <dgm:cxn modelId="{14AF3652-F255-409F-BA0F-0D2F3F1547EC}" type="presParOf" srcId="{E862F17A-7020-4B07-9341-D9906CABAA2D}" destId="{17FBD549-F074-46B2-9010-306E643B82CC}" srcOrd="3" destOrd="0" presId="urn:microsoft.com/office/officeart/2005/8/layout/hProcess4"/>
    <dgm:cxn modelId="{721CA6E4-F343-4B0C-B4F0-E20EC74A5FF6}" type="presParOf" srcId="{E862F17A-7020-4B07-9341-D9906CABAA2D}" destId="{6A8706B6-8298-4566-BA52-9CBE775027D7}" srcOrd="4" destOrd="0" presId="urn:microsoft.com/office/officeart/2005/8/layout/hProcess4"/>
    <dgm:cxn modelId="{99B90D42-C050-46F2-A2DD-FD2AF8AD3CFF}" type="presParOf" srcId="{8DFA6F62-1409-46FD-AD26-9FEF5AE11081}" destId="{1C70D525-0940-4334-9D1D-45202A3B0D2A}" srcOrd="3" destOrd="0" presId="urn:microsoft.com/office/officeart/2005/8/layout/hProcess4"/>
    <dgm:cxn modelId="{C1BE54BF-A146-44F0-872E-8C04D3676712}" type="presParOf" srcId="{8DFA6F62-1409-46FD-AD26-9FEF5AE11081}" destId="{4D2008D5-47EE-42F1-A804-A903AD07B65F}" srcOrd="4" destOrd="0" presId="urn:microsoft.com/office/officeart/2005/8/layout/hProcess4"/>
    <dgm:cxn modelId="{1FEB9A53-516B-42EA-B0D6-A5702375BB07}" type="presParOf" srcId="{4D2008D5-47EE-42F1-A804-A903AD07B65F}" destId="{C97D950E-BDAF-4930-BDEB-A8912F073534}" srcOrd="0" destOrd="0" presId="urn:microsoft.com/office/officeart/2005/8/layout/hProcess4"/>
    <dgm:cxn modelId="{4B88BB6C-D1FB-4C9B-890A-60D6C9D648CC}" type="presParOf" srcId="{4D2008D5-47EE-42F1-A804-A903AD07B65F}" destId="{CC47EB30-C1F0-4225-ABE4-A511A41F604C}" srcOrd="1" destOrd="0" presId="urn:microsoft.com/office/officeart/2005/8/layout/hProcess4"/>
    <dgm:cxn modelId="{505B9B23-6886-4183-A238-D34C370543AD}" type="presParOf" srcId="{4D2008D5-47EE-42F1-A804-A903AD07B65F}" destId="{D87A5D8F-E710-4CD9-9C53-CA1AE968DDA8}" srcOrd="2" destOrd="0" presId="urn:microsoft.com/office/officeart/2005/8/layout/hProcess4"/>
    <dgm:cxn modelId="{3415D987-E048-4102-BBAE-DDA1924B8C31}" type="presParOf" srcId="{4D2008D5-47EE-42F1-A804-A903AD07B65F}" destId="{2D0C4A1F-C00C-4C60-BF8F-E8141E7E1F16}" srcOrd="3" destOrd="0" presId="urn:microsoft.com/office/officeart/2005/8/layout/hProcess4"/>
    <dgm:cxn modelId="{35140C2E-C02A-49F0-BF87-A239289EE1A2}" type="presParOf" srcId="{4D2008D5-47EE-42F1-A804-A903AD07B65F}" destId="{F73FE236-3393-4623-B0D7-ACD7FD704583}" srcOrd="4" destOrd="0" presId="urn:microsoft.com/office/officeart/2005/8/layout/hProcess4"/>
    <dgm:cxn modelId="{572E25A8-2C9E-4DFD-B641-D6D5732E9AA7}" type="presParOf" srcId="{8DFA6F62-1409-46FD-AD26-9FEF5AE11081}" destId="{2EA31F6D-E22F-4CBB-95CA-23B36FEC7CAC}" srcOrd="5" destOrd="0" presId="urn:microsoft.com/office/officeart/2005/8/layout/hProcess4"/>
    <dgm:cxn modelId="{0CDDDA3E-7A49-4105-B8A3-581997C330E7}" type="presParOf" srcId="{8DFA6F62-1409-46FD-AD26-9FEF5AE11081}" destId="{BD382D95-DF7D-4E21-B3D2-C1DEE2EA25B6}" srcOrd="6" destOrd="0" presId="urn:microsoft.com/office/officeart/2005/8/layout/hProcess4"/>
    <dgm:cxn modelId="{139759EB-C4F2-45EB-8F38-B1E511C20E81}" type="presParOf" srcId="{BD382D95-DF7D-4E21-B3D2-C1DEE2EA25B6}" destId="{3FE184B7-E963-493C-8FC1-419099F4AA0C}" srcOrd="0" destOrd="0" presId="urn:microsoft.com/office/officeart/2005/8/layout/hProcess4"/>
    <dgm:cxn modelId="{2F570F43-B653-4EBB-BF49-FCB6551B543A}" type="presParOf" srcId="{BD382D95-DF7D-4E21-B3D2-C1DEE2EA25B6}" destId="{B68149C9-FF92-4803-8B98-0B676C1FD255}" srcOrd="1" destOrd="0" presId="urn:microsoft.com/office/officeart/2005/8/layout/hProcess4"/>
    <dgm:cxn modelId="{BE7267CF-FE29-447A-AE89-B35FFA8B7C29}" type="presParOf" srcId="{BD382D95-DF7D-4E21-B3D2-C1DEE2EA25B6}" destId="{27A94BEC-3B5D-4D0F-9B56-CEF2B5D5EBA8}" srcOrd="2" destOrd="0" presId="urn:microsoft.com/office/officeart/2005/8/layout/hProcess4"/>
    <dgm:cxn modelId="{B906CFBA-1955-4EAA-80F4-35189F4293EE}" type="presParOf" srcId="{BD382D95-DF7D-4E21-B3D2-C1DEE2EA25B6}" destId="{7CDF2881-3B89-4532-B933-E7764DA420EB}" srcOrd="3" destOrd="0" presId="urn:microsoft.com/office/officeart/2005/8/layout/hProcess4"/>
    <dgm:cxn modelId="{16A8CE05-3D3E-4FFB-8E2E-069ADA962DDF}" type="presParOf" srcId="{BD382D95-DF7D-4E21-B3D2-C1DEE2EA25B6}" destId="{197FD03D-A897-47C9-92B6-1DAE26EFCE16}" srcOrd="4" destOrd="0" presId="urn:microsoft.com/office/officeart/2005/8/layout/hProcess4"/>
    <dgm:cxn modelId="{C1960ABB-F6B3-4137-8F56-EDE486804CA6}" type="presParOf" srcId="{8DFA6F62-1409-46FD-AD26-9FEF5AE11081}" destId="{5DC9E748-4C5D-4FB8-9828-5F34C40A87E0}" srcOrd="7" destOrd="0" presId="urn:microsoft.com/office/officeart/2005/8/layout/hProcess4"/>
    <dgm:cxn modelId="{EC02397D-9100-48A7-8817-FBFD671548AD}" type="presParOf" srcId="{8DFA6F62-1409-46FD-AD26-9FEF5AE11081}" destId="{73E910EA-5514-4843-9E5D-5EA3E13F5739}" srcOrd="8" destOrd="0" presId="urn:microsoft.com/office/officeart/2005/8/layout/hProcess4"/>
    <dgm:cxn modelId="{0E953E2E-F561-43AF-812A-DA51B76B9BF4}" type="presParOf" srcId="{73E910EA-5514-4843-9E5D-5EA3E13F5739}" destId="{21703AB2-4EC9-4199-B580-926E030B16B4}" srcOrd="0" destOrd="0" presId="urn:microsoft.com/office/officeart/2005/8/layout/hProcess4"/>
    <dgm:cxn modelId="{BBC59B71-F30D-48B1-9E77-016A0674EB39}" type="presParOf" srcId="{73E910EA-5514-4843-9E5D-5EA3E13F5739}" destId="{96EF6FA8-4EEA-47A9-86AB-DCE1DC69D5B7}" srcOrd="1" destOrd="0" presId="urn:microsoft.com/office/officeart/2005/8/layout/hProcess4"/>
    <dgm:cxn modelId="{4ADEEDF6-E5EF-4510-BBD4-5A939C57DA01}" type="presParOf" srcId="{73E910EA-5514-4843-9E5D-5EA3E13F5739}" destId="{604354BB-D49E-4ACC-85D3-CA1726F19215}" srcOrd="2" destOrd="0" presId="urn:microsoft.com/office/officeart/2005/8/layout/hProcess4"/>
    <dgm:cxn modelId="{E6B83032-1DB5-4461-BC29-AEA318A841A3}" type="presParOf" srcId="{73E910EA-5514-4843-9E5D-5EA3E13F5739}" destId="{8BD4B3D8-F282-406B-8AB3-741858C6F718}" srcOrd="3" destOrd="0" presId="urn:microsoft.com/office/officeart/2005/8/layout/hProcess4"/>
    <dgm:cxn modelId="{FFBB37E6-9EAB-4648-8370-015941EC6E5D}" type="presParOf" srcId="{73E910EA-5514-4843-9E5D-5EA3E13F5739}" destId="{CBCC9739-4FBF-4C3B-AD97-8F0D444659AF}" srcOrd="4" destOrd="0" presId="urn:microsoft.com/office/officeart/2005/8/layout/hProcess4"/>
    <dgm:cxn modelId="{265B1DB1-9766-4EF5-9D53-D725BAFA2CD3}" type="presParOf" srcId="{8DFA6F62-1409-46FD-AD26-9FEF5AE11081}" destId="{A37B6ABD-4F29-4246-8743-FF9322CA7385}" srcOrd="9" destOrd="0" presId="urn:microsoft.com/office/officeart/2005/8/layout/hProcess4"/>
    <dgm:cxn modelId="{9E021A5E-27CE-400F-BF91-D7491F58A903}" type="presParOf" srcId="{8DFA6F62-1409-46FD-AD26-9FEF5AE11081}" destId="{92283A62-BAEA-469B-963D-A38C3115F00B}" srcOrd="10" destOrd="0" presId="urn:microsoft.com/office/officeart/2005/8/layout/hProcess4"/>
    <dgm:cxn modelId="{1590BF0D-D3C6-4B99-BCCB-926884A5B6A5}" type="presParOf" srcId="{92283A62-BAEA-469B-963D-A38C3115F00B}" destId="{0396815C-ED76-4FC2-B88D-7705927C8F3E}" srcOrd="0" destOrd="0" presId="urn:microsoft.com/office/officeart/2005/8/layout/hProcess4"/>
    <dgm:cxn modelId="{1D8503A2-BF4A-40BF-A4A6-29C968EBE328}" type="presParOf" srcId="{92283A62-BAEA-469B-963D-A38C3115F00B}" destId="{D1F9F45E-BBC1-4A61-8982-9B545071B070}" srcOrd="1" destOrd="0" presId="urn:microsoft.com/office/officeart/2005/8/layout/hProcess4"/>
    <dgm:cxn modelId="{CEDB9A86-0906-4071-BBA8-DEEBD47D7292}" type="presParOf" srcId="{92283A62-BAEA-469B-963D-A38C3115F00B}" destId="{D5085790-466F-43F6-8411-640EA660FA26}" srcOrd="2" destOrd="0" presId="urn:microsoft.com/office/officeart/2005/8/layout/hProcess4"/>
    <dgm:cxn modelId="{2EABF8C6-E05D-4476-ADA1-DD6784972958}" type="presParOf" srcId="{92283A62-BAEA-469B-963D-A38C3115F00B}" destId="{250FE59D-1201-4CB9-AA4E-6E5E6F3B886D}" srcOrd="3" destOrd="0" presId="urn:microsoft.com/office/officeart/2005/8/layout/hProcess4"/>
    <dgm:cxn modelId="{61D7B6A5-3DD3-4A9D-A9E2-5B04278F55B1}" type="presParOf" srcId="{92283A62-BAEA-469B-963D-A38C3115F00B}" destId="{8B2FE4A8-213F-4F45-9998-24ADEE9EDF8B}" srcOrd="4" destOrd="0" presId="urn:microsoft.com/office/officeart/2005/8/layout/hProcess4"/>
  </dgm:cxnLst>
  <dgm:bg>
    <a:solidFill>
      <a:schemeClr val="bg1"/>
    </a:solidFill>
  </dgm:bg>
  <dgm:whole>
    <a:ln>
      <a:solidFill>
        <a:schemeClr val="accent2">
          <a:lumMod val="60000"/>
          <a:lumOff val="40000"/>
        </a:schemeClr>
      </a:solidFill>
    </a:ln>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6C23ED8-21A9-482C-9720-DEBCB73A0D4F}"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US"/>
        </a:p>
      </dgm:t>
    </dgm:pt>
    <dgm:pt modelId="{482D7030-7FD5-48BE-9DBE-07803DDD5DD8}">
      <dgm:prSet phldrT="[Texte]" custT="1"/>
      <dgm:spPr>
        <a:solidFill>
          <a:schemeClr val="accent6">
            <a:lumMod val="40000"/>
            <a:lumOff val="60000"/>
          </a:schemeClr>
        </a:solidFill>
      </dgm:spPr>
      <dgm:t>
        <a:bodyPr/>
        <a:lstStyle/>
        <a:p>
          <a:r>
            <a:rPr lang="ar-DZ" sz="1600" b="1" dirty="0" smtClean="0">
              <a:solidFill>
                <a:schemeClr val="tx1"/>
              </a:solidFill>
              <a:latin typeface="Sakkal Majalla" pitchFamily="2" charset="-78"/>
              <a:cs typeface="Sakkal Majalla" pitchFamily="2" charset="-78"/>
            </a:rPr>
            <a:t>هندسة أجهزة التكوين</a:t>
          </a:r>
          <a:endParaRPr lang="en-US" sz="1600" b="1" dirty="0">
            <a:solidFill>
              <a:schemeClr val="tx1"/>
            </a:solidFill>
            <a:latin typeface="Sakkal Majalla" pitchFamily="2" charset="-78"/>
            <a:cs typeface="Sakkal Majalla" pitchFamily="2" charset="-78"/>
          </a:endParaRPr>
        </a:p>
      </dgm:t>
    </dgm:pt>
    <dgm:pt modelId="{2EC0D5B8-FFA8-40EA-BB64-6518BEBEA57B}" type="parTrans" cxnId="{E789F7EE-3B9B-440A-B3A2-08CF5540584D}">
      <dgm:prSet/>
      <dgm:spPr/>
      <dgm:t>
        <a:bodyPr/>
        <a:lstStyle/>
        <a:p>
          <a:endParaRPr lang="en-US"/>
        </a:p>
      </dgm:t>
    </dgm:pt>
    <dgm:pt modelId="{E3AF2C1D-0D6B-4EEF-ACCF-C62E651A1294}" type="sibTrans" cxnId="{E789F7EE-3B9B-440A-B3A2-08CF5540584D}">
      <dgm:prSet/>
      <dgm:spPr/>
      <dgm:t>
        <a:bodyPr/>
        <a:lstStyle/>
        <a:p>
          <a:endParaRPr lang="en-US"/>
        </a:p>
      </dgm:t>
    </dgm:pt>
    <dgm:pt modelId="{77AE5E62-6B09-4C23-A61F-57F3B0FBD00C}">
      <dgm:prSet phldrT="[Texte]" custT="1"/>
      <dgm:spPr>
        <a:solidFill>
          <a:schemeClr val="accent6">
            <a:lumMod val="20000"/>
            <a:lumOff val="80000"/>
            <a:alpha val="90000"/>
          </a:schemeClr>
        </a:solidFill>
      </dgm:spPr>
      <dgm:t>
        <a:bodyPr/>
        <a:lstStyle/>
        <a:p>
          <a:pPr rtl="1"/>
          <a:r>
            <a:rPr lang="ar-DZ" sz="1800" dirty="0" smtClean="0">
              <a:latin typeface="Sakkal Majalla" pitchFamily="2" charset="-78"/>
              <a:cs typeface="Sakkal Majalla" pitchFamily="2" charset="-78"/>
            </a:rPr>
            <a:t>تهتم </a:t>
          </a:r>
          <a:r>
            <a:rPr lang="ar-DZ" sz="1800" b="1" dirty="0" smtClean="0">
              <a:latin typeface="Sakkal Majalla" pitchFamily="2" charset="-78"/>
              <a:cs typeface="Sakkal Majalla" pitchFamily="2" charset="-78"/>
            </a:rPr>
            <a:t>هندسة أجهزة التكوين</a:t>
          </a:r>
          <a:r>
            <a:rPr lang="ar-DZ" sz="1800" dirty="0" smtClean="0">
              <a:latin typeface="Sakkal Majalla" pitchFamily="2" charset="-78"/>
              <a:cs typeface="Sakkal Majalla" pitchFamily="2" charset="-78"/>
            </a:rPr>
            <a:t> بتصميم، وتجديد المنظمات وقيادتها. مثلا </a:t>
          </a:r>
          <a:r>
            <a:rPr lang="ar-DZ" sz="1800" b="1" dirty="0" smtClean="0">
              <a:latin typeface="Sakkal Majalla" pitchFamily="2" charset="-78"/>
              <a:cs typeface="Sakkal Majalla" pitchFamily="2" charset="-78"/>
            </a:rPr>
            <a:t>وضع نظام ل.م.د. حيّز التطبيق في الجامعة</a:t>
          </a:r>
          <a:r>
            <a:rPr lang="ar-DZ" sz="1800" dirty="0" smtClean="0">
              <a:latin typeface="Sakkal Majalla" pitchFamily="2" charset="-78"/>
              <a:cs typeface="Sakkal Majalla" pitchFamily="2" charset="-78"/>
            </a:rPr>
            <a:t>. فهي مجموع الوسائل المادية، التقنية، والبشرية المناسبة لشكل التنشئة الخاصة والموجهة لتسهيل سيرورة تعلّم.</a:t>
          </a:r>
          <a:endParaRPr lang="en-US" sz="1600" dirty="0"/>
        </a:p>
      </dgm:t>
    </dgm:pt>
    <dgm:pt modelId="{BBE6E5FE-FFE8-493D-B361-120185B306BE}" type="parTrans" cxnId="{74F5945C-2291-40C8-AF85-0C5E3A1A9FF6}">
      <dgm:prSet/>
      <dgm:spPr/>
      <dgm:t>
        <a:bodyPr/>
        <a:lstStyle/>
        <a:p>
          <a:endParaRPr lang="en-US"/>
        </a:p>
      </dgm:t>
    </dgm:pt>
    <dgm:pt modelId="{B30A5D58-D301-4EB7-BE30-56A3CE472F26}" type="sibTrans" cxnId="{74F5945C-2291-40C8-AF85-0C5E3A1A9FF6}">
      <dgm:prSet/>
      <dgm:spPr/>
      <dgm:t>
        <a:bodyPr/>
        <a:lstStyle/>
        <a:p>
          <a:endParaRPr lang="en-US"/>
        </a:p>
      </dgm:t>
    </dgm:pt>
    <dgm:pt modelId="{7F4E000B-17D7-4FDB-9277-4F595C840FA5}">
      <dgm:prSet phldrT="[Texte]" custT="1"/>
      <dgm:spPr>
        <a:solidFill>
          <a:schemeClr val="accent4">
            <a:lumMod val="40000"/>
            <a:lumOff val="60000"/>
          </a:schemeClr>
        </a:solidFill>
      </dgm:spPr>
      <dgm:t>
        <a:bodyPr/>
        <a:lstStyle/>
        <a:p>
          <a:r>
            <a:rPr lang="ar-DZ" sz="1800" b="1" dirty="0" smtClean="0">
              <a:solidFill>
                <a:schemeClr val="tx1"/>
              </a:solidFill>
              <a:latin typeface="Sakkal Majalla" pitchFamily="2" charset="-78"/>
              <a:cs typeface="Sakkal Majalla" pitchFamily="2" charset="-78"/>
            </a:rPr>
            <a:t>هندسة التكوين</a:t>
          </a:r>
          <a:endParaRPr lang="en-US" sz="1800" b="1" dirty="0">
            <a:solidFill>
              <a:schemeClr val="tx1"/>
            </a:solidFill>
            <a:latin typeface="Sakkal Majalla" pitchFamily="2" charset="-78"/>
            <a:cs typeface="Sakkal Majalla" pitchFamily="2" charset="-78"/>
          </a:endParaRPr>
        </a:p>
      </dgm:t>
    </dgm:pt>
    <dgm:pt modelId="{97290E57-ACF3-4633-9712-55E536BB435B}" type="parTrans" cxnId="{091EE615-3A14-4247-BD30-51D5457C3F99}">
      <dgm:prSet/>
      <dgm:spPr/>
      <dgm:t>
        <a:bodyPr/>
        <a:lstStyle/>
        <a:p>
          <a:endParaRPr lang="en-US"/>
        </a:p>
      </dgm:t>
    </dgm:pt>
    <dgm:pt modelId="{08C1BFE3-1B9C-491B-BCC5-A287ACB582D2}" type="sibTrans" cxnId="{091EE615-3A14-4247-BD30-51D5457C3F99}">
      <dgm:prSet/>
      <dgm:spPr/>
      <dgm:t>
        <a:bodyPr/>
        <a:lstStyle/>
        <a:p>
          <a:endParaRPr lang="en-US"/>
        </a:p>
      </dgm:t>
    </dgm:pt>
    <dgm:pt modelId="{0D77B9D1-4921-411A-85B1-6C90D4220C22}">
      <dgm:prSet phldrT="[Texte]" custT="1"/>
      <dgm:spPr>
        <a:solidFill>
          <a:schemeClr val="accent2">
            <a:lumMod val="40000"/>
            <a:lumOff val="60000"/>
          </a:schemeClr>
        </a:solidFill>
      </dgm:spPr>
      <dgm:t>
        <a:bodyPr/>
        <a:lstStyle/>
        <a:p>
          <a:r>
            <a:rPr lang="ar-DZ" sz="1800" b="1" dirty="0" smtClean="0">
              <a:solidFill>
                <a:schemeClr val="tx1"/>
              </a:solidFill>
              <a:latin typeface="Sakkal Majalla" pitchFamily="2" charset="-78"/>
              <a:cs typeface="Sakkal Majalla" pitchFamily="2" charset="-78"/>
            </a:rPr>
            <a:t>الهندسة البيداغوجية</a:t>
          </a:r>
          <a:endParaRPr lang="en-US" sz="1800" b="1" dirty="0">
            <a:solidFill>
              <a:schemeClr val="tx1"/>
            </a:solidFill>
            <a:latin typeface="Sakkal Majalla" pitchFamily="2" charset="-78"/>
            <a:cs typeface="Sakkal Majalla" pitchFamily="2" charset="-78"/>
          </a:endParaRPr>
        </a:p>
      </dgm:t>
    </dgm:pt>
    <dgm:pt modelId="{14BADC34-7BF0-4557-953F-92FE0FBEDFC1}" type="parTrans" cxnId="{B911CAE7-4547-4E06-9385-F67EEC1A9589}">
      <dgm:prSet/>
      <dgm:spPr/>
      <dgm:t>
        <a:bodyPr/>
        <a:lstStyle/>
        <a:p>
          <a:endParaRPr lang="en-US"/>
        </a:p>
      </dgm:t>
    </dgm:pt>
    <dgm:pt modelId="{2FE86B92-E5DF-4E2C-975E-25C7AB8FEC51}" type="sibTrans" cxnId="{B911CAE7-4547-4E06-9385-F67EEC1A9589}">
      <dgm:prSet/>
      <dgm:spPr/>
      <dgm:t>
        <a:bodyPr/>
        <a:lstStyle/>
        <a:p>
          <a:endParaRPr lang="en-US"/>
        </a:p>
      </dgm:t>
    </dgm:pt>
    <dgm:pt modelId="{98C60882-28E9-4371-BA49-5ADF75D47004}">
      <dgm:prSet phldrT="[Texte]"/>
      <dgm:spPr>
        <a:solidFill>
          <a:schemeClr val="accent2">
            <a:lumMod val="20000"/>
            <a:lumOff val="80000"/>
            <a:alpha val="90000"/>
          </a:schemeClr>
        </a:solidFill>
      </dgm:spPr>
      <dgm:t>
        <a:bodyPr/>
        <a:lstStyle/>
        <a:p>
          <a:pPr rtl="1"/>
          <a:r>
            <a:rPr lang="ar-DZ" dirty="0" smtClean="0">
              <a:latin typeface="Sakkal Majalla" pitchFamily="2" charset="-78"/>
              <a:cs typeface="Sakkal Majalla" pitchFamily="2" charset="-78"/>
            </a:rPr>
            <a:t>بتعريف المحتويات وطرائق التعلّمات داخل الدرس. وظيفتها دراسة، تصميم وتكييف الطرائق أو الوسائل البيداغوجية لحصول التعلّمات. وبصورة عامة فالهندسة البيداغوجية تشير إلى مجموع أنشطة التصميم، </a:t>
          </a:r>
          <a:r>
            <a:rPr lang="ar-DZ" b="1" dirty="0" smtClean="0">
              <a:latin typeface="Sakkal Majalla" pitchFamily="2" charset="-78"/>
              <a:cs typeface="Sakkal Majalla" pitchFamily="2" charset="-78"/>
            </a:rPr>
            <a:t>دراسة المشروع</a:t>
          </a:r>
          <a:r>
            <a:rPr lang="ar-DZ" dirty="0" smtClean="0">
              <a:latin typeface="Sakkal Majalla" pitchFamily="2" charset="-78"/>
              <a:cs typeface="Sakkal Majalla" pitchFamily="2" charset="-78"/>
            </a:rPr>
            <a:t>، المساعدة في توظيف وتقويم الوسائل التقنية للتعليم والتكوين.</a:t>
          </a:r>
          <a:endParaRPr lang="en-US" dirty="0">
            <a:latin typeface="Sakkal Majalla" pitchFamily="2" charset="-78"/>
            <a:cs typeface="Sakkal Majalla" pitchFamily="2" charset="-78"/>
          </a:endParaRPr>
        </a:p>
      </dgm:t>
    </dgm:pt>
    <dgm:pt modelId="{7814A994-772E-4111-8D69-4D35E880B110}" type="parTrans" cxnId="{6F4F8361-990F-49F0-AD62-060BBA20D421}">
      <dgm:prSet/>
      <dgm:spPr/>
      <dgm:t>
        <a:bodyPr/>
        <a:lstStyle/>
        <a:p>
          <a:endParaRPr lang="en-US"/>
        </a:p>
      </dgm:t>
    </dgm:pt>
    <dgm:pt modelId="{4B944E2A-C593-4E27-AD31-A09E89C78B9E}" type="sibTrans" cxnId="{6F4F8361-990F-49F0-AD62-060BBA20D421}">
      <dgm:prSet/>
      <dgm:spPr/>
      <dgm:t>
        <a:bodyPr/>
        <a:lstStyle/>
        <a:p>
          <a:endParaRPr lang="en-US"/>
        </a:p>
      </dgm:t>
    </dgm:pt>
    <dgm:pt modelId="{DFC7BEAC-36B9-4324-9270-88E0BBC17AAB}">
      <dgm:prSet custT="1"/>
      <dgm:spPr>
        <a:solidFill>
          <a:schemeClr val="accent4">
            <a:lumMod val="20000"/>
            <a:lumOff val="80000"/>
            <a:alpha val="90000"/>
          </a:schemeClr>
        </a:solidFill>
      </dgm:spPr>
      <dgm:t>
        <a:bodyPr/>
        <a:lstStyle/>
        <a:p>
          <a:pPr rtl="1"/>
          <a:r>
            <a:rPr lang="ar-DZ" sz="1800" dirty="0" smtClean="0">
              <a:latin typeface="Sakkal Majalla" pitchFamily="2" charset="-78"/>
              <a:cs typeface="Sakkal Majalla" pitchFamily="2" charset="-78"/>
            </a:rPr>
            <a:t>في حين تعرّف </a:t>
          </a:r>
          <a:r>
            <a:rPr lang="ar-DZ" sz="1800" b="1" dirty="0" smtClean="0">
              <a:latin typeface="Sakkal Majalla" pitchFamily="2" charset="-78"/>
              <a:cs typeface="Sakkal Majalla" pitchFamily="2" charset="-78"/>
            </a:rPr>
            <a:t>هندسة التكوين</a:t>
          </a:r>
          <a:r>
            <a:rPr lang="ar-DZ" sz="1800" dirty="0" smtClean="0">
              <a:latin typeface="Sakkal Majalla" pitchFamily="2" charset="-78"/>
              <a:cs typeface="Sakkal Majalla" pitchFamily="2" charset="-78"/>
            </a:rPr>
            <a:t> بأنّها مجموع السياسات، الوسائل والطرائق التي تسمح بتطبيق بكيفية منسقة وصارمة إجراءات التصميم، التنظيم، التنفيذ والتقويم لأنشطة التكوين، فهي تهتم بتصميم وتقويم نشاط التكوين. </a:t>
          </a:r>
          <a:r>
            <a:rPr lang="ar-DZ" sz="1800" b="1" dirty="0" smtClean="0">
              <a:latin typeface="Sakkal Majalla" pitchFamily="2" charset="-78"/>
              <a:cs typeface="Sakkal Majalla" pitchFamily="2" charset="-78"/>
            </a:rPr>
            <a:t>مثلا تطبيق ليسانس مهني </a:t>
          </a:r>
          <a:r>
            <a:rPr lang="ar-DZ" sz="1800" dirty="0" smtClean="0">
              <a:latin typeface="Sakkal Majalla" pitchFamily="2" charset="-78"/>
              <a:cs typeface="Sakkal Majalla" pitchFamily="2" charset="-78"/>
            </a:rPr>
            <a:t>حسب طلب هندسة التكوين</a:t>
          </a:r>
          <a:endParaRPr lang="en-US" sz="1800" dirty="0">
            <a:latin typeface="Sakkal Majalla" pitchFamily="2" charset="-78"/>
            <a:cs typeface="Sakkal Majalla" pitchFamily="2" charset="-78"/>
          </a:endParaRPr>
        </a:p>
      </dgm:t>
    </dgm:pt>
    <dgm:pt modelId="{3A0E34DA-9A77-43A0-B411-6131AB480E69}" type="parTrans" cxnId="{CD0DF431-3FB3-40CF-AFFF-A8A4DAEE6F19}">
      <dgm:prSet/>
      <dgm:spPr/>
      <dgm:t>
        <a:bodyPr/>
        <a:lstStyle/>
        <a:p>
          <a:endParaRPr lang="en-US"/>
        </a:p>
      </dgm:t>
    </dgm:pt>
    <dgm:pt modelId="{80DFB491-EFDF-42C2-8728-A314AA2AE92D}" type="sibTrans" cxnId="{CD0DF431-3FB3-40CF-AFFF-A8A4DAEE6F19}">
      <dgm:prSet/>
      <dgm:spPr/>
      <dgm:t>
        <a:bodyPr/>
        <a:lstStyle/>
        <a:p>
          <a:endParaRPr lang="en-US"/>
        </a:p>
      </dgm:t>
    </dgm:pt>
    <dgm:pt modelId="{ED85FE3F-26AC-44B3-964C-5F62F243575B}" type="pres">
      <dgm:prSet presAssocID="{B6C23ED8-21A9-482C-9720-DEBCB73A0D4F}" presName="linearFlow" presStyleCnt="0">
        <dgm:presLayoutVars>
          <dgm:dir val="rev"/>
          <dgm:animLvl val="lvl"/>
          <dgm:resizeHandles val="exact"/>
        </dgm:presLayoutVars>
      </dgm:prSet>
      <dgm:spPr/>
      <dgm:t>
        <a:bodyPr/>
        <a:lstStyle/>
        <a:p>
          <a:endParaRPr lang="en-US"/>
        </a:p>
      </dgm:t>
    </dgm:pt>
    <dgm:pt modelId="{AC5BC2E3-1863-4BB6-93F9-5299ADDF1817}" type="pres">
      <dgm:prSet presAssocID="{482D7030-7FD5-48BE-9DBE-07803DDD5DD8}" presName="composite" presStyleCnt="0"/>
      <dgm:spPr/>
    </dgm:pt>
    <dgm:pt modelId="{887AB12A-8AAD-4FF0-86F0-555FB6DFCA01}" type="pres">
      <dgm:prSet presAssocID="{482D7030-7FD5-48BE-9DBE-07803DDD5DD8}" presName="parentText" presStyleLbl="alignNode1" presStyleIdx="0" presStyleCnt="3">
        <dgm:presLayoutVars>
          <dgm:chMax val="1"/>
          <dgm:bulletEnabled val="1"/>
        </dgm:presLayoutVars>
      </dgm:prSet>
      <dgm:spPr/>
      <dgm:t>
        <a:bodyPr/>
        <a:lstStyle/>
        <a:p>
          <a:endParaRPr lang="en-US"/>
        </a:p>
      </dgm:t>
    </dgm:pt>
    <dgm:pt modelId="{B2AAD5BF-AF84-4A64-B8F6-86A5A4E7B9F6}" type="pres">
      <dgm:prSet presAssocID="{482D7030-7FD5-48BE-9DBE-07803DDD5DD8}" presName="descendantText" presStyleLbl="alignAcc1" presStyleIdx="0" presStyleCnt="3">
        <dgm:presLayoutVars>
          <dgm:bulletEnabled val="1"/>
        </dgm:presLayoutVars>
      </dgm:prSet>
      <dgm:spPr/>
      <dgm:t>
        <a:bodyPr/>
        <a:lstStyle/>
        <a:p>
          <a:endParaRPr lang="en-US"/>
        </a:p>
      </dgm:t>
    </dgm:pt>
    <dgm:pt modelId="{41DA2EE8-DB19-4A40-911E-FAAED432908A}" type="pres">
      <dgm:prSet presAssocID="{E3AF2C1D-0D6B-4EEF-ACCF-C62E651A1294}" presName="sp" presStyleCnt="0"/>
      <dgm:spPr/>
    </dgm:pt>
    <dgm:pt modelId="{FC0D490A-F70E-4C45-8EEA-D03297D3D61B}" type="pres">
      <dgm:prSet presAssocID="{7F4E000B-17D7-4FDB-9277-4F595C840FA5}" presName="composite" presStyleCnt="0"/>
      <dgm:spPr/>
    </dgm:pt>
    <dgm:pt modelId="{0BC9B364-B4C5-4C60-B567-99BBD5E53586}" type="pres">
      <dgm:prSet presAssocID="{7F4E000B-17D7-4FDB-9277-4F595C840FA5}" presName="parentText" presStyleLbl="alignNode1" presStyleIdx="1" presStyleCnt="3">
        <dgm:presLayoutVars>
          <dgm:chMax val="1"/>
          <dgm:bulletEnabled val="1"/>
        </dgm:presLayoutVars>
      </dgm:prSet>
      <dgm:spPr/>
      <dgm:t>
        <a:bodyPr/>
        <a:lstStyle/>
        <a:p>
          <a:endParaRPr lang="en-US"/>
        </a:p>
      </dgm:t>
    </dgm:pt>
    <dgm:pt modelId="{94D08CA8-D179-4475-B90B-8198D506B962}" type="pres">
      <dgm:prSet presAssocID="{7F4E000B-17D7-4FDB-9277-4F595C840FA5}" presName="descendantText" presStyleLbl="alignAcc1" presStyleIdx="1" presStyleCnt="3">
        <dgm:presLayoutVars>
          <dgm:bulletEnabled val="1"/>
        </dgm:presLayoutVars>
      </dgm:prSet>
      <dgm:spPr/>
      <dgm:t>
        <a:bodyPr/>
        <a:lstStyle/>
        <a:p>
          <a:endParaRPr lang="en-US"/>
        </a:p>
      </dgm:t>
    </dgm:pt>
    <dgm:pt modelId="{2C0A2E21-405E-4587-AE1A-E2A22F1E9F63}" type="pres">
      <dgm:prSet presAssocID="{08C1BFE3-1B9C-491B-BCC5-A287ACB582D2}" presName="sp" presStyleCnt="0"/>
      <dgm:spPr/>
    </dgm:pt>
    <dgm:pt modelId="{5A912581-6ACE-4B8E-9567-2D723B8A31E8}" type="pres">
      <dgm:prSet presAssocID="{0D77B9D1-4921-411A-85B1-6C90D4220C22}" presName="composite" presStyleCnt="0"/>
      <dgm:spPr/>
    </dgm:pt>
    <dgm:pt modelId="{FF4116AF-5209-4962-AF4A-92ADB8403E0D}" type="pres">
      <dgm:prSet presAssocID="{0D77B9D1-4921-411A-85B1-6C90D4220C22}" presName="parentText" presStyleLbl="alignNode1" presStyleIdx="2" presStyleCnt="3">
        <dgm:presLayoutVars>
          <dgm:chMax val="1"/>
          <dgm:bulletEnabled val="1"/>
        </dgm:presLayoutVars>
      </dgm:prSet>
      <dgm:spPr/>
      <dgm:t>
        <a:bodyPr/>
        <a:lstStyle/>
        <a:p>
          <a:endParaRPr lang="en-US"/>
        </a:p>
      </dgm:t>
    </dgm:pt>
    <dgm:pt modelId="{A57A97DF-1FA9-41B0-855E-4FF8924EBFA3}" type="pres">
      <dgm:prSet presAssocID="{0D77B9D1-4921-411A-85B1-6C90D4220C22}" presName="descendantText" presStyleLbl="alignAcc1" presStyleIdx="2" presStyleCnt="3">
        <dgm:presLayoutVars>
          <dgm:bulletEnabled val="1"/>
        </dgm:presLayoutVars>
      </dgm:prSet>
      <dgm:spPr/>
      <dgm:t>
        <a:bodyPr/>
        <a:lstStyle/>
        <a:p>
          <a:endParaRPr lang="en-US"/>
        </a:p>
      </dgm:t>
    </dgm:pt>
  </dgm:ptLst>
  <dgm:cxnLst>
    <dgm:cxn modelId="{6BDC5BA3-0148-479F-A2D4-26CD276F0879}" type="presOf" srcId="{B6C23ED8-21A9-482C-9720-DEBCB73A0D4F}" destId="{ED85FE3F-26AC-44B3-964C-5F62F243575B}" srcOrd="0" destOrd="0" presId="urn:microsoft.com/office/officeart/2005/8/layout/chevron2"/>
    <dgm:cxn modelId="{724DA12F-A0F5-4CE8-A25A-806201416095}" type="presOf" srcId="{DFC7BEAC-36B9-4324-9270-88E0BBC17AAB}" destId="{94D08CA8-D179-4475-B90B-8198D506B962}" srcOrd="0" destOrd="0" presId="urn:microsoft.com/office/officeart/2005/8/layout/chevron2"/>
    <dgm:cxn modelId="{3F95059C-EA89-4CA0-B74F-20886D6994DF}" type="presOf" srcId="{98C60882-28E9-4371-BA49-5ADF75D47004}" destId="{A57A97DF-1FA9-41B0-855E-4FF8924EBFA3}" srcOrd="0" destOrd="0" presId="urn:microsoft.com/office/officeart/2005/8/layout/chevron2"/>
    <dgm:cxn modelId="{091EE615-3A14-4247-BD30-51D5457C3F99}" srcId="{B6C23ED8-21A9-482C-9720-DEBCB73A0D4F}" destId="{7F4E000B-17D7-4FDB-9277-4F595C840FA5}" srcOrd="1" destOrd="0" parTransId="{97290E57-ACF3-4633-9712-55E536BB435B}" sibTransId="{08C1BFE3-1B9C-491B-BCC5-A287ACB582D2}"/>
    <dgm:cxn modelId="{B911CAE7-4547-4E06-9385-F67EEC1A9589}" srcId="{B6C23ED8-21A9-482C-9720-DEBCB73A0D4F}" destId="{0D77B9D1-4921-411A-85B1-6C90D4220C22}" srcOrd="2" destOrd="0" parTransId="{14BADC34-7BF0-4557-953F-92FE0FBEDFC1}" sibTransId="{2FE86B92-E5DF-4E2C-975E-25C7AB8FEC51}"/>
    <dgm:cxn modelId="{8ACCC6EE-D48D-4335-A58C-7B5D95C5E909}" type="presOf" srcId="{482D7030-7FD5-48BE-9DBE-07803DDD5DD8}" destId="{887AB12A-8AAD-4FF0-86F0-555FB6DFCA01}" srcOrd="0" destOrd="0" presId="urn:microsoft.com/office/officeart/2005/8/layout/chevron2"/>
    <dgm:cxn modelId="{74F5945C-2291-40C8-AF85-0C5E3A1A9FF6}" srcId="{482D7030-7FD5-48BE-9DBE-07803DDD5DD8}" destId="{77AE5E62-6B09-4C23-A61F-57F3B0FBD00C}" srcOrd="0" destOrd="0" parTransId="{BBE6E5FE-FFE8-493D-B361-120185B306BE}" sibTransId="{B30A5D58-D301-4EB7-BE30-56A3CE472F26}"/>
    <dgm:cxn modelId="{6F4F8361-990F-49F0-AD62-060BBA20D421}" srcId="{0D77B9D1-4921-411A-85B1-6C90D4220C22}" destId="{98C60882-28E9-4371-BA49-5ADF75D47004}" srcOrd="0" destOrd="0" parTransId="{7814A994-772E-4111-8D69-4D35E880B110}" sibTransId="{4B944E2A-C593-4E27-AD31-A09E89C78B9E}"/>
    <dgm:cxn modelId="{3F5FC6BB-3C80-4B50-BB1E-23BFB66B26C2}" type="presOf" srcId="{77AE5E62-6B09-4C23-A61F-57F3B0FBD00C}" destId="{B2AAD5BF-AF84-4A64-B8F6-86A5A4E7B9F6}" srcOrd="0" destOrd="0" presId="urn:microsoft.com/office/officeart/2005/8/layout/chevron2"/>
    <dgm:cxn modelId="{E789F7EE-3B9B-440A-B3A2-08CF5540584D}" srcId="{B6C23ED8-21A9-482C-9720-DEBCB73A0D4F}" destId="{482D7030-7FD5-48BE-9DBE-07803DDD5DD8}" srcOrd="0" destOrd="0" parTransId="{2EC0D5B8-FFA8-40EA-BB64-6518BEBEA57B}" sibTransId="{E3AF2C1D-0D6B-4EEF-ACCF-C62E651A1294}"/>
    <dgm:cxn modelId="{CD0DF431-3FB3-40CF-AFFF-A8A4DAEE6F19}" srcId="{7F4E000B-17D7-4FDB-9277-4F595C840FA5}" destId="{DFC7BEAC-36B9-4324-9270-88E0BBC17AAB}" srcOrd="0" destOrd="0" parTransId="{3A0E34DA-9A77-43A0-B411-6131AB480E69}" sibTransId="{80DFB491-EFDF-42C2-8728-A314AA2AE92D}"/>
    <dgm:cxn modelId="{70FAE21B-CE67-4202-BC20-A19006EA8B3E}" type="presOf" srcId="{7F4E000B-17D7-4FDB-9277-4F595C840FA5}" destId="{0BC9B364-B4C5-4C60-B567-99BBD5E53586}" srcOrd="0" destOrd="0" presId="urn:microsoft.com/office/officeart/2005/8/layout/chevron2"/>
    <dgm:cxn modelId="{C5D443FB-AFA0-426D-9795-A558B4DB5563}" type="presOf" srcId="{0D77B9D1-4921-411A-85B1-6C90D4220C22}" destId="{FF4116AF-5209-4962-AF4A-92ADB8403E0D}" srcOrd="0" destOrd="0" presId="urn:microsoft.com/office/officeart/2005/8/layout/chevron2"/>
    <dgm:cxn modelId="{0CEA72A2-07F9-47F2-A11A-E15156BC2BCC}" type="presParOf" srcId="{ED85FE3F-26AC-44B3-964C-5F62F243575B}" destId="{AC5BC2E3-1863-4BB6-93F9-5299ADDF1817}" srcOrd="0" destOrd="0" presId="urn:microsoft.com/office/officeart/2005/8/layout/chevron2"/>
    <dgm:cxn modelId="{65509E5B-165D-4E74-8E98-545FD1FCA33B}" type="presParOf" srcId="{AC5BC2E3-1863-4BB6-93F9-5299ADDF1817}" destId="{887AB12A-8AAD-4FF0-86F0-555FB6DFCA01}" srcOrd="0" destOrd="0" presId="urn:microsoft.com/office/officeart/2005/8/layout/chevron2"/>
    <dgm:cxn modelId="{F6D17F4A-C621-4597-ADB8-F8DD1CB15A89}" type="presParOf" srcId="{AC5BC2E3-1863-4BB6-93F9-5299ADDF1817}" destId="{B2AAD5BF-AF84-4A64-B8F6-86A5A4E7B9F6}" srcOrd="1" destOrd="0" presId="urn:microsoft.com/office/officeart/2005/8/layout/chevron2"/>
    <dgm:cxn modelId="{BFF9F8FA-5960-4DDE-BD08-99F7CED2418C}" type="presParOf" srcId="{ED85FE3F-26AC-44B3-964C-5F62F243575B}" destId="{41DA2EE8-DB19-4A40-911E-FAAED432908A}" srcOrd="1" destOrd="0" presId="urn:microsoft.com/office/officeart/2005/8/layout/chevron2"/>
    <dgm:cxn modelId="{08DAD437-9CF9-4244-921E-A9AD6109373D}" type="presParOf" srcId="{ED85FE3F-26AC-44B3-964C-5F62F243575B}" destId="{FC0D490A-F70E-4C45-8EEA-D03297D3D61B}" srcOrd="2" destOrd="0" presId="urn:microsoft.com/office/officeart/2005/8/layout/chevron2"/>
    <dgm:cxn modelId="{1C68C51F-ACC9-4E9F-885D-973D4C762329}" type="presParOf" srcId="{FC0D490A-F70E-4C45-8EEA-D03297D3D61B}" destId="{0BC9B364-B4C5-4C60-B567-99BBD5E53586}" srcOrd="0" destOrd="0" presId="urn:microsoft.com/office/officeart/2005/8/layout/chevron2"/>
    <dgm:cxn modelId="{DD8256BC-71F7-4E61-8CA5-6651FEF0E765}" type="presParOf" srcId="{FC0D490A-F70E-4C45-8EEA-D03297D3D61B}" destId="{94D08CA8-D179-4475-B90B-8198D506B962}" srcOrd="1" destOrd="0" presId="urn:microsoft.com/office/officeart/2005/8/layout/chevron2"/>
    <dgm:cxn modelId="{965BD7CE-3320-490E-AC31-B6534D4537EB}" type="presParOf" srcId="{ED85FE3F-26AC-44B3-964C-5F62F243575B}" destId="{2C0A2E21-405E-4587-AE1A-E2A22F1E9F63}" srcOrd="3" destOrd="0" presId="urn:microsoft.com/office/officeart/2005/8/layout/chevron2"/>
    <dgm:cxn modelId="{7F2C3543-4689-4828-AA11-7CDAB2C9CB61}" type="presParOf" srcId="{ED85FE3F-26AC-44B3-964C-5F62F243575B}" destId="{5A912581-6ACE-4B8E-9567-2D723B8A31E8}" srcOrd="4" destOrd="0" presId="urn:microsoft.com/office/officeart/2005/8/layout/chevron2"/>
    <dgm:cxn modelId="{21020AE7-CBF2-424D-BB9C-7A13D3E40D04}" type="presParOf" srcId="{5A912581-6ACE-4B8E-9567-2D723B8A31E8}" destId="{FF4116AF-5209-4962-AF4A-92ADB8403E0D}" srcOrd="0" destOrd="0" presId="urn:microsoft.com/office/officeart/2005/8/layout/chevron2"/>
    <dgm:cxn modelId="{E5C75EFF-3708-48BF-9DB5-B0A43ABD1659}" type="presParOf" srcId="{5A912581-6ACE-4B8E-9567-2D723B8A31E8}" destId="{A57A97DF-1FA9-41B0-855E-4FF8924EBFA3}"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34EE693-C5D9-49B7-BCDF-E2657F26F5CD}"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36E65AAC-8497-4B2D-A263-1CABBE1CF77D}">
      <dgm:prSet/>
      <dgm:spPr>
        <a:solidFill>
          <a:schemeClr val="accent4">
            <a:lumMod val="20000"/>
            <a:lumOff val="80000"/>
          </a:schemeClr>
        </a:solidFill>
      </dgm:spPr>
      <dgm:t>
        <a:bodyPr/>
        <a:lstStyle/>
        <a:p>
          <a:r>
            <a:rPr lang="ar-DZ" b="1" dirty="0" smtClean="0">
              <a:solidFill>
                <a:schemeClr val="tx1"/>
              </a:solidFill>
              <a:latin typeface="Sakkal Majalla" pitchFamily="2" charset="-78"/>
              <a:cs typeface="Sakkal Majalla" pitchFamily="2" charset="-78"/>
            </a:rPr>
            <a:t>فعالية أنظمة وبيئات التعلّم</a:t>
          </a:r>
          <a:endParaRPr lang="en-US" dirty="0">
            <a:solidFill>
              <a:schemeClr val="tx1"/>
            </a:solidFill>
            <a:latin typeface="Sakkal Majalla" pitchFamily="2" charset="-78"/>
            <a:cs typeface="Sakkal Majalla" pitchFamily="2" charset="-78"/>
          </a:endParaRPr>
        </a:p>
      </dgm:t>
    </dgm:pt>
    <dgm:pt modelId="{6BB5DF3A-DC86-4D3B-AA83-1443B6A8AEB0}" type="parTrans" cxnId="{8EAFD62B-0BE7-46D4-B0D2-3989B0FE6A37}">
      <dgm:prSet/>
      <dgm:spPr/>
      <dgm:t>
        <a:bodyPr/>
        <a:lstStyle/>
        <a:p>
          <a:endParaRPr lang="en-US"/>
        </a:p>
      </dgm:t>
    </dgm:pt>
    <dgm:pt modelId="{2719425F-1D35-41F1-B0EE-64DB5C34C208}" type="sibTrans" cxnId="{8EAFD62B-0BE7-46D4-B0D2-3989B0FE6A37}">
      <dgm:prSet/>
      <dgm:spPr/>
      <dgm:t>
        <a:bodyPr/>
        <a:lstStyle/>
        <a:p>
          <a:endParaRPr lang="en-US"/>
        </a:p>
      </dgm:t>
    </dgm:pt>
    <dgm:pt modelId="{9491795C-7015-42F7-B71E-22D60A1EA537}">
      <dgm:prSet/>
      <dgm:spPr>
        <a:solidFill>
          <a:schemeClr val="accent4">
            <a:lumMod val="40000"/>
            <a:lumOff val="60000"/>
          </a:schemeClr>
        </a:solidFill>
      </dgm:spPr>
      <dgm:t>
        <a:bodyPr/>
        <a:lstStyle/>
        <a:p>
          <a:r>
            <a:rPr lang="ar-DZ" b="1" dirty="0" smtClean="0">
              <a:solidFill>
                <a:schemeClr val="tx1"/>
              </a:solidFill>
              <a:latin typeface="Sakkal Majalla" pitchFamily="2" charset="-78"/>
              <a:cs typeface="Sakkal Majalla" pitchFamily="2" charset="-78"/>
            </a:rPr>
            <a:t>الفاعلية والمردودية</a:t>
          </a:r>
          <a:endParaRPr lang="en-US" dirty="0">
            <a:solidFill>
              <a:schemeClr val="tx1"/>
            </a:solidFill>
            <a:latin typeface="Sakkal Majalla" pitchFamily="2" charset="-78"/>
            <a:cs typeface="Sakkal Majalla" pitchFamily="2" charset="-78"/>
          </a:endParaRPr>
        </a:p>
      </dgm:t>
    </dgm:pt>
    <dgm:pt modelId="{1E352F0E-16EC-4D14-BF0E-940975DF096A}" type="parTrans" cxnId="{97EC8DD6-47E3-49A8-B1B4-3032E08C7B81}">
      <dgm:prSet/>
      <dgm:spPr/>
      <dgm:t>
        <a:bodyPr/>
        <a:lstStyle/>
        <a:p>
          <a:endParaRPr lang="en-US"/>
        </a:p>
      </dgm:t>
    </dgm:pt>
    <dgm:pt modelId="{5149EC53-3C11-47DD-BD3F-DB4C78498D88}" type="sibTrans" cxnId="{97EC8DD6-47E3-49A8-B1B4-3032E08C7B81}">
      <dgm:prSet/>
      <dgm:spPr/>
      <dgm:t>
        <a:bodyPr/>
        <a:lstStyle/>
        <a:p>
          <a:endParaRPr lang="en-US"/>
        </a:p>
      </dgm:t>
    </dgm:pt>
    <dgm:pt modelId="{6F732313-D506-4E41-A1B2-F4A834A2D974}">
      <dgm:prSet/>
      <dgm:spPr>
        <a:solidFill>
          <a:schemeClr val="accent2">
            <a:lumMod val="40000"/>
            <a:lumOff val="60000"/>
          </a:schemeClr>
        </a:solidFill>
      </dgm:spPr>
      <dgm:t>
        <a:bodyPr/>
        <a:lstStyle/>
        <a:p>
          <a:r>
            <a:rPr lang="ar-DZ" b="1" dirty="0" smtClean="0">
              <a:solidFill>
                <a:schemeClr val="tx1"/>
              </a:solidFill>
              <a:latin typeface="Sakkal Majalla" pitchFamily="2" charset="-78"/>
              <a:cs typeface="Sakkal Majalla" pitchFamily="2" charset="-78"/>
            </a:rPr>
            <a:t>تسيير أفضل للتعقيد</a:t>
          </a:r>
          <a:endParaRPr lang="en-US" dirty="0">
            <a:solidFill>
              <a:schemeClr val="tx1"/>
            </a:solidFill>
            <a:latin typeface="Sakkal Majalla" pitchFamily="2" charset="-78"/>
            <a:cs typeface="Sakkal Majalla" pitchFamily="2" charset="-78"/>
          </a:endParaRPr>
        </a:p>
      </dgm:t>
    </dgm:pt>
    <dgm:pt modelId="{B6032039-8601-4067-B8D5-FF46D1889500}" type="parTrans" cxnId="{E2CE7976-D335-4204-AC34-9A5D4CFB9607}">
      <dgm:prSet/>
      <dgm:spPr/>
      <dgm:t>
        <a:bodyPr/>
        <a:lstStyle/>
        <a:p>
          <a:endParaRPr lang="en-US"/>
        </a:p>
      </dgm:t>
    </dgm:pt>
    <dgm:pt modelId="{B0E1735F-32F4-45CA-9619-E9BCCEB2D435}" type="sibTrans" cxnId="{E2CE7976-D335-4204-AC34-9A5D4CFB9607}">
      <dgm:prSet/>
      <dgm:spPr/>
      <dgm:t>
        <a:bodyPr/>
        <a:lstStyle/>
        <a:p>
          <a:endParaRPr lang="en-US"/>
        </a:p>
      </dgm:t>
    </dgm:pt>
    <dgm:pt modelId="{12DA32EA-A52C-409A-A46A-D2BF20AB654A}">
      <dgm:prSet/>
      <dgm:spPr>
        <a:solidFill>
          <a:schemeClr val="accent2">
            <a:lumMod val="20000"/>
            <a:lumOff val="80000"/>
          </a:schemeClr>
        </a:solidFill>
      </dgm:spPr>
      <dgm:t>
        <a:bodyPr/>
        <a:lstStyle/>
        <a:p>
          <a:r>
            <a:rPr lang="ar-DZ" b="1" dirty="0" smtClean="0">
              <a:solidFill>
                <a:schemeClr val="tx1"/>
              </a:solidFill>
              <a:latin typeface="Sakkal Majalla" pitchFamily="2" charset="-78"/>
              <a:cs typeface="Sakkal Majalla" pitchFamily="2" charset="-78"/>
            </a:rPr>
            <a:t>تواصل أفضل بين أعضاء فريق المشروع</a:t>
          </a:r>
          <a:endParaRPr lang="en-US" dirty="0">
            <a:solidFill>
              <a:schemeClr val="tx1"/>
            </a:solidFill>
            <a:latin typeface="Sakkal Majalla" pitchFamily="2" charset="-78"/>
            <a:cs typeface="Sakkal Majalla" pitchFamily="2" charset="-78"/>
          </a:endParaRPr>
        </a:p>
      </dgm:t>
    </dgm:pt>
    <dgm:pt modelId="{8DB37D90-F782-44C6-B8C9-1B0F3FEAAC70}" type="parTrans" cxnId="{A949DE76-719E-4E37-8037-D240B4D6D282}">
      <dgm:prSet/>
      <dgm:spPr/>
      <dgm:t>
        <a:bodyPr/>
        <a:lstStyle/>
        <a:p>
          <a:endParaRPr lang="en-US"/>
        </a:p>
      </dgm:t>
    </dgm:pt>
    <dgm:pt modelId="{977441E4-70CD-41D4-95F0-1EE140786ABE}" type="sibTrans" cxnId="{A949DE76-719E-4E37-8037-D240B4D6D282}">
      <dgm:prSet/>
      <dgm:spPr/>
      <dgm:t>
        <a:bodyPr/>
        <a:lstStyle/>
        <a:p>
          <a:endParaRPr lang="en-US"/>
        </a:p>
      </dgm:t>
    </dgm:pt>
    <dgm:pt modelId="{8A0CF4FF-1E5F-4179-BA87-C1F7CF33DD51}" type="pres">
      <dgm:prSet presAssocID="{234EE693-C5D9-49B7-BCDF-E2657F26F5CD}" presName="linear" presStyleCnt="0">
        <dgm:presLayoutVars>
          <dgm:dir val="rev"/>
          <dgm:animLvl val="lvl"/>
          <dgm:resizeHandles val="exact"/>
        </dgm:presLayoutVars>
      </dgm:prSet>
      <dgm:spPr/>
      <dgm:t>
        <a:bodyPr/>
        <a:lstStyle/>
        <a:p>
          <a:endParaRPr lang="en-US"/>
        </a:p>
      </dgm:t>
    </dgm:pt>
    <dgm:pt modelId="{91DB39AF-C660-4D51-B87A-DD02438A36AF}" type="pres">
      <dgm:prSet presAssocID="{36E65AAC-8497-4B2D-A263-1CABBE1CF77D}" presName="parentLin" presStyleCnt="0"/>
      <dgm:spPr/>
    </dgm:pt>
    <dgm:pt modelId="{FBBD5EBB-8438-4AA3-9992-8AF43D73711D}" type="pres">
      <dgm:prSet presAssocID="{36E65AAC-8497-4B2D-A263-1CABBE1CF77D}" presName="parentLeftMargin" presStyleLbl="node1" presStyleIdx="0" presStyleCnt="4"/>
      <dgm:spPr/>
      <dgm:t>
        <a:bodyPr/>
        <a:lstStyle/>
        <a:p>
          <a:endParaRPr lang="en-US"/>
        </a:p>
      </dgm:t>
    </dgm:pt>
    <dgm:pt modelId="{33FB060E-E14D-4D1A-928B-D60DED2AA731}" type="pres">
      <dgm:prSet presAssocID="{36E65AAC-8497-4B2D-A263-1CABBE1CF77D}" presName="parentText" presStyleLbl="node1" presStyleIdx="0" presStyleCnt="4">
        <dgm:presLayoutVars>
          <dgm:chMax val="0"/>
          <dgm:bulletEnabled val="1"/>
        </dgm:presLayoutVars>
      </dgm:prSet>
      <dgm:spPr/>
      <dgm:t>
        <a:bodyPr/>
        <a:lstStyle/>
        <a:p>
          <a:endParaRPr lang="en-US"/>
        </a:p>
      </dgm:t>
    </dgm:pt>
    <dgm:pt modelId="{046AD452-60F8-4679-A1CB-1BB5147A2177}" type="pres">
      <dgm:prSet presAssocID="{36E65AAC-8497-4B2D-A263-1CABBE1CF77D}" presName="negativeSpace" presStyleCnt="0"/>
      <dgm:spPr/>
    </dgm:pt>
    <dgm:pt modelId="{F85B21D7-D6B3-436A-A568-5D5F6761C3A3}" type="pres">
      <dgm:prSet presAssocID="{36E65AAC-8497-4B2D-A263-1CABBE1CF77D}" presName="childText" presStyleLbl="conFgAcc1" presStyleIdx="0" presStyleCnt="4">
        <dgm:presLayoutVars>
          <dgm:bulletEnabled val="1"/>
        </dgm:presLayoutVars>
      </dgm:prSet>
      <dgm:spPr/>
    </dgm:pt>
    <dgm:pt modelId="{8E099282-92E5-42B6-82EB-54C5E2D78B42}" type="pres">
      <dgm:prSet presAssocID="{2719425F-1D35-41F1-B0EE-64DB5C34C208}" presName="spaceBetweenRectangles" presStyleCnt="0"/>
      <dgm:spPr/>
    </dgm:pt>
    <dgm:pt modelId="{447259C5-2283-48D2-B9F2-AF5F620C5BF0}" type="pres">
      <dgm:prSet presAssocID="{9491795C-7015-42F7-B71E-22D60A1EA537}" presName="parentLin" presStyleCnt="0"/>
      <dgm:spPr/>
    </dgm:pt>
    <dgm:pt modelId="{4153F70C-0AD3-4AAF-8DAC-478775BB03DC}" type="pres">
      <dgm:prSet presAssocID="{9491795C-7015-42F7-B71E-22D60A1EA537}" presName="parentLeftMargin" presStyleLbl="node1" presStyleIdx="0" presStyleCnt="4"/>
      <dgm:spPr/>
      <dgm:t>
        <a:bodyPr/>
        <a:lstStyle/>
        <a:p>
          <a:endParaRPr lang="en-US"/>
        </a:p>
      </dgm:t>
    </dgm:pt>
    <dgm:pt modelId="{35E4F871-4F06-49C1-B1C1-B4C5E1F4512D}" type="pres">
      <dgm:prSet presAssocID="{9491795C-7015-42F7-B71E-22D60A1EA537}" presName="parentText" presStyleLbl="node1" presStyleIdx="1" presStyleCnt="4">
        <dgm:presLayoutVars>
          <dgm:chMax val="0"/>
          <dgm:bulletEnabled val="1"/>
        </dgm:presLayoutVars>
      </dgm:prSet>
      <dgm:spPr/>
      <dgm:t>
        <a:bodyPr/>
        <a:lstStyle/>
        <a:p>
          <a:endParaRPr lang="en-US"/>
        </a:p>
      </dgm:t>
    </dgm:pt>
    <dgm:pt modelId="{84792E4B-C866-47DE-AF6E-78D325098FE1}" type="pres">
      <dgm:prSet presAssocID="{9491795C-7015-42F7-B71E-22D60A1EA537}" presName="negativeSpace" presStyleCnt="0"/>
      <dgm:spPr/>
    </dgm:pt>
    <dgm:pt modelId="{BBA3B089-42E8-4DCD-8FAF-6D1C93C90CCA}" type="pres">
      <dgm:prSet presAssocID="{9491795C-7015-42F7-B71E-22D60A1EA537}" presName="childText" presStyleLbl="conFgAcc1" presStyleIdx="1" presStyleCnt="4">
        <dgm:presLayoutVars>
          <dgm:bulletEnabled val="1"/>
        </dgm:presLayoutVars>
      </dgm:prSet>
      <dgm:spPr/>
    </dgm:pt>
    <dgm:pt modelId="{4D946D11-8F4A-474D-B01A-532233C4140B}" type="pres">
      <dgm:prSet presAssocID="{5149EC53-3C11-47DD-BD3F-DB4C78498D88}" presName="spaceBetweenRectangles" presStyleCnt="0"/>
      <dgm:spPr/>
    </dgm:pt>
    <dgm:pt modelId="{4CCDE7AC-EA22-442E-8786-FD1F4F415485}" type="pres">
      <dgm:prSet presAssocID="{12DA32EA-A52C-409A-A46A-D2BF20AB654A}" presName="parentLin" presStyleCnt="0"/>
      <dgm:spPr/>
    </dgm:pt>
    <dgm:pt modelId="{47ACEF37-99E1-4F9B-A8C2-4DE290A1E537}" type="pres">
      <dgm:prSet presAssocID="{12DA32EA-A52C-409A-A46A-D2BF20AB654A}" presName="parentLeftMargin" presStyleLbl="node1" presStyleIdx="1" presStyleCnt="4"/>
      <dgm:spPr/>
      <dgm:t>
        <a:bodyPr/>
        <a:lstStyle/>
        <a:p>
          <a:endParaRPr lang="en-US"/>
        </a:p>
      </dgm:t>
    </dgm:pt>
    <dgm:pt modelId="{C1FF1CA1-7652-44C6-9073-FBEC83FA6A13}" type="pres">
      <dgm:prSet presAssocID="{12DA32EA-A52C-409A-A46A-D2BF20AB654A}" presName="parentText" presStyleLbl="node1" presStyleIdx="2" presStyleCnt="4">
        <dgm:presLayoutVars>
          <dgm:chMax val="0"/>
          <dgm:bulletEnabled val="1"/>
        </dgm:presLayoutVars>
      </dgm:prSet>
      <dgm:spPr/>
      <dgm:t>
        <a:bodyPr/>
        <a:lstStyle/>
        <a:p>
          <a:endParaRPr lang="en-US"/>
        </a:p>
      </dgm:t>
    </dgm:pt>
    <dgm:pt modelId="{9BC0FFC7-4496-409C-B4D4-AC3960A9F162}" type="pres">
      <dgm:prSet presAssocID="{12DA32EA-A52C-409A-A46A-D2BF20AB654A}" presName="negativeSpace" presStyleCnt="0"/>
      <dgm:spPr/>
    </dgm:pt>
    <dgm:pt modelId="{0C0144EF-B9AF-4D80-8B16-4AC06A33E612}" type="pres">
      <dgm:prSet presAssocID="{12DA32EA-A52C-409A-A46A-D2BF20AB654A}" presName="childText" presStyleLbl="conFgAcc1" presStyleIdx="2" presStyleCnt="4">
        <dgm:presLayoutVars>
          <dgm:bulletEnabled val="1"/>
        </dgm:presLayoutVars>
      </dgm:prSet>
      <dgm:spPr/>
    </dgm:pt>
    <dgm:pt modelId="{BFABF9A3-AF8E-4AA7-8464-BAD6B7A67352}" type="pres">
      <dgm:prSet presAssocID="{977441E4-70CD-41D4-95F0-1EE140786ABE}" presName="spaceBetweenRectangles" presStyleCnt="0"/>
      <dgm:spPr/>
    </dgm:pt>
    <dgm:pt modelId="{58E1D3E7-8719-4F1F-A5B5-38343C0FB1A2}" type="pres">
      <dgm:prSet presAssocID="{6F732313-D506-4E41-A1B2-F4A834A2D974}" presName="parentLin" presStyleCnt="0"/>
      <dgm:spPr/>
    </dgm:pt>
    <dgm:pt modelId="{68072161-DDA1-4F87-90D1-16858AAE4BC8}" type="pres">
      <dgm:prSet presAssocID="{6F732313-D506-4E41-A1B2-F4A834A2D974}" presName="parentLeftMargin" presStyleLbl="node1" presStyleIdx="2" presStyleCnt="4"/>
      <dgm:spPr/>
      <dgm:t>
        <a:bodyPr/>
        <a:lstStyle/>
        <a:p>
          <a:endParaRPr lang="en-US"/>
        </a:p>
      </dgm:t>
    </dgm:pt>
    <dgm:pt modelId="{384423DC-BFA0-47F5-91BE-0D199DF7D9B5}" type="pres">
      <dgm:prSet presAssocID="{6F732313-D506-4E41-A1B2-F4A834A2D974}" presName="parentText" presStyleLbl="node1" presStyleIdx="3" presStyleCnt="4">
        <dgm:presLayoutVars>
          <dgm:chMax val="0"/>
          <dgm:bulletEnabled val="1"/>
        </dgm:presLayoutVars>
      </dgm:prSet>
      <dgm:spPr/>
      <dgm:t>
        <a:bodyPr/>
        <a:lstStyle/>
        <a:p>
          <a:endParaRPr lang="en-US"/>
        </a:p>
      </dgm:t>
    </dgm:pt>
    <dgm:pt modelId="{F1D18C25-16AB-4D4A-9CDB-47643F1F411E}" type="pres">
      <dgm:prSet presAssocID="{6F732313-D506-4E41-A1B2-F4A834A2D974}" presName="negativeSpace" presStyleCnt="0"/>
      <dgm:spPr/>
    </dgm:pt>
    <dgm:pt modelId="{84F3BFB6-6502-49D4-BBCF-46F47A97EA67}" type="pres">
      <dgm:prSet presAssocID="{6F732313-D506-4E41-A1B2-F4A834A2D974}" presName="childText" presStyleLbl="conFgAcc1" presStyleIdx="3" presStyleCnt="4">
        <dgm:presLayoutVars>
          <dgm:bulletEnabled val="1"/>
        </dgm:presLayoutVars>
      </dgm:prSet>
      <dgm:spPr/>
    </dgm:pt>
  </dgm:ptLst>
  <dgm:cxnLst>
    <dgm:cxn modelId="{38A49F18-2D97-4C86-A60F-7265BC74F954}" type="presOf" srcId="{12DA32EA-A52C-409A-A46A-D2BF20AB654A}" destId="{47ACEF37-99E1-4F9B-A8C2-4DE290A1E537}" srcOrd="0" destOrd="0" presId="urn:microsoft.com/office/officeart/2005/8/layout/list1"/>
    <dgm:cxn modelId="{B3AD76F6-AC3A-448F-9309-070E508B9C33}" type="presOf" srcId="{12DA32EA-A52C-409A-A46A-D2BF20AB654A}" destId="{C1FF1CA1-7652-44C6-9073-FBEC83FA6A13}" srcOrd="1" destOrd="0" presId="urn:microsoft.com/office/officeart/2005/8/layout/list1"/>
    <dgm:cxn modelId="{E2CE7976-D335-4204-AC34-9A5D4CFB9607}" srcId="{234EE693-C5D9-49B7-BCDF-E2657F26F5CD}" destId="{6F732313-D506-4E41-A1B2-F4A834A2D974}" srcOrd="3" destOrd="0" parTransId="{B6032039-8601-4067-B8D5-FF46D1889500}" sibTransId="{B0E1735F-32F4-45CA-9619-E9BCCEB2D435}"/>
    <dgm:cxn modelId="{70089A40-5D4E-48FE-BC97-F2304246E9DF}" type="presOf" srcId="{234EE693-C5D9-49B7-BCDF-E2657F26F5CD}" destId="{8A0CF4FF-1E5F-4179-BA87-C1F7CF33DD51}" srcOrd="0" destOrd="0" presId="urn:microsoft.com/office/officeart/2005/8/layout/list1"/>
    <dgm:cxn modelId="{97EC8DD6-47E3-49A8-B1B4-3032E08C7B81}" srcId="{234EE693-C5D9-49B7-BCDF-E2657F26F5CD}" destId="{9491795C-7015-42F7-B71E-22D60A1EA537}" srcOrd="1" destOrd="0" parTransId="{1E352F0E-16EC-4D14-BF0E-940975DF096A}" sibTransId="{5149EC53-3C11-47DD-BD3F-DB4C78498D88}"/>
    <dgm:cxn modelId="{F1690F06-E63E-427A-A50F-2BA7ED14A2D6}" type="presOf" srcId="{9491795C-7015-42F7-B71E-22D60A1EA537}" destId="{4153F70C-0AD3-4AAF-8DAC-478775BB03DC}" srcOrd="0" destOrd="0" presId="urn:microsoft.com/office/officeart/2005/8/layout/list1"/>
    <dgm:cxn modelId="{5AF52C91-3F07-45FC-8566-D271EA89FC41}" type="presOf" srcId="{9491795C-7015-42F7-B71E-22D60A1EA537}" destId="{35E4F871-4F06-49C1-B1C1-B4C5E1F4512D}" srcOrd="1" destOrd="0" presId="urn:microsoft.com/office/officeart/2005/8/layout/list1"/>
    <dgm:cxn modelId="{C7DA5438-3417-466A-9993-082F294D3F77}" type="presOf" srcId="{6F732313-D506-4E41-A1B2-F4A834A2D974}" destId="{68072161-DDA1-4F87-90D1-16858AAE4BC8}" srcOrd="0" destOrd="0" presId="urn:microsoft.com/office/officeart/2005/8/layout/list1"/>
    <dgm:cxn modelId="{20A6023A-17CC-4B98-B784-62010E17D4D0}" type="presOf" srcId="{36E65AAC-8497-4B2D-A263-1CABBE1CF77D}" destId="{33FB060E-E14D-4D1A-928B-D60DED2AA731}" srcOrd="1" destOrd="0" presId="urn:microsoft.com/office/officeart/2005/8/layout/list1"/>
    <dgm:cxn modelId="{A949DE76-719E-4E37-8037-D240B4D6D282}" srcId="{234EE693-C5D9-49B7-BCDF-E2657F26F5CD}" destId="{12DA32EA-A52C-409A-A46A-D2BF20AB654A}" srcOrd="2" destOrd="0" parTransId="{8DB37D90-F782-44C6-B8C9-1B0F3FEAAC70}" sibTransId="{977441E4-70CD-41D4-95F0-1EE140786ABE}"/>
    <dgm:cxn modelId="{DFCFEB56-F2A1-4980-A5FE-549F5745E5C5}" type="presOf" srcId="{6F732313-D506-4E41-A1B2-F4A834A2D974}" destId="{384423DC-BFA0-47F5-91BE-0D199DF7D9B5}" srcOrd="1" destOrd="0" presId="urn:microsoft.com/office/officeart/2005/8/layout/list1"/>
    <dgm:cxn modelId="{8EAFD62B-0BE7-46D4-B0D2-3989B0FE6A37}" srcId="{234EE693-C5D9-49B7-BCDF-E2657F26F5CD}" destId="{36E65AAC-8497-4B2D-A263-1CABBE1CF77D}" srcOrd="0" destOrd="0" parTransId="{6BB5DF3A-DC86-4D3B-AA83-1443B6A8AEB0}" sibTransId="{2719425F-1D35-41F1-B0EE-64DB5C34C208}"/>
    <dgm:cxn modelId="{56A90DFB-C0DA-4B42-BD44-A046B8283AF5}" type="presOf" srcId="{36E65AAC-8497-4B2D-A263-1CABBE1CF77D}" destId="{FBBD5EBB-8438-4AA3-9992-8AF43D73711D}" srcOrd="0" destOrd="0" presId="urn:microsoft.com/office/officeart/2005/8/layout/list1"/>
    <dgm:cxn modelId="{0AF3D147-AEEF-4DFE-9F8B-D812FAD2B759}" type="presParOf" srcId="{8A0CF4FF-1E5F-4179-BA87-C1F7CF33DD51}" destId="{91DB39AF-C660-4D51-B87A-DD02438A36AF}" srcOrd="0" destOrd="0" presId="urn:microsoft.com/office/officeart/2005/8/layout/list1"/>
    <dgm:cxn modelId="{3A355E93-49B7-43FF-88F3-0AAC98F57793}" type="presParOf" srcId="{91DB39AF-C660-4D51-B87A-DD02438A36AF}" destId="{FBBD5EBB-8438-4AA3-9992-8AF43D73711D}" srcOrd="0" destOrd="0" presId="urn:microsoft.com/office/officeart/2005/8/layout/list1"/>
    <dgm:cxn modelId="{E3ADFBD4-59EB-4C35-9382-DF37DD8E7541}" type="presParOf" srcId="{91DB39AF-C660-4D51-B87A-DD02438A36AF}" destId="{33FB060E-E14D-4D1A-928B-D60DED2AA731}" srcOrd="1" destOrd="0" presId="urn:microsoft.com/office/officeart/2005/8/layout/list1"/>
    <dgm:cxn modelId="{E1B341C3-DB6C-4ABC-8EA7-EED3507BD92A}" type="presParOf" srcId="{8A0CF4FF-1E5F-4179-BA87-C1F7CF33DD51}" destId="{046AD452-60F8-4679-A1CB-1BB5147A2177}" srcOrd="1" destOrd="0" presId="urn:microsoft.com/office/officeart/2005/8/layout/list1"/>
    <dgm:cxn modelId="{2890895D-0399-4EA1-B489-AC7F822CDB1E}" type="presParOf" srcId="{8A0CF4FF-1E5F-4179-BA87-C1F7CF33DD51}" destId="{F85B21D7-D6B3-436A-A568-5D5F6761C3A3}" srcOrd="2" destOrd="0" presId="urn:microsoft.com/office/officeart/2005/8/layout/list1"/>
    <dgm:cxn modelId="{BB3504F7-15FA-4BA1-A27C-AE614AEBCDE1}" type="presParOf" srcId="{8A0CF4FF-1E5F-4179-BA87-C1F7CF33DD51}" destId="{8E099282-92E5-42B6-82EB-54C5E2D78B42}" srcOrd="3" destOrd="0" presId="urn:microsoft.com/office/officeart/2005/8/layout/list1"/>
    <dgm:cxn modelId="{22714550-95F5-491A-A710-593048934BB9}" type="presParOf" srcId="{8A0CF4FF-1E5F-4179-BA87-C1F7CF33DD51}" destId="{447259C5-2283-48D2-B9F2-AF5F620C5BF0}" srcOrd="4" destOrd="0" presId="urn:microsoft.com/office/officeart/2005/8/layout/list1"/>
    <dgm:cxn modelId="{E384CE2C-9D03-44FF-897B-9AD8FA440F34}" type="presParOf" srcId="{447259C5-2283-48D2-B9F2-AF5F620C5BF0}" destId="{4153F70C-0AD3-4AAF-8DAC-478775BB03DC}" srcOrd="0" destOrd="0" presId="urn:microsoft.com/office/officeart/2005/8/layout/list1"/>
    <dgm:cxn modelId="{2BD1E786-2A6B-425C-8270-E5D5E276B4A1}" type="presParOf" srcId="{447259C5-2283-48D2-B9F2-AF5F620C5BF0}" destId="{35E4F871-4F06-49C1-B1C1-B4C5E1F4512D}" srcOrd="1" destOrd="0" presId="urn:microsoft.com/office/officeart/2005/8/layout/list1"/>
    <dgm:cxn modelId="{4E934B5A-4139-4B8E-87C8-18902B7D9B74}" type="presParOf" srcId="{8A0CF4FF-1E5F-4179-BA87-C1F7CF33DD51}" destId="{84792E4B-C866-47DE-AF6E-78D325098FE1}" srcOrd="5" destOrd="0" presId="urn:microsoft.com/office/officeart/2005/8/layout/list1"/>
    <dgm:cxn modelId="{4CF039EA-CF49-452A-B161-B80B4E288D5F}" type="presParOf" srcId="{8A0CF4FF-1E5F-4179-BA87-C1F7CF33DD51}" destId="{BBA3B089-42E8-4DCD-8FAF-6D1C93C90CCA}" srcOrd="6" destOrd="0" presId="urn:microsoft.com/office/officeart/2005/8/layout/list1"/>
    <dgm:cxn modelId="{1132CFDA-3669-4679-8D27-04F46FF686B9}" type="presParOf" srcId="{8A0CF4FF-1E5F-4179-BA87-C1F7CF33DD51}" destId="{4D946D11-8F4A-474D-B01A-532233C4140B}" srcOrd="7" destOrd="0" presId="urn:microsoft.com/office/officeart/2005/8/layout/list1"/>
    <dgm:cxn modelId="{0E9FDD13-0FD5-4704-AD69-F1EED124B2D7}" type="presParOf" srcId="{8A0CF4FF-1E5F-4179-BA87-C1F7CF33DD51}" destId="{4CCDE7AC-EA22-442E-8786-FD1F4F415485}" srcOrd="8" destOrd="0" presId="urn:microsoft.com/office/officeart/2005/8/layout/list1"/>
    <dgm:cxn modelId="{977C7E1A-C440-437A-B232-D62360A65765}" type="presParOf" srcId="{4CCDE7AC-EA22-442E-8786-FD1F4F415485}" destId="{47ACEF37-99E1-4F9B-A8C2-4DE290A1E537}" srcOrd="0" destOrd="0" presId="urn:microsoft.com/office/officeart/2005/8/layout/list1"/>
    <dgm:cxn modelId="{48690FE7-D47A-4536-B2AF-4375E2E61698}" type="presParOf" srcId="{4CCDE7AC-EA22-442E-8786-FD1F4F415485}" destId="{C1FF1CA1-7652-44C6-9073-FBEC83FA6A13}" srcOrd="1" destOrd="0" presId="urn:microsoft.com/office/officeart/2005/8/layout/list1"/>
    <dgm:cxn modelId="{022291D8-AE95-48BA-8CDE-04A30AF9A7FB}" type="presParOf" srcId="{8A0CF4FF-1E5F-4179-BA87-C1F7CF33DD51}" destId="{9BC0FFC7-4496-409C-B4D4-AC3960A9F162}" srcOrd="9" destOrd="0" presId="urn:microsoft.com/office/officeart/2005/8/layout/list1"/>
    <dgm:cxn modelId="{8F47DC69-E7D7-4043-AB76-CB5FA325E1AC}" type="presParOf" srcId="{8A0CF4FF-1E5F-4179-BA87-C1F7CF33DD51}" destId="{0C0144EF-B9AF-4D80-8B16-4AC06A33E612}" srcOrd="10" destOrd="0" presId="urn:microsoft.com/office/officeart/2005/8/layout/list1"/>
    <dgm:cxn modelId="{BC9B0FBD-5067-4112-B7F3-B7B812BDEAD5}" type="presParOf" srcId="{8A0CF4FF-1E5F-4179-BA87-C1F7CF33DD51}" destId="{BFABF9A3-AF8E-4AA7-8464-BAD6B7A67352}" srcOrd="11" destOrd="0" presId="urn:microsoft.com/office/officeart/2005/8/layout/list1"/>
    <dgm:cxn modelId="{CA713637-3351-40EF-B3CF-16E2B10F2986}" type="presParOf" srcId="{8A0CF4FF-1E5F-4179-BA87-C1F7CF33DD51}" destId="{58E1D3E7-8719-4F1F-A5B5-38343C0FB1A2}" srcOrd="12" destOrd="0" presId="urn:microsoft.com/office/officeart/2005/8/layout/list1"/>
    <dgm:cxn modelId="{ABD34CC9-5F89-4549-9B38-31117DD33169}" type="presParOf" srcId="{58E1D3E7-8719-4F1F-A5B5-38343C0FB1A2}" destId="{68072161-DDA1-4F87-90D1-16858AAE4BC8}" srcOrd="0" destOrd="0" presId="urn:microsoft.com/office/officeart/2005/8/layout/list1"/>
    <dgm:cxn modelId="{B1EF828A-A2F8-477C-B9CA-D5BB978C23D7}" type="presParOf" srcId="{58E1D3E7-8719-4F1F-A5B5-38343C0FB1A2}" destId="{384423DC-BFA0-47F5-91BE-0D199DF7D9B5}" srcOrd="1" destOrd="0" presId="urn:microsoft.com/office/officeart/2005/8/layout/list1"/>
    <dgm:cxn modelId="{8D0D4E8D-46F6-4263-A663-09F302B264CE}" type="presParOf" srcId="{8A0CF4FF-1E5F-4179-BA87-C1F7CF33DD51}" destId="{F1D18C25-16AB-4D4A-9CDB-47643F1F411E}" srcOrd="13" destOrd="0" presId="urn:microsoft.com/office/officeart/2005/8/layout/list1"/>
    <dgm:cxn modelId="{378FF270-2ED4-4841-837A-AAAAB6B916A6}" type="presParOf" srcId="{8A0CF4FF-1E5F-4179-BA87-C1F7CF33DD51}" destId="{84F3BFB6-6502-49D4-BBCF-46F47A97EA67}"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3BBFC3-822B-4407-967F-CF18BA556CE5}">
      <dsp:nvSpPr>
        <dsp:cNvPr id="0" name=""/>
        <dsp:cNvSpPr/>
      </dsp:nvSpPr>
      <dsp:spPr>
        <a:xfrm>
          <a:off x="5154458" y="2843"/>
          <a:ext cx="2708374" cy="983871"/>
        </a:xfrm>
        <a:prstGeom prst="roundRect">
          <a:avLst>
            <a:gd name="adj" fmla="val 10000"/>
          </a:avLst>
        </a:prstGeom>
        <a:solidFill>
          <a:schemeClr val="accent6">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9535" tIns="59690" rIns="89535" bIns="59690" numCol="1" spcCol="1270" anchor="ctr" anchorCtr="0">
          <a:noAutofit/>
        </a:bodyPr>
        <a:lstStyle/>
        <a:p>
          <a:pPr lvl="0" algn="ctr" defTabSz="2089150">
            <a:lnSpc>
              <a:spcPct val="90000"/>
            </a:lnSpc>
            <a:spcBef>
              <a:spcPct val="0"/>
            </a:spcBef>
            <a:spcAft>
              <a:spcPct val="35000"/>
            </a:spcAft>
          </a:pPr>
          <a:r>
            <a:rPr lang="ar-DZ" sz="4700" kern="1200" dirty="0" smtClean="0">
              <a:solidFill>
                <a:schemeClr val="tx1"/>
              </a:solidFill>
              <a:latin typeface="Sakkal Majalla" pitchFamily="2" charset="-78"/>
              <a:cs typeface="Sakkal Majalla" pitchFamily="2" charset="-78"/>
            </a:rPr>
            <a:t>هندسة</a:t>
          </a:r>
          <a:endParaRPr lang="en-US" sz="4700" kern="1200" dirty="0">
            <a:solidFill>
              <a:schemeClr val="tx1"/>
            </a:solidFill>
            <a:latin typeface="Sakkal Majalla" pitchFamily="2" charset="-78"/>
            <a:cs typeface="Sakkal Majalla" pitchFamily="2" charset="-78"/>
          </a:endParaRPr>
        </a:p>
      </dsp:txBody>
      <dsp:txXfrm>
        <a:off x="5183275" y="31660"/>
        <a:ext cx="2650740" cy="926237"/>
      </dsp:txXfrm>
    </dsp:sp>
    <dsp:sp modelId="{8ED33709-1DBE-4459-A5A8-82F34036E9BD}">
      <dsp:nvSpPr>
        <dsp:cNvPr id="0" name=""/>
        <dsp:cNvSpPr/>
      </dsp:nvSpPr>
      <dsp:spPr>
        <a:xfrm>
          <a:off x="7321157" y="986714"/>
          <a:ext cx="270837" cy="1091109"/>
        </a:xfrm>
        <a:custGeom>
          <a:avLst/>
          <a:gdLst/>
          <a:ahLst/>
          <a:cxnLst/>
          <a:rect l="0" t="0" r="0" b="0"/>
          <a:pathLst>
            <a:path>
              <a:moveTo>
                <a:pt x="270837" y="0"/>
              </a:moveTo>
              <a:lnTo>
                <a:pt x="270837" y="1091109"/>
              </a:lnTo>
              <a:lnTo>
                <a:pt x="0" y="109110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591B92A-5E48-4630-9D93-E802A809C809}">
      <dsp:nvSpPr>
        <dsp:cNvPr id="0" name=""/>
        <dsp:cNvSpPr/>
      </dsp:nvSpPr>
      <dsp:spPr>
        <a:xfrm>
          <a:off x="4628318" y="1325261"/>
          <a:ext cx="2692838" cy="1505124"/>
        </a:xfrm>
        <a:prstGeom prst="roundRect">
          <a:avLst>
            <a:gd name="adj" fmla="val 10000"/>
          </a:avLst>
        </a:prstGeom>
        <a:solidFill>
          <a:schemeClr val="accent6">
            <a:lumMod val="20000"/>
            <a:lumOff val="80000"/>
            <a:alpha val="9000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lang="ar-DZ" sz="1800" kern="1200" dirty="0" smtClean="0">
              <a:latin typeface="Sakkal Majalla" pitchFamily="2" charset="-78"/>
              <a:cs typeface="Sakkal Majalla" pitchFamily="2" charset="-78"/>
            </a:rPr>
            <a:t>مجموع متناسق من الأنشطة التي تسمح بالتحكم وحوصلة المعلومات الضرورية لتصميم وإنجاز عمل (وحدة إنتاج؛ عمارة؛ نظام تكوين؛ شبكات التواصل</a:t>
          </a:r>
          <a:endParaRPr lang="en-US" sz="1800" kern="1200" dirty="0">
            <a:latin typeface="Sakkal Majalla" pitchFamily="2" charset="-78"/>
            <a:cs typeface="Sakkal Majalla" pitchFamily="2" charset="-78"/>
          </a:endParaRPr>
        </a:p>
      </dsp:txBody>
      <dsp:txXfrm>
        <a:off x="4672402" y="1369345"/>
        <a:ext cx="2604670" cy="1416956"/>
      </dsp:txXfrm>
    </dsp:sp>
    <dsp:sp modelId="{92083DC7-BEFF-4FC6-A195-B3238354B4FB}">
      <dsp:nvSpPr>
        <dsp:cNvPr id="0" name=""/>
        <dsp:cNvSpPr/>
      </dsp:nvSpPr>
      <dsp:spPr>
        <a:xfrm>
          <a:off x="7198825" y="986714"/>
          <a:ext cx="393169" cy="2859311"/>
        </a:xfrm>
        <a:custGeom>
          <a:avLst/>
          <a:gdLst/>
          <a:ahLst/>
          <a:cxnLst/>
          <a:rect l="0" t="0" r="0" b="0"/>
          <a:pathLst>
            <a:path>
              <a:moveTo>
                <a:pt x="393169" y="0"/>
              </a:moveTo>
              <a:lnTo>
                <a:pt x="393169" y="2859311"/>
              </a:lnTo>
              <a:lnTo>
                <a:pt x="0" y="285931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3BEC546-0207-4AEE-89B4-ABA127950DF8}">
      <dsp:nvSpPr>
        <dsp:cNvPr id="0" name=""/>
        <dsp:cNvSpPr/>
      </dsp:nvSpPr>
      <dsp:spPr>
        <a:xfrm>
          <a:off x="4628318" y="3168932"/>
          <a:ext cx="2570507" cy="1354187"/>
        </a:xfrm>
        <a:prstGeom prst="roundRect">
          <a:avLst>
            <a:gd name="adj" fmla="val 10000"/>
          </a:avLst>
        </a:prstGeom>
        <a:solidFill>
          <a:schemeClr val="accent6">
            <a:lumMod val="20000"/>
            <a:lumOff val="80000"/>
            <a:alpha val="9000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lang="ar-DZ" sz="1800" kern="1200" dirty="0" smtClean="0"/>
            <a:t>تحسين الاستثمار الذي يشمله؛</a:t>
          </a:r>
          <a:endParaRPr lang="en-US" sz="1800" kern="1200" dirty="0" smtClean="0"/>
        </a:p>
        <a:p>
          <a:pPr lvl="0" algn="ctr" defTabSz="800100">
            <a:lnSpc>
              <a:spcPct val="90000"/>
            </a:lnSpc>
            <a:spcBef>
              <a:spcPct val="0"/>
            </a:spcBef>
            <a:spcAft>
              <a:spcPct val="35000"/>
            </a:spcAft>
          </a:pPr>
          <a:r>
            <a:rPr lang="ar-DZ" sz="1800" kern="1200" dirty="0" smtClean="0"/>
            <a:t>     ضمان شروط بقائه. </a:t>
          </a:r>
          <a:r>
            <a:rPr lang="fr-FR" sz="1400" kern="1200" dirty="0" smtClean="0"/>
            <a:t>Le Boterf,1990 : 31</a:t>
          </a:r>
          <a:endParaRPr lang="en-US" sz="1400" kern="1200" dirty="0"/>
        </a:p>
      </dsp:txBody>
      <dsp:txXfrm>
        <a:off x="4667981" y="3208595"/>
        <a:ext cx="2491181" cy="1274861"/>
      </dsp:txXfrm>
    </dsp:sp>
    <dsp:sp modelId="{6DB4B8A0-58ED-4F72-B779-12B8E18EB6B9}">
      <dsp:nvSpPr>
        <dsp:cNvPr id="0" name=""/>
        <dsp:cNvSpPr/>
      </dsp:nvSpPr>
      <dsp:spPr>
        <a:xfrm>
          <a:off x="1768990" y="2843"/>
          <a:ext cx="2708374" cy="965643"/>
        </a:xfrm>
        <a:prstGeom prst="roundRect">
          <a:avLst>
            <a:gd name="adj" fmla="val 10000"/>
          </a:avLst>
        </a:prstGeom>
        <a:solidFill>
          <a:schemeClr val="accent1">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9535" tIns="59690" rIns="89535" bIns="59690" numCol="1" spcCol="1270" anchor="ctr" anchorCtr="0">
          <a:noAutofit/>
        </a:bodyPr>
        <a:lstStyle/>
        <a:p>
          <a:pPr lvl="0" algn="ctr" defTabSz="2089150">
            <a:lnSpc>
              <a:spcPct val="90000"/>
            </a:lnSpc>
            <a:spcBef>
              <a:spcPct val="0"/>
            </a:spcBef>
            <a:spcAft>
              <a:spcPct val="35000"/>
            </a:spcAft>
          </a:pPr>
          <a:r>
            <a:rPr lang="ar-DZ" sz="4700" kern="1200" dirty="0" smtClean="0">
              <a:solidFill>
                <a:schemeClr val="tx1"/>
              </a:solidFill>
              <a:latin typeface="Sakkal Majalla" pitchFamily="2" charset="-78"/>
              <a:cs typeface="Sakkal Majalla" pitchFamily="2" charset="-78"/>
            </a:rPr>
            <a:t>تكوين</a:t>
          </a:r>
          <a:endParaRPr lang="en-US" sz="4700" kern="1200" dirty="0">
            <a:solidFill>
              <a:schemeClr val="tx1"/>
            </a:solidFill>
            <a:latin typeface="Sakkal Majalla" pitchFamily="2" charset="-78"/>
            <a:cs typeface="Sakkal Majalla" pitchFamily="2" charset="-78"/>
          </a:endParaRPr>
        </a:p>
      </dsp:txBody>
      <dsp:txXfrm>
        <a:off x="1797273" y="31126"/>
        <a:ext cx="2651808" cy="909077"/>
      </dsp:txXfrm>
    </dsp:sp>
    <dsp:sp modelId="{90FF6233-DA99-465E-A624-F43E72BBDDF8}">
      <dsp:nvSpPr>
        <dsp:cNvPr id="0" name=""/>
        <dsp:cNvSpPr/>
      </dsp:nvSpPr>
      <dsp:spPr>
        <a:xfrm>
          <a:off x="3918291" y="968486"/>
          <a:ext cx="288236" cy="1015640"/>
        </a:xfrm>
        <a:custGeom>
          <a:avLst/>
          <a:gdLst/>
          <a:ahLst/>
          <a:cxnLst/>
          <a:rect l="0" t="0" r="0" b="0"/>
          <a:pathLst>
            <a:path>
              <a:moveTo>
                <a:pt x="288236" y="0"/>
              </a:moveTo>
              <a:lnTo>
                <a:pt x="288236" y="1015640"/>
              </a:lnTo>
              <a:lnTo>
                <a:pt x="0" y="101564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EE405A8-05A9-40A0-811A-63D2CFF18561}">
      <dsp:nvSpPr>
        <dsp:cNvPr id="0" name=""/>
        <dsp:cNvSpPr/>
      </dsp:nvSpPr>
      <dsp:spPr>
        <a:xfrm>
          <a:off x="366767" y="1307033"/>
          <a:ext cx="3551523" cy="1354187"/>
        </a:xfrm>
        <a:prstGeom prst="roundRect">
          <a:avLst>
            <a:gd name="adj" fmla="val 10000"/>
          </a:avLst>
        </a:prstGeom>
        <a:solidFill>
          <a:schemeClr val="accent1">
            <a:lumMod val="20000"/>
            <a:lumOff val="80000"/>
            <a:alpha val="9000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ar-DZ" sz="1600" b="1" kern="1200" dirty="0" smtClean="0">
              <a:latin typeface="Sakkal Majalla" pitchFamily="2" charset="-78"/>
              <a:cs typeface="Sakkal Majalla" pitchFamily="2" charset="-78"/>
            </a:rPr>
            <a:t>تعريف مركز التكوين ودعم اللامركزية</a:t>
          </a:r>
          <a:endParaRPr lang="en-US" sz="1600" kern="1200" dirty="0" smtClean="0">
            <a:latin typeface="Sakkal Majalla" pitchFamily="2" charset="-78"/>
            <a:cs typeface="Sakkal Majalla" pitchFamily="2" charset="-78"/>
          </a:endParaRPr>
        </a:p>
        <a:p>
          <a:pPr lvl="0" algn="ctr" defTabSz="711200">
            <a:lnSpc>
              <a:spcPct val="90000"/>
            </a:lnSpc>
            <a:spcBef>
              <a:spcPct val="0"/>
            </a:spcBef>
            <a:spcAft>
              <a:spcPct val="35000"/>
            </a:spcAft>
          </a:pPr>
          <a:r>
            <a:rPr lang="ar-DZ" sz="1600" kern="1200" dirty="0" smtClean="0">
              <a:latin typeface="Sakkal Majalla" pitchFamily="2" charset="-78"/>
              <a:cs typeface="Sakkal Majalla" pitchFamily="2" charset="-78"/>
            </a:rPr>
            <a:t>يعتبر التكوين تطوير منهجي للمعرفة وللمهارات وللكفاءات المطلوبة لأداء مهمة خاصة. كما يمكن تعريفها بأنّها سيرورة تعلّم منظمة بهدف ممارسة دور</a:t>
          </a:r>
          <a:endParaRPr lang="en-US" sz="1600" kern="1200" dirty="0">
            <a:latin typeface="Sakkal Majalla" pitchFamily="2" charset="-78"/>
            <a:cs typeface="Sakkal Majalla" pitchFamily="2" charset="-78"/>
          </a:endParaRPr>
        </a:p>
      </dsp:txBody>
      <dsp:txXfrm>
        <a:off x="406430" y="1346696"/>
        <a:ext cx="3472197" cy="1274861"/>
      </dsp:txXfrm>
    </dsp:sp>
    <dsp:sp modelId="{7A4B396F-F475-441E-AAB6-EAEF706E3F49}">
      <dsp:nvSpPr>
        <dsp:cNvPr id="0" name=""/>
        <dsp:cNvSpPr/>
      </dsp:nvSpPr>
      <dsp:spPr>
        <a:xfrm>
          <a:off x="3935689" y="968486"/>
          <a:ext cx="270837" cy="2708374"/>
        </a:xfrm>
        <a:custGeom>
          <a:avLst/>
          <a:gdLst/>
          <a:ahLst/>
          <a:cxnLst/>
          <a:rect l="0" t="0" r="0" b="0"/>
          <a:pathLst>
            <a:path>
              <a:moveTo>
                <a:pt x="270837" y="0"/>
              </a:moveTo>
              <a:lnTo>
                <a:pt x="270837" y="2708374"/>
              </a:lnTo>
              <a:lnTo>
                <a:pt x="0" y="270837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BBF963A-98C9-4B57-A07E-BD550E1DCC0F}">
      <dsp:nvSpPr>
        <dsp:cNvPr id="0" name=""/>
        <dsp:cNvSpPr/>
      </dsp:nvSpPr>
      <dsp:spPr>
        <a:xfrm>
          <a:off x="366767" y="2999767"/>
          <a:ext cx="3568922" cy="1354187"/>
        </a:xfrm>
        <a:prstGeom prst="roundRect">
          <a:avLst>
            <a:gd name="adj" fmla="val 10000"/>
          </a:avLst>
        </a:prstGeom>
        <a:solidFill>
          <a:schemeClr val="accent1">
            <a:lumMod val="20000"/>
            <a:lumOff val="80000"/>
            <a:alpha val="9000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ar-DZ" sz="1600" kern="1200" dirty="0" smtClean="0">
              <a:latin typeface="Sakkal Majalla" pitchFamily="2" charset="-78"/>
              <a:cs typeface="Sakkal Majalla" pitchFamily="2" charset="-78"/>
            </a:rPr>
            <a:t>التكوين هو سيرورة تسمح بتوفير الكفاءات الضرورية لممارسة وظيفة، أو حتى مجموع الكفاءات اللازمة لممارسة وظيفة. وهي أيضا سيرورة اكتساب، وصيانة وتحسين المعارف، والمهارات وكذا المواقف (المعرفة </a:t>
          </a:r>
          <a:r>
            <a:rPr lang="ar-DZ" sz="1400" kern="1200" dirty="0" err="1" smtClean="0"/>
            <a:t>الموقفية</a:t>
          </a:r>
          <a:r>
            <a:rPr lang="ar-DZ" sz="1400" kern="1200" dirty="0" smtClean="0"/>
            <a:t>). </a:t>
          </a:r>
          <a:r>
            <a:rPr lang="fr-FR" sz="1400" kern="1200" dirty="0" smtClean="0"/>
            <a:t>(CFAD : 77)</a:t>
          </a:r>
          <a:endParaRPr lang="en-US" sz="1400" kern="1200" dirty="0"/>
        </a:p>
      </dsp:txBody>
      <dsp:txXfrm>
        <a:off x="406430" y="3039430"/>
        <a:ext cx="3489596" cy="127486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BDE661-FD5C-4A52-B9D5-24E58F726CD2}">
      <dsp:nvSpPr>
        <dsp:cNvPr id="0" name=""/>
        <dsp:cNvSpPr/>
      </dsp:nvSpPr>
      <dsp:spPr>
        <a:xfrm>
          <a:off x="3221877" y="1692140"/>
          <a:ext cx="1756172" cy="1505292"/>
        </a:xfrm>
        <a:prstGeom prst="ellipse">
          <a:avLst/>
        </a:prstGeom>
        <a:solidFill>
          <a:schemeClr val="accent2">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ar-DZ" sz="1600" b="1" kern="1200" dirty="0">
              <a:solidFill>
                <a:schemeClr val="tx1"/>
              </a:solidFill>
              <a:latin typeface="Sakkal Majalla" pitchFamily="2" charset="-78"/>
              <a:cs typeface="Sakkal Majalla" pitchFamily="2" charset="-78"/>
            </a:rPr>
            <a:t>صياغة وتنفيذ مشروع التكوين</a:t>
          </a:r>
          <a:endParaRPr lang="en-US" sz="1600" b="1" kern="1200" dirty="0">
            <a:solidFill>
              <a:schemeClr val="tx1"/>
            </a:solidFill>
            <a:latin typeface="Sakkal Majalla" pitchFamily="2" charset="-78"/>
            <a:cs typeface="Sakkal Majalla" pitchFamily="2" charset="-78"/>
          </a:endParaRPr>
        </a:p>
      </dsp:txBody>
      <dsp:txXfrm>
        <a:off x="3479062" y="1912585"/>
        <a:ext cx="1241802" cy="1064402"/>
      </dsp:txXfrm>
    </dsp:sp>
    <dsp:sp modelId="{B55DEBC0-9574-44B3-B8AA-541ACE672FA5}">
      <dsp:nvSpPr>
        <dsp:cNvPr id="0" name=""/>
        <dsp:cNvSpPr/>
      </dsp:nvSpPr>
      <dsp:spPr>
        <a:xfrm rot="16200000">
          <a:off x="4009228" y="1308503"/>
          <a:ext cx="181469" cy="43514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a:off x="4036449" y="1422754"/>
        <a:ext cx="127028" cy="261088"/>
      </dsp:txXfrm>
    </dsp:sp>
    <dsp:sp modelId="{E58C1B0D-E7A4-4637-A9E9-BB1E84EA479A}">
      <dsp:nvSpPr>
        <dsp:cNvPr id="0" name=""/>
        <dsp:cNvSpPr/>
      </dsp:nvSpPr>
      <dsp:spPr>
        <a:xfrm>
          <a:off x="3306989" y="-43510"/>
          <a:ext cx="1585948" cy="1393254"/>
        </a:xfrm>
        <a:prstGeom prst="ellipse">
          <a:avLst/>
        </a:prstGeom>
        <a:solidFill>
          <a:schemeClr val="accent6">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ar-DZ" sz="1600" b="1" kern="1200" dirty="0">
              <a:solidFill>
                <a:schemeClr val="tx1"/>
              </a:solidFill>
              <a:latin typeface="Sakkal Majalla" pitchFamily="2" charset="-78"/>
              <a:cs typeface="Sakkal Majalla" pitchFamily="2" charset="-78"/>
            </a:rPr>
            <a:t>مراعاة خصائص الجمهور وبيئة التكوين</a:t>
          </a:r>
          <a:endParaRPr lang="en-US" sz="1600" b="1" kern="1200" dirty="0">
            <a:solidFill>
              <a:schemeClr val="tx1"/>
            </a:solidFill>
            <a:latin typeface="Sakkal Majalla" pitchFamily="2" charset="-78"/>
            <a:cs typeface="Sakkal Majalla" pitchFamily="2" charset="-78"/>
          </a:endParaRPr>
        </a:p>
      </dsp:txBody>
      <dsp:txXfrm>
        <a:off x="3539246" y="160527"/>
        <a:ext cx="1121434" cy="985180"/>
      </dsp:txXfrm>
    </dsp:sp>
    <dsp:sp modelId="{C47E0D64-BE56-452D-B56B-DB33CA2BCC80}">
      <dsp:nvSpPr>
        <dsp:cNvPr id="0" name=""/>
        <dsp:cNvSpPr/>
      </dsp:nvSpPr>
      <dsp:spPr>
        <a:xfrm rot="20520000">
          <a:off x="4932918" y="1951356"/>
          <a:ext cx="32085" cy="43514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a:off x="4933154" y="2039873"/>
        <a:ext cx="22460" cy="261088"/>
      </dsp:txXfrm>
    </dsp:sp>
    <dsp:sp modelId="{3D9EAC8A-DC7A-4518-947A-0C2FFA8CCA49}">
      <dsp:nvSpPr>
        <dsp:cNvPr id="0" name=""/>
        <dsp:cNvSpPr/>
      </dsp:nvSpPr>
      <dsp:spPr>
        <a:xfrm>
          <a:off x="4891603" y="1261924"/>
          <a:ext cx="1824678" cy="1258410"/>
        </a:xfrm>
        <a:prstGeom prst="ellipse">
          <a:avLst/>
        </a:prstGeom>
        <a:solidFill>
          <a:schemeClr val="accent4">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ar-DZ" sz="1600" b="1" kern="1200" dirty="0" smtClean="0">
              <a:solidFill>
                <a:schemeClr val="tx1"/>
              </a:solidFill>
              <a:latin typeface="Sakkal Majalla" pitchFamily="2" charset="-78"/>
              <a:cs typeface="Sakkal Majalla" pitchFamily="2" charset="-78"/>
            </a:rPr>
            <a:t>تقويم الجهاز وتحقق الأهداف</a:t>
          </a:r>
          <a:endParaRPr lang="en-US" sz="1600" b="1" kern="1200" dirty="0">
            <a:solidFill>
              <a:schemeClr val="tx1"/>
            </a:solidFill>
            <a:latin typeface="Sakkal Majalla" pitchFamily="2" charset="-78"/>
            <a:cs typeface="Sakkal Majalla" pitchFamily="2" charset="-78"/>
          </a:endParaRPr>
        </a:p>
      </dsp:txBody>
      <dsp:txXfrm>
        <a:off x="5158821" y="1446214"/>
        <a:ext cx="1290242" cy="889830"/>
      </dsp:txXfrm>
    </dsp:sp>
    <dsp:sp modelId="{CA598E80-8F7E-4AB6-BF4B-C2F37D3386B7}">
      <dsp:nvSpPr>
        <dsp:cNvPr id="0" name=""/>
        <dsp:cNvSpPr/>
      </dsp:nvSpPr>
      <dsp:spPr>
        <a:xfrm rot="3240000">
          <a:off x="4570312" y="2986698"/>
          <a:ext cx="162899" cy="43514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a:off x="4580384" y="3053960"/>
        <a:ext cx="114029" cy="261088"/>
      </dsp:txXfrm>
    </dsp:sp>
    <dsp:sp modelId="{04B65A2F-11CA-49F2-AC67-2C462D754CD2}">
      <dsp:nvSpPr>
        <dsp:cNvPr id="0" name=""/>
        <dsp:cNvSpPr/>
      </dsp:nvSpPr>
      <dsp:spPr>
        <a:xfrm>
          <a:off x="4256342" y="3263120"/>
          <a:ext cx="1793475" cy="1262313"/>
        </a:xfrm>
        <a:prstGeom prst="ellipse">
          <a:avLst/>
        </a:prstGeom>
        <a:solidFill>
          <a:schemeClr val="accent3">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ar-DZ" sz="1600" b="1" kern="1200" dirty="0" smtClean="0">
              <a:solidFill>
                <a:schemeClr val="tx1"/>
              </a:solidFill>
              <a:latin typeface="Sakkal Majalla" pitchFamily="2" charset="-78"/>
              <a:cs typeface="Sakkal Majalla" pitchFamily="2" charset="-78"/>
            </a:rPr>
            <a:t>تحديد: الوسائل التي تسمح بتنفيذ التكوين البشرية والمادية والمالية</a:t>
          </a:r>
          <a:endParaRPr lang="en-US" sz="1600" b="1" kern="1200" dirty="0">
            <a:solidFill>
              <a:schemeClr val="tx1"/>
            </a:solidFill>
            <a:latin typeface="Sakkal Majalla" pitchFamily="2" charset="-78"/>
            <a:cs typeface="Sakkal Majalla" pitchFamily="2" charset="-78"/>
          </a:endParaRPr>
        </a:p>
      </dsp:txBody>
      <dsp:txXfrm>
        <a:off x="4518990" y="3447981"/>
        <a:ext cx="1268179" cy="892591"/>
      </dsp:txXfrm>
    </dsp:sp>
    <dsp:sp modelId="{D4BFBFDB-01B2-4513-97AC-728F27ED89ED}">
      <dsp:nvSpPr>
        <dsp:cNvPr id="0" name=""/>
        <dsp:cNvSpPr/>
      </dsp:nvSpPr>
      <dsp:spPr>
        <a:xfrm rot="7560000">
          <a:off x="3493211" y="2967798"/>
          <a:ext cx="137369" cy="43514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rot="10800000">
        <a:off x="3525928" y="3038158"/>
        <a:ext cx="96158" cy="261088"/>
      </dsp:txXfrm>
    </dsp:sp>
    <dsp:sp modelId="{F6659C9F-CF06-4FBB-9503-3C4B182D0189}">
      <dsp:nvSpPr>
        <dsp:cNvPr id="0" name=""/>
        <dsp:cNvSpPr/>
      </dsp:nvSpPr>
      <dsp:spPr>
        <a:xfrm>
          <a:off x="2089379" y="3219081"/>
          <a:ext cx="1914933" cy="1350392"/>
        </a:xfrm>
        <a:prstGeom prst="ellipse">
          <a:avLst/>
        </a:prstGeom>
        <a:solidFill>
          <a:schemeClr val="accent4">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rtl="1">
            <a:lnSpc>
              <a:spcPct val="90000"/>
            </a:lnSpc>
            <a:spcBef>
              <a:spcPct val="0"/>
            </a:spcBef>
            <a:spcAft>
              <a:spcPct val="35000"/>
            </a:spcAft>
          </a:pPr>
          <a:r>
            <a:rPr lang="ar-DZ" sz="1600" b="1" kern="1200" dirty="0">
              <a:solidFill>
                <a:schemeClr val="tx1"/>
              </a:solidFill>
              <a:latin typeface="Sakkal Majalla" pitchFamily="2" charset="-78"/>
              <a:cs typeface="Sakkal Majalla" pitchFamily="2" charset="-78"/>
            </a:rPr>
            <a:t>تحديد: - جهاز التكوين (تنظيم العمليات؛ - النتائج المنتظرة</a:t>
          </a:r>
          <a:endParaRPr lang="en-US" sz="1600" b="1" kern="1200" dirty="0">
            <a:solidFill>
              <a:schemeClr val="tx1"/>
            </a:solidFill>
            <a:latin typeface="Sakkal Majalla" pitchFamily="2" charset="-78"/>
            <a:cs typeface="Sakkal Majalla" pitchFamily="2" charset="-78"/>
          </a:endParaRPr>
        </a:p>
      </dsp:txBody>
      <dsp:txXfrm>
        <a:off x="2369814" y="3416841"/>
        <a:ext cx="1354063" cy="954872"/>
      </dsp:txXfrm>
    </dsp:sp>
    <dsp:sp modelId="{5D7AD735-6BF2-4A03-881E-386CCC47FBBE}">
      <dsp:nvSpPr>
        <dsp:cNvPr id="0" name=""/>
        <dsp:cNvSpPr/>
      </dsp:nvSpPr>
      <dsp:spPr>
        <a:xfrm rot="11880000">
          <a:off x="3220332" y="1948345"/>
          <a:ext cx="42733" cy="43514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rot="10800000">
        <a:off x="3232838" y="2037356"/>
        <a:ext cx="29913" cy="261088"/>
      </dsp:txXfrm>
    </dsp:sp>
    <dsp:sp modelId="{8974EE0D-70D0-4A18-8479-9C1EE3C45024}">
      <dsp:nvSpPr>
        <dsp:cNvPr id="0" name=""/>
        <dsp:cNvSpPr/>
      </dsp:nvSpPr>
      <dsp:spPr>
        <a:xfrm>
          <a:off x="1513318" y="1247616"/>
          <a:ext cx="1765331" cy="1287027"/>
        </a:xfrm>
        <a:prstGeom prst="ellipse">
          <a:avLst/>
        </a:prstGeom>
        <a:solidFill>
          <a:schemeClr val="accent6">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ar-DZ" sz="1600" b="1" kern="1200" dirty="0">
              <a:solidFill>
                <a:schemeClr val="tx1"/>
              </a:solidFill>
              <a:latin typeface="Sakkal Majalla" pitchFamily="2" charset="-78"/>
              <a:cs typeface="Sakkal Majalla" pitchFamily="2" charset="-78"/>
            </a:rPr>
            <a:t>تحديد: الأهداف العامة والإجرائية؛</a:t>
          </a:r>
        </a:p>
        <a:p>
          <a:pPr lvl="0" algn="ctr" defTabSz="711200">
            <a:lnSpc>
              <a:spcPct val="90000"/>
            </a:lnSpc>
            <a:spcBef>
              <a:spcPct val="0"/>
            </a:spcBef>
            <a:spcAft>
              <a:spcPct val="35000"/>
            </a:spcAft>
          </a:pPr>
          <a:r>
            <a:rPr lang="ar-DZ" sz="1600" b="1" kern="1200" dirty="0">
              <a:solidFill>
                <a:schemeClr val="tx1"/>
              </a:solidFill>
              <a:latin typeface="Sakkal Majalla" pitchFamily="2" charset="-78"/>
              <a:cs typeface="Sakkal Majalla" pitchFamily="2" charset="-78"/>
            </a:rPr>
            <a:t>النتائج المنتظرة</a:t>
          </a:r>
          <a:endParaRPr lang="en-US" sz="1600" b="1" kern="1200" dirty="0">
            <a:solidFill>
              <a:schemeClr val="tx1"/>
            </a:solidFill>
            <a:latin typeface="Sakkal Majalla" pitchFamily="2" charset="-78"/>
            <a:cs typeface="Sakkal Majalla" pitchFamily="2" charset="-78"/>
          </a:endParaRPr>
        </a:p>
      </dsp:txBody>
      <dsp:txXfrm>
        <a:off x="1771845" y="1436097"/>
        <a:ext cx="1248277" cy="91006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C33C0A-F5D2-48EF-A79B-B846AE623FE0}">
      <dsp:nvSpPr>
        <dsp:cNvPr id="0" name=""/>
        <dsp:cNvSpPr/>
      </dsp:nvSpPr>
      <dsp:spPr>
        <a:xfrm>
          <a:off x="5147771" y="556312"/>
          <a:ext cx="429662" cy="91440"/>
        </a:xfrm>
        <a:custGeom>
          <a:avLst/>
          <a:gdLst/>
          <a:ahLst/>
          <a:cxnLst/>
          <a:rect l="0" t="0" r="0" b="0"/>
          <a:pathLst>
            <a:path>
              <a:moveTo>
                <a:pt x="429662" y="45720"/>
              </a:moveTo>
              <a:lnTo>
                <a:pt x="0"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351096" y="599731"/>
        <a:ext cx="23013" cy="4602"/>
      </dsp:txXfrm>
    </dsp:sp>
    <dsp:sp modelId="{9B44D841-DD25-4911-BB45-991BBD384E8B}">
      <dsp:nvSpPr>
        <dsp:cNvPr id="0" name=""/>
        <dsp:cNvSpPr/>
      </dsp:nvSpPr>
      <dsp:spPr>
        <a:xfrm>
          <a:off x="5575634" y="1689"/>
          <a:ext cx="2001142" cy="1200685"/>
        </a:xfrm>
        <a:prstGeom prst="rect">
          <a:avLst/>
        </a:prstGeom>
        <a:solidFill>
          <a:schemeClr val="accent6">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lvl="0" algn="ctr" defTabSz="844550">
            <a:lnSpc>
              <a:spcPct val="90000"/>
            </a:lnSpc>
            <a:spcBef>
              <a:spcPct val="0"/>
            </a:spcBef>
            <a:spcAft>
              <a:spcPct val="35000"/>
            </a:spcAft>
          </a:pPr>
          <a:r>
            <a:rPr lang="ar-DZ" sz="1900" kern="1200" dirty="0" smtClean="0">
              <a:solidFill>
                <a:schemeClr val="tx1"/>
              </a:solidFill>
              <a:latin typeface="Sakkal Majalla" pitchFamily="2" charset="-78"/>
              <a:cs typeface="Sakkal Majalla" pitchFamily="2" charset="-78"/>
            </a:rPr>
            <a:t>ضبط الكفاءات التكوينية المستهدفة بالتنمية</a:t>
          </a:r>
          <a:endParaRPr lang="en-US" sz="1900" kern="1200" dirty="0">
            <a:solidFill>
              <a:schemeClr val="tx1"/>
            </a:solidFill>
            <a:latin typeface="Sakkal Majalla" pitchFamily="2" charset="-78"/>
            <a:cs typeface="Sakkal Majalla" pitchFamily="2" charset="-78"/>
          </a:endParaRPr>
        </a:p>
      </dsp:txBody>
      <dsp:txXfrm>
        <a:off x="5575634" y="1689"/>
        <a:ext cx="2001142" cy="1200685"/>
      </dsp:txXfrm>
    </dsp:sp>
    <dsp:sp modelId="{198A63EA-E683-4A40-BF6B-66BC51D13377}">
      <dsp:nvSpPr>
        <dsp:cNvPr id="0" name=""/>
        <dsp:cNvSpPr/>
      </dsp:nvSpPr>
      <dsp:spPr>
        <a:xfrm>
          <a:off x="2686365" y="556312"/>
          <a:ext cx="429662" cy="91440"/>
        </a:xfrm>
        <a:custGeom>
          <a:avLst/>
          <a:gdLst/>
          <a:ahLst/>
          <a:cxnLst/>
          <a:rect l="0" t="0" r="0" b="0"/>
          <a:pathLst>
            <a:path>
              <a:moveTo>
                <a:pt x="429662" y="45720"/>
              </a:moveTo>
              <a:lnTo>
                <a:pt x="0"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889690" y="599731"/>
        <a:ext cx="23013" cy="4602"/>
      </dsp:txXfrm>
    </dsp:sp>
    <dsp:sp modelId="{604AAE3D-0C34-4F7F-85CC-EA8962EA5B24}">
      <dsp:nvSpPr>
        <dsp:cNvPr id="0" name=""/>
        <dsp:cNvSpPr/>
      </dsp:nvSpPr>
      <dsp:spPr>
        <a:xfrm>
          <a:off x="3114228" y="1689"/>
          <a:ext cx="2001142" cy="1200685"/>
        </a:xfrm>
        <a:prstGeom prst="rect">
          <a:avLst/>
        </a:prstGeom>
        <a:solidFill>
          <a:schemeClr val="accent2">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lvl="0" algn="ctr" defTabSz="844550">
            <a:lnSpc>
              <a:spcPct val="90000"/>
            </a:lnSpc>
            <a:spcBef>
              <a:spcPct val="0"/>
            </a:spcBef>
            <a:spcAft>
              <a:spcPct val="35000"/>
            </a:spcAft>
          </a:pPr>
          <a:r>
            <a:rPr lang="ar-DZ" sz="1900" kern="1200" dirty="0" smtClean="0">
              <a:solidFill>
                <a:schemeClr val="tx1"/>
              </a:solidFill>
              <a:latin typeface="Sakkal Majalla" pitchFamily="2" charset="-78"/>
              <a:cs typeface="Sakkal Majalla" pitchFamily="2" charset="-78"/>
            </a:rPr>
            <a:t>تحديد الهدف العام من مخطط التكوين</a:t>
          </a:r>
          <a:endParaRPr lang="en-US" sz="1900" kern="1200" dirty="0">
            <a:solidFill>
              <a:schemeClr val="tx1"/>
            </a:solidFill>
            <a:latin typeface="Sakkal Majalla" pitchFamily="2" charset="-78"/>
            <a:cs typeface="Sakkal Majalla" pitchFamily="2" charset="-78"/>
          </a:endParaRPr>
        </a:p>
      </dsp:txBody>
      <dsp:txXfrm>
        <a:off x="3114228" y="1689"/>
        <a:ext cx="2001142" cy="1200685"/>
      </dsp:txXfrm>
    </dsp:sp>
    <dsp:sp modelId="{505EE554-6A47-4D35-9203-83CFA7FE1172}">
      <dsp:nvSpPr>
        <dsp:cNvPr id="0" name=""/>
        <dsp:cNvSpPr/>
      </dsp:nvSpPr>
      <dsp:spPr>
        <a:xfrm>
          <a:off x="1653394" y="1200575"/>
          <a:ext cx="4922811" cy="429662"/>
        </a:xfrm>
        <a:custGeom>
          <a:avLst/>
          <a:gdLst/>
          <a:ahLst/>
          <a:cxnLst/>
          <a:rect l="0" t="0" r="0" b="0"/>
          <a:pathLst>
            <a:path>
              <a:moveTo>
                <a:pt x="0" y="0"/>
              </a:moveTo>
              <a:lnTo>
                <a:pt x="0" y="231931"/>
              </a:lnTo>
              <a:lnTo>
                <a:pt x="4922811" y="231931"/>
              </a:lnTo>
              <a:lnTo>
                <a:pt x="4922811" y="429662"/>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991192" y="1413105"/>
        <a:ext cx="247214" cy="4602"/>
      </dsp:txXfrm>
    </dsp:sp>
    <dsp:sp modelId="{1011F210-5457-4FEE-BB6A-09D40FC84C99}">
      <dsp:nvSpPr>
        <dsp:cNvPr id="0" name=""/>
        <dsp:cNvSpPr/>
      </dsp:nvSpPr>
      <dsp:spPr>
        <a:xfrm>
          <a:off x="652822" y="1689"/>
          <a:ext cx="2001142" cy="1200685"/>
        </a:xfrm>
        <a:prstGeom prst="rect">
          <a:avLst/>
        </a:prstGeom>
        <a:solidFill>
          <a:schemeClr val="accent5">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lvl="0" algn="ctr" defTabSz="844550">
            <a:lnSpc>
              <a:spcPct val="90000"/>
            </a:lnSpc>
            <a:spcBef>
              <a:spcPct val="0"/>
            </a:spcBef>
            <a:spcAft>
              <a:spcPct val="35000"/>
            </a:spcAft>
          </a:pPr>
          <a:r>
            <a:rPr lang="ar-DZ" sz="1900" kern="1200" dirty="0" smtClean="0">
              <a:solidFill>
                <a:schemeClr val="tx1"/>
              </a:solidFill>
              <a:latin typeface="Sakkal Majalla" pitchFamily="2" charset="-78"/>
              <a:cs typeface="Sakkal Majalla" pitchFamily="2" charset="-78"/>
            </a:rPr>
            <a:t>استنتاج الأهداف الخاصة</a:t>
          </a:r>
          <a:endParaRPr lang="en-US" sz="1900" kern="1200" dirty="0">
            <a:solidFill>
              <a:schemeClr val="tx1"/>
            </a:solidFill>
            <a:latin typeface="Sakkal Majalla" pitchFamily="2" charset="-78"/>
            <a:cs typeface="Sakkal Majalla" pitchFamily="2" charset="-78"/>
          </a:endParaRPr>
        </a:p>
      </dsp:txBody>
      <dsp:txXfrm>
        <a:off x="652822" y="1689"/>
        <a:ext cx="2001142" cy="1200685"/>
      </dsp:txXfrm>
    </dsp:sp>
    <dsp:sp modelId="{38CB91AD-C190-4DFA-9071-A119987C816F}">
      <dsp:nvSpPr>
        <dsp:cNvPr id="0" name=""/>
        <dsp:cNvSpPr/>
      </dsp:nvSpPr>
      <dsp:spPr>
        <a:xfrm>
          <a:off x="5147771" y="2217261"/>
          <a:ext cx="429662" cy="91440"/>
        </a:xfrm>
        <a:custGeom>
          <a:avLst/>
          <a:gdLst/>
          <a:ahLst/>
          <a:cxnLst/>
          <a:rect l="0" t="0" r="0" b="0"/>
          <a:pathLst>
            <a:path>
              <a:moveTo>
                <a:pt x="429662" y="45720"/>
              </a:moveTo>
              <a:lnTo>
                <a:pt x="0"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351096" y="2260680"/>
        <a:ext cx="23013" cy="4602"/>
      </dsp:txXfrm>
    </dsp:sp>
    <dsp:sp modelId="{7E192B8B-7CE8-4CAF-956E-1F4C5E11E000}">
      <dsp:nvSpPr>
        <dsp:cNvPr id="0" name=""/>
        <dsp:cNvSpPr/>
      </dsp:nvSpPr>
      <dsp:spPr>
        <a:xfrm>
          <a:off x="5575634" y="1662638"/>
          <a:ext cx="2001142" cy="1200685"/>
        </a:xfrm>
        <a:prstGeom prst="rect">
          <a:avLst/>
        </a:prstGeom>
        <a:solidFill>
          <a:schemeClr val="tx2">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lvl="0" algn="ctr" defTabSz="844550">
            <a:lnSpc>
              <a:spcPct val="90000"/>
            </a:lnSpc>
            <a:spcBef>
              <a:spcPct val="0"/>
            </a:spcBef>
            <a:spcAft>
              <a:spcPct val="35000"/>
            </a:spcAft>
          </a:pPr>
          <a:r>
            <a:rPr lang="ar-DZ" sz="1900" kern="1200" dirty="0" smtClean="0">
              <a:solidFill>
                <a:schemeClr val="tx1"/>
              </a:solidFill>
              <a:latin typeface="Sakkal Majalla" pitchFamily="2" charset="-78"/>
              <a:cs typeface="Sakkal Majalla" pitchFamily="2" charset="-78"/>
            </a:rPr>
            <a:t>التعريف بالمحتويات</a:t>
          </a:r>
          <a:endParaRPr lang="en-US" sz="1900" kern="1200" dirty="0">
            <a:solidFill>
              <a:schemeClr val="tx1"/>
            </a:solidFill>
            <a:latin typeface="Sakkal Majalla" pitchFamily="2" charset="-78"/>
            <a:cs typeface="Sakkal Majalla" pitchFamily="2" charset="-78"/>
          </a:endParaRPr>
        </a:p>
      </dsp:txBody>
      <dsp:txXfrm>
        <a:off x="5575634" y="1662638"/>
        <a:ext cx="2001142" cy="1200685"/>
      </dsp:txXfrm>
    </dsp:sp>
    <dsp:sp modelId="{22B23199-AFD6-40D4-9063-EBCF51CFDFA1}">
      <dsp:nvSpPr>
        <dsp:cNvPr id="0" name=""/>
        <dsp:cNvSpPr/>
      </dsp:nvSpPr>
      <dsp:spPr>
        <a:xfrm>
          <a:off x="2686365" y="2217261"/>
          <a:ext cx="429662" cy="91440"/>
        </a:xfrm>
        <a:custGeom>
          <a:avLst/>
          <a:gdLst/>
          <a:ahLst/>
          <a:cxnLst/>
          <a:rect l="0" t="0" r="0" b="0"/>
          <a:pathLst>
            <a:path>
              <a:moveTo>
                <a:pt x="429662" y="45720"/>
              </a:moveTo>
              <a:lnTo>
                <a:pt x="0"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889690" y="2260680"/>
        <a:ext cx="23013" cy="4602"/>
      </dsp:txXfrm>
    </dsp:sp>
    <dsp:sp modelId="{C7FAD74D-BA29-4748-B8D0-7654495A1F6B}">
      <dsp:nvSpPr>
        <dsp:cNvPr id="0" name=""/>
        <dsp:cNvSpPr/>
      </dsp:nvSpPr>
      <dsp:spPr>
        <a:xfrm>
          <a:off x="3114228" y="1662638"/>
          <a:ext cx="2001142" cy="1200685"/>
        </a:xfrm>
        <a:prstGeom prst="rect">
          <a:avLst/>
        </a:prstGeom>
        <a:solidFill>
          <a:schemeClr val="accent6">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lvl="0" algn="ctr" defTabSz="844550">
            <a:lnSpc>
              <a:spcPct val="90000"/>
            </a:lnSpc>
            <a:spcBef>
              <a:spcPct val="0"/>
            </a:spcBef>
            <a:spcAft>
              <a:spcPct val="35000"/>
            </a:spcAft>
          </a:pPr>
          <a:r>
            <a:rPr lang="ar-DZ" sz="1900" kern="1200" dirty="0" smtClean="0">
              <a:solidFill>
                <a:schemeClr val="tx1"/>
              </a:solidFill>
              <a:latin typeface="Sakkal Majalla" pitchFamily="2" charset="-78"/>
              <a:cs typeface="Sakkal Majalla" pitchFamily="2" charset="-78"/>
            </a:rPr>
            <a:t>الاتفاق على التدرج</a:t>
          </a:r>
          <a:endParaRPr lang="en-US" sz="1900" kern="1200" dirty="0">
            <a:solidFill>
              <a:schemeClr val="tx1"/>
            </a:solidFill>
            <a:latin typeface="Sakkal Majalla" pitchFamily="2" charset="-78"/>
            <a:cs typeface="Sakkal Majalla" pitchFamily="2" charset="-78"/>
          </a:endParaRPr>
        </a:p>
      </dsp:txBody>
      <dsp:txXfrm>
        <a:off x="3114228" y="1662638"/>
        <a:ext cx="2001142" cy="1200685"/>
      </dsp:txXfrm>
    </dsp:sp>
    <dsp:sp modelId="{0C85037B-C42C-401B-BB1C-716D4E6B4FF6}">
      <dsp:nvSpPr>
        <dsp:cNvPr id="0" name=""/>
        <dsp:cNvSpPr/>
      </dsp:nvSpPr>
      <dsp:spPr>
        <a:xfrm>
          <a:off x="1653394" y="2861524"/>
          <a:ext cx="4922811" cy="429662"/>
        </a:xfrm>
        <a:custGeom>
          <a:avLst/>
          <a:gdLst/>
          <a:ahLst/>
          <a:cxnLst/>
          <a:rect l="0" t="0" r="0" b="0"/>
          <a:pathLst>
            <a:path>
              <a:moveTo>
                <a:pt x="0" y="0"/>
              </a:moveTo>
              <a:lnTo>
                <a:pt x="0" y="231931"/>
              </a:lnTo>
              <a:lnTo>
                <a:pt x="4922811" y="231931"/>
              </a:lnTo>
              <a:lnTo>
                <a:pt x="4922811" y="429662"/>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991192" y="3074054"/>
        <a:ext cx="247214" cy="4602"/>
      </dsp:txXfrm>
    </dsp:sp>
    <dsp:sp modelId="{15156CDA-9065-46B4-9B7C-420F302151CC}">
      <dsp:nvSpPr>
        <dsp:cNvPr id="0" name=""/>
        <dsp:cNvSpPr/>
      </dsp:nvSpPr>
      <dsp:spPr>
        <a:xfrm>
          <a:off x="652822" y="1662638"/>
          <a:ext cx="2001142" cy="1200685"/>
        </a:xfrm>
        <a:prstGeom prst="rect">
          <a:avLst/>
        </a:prstGeom>
        <a:solidFill>
          <a:schemeClr val="accent6">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ar-DZ" sz="1900" kern="1200" dirty="0" smtClean="0">
              <a:solidFill>
                <a:schemeClr val="tx1"/>
              </a:solidFill>
              <a:latin typeface="Sakkal Majalla" pitchFamily="2" charset="-78"/>
              <a:cs typeface="Sakkal Majalla" pitchFamily="2" charset="-78"/>
            </a:rPr>
            <a:t>التنبؤ بالطرائق</a:t>
          </a:r>
          <a:endParaRPr lang="en-US" sz="1900" kern="1200" dirty="0" smtClean="0">
            <a:solidFill>
              <a:schemeClr val="tx1"/>
            </a:solidFill>
            <a:latin typeface="Sakkal Majalla" pitchFamily="2" charset="-78"/>
            <a:cs typeface="Sakkal Majalla" pitchFamily="2" charset="-78"/>
          </a:endParaRPr>
        </a:p>
        <a:p>
          <a:pPr lvl="0" algn="ctr" defTabSz="1066800">
            <a:lnSpc>
              <a:spcPct val="90000"/>
            </a:lnSpc>
            <a:spcBef>
              <a:spcPct val="0"/>
            </a:spcBef>
            <a:spcAft>
              <a:spcPct val="35000"/>
            </a:spcAft>
          </a:pPr>
          <a:endParaRPr lang="ar-DZ" sz="1900" kern="1200" dirty="0" smtClean="0"/>
        </a:p>
      </dsp:txBody>
      <dsp:txXfrm>
        <a:off x="652822" y="1662638"/>
        <a:ext cx="2001142" cy="1200685"/>
      </dsp:txXfrm>
    </dsp:sp>
    <dsp:sp modelId="{F3244AA9-92E1-4F0D-A0CA-F3A3940CF381}">
      <dsp:nvSpPr>
        <dsp:cNvPr id="0" name=""/>
        <dsp:cNvSpPr/>
      </dsp:nvSpPr>
      <dsp:spPr>
        <a:xfrm>
          <a:off x="5147771" y="3878210"/>
          <a:ext cx="429662" cy="91440"/>
        </a:xfrm>
        <a:custGeom>
          <a:avLst/>
          <a:gdLst/>
          <a:ahLst/>
          <a:cxnLst/>
          <a:rect l="0" t="0" r="0" b="0"/>
          <a:pathLst>
            <a:path>
              <a:moveTo>
                <a:pt x="429662" y="45720"/>
              </a:moveTo>
              <a:lnTo>
                <a:pt x="0"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351096" y="3921628"/>
        <a:ext cx="23013" cy="4602"/>
      </dsp:txXfrm>
    </dsp:sp>
    <dsp:sp modelId="{AED74FDE-E170-4EC9-BA4B-76583F361D45}">
      <dsp:nvSpPr>
        <dsp:cNvPr id="0" name=""/>
        <dsp:cNvSpPr/>
      </dsp:nvSpPr>
      <dsp:spPr>
        <a:xfrm>
          <a:off x="5575634" y="3323587"/>
          <a:ext cx="2001142" cy="1200685"/>
        </a:xfrm>
        <a:prstGeom prst="rect">
          <a:avLst/>
        </a:prstGeom>
        <a:solidFill>
          <a:schemeClr val="accent6">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lvl="0" algn="ctr" defTabSz="844550">
            <a:lnSpc>
              <a:spcPct val="90000"/>
            </a:lnSpc>
            <a:spcBef>
              <a:spcPct val="0"/>
            </a:spcBef>
            <a:spcAft>
              <a:spcPct val="35000"/>
            </a:spcAft>
          </a:pPr>
          <a:r>
            <a:rPr lang="ar-DZ" sz="1900" kern="1200" dirty="0" smtClean="0">
              <a:solidFill>
                <a:schemeClr val="tx1"/>
              </a:solidFill>
              <a:latin typeface="Sakkal Majalla" pitchFamily="2" charset="-78"/>
              <a:cs typeface="Sakkal Majalla" pitchFamily="2" charset="-78"/>
            </a:rPr>
            <a:t>تصميم دعائم التكوين</a:t>
          </a:r>
          <a:endParaRPr lang="en-US" sz="1900" kern="1200" dirty="0">
            <a:solidFill>
              <a:schemeClr val="tx1"/>
            </a:solidFill>
            <a:latin typeface="Sakkal Majalla" pitchFamily="2" charset="-78"/>
            <a:cs typeface="Sakkal Majalla" pitchFamily="2" charset="-78"/>
          </a:endParaRPr>
        </a:p>
      </dsp:txBody>
      <dsp:txXfrm>
        <a:off x="5575634" y="3323587"/>
        <a:ext cx="2001142" cy="1200685"/>
      </dsp:txXfrm>
    </dsp:sp>
    <dsp:sp modelId="{DFB897B3-58BB-4B8D-90C6-3B4CD6ACD523}">
      <dsp:nvSpPr>
        <dsp:cNvPr id="0" name=""/>
        <dsp:cNvSpPr/>
      </dsp:nvSpPr>
      <dsp:spPr>
        <a:xfrm>
          <a:off x="3114228" y="3323587"/>
          <a:ext cx="2001142" cy="1200685"/>
        </a:xfrm>
        <a:prstGeom prst="rect">
          <a:avLst/>
        </a:prstGeom>
        <a:solidFill>
          <a:schemeClr val="accent4">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lvl="0" algn="ctr" defTabSz="844550">
            <a:lnSpc>
              <a:spcPct val="90000"/>
            </a:lnSpc>
            <a:spcBef>
              <a:spcPct val="0"/>
            </a:spcBef>
            <a:spcAft>
              <a:spcPct val="35000"/>
            </a:spcAft>
          </a:pPr>
          <a:r>
            <a:rPr lang="ar-DZ" sz="1900" kern="1200" dirty="0" smtClean="0">
              <a:solidFill>
                <a:schemeClr val="tx1"/>
              </a:solidFill>
              <a:latin typeface="Sakkal Majalla" pitchFamily="2" charset="-78"/>
              <a:cs typeface="Sakkal Majalla" pitchFamily="2" charset="-78"/>
            </a:rPr>
            <a:t>التنبؤ بآليات تقويم التكوين</a:t>
          </a:r>
          <a:endParaRPr lang="en-US" sz="1900" kern="1200" dirty="0">
            <a:solidFill>
              <a:schemeClr val="tx1"/>
            </a:solidFill>
            <a:latin typeface="Sakkal Majalla" pitchFamily="2" charset="-78"/>
            <a:cs typeface="Sakkal Majalla" pitchFamily="2" charset="-78"/>
          </a:endParaRPr>
        </a:p>
      </dsp:txBody>
      <dsp:txXfrm>
        <a:off x="3114228" y="3323587"/>
        <a:ext cx="2001142" cy="120068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AD650A-388A-44F1-B42F-869D8CC6391A}">
      <dsp:nvSpPr>
        <dsp:cNvPr id="0" name=""/>
        <dsp:cNvSpPr/>
      </dsp:nvSpPr>
      <dsp:spPr>
        <a:xfrm>
          <a:off x="7597875" y="2009572"/>
          <a:ext cx="1185763" cy="97800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195" tIns="36195" rIns="36195" bIns="36195" numCol="1" spcCol="1270" anchor="t" anchorCtr="0">
          <a:noAutofit/>
        </a:bodyPr>
        <a:lstStyle/>
        <a:p>
          <a:pPr marL="171450" lvl="1" indent="-171450" algn="ctr" defTabSz="844550" rtl="1">
            <a:lnSpc>
              <a:spcPct val="90000"/>
            </a:lnSpc>
            <a:spcBef>
              <a:spcPct val="0"/>
            </a:spcBef>
            <a:spcAft>
              <a:spcPct val="15000"/>
            </a:spcAft>
            <a:buChar char="••"/>
          </a:pPr>
          <a:r>
            <a:rPr lang="ar-DZ" sz="1900" b="1" kern="1200" dirty="0" smtClean="0">
              <a:latin typeface="Sakkal Majalla" pitchFamily="2" charset="-78"/>
              <a:cs typeface="Sakkal Majalla" pitchFamily="2" charset="-78"/>
            </a:rPr>
            <a:t>طلب التكوين</a:t>
          </a:r>
          <a:endParaRPr lang="en-US" sz="1900" b="1" kern="1200" dirty="0">
            <a:latin typeface="Sakkal Majalla" pitchFamily="2" charset="-78"/>
            <a:cs typeface="Sakkal Majalla" pitchFamily="2" charset="-78"/>
          </a:endParaRPr>
        </a:p>
      </dsp:txBody>
      <dsp:txXfrm>
        <a:off x="7620382" y="2032079"/>
        <a:ext cx="1140749" cy="723420"/>
      </dsp:txXfrm>
    </dsp:sp>
    <dsp:sp modelId="{A82FD9EC-C5FA-401B-9644-F6FFAEA63496}">
      <dsp:nvSpPr>
        <dsp:cNvPr id="0" name=""/>
        <dsp:cNvSpPr/>
      </dsp:nvSpPr>
      <dsp:spPr>
        <a:xfrm>
          <a:off x="6992308" y="2390499"/>
          <a:ext cx="1107338" cy="1107338"/>
        </a:xfrm>
        <a:prstGeom prst="circularArrow">
          <a:avLst>
            <a:gd name="adj1" fmla="val 3327"/>
            <a:gd name="adj2" fmla="val 411129"/>
            <a:gd name="adj3" fmla="val 8607832"/>
            <a:gd name="adj4" fmla="val 1769982"/>
            <a:gd name="adj5" fmla="val 388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49681C7-21BC-49BF-90C2-0BC56CA7FEDA}">
      <dsp:nvSpPr>
        <dsp:cNvPr id="0" name=""/>
        <dsp:cNvSpPr/>
      </dsp:nvSpPr>
      <dsp:spPr>
        <a:xfrm>
          <a:off x="7466123" y="2778006"/>
          <a:ext cx="1054012" cy="41914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815" tIns="29210" rIns="43815" bIns="29210" numCol="1" spcCol="1270" anchor="ctr" anchorCtr="0">
          <a:noAutofit/>
        </a:bodyPr>
        <a:lstStyle/>
        <a:p>
          <a:pPr lvl="0" algn="ctr" defTabSz="1022350">
            <a:lnSpc>
              <a:spcPct val="90000"/>
            </a:lnSpc>
            <a:spcBef>
              <a:spcPct val="0"/>
            </a:spcBef>
            <a:spcAft>
              <a:spcPct val="35000"/>
            </a:spcAft>
          </a:pPr>
          <a:r>
            <a:rPr lang="ar-DZ" sz="2300" kern="1200" dirty="0" smtClean="0"/>
            <a:t>01</a:t>
          </a:r>
          <a:endParaRPr lang="en-US" sz="2300" kern="1200" dirty="0"/>
        </a:p>
      </dsp:txBody>
      <dsp:txXfrm>
        <a:off x="7478399" y="2790282"/>
        <a:ext cx="1029460" cy="394593"/>
      </dsp:txXfrm>
    </dsp:sp>
    <dsp:sp modelId="{2BEC382B-A311-46E6-9435-C91CBEB5999E}">
      <dsp:nvSpPr>
        <dsp:cNvPr id="0" name=""/>
        <dsp:cNvSpPr/>
      </dsp:nvSpPr>
      <dsp:spPr>
        <a:xfrm>
          <a:off x="6104917" y="1806969"/>
          <a:ext cx="1185763" cy="138033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195" tIns="36195" rIns="36195" bIns="36195" numCol="1" spcCol="1270" anchor="t" anchorCtr="0">
          <a:noAutofit/>
        </a:bodyPr>
        <a:lstStyle/>
        <a:p>
          <a:pPr marL="171450" lvl="1" indent="-171450" algn="r" defTabSz="844550" rtl="1">
            <a:lnSpc>
              <a:spcPct val="90000"/>
            </a:lnSpc>
            <a:spcBef>
              <a:spcPct val="0"/>
            </a:spcBef>
            <a:spcAft>
              <a:spcPct val="15000"/>
            </a:spcAft>
            <a:buChar char="••"/>
          </a:pPr>
          <a:endParaRPr lang="en-US" sz="1900" kern="1200" dirty="0"/>
        </a:p>
      </dsp:txBody>
      <dsp:txXfrm>
        <a:off x="6136682" y="2134521"/>
        <a:ext cx="1122233" cy="1021022"/>
      </dsp:txXfrm>
    </dsp:sp>
    <dsp:sp modelId="{1C70D525-0940-4334-9D1D-45202A3B0D2A}">
      <dsp:nvSpPr>
        <dsp:cNvPr id="0" name=""/>
        <dsp:cNvSpPr/>
      </dsp:nvSpPr>
      <dsp:spPr>
        <a:xfrm>
          <a:off x="5216901" y="1422619"/>
          <a:ext cx="1410366" cy="1410366"/>
        </a:xfrm>
        <a:prstGeom prst="leftCircularArrow">
          <a:avLst>
            <a:gd name="adj1" fmla="val 2612"/>
            <a:gd name="adj2" fmla="val 317418"/>
            <a:gd name="adj3" fmla="val 12888660"/>
            <a:gd name="adj4" fmla="val 19820220"/>
            <a:gd name="adj5" fmla="val 3048"/>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7FBD549-F074-46B2-9010-306E643B82CC}">
      <dsp:nvSpPr>
        <dsp:cNvPr id="0" name=""/>
        <dsp:cNvSpPr/>
      </dsp:nvSpPr>
      <dsp:spPr>
        <a:xfrm>
          <a:off x="5973166" y="1798562"/>
          <a:ext cx="1054012" cy="41914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815" tIns="29210" rIns="43815" bIns="29210" numCol="1" spcCol="1270" anchor="ctr" anchorCtr="0">
          <a:noAutofit/>
        </a:bodyPr>
        <a:lstStyle/>
        <a:p>
          <a:pPr lvl="0" algn="ctr" defTabSz="1022350">
            <a:lnSpc>
              <a:spcPct val="90000"/>
            </a:lnSpc>
            <a:spcBef>
              <a:spcPct val="0"/>
            </a:spcBef>
            <a:spcAft>
              <a:spcPct val="35000"/>
            </a:spcAft>
          </a:pPr>
          <a:r>
            <a:rPr lang="ar-DZ" sz="2300" kern="1200" dirty="0" smtClean="0"/>
            <a:t>02</a:t>
          </a:r>
          <a:endParaRPr lang="en-US" sz="2300" kern="1200" dirty="0"/>
        </a:p>
      </dsp:txBody>
      <dsp:txXfrm>
        <a:off x="5985442" y="1810838"/>
        <a:ext cx="1029460" cy="394593"/>
      </dsp:txXfrm>
    </dsp:sp>
    <dsp:sp modelId="{CC47EB30-C1F0-4225-ABE4-A511A41F604C}">
      <dsp:nvSpPr>
        <dsp:cNvPr id="0" name=""/>
        <dsp:cNvSpPr/>
      </dsp:nvSpPr>
      <dsp:spPr>
        <a:xfrm>
          <a:off x="4611960" y="2009572"/>
          <a:ext cx="1185763" cy="97800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195" tIns="36195" rIns="36195" bIns="36195" numCol="1" spcCol="1270" anchor="t" anchorCtr="0">
          <a:noAutofit/>
        </a:bodyPr>
        <a:lstStyle/>
        <a:p>
          <a:pPr marL="171450" lvl="1" indent="-171450" algn="ctr" defTabSz="844550" rtl="1">
            <a:lnSpc>
              <a:spcPct val="90000"/>
            </a:lnSpc>
            <a:spcBef>
              <a:spcPct val="0"/>
            </a:spcBef>
            <a:spcAft>
              <a:spcPct val="15000"/>
            </a:spcAft>
            <a:buChar char="••"/>
          </a:pPr>
          <a:r>
            <a:rPr lang="ar-DZ" sz="1900" b="1" kern="1200" dirty="0" smtClean="0">
              <a:latin typeface="Sakkal Majalla" pitchFamily="2" charset="-78"/>
              <a:cs typeface="Sakkal Majalla" pitchFamily="2" charset="-78"/>
            </a:rPr>
            <a:t>تصميم التكوين</a:t>
          </a:r>
          <a:endParaRPr lang="en-US" sz="1900" b="1" kern="1200" dirty="0">
            <a:latin typeface="Sakkal Majalla" pitchFamily="2" charset="-78"/>
            <a:cs typeface="Sakkal Majalla" pitchFamily="2" charset="-78"/>
          </a:endParaRPr>
        </a:p>
      </dsp:txBody>
      <dsp:txXfrm>
        <a:off x="4634467" y="2032079"/>
        <a:ext cx="1140749" cy="723420"/>
      </dsp:txXfrm>
    </dsp:sp>
    <dsp:sp modelId="{2EA31F6D-E22F-4CBB-95CA-23B36FEC7CAC}">
      <dsp:nvSpPr>
        <dsp:cNvPr id="0" name=""/>
        <dsp:cNvSpPr/>
      </dsp:nvSpPr>
      <dsp:spPr>
        <a:xfrm>
          <a:off x="4052753" y="2424833"/>
          <a:ext cx="1058877" cy="1058877"/>
        </a:xfrm>
        <a:prstGeom prst="circularArrow">
          <a:avLst>
            <a:gd name="adj1" fmla="val 3479"/>
            <a:gd name="adj2" fmla="val 431505"/>
            <a:gd name="adj3" fmla="val 8602226"/>
            <a:gd name="adj4" fmla="val 1784752"/>
            <a:gd name="adj5" fmla="val 4059"/>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D0C4A1F-C00C-4C60-BF8F-E8141E7E1F16}">
      <dsp:nvSpPr>
        <dsp:cNvPr id="0" name=""/>
        <dsp:cNvSpPr/>
      </dsp:nvSpPr>
      <dsp:spPr>
        <a:xfrm>
          <a:off x="4480209" y="2778006"/>
          <a:ext cx="1054012" cy="41914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815" tIns="29210" rIns="43815" bIns="29210" numCol="1" spcCol="1270" anchor="ctr" anchorCtr="0">
          <a:noAutofit/>
        </a:bodyPr>
        <a:lstStyle/>
        <a:p>
          <a:pPr lvl="0" algn="ctr" defTabSz="1022350">
            <a:lnSpc>
              <a:spcPct val="90000"/>
            </a:lnSpc>
            <a:spcBef>
              <a:spcPct val="0"/>
            </a:spcBef>
            <a:spcAft>
              <a:spcPct val="35000"/>
            </a:spcAft>
          </a:pPr>
          <a:r>
            <a:rPr lang="ar-DZ" sz="2300" kern="1200" dirty="0" smtClean="0"/>
            <a:t>03</a:t>
          </a:r>
          <a:endParaRPr lang="en-US" sz="2300" kern="1200" dirty="0"/>
        </a:p>
      </dsp:txBody>
      <dsp:txXfrm>
        <a:off x="4492485" y="2790282"/>
        <a:ext cx="1029460" cy="394593"/>
      </dsp:txXfrm>
    </dsp:sp>
    <dsp:sp modelId="{B68149C9-FF92-4803-8B98-0B676C1FD255}">
      <dsp:nvSpPr>
        <dsp:cNvPr id="0" name=""/>
        <dsp:cNvSpPr/>
      </dsp:nvSpPr>
      <dsp:spPr>
        <a:xfrm>
          <a:off x="3161145" y="2007283"/>
          <a:ext cx="1185763" cy="97800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195" tIns="36195" rIns="36195" bIns="36195" numCol="1" spcCol="1270" anchor="t" anchorCtr="0">
          <a:noAutofit/>
        </a:bodyPr>
        <a:lstStyle/>
        <a:p>
          <a:pPr marL="171450" lvl="1" indent="-171450" algn="ctr" defTabSz="844550" rtl="1">
            <a:lnSpc>
              <a:spcPct val="90000"/>
            </a:lnSpc>
            <a:spcBef>
              <a:spcPct val="0"/>
            </a:spcBef>
            <a:spcAft>
              <a:spcPct val="15000"/>
            </a:spcAft>
            <a:buChar char="••"/>
          </a:pPr>
          <a:r>
            <a:rPr lang="ar-DZ" sz="1900" b="1" kern="1200" dirty="0" smtClean="0">
              <a:latin typeface="Sakkal Majalla" pitchFamily="2" charset="-78"/>
              <a:cs typeface="Sakkal Majalla" pitchFamily="2" charset="-78"/>
            </a:rPr>
            <a:t>تنفيذ المشروع</a:t>
          </a:r>
          <a:endParaRPr lang="en-US" sz="1900" b="1" kern="1200" dirty="0">
            <a:latin typeface="Sakkal Majalla" pitchFamily="2" charset="-78"/>
            <a:cs typeface="Sakkal Majalla" pitchFamily="2" charset="-78"/>
          </a:endParaRPr>
        </a:p>
      </dsp:txBody>
      <dsp:txXfrm>
        <a:off x="3183652" y="2239363"/>
        <a:ext cx="1140749" cy="723420"/>
      </dsp:txXfrm>
    </dsp:sp>
    <dsp:sp modelId="{5DC9E748-4C5D-4FB8-9828-5F34C40A87E0}">
      <dsp:nvSpPr>
        <dsp:cNvPr id="0" name=""/>
        <dsp:cNvSpPr/>
      </dsp:nvSpPr>
      <dsp:spPr>
        <a:xfrm>
          <a:off x="2230579" y="1423338"/>
          <a:ext cx="1410365" cy="1410365"/>
        </a:xfrm>
        <a:prstGeom prst="leftCircularArrow">
          <a:avLst>
            <a:gd name="adj1" fmla="val 2612"/>
            <a:gd name="adj2" fmla="val 317419"/>
            <a:gd name="adj3" fmla="val 12892929"/>
            <a:gd name="adj4" fmla="val 19824489"/>
            <a:gd name="adj5" fmla="val 3048"/>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CDF2881-3B89-4532-B933-E7764DA420EB}">
      <dsp:nvSpPr>
        <dsp:cNvPr id="0" name=""/>
        <dsp:cNvSpPr/>
      </dsp:nvSpPr>
      <dsp:spPr>
        <a:xfrm>
          <a:off x="2987251" y="1799999"/>
          <a:ext cx="1054012" cy="41914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815" tIns="29210" rIns="43815" bIns="29210" numCol="1" spcCol="1270" anchor="ctr" anchorCtr="0">
          <a:noAutofit/>
        </a:bodyPr>
        <a:lstStyle/>
        <a:p>
          <a:pPr lvl="0" algn="ctr" defTabSz="1022350">
            <a:lnSpc>
              <a:spcPct val="90000"/>
            </a:lnSpc>
            <a:spcBef>
              <a:spcPct val="0"/>
            </a:spcBef>
            <a:spcAft>
              <a:spcPct val="35000"/>
            </a:spcAft>
          </a:pPr>
          <a:r>
            <a:rPr lang="ar-DZ" sz="2300" kern="1200" dirty="0" smtClean="0"/>
            <a:t>04</a:t>
          </a:r>
          <a:endParaRPr lang="en-US" sz="2300" kern="1200" dirty="0"/>
        </a:p>
      </dsp:txBody>
      <dsp:txXfrm>
        <a:off x="2999527" y="1812275"/>
        <a:ext cx="1029460" cy="394593"/>
      </dsp:txXfrm>
    </dsp:sp>
    <dsp:sp modelId="{96EF6FA8-4EEA-47A9-86AB-DCE1DC69D5B7}">
      <dsp:nvSpPr>
        <dsp:cNvPr id="0" name=""/>
        <dsp:cNvSpPr/>
      </dsp:nvSpPr>
      <dsp:spPr>
        <a:xfrm>
          <a:off x="1626045" y="2009572"/>
          <a:ext cx="1185763" cy="97800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195" tIns="36195" rIns="36195" bIns="36195" numCol="1" spcCol="1270" anchor="t" anchorCtr="0">
          <a:noAutofit/>
        </a:bodyPr>
        <a:lstStyle/>
        <a:p>
          <a:pPr marL="228600" lvl="1" indent="-228600" algn="ctr" defTabSz="889000" rtl="1">
            <a:lnSpc>
              <a:spcPct val="90000"/>
            </a:lnSpc>
            <a:spcBef>
              <a:spcPct val="0"/>
            </a:spcBef>
            <a:spcAft>
              <a:spcPct val="15000"/>
            </a:spcAft>
            <a:buChar char="••"/>
          </a:pPr>
          <a:r>
            <a:rPr lang="ar-DZ" sz="2000" b="1" kern="1200" dirty="0" smtClean="0">
              <a:latin typeface="Sakkal Majalla" pitchFamily="2" charset="-78"/>
              <a:cs typeface="Sakkal Majalla" pitchFamily="2" charset="-78"/>
            </a:rPr>
            <a:t>قيادة وتعديل</a:t>
          </a:r>
          <a:endParaRPr lang="en-US" sz="2000" b="1" kern="1200" dirty="0">
            <a:latin typeface="Sakkal Majalla" pitchFamily="2" charset="-78"/>
            <a:cs typeface="Sakkal Majalla" pitchFamily="2" charset="-78"/>
          </a:endParaRPr>
        </a:p>
      </dsp:txBody>
      <dsp:txXfrm>
        <a:off x="1648552" y="2032079"/>
        <a:ext cx="1140749" cy="723420"/>
      </dsp:txXfrm>
    </dsp:sp>
    <dsp:sp modelId="{A37B6ABD-4F29-4246-8743-FF9322CA7385}">
      <dsp:nvSpPr>
        <dsp:cNvPr id="0" name=""/>
        <dsp:cNvSpPr/>
      </dsp:nvSpPr>
      <dsp:spPr>
        <a:xfrm>
          <a:off x="807779" y="2366482"/>
          <a:ext cx="1283796" cy="1283796"/>
        </a:xfrm>
        <a:prstGeom prst="circularArrow">
          <a:avLst>
            <a:gd name="adj1" fmla="val 2870"/>
            <a:gd name="adj2" fmla="val 350815"/>
            <a:gd name="adj3" fmla="val 7994676"/>
            <a:gd name="adj4" fmla="val 1096513"/>
            <a:gd name="adj5" fmla="val 3348"/>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BD4B3D8-F282-406B-8AB3-741858C6F718}">
      <dsp:nvSpPr>
        <dsp:cNvPr id="0" name=""/>
        <dsp:cNvSpPr/>
      </dsp:nvSpPr>
      <dsp:spPr>
        <a:xfrm>
          <a:off x="1494294" y="2778006"/>
          <a:ext cx="1054012" cy="41914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815" tIns="29210" rIns="43815" bIns="29210" numCol="1" spcCol="1270" anchor="ctr" anchorCtr="0">
          <a:noAutofit/>
        </a:bodyPr>
        <a:lstStyle/>
        <a:p>
          <a:pPr lvl="0" algn="ctr" defTabSz="1022350">
            <a:lnSpc>
              <a:spcPct val="90000"/>
            </a:lnSpc>
            <a:spcBef>
              <a:spcPct val="0"/>
            </a:spcBef>
            <a:spcAft>
              <a:spcPct val="35000"/>
            </a:spcAft>
          </a:pPr>
          <a:r>
            <a:rPr lang="ar-DZ" sz="2300" kern="1200" dirty="0" smtClean="0"/>
            <a:t>05</a:t>
          </a:r>
          <a:endParaRPr lang="en-US" sz="2300" kern="1200" dirty="0"/>
        </a:p>
      </dsp:txBody>
      <dsp:txXfrm>
        <a:off x="1506570" y="2790282"/>
        <a:ext cx="1029460" cy="394593"/>
      </dsp:txXfrm>
    </dsp:sp>
    <dsp:sp modelId="{D1F9F45E-BBC1-4A61-8982-9B545071B070}">
      <dsp:nvSpPr>
        <dsp:cNvPr id="0" name=""/>
        <dsp:cNvSpPr/>
      </dsp:nvSpPr>
      <dsp:spPr>
        <a:xfrm>
          <a:off x="0" y="2215012"/>
          <a:ext cx="1185763" cy="97800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195" tIns="36195" rIns="36195" bIns="36195" numCol="1" spcCol="1270" anchor="t" anchorCtr="0">
          <a:noAutofit/>
        </a:bodyPr>
        <a:lstStyle/>
        <a:p>
          <a:pPr marL="228600" lvl="1" indent="-228600" algn="ctr" defTabSz="889000" rtl="1">
            <a:lnSpc>
              <a:spcPct val="90000"/>
            </a:lnSpc>
            <a:spcBef>
              <a:spcPct val="0"/>
            </a:spcBef>
            <a:spcAft>
              <a:spcPct val="15000"/>
            </a:spcAft>
            <a:buChar char="••"/>
          </a:pPr>
          <a:r>
            <a:rPr lang="ar-DZ" sz="2000" b="1" kern="1200" dirty="0" smtClean="0">
              <a:latin typeface="Sakkal Majalla" pitchFamily="2" charset="-78"/>
              <a:cs typeface="Sakkal Majalla" pitchFamily="2" charset="-78"/>
            </a:rPr>
            <a:t>تقويم النتائج</a:t>
          </a:r>
          <a:endParaRPr lang="en-US" sz="2000" b="1" kern="1200" dirty="0">
            <a:latin typeface="Sakkal Majalla" pitchFamily="2" charset="-78"/>
            <a:cs typeface="Sakkal Majalla" pitchFamily="2" charset="-78"/>
          </a:endParaRPr>
        </a:p>
      </dsp:txBody>
      <dsp:txXfrm>
        <a:off x="22507" y="2447092"/>
        <a:ext cx="1140749" cy="723420"/>
      </dsp:txXfrm>
    </dsp:sp>
    <dsp:sp modelId="{250FE59D-1201-4CB9-AA4E-6E5E6F3B886D}">
      <dsp:nvSpPr>
        <dsp:cNvPr id="0" name=""/>
        <dsp:cNvSpPr/>
      </dsp:nvSpPr>
      <dsp:spPr>
        <a:xfrm>
          <a:off x="1336" y="1799999"/>
          <a:ext cx="1054012" cy="41914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815" tIns="29210" rIns="43815" bIns="29210" numCol="1" spcCol="1270" anchor="ctr" anchorCtr="0">
          <a:noAutofit/>
        </a:bodyPr>
        <a:lstStyle/>
        <a:p>
          <a:pPr lvl="0" algn="ctr" defTabSz="1022350">
            <a:lnSpc>
              <a:spcPct val="90000"/>
            </a:lnSpc>
            <a:spcBef>
              <a:spcPct val="0"/>
            </a:spcBef>
            <a:spcAft>
              <a:spcPct val="35000"/>
            </a:spcAft>
          </a:pPr>
          <a:r>
            <a:rPr lang="ar-DZ" sz="2300" kern="1200" dirty="0" smtClean="0"/>
            <a:t>06</a:t>
          </a:r>
          <a:endParaRPr lang="en-US" sz="2300" kern="1200" dirty="0"/>
        </a:p>
      </dsp:txBody>
      <dsp:txXfrm>
        <a:off x="13612" y="1812275"/>
        <a:ext cx="1029460" cy="39459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7AB12A-8AAD-4FF0-86F0-555FB6DFCA01}">
      <dsp:nvSpPr>
        <dsp:cNvPr id="0" name=""/>
        <dsp:cNvSpPr/>
      </dsp:nvSpPr>
      <dsp:spPr>
        <a:xfrm rot="5400000">
          <a:off x="6839026" y="248052"/>
          <a:ext cx="1635968" cy="1145177"/>
        </a:xfrm>
        <a:prstGeom prst="chevron">
          <a:avLst/>
        </a:prstGeom>
        <a:solidFill>
          <a:schemeClr val="accent6">
            <a:lumMod val="40000"/>
            <a:lumOff val="6000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DZ" sz="1600" b="1" kern="1200" dirty="0" smtClean="0">
              <a:solidFill>
                <a:schemeClr val="tx1"/>
              </a:solidFill>
              <a:latin typeface="Sakkal Majalla" pitchFamily="2" charset="-78"/>
              <a:cs typeface="Sakkal Majalla" pitchFamily="2" charset="-78"/>
            </a:rPr>
            <a:t>هندسة أجهزة التكوين</a:t>
          </a:r>
          <a:endParaRPr lang="en-US" sz="1600" b="1" kern="1200" dirty="0">
            <a:solidFill>
              <a:schemeClr val="tx1"/>
            </a:solidFill>
            <a:latin typeface="Sakkal Majalla" pitchFamily="2" charset="-78"/>
            <a:cs typeface="Sakkal Majalla" pitchFamily="2" charset="-78"/>
          </a:endParaRPr>
        </a:p>
      </dsp:txBody>
      <dsp:txXfrm rot="-5400000">
        <a:off x="7084422" y="575246"/>
        <a:ext cx="1145177" cy="490791"/>
      </dsp:txXfrm>
    </dsp:sp>
    <dsp:sp modelId="{B2AAD5BF-AF84-4A64-B8F6-86A5A4E7B9F6}">
      <dsp:nvSpPr>
        <dsp:cNvPr id="0" name=""/>
        <dsp:cNvSpPr/>
      </dsp:nvSpPr>
      <dsp:spPr>
        <a:xfrm rot="16200000">
          <a:off x="3010241" y="-3007584"/>
          <a:ext cx="1063938" cy="7084422"/>
        </a:xfrm>
        <a:prstGeom prst="round2SameRect">
          <a:avLst/>
        </a:prstGeom>
        <a:solidFill>
          <a:schemeClr val="accent6">
            <a:lumMod val="20000"/>
            <a:lumOff val="80000"/>
            <a:alpha val="9000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28016" bIns="11430" numCol="1" spcCol="1270" anchor="ctr" anchorCtr="0">
          <a:noAutofit/>
        </a:bodyPr>
        <a:lstStyle/>
        <a:p>
          <a:pPr marL="171450" lvl="1" indent="-171450" algn="r" defTabSz="800100" rtl="1">
            <a:lnSpc>
              <a:spcPct val="90000"/>
            </a:lnSpc>
            <a:spcBef>
              <a:spcPct val="0"/>
            </a:spcBef>
            <a:spcAft>
              <a:spcPct val="15000"/>
            </a:spcAft>
            <a:buChar char="••"/>
          </a:pPr>
          <a:r>
            <a:rPr lang="ar-DZ" sz="1800" kern="1200" dirty="0" smtClean="0">
              <a:latin typeface="Sakkal Majalla" pitchFamily="2" charset="-78"/>
              <a:cs typeface="Sakkal Majalla" pitchFamily="2" charset="-78"/>
            </a:rPr>
            <a:t>تهتم </a:t>
          </a:r>
          <a:r>
            <a:rPr lang="ar-DZ" sz="1800" b="1" kern="1200" dirty="0" smtClean="0">
              <a:latin typeface="Sakkal Majalla" pitchFamily="2" charset="-78"/>
              <a:cs typeface="Sakkal Majalla" pitchFamily="2" charset="-78"/>
            </a:rPr>
            <a:t>هندسة أجهزة التكوين</a:t>
          </a:r>
          <a:r>
            <a:rPr lang="ar-DZ" sz="1800" kern="1200" dirty="0" smtClean="0">
              <a:latin typeface="Sakkal Majalla" pitchFamily="2" charset="-78"/>
              <a:cs typeface="Sakkal Majalla" pitchFamily="2" charset="-78"/>
            </a:rPr>
            <a:t> بتصميم، وتجديد المنظمات وقيادتها. مثلا </a:t>
          </a:r>
          <a:r>
            <a:rPr lang="ar-DZ" sz="1800" b="1" kern="1200" dirty="0" smtClean="0">
              <a:latin typeface="Sakkal Majalla" pitchFamily="2" charset="-78"/>
              <a:cs typeface="Sakkal Majalla" pitchFamily="2" charset="-78"/>
            </a:rPr>
            <a:t>وضع نظام ل.م.د. حيّز التطبيق في الجامعة</a:t>
          </a:r>
          <a:r>
            <a:rPr lang="ar-DZ" sz="1800" kern="1200" dirty="0" smtClean="0">
              <a:latin typeface="Sakkal Majalla" pitchFamily="2" charset="-78"/>
              <a:cs typeface="Sakkal Majalla" pitchFamily="2" charset="-78"/>
            </a:rPr>
            <a:t>. فهي مجموع الوسائل المادية، التقنية، والبشرية المناسبة لشكل التنشئة الخاصة والموجهة لتسهيل سيرورة تعلّم.</a:t>
          </a:r>
          <a:endParaRPr lang="en-US" sz="1600" kern="1200" dirty="0"/>
        </a:p>
      </dsp:txBody>
      <dsp:txXfrm rot="5400000">
        <a:off x="51937" y="54594"/>
        <a:ext cx="7032485" cy="960064"/>
      </dsp:txXfrm>
    </dsp:sp>
    <dsp:sp modelId="{0BC9B364-B4C5-4C60-B567-99BBD5E53586}">
      <dsp:nvSpPr>
        <dsp:cNvPr id="0" name=""/>
        <dsp:cNvSpPr/>
      </dsp:nvSpPr>
      <dsp:spPr>
        <a:xfrm rot="5400000">
          <a:off x="6839026" y="1690392"/>
          <a:ext cx="1635968" cy="1145177"/>
        </a:xfrm>
        <a:prstGeom prst="chevron">
          <a:avLst/>
        </a:prstGeom>
        <a:solidFill>
          <a:schemeClr val="accent4">
            <a:lumMod val="40000"/>
            <a:lumOff val="6000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ar-DZ" sz="1800" b="1" kern="1200" dirty="0" smtClean="0">
              <a:solidFill>
                <a:schemeClr val="tx1"/>
              </a:solidFill>
              <a:latin typeface="Sakkal Majalla" pitchFamily="2" charset="-78"/>
              <a:cs typeface="Sakkal Majalla" pitchFamily="2" charset="-78"/>
            </a:rPr>
            <a:t>هندسة التكوين</a:t>
          </a:r>
          <a:endParaRPr lang="en-US" sz="1800" b="1" kern="1200" dirty="0">
            <a:solidFill>
              <a:schemeClr val="tx1"/>
            </a:solidFill>
            <a:latin typeface="Sakkal Majalla" pitchFamily="2" charset="-78"/>
            <a:cs typeface="Sakkal Majalla" pitchFamily="2" charset="-78"/>
          </a:endParaRPr>
        </a:p>
      </dsp:txBody>
      <dsp:txXfrm rot="-5400000">
        <a:off x="7084422" y="2017586"/>
        <a:ext cx="1145177" cy="490791"/>
      </dsp:txXfrm>
    </dsp:sp>
    <dsp:sp modelId="{94D08CA8-D179-4475-B90B-8198D506B962}">
      <dsp:nvSpPr>
        <dsp:cNvPr id="0" name=""/>
        <dsp:cNvSpPr/>
      </dsp:nvSpPr>
      <dsp:spPr>
        <a:xfrm rot="16200000">
          <a:off x="3010521" y="-1565524"/>
          <a:ext cx="1063379" cy="7084422"/>
        </a:xfrm>
        <a:prstGeom prst="round2SameRect">
          <a:avLst/>
        </a:prstGeom>
        <a:solidFill>
          <a:schemeClr val="accent4">
            <a:lumMod val="20000"/>
            <a:lumOff val="80000"/>
            <a:alpha val="9000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28016" bIns="11430" numCol="1" spcCol="1270" anchor="ctr" anchorCtr="0">
          <a:noAutofit/>
        </a:bodyPr>
        <a:lstStyle/>
        <a:p>
          <a:pPr marL="171450" lvl="1" indent="-171450" algn="r" defTabSz="800100" rtl="1">
            <a:lnSpc>
              <a:spcPct val="90000"/>
            </a:lnSpc>
            <a:spcBef>
              <a:spcPct val="0"/>
            </a:spcBef>
            <a:spcAft>
              <a:spcPct val="15000"/>
            </a:spcAft>
            <a:buChar char="••"/>
          </a:pPr>
          <a:r>
            <a:rPr lang="ar-DZ" sz="1800" kern="1200" dirty="0" smtClean="0">
              <a:latin typeface="Sakkal Majalla" pitchFamily="2" charset="-78"/>
              <a:cs typeface="Sakkal Majalla" pitchFamily="2" charset="-78"/>
            </a:rPr>
            <a:t>في حين تعرّف </a:t>
          </a:r>
          <a:r>
            <a:rPr lang="ar-DZ" sz="1800" b="1" kern="1200" dirty="0" smtClean="0">
              <a:latin typeface="Sakkal Majalla" pitchFamily="2" charset="-78"/>
              <a:cs typeface="Sakkal Majalla" pitchFamily="2" charset="-78"/>
            </a:rPr>
            <a:t>هندسة التكوين</a:t>
          </a:r>
          <a:r>
            <a:rPr lang="ar-DZ" sz="1800" kern="1200" dirty="0" smtClean="0">
              <a:latin typeface="Sakkal Majalla" pitchFamily="2" charset="-78"/>
              <a:cs typeface="Sakkal Majalla" pitchFamily="2" charset="-78"/>
            </a:rPr>
            <a:t> بأنّها مجموع السياسات، الوسائل والطرائق التي تسمح بتطبيق بكيفية منسقة وصارمة إجراءات التصميم، التنظيم، التنفيذ والتقويم لأنشطة التكوين، فهي تهتم بتصميم وتقويم نشاط التكوين. </a:t>
          </a:r>
          <a:r>
            <a:rPr lang="ar-DZ" sz="1800" b="1" kern="1200" dirty="0" smtClean="0">
              <a:latin typeface="Sakkal Majalla" pitchFamily="2" charset="-78"/>
              <a:cs typeface="Sakkal Majalla" pitchFamily="2" charset="-78"/>
            </a:rPr>
            <a:t>مثلا تطبيق ليسانس مهني </a:t>
          </a:r>
          <a:r>
            <a:rPr lang="ar-DZ" sz="1800" kern="1200" dirty="0" smtClean="0">
              <a:latin typeface="Sakkal Majalla" pitchFamily="2" charset="-78"/>
              <a:cs typeface="Sakkal Majalla" pitchFamily="2" charset="-78"/>
            </a:rPr>
            <a:t>حسب طلب هندسة التكوين</a:t>
          </a:r>
          <a:endParaRPr lang="en-US" sz="1800" kern="1200" dirty="0">
            <a:latin typeface="Sakkal Majalla" pitchFamily="2" charset="-78"/>
            <a:cs typeface="Sakkal Majalla" pitchFamily="2" charset="-78"/>
          </a:endParaRPr>
        </a:p>
      </dsp:txBody>
      <dsp:txXfrm rot="5400000">
        <a:off x="51910" y="1496907"/>
        <a:ext cx="7032512" cy="959559"/>
      </dsp:txXfrm>
    </dsp:sp>
    <dsp:sp modelId="{FF4116AF-5209-4962-AF4A-92ADB8403E0D}">
      <dsp:nvSpPr>
        <dsp:cNvPr id="0" name=""/>
        <dsp:cNvSpPr/>
      </dsp:nvSpPr>
      <dsp:spPr>
        <a:xfrm rot="5400000">
          <a:off x="6839026" y="3132732"/>
          <a:ext cx="1635968" cy="1145177"/>
        </a:xfrm>
        <a:prstGeom prst="chevron">
          <a:avLst/>
        </a:prstGeom>
        <a:solidFill>
          <a:schemeClr val="accent2">
            <a:lumMod val="40000"/>
            <a:lumOff val="6000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ar-DZ" sz="1800" b="1" kern="1200" dirty="0" smtClean="0">
              <a:solidFill>
                <a:schemeClr val="tx1"/>
              </a:solidFill>
              <a:latin typeface="Sakkal Majalla" pitchFamily="2" charset="-78"/>
              <a:cs typeface="Sakkal Majalla" pitchFamily="2" charset="-78"/>
            </a:rPr>
            <a:t>الهندسة البيداغوجية</a:t>
          </a:r>
          <a:endParaRPr lang="en-US" sz="1800" b="1" kern="1200" dirty="0">
            <a:solidFill>
              <a:schemeClr val="tx1"/>
            </a:solidFill>
            <a:latin typeface="Sakkal Majalla" pitchFamily="2" charset="-78"/>
            <a:cs typeface="Sakkal Majalla" pitchFamily="2" charset="-78"/>
          </a:endParaRPr>
        </a:p>
      </dsp:txBody>
      <dsp:txXfrm rot="-5400000">
        <a:off x="7084422" y="3459926"/>
        <a:ext cx="1145177" cy="490791"/>
      </dsp:txXfrm>
    </dsp:sp>
    <dsp:sp modelId="{A57A97DF-1FA9-41B0-855E-4FF8924EBFA3}">
      <dsp:nvSpPr>
        <dsp:cNvPr id="0" name=""/>
        <dsp:cNvSpPr/>
      </dsp:nvSpPr>
      <dsp:spPr>
        <a:xfrm rot="16200000">
          <a:off x="3010521" y="-123184"/>
          <a:ext cx="1063379" cy="7084422"/>
        </a:xfrm>
        <a:prstGeom prst="round2SameRect">
          <a:avLst/>
        </a:prstGeom>
        <a:solidFill>
          <a:schemeClr val="accent2">
            <a:lumMod val="20000"/>
            <a:lumOff val="80000"/>
            <a:alpha val="9000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065" tIns="12065" rIns="135128" bIns="12065" numCol="1" spcCol="1270" anchor="ctr" anchorCtr="0">
          <a:noAutofit/>
        </a:bodyPr>
        <a:lstStyle/>
        <a:p>
          <a:pPr marL="171450" lvl="1" indent="-171450" algn="r" defTabSz="844550" rtl="1">
            <a:lnSpc>
              <a:spcPct val="90000"/>
            </a:lnSpc>
            <a:spcBef>
              <a:spcPct val="0"/>
            </a:spcBef>
            <a:spcAft>
              <a:spcPct val="15000"/>
            </a:spcAft>
            <a:buChar char="••"/>
          </a:pPr>
          <a:r>
            <a:rPr lang="ar-DZ" sz="1900" kern="1200" dirty="0" smtClean="0">
              <a:latin typeface="Sakkal Majalla" pitchFamily="2" charset="-78"/>
              <a:cs typeface="Sakkal Majalla" pitchFamily="2" charset="-78"/>
            </a:rPr>
            <a:t>بتعريف المحتويات وطرائق التعلّمات داخل الدرس. وظيفتها دراسة، تصميم وتكييف الطرائق أو الوسائل البيداغوجية لحصول التعلّمات. وبصورة عامة فالهندسة البيداغوجية تشير إلى مجموع أنشطة التصميم، </a:t>
          </a:r>
          <a:r>
            <a:rPr lang="ar-DZ" sz="1900" b="1" kern="1200" dirty="0" smtClean="0">
              <a:latin typeface="Sakkal Majalla" pitchFamily="2" charset="-78"/>
              <a:cs typeface="Sakkal Majalla" pitchFamily="2" charset="-78"/>
            </a:rPr>
            <a:t>دراسة المشروع</a:t>
          </a:r>
          <a:r>
            <a:rPr lang="ar-DZ" sz="1900" kern="1200" dirty="0" smtClean="0">
              <a:latin typeface="Sakkal Majalla" pitchFamily="2" charset="-78"/>
              <a:cs typeface="Sakkal Majalla" pitchFamily="2" charset="-78"/>
            </a:rPr>
            <a:t>، المساعدة في توظيف وتقويم الوسائل التقنية للتعليم والتكوين.</a:t>
          </a:r>
          <a:endParaRPr lang="en-US" sz="1900" kern="1200" dirty="0">
            <a:latin typeface="Sakkal Majalla" pitchFamily="2" charset="-78"/>
            <a:cs typeface="Sakkal Majalla" pitchFamily="2" charset="-78"/>
          </a:endParaRPr>
        </a:p>
      </dsp:txBody>
      <dsp:txXfrm rot="5400000">
        <a:off x="51910" y="2939247"/>
        <a:ext cx="7032512" cy="95955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5B21D7-D6B3-436A-A568-5D5F6761C3A3}">
      <dsp:nvSpPr>
        <dsp:cNvPr id="0" name=""/>
        <dsp:cNvSpPr/>
      </dsp:nvSpPr>
      <dsp:spPr>
        <a:xfrm>
          <a:off x="0" y="431481"/>
          <a:ext cx="8229600" cy="630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3FB060E-E14D-4D1A-928B-D60DED2AA731}">
      <dsp:nvSpPr>
        <dsp:cNvPr id="0" name=""/>
        <dsp:cNvSpPr/>
      </dsp:nvSpPr>
      <dsp:spPr>
        <a:xfrm>
          <a:off x="2057399" y="62481"/>
          <a:ext cx="5760720" cy="738000"/>
        </a:xfrm>
        <a:prstGeom prst="roundRect">
          <a:avLst/>
        </a:prstGeom>
        <a:solidFill>
          <a:schemeClr val="accent4">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r" defTabSz="1111250">
            <a:lnSpc>
              <a:spcPct val="90000"/>
            </a:lnSpc>
            <a:spcBef>
              <a:spcPct val="0"/>
            </a:spcBef>
            <a:spcAft>
              <a:spcPct val="35000"/>
            </a:spcAft>
          </a:pPr>
          <a:r>
            <a:rPr lang="ar-DZ" sz="2500" b="1" kern="1200" dirty="0" smtClean="0">
              <a:solidFill>
                <a:schemeClr val="tx1"/>
              </a:solidFill>
              <a:latin typeface="Sakkal Majalla" pitchFamily="2" charset="-78"/>
              <a:cs typeface="Sakkal Majalla" pitchFamily="2" charset="-78"/>
            </a:rPr>
            <a:t>فعالية أنظمة وبيئات التعلّم</a:t>
          </a:r>
          <a:endParaRPr lang="en-US" sz="2500" kern="1200" dirty="0">
            <a:solidFill>
              <a:schemeClr val="tx1"/>
            </a:solidFill>
            <a:latin typeface="Sakkal Majalla" pitchFamily="2" charset="-78"/>
            <a:cs typeface="Sakkal Majalla" pitchFamily="2" charset="-78"/>
          </a:endParaRPr>
        </a:p>
      </dsp:txBody>
      <dsp:txXfrm>
        <a:off x="2093425" y="98507"/>
        <a:ext cx="5688668" cy="665948"/>
      </dsp:txXfrm>
    </dsp:sp>
    <dsp:sp modelId="{BBA3B089-42E8-4DCD-8FAF-6D1C93C90CCA}">
      <dsp:nvSpPr>
        <dsp:cNvPr id="0" name=""/>
        <dsp:cNvSpPr/>
      </dsp:nvSpPr>
      <dsp:spPr>
        <a:xfrm>
          <a:off x="0" y="1565481"/>
          <a:ext cx="8229600" cy="630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5E4F871-4F06-49C1-B1C1-B4C5E1F4512D}">
      <dsp:nvSpPr>
        <dsp:cNvPr id="0" name=""/>
        <dsp:cNvSpPr/>
      </dsp:nvSpPr>
      <dsp:spPr>
        <a:xfrm>
          <a:off x="2057399" y="1196481"/>
          <a:ext cx="5760720" cy="738000"/>
        </a:xfrm>
        <a:prstGeom prst="roundRect">
          <a:avLst/>
        </a:prstGeom>
        <a:solidFill>
          <a:schemeClr val="accent4">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r" defTabSz="1111250">
            <a:lnSpc>
              <a:spcPct val="90000"/>
            </a:lnSpc>
            <a:spcBef>
              <a:spcPct val="0"/>
            </a:spcBef>
            <a:spcAft>
              <a:spcPct val="35000"/>
            </a:spcAft>
          </a:pPr>
          <a:r>
            <a:rPr lang="ar-DZ" sz="2500" b="1" kern="1200" dirty="0" smtClean="0">
              <a:solidFill>
                <a:schemeClr val="tx1"/>
              </a:solidFill>
              <a:latin typeface="Sakkal Majalla" pitchFamily="2" charset="-78"/>
              <a:cs typeface="Sakkal Majalla" pitchFamily="2" charset="-78"/>
            </a:rPr>
            <a:t>الفاعلية والمردودية</a:t>
          </a:r>
          <a:endParaRPr lang="en-US" sz="2500" kern="1200" dirty="0">
            <a:solidFill>
              <a:schemeClr val="tx1"/>
            </a:solidFill>
            <a:latin typeface="Sakkal Majalla" pitchFamily="2" charset="-78"/>
            <a:cs typeface="Sakkal Majalla" pitchFamily="2" charset="-78"/>
          </a:endParaRPr>
        </a:p>
      </dsp:txBody>
      <dsp:txXfrm>
        <a:off x="2093425" y="1232507"/>
        <a:ext cx="5688668" cy="665948"/>
      </dsp:txXfrm>
    </dsp:sp>
    <dsp:sp modelId="{0C0144EF-B9AF-4D80-8B16-4AC06A33E612}">
      <dsp:nvSpPr>
        <dsp:cNvPr id="0" name=""/>
        <dsp:cNvSpPr/>
      </dsp:nvSpPr>
      <dsp:spPr>
        <a:xfrm>
          <a:off x="0" y="2699481"/>
          <a:ext cx="8229600" cy="630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1FF1CA1-7652-44C6-9073-FBEC83FA6A13}">
      <dsp:nvSpPr>
        <dsp:cNvPr id="0" name=""/>
        <dsp:cNvSpPr/>
      </dsp:nvSpPr>
      <dsp:spPr>
        <a:xfrm>
          <a:off x="2057399" y="2330481"/>
          <a:ext cx="5760720" cy="738000"/>
        </a:xfrm>
        <a:prstGeom prst="roundRect">
          <a:avLst/>
        </a:prstGeom>
        <a:solidFill>
          <a:schemeClr val="accent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r" defTabSz="1111250">
            <a:lnSpc>
              <a:spcPct val="90000"/>
            </a:lnSpc>
            <a:spcBef>
              <a:spcPct val="0"/>
            </a:spcBef>
            <a:spcAft>
              <a:spcPct val="35000"/>
            </a:spcAft>
          </a:pPr>
          <a:r>
            <a:rPr lang="ar-DZ" sz="2500" b="1" kern="1200" dirty="0" smtClean="0">
              <a:solidFill>
                <a:schemeClr val="tx1"/>
              </a:solidFill>
              <a:latin typeface="Sakkal Majalla" pitchFamily="2" charset="-78"/>
              <a:cs typeface="Sakkal Majalla" pitchFamily="2" charset="-78"/>
            </a:rPr>
            <a:t>تواصل أفضل بين أعضاء فريق المشروع</a:t>
          </a:r>
          <a:endParaRPr lang="en-US" sz="2500" kern="1200" dirty="0">
            <a:solidFill>
              <a:schemeClr val="tx1"/>
            </a:solidFill>
            <a:latin typeface="Sakkal Majalla" pitchFamily="2" charset="-78"/>
            <a:cs typeface="Sakkal Majalla" pitchFamily="2" charset="-78"/>
          </a:endParaRPr>
        </a:p>
      </dsp:txBody>
      <dsp:txXfrm>
        <a:off x="2093425" y="2366507"/>
        <a:ext cx="5688668" cy="665948"/>
      </dsp:txXfrm>
    </dsp:sp>
    <dsp:sp modelId="{84F3BFB6-6502-49D4-BBCF-46F47A97EA67}">
      <dsp:nvSpPr>
        <dsp:cNvPr id="0" name=""/>
        <dsp:cNvSpPr/>
      </dsp:nvSpPr>
      <dsp:spPr>
        <a:xfrm>
          <a:off x="0" y="3833481"/>
          <a:ext cx="8229600" cy="630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84423DC-BFA0-47F5-91BE-0D199DF7D9B5}">
      <dsp:nvSpPr>
        <dsp:cNvPr id="0" name=""/>
        <dsp:cNvSpPr/>
      </dsp:nvSpPr>
      <dsp:spPr>
        <a:xfrm>
          <a:off x="2057399" y="3464481"/>
          <a:ext cx="5760720" cy="738000"/>
        </a:xfrm>
        <a:prstGeom prst="roundRect">
          <a:avLst/>
        </a:prstGeom>
        <a:solidFill>
          <a:schemeClr val="accent2">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r" defTabSz="1111250">
            <a:lnSpc>
              <a:spcPct val="90000"/>
            </a:lnSpc>
            <a:spcBef>
              <a:spcPct val="0"/>
            </a:spcBef>
            <a:spcAft>
              <a:spcPct val="35000"/>
            </a:spcAft>
          </a:pPr>
          <a:r>
            <a:rPr lang="ar-DZ" sz="2500" b="1" kern="1200" dirty="0" smtClean="0">
              <a:solidFill>
                <a:schemeClr val="tx1"/>
              </a:solidFill>
              <a:latin typeface="Sakkal Majalla" pitchFamily="2" charset="-78"/>
              <a:cs typeface="Sakkal Majalla" pitchFamily="2" charset="-78"/>
            </a:rPr>
            <a:t>تسيير أفضل للتعقيد</a:t>
          </a:r>
          <a:endParaRPr lang="en-US" sz="2500" kern="1200" dirty="0">
            <a:solidFill>
              <a:schemeClr val="tx1"/>
            </a:solidFill>
            <a:latin typeface="Sakkal Majalla" pitchFamily="2" charset="-78"/>
            <a:cs typeface="Sakkal Majalla" pitchFamily="2" charset="-78"/>
          </a:endParaRPr>
        </a:p>
      </dsp:txBody>
      <dsp:txXfrm>
        <a:off x="2093425" y="3500507"/>
        <a:ext cx="5688668" cy="665948"/>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en-US"/>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a:p>
        </p:txBody>
      </p:sp>
      <p:sp>
        <p:nvSpPr>
          <p:cNvPr id="4" name="Espace réservé de la date 3"/>
          <p:cNvSpPr>
            <a:spLocks noGrp="1"/>
          </p:cNvSpPr>
          <p:nvPr>
            <p:ph type="dt" sz="half" idx="10"/>
          </p:nvPr>
        </p:nvSpPr>
        <p:spPr/>
        <p:txBody>
          <a:bodyPr/>
          <a:lstStyle/>
          <a:p>
            <a:fld id="{77970D5C-700D-49A2-8414-CFD577FB4D8C}" type="datetimeFigureOut">
              <a:rPr lang="en-US" smtClean="0"/>
              <a:t>2/5/2024</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DB9EB364-FE2B-4503-AEB1-156DBBC9CCEB}" type="slidenum">
              <a:rPr lang="en-US" smtClean="0"/>
              <a:t>‹N°›</a:t>
            </a:fld>
            <a:endParaRPr lang="en-US"/>
          </a:p>
        </p:txBody>
      </p:sp>
    </p:spTree>
    <p:extLst>
      <p:ext uri="{BB962C8B-B14F-4D97-AF65-F5344CB8AC3E}">
        <p14:creationId xmlns:p14="http://schemas.microsoft.com/office/powerpoint/2010/main" val="32215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77970D5C-700D-49A2-8414-CFD577FB4D8C}" type="datetimeFigureOut">
              <a:rPr lang="en-US" smtClean="0"/>
              <a:t>2/5/2024</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DB9EB364-FE2B-4503-AEB1-156DBBC9CCEB}" type="slidenum">
              <a:rPr lang="en-US" smtClean="0"/>
              <a:t>‹N°›</a:t>
            </a:fld>
            <a:endParaRPr lang="en-US"/>
          </a:p>
        </p:txBody>
      </p:sp>
    </p:spTree>
    <p:extLst>
      <p:ext uri="{BB962C8B-B14F-4D97-AF65-F5344CB8AC3E}">
        <p14:creationId xmlns:p14="http://schemas.microsoft.com/office/powerpoint/2010/main" val="32751707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77970D5C-700D-49A2-8414-CFD577FB4D8C}" type="datetimeFigureOut">
              <a:rPr lang="en-US" smtClean="0"/>
              <a:t>2/5/2024</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DB9EB364-FE2B-4503-AEB1-156DBBC9CCEB}" type="slidenum">
              <a:rPr lang="en-US" smtClean="0"/>
              <a:t>‹N°›</a:t>
            </a:fld>
            <a:endParaRPr lang="en-US"/>
          </a:p>
        </p:txBody>
      </p:sp>
    </p:spTree>
    <p:extLst>
      <p:ext uri="{BB962C8B-B14F-4D97-AF65-F5344CB8AC3E}">
        <p14:creationId xmlns:p14="http://schemas.microsoft.com/office/powerpoint/2010/main" val="4229013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77970D5C-700D-49A2-8414-CFD577FB4D8C}" type="datetimeFigureOut">
              <a:rPr lang="en-US" smtClean="0"/>
              <a:t>2/5/2024</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DB9EB364-FE2B-4503-AEB1-156DBBC9CCEB}" type="slidenum">
              <a:rPr lang="en-US" smtClean="0"/>
              <a:t>‹N°›</a:t>
            </a:fld>
            <a:endParaRPr lang="en-US"/>
          </a:p>
        </p:txBody>
      </p:sp>
    </p:spTree>
    <p:extLst>
      <p:ext uri="{BB962C8B-B14F-4D97-AF65-F5344CB8AC3E}">
        <p14:creationId xmlns:p14="http://schemas.microsoft.com/office/powerpoint/2010/main" val="16383822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en-US"/>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77970D5C-700D-49A2-8414-CFD577FB4D8C}" type="datetimeFigureOut">
              <a:rPr lang="en-US" smtClean="0"/>
              <a:t>2/5/2024</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DB9EB364-FE2B-4503-AEB1-156DBBC9CCEB}" type="slidenum">
              <a:rPr lang="en-US" smtClean="0"/>
              <a:t>‹N°›</a:t>
            </a:fld>
            <a:endParaRPr lang="en-US"/>
          </a:p>
        </p:txBody>
      </p:sp>
    </p:spTree>
    <p:extLst>
      <p:ext uri="{BB962C8B-B14F-4D97-AF65-F5344CB8AC3E}">
        <p14:creationId xmlns:p14="http://schemas.microsoft.com/office/powerpoint/2010/main" val="1992883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e la date 4"/>
          <p:cNvSpPr>
            <a:spLocks noGrp="1"/>
          </p:cNvSpPr>
          <p:nvPr>
            <p:ph type="dt" sz="half" idx="10"/>
          </p:nvPr>
        </p:nvSpPr>
        <p:spPr/>
        <p:txBody>
          <a:bodyPr/>
          <a:lstStyle/>
          <a:p>
            <a:fld id="{77970D5C-700D-49A2-8414-CFD577FB4D8C}" type="datetimeFigureOut">
              <a:rPr lang="en-US" smtClean="0"/>
              <a:t>2/5/2024</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DB9EB364-FE2B-4503-AEB1-156DBBC9CCEB}" type="slidenum">
              <a:rPr lang="en-US" smtClean="0"/>
              <a:t>‹N°›</a:t>
            </a:fld>
            <a:endParaRPr lang="en-US"/>
          </a:p>
        </p:txBody>
      </p:sp>
    </p:spTree>
    <p:extLst>
      <p:ext uri="{BB962C8B-B14F-4D97-AF65-F5344CB8AC3E}">
        <p14:creationId xmlns:p14="http://schemas.microsoft.com/office/powerpoint/2010/main" val="4009324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en-US"/>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Espace réservé de la date 6"/>
          <p:cNvSpPr>
            <a:spLocks noGrp="1"/>
          </p:cNvSpPr>
          <p:nvPr>
            <p:ph type="dt" sz="half" idx="10"/>
          </p:nvPr>
        </p:nvSpPr>
        <p:spPr/>
        <p:txBody>
          <a:bodyPr/>
          <a:lstStyle/>
          <a:p>
            <a:fld id="{77970D5C-700D-49A2-8414-CFD577FB4D8C}" type="datetimeFigureOut">
              <a:rPr lang="en-US" smtClean="0"/>
              <a:t>2/5/2024</a:t>
            </a:fld>
            <a:endParaRPr lang="en-US"/>
          </a:p>
        </p:txBody>
      </p:sp>
      <p:sp>
        <p:nvSpPr>
          <p:cNvPr id="8" name="Espace réservé du pied de page 7"/>
          <p:cNvSpPr>
            <a:spLocks noGrp="1"/>
          </p:cNvSpPr>
          <p:nvPr>
            <p:ph type="ftr" sz="quarter" idx="11"/>
          </p:nvPr>
        </p:nvSpPr>
        <p:spPr/>
        <p:txBody>
          <a:bodyPr/>
          <a:lstStyle/>
          <a:p>
            <a:endParaRPr lang="en-US"/>
          </a:p>
        </p:txBody>
      </p:sp>
      <p:sp>
        <p:nvSpPr>
          <p:cNvPr id="9" name="Espace réservé du numéro de diapositive 8"/>
          <p:cNvSpPr>
            <a:spLocks noGrp="1"/>
          </p:cNvSpPr>
          <p:nvPr>
            <p:ph type="sldNum" sz="quarter" idx="12"/>
          </p:nvPr>
        </p:nvSpPr>
        <p:spPr/>
        <p:txBody>
          <a:bodyPr/>
          <a:lstStyle/>
          <a:p>
            <a:fld id="{DB9EB364-FE2B-4503-AEB1-156DBBC9CCEB}" type="slidenum">
              <a:rPr lang="en-US" smtClean="0"/>
              <a:t>‹N°›</a:t>
            </a:fld>
            <a:endParaRPr lang="en-US"/>
          </a:p>
        </p:txBody>
      </p:sp>
    </p:spTree>
    <p:extLst>
      <p:ext uri="{BB962C8B-B14F-4D97-AF65-F5344CB8AC3E}">
        <p14:creationId xmlns:p14="http://schemas.microsoft.com/office/powerpoint/2010/main" val="41122593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e la date 2"/>
          <p:cNvSpPr>
            <a:spLocks noGrp="1"/>
          </p:cNvSpPr>
          <p:nvPr>
            <p:ph type="dt" sz="half" idx="10"/>
          </p:nvPr>
        </p:nvSpPr>
        <p:spPr/>
        <p:txBody>
          <a:bodyPr/>
          <a:lstStyle/>
          <a:p>
            <a:fld id="{77970D5C-700D-49A2-8414-CFD577FB4D8C}" type="datetimeFigureOut">
              <a:rPr lang="en-US" smtClean="0"/>
              <a:t>2/5/2024</a:t>
            </a:fld>
            <a:endParaRPr lang="en-US"/>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DB9EB364-FE2B-4503-AEB1-156DBBC9CCEB}" type="slidenum">
              <a:rPr lang="en-US" smtClean="0"/>
              <a:t>‹N°›</a:t>
            </a:fld>
            <a:endParaRPr lang="en-US"/>
          </a:p>
        </p:txBody>
      </p:sp>
    </p:spTree>
    <p:extLst>
      <p:ext uri="{BB962C8B-B14F-4D97-AF65-F5344CB8AC3E}">
        <p14:creationId xmlns:p14="http://schemas.microsoft.com/office/powerpoint/2010/main" val="7042815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7970D5C-700D-49A2-8414-CFD577FB4D8C}" type="datetimeFigureOut">
              <a:rPr lang="en-US" smtClean="0"/>
              <a:t>2/5/2024</a:t>
            </a:fld>
            <a:endParaRPr lang="en-US"/>
          </a:p>
        </p:txBody>
      </p:sp>
      <p:sp>
        <p:nvSpPr>
          <p:cNvPr id="3" name="Espace réservé du pied de page 2"/>
          <p:cNvSpPr>
            <a:spLocks noGrp="1"/>
          </p:cNvSpPr>
          <p:nvPr>
            <p:ph type="ftr" sz="quarter" idx="11"/>
          </p:nvPr>
        </p:nvSpPr>
        <p:spPr/>
        <p:txBody>
          <a:bodyPr/>
          <a:lstStyle/>
          <a:p>
            <a:endParaRPr lang="en-US"/>
          </a:p>
        </p:txBody>
      </p:sp>
      <p:sp>
        <p:nvSpPr>
          <p:cNvPr id="4" name="Espace réservé du numéro de diapositive 3"/>
          <p:cNvSpPr>
            <a:spLocks noGrp="1"/>
          </p:cNvSpPr>
          <p:nvPr>
            <p:ph type="sldNum" sz="quarter" idx="12"/>
          </p:nvPr>
        </p:nvSpPr>
        <p:spPr/>
        <p:txBody>
          <a:bodyPr/>
          <a:lstStyle/>
          <a:p>
            <a:fld id="{DB9EB364-FE2B-4503-AEB1-156DBBC9CCEB}" type="slidenum">
              <a:rPr lang="en-US" smtClean="0"/>
              <a:t>‹N°›</a:t>
            </a:fld>
            <a:endParaRPr lang="en-US"/>
          </a:p>
        </p:txBody>
      </p:sp>
    </p:spTree>
    <p:extLst>
      <p:ext uri="{BB962C8B-B14F-4D97-AF65-F5344CB8AC3E}">
        <p14:creationId xmlns:p14="http://schemas.microsoft.com/office/powerpoint/2010/main" val="2833784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en-US"/>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77970D5C-700D-49A2-8414-CFD577FB4D8C}" type="datetimeFigureOut">
              <a:rPr lang="en-US" smtClean="0"/>
              <a:t>2/5/2024</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DB9EB364-FE2B-4503-AEB1-156DBBC9CCEB}" type="slidenum">
              <a:rPr lang="en-US" smtClean="0"/>
              <a:t>‹N°›</a:t>
            </a:fld>
            <a:endParaRPr lang="en-US"/>
          </a:p>
        </p:txBody>
      </p:sp>
    </p:spTree>
    <p:extLst>
      <p:ext uri="{BB962C8B-B14F-4D97-AF65-F5344CB8AC3E}">
        <p14:creationId xmlns:p14="http://schemas.microsoft.com/office/powerpoint/2010/main" val="25626612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en-US"/>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77970D5C-700D-49A2-8414-CFD577FB4D8C}" type="datetimeFigureOut">
              <a:rPr lang="en-US" smtClean="0"/>
              <a:t>2/5/2024</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DB9EB364-FE2B-4503-AEB1-156DBBC9CCEB}" type="slidenum">
              <a:rPr lang="en-US" smtClean="0"/>
              <a:t>‹N°›</a:t>
            </a:fld>
            <a:endParaRPr lang="en-US"/>
          </a:p>
        </p:txBody>
      </p:sp>
    </p:spTree>
    <p:extLst>
      <p:ext uri="{BB962C8B-B14F-4D97-AF65-F5344CB8AC3E}">
        <p14:creationId xmlns:p14="http://schemas.microsoft.com/office/powerpoint/2010/main" val="1539105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en-US"/>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970D5C-700D-49A2-8414-CFD577FB4D8C}" type="datetimeFigureOut">
              <a:rPr lang="en-US" smtClean="0"/>
              <a:t>2/5/2024</a:t>
            </a:fld>
            <a:endParaRPr lang="en-US"/>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9EB364-FE2B-4503-AEB1-156DBBC9CCEB}" type="slidenum">
              <a:rPr lang="en-US" smtClean="0"/>
              <a:t>‹N°›</a:t>
            </a:fld>
            <a:endParaRPr lang="en-US"/>
          </a:p>
        </p:txBody>
      </p:sp>
    </p:spTree>
    <p:extLst>
      <p:ext uri="{BB962C8B-B14F-4D97-AF65-F5344CB8AC3E}">
        <p14:creationId xmlns:p14="http://schemas.microsoft.com/office/powerpoint/2010/main" val="1427673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b="1" dirty="0" smtClean="0">
                <a:latin typeface="Sakkal Majalla" pitchFamily="2" charset="-78"/>
                <a:cs typeface="Sakkal Majalla" pitchFamily="2" charset="-78"/>
              </a:rPr>
              <a:t>مدخل إلى هندسة التكوين</a:t>
            </a:r>
            <a:endParaRPr lang="en-US" b="1" dirty="0">
              <a:latin typeface="Sakkal Majalla" pitchFamily="2" charset="-78"/>
              <a:cs typeface="Sakkal Majalla" pitchFamily="2" charset="-78"/>
            </a:endParaRPr>
          </a:p>
        </p:txBody>
      </p:sp>
    </p:spTree>
    <p:extLst>
      <p:ext uri="{BB962C8B-B14F-4D97-AF65-F5344CB8AC3E}">
        <p14:creationId xmlns:p14="http://schemas.microsoft.com/office/powerpoint/2010/main" val="34667241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rtl="1"/>
            <a:r>
              <a:rPr lang="ar-DZ" dirty="0" smtClean="0">
                <a:latin typeface="Sakkal Majalla" pitchFamily="2" charset="-78"/>
                <a:cs typeface="Sakkal Majalla" pitchFamily="2" charset="-78"/>
              </a:rPr>
              <a:t>تعريف هندسة التكوين حسب </a:t>
            </a:r>
            <a:r>
              <a:rPr lang="fr-FR" sz="2400" dirty="0" err="1" smtClean="0">
                <a:latin typeface="Times New Roman" pitchFamily="18" charset="0"/>
                <a:cs typeface="Times New Roman" pitchFamily="18" charset="0"/>
              </a:rPr>
              <a:t>Clauzart</a:t>
            </a:r>
            <a:endParaRPr lang="en-US" sz="2400" dirty="0">
              <a:latin typeface="Times New Roman" pitchFamily="18" charset="0"/>
              <a:cs typeface="Times New Roman" pitchFamily="18" charset="0"/>
            </a:endParaRPr>
          </a:p>
        </p:txBody>
      </p:sp>
      <p:sp>
        <p:nvSpPr>
          <p:cNvPr id="3" name="Espace réservé du contenu 2"/>
          <p:cNvSpPr>
            <a:spLocks noGrp="1"/>
          </p:cNvSpPr>
          <p:nvPr>
            <p:ph idx="1"/>
          </p:nvPr>
        </p:nvSpPr>
        <p:spPr>
          <a:xfrm>
            <a:off x="457200" y="2420888"/>
            <a:ext cx="8229600" cy="3705275"/>
          </a:xfrm>
        </p:spPr>
        <p:txBody>
          <a:bodyPr/>
          <a:lstStyle/>
          <a:p>
            <a:pPr marL="0" indent="0" algn="r" rtl="1">
              <a:buNone/>
            </a:pPr>
            <a:r>
              <a:rPr lang="ar-DZ" dirty="0" smtClean="0">
                <a:latin typeface="Sakkal Majalla" pitchFamily="2" charset="-78"/>
                <a:cs typeface="Sakkal Majalla" pitchFamily="2" charset="-78"/>
              </a:rPr>
              <a:t>«تشتمل </a:t>
            </a:r>
            <a:r>
              <a:rPr lang="ar-DZ" dirty="0">
                <a:latin typeface="Sakkal Majalla" pitchFamily="2" charset="-78"/>
                <a:cs typeface="Sakkal Majalla" pitchFamily="2" charset="-78"/>
              </a:rPr>
              <a:t>هندسة التكوين على الطرائق وممارسات </a:t>
            </a:r>
            <a:r>
              <a:rPr lang="ar-DZ" dirty="0">
                <a:solidFill>
                  <a:srgbClr val="FF0000"/>
                </a:solidFill>
                <a:latin typeface="Sakkal Majalla" pitchFamily="2" charset="-78"/>
                <a:cs typeface="Sakkal Majalla" pitchFamily="2" charset="-78"/>
              </a:rPr>
              <a:t>تحليل الطلب وحاجات </a:t>
            </a:r>
            <a:r>
              <a:rPr lang="ar-DZ" dirty="0">
                <a:latin typeface="Sakkal Majalla" pitchFamily="2" charset="-78"/>
                <a:cs typeface="Sakkal Majalla" pitchFamily="2" charset="-78"/>
              </a:rPr>
              <a:t>التكوين، على </a:t>
            </a:r>
            <a:r>
              <a:rPr lang="ar-DZ" dirty="0">
                <a:solidFill>
                  <a:srgbClr val="FF0000"/>
                </a:solidFill>
                <a:latin typeface="Sakkal Majalla" pitchFamily="2" charset="-78"/>
                <a:cs typeface="Sakkal Majalla" pitchFamily="2" charset="-78"/>
              </a:rPr>
              <a:t>تصميم مشروع تكويني</a:t>
            </a:r>
            <a:r>
              <a:rPr lang="ar-DZ" dirty="0">
                <a:latin typeface="Sakkal Majalla" pitchFamily="2" charset="-78"/>
                <a:cs typeface="Sakkal Majalla" pitchFamily="2" charset="-78"/>
              </a:rPr>
              <a:t>، على التعريف بالطرائق والوسائل التي يتعين تنفيذها، على </a:t>
            </a:r>
            <a:r>
              <a:rPr lang="ar-DZ" dirty="0">
                <a:solidFill>
                  <a:srgbClr val="FF0000"/>
                </a:solidFill>
                <a:latin typeface="Sakkal Majalla" pitchFamily="2" charset="-78"/>
                <a:cs typeface="Sakkal Majalla" pitchFamily="2" charset="-78"/>
              </a:rPr>
              <a:t>التنسيق ومتابعة</a:t>
            </a:r>
            <a:r>
              <a:rPr lang="ar-DZ" dirty="0">
                <a:latin typeface="Sakkal Majalla" pitchFamily="2" charset="-78"/>
                <a:cs typeface="Sakkal Majalla" pitchFamily="2" charset="-78"/>
              </a:rPr>
              <a:t> التكوين، وعلى </a:t>
            </a:r>
            <a:r>
              <a:rPr lang="ar-DZ" dirty="0">
                <a:solidFill>
                  <a:srgbClr val="FF0000"/>
                </a:solidFill>
                <a:latin typeface="Sakkal Majalla" pitchFamily="2" charset="-78"/>
                <a:cs typeface="Sakkal Majalla" pitchFamily="2" charset="-78"/>
              </a:rPr>
              <a:t>تقويم</a:t>
            </a:r>
            <a:r>
              <a:rPr lang="ar-DZ" dirty="0">
                <a:latin typeface="Sakkal Majalla" pitchFamily="2" charset="-78"/>
                <a:cs typeface="Sakkal Majalla" pitchFamily="2" charset="-78"/>
              </a:rPr>
              <a:t> التكوين وكذا طرق التحقق </a:t>
            </a:r>
            <a:r>
              <a:rPr lang="ar-DZ" dirty="0" smtClean="0">
                <a:latin typeface="Sakkal Majalla" pitchFamily="2" charset="-78"/>
                <a:cs typeface="Sakkal Majalla" pitchFamily="2" charset="-78"/>
              </a:rPr>
              <a:t>المتوخاة»</a:t>
            </a:r>
            <a:r>
              <a:rPr lang="ar-DZ" dirty="0" smtClean="0"/>
              <a:t> </a:t>
            </a:r>
            <a:r>
              <a:rPr lang="fr-FR" dirty="0" smtClean="0"/>
              <a:t>)</a:t>
            </a:r>
            <a:r>
              <a:rPr lang="ar-DZ" dirty="0" smtClean="0"/>
              <a:t>..</a:t>
            </a:r>
            <a:r>
              <a:rPr lang="fr-FR" dirty="0"/>
              <a:t>(</a:t>
            </a:r>
            <a:r>
              <a:rPr lang="fr-FR" sz="2400" dirty="0" err="1">
                <a:latin typeface="Times New Roman" pitchFamily="18" charset="0"/>
                <a:cs typeface="Times New Roman" pitchFamily="18" charset="0"/>
              </a:rPr>
              <a:t>Clauzart</a:t>
            </a:r>
            <a:r>
              <a:rPr lang="fr-FR" sz="2400" dirty="0">
                <a:latin typeface="Times New Roman" pitchFamily="18" charset="0"/>
                <a:cs typeface="Times New Roman" pitchFamily="18" charset="0"/>
              </a:rPr>
              <a:t>, 2015 : 2-4</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25129053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ar-DZ" sz="2800" dirty="0" smtClean="0"/>
              <a:t>) </a:t>
            </a:r>
            <a:r>
              <a:rPr lang="en-US" sz="2800" i="1" dirty="0" smtClean="0"/>
              <a:t>AFNOR) </a:t>
            </a:r>
            <a:r>
              <a:rPr lang="ar-DZ" dirty="0" smtClean="0">
                <a:latin typeface="Sakkal Majalla" pitchFamily="2" charset="-78"/>
                <a:cs typeface="Sakkal Majalla" pitchFamily="2" charset="-78"/>
              </a:rPr>
              <a:t>تعريف المنظمة الفرنسية للمعيارية</a:t>
            </a:r>
            <a:endParaRPr lang="en-US" dirty="0">
              <a:latin typeface="Sakkal Majalla" pitchFamily="2" charset="-78"/>
              <a:cs typeface="Sakkal Majalla" pitchFamily="2" charset="-78"/>
            </a:endParaRPr>
          </a:p>
        </p:txBody>
      </p:sp>
      <p:sp>
        <p:nvSpPr>
          <p:cNvPr id="3" name="Espace réservé du contenu 2"/>
          <p:cNvSpPr>
            <a:spLocks noGrp="1"/>
          </p:cNvSpPr>
          <p:nvPr>
            <p:ph idx="1"/>
          </p:nvPr>
        </p:nvSpPr>
        <p:spPr/>
        <p:txBody>
          <a:bodyPr/>
          <a:lstStyle/>
          <a:p>
            <a:pPr algn="r" rtl="1"/>
            <a:r>
              <a:rPr lang="ar-DZ" dirty="0">
                <a:latin typeface="Sakkal Majalla" pitchFamily="2" charset="-78"/>
                <a:cs typeface="Sakkal Majalla" pitchFamily="2" charset="-78"/>
              </a:rPr>
              <a:t>تتمثل هندسة التكوين حسب المنظمة الفرنسية للمعيارية </a:t>
            </a:r>
            <a:r>
              <a:rPr lang="ar-DZ" dirty="0" smtClean="0">
                <a:latin typeface="Sakkal Majalla" pitchFamily="2" charset="-78"/>
                <a:cs typeface="Sakkal Majalla" pitchFamily="2" charset="-78"/>
              </a:rPr>
              <a:t>(</a:t>
            </a:r>
            <a:r>
              <a:rPr lang="ar-DZ" dirty="0">
                <a:latin typeface="Sakkal Majalla" pitchFamily="2" charset="-78"/>
                <a:cs typeface="Sakkal Majalla" pitchFamily="2" charset="-78"/>
              </a:rPr>
              <a:t>1996) في: مجموعة خطوات منهجية منسجمة والتي تطبق في </a:t>
            </a:r>
            <a:r>
              <a:rPr lang="ar-DZ" dirty="0">
                <a:solidFill>
                  <a:srgbClr val="FF0000"/>
                </a:solidFill>
                <a:latin typeface="Sakkal Majalla" pitchFamily="2" charset="-78"/>
                <a:cs typeface="Sakkal Majalla" pitchFamily="2" charset="-78"/>
              </a:rPr>
              <a:t>تصميم</a:t>
            </a:r>
            <a:r>
              <a:rPr lang="ar-DZ" dirty="0">
                <a:latin typeface="Sakkal Majalla" pitchFamily="2" charset="-78"/>
                <a:cs typeface="Sakkal Majalla" pitchFamily="2" charset="-78"/>
              </a:rPr>
              <a:t> أنظمة العمليات وأجهزة التكوين لتحقيق الهدف المحدد بفعالية.</a:t>
            </a:r>
            <a:r>
              <a:rPr lang="ar-DZ" i="1" dirty="0">
                <a:latin typeface="Sakkal Majalla" pitchFamily="2" charset="-78"/>
                <a:cs typeface="Sakkal Majalla" pitchFamily="2" charset="-78"/>
              </a:rPr>
              <a:t> </a:t>
            </a:r>
            <a:endParaRPr lang="fr-FR" i="1" dirty="0" smtClean="0">
              <a:latin typeface="Sakkal Majalla" pitchFamily="2" charset="-78"/>
              <a:cs typeface="Sakkal Majalla" pitchFamily="2" charset="-78"/>
            </a:endParaRPr>
          </a:p>
          <a:p>
            <a:pPr algn="r" rtl="1"/>
            <a:r>
              <a:rPr lang="ar-DZ" dirty="0" smtClean="0">
                <a:latin typeface="Sakkal Majalla" pitchFamily="2" charset="-78"/>
                <a:cs typeface="Sakkal Majalla" pitchFamily="2" charset="-78"/>
              </a:rPr>
              <a:t>تشمل </a:t>
            </a:r>
            <a:r>
              <a:rPr lang="ar-DZ" dirty="0">
                <a:latin typeface="Sakkal Majalla" pitchFamily="2" charset="-78"/>
                <a:cs typeface="Sakkal Majalla" pitchFamily="2" charset="-78"/>
              </a:rPr>
              <a:t>هندسة التكوين </a:t>
            </a:r>
            <a:r>
              <a:rPr lang="ar-DZ" dirty="0">
                <a:solidFill>
                  <a:srgbClr val="FF0000"/>
                </a:solidFill>
                <a:latin typeface="Sakkal Majalla" pitchFamily="2" charset="-78"/>
                <a:cs typeface="Sakkal Majalla" pitchFamily="2" charset="-78"/>
              </a:rPr>
              <a:t>تحليل الطلب</a:t>
            </a:r>
            <a:r>
              <a:rPr lang="ar-DZ" dirty="0">
                <a:latin typeface="Sakkal Majalla" pitchFamily="2" charset="-78"/>
                <a:cs typeface="Sakkal Majalla" pitchFamily="2" charset="-78"/>
              </a:rPr>
              <a:t>، </a:t>
            </a:r>
            <a:r>
              <a:rPr lang="ar-DZ" dirty="0">
                <a:solidFill>
                  <a:srgbClr val="FF0000"/>
                </a:solidFill>
                <a:latin typeface="Sakkal Majalla" pitchFamily="2" charset="-78"/>
                <a:cs typeface="Sakkal Majalla" pitchFamily="2" charset="-78"/>
              </a:rPr>
              <a:t>حاجات التكوين</a:t>
            </a:r>
            <a:r>
              <a:rPr lang="ar-DZ" dirty="0">
                <a:latin typeface="Sakkal Majalla" pitchFamily="2" charset="-78"/>
                <a:cs typeface="Sakkal Majalla" pitchFamily="2" charset="-78"/>
              </a:rPr>
              <a:t>، </a:t>
            </a:r>
            <a:r>
              <a:rPr lang="ar-DZ" dirty="0">
                <a:solidFill>
                  <a:srgbClr val="FF0000"/>
                </a:solidFill>
                <a:latin typeface="Sakkal Majalla" pitchFamily="2" charset="-78"/>
                <a:cs typeface="Sakkal Majalla" pitchFamily="2" charset="-78"/>
              </a:rPr>
              <a:t>تشخيص</a:t>
            </a:r>
            <a:r>
              <a:rPr lang="ar-DZ" dirty="0">
                <a:latin typeface="Sakkal Majalla" pitchFamily="2" charset="-78"/>
                <a:cs typeface="Sakkal Majalla" pitchFamily="2" charset="-78"/>
              </a:rPr>
              <a:t>، </a:t>
            </a:r>
            <a:r>
              <a:rPr lang="ar-DZ" dirty="0">
                <a:solidFill>
                  <a:srgbClr val="FF0000"/>
                </a:solidFill>
                <a:latin typeface="Sakkal Majalla" pitchFamily="2" charset="-78"/>
                <a:cs typeface="Sakkal Majalla" pitchFamily="2" charset="-78"/>
              </a:rPr>
              <a:t>تصميم</a:t>
            </a:r>
            <a:r>
              <a:rPr lang="ar-DZ" dirty="0">
                <a:latin typeface="Sakkal Majalla" pitchFamily="2" charset="-78"/>
                <a:cs typeface="Sakkal Majalla" pitchFamily="2" charset="-78"/>
              </a:rPr>
              <a:t> المشروع التكويني، </a:t>
            </a:r>
            <a:r>
              <a:rPr lang="ar-DZ" dirty="0">
                <a:solidFill>
                  <a:srgbClr val="FF0000"/>
                </a:solidFill>
                <a:latin typeface="Sakkal Majalla" pitchFamily="2" charset="-78"/>
                <a:cs typeface="Sakkal Majalla" pitchFamily="2" charset="-78"/>
              </a:rPr>
              <a:t>الوسائل المستخدمة</a:t>
            </a:r>
            <a:r>
              <a:rPr lang="ar-DZ" dirty="0">
                <a:latin typeface="Sakkal Majalla" pitchFamily="2" charset="-78"/>
                <a:cs typeface="Sakkal Majalla" pitchFamily="2" charset="-78"/>
              </a:rPr>
              <a:t>، التنسيق ومراقبة </a:t>
            </a:r>
            <a:r>
              <a:rPr lang="ar-DZ" dirty="0">
                <a:solidFill>
                  <a:srgbClr val="FF0000"/>
                </a:solidFill>
                <a:latin typeface="Sakkal Majalla" pitchFamily="2" charset="-78"/>
                <a:cs typeface="Sakkal Majalla" pitchFamily="2" charset="-78"/>
              </a:rPr>
              <a:t>التنفيذ</a:t>
            </a:r>
            <a:r>
              <a:rPr lang="ar-DZ" dirty="0">
                <a:latin typeface="Sakkal Majalla" pitchFamily="2" charset="-78"/>
                <a:cs typeface="Sakkal Majalla" pitchFamily="2" charset="-78"/>
              </a:rPr>
              <a:t> و</a:t>
            </a:r>
            <a:r>
              <a:rPr lang="ar-DZ" dirty="0">
                <a:solidFill>
                  <a:srgbClr val="FF0000"/>
                </a:solidFill>
                <a:latin typeface="Sakkal Majalla" pitchFamily="2" charset="-78"/>
                <a:cs typeface="Sakkal Majalla" pitchFamily="2" charset="-78"/>
              </a:rPr>
              <a:t>تقويم نتائج التكوين</a:t>
            </a:r>
            <a:endParaRPr lang="en-US" dirty="0">
              <a:solidFill>
                <a:srgbClr val="FF0000"/>
              </a:solidFill>
              <a:latin typeface="Sakkal Majalla" pitchFamily="2" charset="-78"/>
              <a:cs typeface="Sakkal Majalla" pitchFamily="2" charset="-78"/>
            </a:endParaRPr>
          </a:p>
        </p:txBody>
      </p:sp>
    </p:spTree>
    <p:extLst>
      <p:ext uri="{BB962C8B-B14F-4D97-AF65-F5344CB8AC3E}">
        <p14:creationId xmlns:p14="http://schemas.microsoft.com/office/powerpoint/2010/main" val="42372467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rtl="1"/>
            <a:r>
              <a:rPr lang="ar-DZ" dirty="0" smtClean="0">
                <a:latin typeface="Sakkal Majalla" pitchFamily="2" charset="-78"/>
                <a:cs typeface="Sakkal Majalla" pitchFamily="2" charset="-78"/>
              </a:rPr>
              <a:t>تعريف خطوة التحليل</a:t>
            </a:r>
            <a:endParaRPr lang="en-US" dirty="0">
              <a:latin typeface="Sakkal Majalla" pitchFamily="2" charset="-78"/>
              <a:cs typeface="Sakkal Majalla" pitchFamily="2" charset="-78"/>
            </a:endParaRPr>
          </a:p>
        </p:txBody>
      </p:sp>
      <p:sp>
        <p:nvSpPr>
          <p:cNvPr id="3" name="Espace réservé du contenu 2"/>
          <p:cNvSpPr>
            <a:spLocks noGrp="1"/>
          </p:cNvSpPr>
          <p:nvPr>
            <p:ph idx="1"/>
          </p:nvPr>
        </p:nvSpPr>
        <p:spPr/>
        <p:txBody>
          <a:bodyPr>
            <a:normAutofit fontScale="92500" lnSpcReduction="20000"/>
          </a:bodyPr>
          <a:lstStyle/>
          <a:p>
            <a:pPr marL="0" indent="0" algn="ctr" rtl="1">
              <a:buNone/>
            </a:pPr>
            <a:r>
              <a:rPr lang="ar-DZ" dirty="0" smtClean="0">
                <a:latin typeface="Sakkal Majalla" pitchFamily="2" charset="-78"/>
                <a:cs typeface="Sakkal Majalla" pitchFamily="2" charset="-78"/>
              </a:rPr>
              <a:t>تمثل خطوة تحليل </a:t>
            </a:r>
            <a:r>
              <a:rPr lang="ar-DZ" dirty="0">
                <a:latin typeface="Sakkal Majalla" pitchFamily="2" charset="-78"/>
                <a:cs typeface="Sakkal Majalla" pitchFamily="2" charset="-78"/>
              </a:rPr>
              <a:t>احتياجات </a:t>
            </a:r>
            <a:r>
              <a:rPr lang="ar-DZ" dirty="0" smtClean="0">
                <a:latin typeface="Sakkal Majalla" pitchFamily="2" charset="-78"/>
                <a:cs typeface="Sakkal Majalla" pitchFamily="2" charset="-78"/>
              </a:rPr>
              <a:t>التكوين </a:t>
            </a:r>
            <a:r>
              <a:rPr lang="ar-DZ" dirty="0">
                <a:latin typeface="Sakkal Majalla" pitchFamily="2" charset="-78"/>
                <a:cs typeface="Sakkal Majalla" pitchFamily="2" charset="-78"/>
              </a:rPr>
              <a:t>خطوة أساسية. في إطار التخطيط </a:t>
            </a:r>
            <a:r>
              <a:rPr lang="ar-DZ" dirty="0" err="1">
                <a:latin typeface="Sakkal Majalla" pitchFamily="2" charset="-78"/>
                <a:cs typeface="Sakkal Majalla" pitchFamily="2" charset="-78"/>
              </a:rPr>
              <a:t>التنبؤي</a:t>
            </a:r>
            <a:r>
              <a:rPr lang="ar-DZ" dirty="0">
                <a:latin typeface="Sakkal Majalla" pitchFamily="2" charset="-78"/>
                <a:cs typeface="Sakkal Majalla" pitchFamily="2" charset="-78"/>
              </a:rPr>
              <a:t> للوظائف والكفاءات</a:t>
            </a:r>
            <a:r>
              <a:rPr lang="ar-DZ" dirty="0" smtClean="0">
                <a:latin typeface="Sakkal Majalla" pitchFamily="2" charset="-78"/>
                <a:cs typeface="Sakkal Majalla" pitchFamily="2" charset="-78"/>
              </a:rPr>
              <a:t>،</a:t>
            </a:r>
          </a:p>
          <a:p>
            <a:pPr marL="0" indent="0" algn="ctr" rtl="1">
              <a:buNone/>
            </a:pPr>
            <a:r>
              <a:rPr lang="ar-DZ" dirty="0" smtClean="0">
                <a:latin typeface="Sakkal Majalla" pitchFamily="2" charset="-78"/>
                <a:cs typeface="Sakkal Majalla" pitchFamily="2" charset="-78"/>
              </a:rPr>
              <a:t>تنشأ </a:t>
            </a:r>
            <a:r>
              <a:rPr lang="ar-DZ" dirty="0">
                <a:latin typeface="Sakkal Majalla" pitchFamily="2" charset="-78"/>
                <a:cs typeface="Sakkal Majalla" pitchFamily="2" charset="-78"/>
              </a:rPr>
              <a:t>احتياجات </a:t>
            </a:r>
            <a:r>
              <a:rPr lang="ar-DZ" dirty="0" smtClean="0">
                <a:latin typeface="Sakkal Majalla" pitchFamily="2" charset="-78"/>
                <a:cs typeface="Sakkal Majalla" pitchFamily="2" charset="-78"/>
              </a:rPr>
              <a:t>التكوين </a:t>
            </a:r>
            <a:r>
              <a:rPr lang="ar-DZ" dirty="0">
                <a:latin typeface="Sakkal Majalla" pitchFamily="2" charset="-78"/>
                <a:cs typeface="Sakkal Majalla" pitchFamily="2" charset="-78"/>
              </a:rPr>
              <a:t>نتيجة </a:t>
            </a:r>
            <a:r>
              <a:rPr lang="ar-DZ" b="1" dirty="0">
                <a:solidFill>
                  <a:srgbClr val="FF0000"/>
                </a:solidFill>
                <a:latin typeface="Sakkal Majalla" pitchFamily="2" charset="-78"/>
                <a:cs typeface="Sakkal Majalla" pitchFamily="2" charset="-78"/>
              </a:rPr>
              <a:t>للفجوة</a:t>
            </a:r>
            <a:r>
              <a:rPr lang="ar-DZ" dirty="0">
                <a:latin typeface="Sakkal Majalla" pitchFamily="2" charset="-78"/>
                <a:cs typeface="Sakkal Majalla" pitchFamily="2" charset="-78"/>
              </a:rPr>
              <a:t> بين الملف الشخصي المهني المطلوب والمهارات المطلوبة داخل المؤسسة.</a:t>
            </a:r>
          </a:p>
          <a:p>
            <a:pPr marL="0" indent="0" algn="ctr" rtl="1">
              <a:buNone/>
            </a:pPr>
            <a:r>
              <a:rPr lang="ar-DZ" dirty="0">
                <a:latin typeface="Sakkal Majalla" pitchFamily="2" charset="-78"/>
                <a:cs typeface="Sakkal Majalla" pitchFamily="2" charset="-78"/>
              </a:rPr>
              <a:t>يتعين في هذا السياق دراسة </a:t>
            </a:r>
            <a:r>
              <a:rPr lang="ar-DZ" b="1" dirty="0">
                <a:solidFill>
                  <a:srgbClr val="FF0000"/>
                </a:solidFill>
                <a:latin typeface="Sakkal Majalla" pitchFamily="2" charset="-78"/>
                <a:cs typeface="Sakkal Majalla" pitchFamily="2" charset="-78"/>
              </a:rPr>
              <a:t>السياق</a:t>
            </a:r>
            <a:r>
              <a:rPr lang="ar-DZ" dirty="0">
                <a:latin typeface="Sakkal Majalla" pitchFamily="2" charset="-78"/>
                <a:cs typeface="Sakkal Majalla" pitchFamily="2" charset="-78"/>
              </a:rPr>
              <a:t> بعناية لتحديد هذه الاحتياجات. </a:t>
            </a:r>
            <a:endParaRPr lang="ar-DZ" dirty="0" smtClean="0">
              <a:latin typeface="Sakkal Majalla" pitchFamily="2" charset="-78"/>
              <a:cs typeface="Sakkal Majalla" pitchFamily="2" charset="-78"/>
            </a:endParaRPr>
          </a:p>
          <a:p>
            <a:pPr marL="0" indent="0" algn="ctr" rtl="1">
              <a:buNone/>
            </a:pPr>
            <a:r>
              <a:rPr lang="ar-DZ" dirty="0" smtClean="0">
                <a:latin typeface="Sakkal Majalla" pitchFamily="2" charset="-78"/>
                <a:cs typeface="Sakkal Majalla" pitchFamily="2" charset="-78"/>
              </a:rPr>
              <a:t>يهدف </a:t>
            </a:r>
            <a:r>
              <a:rPr lang="ar-DZ" dirty="0">
                <a:latin typeface="Sakkal Majalla" pitchFamily="2" charset="-78"/>
                <a:cs typeface="Sakkal Majalla" pitchFamily="2" charset="-78"/>
              </a:rPr>
              <a:t>التخطيط </a:t>
            </a:r>
            <a:r>
              <a:rPr lang="ar-DZ" dirty="0" err="1">
                <a:latin typeface="Sakkal Majalla" pitchFamily="2" charset="-78"/>
                <a:cs typeface="Sakkal Majalla" pitchFamily="2" charset="-78"/>
              </a:rPr>
              <a:t>التنبؤي</a:t>
            </a:r>
            <a:r>
              <a:rPr lang="ar-DZ" dirty="0">
                <a:latin typeface="Sakkal Majalla" pitchFamily="2" charset="-78"/>
                <a:cs typeface="Sakkal Majalla" pitchFamily="2" charset="-78"/>
              </a:rPr>
              <a:t> للوظائف والكفاءات إلى التنبؤ </a:t>
            </a:r>
            <a:r>
              <a:rPr lang="ar-DZ" dirty="0">
                <a:solidFill>
                  <a:srgbClr val="FF0000"/>
                </a:solidFill>
                <a:latin typeface="Sakkal Majalla" pitchFamily="2" charset="-78"/>
                <a:cs typeface="Sakkal Majalla" pitchFamily="2" charset="-78"/>
              </a:rPr>
              <a:t>بالتطورات</a:t>
            </a:r>
            <a:r>
              <a:rPr lang="ar-DZ" dirty="0">
                <a:latin typeface="Sakkal Majalla" pitchFamily="2" charset="-78"/>
                <a:cs typeface="Sakkal Majalla" pitchFamily="2" charset="-78"/>
              </a:rPr>
              <a:t> داخل المؤسسة عن طريق توافق المهارات المطلوبة مع الملفات الشخصية المهنية المرغوبة. </a:t>
            </a:r>
            <a:endParaRPr lang="ar-DZ" dirty="0" smtClean="0">
              <a:latin typeface="Sakkal Majalla" pitchFamily="2" charset="-78"/>
              <a:cs typeface="Sakkal Majalla" pitchFamily="2" charset="-78"/>
            </a:endParaRPr>
          </a:p>
          <a:p>
            <a:pPr marL="0" indent="0" algn="ctr" rtl="1">
              <a:buNone/>
            </a:pPr>
            <a:r>
              <a:rPr lang="ar-DZ" dirty="0" smtClean="0">
                <a:latin typeface="Sakkal Majalla" pitchFamily="2" charset="-78"/>
                <a:cs typeface="Sakkal Majalla" pitchFamily="2" charset="-78"/>
              </a:rPr>
              <a:t>وبالتالي</a:t>
            </a:r>
            <a:r>
              <a:rPr lang="ar-DZ" dirty="0">
                <a:latin typeface="Sakkal Majalla" pitchFamily="2" charset="-78"/>
                <a:cs typeface="Sakkal Majalla" pitchFamily="2" charset="-78"/>
              </a:rPr>
              <a:t>، يتيح هذا التحليل تحديد </a:t>
            </a:r>
            <a:r>
              <a:rPr lang="ar-DZ" b="1" dirty="0">
                <a:solidFill>
                  <a:srgbClr val="FF0000"/>
                </a:solidFill>
                <a:latin typeface="Sakkal Majalla" pitchFamily="2" charset="-78"/>
                <a:cs typeface="Sakkal Majalla" pitchFamily="2" charset="-78"/>
              </a:rPr>
              <a:t>النقائص</a:t>
            </a:r>
            <a:r>
              <a:rPr lang="ar-DZ" dirty="0">
                <a:latin typeface="Sakkal Majalla" pitchFamily="2" charset="-78"/>
                <a:cs typeface="Sakkal Majalla" pitchFamily="2" charset="-78"/>
              </a:rPr>
              <a:t> الحالية وتحديد الإجراءات </a:t>
            </a:r>
            <a:r>
              <a:rPr lang="ar-DZ" dirty="0" smtClean="0">
                <a:latin typeface="Sakkal Majalla" pitchFamily="2" charset="-78"/>
                <a:cs typeface="Sakkal Majalla" pitchFamily="2" charset="-78"/>
              </a:rPr>
              <a:t>التكوينية </a:t>
            </a:r>
            <a:r>
              <a:rPr lang="ar-DZ" dirty="0">
                <a:latin typeface="Sakkal Majalla" pitchFamily="2" charset="-78"/>
                <a:cs typeface="Sakkal Majalla" pitchFamily="2" charset="-78"/>
              </a:rPr>
              <a:t>الضرورية لسد هذه الفجوات، مما يضمن التناسب بين المهارات المتاحة ومتطلبات الوظيفة</a:t>
            </a:r>
          </a:p>
          <a:p>
            <a:pPr algn="r" rtl="1"/>
            <a:endParaRPr lang="en-US" dirty="0">
              <a:latin typeface="Sakkal Majalla" pitchFamily="2" charset="-78"/>
              <a:cs typeface="Sakkal Majalla" pitchFamily="2" charset="-78"/>
            </a:endParaRPr>
          </a:p>
        </p:txBody>
      </p:sp>
    </p:spTree>
    <p:extLst>
      <p:ext uri="{BB962C8B-B14F-4D97-AF65-F5344CB8AC3E}">
        <p14:creationId xmlns:p14="http://schemas.microsoft.com/office/powerpoint/2010/main" val="1761457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ar-DZ" sz="4000" b="1" dirty="0" smtClean="0">
                <a:latin typeface="Sakkal Majalla" pitchFamily="2" charset="-78"/>
                <a:cs typeface="Sakkal Majalla" pitchFamily="2" charset="-78"/>
              </a:rPr>
              <a:t>خطوة التصميم</a:t>
            </a:r>
            <a:endParaRPr lang="en-US" sz="4000" b="1" dirty="0">
              <a:latin typeface="Sakkal Majalla" pitchFamily="2" charset="-78"/>
              <a:cs typeface="Sakkal Majalla" pitchFamily="2" charset="-78"/>
            </a:endParaRPr>
          </a:p>
        </p:txBody>
      </p:sp>
      <p:sp>
        <p:nvSpPr>
          <p:cNvPr id="3" name="Espace réservé du contenu 2"/>
          <p:cNvSpPr>
            <a:spLocks noGrp="1"/>
          </p:cNvSpPr>
          <p:nvPr>
            <p:ph idx="1"/>
          </p:nvPr>
        </p:nvSpPr>
        <p:spPr/>
        <p:txBody>
          <a:bodyPr/>
          <a:lstStyle/>
          <a:p>
            <a:pPr marL="0" indent="0" algn="ctr" rtl="1">
              <a:buNone/>
            </a:pPr>
            <a:r>
              <a:rPr lang="ar-DZ" dirty="0">
                <a:latin typeface="Sakkal Majalla" pitchFamily="2" charset="-78"/>
                <a:cs typeface="Sakkal Majalla" pitchFamily="2" charset="-78"/>
              </a:rPr>
              <a:t>تهدف هذه الخطوة </a:t>
            </a:r>
            <a:r>
              <a:rPr lang="ar-DZ" dirty="0" smtClean="0">
                <a:latin typeface="Sakkal Majalla" pitchFamily="2" charset="-78"/>
                <a:cs typeface="Sakkal Majalla" pitchFamily="2" charset="-78"/>
              </a:rPr>
              <a:t>إلى </a:t>
            </a:r>
            <a:r>
              <a:rPr lang="ar-DZ" dirty="0">
                <a:latin typeface="Sakkal Majalla" pitchFamily="2" charset="-78"/>
                <a:cs typeface="Sakkal Majalla" pitchFamily="2" charset="-78"/>
              </a:rPr>
              <a:t>اختيار الأدوات المناسبة وإنشاء الإجراءات </a:t>
            </a:r>
            <a:r>
              <a:rPr lang="ar-DZ" dirty="0" smtClean="0">
                <a:latin typeface="Sakkal Majalla" pitchFamily="2" charset="-78"/>
                <a:cs typeface="Sakkal Majalla" pitchFamily="2" charset="-78"/>
              </a:rPr>
              <a:t>التكوينية </a:t>
            </a:r>
            <a:r>
              <a:rPr lang="ar-DZ" dirty="0">
                <a:latin typeface="Sakkal Majalla" pitchFamily="2" charset="-78"/>
                <a:cs typeface="Sakkal Majalla" pitchFamily="2" charset="-78"/>
              </a:rPr>
              <a:t>الأكثر تكاملاً. </a:t>
            </a:r>
            <a:endParaRPr lang="ar-DZ" dirty="0" smtClean="0">
              <a:latin typeface="Sakkal Majalla" pitchFamily="2" charset="-78"/>
              <a:cs typeface="Sakkal Majalla" pitchFamily="2" charset="-78"/>
            </a:endParaRPr>
          </a:p>
          <a:p>
            <a:pPr marL="0" indent="0" algn="ctr" rtl="1">
              <a:buNone/>
            </a:pPr>
            <a:r>
              <a:rPr lang="ar-DZ" dirty="0" smtClean="0">
                <a:latin typeface="Sakkal Majalla" pitchFamily="2" charset="-78"/>
                <a:cs typeface="Sakkal Majalla" pitchFamily="2" charset="-78"/>
              </a:rPr>
              <a:t>تقوم </a:t>
            </a:r>
            <a:r>
              <a:rPr lang="ar-DZ" dirty="0">
                <a:latin typeface="Sakkal Majalla" pitchFamily="2" charset="-78"/>
                <a:cs typeface="Sakkal Majalla" pitchFamily="2" charset="-78"/>
              </a:rPr>
              <a:t>هذه المرحلة بإنشاء العلاقة بين ما هو مرغوب وما يمكن تحقيقه.</a:t>
            </a:r>
          </a:p>
          <a:p>
            <a:pPr marL="0" indent="0" algn="ctr" rtl="1">
              <a:buNone/>
            </a:pPr>
            <a:r>
              <a:rPr lang="ar-DZ" dirty="0">
                <a:latin typeface="Sakkal Majalla" pitchFamily="2" charset="-78"/>
                <a:cs typeface="Sakkal Majalla" pitchFamily="2" charset="-78"/>
              </a:rPr>
              <a:t>تخيل أدوات ذات صلة لتحقيق هدف التدريب:</a:t>
            </a:r>
          </a:p>
          <a:p>
            <a:pPr marL="0" indent="0" algn="ctr" rtl="1">
              <a:buNone/>
            </a:pPr>
            <a:r>
              <a:rPr lang="ar-DZ" dirty="0">
                <a:latin typeface="Sakkal Majalla" pitchFamily="2" charset="-78"/>
                <a:cs typeface="Sakkal Majalla" pitchFamily="2" charset="-78"/>
              </a:rPr>
              <a:t>إنشاء مرجع (إذا كان غير موجود).</a:t>
            </a:r>
          </a:p>
          <a:p>
            <a:pPr marL="0" indent="0" algn="ctr" rtl="1">
              <a:buNone/>
            </a:pPr>
            <a:r>
              <a:rPr lang="ar-DZ" dirty="0">
                <a:latin typeface="Sakkal Majalla" pitchFamily="2" charset="-78"/>
                <a:cs typeface="Sakkal Majalla" pitchFamily="2" charset="-78"/>
              </a:rPr>
              <a:t>توثيق </a:t>
            </a:r>
            <a:r>
              <a:rPr lang="ar-DZ" dirty="0" smtClean="0">
                <a:latin typeface="Sakkal Majalla" pitchFamily="2" charset="-78"/>
                <a:cs typeface="Sakkal Majalla" pitchFamily="2" charset="-78"/>
              </a:rPr>
              <a:t>دفتر شروط وفقًا </a:t>
            </a:r>
            <a:r>
              <a:rPr lang="ar-DZ" dirty="0">
                <a:latin typeface="Sakkal Majalla" pitchFamily="2" charset="-78"/>
                <a:cs typeface="Sakkal Majalla" pitchFamily="2" charset="-78"/>
              </a:rPr>
              <a:t>لمرجع الوظيفة ومرجع الكفاءات ومرجع </a:t>
            </a:r>
            <a:r>
              <a:rPr lang="ar-DZ" dirty="0" smtClean="0">
                <a:latin typeface="Sakkal Majalla" pitchFamily="2" charset="-78"/>
                <a:cs typeface="Sakkal Majalla" pitchFamily="2" charset="-78"/>
              </a:rPr>
              <a:t>التكوين. </a:t>
            </a:r>
            <a:r>
              <a:rPr lang="ar-DZ" dirty="0">
                <a:latin typeface="Sakkal Majalla" pitchFamily="2" charset="-78"/>
                <a:cs typeface="Sakkal Majalla" pitchFamily="2" charset="-78"/>
              </a:rPr>
              <a:t>يستجيب هذا </a:t>
            </a:r>
            <a:r>
              <a:rPr lang="ar-DZ" dirty="0" smtClean="0">
                <a:latin typeface="Sakkal Majalla" pitchFamily="2" charset="-78"/>
                <a:cs typeface="Sakkal Majalla" pitchFamily="2" charset="-78"/>
              </a:rPr>
              <a:t>الدفتر لعرض التكوين</a:t>
            </a:r>
            <a:endParaRPr lang="ar-DZ" dirty="0">
              <a:latin typeface="Sakkal Majalla" pitchFamily="2" charset="-78"/>
              <a:cs typeface="Sakkal Majalla" pitchFamily="2" charset="-78"/>
            </a:endParaRPr>
          </a:p>
          <a:p>
            <a:pPr algn="ctr" rtl="1"/>
            <a:endParaRPr lang="en-US" dirty="0">
              <a:latin typeface="Sakkal Majalla" pitchFamily="2" charset="-78"/>
              <a:cs typeface="Sakkal Majalla" pitchFamily="2" charset="-78"/>
            </a:endParaRPr>
          </a:p>
        </p:txBody>
      </p:sp>
    </p:spTree>
    <p:extLst>
      <p:ext uri="{BB962C8B-B14F-4D97-AF65-F5344CB8AC3E}">
        <p14:creationId xmlns:p14="http://schemas.microsoft.com/office/powerpoint/2010/main" val="3502923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latin typeface="Sakkal Majalla" pitchFamily="2" charset="-78"/>
                <a:cs typeface="Sakkal Majalla" pitchFamily="2" charset="-78"/>
              </a:rPr>
              <a:t>خطوة التنفيذ</a:t>
            </a:r>
            <a:endParaRPr lang="en-US" dirty="0">
              <a:latin typeface="Sakkal Majalla" pitchFamily="2" charset="-78"/>
              <a:cs typeface="Sakkal Majalla" pitchFamily="2" charset="-78"/>
            </a:endParaRPr>
          </a:p>
        </p:txBody>
      </p:sp>
      <p:sp>
        <p:nvSpPr>
          <p:cNvPr id="3" name="Espace réservé du contenu 2"/>
          <p:cNvSpPr>
            <a:spLocks noGrp="1"/>
          </p:cNvSpPr>
          <p:nvPr>
            <p:ph idx="1"/>
          </p:nvPr>
        </p:nvSpPr>
        <p:spPr/>
        <p:txBody>
          <a:bodyPr>
            <a:normAutofit/>
          </a:bodyPr>
          <a:lstStyle/>
          <a:p>
            <a:pPr marL="0" indent="0" algn="r" rtl="1">
              <a:buNone/>
            </a:pPr>
            <a:r>
              <a:rPr lang="ar-DZ" dirty="0" smtClean="0">
                <a:latin typeface="Sakkal Majalla" pitchFamily="2" charset="-78"/>
                <a:cs typeface="Sakkal Majalla" pitchFamily="2" charset="-78"/>
              </a:rPr>
              <a:t>ينبغي على </a:t>
            </a:r>
            <a:r>
              <a:rPr lang="ar-DZ" dirty="0">
                <a:latin typeface="Sakkal Majalla" pitchFamily="2" charset="-78"/>
                <a:cs typeface="Sakkal Majalla" pitchFamily="2" charset="-78"/>
              </a:rPr>
              <a:t>مسؤول وفريق التدريب، خلال هذه الخطوة الثالثة، ضمان تنفيذ وإدارة خطة التدريب. إنشاء الهيكل وإدارة المشروع:</a:t>
            </a:r>
          </a:p>
          <a:p>
            <a:pPr algn="r" rtl="1"/>
            <a:r>
              <a:rPr lang="ar-DZ" dirty="0">
                <a:latin typeface="Sakkal Majalla" pitchFamily="2" charset="-78"/>
                <a:cs typeface="Sakkal Majalla" pitchFamily="2" charset="-78"/>
              </a:rPr>
              <a:t>خطة </a:t>
            </a:r>
            <a:r>
              <a:rPr lang="ar-DZ" dirty="0" smtClean="0">
                <a:latin typeface="Sakkal Majalla" pitchFamily="2" charset="-78"/>
                <a:cs typeface="Sakkal Majalla" pitchFamily="2" charset="-78"/>
              </a:rPr>
              <a:t>التكوين</a:t>
            </a:r>
            <a:endParaRPr lang="ar-DZ" dirty="0">
              <a:latin typeface="Sakkal Majalla" pitchFamily="2" charset="-78"/>
              <a:cs typeface="Sakkal Majalla" pitchFamily="2" charset="-78"/>
            </a:endParaRPr>
          </a:p>
          <a:p>
            <a:pPr algn="r" rtl="1"/>
            <a:r>
              <a:rPr lang="ar-DZ" dirty="0">
                <a:latin typeface="Sakkal Majalla" pitchFamily="2" charset="-78"/>
                <a:cs typeface="Sakkal Majalla" pitchFamily="2" charset="-78"/>
              </a:rPr>
              <a:t>المتابعة الوثائقية</a:t>
            </a:r>
          </a:p>
          <a:p>
            <a:pPr algn="r" rtl="1"/>
            <a:r>
              <a:rPr lang="ar-DZ" dirty="0" smtClean="0">
                <a:latin typeface="Sakkal Majalla" pitchFamily="2" charset="-78"/>
                <a:cs typeface="Sakkal Majalla" pitchFamily="2" charset="-78"/>
              </a:rPr>
              <a:t>لوحة القيادة </a:t>
            </a:r>
            <a:endParaRPr lang="ar-DZ" dirty="0">
              <a:latin typeface="Sakkal Majalla" pitchFamily="2" charset="-78"/>
              <a:cs typeface="Sakkal Majalla" pitchFamily="2" charset="-78"/>
            </a:endParaRPr>
          </a:p>
          <a:p>
            <a:pPr marL="0" indent="0" algn="r" rtl="1">
              <a:buNone/>
            </a:pPr>
            <a:endParaRPr lang="en-US" dirty="0">
              <a:latin typeface="Sakkal Majalla" pitchFamily="2" charset="-78"/>
              <a:cs typeface="Sakkal Majalla" pitchFamily="2" charset="-78"/>
            </a:endParaRPr>
          </a:p>
        </p:txBody>
      </p:sp>
    </p:spTree>
    <p:extLst>
      <p:ext uri="{BB962C8B-B14F-4D97-AF65-F5344CB8AC3E}">
        <p14:creationId xmlns:p14="http://schemas.microsoft.com/office/powerpoint/2010/main" val="10201721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rtl="1"/>
            <a:r>
              <a:rPr lang="ar-DZ" sz="4000" b="1" dirty="0" smtClean="0">
                <a:latin typeface="Sakkal Majalla" pitchFamily="2" charset="-78"/>
                <a:cs typeface="Sakkal Majalla" pitchFamily="2" charset="-78"/>
              </a:rPr>
              <a:t>خطوة التقييم </a:t>
            </a:r>
            <a:endParaRPr lang="en-US" sz="4000" b="1" dirty="0">
              <a:latin typeface="Sakkal Majalla" pitchFamily="2" charset="-78"/>
              <a:cs typeface="Sakkal Majalla" pitchFamily="2" charset="-78"/>
            </a:endParaRPr>
          </a:p>
        </p:txBody>
      </p:sp>
      <p:sp>
        <p:nvSpPr>
          <p:cNvPr id="3" name="Espace réservé du contenu 2"/>
          <p:cNvSpPr>
            <a:spLocks noGrp="1"/>
          </p:cNvSpPr>
          <p:nvPr>
            <p:ph idx="1"/>
          </p:nvPr>
        </p:nvSpPr>
        <p:spPr/>
        <p:txBody>
          <a:bodyPr>
            <a:normAutofit lnSpcReduction="10000"/>
          </a:bodyPr>
          <a:lstStyle/>
          <a:p>
            <a:pPr marL="0" indent="0">
              <a:buNone/>
            </a:pPr>
            <a:endParaRPr lang="ar-DZ" dirty="0" smtClean="0">
              <a:latin typeface="Sakkal Majalla" pitchFamily="2" charset="-78"/>
              <a:cs typeface="Sakkal Majalla" pitchFamily="2" charset="-78"/>
            </a:endParaRPr>
          </a:p>
          <a:p>
            <a:pPr marL="0" indent="0" algn="ctr">
              <a:buNone/>
            </a:pPr>
            <a:r>
              <a:rPr lang="ar-DZ" dirty="0">
                <a:latin typeface="Sakkal Majalla" pitchFamily="2" charset="-78"/>
                <a:cs typeface="Sakkal Majalla" pitchFamily="2" charset="-78"/>
              </a:rPr>
              <a:t>يعتبر </a:t>
            </a:r>
            <a:r>
              <a:rPr lang="ar-DZ" dirty="0" smtClean="0">
                <a:latin typeface="Sakkal Majalla" pitchFamily="2" charset="-78"/>
                <a:cs typeface="Sakkal Majalla" pitchFamily="2" charset="-78"/>
              </a:rPr>
              <a:t>تقييم </a:t>
            </a:r>
            <a:r>
              <a:rPr lang="ar-DZ" dirty="0">
                <a:latin typeface="Sakkal Majalla" pitchFamily="2" charset="-78"/>
                <a:cs typeface="Sakkal Majalla" pitchFamily="2" charset="-78"/>
              </a:rPr>
              <a:t>الإجراءات </a:t>
            </a:r>
            <a:r>
              <a:rPr lang="ar-DZ" dirty="0" smtClean="0">
                <a:latin typeface="Sakkal Majalla" pitchFamily="2" charset="-78"/>
                <a:cs typeface="Sakkal Majalla" pitchFamily="2" charset="-78"/>
              </a:rPr>
              <a:t>التكوينية</a:t>
            </a:r>
            <a:r>
              <a:rPr lang="ar-DZ" dirty="0">
                <a:latin typeface="Sakkal Majalla" pitchFamily="2" charset="-78"/>
                <a:cs typeface="Sakkal Majalla" pitchFamily="2" charset="-78"/>
              </a:rPr>
              <a:t>، وبشكل أوسع خطة وسياسة </a:t>
            </a:r>
            <a:r>
              <a:rPr lang="ar-DZ" dirty="0" smtClean="0">
                <a:latin typeface="Sakkal Majalla" pitchFamily="2" charset="-78"/>
                <a:cs typeface="Sakkal Majalla" pitchFamily="2" charset="-78"/>
              </a:rPr>
              <a:t>التكوين، خطوة </a:t>
            </a:r>
            <a:r>
              <a:rPr lang="ar-DZ" dirty="0">
                <a:latin typeface="Sakkal Majalla" pitchFamily="2" charset="-78"/>
                <a:cs typeface="Sakkal Majalla" pitchFamily="2" charset="-78"/>
              </a:rPr>
              <a:t>ضرورية. يُفهم التقييم أثناء كتابة محتوى </a:t>
            </a:r>
            <a:r>
              <a:rPr lang="ar-DZ" dirty="0" smtClean="0">
                <a:latin typeface="Sakkal Majalla" pitchFamily="2" charset="-78"/>
                <a:cs typeface="Sakkal Majalla" pitchFamily="2" charset="-78"/>
              </a:rPr>
              <a:t>دفتر الشروط.</a:t>
            </a:r>
          </a:p>
          <a:p>
            <a:pPr marL="0" indent="0" algn="ctr">
              <a:buNone/>
            </a:pPr>
            <a:r>
              <a:rPr lang="ar-DZ" dirty="0" smtClean="0">
                <a:latin typeface="Sakkal Majalla" pitchFamily="2" charset="-78"/>
                <a:cs typeface="Sakkal Majalla" pitchFamily="2" charset="-78"/>
              </a:rPr>
              <a:t>توجد </a:t>
            </a:r>
            <a:r>
              <a:rPr lang="ar-DZ" dirty="0">
                <a:latin typeface="Sakkal Majalla" pitchFamily="2" charset="-78"/>
                <a:cs typeface="Sakkal Majalla" pitchFamily="2" charset="-78"/>
              </a:rPr>
              <a:t>4 مستويات من التقييم: </a:t>
            </a:r>
            <a:endParaRPr lang="ar-DZ" dirty="0" smtClean="0">
              <a:latin typeface="Sakkal Majalla" pitchFamily="2" charset="-78"/>
              <a:cs typeface="Sakkal Majalla" pitchFamily="2" charset="-78"/>
            </a:endParaRPr>
          </a:p>
          <a:p>
            <a:pPr algn="ctr" rtl="1">
              <a:buFontTx/>
              <a:buChar char="-"/>
            </a:pPr>
            <a:r>
              <a:rPr lang="ar-DZ" dirty="0" smtClean="0">
                <a:latin typeface="Sakkal Majalla" pitchFamily="2" charset="-78"/>
                <a:cs typeface="Sakkal Majalla" pitchFamily="2" charset="-78"/>
              </a:rPr>
              <a:t>تقييم </a:t>
            </a:r>
            <a:r>
              <a:rPr lang="ar-DZ" dirty="0">
                <a:latin typeface="Sakkal Majalla" pitchFamily="2" charset="-78"/>
                <a:cs typeface="Sakkal Majalla" pitchFamily="2" charset="-78"/>
              </a:rPr>
              <a:t>الرضا، </a:t>
            </a:r>
            <a:endParaRPr lang="ar-DZ" dirty="0" smtClean="0">
              <a:latin typeface="Sakkal Majalla" pitchFamily="2" charset="-78"/>
              <a:cs typeface="Sakkal Majalla" pitchFamily="2" charset="-78"/>
            </a:endParaRPr>
          </a:p>
          <a:p>
            <a:pPr algn="ctr" rtl="1">
              <a:buFontTx/>
              <a:buChar char="-"/>
            </a:pPr>
            <a:r>
              <a:rPr lang="ar-DZ" dirty="0" smtClean="0">
                <a:latin typeface="Sakkal Majalla" pitchFamily="2" charset="-78"/>
                <a:cs typeface="Sakkal Majalla" pitchFamily="2" charset="-78"/>
              </a:rPr>
              <a:t>التقييم </a:t>
            </a:r>
            <a:r>
              <a:rPr lang="ar-DZ" dirty="0">
                <a:latin typeface="Sakkal Majalla" pitchFamily="2" charset="-78"/>
                <a:cs typeface="Sakkal Majalla" pitchFamily="2" charset="-78"/>
              </a:rPr>
              <a:t>التربوي، </a:t>
            </a:r>
          </a:p>
          <a:p>
            <a:pPr algn="ctr" rtl="1">
              <a:buFontTx/>
              <a:buChar char="-"/>
            </a:pPr>
            <a:r>
              <a:rPr lang="ar-DZ" dirty="0" smtClean="0">
                <a:latin typeface="Sakkal Majalla" pitchFamily="2" charset="-78"/>
                <a:cs typeface="Sakkal Majalla" pitchFamily="2" charset="-78"/>
              </a:rPr>
              <a:t>تقييم </a:t>
            </a:r>
            <a:r>
              <a:rPr lang="ar-DZ" dirty="0">
                <a:latin typeface="Sakkal Majalla" pitchFamily="2" charset="-78"/>
                <a:cs typeface="Sakkal Majalla" pitchFamily="2" charset="-78"/>
              </a:rPr>
              <a:t>التحويل في </a:t>
            </a:r>
            <a:r>
              <a:rPr lang="ar-DZ" dirty="0" smtClean="0">
                <a:latin typeface="Sakkal Majalla" pitchFamily="2" charset="-78"/>
                <a:cs typeface="Sakkal Majalla" pitchFamily="2" charset="-78"/>
              </a:rPr>
              <a:t>الوضعية</a:t>
            </a:r>
          </a:p>
          <a:p>
            <a:pPr algn="ctr" rtl="1">
              <a:buFontTx/>
              <a:buChar char="-"/>
            </a:pPr>
            <a:r>
              <a:rPr lang="ar-DZ" dirty="0" smtClean="0">
                <a:latin typeface="Sakkal Majalla" pitchFamily="2" charset="-78"/>
                <a:cs typeface="Sakkal Majalla" pitchFamily="2" charset="-78"/>
              </a:rPr>
              <a:t>  </a:t>
            </a:r>
            <a:r>
              <a:rPr lang="ar-DZ" dirty="0">
                <a:latin typeface="Sakkal Majalla" pitchFamily="2" charset="-78"/>
                <a:cs typeface="Sakkal Majalla" pitchFamily="2" charset="-78"/>
              </a:rPr>
              <a:t>تقييم آثار </a:t>
            </a:r>
            <a:r>
              <a:rPr lang="ar-DZ" dirty="0" smtClean="0">
                <a:latin typeface="Sakkal Majalla" pitchFamily="2" charset="-78"/>
                <a:cs typeface="Sakkal Majalla" pitchFamily="2" charset="-78"/>
              </a:rPr>
              <a:t>التكوين.</a:t>
            </a:r>
            <a:endParaRPr lang="ar-DZ" dirty="0">
              <a:latin typeface="Sakkal Majalla" pitchFamily="2" charset="-78"/>
              <a:cs typeface="Sakkal Majalla" pitchFamily="2" charset="-78"/>
            </a:endParaRPr>
          </a:p>
          <a:p>
            <a:pPr marL="0" indent="0">
              <a:buNone/>
            </a:pPr>
            <a:endParaRPr lang="en-US" dirty="0"/>
          </a:p>
        </p:txBody>
      </p:sp>
    </p:spTree>
    <p:extLst>
      <p:ext uri="{BB962C8B-B14F-4D97-AF65-F5344CB8AC3E}">
        <p14:creationId xmlns:p14="http://schemas.microsoft.com/office/powerpoint/2010/main" val="422664332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b="1" dirty="0">
                <a:latin typeface="Sakkal Majalla" pitchFamily="2" charset="-78"/>
                <a:cs typeface="Sakkal Majalla" pitchFamily="2" charset="-78"/>
              </a:rPr>
              <a:t>تطور هندسة التكوين</a:t>
            </a:r>
            <a:endParaRPr lang="en-US" dirty="0">
              <a:latin typeface="Sakkal Majalla" pitchFamily="2" charset="-78"/>
              <a:cs typeface="Sakkal Majalla" pitchFamily="2" charset="-78"/>
            </a:endParaRPr>
          </a:p>
        </p:txBody>
      </p:sp>
      <p:sp>
        <p:nvSpPr>
          <p:cNvPr id="3" name="Espace réservé du contenu 2"/>
          <p:cNvSpPr>
            <a:spLocks noGrp="1"/>
          </p:cNvSpPr>
          <p:nvPr>
            <p:ph idx="1"/>
          </p:nvPr>
        </p:nvSpPr>
        <p:spPr/>
        <p:txBody>
          <a:bodyPr/>
          <a:lstStyle/>
          <a:p>
            <a:pPr algn="r" rtl="1"/>
            <a:endParaRPr lang="ar-DZ" dirty="0" smtClean="0"/>
          </a:p>
          <a:p>
            <a:pPr algn="r" rtl="1"/>
            <a:endParaRPr lang="ar-DZ" dirty="0"/>
          </a:p>
          <a:p>
            <a:pPr marL="0" indent="0" algn="r" rtl="1">
              <a:buNone/>
            </a:pPr>
            <a:r>
              <a:rPr lang="ar-DZ" dirty="0" smtClean="0">
                <a:latin typeface="Sakkal Majalla" pitchFamily="2" charset="-78"/>
                <a:cs typeface="Sakkal Majalla" pitchFamily="2" charset="-78"/>
              </a:rPr>
              <a:t>توسع استخدام التصميم الصناعي والإجرائي للهندسة في ميدان التربية والتكوين، لتنتهي بالبحث على </a:t>
            </a:r>
            <a:r>
              <a:rPr lang="ar-DZ" b="1" dirty="0" smtClean="0">
                <a:solidFill>
                  <a:srgbClr val="FF0000"/>
                </a:solidFill>
                <a:latin typeface="Sakkal Majalla" pitchFamily="2" charset="-78"/>
                <a:cs typeface="Sakkal Majalla" pitchFamily="2" charset="-78"/>
              </a:rPr>
              <a:t>الفعالية</a:t>
            </a:r>
            <a:r>
              <a:rPr lang="ar-DZ" dirty="0" smtClean="0">
                <a:latin typeface="Sakkal Majalla" pitchFamily="2" charset="-78"/>
                <a:cs typeface="Sakkal Majalla" pitchFamily="2" charset="-78"/>
              </a:rPr>
              <a:t> وتفعيل مجموعة من الخطوات المنهجية التي تستعمل لتحقيق الهدف المحدد. ظهر مفهوم هندسة التكوين في فرنسا في الستينات، حيث ساهمت ثلاث عناصر في ظهورها:</a:t>
            </a:r>
            <a:endParaRPr lang="en-US" dirty="0">
              <a:latin typeface="Sakkal Majalla" pitchFamily="2" charset="-78"/>
              <a:cs typeface="Sakkal Majalla" pitchFamily="2" charset="-78"/>
            </a:endParaRPr>
          </a:p>
        </p:txBody>
      </p:sp>
    </p:spTree>
    <p:extLst>
      <p:ext uri="{BB962C8B-B14F-4D97-AF65-F5344CB8AC3E}">
        <p14:creationId xmlns:p14="http://schemas.microsoft.com/office/powerpoint/2010/main" val="52292979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r" rtl="1"/>
            <a:endParaRPr lang="ar-DZ" dirty="0" smtClean="0">
              <a:latin typeface="Sakkal Majalla" pitchFamily="2" charset="-78"/>
              <a:cs typeface="Sakkal Majalla" pitchFamily="2" charset="-78"/>
            </a:endParaRPr>
          </a:p>
          <a:p>
            <a:pPr algn="r" rtl="1">
              <a:buFont typeface="Wingdings" pitchFamily="2" charset="2"/>
              <a:buChar char="Ø"/>
            </a:pPr>
            <a:r>
              <a:rPr lang="ar-DZ" dirty="0" smtClean="0">
                <a:latin typeface="Sakkal Majalla" pitchFamily="2" charset="-78"/>
                <a:cs typeface="Sakkal Majalla" pitchFamily="2" charset="-78"/>
              </a:rPr>
              <a:t>طلب البلدان حديثة الاستقلال بوضع </a:t>
            </a:r>
            <a:r>
              <a:rPr lang="ar-DZ" dirty="0" smtClean="0">
                <a:solidFill>
                  <a:srgbClr val="FF0000"/>
                </a:solidFill>
                <a:latin typeface="Sakkal Majalla" pitchFamily="2" charset="-78"/>
                <a:cs typeface="Sakkal Majalla" pitchFamily="2" charset="-78"/>
              </a:rPr>
              <a:t>أنظمة تكوين مهني </a:t>
            </a:r>
            <a:r>
              <a:rPr lang="ar-DZ" dirty="0" smtClean="0">
                <a:latin typeface="Sakkal Majalla" pitchFamily="2" charset="-78"/>
                <a:cs typeface="Sakkal Majalla" pitchFamily="2" charset="-78"/>
              </a:rPr>
              <a:t>مهمتها تكوين في مدة </a:t>
            </a:r>
            <a:r>
              <a:rPr lang="ar-DZ" dirty="0" smtClean="0">
                <a:solidFill>
                  <a:srgbClr val="FF0000"/>
                </a:solidFill>
                <a:latin typeface="Sakkal Majalla" pitchFamily="2" charset="-78"/>
                <a:cs typeface="Sakkal Majalla" pitchFamily="2" charset="-78"/>
              </a:rPr>
              <a:t>سريعة إطارات متوسطة</a:t>
            </a:r>
            <a:r>
              <a:rPr lang="ar-DZ" dirty="0" smtClean="0">
                <a:latin typeface="Sakkal Majalla" pitchFamily="2" charset="-78"/>
                <a:cs typeface="Sakkal Majalla" pitchFamily="2" charset="-78"/>
              </a:rPr>
              <a:t>، تقنيون سامون، مهندسون. </a:t>
            </a:r>
          </a:p>
          <a:p>
            <a:pPr marL="0" indent="0" algn="r" rtl="1">
              <a:buNone/>
            </a:pPr>
            <a:r>
              <a:rPr lang="ar-DZ" dirty="0" smtClean="0">
                <a:latin typeface="Sakkal Majalla" pitchFamily="2" charset="-78"/>
                <a:cs typeface="Sakkal Majalla" pitchFamily="2" charset="-78"/>
              </a:rPr>
              <a:t>ظهرت في هذه المرحلة </a:t>
            </a:r>
            <a:r>
              <a:rPr lang="ar-DZ" dirty="0" smtClean="0">
                <a:solidFill>
                  <a:srgbClr val="FF0000"/>
                </a:solidFill>
                <a:latin typeface="Sakkal Majalla" pitchFamily="2" charset="-78"/>
                <a:cs typeface="Sakkal Majalla" pitchFamily="2" charset="-78"/>
              </a:rPr>
              <a:t>مفاهيم عديدة وأدوات </a:t>
            </a:r>
            <a:r>
              <a:rPr lang="ar-DZ" dirty="0" smtClean="0">
                <a:latin typeface="Sakkal Majalla" pitchFamily="2" charset="-78"/>
                <a:cs typeface="Sakkal Majalla" pitchFamily="2" charset="-78"/>
              </a:rPr>
              <a:t>للهندسة:</a:t>
            </a:r>
          </a:p>
          <a:p>
            <a:pPr marL="0" indent="0" algn="r" rtl="1">
              <a:buNone/>
            </a:pPr>
            <a:r>
              <a:rPr lang="ar-DZ" dirty="0">
                <a:latin typeface="Sakkal Majalla" pitchFamily="2" charset="-78"/>
                <a:cs typeface="Sakkal Majalla" pitchFamily="2" charset="-78"/>
              </a:rPr>
              <a:t> </a:t>
            </a:r>
            <a:r>
              <a:rPr lang="ar-DZ" dirty="0" smtClean="0">
                <a:latin typeface="Sakkal Majalla" pitchFamily="2" charset="-78"/>
                <a:cs typeface="Sakkal Majalla" pitchFamily="2" charset="-78"/>
              </a:rPr>
              <a:t> الخطة المفصلة، دفتر الشروط، تطور التكوين، الهدف الإجرائي، سيناريو الحصة، وحدة التكوين، وضعية مهنية حقيقية، وضعية مهنية هدف...</a:t>
            </a:r>
            <a:endParaRPr lang="en-US" dirty="0">
              <a:latin typeface="Sakkal Majalla" pitchFamily="2" charset="-78"/>
              <a:cs typeface="Sakkal Majalla" pitchFamily="2" charset="-78"/>
            </a:endParaRPr>
          </a:p>
        </p:txBody>
      </p:sp>
    </p:spTree>
    <p:extLst>
      <p:ext uri="{BB962C8B-B14F-4D97-AF65-F5344CB8AC3E}">
        <p14:creationId xmlns:p14="http://schemas.microsoft.com/office/powerpoint/2010/main" val="1077256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1000"/>
                                        <p:tgtEl>
                                          <p:spTgt spid="3">
                                            <p:txEl>
                                              <p:pRg st="3" end="3"/>
                                            </p:txEl>
                                          </p:spTgt>
                                        </p:tgtEl>
                                      </p:cBhvr>
                                    </p:animEffect>
                                    <p:anim calcmode="lin" valueType="num">
                                      <p:cBhvr>
                                        <p:cTn id="1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b="1" dirty="0" smtClean="0">
                <a:latin typeface="Sakkal Majalla" pitchFamily="2" charset="-78"/>
                <a:cs typeface="Sakkal Majalla" pitchFamily="2" charset="-78"/>
              </a:rPr>
              <a:t>تطور هندسة التكوين</a:t>
            </a:r>
            <a:endParaRPr lang="en-US" b="1" dirty="0">
              <a:latin typeface="Sakkal Majalla" pitchFamily="2" charset="-78"/>
              <a:cs typeface="Sakkal Majalla" pitchFamily="2" charset="-78"/>
            </a:endParaRPr>
          </a:p>
        </p:txBody>
      </p:sp>
      <p:sp>
        <p:nvSpPr>
          <p:cNvPr id="3" name="Espace réservé du contenu 2"/>
          <p:cNvSpPr>
            <a:spLocks noGrp="1"/>
          </p:cNvSpPr>
          <p:nvPr>
            <p:ph idx="1"/>
          </p:nvPr>
        </p:nvSpPr>
        <p:spPr/>
        <p:txBody>
          <a:bodyPr/>
          <a:lstStyle/>
          <a:p>
            <a:pPr algn="r" rtl="1"/>
            <a:endParaRPr lang="ar-DZ" dirty="0" smtClean="0"/>
          </a:p>
          <a:p>
            <a:pPr marL="0" indent="0" algn="r" rtl="1">
              <a:buNone/>
            </a:pPr>
            <a:endParaRPr lang="ar-DZ" dirty="0" smtClean="0"/>
          </a:p>
          <a:p>
            <a:pPr algn="r" rtl="1">
              <a:buFont typeface="Wingdings" pitchFamily="2" charset="2"/>
              <a:buChar char="Ø"/>
            </a:pPr>
            <a:r>
              <a:rPr lang="ar-DZ" dirty="0" smtClean="0">
                <a:latin typeface="Sakkal Majalla" pitchFamily="2" charset="-78"/>
                <a:cs typeface="Sakkal Majalla" pitchFamily="2" charset="-78"/>
              </a:rPr>
              <a:t>1971-1982: الالتزام والمساهمة في التكوين؛</a:t>
            </a:r>
          </a:p>
          <a:p>
            <a:pPr algn="r" rtl="1">
              <a:buFont typeface="Wingdings" pitchFamily="2" charset="2"/>
              <a:buChar char="Ø"/>
            </a:pPr>
            <a:r>
              <a:rPr lang="ar-DZ" dirty="0" smtClean="0">
                <a:latin typeface="Sakkal Majalla" pitchFamily="2" charset="-78"/>
                <a:cs typeface="Sakkal Majalla" pitchFamily="2" charset="-78"/>
              </a:rPr>
              <a:t>1983- 1992: أزمة، ارتفاع معدلات البطالة، الحاجة إلى الأيدي العاملة المؤهلة؛ أصبح التكوين هو محرك التكيّف مع سوق العمل التنافسي الدولي. تطوير الأجهزة المركبة والمعقدة؛</a:t>
            </a:r>
            <a:endParaRPr lang="ar-DZ" dirty="0">
              <a:latin typeface="Sakkal Majalla" pitchFamily="2" charset="-78"/>
              <a:cs typeface="Sakkal Majalla" pitchFamily="2" charset="-78"/>
            </a:endParaRPr>
          </a:p>
        </p:txBody>
      </p:sp>
    </p:spTree>
    <p:extLst>
      <p:ext uri="{BB962C8B-B14F-4D97-AF65-F5344CB8AC3E}">
        <p14:creationId xmlns:p14="http://schemas.microsoft.com/office/powerpoint/2010/main" val="2423543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arn(inVertical)">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arn(inVertical)">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latin typeface="Sakkal Majalla" pitchFamily="2" charset="-78"/>
                <a:cs typeface="Sakkal Majalla" pitchFamily="2" charset="-78"/>
              </a:rPr>
              <a:t>تطور هندسة التكوين (تابع)</a:t>
            </a:r>
            <a:endParaRPr lang="en-US" dirty="0">
              <a:latin typeface="Sakkal Majalla" pitchFamily="2" charset="-78"/>
              <a:cs typeface="Sakkal Majalla" pitchFamily="2" charset="-78"/>
            </a:endParaRPr>
          </a:p>
        </p:txBody>
      </p:sp>
      <p:sp>
        <p:nvSpPr>
          <p:cNvPr id="3" name="Espace réservé du contenu 2"/>
          <p:cNvSpPr>
            <a:spLocks noGrp="1"/>
          </p:cNvSpPr>
          <p:nvPr>
            <p:ph idx="1"/>
          </p:nvPr>
        </p:nvSpPr>
        <p:spPr/>
        <p:txBody>
          <a:bodyPr/>
          <a:lstStyle/>
          <a:p>
            <a:pPr lvl="0" algn="r" rtl="1"/>
            <a:r>
              <a:rPr lang="ar-DZ" dirty="0" smtClean="0">
                <a:latin typeface="Sakkal Majalla" pitchFamily="2" charset="-78"/>
                <a:cs typeface="Sakkal Majalla" pitchFamily="2" charset="-78"/>
              </a:rPr>
              <a:t>1999- </a:t>
            </a:r>
            <a:r>
              <a:rPr lang="ar-DZ" dirty="0">
                <a:latin typeface="Sakkal Majalla" pitchFamily="2" charset="-78"/>
                <a:cs typeface="Sakkal Majalla" pitchFamily="2" charset="-78"/>
              </a:rPr>
              <a:t>اليوم: </a:t>
            </a:r>
            <a:r>
              <a:rPr lang="ar-DZ" dirty="0">
                <a:solidFill>
                  <a:srgbClr val="FF0000"/>
                </a:solidFill>
                <a:latin typeface="Sakkal Majalla" pitchFamily="2" charset="-78"/>
                <a:cs typeface="Sakkal Majalla" pitchFamily="2" charset="-78"/>
              </a:rPr>
              <a:t>العمل والتكوين </a:t>
            </a:r>
            <a:r>
              <a:rPr lang="ar-DZ" dirty="0">
                <a:latin typeface="Sakkal Majalla" pitchFamily="2" charset="-78"/>
                <a:cs typeface="Sakkal Majalla" pitchFamily="2" charset="-78"/>
              </a:rPr>
              <a:t>مرتبطان (تناوب التعلّم من خلال وضعيات العمل، ديداكتيك المهنية..). تطور تنظيم العمل، وأنماط التسيير وبيئات وظروف العمل؛</a:t>
            </a:r>
            <a:endParaRPr lang="en-US" dirty="0">
              <a:latin typeface="Sakkal Majalla" pitchFamily="2" charset="-78"/>
              <a:cs typeface="Sakkal Majalla" pitchFamily="2" charset="-78"/>
            </a:endParaRPr>
          </a:p>
          <a:p>
            <a:pPr lvl="0" algn="r" rtl="1"/>
            <a:r>
              <a:rPr lang="ar-DZ" dirty="0">
                <a:latin typeface="Sakkal Majalla" pitchFamily="2" charset="-78"/>
                <a:cs typeface="Sakkal Majalla" pitchFamily="2" charset="-78"/>
              </a:rPr>
              <a:t>بدء من عام 2000: </a:t>
            </a:r>
            <a:r>
              <a:rPr lang="ar-DZ" dirty="0">
                <a:solidFill>
                  <a:srgbClr val="FF0000"/>
                </a:solidFill>
                <a:latin typeface="Sakkal Majalla" pitchFamily="2" charset="-78"/>
                <a:cs typeface="Sakkal Majalla" pitchFamily="2" charset="-78"/>
              </a:rPr>
              <a:t>هندسة المسارات </a:t>
            </a:r>
            <a:r>
              <a:rPr lang="ar-DZ" dirty="0">
                <a:latin typeface="Sakkal Majalla" pitchFamily="2" charset="-78"/>
                <a:cs typeface="Sakkal Majalla" pitchFamily="2" charset="-78"/>
              </a:rPr>
              <a:t>من خلال خلق الظروف المناسبة والمواتية للتعلّم، قبل التكوين. فالمبدأ أصبح التكوين على مدى الحياة.</a:t>
            </a:r>
            <a:endParaRPr lang="en-US" dirty="0">
              <a:latin typeface="Sakkal Majalla" pitchFamily="2" charset="-78"/>
              <a:cs typeface="Sakkal Majalla" pitchFamily="2" charset="-78"/>
            </a:endParaRPr>
          </a:p>
          <a:p>
            <a:pPr algn="r" rtl="1"/>
            <a:endParaRPr lang="en-US" dirty="0"/>
          </a:p>
        </p:txBody>
      </p:sp>
    </p:spTree>
    <p:extLst>
      <p:ext uri="{BB962C8B-B14F-4D97-AF65-F5344CB8AC3E}">
        <p14:creationId xmlns:p14="http://schemas.microsoft.com/office/powerpoint/2010/main" val="20616451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b="1" dirty="0" smtClean="0">
                <a:latin typeface="Sakkal Majalla" pitchFamily="2" charset="-78"/>
                <a:cs typeface="Sakkal Majalla" pitchFamily="2" charset="-78"/>
              </a:rPr>
              <a:t>مقدمة</a:t>
            </a:r>
            <a:endParaRPr lang="en-US" b="1" dirty="0">
              <a:latin typeface="Sakkal Majalla" pitchFamily="2" charset="-78"/>
              <a:cs typeface="Sakkal Majalla" pitchFamily="2" charset="-78"/>
            </a:endParaRPr>
          </a:p>
        </p:txBody>
      </p:sp>
      <p:sp>
        <p:nvSpPr>
          <p:cNvPr id="3" name="Espace réservé du contenu 2"/>
          <p:cNvSpPr>
            <a:spLocks noGrp="1"/>
          </p:cNvSpPr>
          <p:nvPr>
            <p:ph idx="1"/>
          </p:nvPr>
        </p:nvSpPr>
        <p:spPr/>
        <p:txBody>
          <a:bodyPr>
            <a:normAutofit/>
          </a:bodyPr>
          <a:lstStyle/>
          <a:p>
            <a:pPr marL="0" indent="0" algn="ctr" rtl="1">
              <a:buNone/>
            </a:pPr>
            <a:endParaRPr lang="ar-DZ" sz="2800" dirty="0">
              <a:latin typeface="Sakkal Majalla" pitchFamily="2" charset="-78"/>
              <a:cs typeface="Sakkal Majalla" pitchFamily="2" charset="-78"/>
            </a:endParaRPr>
          </a:p>
          <a:p>
            <a:pPr marL="0" indent="0" algn="ctr" rtl="1">
              <a:buNone/>
            </a:pPr>
            <a:r>
              <a:rPr lang="ar-DZ" sz="2800" dirty="0" smtClean="0">
                <a:latin typeface="Sakkal Majalla" pitchFamily="2" charset="-78"/>
                <a:cs typeface="Sakkal Majalla" pitchFamily="2" charset="-78"/>
              </a:rPr>
              <a:t>يشير </a:t>
            </a:r>
            <a:r>
              <a:rPr lang="en-US" sz="2800" dirty="0">
                <a:latin typeface="Sakkal Majalla" pitchFamily="2" charset="-78"/>
                <a:cs typeface="Sakkal Majalla" pitchFamily="2" charset="-78"/>
              </a:rPr>
              <a:t>Clauzard</a:t>
            </a:r>
            <a:r>
              <a:rPr lang="ar-DZ" sz="2800" dirty="0">
                <a:latin typeface="Sakkal Majalla" pitchFamily="2" charset="-78"/>
                <a:cs typeface="Sakkal Majalla" pitchFamily="2" charset="-78"/>
              </a:rPr>
              <a:t> إلى أنّ مفهوم "هندسة التكوين" مفهوم حديث يعود إلى (1980)، تم استعارته من الميدان العسكري </a:t>
            </a:r>
            <a:r>
              <a:rPr lang="ar-DZ" sz="2800" dirty="0" smtClean="0">
                <a:latin typeface="Sakkal Majalla" pitchFamily="2" charset="-78"/>
                <a:cs typeface="Sakkal Majalla" pitchFamily="2" charset="-78"/>
              </a:rPr>
              <a:t>والصناعي</a:t>
            </a:r>
            <a:endParaRPr lang="fr-FR" sz="2800" dirty="0" smtClean="0">
              <a:latin typeface="Sakkal Majalla" pitchFamily="2" charset="-78"/>
              <a:cs typeface="Sakkal Majalla" pitchFamily="2" charset="-78"/>
            </a:endParaRPr>
          </a:p>
          <a:p>
            <a:pPr marL="0" indent="0" algn="ctr" rtl="1">
              <a:buNone/>
            </a:pPr>
            <a:r>
              <a:rPr lang="ar-DZ" sz="2800" b="1" dirty="0" smtClean="0">
                <a:latin typeface="Sakkal Majalla" pitchFamily="2" charset="-78"/>
                <a:cs typeface="Sakkal Majalla" pitchFamily="2" charset="-78"/>
              </a:rPr>
              <a:t>تعريف الهندسة</a:t>
            </a:r>
            <a:endParaRPr lang="en-US" sz="2800" dirty="0">
              <a:latin typeface="Sakkal Majalla" pitchFamily="2" charset="-78"/>
              <a:cs typeface="Sakkal Majalla" pitchFamily="2" charset="-78"/>
            </a:endParaRPr>
          </a:p>
          <a:p>
            <a:pPr marL="0" indent="0" algn="ctr" rtl="1">
              <a:buNone/>
            </a:pPr>
            <a:r>
              <a:rPr lang="ar-SA" sz="2800" dirty="0">
                <a:latin typeface="Sakkal Majalla" pitchFamily="2" charset="-78"/>
                <a:cs typeface="Sakkal Majalla" pitchFamily="2" charset="-78"/>
              </a:rPr>
              <a:t>الهندسة والتقنية تشيران على حد سواء إلى مفهوم ومهنة الهندسة: "مجموعة من الأنشطة الفكرية الأساسية التي تهدف إلى تحسين الاستثمار، بغض النظر عن طبيعته، في اختياراتها، وفي عمليات تنفيذها وإدارتها</a:t>
            </a:r>
            <a:endParaRPr lang="en-US" sz="2800" dirty="0">
              <a:latin typeface="Sakkal Majalla" pitchFamily="2" charset="-78"/>
              <a:cs typeface="Sakkal Majalla" pitchFamily="2" charset="-78"/>
            </a:endParaRPr>
          </a:p>
          <a:p>
            <a:pPr marL="0" indent="0" algn="ctr" rtl="1">
              <a:buNone/>
            </a:pPr>
            <a:endParaRPr lang="en-US" sz="2800" dirty="0">
              <a:latin typeface="Sakkal Majalla" pitchFamily="2" charset="-78"/>
              <a:cs typeface="Sakkal Majalla" pitchFamily="2" charset="-78"/>
            </a:endParaRPr>
          </a:p>
        </p:txBody>
      </p:sp>
    </p:spTree>
    <p:extLst>
      <p:ext uri="{BB962C8B-B14F-4D97-AF65-F5344CB8AC3E}">
        <p14:creationId xmlns:p14="http://schemas.microsoft.com/office/powerpoint/2010/main" val="722104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rtl="1"/>
            <a:r>
              <a:rPr lang="ar-DZ" dirty="0" smtClean="0">
                <a:latin typeface="Sakkal Majalla" pitchFamily="2" charset="-78"/>
                <a:cs typeface="Sakkal Majalla" pitchFamily="2" charset="-78"/>
              </a:rPr>
              <a:t>مراحل عملية تكوين </a:t>
            </a:r>
            <a:endParaRPr lang="en-US" dirty="0">
              <a:latin typeface="Sakkal Majalla" pitchFamily="2" charset="-78"/>
              <a:cs typeface="Sakkal Majalla" pitchFamily="2" charset="-78"/>
            </a:endParaRPr>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2620838999"/>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734986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smtClean="0">
                <a:latin typeface="Sakkal Majalla" pitchFamily="2" charset="-78"/>
                <a:cs typeface="Sakkal Majalla" pitchFamily="2" charset="-78"/>
              </a:rPr>
              <a:t>السيرورة العامة لهيكلة عملية تكوين</a:t>
            </a:r>
            <a:endParaRPr lang="en-US" dirty="0">
              <a:latin typeface="Sakkal Majalla" pitchFamily="2" charset="-78"/>
              <a:cs typeface="Sakkal Majalla" pitchFamily="2" charset="-78"/>
            </a:endParaRPr>
          </a:p>
        </p:txBody>
      </p:sp>
      <p:graphicFrame>
        <p:nvGraphicFramePr>
          <p:cNvPr id="5" name="Espace réservé du contenu 4"/>
          <p:cNvGraphicFramePr>
            <a:graphicFrameLocks noGrp="1"/>
          </p:cNvGraphicFramePr>
          <p:nvPr>
            <p:ph idx="1"/>
            <p:extLst>
              <p:ext uri="{D42A27DB-BD31-4B8C-83A1-F6EECF244321}">
                <p14:modId xmlns:p14="http://schemas.microsoft.com/office/powerpoint/2010/main" val="2551157552"/>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46586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rtl="1"/>
            <a:r>
              <a:rPr lang="ar-DZ" b="1" dirty="0" smtClean="0">
                <a:latin typeface="Sakkal Majalla" pitchFamily="2" charset="-78"/>
                <a:cs typeface="Sakkal Majalla" pitchFamily="2" charset="-78"/>
              </a:rPr>
              <a:t>خلاصة</a:t>
            </a:r>
            <a:endParaRPr lang="en-US" b="1" dirty="0">
              <a:latin typeface="Sakkal Majalla" pitchFamily="2" charset="-78"/>
              <a:cs typeface="Sakkal Majalla" pitchFamily="2" charset="-78"/>
            </a:endParaRPr>
          </a:p>
        </p:txBody>
      </p:sp>
      <p:sp>
        <p:nvSpPr>
          <p:cNvPr id="3" name="Espace réservé du contenu 2"/>
          <p:cNvSpPr>
            <a:spLocks noGrp="1"/>
          </p:cNvSpPr>
          <p:nvPr>
            <p:ph idx="1"/>
          </p:nvPr>
        </p:nvSpPr>
        <p:spPr/>
        <p:txBody>
          <a:bodyPr/>
          <a:lstStyle/>
          <a:p>
            <a:pPr algn="r" rtl="1"/>
            <a:endParaRPr lang="ar-DZ" dirty="0" smtClean="0"/>
          </a:p>
          <a:p>
            <a:pPr lvl="0" algn="r" rtl="1"/>
            <a:r>
              <a:rPr lang="ar-DZ" dirty="0">
                <a:latin typeface="Sakkal Majalla" pitchFamily="2" charset="-78"/>
                <a:cs typeface="Sakkal Majalla" pitchFamily="2" charset="-78"/>
              </a:rPr>
              <a:t>يمكن تقديم هندسة التكوين كمجموعة من </a:t>
            </a:r>
            <a:r>
              <a:rPr lang="ar-DZ" dirty="0">
                <a:solidFill>
                  <a:srgbClr val="FF0000"/>
                </a:solidFill>
                <a:latin typeface="Sakkal Majalla" pitchFamily="2" charset="-78"/>
                <a:cs typeface="Sakkal Majalla" pitchFamily="2" charset="-78"/>
              </a:rPr>
              <a:t>أنشطة التحليل</a:t>
            </a:r>
            <a:r>
              <a:rPr lang="ar-DZ" dirty="0">
                <a:latin typeface="Sakkal Majalla" pitchFamily="2" charset="-78"/>
                <a:cs typeface="Sakkal Majalla" pitchFamily="2" charset="-78"/>
              </a:rPr>
              <a:t>، و</a:t>
            </a:r>
            <a:r>
              <a:rPr lang="ar-DZ" dirty="0">
                <a:solidFill>
                  <a:srgbClr val="FF0000"/>
                </a:solidFill>
                <a:latin typeface="Sakkal Majalla" pitchFamily="2" charset="-78"/>
                <a:cs typeface="Sakkal Majalla" pitchFamily="2" charset="-78"/>
              </a:rPr>
              <a:t>التصميم</a:t>
            </a:r>
            <a:r>
              <a:rPr lang="ar-DZ" dirty="0">
                <a:latin typeface="Sakkal Majalla" pitchFamily="2" charset="-78"/>
                <a:cs typeface="Sakkal Majalla" pitchFamily="2" charset="-78"/>
              </a:rPr>
              <a:t> و</a:t>
            </a:r>
            <a:r>
              <a:rPr lang="ar-DZ" dirty="0">
                <a:solidFill>
                  <a:srgbClr val="FF0000"/>
                </a:solidFill>
                <a:latin typeface="Sakkal Majalla" pitchFamily="2" charset="-78"/>
                <a:cs typeface="Sakkal Majalla" pitchFamily="2" charset="-78"/>
              </a:rPr>
              <a:t>التنسيق</a:t>
            </a:r>
            <a:r>
              <a:rPr lang="ar-DZ" dirty="0">
                <a:latin typeface="Sakkal Majalla" pitchFamily="2" charset="-78"/>
                <a:cs typeface="Sakkal Majalla" pitchFamily="2" charset="-78"/>
              </a:rPr>
              <a:t> للتحقق من صحة نظام التكوين </a:t>
            </a:r>
            <a:r>
              <a:rPr lang="ar-DZ" dirty="0">
                <a:solidFill>
                  <a:srgbClr val="FF0000"/>
                </a:solidFill>
                <a:latin typeface="Sakkal Majalla" pitchFamily="2" charset="-78"/>
                <a:cs typeface="Sakkal Majalla" pitchFamily="2" charset="-78"/>
              </a:rPr>
              <a:t>وتطويره وإدارته وتقييمه؛</a:t>
            </a:r>
            <a:endParaRPr lang="en-US" dirty="0">
              <a:solidFill>
                <a:srgbClr val="FF0000"/>
              </a:solidFill>
              <a:latin typeface="Sakkal Majalla" pitchFamily="2" charset="-78"/>
              <a:cs typeface="Sakkal Majalla" pitchFamily="2" charset="-78"/>
            </a:endParaRPr>
          </a:p>
          <a:p>
            <a:pPr lvl="0" algn="r" rtl="1"/>
            <a:r>
              <a:rPr lang="ar-DZ" dirty="0">
                <a:latin typeface="Sakkal Majalla" pitchFamily="2" charset="-78"/>
                <a:cs typeface="Sakkal Majalla" pitchFamily="2" charset="-78"/>
              </a:rPr>
              <a:t>هندسة التكوين هي مجموعة </a:t>
            </a:r>
            <a:r>
              <a:rPr lang="ar-DZ" dirty="0">
                <a:solidFill>
                  <a:srgbClr val="FF0000"/>
                </a:solidFill>
                <a:latin typeface="Sakkal Majalla" pitchFamily="2" charset="-78"/>
                <a:cs typeface="Sakkal Majalla" pitchFamily="2" charset="-78"/>
              </a:rPr>
              <a:t>الطرائق والوسائل </a:t>
            </a:r>
            <a:r>
              <a:rPr lang="ar-DZ" dirty="0">
                <a:latin typeface="Sakkal Majalla" pitchFamily="2" charset="-78"/>
                <a:cs typeface="Sakkal Majalla" pitchFamily="2" charset="-78"/>
              </a:rPr>
              <a:t>التي تسمح </a:t>
            </a:r>
            <a:r>
              <a:rPr lang="ar-DZ" dirty="0">
                <a:solidFill>
                  <a:srgbClr val="FF0000"/>
                </a:solidFill>
                <a:latin typeface="Sakkal Majalla" pitchFamily="2" charset="-78"/>
                <a:cs typeface="Sakkal Majalla" pitchFamily="2" charset="-78"/>
              </a:rPr>
              <a:t>ببناء جهاز يستجيب للحاجات المشخصة في سياق معطى</a:t>
            </a:r>
            <a:r>
              <a:rPr lang="ar-DZ" dirty="0">
                <a:latin typeface="Sakkal Majalla" pitchFamily="2" charset="-78"/>
                <a:cs typeface="Sakkal Majalla" pitchFamily="2" charset="-78"/>
              </a:rPr>
              <a:t>.</a:t>
            </a:r>
            <a:endParaRPr lang="en-US" dirty="0">
              <a:latin typeface="Sakkal Majalla" pitchFamily="2" charset="-78"/>
              <a:cs typeface="Sakkal Majalla" pitchFamily="2" charset="-78"/>
            </a:endParaRPr>
          </a:p>
          <a:p>
            <a:pPr algn="r" rtl="1"/>
            <a:endParaRPr lang="en-US" dirty="0">
              <a:latin typeface="Sakkal Majalla" pitchFamily="2" charset="-78"/>
              <a:cs typeface="Sakkal Majalla" pitchFamily="2" charset="-78"/>
            </a:endParaRPr>
          </a:p>
        </p:txBody>
      </p:sp>
    </p:spTree>
    <p:extLst>
      <p:ext uri="{BB962C8B-B14F-4D97-AF65-F5344CB8AC3E}">
        <p14:creationId xmlns:p14="http://schemas.microsoft.com/office/powerpoint/2010/main" val="23734093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ar-DZ" sz="4000" b="1" dirty="0" smtClean="0">
                <a:latin typeface="Sakkal Majalla" pitchFamily="2" charset="-78"/>
                <a:cs typeface="Sakkal Majalla" pitchFamily="2" charset="-78"/>
              </a:rPr>
              <a:t>خطوات هندسة التكوين</a:t>
            </a:r>
            <a:endParaRPr lang="en-US" sz="4000" b="1" dirty="0">
              <a:latin typeface="Sakkal Majalla" pitchFamily="2" charset="-78"/>
              <a:cs typeface="Sakkal Majalla" pitchFamily="2" charset="-78"/>
            </a:endParaRPr>
          </a:p>
        </p:txBody>
      </p:sp>
      <p:graphicFrame>
        <p:nvGraphicFramePr>
          <p:cNvPr id="6" name="Espace réservé du contenu 5"/>
          <p:cNvGraphicFramePr>
            <a:graphicFrameLocks noGrp="1"/>
          </p:cNvGraphicFramePr>
          <p:nvPr>
            <p:ph idx="1"/>
            <p:extLst>
              <p:ext uri="{D42A27DB-BD31-4B8C-83A1-F6EECF244321}">
                <p14:modId xmlns:p14="http://schemas.microsoft.com/office/powerpoint/2010/main" val="1596131582"/>
              </p:ext>
            </p:extLst>
          </p:nvPr>
        </p:nvGraphicFramePr>
        <p:xfrm>
          <a:off x="179512" y="1600200"/>
          <a:ext cx="8784976" cy="49971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ZoneTexte 6"/>
          <p:cNvSpPr txBox="1"/>
          <p:nvPr/>
        </p:nvSpPr>
        <p:spPr>
          <a:xfrm>
            <a:off x="6156177" y="3861048"/>
            <a:ext cx="1152128" cy="646331"/>
          </a:xfrm>
          <a:prstGeom prst="rect">
            <a:avLst/>
          </a:prstGeom>
          <a:noFill/>
        </p:spPr>
        <p:txBody>
          <a:bodyPr wrap="square" rtlCol="0">
            <a:spAutoFit/>
          </a:bodyPr>
          <a:lstStyle/>
          <a:p>
            <a:r>
              <a:rPr lang="ar-DZ" b="1" dirty="0" smtClean="0">
                <a:latin typeface="Sakkal Majalla" pitchFamily="2" charset="-78"/>
                <a:cs typeface="Sakkal Majalla" pitchFamily="2" charset="-78"/>
              </a:rPr>
              <a:t>تحليل الطلب والاحتياجات</a:t>
            </a:r>
            <a:endParaRPr lang="en-US" b="1" dirty="0">
              <a:latin typeface="Sakkal Majalla" pitchFamily="2" charset="-78"/>
              <a:cs typeface="Sakkal Majalla" pitchFamily="2" charset="-78"/>
            </a:endParaRPr>
          </a:p>
        </p:txBody>
      </p:sp>
      <p:sp>
        <p:nvSpPr>
          <p:cNvPr id="11" name="Explosion 2 10"/>
          <p:cNvSpPr/>
          <p:nvPr/>
        </p:nvSpPr>
        <p:spPr>
          <a:xfrm rot="20307403">
            <a:off x="3291748" y="1692061"/>
            <a:ext cx="2146774" cy="1466002"/>
          </a:xfrm>
          <a:prstGeom prst="irregularSeal2">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t>إطلاق المشروع</a:t>
            </a:r>
            <a:endParaRPr lang="en-US" b="1" dirty="0"/>
          </a:p>
        </p:txBody>
      </p:sp>
      <p:sp>
        <p:nvSpPr>
          <p:cNvPr id="14" name="Explosion 2 13"/>
          <p:cNvSpPr/>
          <p:nvPr/>
        </p:nvSpPr>
        <p:spPr>
          <a:xfrm rot="19305874">
            <a:off x="3720542" y="4736975"/>
            <a:ext cx="2799398" cy="1759956"/>
          </a:xfrm>
          <a:prstGeom prst="irregularSeal2">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t>التعريف بالأهداف وبالمؤسسة</a:t>
            </a:r>
            <a:endParaRPr lang="en-US" b="1" dirty="0"/>
          </a:p>
        </p:txBody>
      </p:sp>
      <p:sp>
        <p:nvSpPr>
          <p:cNvPr id="15" name="Explosion 2 14"/>
          <p:cNvSpPr/>
          <p:nvPr/>
        </p:nvSpPr>
        <p:spPr>
          <a:xfrm rot="20025735">
            <a:off x="1330898" y="1952673"/>
            <a:ext cx="1941852" cy="1498714"/>
          </a:xfrm>
          <a:prstGeom prst="irregularSeal2">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1"/>
            <a:r>
              <a:rPr lang="ar-DZ" b="1" dirty="0" smtClean="0">
                <a:latin typeface="Sakkal Majalla" pitchFamily="2" charset="-78"/>
                <a:cs typeface="Sakkal Majalla" pitchFamily="2" charset="-78"/>
              </a:rPr>
              <a:t>متابعة المشروع</a:t>
            </a:r>
            <a:endParaRPr lang="en-US" b="1" dirty="0">
              <a:latin typeface="Sakkal Majalla" pitchFamily="2" charset="-78"/>
              <a:cs typeface="Sakkal Majalla" pitchFamily="2" charset="-78"/>
            </a:endParaRPr>
          </a:p>
        </p:txBody>
      </p:sp>
      <p:sp>
        <p:nvSpPr>
          <p:cNvPr id="16" name="Explosion 2 15"/>
          <p:cNvSpPr/>
          <p:nvPr/>
        </p:nvSpPr>
        <p:spPr>
          <a:xfrm rot="18693981">
            <a:off x="302783" y="4673694"/>
            <a:ext cx="2035544" cy="1775473"/>
          </a:xfrm>
          <a:prstGeom prst="irregularSeal2">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t>قياس نجاح المشروع</a:t>
            </a:r>
            <a:endParaRPr lang="en-US" b="1" dirty="0"/>
          </a:p>
        </p:txBody>
      </p:sp>
    </p:spTree>
    <p:extLst>
      <p:ext uri="{BB962C8B-B14F-4D97-AF65-F5344CB8AC3E}">
        <p14:creationId xmlns:p14="http://schemas.microsoft.com/office/powerpoint/2010/main" val="2533614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wipe(down)">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wipe(down)">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wipe(down)">
                                      <p:cBhvr>
                                        <p:cTn id="22" dur="500"/>
                                        <p:tgtEl>
                                          <p:spTgt spid="1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wipe(down)">
                                      <p:cBhvr>
                                        <p:cTn id="2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P spid="11" grpId="0" animBg="1"/>
      <p:bldP spid="14" grpId="0" animBg="1"/>
      <p:bldP spid="15" grpId="0" animBg="1"/>
      <p:bldP spid="16"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latin typeface="Sakkal Majalla" pitchFamily="2" charset="-78"/>
                <a:cs typeface="Sakkal Majalla" pitchFamily="2" charset="-78"/>
              </a:rPr>
              <a:t>مستويات الهندسة</a:t>
            </a:r>
            <a:endParaRPr lang="en-US" dirty="0">
              <a:latin typeface="Sakkal Majalla" pitchFamily="2" charset="-78"/>
              <a:cs typeface="Sakkal Majalla" pitchFamily="2" charset="-78"/>
            </a:endParaRPr>
          </a:p>
        </p:txBody>
      </p:sp>
      <p:graphicFrame>
        <p:nvGraphicFramePr>
          <p:cNvPr id="5" name="Espace réservé du contenu 4"/>
          <p:cNvGraphicFramePr>
            <a:graphicFrameLocks noGrp="1"/>
          </p:cNvGraphicFramePr>
          <p:nvPr>
            <p:ph idx="1"/>
            <p:extLst>
              <p:ext uri="{D42A27DB-BD31-4B8C-83A1-F6EECF244321}">
                <p14:modId xmlns:p14="http://schemas.microsoft.com/office/powerpoint/2010/main" val="2946416438"/>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8972558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rtl="1"/>
            <a:r>
              <a:rPr lang="ar-DZ" dirty="0">
                <a:latin typeface="Sakkal Majalla" pitchFamily="2" charset="-78"/>
                <a:cs typeface="Sakkal Majalla" pitchFamily="2" charset="-78"/>
              </a:rPr>
              <a:t>تعريف </a:t>
            </a:r>
            <a:r>
              <a:rPr lang="ar-SA" dirty="0" smtClean="0">
                <a:latin typeface="Sakkal Majalla" pitchFamily="2" charset="-78"/>
                <a:cs typeface="Sakkal Majalla" pitchFamily="2" charset="-78"/>
              </a:rPr>
              <a:t>الهندسة البيداغوجية</a:t>
            </a:r>
            <a:r>
              <a:rPr lang="ar-DZ" dirty="0" smtClean="0">
                <a:latin typeface="Sakkal Majalla" pitchFamily="2" charset="-78"/>
                <a:cs typeface="Sakkal Majalla" pitchFamily="2" charset="-78"/>
              </a:rPr>
              <a:t> حسب</a:t>
            </a:r>
            <a:br>
              <a:rPr lang="ar-DZ" dirty="0" smtClean="0">
                <a:latin typeface="Sakkal Majalla" pitchFamily="2" charset="-78"/>
                <a:cs typeface="Sakkal Majalla" pitchFamily="2" charset="-78"/>
              </a:rPr>
            </a:br>
            <a:r>
              <a:rPr lang="en-US" sz="3600" i="1" dirty="0"/>
              <a:t>2017</a:t>
            </a:r>
            <a:r>
              <a:rPr lang="ar-DZ" dirty="0" smtClean="0"/>
              <a:t> </a:t>
            </a:r>
            <a:r>
              <a:rPr lang="en-US" sz="4000" i="1" dirty="0" err="1" smtClean="0"/>
              <a:t>K.Benetos</a:t>
            </a:r>
            <a:r>
              <a:rPr lang="ar-DZ" sz="4000" i="1" dirty="0" smtClean="0"/>
              <a:t> </a:t>
            </a:r>
            <a:endParaRPr lang="en-US" sz="4000" dirty="0"/>
          </a:p>
        </p:txBody>
      </p:sp>
      <p:sp>
        <p:nvSpPr>
          <p:cNvPr id="3" name="Espace réservé du contenu 2"/>
          <p:cNvSpPr>
            <a:spLocks noGrp="1"/>
          </p:cNvSpPr>
          <p:nvPr>
            <p:ph idx="1"/>
          </p:nvPr>
        </p:nvSpPr>
        <p:spPr/>
        <p:txBody>
          <a:bodyPr/>
          <a:lstStyle/>
          <a:p>
            <a:pPr algn="r" rtl="1"/>
            <a:endParaRPr lang="fr-FR" dirty="0" smtClean="0">
              <a:latin typeface="Sakkal Majalla" pitchFamily="2" charset="-78"/>
              <a:cs typeface="Sakkal Majalla" pitchFamily="2" charset="-78"/>
            </a:endParaRPr>
          </a:p>
          <a:p>
            <a:pPr marL="0" indent="0" algn="r" rtl="1">
              <a:buNone/>
            </a:pPr>
            <a:r>
              <a:rPr lang="ar-DZ" dirty="0" smtClean="0">
                <a:latin typeface="Sakkal Majalla" pitchFamily="2" charset="-78"/>
                <a:cs typeface="Sakkal Majalla" pitchFamily="2" charset="-78"/>
              </a:rPr>
              <a:t>هي </a:t>
            </a:r>
            <a:r>
              <a:rPr lang="ar-SA" dirty="0" smtClean="0">
                <a:latin typeface="Sakkal Majalla" pitchFamily="2" charset="-78"/>
                <a:cs typeface="Sakkal Majalla" pitchFamily="2" charset="-78"/>
              </a:rPr>
              <a:t>نظام </a:t>
            </a:r>
            <a:r>
              <a:rPr lang="ar-SA" dirty="0">
                <a:latin typeface="Sakkal Majalla" pitchFamily="2" charset="-78"/>
                <a:cs typeface="Sakkal Majalla" pitchFamily="2" charset="-78"/>
              </a:rPr>
              <a:t>معياري أو منهجية للتعريف بمكونات ومسار : منهاج، درس، حصة تعليمية، غرض التعلّم، </a:t>
            </a:r>
            <a:endParaRPr lang="ar-DZ" dirty="0" smtClean="0">
              <a:latin typeface="Sakkal Majalla" pitchFamily="2" charset="-78"/>
              <a:cs typeface="Sakkal Majalla" pitchFamily="2" charset="-78"/>
            </a:endParaRPr>
          </a:p>
          <a:p>
            <a:pPr marL="0" indent="0" algn="r" rtl="1">
              <a:buNone/>
            </a:pPr>
            <a:r>
              <a:rPr lang="ar-SA" dirty="0" smtClean="0">
                <a:latin typeface="Sakkal Majalla" pitchFamily="2" charset="-78"/>
                <a:cs typeface="Sakkal Majalla" pitchFamily="2" charset="-78"/>
              </a:rPr>
              <a:t>ويمكن </a:t>
            </a:r>
            <a:r>
              <a:rPr lang="ar-SA" dirty="0">
                <a:latin typeface="Sakkal Majalla" pitchFamily="2" charset="-78"/>
                <a:cs typeface="Sakkal Majalla" pitchFamily="2" charset="-78"/>
              </a:rPr>
              <a:t>أن نجد تسميات أخرى للهندسة البيداغوجية: </a:t>
            </a:r>
            <a:endParaRPr lang="ar-DZ" dirty="0" smtClean="0">
              <a:latin typeface="Sakkal Majalla" pitchFamily="2" charset="-78"/>
              <a:cs typeface="Sakkal Majalla" pitchFamily="2" charset="-78"/>
            </a:endParaRPr>
          </a:p>
          <a:p>
            <a:pPr marL="0" indent="0" algn="r" rtl="1">
              <a:buNone/>
            </a:pPr>
            <a:r>
              <a:rPr lang="ar-SA" dirty="0" smtClean="0">
                <a:latin typeface="Sakkal Majalla" pitchFamily="2" charset="-78"/>
                <a:cs typeface="Sakkal Majalla" pitchFamily="2" charset="-78"/>
              </a:rPr>
              <a:t>التصميم </a:t>
            </a:r>
            <a:r>
              <a:rPr lang="ar-SA" dirty="0">
                <a:latin typeface="Sakkal Majalla" pitchFamily="2" charset="-78"/>
                <a:cs typeface="Sakkal Majalla" pitchFamily="2" charset="-78"/>
              </a:rPr>
              <a:t>البيداغوجي، هندسة التعليم، تصميم التعليم، </a:t>
            </a:r>
            <a:r>
              <a:rPr lang="ar-SA" dirty="0" err="1">
                <a:latin typeface="Sakkal Majalla" pitchFamily="2" charset="-78"/>
                <a:cs typeface="Sakkal Majalla" pitchFamily="2" charset="-78"/>
              </a:rPr>
              <a:t>نمذجة</a:t>
            </a:r>
            <a:r>
              <a:rPr lang="ar-SA" dirty="0">
                <a:latin typeface="Sakkal Majalla" pitchFamily="2" charset="-78"/>
                <a:cs typeface="Sakkal Majalla" pitchFamily="2" charset="-78"/>
              </a:rPr>
              <a:t> بيداغوجية، عملية تكوين</a:t>
            </a:r>
            <a:r>
              <a:rPr lang="ar-SA" dirty="0"/>
              <a:t>.</a:t>
            </a:r>
            <a:r>
              <a:rPr lang="ar-SA" i="1" dirty="0"/>
              <a:t> </a:t>
            </a:r>
            <a:endParaRPr lang="en-US" dirty="0"/>
          </a:p>
        </p:txBody>
      </p:sp>
    </p:spTree>
    <p:extLst>
      <p:ext uri="{BB962C8B-B14F-4D97-AF65-F5344CB8AC3E}">
        <p14:creationId xmlns:p14="http://schemas.microsoft.com/office/powerpoint/2010/main" val="2542525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arn(inVertical)">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latin typeface="Sakkal Majalla" pitchFamily="2" charset="-78"/>
                <a:cs typeface="Sakkal Majalla" pitchFamily="2" charset="-78"/>
              </a:rPr>
              <a:t>أهداف الهندسة البيداغوجية</a:t>
            </a:r>
            <a:endParaRPr lang="en-US" dirty="0">
              <a:latin typeface="Sakkal Majalla" pitchFamily="2" charset="-78"/>
              <a:cs typeface="Sakkal Majalla" pitchFamily="2" charset="-78"/>
            </a:endParaRPr>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1424689567"/>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60485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rtl="1"/>
            <a:r>
              <a:rPr lang="ar-DZ" dirty="0" smtClean="0">
                <a:latin typeface="Sakkal Majalla" pitchFamily="2" charset="-78"/>
                <a:cs typeface="Sakkal Majalla" pitchFamily="2" charset="-78"/>
              </a:rPr>
              <a:t>تعريف</a:t>
            </a:r>
            <a:r>
              <a:rPr lang="ar-DZ" dirty="0" smtClean="0"/>
              <a:t> </a:t>
            </a:r>
            <a:r>
              <a:rPr lang="fr-FR" dirty="0">
                <a:latin typeface="Sakkal Majalla" pitchFamily="2" charset="-78"/>
                <a:cs typeface="Sakkal Majalla" pitchFamily="2" charset="-78"/>
              </a:rPr>
              <a:t>Gy Le Boterf</a:t>
            </a:r>
            <a:endParaRPr lang="en-US" dirty="0"/>
          </a:p>
        </p:txBody>
      </p:sp>
      <p:sp>
        <p:nvSpPr>
          <p:cNvPr id="3" name="Espace réservé du contenu 2"/>
          <p:cNvSpPr>
            <a:spLocks noGrp="1"/>
          </p:cNvSpPr>
          <p:nvPr>
            <p:ph idx="1"/>
          </p:nvPr>
        </p:nvSpPr>
        <p:spPr/>
        <p:txBody>
          <a:bodyPr/>
          <a:lstStyle/>
          <a:p>
            <a:pPr marL="0" indent="0" algn="ctr" rtl="1">
              <a:buNone/>
            </a:pPr>
            <a:r>
              <a:rPr lang="ar-DZ" dirty="0">
                <a:latin typeface="Sakkal Majalla" pitchFamily="2" charset="-78"/>
                <a:cs typeface="Sakkal Majalla" pitchFamily="2" charset="-78"/>
              </a:rPr>
              <a:t>تعرف الهندسة بشكل عام كمجموعة من الأنشطة المنسقة التي تهدف إلى السيطرة على وتلخيص المعلومات المتعددة اللازمة لتصميم ودراسة وتنفيذ منشأ أو مجموعة من المنشآت (وحدات الإنتاج، والمباني، والتجهيزات...) بهدف تحسين الاستثمار الذي يمثله وضمان شروط استدامته </a:t>
            </a:r>
            <a:r>
              <a:rPr lang="ar-DZ" dirty="0" smtClean="0">
                <a:latin typeface="Sakkal Majalla" pitchFamily="2" charset="-78"/>
                <a:cs typeface="Sakkal Majalla" pitchFamily="2" charset="-78"/>
              </a:rPr>
              <a:t>(</a:t>
            </a:r>
            <a:r>
              <a:rPr lang="fr-FR" dirty="0" smtClean="0">
                <a:latin typeface="Sakkal Majalla" pitchFamily="2" charset="-78"/>
                <a:cs typeface="Sakkal Majalla" pitchFamily="2" charset="-78"/>
              </a:rPr>
              <a:t>Gy Le Boterf</a:t>
            </a:r>
            <a:r>
              <a:rPr lang="ar-DZ" dirty="0" smtClean="0">
                <a:latin typeface="Sakkal Majalla" pitchFamily="2" charset="-78"/>
                <a:cs typeface="Sakkal Majalla" pitchFamily="2" charset="-78"/>
              </a:rPr>
              <a:t>). </a:t>
            </a:r>
            <a:endParaRPr lang="fr-FR" dirty="0" smtClean="0">
              <a:latin typeface="Sakkal Majalla" pitchFamily="2" charset="-78"/>
              <a:cs typeface="Sakkal Majalla" pitchFamily="2" charset="-78"/>
            </a:endParaRPr>
          </a:p>
          <a:p>
            <a:pPr marL="0" indent="0" algn="ctr" rtl="1">
              <a:buNone/>
            </a:pPr>
            <a:r>
              <a:rPr lang="ar-DZ" dirty="0" smtClean="0">
                <a:latin typeface="Sakkal Majalla" pitchFamily="2" charset="-78"/>
                <a:cs typeface="Sakkal Majalla" pitchFamily="2" charset="-78"/>
              </a:rPr>
              <a:t>يتم </a:t>
            </a:r>
            <a:r>
              <a:rPr lang="ar-DZ" dirty="0">
                <a:latin typeface="Sakkal Majalla" pitchFamily="2" charset="-78"/>
                <a:cs typeface="Sakkal Majalla" pitchFamily="2" charset="-78"/>
              </a:rPr>
              <a:t>نقل هذا المفهوم بعد ذلك إلى عالم </a:t>
            </a:r>
            <a:r>
              <a:rPr lang="ar-DZ" dirty="0" smtClean="0">
                <a:latin typeface="Sakkal Majalla" pitchFamily="2" charset="-78"/>
                <a:cs typeface="Sakkal Majalla" pitchFamily="2" charset="-78"/>
              </a:rPr>
              <a:t>التربية </a:t>
            </a:r>
            <a:r>
              <a:rPr lang="ar-DZ" dirty="0">
                <a:latin typeface="Sakkal Majalla" pitchFamily="2" charset="-78"/>
                <a:cs typeface="Sakkal Majalla" pitchFamily="2" charset="-78"/>
              </a:rPr>
              <a:t>من خلال </a:t>
            </a:r>
            <a:r>
              <a:rPr lang="ar-DZ" dirty="0" err="1" smtClean="0">
                <a:latin typeface="Sakkal Majalla" pitchFamily="2" charset="-78"/>
                <a:cs typeface="Sakkal Majalla" pitchFamily="2" charset="-78"/>
              </a:rPr>
              <a:t>المهننة</a:t>
            </a:r>
            <a:r>
              <a:rPr lang="ar-DZ" dirty="0" smtClean="0">
                <a:latin typeface="Sakkal Majalla" pitchFamily="2" charset="-78"/>
                <a:cs typeface="Sakkal Majalla" pitchFamily="2" charset="-78"/>
              </a:rPr>
              <a:t> المتزايدة </a:t>
            </a:r>
            <a:r>
              <a:rPr lang="ar-DZ" dirty="0">
                <a:latin typeface="Sakkal Majalla" pitchFamily="2" charset="-78"/>
                <a:cs typeface="Sakkal Majalla" pitchFamily="2" charset="-78"/>
              </a:rPr>
              <a:t>لمهن التعليم من خلال </a:t>
            </a:r>
            <a:r>
              <a:rPr lang="ar-DZ" dirty="0" smtClean="0">
                <a:latin typeface="Sakkal Majalla" pitchFamily="2" charset="-78"/>
                <a:cs typeface="Sakkal Majalla" pitchFamily="2" charset="-78"/>
              </a:rPr>
              <a:t>التكوين </a:t>
            </a:r>
            <a:r>
              <a:rPr lang="ar-DZ" dirty="0">
                <a:latin typeface="Sakkal Majalla" pitchFamily="2" charset="-78"/>
                <a:cs typeface="Sakkal Majalla" pitchFamily="2" charset="-78"/>
              </a:rPr>
              <a:t>المهني (قانون ديلور لعام 1971)</a:t>
            </a:r>
            <a:endParaRPr lang="en-US" dirty="0">
              <a:latin typeface="Sakkal Majalla" pitchFamily="2" charset="-78"/>
              <a:cs typeface="Sakkal Majalla" pitchFamily="2" charset="-78"/>
            </a:endParaRPr>
          </a:p>
        </p:txBody>
      </p:sp>
    </p:spTree>
    <p:extLst>
      <p:ext uri="{BB962C8B-B14F-4D97-AF65-F5344CB8AC3E}">
        <p14:creationId xmlns:p14="http://schemas.microsoft.com/office/powerpoint/2010/main" val="10261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rtl="1"/>
            <a:r>
              <a:rPr lang="ar-DZ" sz="4000" b="1" dirty="0">
                <a:latin typeface="Sakkal Majalla" pitchFamily="2" charset="-78"/>
                <a:cs typeface="Sakkal Majalla" pitchFamily="2" charset="-78"/>
              </a:rPr>
              <a:t>الهندسة </a:t>
            </a:r>
            <a:r>
              <a:rPr lang="ar-SA" sz="4000" b="1" dirty="0" smtClean="0">
                <a:latin typeface="Sakkal Majalla" pitchFamily="2" charset="-78"/>
                <a:cs typeface="Sakkal Majalla" pitchFamily="2" charset="-78"/>
              </a:rPr>
              <a:t>نشاط العلمي</a:t>
            </a:r>
            <a:endParaRPr lang="en-US" sz="4000" dirty="0">
              <a:latin typeface="Sakkal Majalla" pitchFamily="2" charset="-78"/>
              <a:cs typeface="Sakkal Majalla" pitchFamily="2" charset="-78"/>
            </a:endParaRPr>
          </a:p>
        </p:txBody>
      </p:sp>
      <p:sp>
        <p:nvSpPr>
          <p:cNvPr id="3" name="Espace réservé du contenu 2"/>
          <p:cNvSpPr>
            <a:spLocks noGrp="1"/>
          </p:cNvSpPr>
          <p:nvPr>
            <p:ph idx="1"/>
          </p:nvPr>
        </p:nvSpPr>
        <p:spPr/>
        <p:txBody>
          <a:bodyPr/>
          <a:lstStyle/>
          <a:p>
            <a:pPr marL="0" indent="0" algn="ctr" rtl="1">
              <a:buNone/>
            </a:pPr>
            <a:endParaRPr lang="ar-DZ" sz="2800" dirty="0" smtClean="0">
              <a:latin typeface="Sakkal Majalla" pitchFamily="2" charset="-78"/>
              <a:cs typeface="Sakkal Majalla" pitchFamily="2" charset="-78"/>
            </a:endParaRPr>
          </a:p>
          <a:p>
            <a:pPr marL="0" indent="0" algn="ctr" rtl="1">
              <a:buNone/>
            </a:pPr>
            <a:endParaRPr lang="ar-DZ" sz="2800" dirty="0" smtClean="0">
              <a:latin typeface="Sakkal Majalla" pitchFamily="2" charset="-78"/>
              <a:cs typeface="Sakkal Majalla" pitchFamily="2" charset="-78"/>
            </a:endParaRPr>
          </a:p>
          <a:p>
            <a:pPr marL="0" indent="0" algn="ctr" rtl="1">
              <a:buNone/>
            </a:pPr>
            <a:r>
              <a:rPr lang="ar-DZ" sz="2800" dirty="0" smtClean="0">
                <a:latin typeface="Sakkal Majalla" pitchFamily="2" charset="-78"/>
                <a:cs typeface="Sakkal Majalla" pitchFamily="2" charset="-78"/>
              </a:rPr>
              <a:t>تعد </a:t>
            </a:r>
            <a:r>
              <a:rPr lang="ar-SA" sz="2800" dirty="0" smtClean="0">
                <a:latin typeface="Sakkal Majalla" pitchFamily="2" charset="-78"/>
                <a:cs typeface="Sakkal Majalla" pitchFamily="2" charset="-78"/>
              </a:rPr>
              <a:t>الهندسة نشاط </a:t>
            </a:r>
            <a:r>
              <a:rPr lang="ar-SA" sz="2800" b="1" dirty="0">
                <a:solidFill>
                  <a:srgbClr val="FF0000"/>
                </a:solidFill>
                <a:latin typeface="Sakkal Majalla" pitchFamily="2" charset="-78"/>
                <a:cs typeface="Sakkal Majalla" pitchFamily="2" charset="-78"/>
              </a:rPr>
              <a:t>علمي دقيق ومنهجي </a:t>
            </a:r>
            <a:r>
              <a:rPr lang="ar-SA" sz="2800" dirty="0">
                <a:latin typeface="Sakkal Majalla" pitchFamily="2" charset="-78"/>
                <a:cs typeface="Sakkal Majalla" pitchFamily="2" charset="-78"/>
              </a:rPr>
              <a:t>للتصور وتنفيذ الهياكل الفنية في بناء المجموعات الهيكلية والميكانيكية والكيميائية والكهربائية والكهرو ميكانيكية أو الإلكترونية</a:t>
            </a:r>
            <a:r>
              <a:rPr lang="ar-SA" sz="2800" dirty="0" smtClean="0">
                <a:latin typeface="Sakkal Majalla" pitchFamily="2" charset="-78"/>
                <a:cs typeface="Sakkal Majalla" pitchFamily="2" charset="-78"/>
              </a:rPr>
              <a:t>،</a:t>
            </a:r>
            <a:endParaRPr lang="ar-DZ" sz="2800" dirty="0" smtClean="0">
              <a:latin typeface="Sakkal Majalla" pitchFamily="2" charset="-78"/>
              <a:cs typeface="Sakkal Majalla" pitchFamily="2" charset="-78"/>
            </a:endParaRPr>
          </a:p>
          <a:p>
            <a:pPr marL="0" indent="0" algn="ctr" rtl="1">
              <a:buNone/>
            </a:pPr>
            <a:r>
              <a:rPr lang="ar-SA" sz="2800" dirty="0" smtClean="0">
                <a:latin typeface="Sakkal Majalla" pitchFamily="2" charset="-78"/>
                <a:cs typeface="Sakkal Majalla" pitchFamily="2" charset="-78"/>
              </a:rPr>
              <a:t> </a:t>
            </a:r>
            <a:r>
              <a:rPr lang="ar-SA" sz="2800" dirty="0">
                <a:latin typeface="Sakkal Majalla" pitchFamily="2" charset="-78"/>
                <a:cs typeface="Sakkal Majalla" pitchFamily="2" charset="-78"/>
              </a:rPr>
              <a:t>والتي </a:t>
            </a:r>
            <a:r>
              <a:rPr lang="ar-SA" sz="2800" b="1" dirty="0">
                <a:solidFill>
                  <a:srgbClr val="FF0000"/>
                </a:solidFill>
                <a:latin typeface="Sakkal Majalla" pitchFamily="2" charset="-78"/>
                <a:cs typeface="Sakkal Majalla" pitchFamily="2" charset="-78"/>
              </a:rPr>
              <a:t>تنفذ وفقًا لقواعد الفن والدقة العلمية</a:t>
            </a:r>
            <a:r>
              <a:rPr lang="ar-SA" sz="2800" dirty="0">
                <a:latin typeface="Sakkal Majalla" pitchFamily="2" charset="-78"/>
                <a:cs typeface="Sakkal Majalla" pitchFamily="2" charset="-78"/>
              </a:rPr>
              <a:t>. المبادئ التي تقوم عليها الهندسة ومنهجها هي منطقية للغاية. مراجعها تكون فنية وعلمية ورياضية</a:t>
            </a:r>
            <a:endParaRPr lang="en-US" sz="2800" dirty="0">
              <a:latin typeface="Sakkal Majalla" pitchFamily="2" charset="-78"/>
              <a:cs typeface="Sakkal Majalla" pitchFamily="2" charset="-78"/>
            </a:endParaRPr>
          </a:p>
          <a:p>
            <a:pPr marL="0" indent="0">
              <a:buNone/>
            </a:pPr>
            <a:endParaRPr lang="en-US" dirty="0"/>
          </a:p>
        </p:txBody>
      </p:sp>
    </p:spTree>
    <p:extLst>
      <p:ext uri="{BB962C8B-B14F-4D97-AF65-F5344CB8AC3E}">
        <p14:creationId xmlns:p14="http://schemas.microsoft.com/office/powerpoint/2010/main" val="2504909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down)">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ipe(down)">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rtl="1"/>
            <a:r>
              <a:rPr lang="ar-DZ" sz="4000" b="1" dirty="0" smtClean="0">
                <a:latin typeface="Sakkal Majalla" pitchFamily="2" charset="-78"/>
                <a:cs typeface="Sakkal Majalla" pitchFamily="2" charset="-78"/>
              </a:rPr>
              <a:t>تعريف التكوين </a:t>
            </a:r>
            <a:endParaRPr lang="en-US" sz="4000" b="1" dirty="0">
              <a:latin typeface="Sakkal Majalla" pitchFamily="2" charset="-78"/>
              <a:cs typeface="Sakkal Majalla" pitchFamily="2" charset="-78"/>
            </a:endParaRPr>
          </a:p>
        </p:txBody>
      </p:sp>
      <p:sp>
        <p:nvSpPr>
          <p:cNvPr id="3" name="Espace réservé du contenu 2"/>
          <p:cNvSpPr>
            <a:spLocks noGrp="1"/>
          </p:cNvSpPr>
          <p:nvPr>
            <p:ph idx="1"/>
          </p:nvPr>
        </p:nvSpPr>
        <p:spPr/>
        <p:txBody>
          <a:bodyPr>
            <a:normAutofit lnSpcReduction="10000"/>
          </a:bodyPr>
          <a:lstStyle/>
          <a:p>
            <a:pPr marL="0" indent="0" algn="ctr" rtl="1">
              <a:buNone/>
            </a:pPr>
            <a:r>
              <a:rPr lang="ar-DZ" sz="2800" b="1" dirty="0" smtClean="0">
                <a:latin typeface="Sakkal Majalla" pitchFamily="2" charset="-78"/>
                <a:cs typeface="Sakkal Majalla" pitchFamily="2" charset="-78"/>
              </a:rPr>
              <a:t>تعريف</a:t>
            </a:r>
            <a:r>
              <a:rPr lang="fr-FR" sz="2800" b="1" dirty="0" err="1">
                <a:latin typeface="Sakkal Majalla" pitchFamily="2" charset="-78"/>
                <a:cs typeface="Sakkal Majalla" pitchFamily="2" charset="-78"/>
              </a:rPr>
              <a:t>Valter</a:t>
            </a:r>
            <a:r>
              <a:rPr lang="fr-FR" sz="2800" b="1" dirty="0">
                <a:latin typeface="Sakkal Majalla" pitchFamily="2" charset="-78"/>
                <a:cs typeface="Sakkal Majalla" pitchFamily="2" charset="-78"/>
              </a:rPr>
              <a:t> </a:t>
            </a:r>
            <a:endParaRPr lang="ar-DZ" sz="2800" b="1" dirty="0" smtClean="0">
              <a:latin typeface="Sakkal Majalla" pitchFamily="2" charset="-78"/>
              <a:cs typeface="Sakkal Majalla" pitchFamily="2" charset="-78"/>
            </a:endParaRPr>
          </a:p>
          <a:p>
            <a:pPr marL="0" indent="0" algn="ctr" rtl="1">
              <a:buNone/>
            </a:pPr>
            <a:r>
              <a:rPr lang="ar-DZ" sz="2800" dirty="0" smtClean="0">
                <a:latin typeface="Sakkal Majalla" pitchFamily="2" charset="-78"/>
                <a:cs typeface="Sakkal Majalla" pitchFamily="2" charset="-78"/>
              </a:rPr>
              <a:t>يُعرَّف </a:t>
            </a:r>
            <a:r>
              <a:rPr lang="ar-DZ" sz="2800" dirty="0">
                <a:latin typeface="Sakkal Majalla" pitchFamily="2" charset="-78"/>
                <a:cs typeface="Sakkal Majalla" pitchFamily="2" charset="-78"/>
              </a:rPr>
              <a:t>التكوين كـ "مجموعة من الإجراءات القادرة على وضع الأفراد والمجموعات في حالة تمكنهم من تنفيذ مهامهم الحالية بكفاءة أو تلك التي سيتم تكليفهم بها لضمان سير الهيكل التنظيمي بشكل جيد". </a:t>
            </a:r>
            <a:endParaRPr lang="ar-DZ" sz="2800" dirty="0" smtClean="0">
              <a:latin typeface="Sakkal Majalla" pitchFamily="2" charset="-78"/>
              <a:cs typeface="Sakkal Majalla" pitchFamily="2" charset="-78"/>
            </a:endParaRPr>
          </a:p>
          <a:p>
            <a:pPr marL="0" indent="0" algn="ctr" rtl="1">
              <a:buNone/>
            </a:pPr>
            <a:r>
              <a:rPr lang="ar-DZ" sz="2800" b="1" dirty="0">
                <a:latin typeface="Sakkal Majalla" pitchFamily="2" charset="-78"/>
                <a:cs typeface="Sakkal Majalla" pitchFamily="2" charset="-78"/>
              </a:rPr>
              <a:t>تعريف </a:t>
            </a:r>
            <a:r>
              <a:rPr lang="fr-FR" sz="2800" b="1" dirty="0" err="1">
                <a:latin typeface="Sakkal Majalla" pitchFamily="2" charset="-78"/>
                <a:cs typeface="Sakkal Majalla" pitchFamily="2" charset="-78"/>
              </a:rPr>
              <a:t>Sekiou</a:t>
            </a:r>
            <a:r>
              <a:rPr lang="ar-DZ" sz="2800" b="1" dirty="0">
                <a:latin typeface="Sakkal Majalla" pitchFamily="2" charset="-78"/>
                <a:cs typeface="Sakkal Majalla" pitchFamily="2" charset="-78"/>
              </a:rPr>
              <a:t> </a:t>
            </a:r>
            <a:r>
              <a:rPr lang="ar-DZ" sz="2800" b="1" dirty="0" smtClean="0">
                <a:latin typeface="Sakkal Majalla" pitchFamily="2" charset="-78"/>
                <a:cs typeface="Sakkal Majalla" pitchFamily="2" charset="-78"/>
              </a:rPr>
              <a:t>وآخرون</a:t>
            </a:r>
          </a:p>
          <a:p>
            <a:pPr marL="0" indent="0" algn="ctr" rtl="1">
              <a:buNone/>
            </a:pPr>
            <a:r>
              <a:rPr lang="ar-DZ" sz="2800" dirty="0" smtClean="0">
                <a:latin typeface="Sakkal Majalla" pitchFamily="2" charset="-78"/>
                <a:cs typeface="Sakkal Majalla" pitchFamily="2" charset="-78"/>
              </a:rPr>
              <a:t>يعد التكوين </a:t>
            </a:r>
            <a:r>
              <a:rPr lang="ar-DZ" sz="2800" dirty="0">
                <a:latin typeface="Sakkal Majalla" pitchFamily="2" charset="-78"/>
                <a:cs typeface="Sakkal Majalla" pitchFamily="2" charset="-78"/>
              </a:rPr>
              <a:t>كـ "مجموعة من الإجراءات والوسائل والتقنيات والدعم المخططة التي يتم بها تحفيز الموظفين لتحسين معرفتهم وسلوكهم وتصرفاتهم ومهاراتهم وقدراتهم العقلية، الضرورية على حد سواء لتحقيق أهداف المنظمة والأهداف الشخصية أو الاجتماعية، وذلك للتكيف مع بيئتهم وأداء مهامهم الحالية والمستقبلية بشكل ملائم".</a:t>
            </a:r>
            <a:endParaRPr lang="en-US" sz="2800" dirty="0">
              <a:latin typeface="Sakkal Majalla" pitchFamily="2" charset="-78"/>
              <a:cs typeface="Sakkal Majalla" pitchFamily="2" charset="-78"/>
            </a:endParaRPr>
          </a:p>
        </p:txBody>
      </p:sp>
    </p:spTree>
    <p:extLst>
      <p:ext uri="{BB962C8B-B14F-4D97-AF65-F5344CB8AC3E}">
        <p14:creationId xmlns:p14="http://schemas.microsoft.com/office/powerpoint/2010/main" val="29475298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rtl="1"/>
            <a:r>
              <a:rPr lang="ar-DZ" sz="4000" dirty="0" smtClean="0">
                <a:latin typeface="Sakkal Majalla" pitchFamily="2" charset="-78"/>
                <a:cs typeface="Sakkal Majalla" pitchFamily="2" charset="-78"/>
              </a:rPr>
              <a:t>خلاصة </a:t>
            </a:r>
            <a:endParaRPr lang="en-US" sz="4000" dirty="0">
              <a:latin typeface="Sakkal Majalla" pitchFamily="2" charset="-78"/>
              <a:cs typeface="Sakkal Majalla" pitchFamily="2" charset="-78"/>
            </a:endParaRPr>
          </a:p>
        </p:txBody>
      </p:sp>
      <p:sp>
        <p:nvSpPr>
          <p:cNvPr id="3" name="Espace réservé du contenu 2"/>
          <p:cNvSpPr>
            <a:spLocks noGrp="1"/>
          </p:cNvSpPr>
          <p:nvPr>
            <p:ph idx="1"/>
          </p:nvPr>
        </p:nvSpPr>
        <p:spPr/>
        <p:txBody>
          <a:bodyPr>
            <a:normAutofit/>
          </a:bodyPr>
          <a:lstStyle/>
          <a:p>
            <a:pPr marL="0" indent="0" algn="ctr" rtl="1">
              <a:buNone/>
            </a:pPr>
            <a:endParaRPr lang="ar-DZ" sz="4000" dirty="0" smtClean="0">
              <a:latin typeface="Sakkal Majalla" pitchFamily="2" charset="-78"/>
              <a:cs typeface="Sakkal Majalla" pitchFamily="2" charset="-78"/>
            </a:endParaRPr>
          </a:p>
          <a:p>
            <a:pPr marL="0" indent="0" algn="ctr" rtl="1">
              <a:buNone/>
            </a:pPr>
            <a:r>
              <a:rPr lang="ar-DZ" sz="3600" dirty="0" smtClean="0">
                <a:latin typeface="Sakkal Majalla" pitchFamily="2" charset="-78"/>
                <a:cs typeface="Sakkal Majalla" pitchFamily="2" charset="-78"/>
              </a:rPr>
              <a:t>من </a:t>
            </a:r>
            <a:r>
              <a:rPr lang="ar-DZ" sz="3600" dirty="0">
                <a:latin typeface="Sakkal Majalla" pitchFamily="2" charset="-78"/>
                <a:cs typeface="Sakkal Majalla" pitchFamily="2" charset="-78"/>
              </a:rPr>
              <a:t>هذه التعاريف، يمكن القول أن </a:t>
            </a:r>
            <a:r>
              <a:rPr lang="ar-DZ" sz="3600" dirty="0" smtClean="0">
                <a:latin typeface="Sakkal Majalla" pitchFamily="2" charset="-78"/>
                <a:cs typeface="Sakkal Majalla" pitchFamily="2" charset="-78"/>
              </a:rPr>
              <a:t>التكوين هو:</a:t>
            </a:r>
          </a:p>
          <a:p>
            <a:pPr marL="0" indent="0" algn="ctr" rtl="1">
              <a:buNone/>
            </a:pPr>
            <a:r>
              <a:rPr lang="ar-DZ" sz="3600" dirty="0" smtClean="0">
                <a:latin typeface="Sakkal Majalla" pitchFamily="2" charset="-78"/>
                <a:cs typeface="Sakkal Majalla" pitchFamily="2" charset="-78"/>
              </a:rPr>
              <a:t> </a:t>
            </a:r>
            <a:r>
              <a:rPr lang="ar-DZ" sz="3600" dirty="0">
                <a:latin typeface="Sakkal Majalla" pitchFamily="2" charset="-78"/>
                <a:cs typeface="Sakkal Majalla" pitchFamily="2" charset="-78"/>
              </a:rPr>
              <a:t>مجموعة من </a:t>
            </a:r>
            <a:r>
              <a:rPr lang="ar-DZ" sz="3600" b="1" dirty="0">
                <a:solidFill>
                  <a:srgbClr val="FF0000"/>
                </a:solidFill>
                <a:latin typeface="Sakkal Majalla" pitchFamily="2" charset="-78"/>
                <a:cs typeface="Sakkal Majalla" pitchFamily="2" charset="-78"/>
              </a:rPr>
              <a:t>الإجراءات والأساليب والتقنيات </a:t>
            </a:r>
            <a:r>
              <a:rPr lang="ar-DZ" sz="3600" dirty="0">
                <a:latin typeface="Sakkal Majalla" pitchFamily="2" charset="-78"/>
                <a:cs typeface="Sakkal Majalla" pitchFamily="2" charset="-78"/>
              </a:rPr>
              <a:t>التي تهدف إلى </a:t>
            </a:r>
            <a:r>
              <a:rPr lang="ar-DZ" sz="3600" b="1" dirty="0">
                <a:solidFill>
                  <a:schemeClr val="accent2">
                    <a:lumMod val="75000"/>
                  </a:schemeClr>
                </a:solidFill>
                <a:latin typeface="Sakkal Majalla" pitchFamily="2" charset="-78"/>
                <a:cs typeface="Sakkal Majalla" pitchFamily="2" charset="-78"/>
              </a:rPr>
              <a:t>تيسير نقل المعرفة</a:t>
            </a:r>
            <a:r>
              <a:rPr lang="ar-DZ" sz="3600" dirty="0">
                <a:latin typeface="Sakkal Majalla" pitchFamily="2" charset="-78"/>
                <a:cs typeface="Sakkal Majalla" pitchFamily="2" charset="-78"/>
              </a:rPr>
              <a:t>، </a:t>
            </a:r>
            <a:r>
              <a:rPr lang="ar-DZ" sz="3600" b="1" dirty="0">
                <a:solidFill>
                  <a:schemeClr val="accent2">
                    <a:lumMod val="75000"/>
                  </a:schemeClr>
                </a:solidFill>
                <a:latin typeface="Sakkal Majalla" pitchFamily="2" charset="-78"/>
                <a:cs typeface="Sakkal Majalla" pitchFamily="2" charset="-78"/>
              </a:rPr>
              <a:t>وتعلم مهارات العمل، وتطوير النمو الشخصي، </a:t>
            </a:r>
            <a:r>
              <a:rPr lang="ar-DZ" sz="3600" b="1" dirty="0" smtClean="0">
                <a:solidFill>
                  <a:schemeClr val="accent2">
                    <a:lumMod val="75000"/>
                  </a:schemeClr>
                </a:solidFill>
                <a:latin typeface="Sakkal Majalla" pitchFamily="2" charset="-78"/>
                <a:cs typeface="Sakkal Majalla" pitchFamily="2" charset="-78"/>
              </a:rPr>
              <a:t>وتطوير التصرفات,</a:t>
            </a:r>
            <a:endParaRPr lang="en-US" sz="3600" b="1" dirty="0">
              <a:solidFill>
                <a:schemeClr val="accent2">
                  <a:lumMod val="75000"/>
                </a:schemeClr>
              </a:solidFill>
              <a:latin typeface="Sakkal Majalla" pitchFamily="2" charset="-78"/>
              <a:cs typeface="Sakkal Majalla" pitchFamily="2" charset="-78"/>
            </a:endParaRPr>
          </a:p>
        </p:txBody>
      </p:sp>
    </p:spTree>
    <p:extLst>
      <p:ext uri="{BB962C8B-B14F-4D97-AF65-F5344CB8AC3E}">
        <p14:creationId xmlns:p14="http://schemas.microsoft.com/office/powerpoint/2010/main" val="34648516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ar-DZ" sz="4000" dirty="0" smtClean="0">
                <a:latin typeface="Sakkal Majalla" pitchFamily="2" charset="-78"/>
                <a:cs typeface="Sakkal Majalla" pitchFamily="2" charset="-78"/>
              </a:rPr>
              <a:t>خصائص التكوين</a:t>
            </a:r>
            <a:endParaRPr lang="en-US" sz="4000" dirty="0">
              <a:latin typeface="Sakkal Majalla" pitchFamily="2" charset="-78"/>
              <a:cs typeface="Sakkal Majalla" pitchFamily="2" charset="-78"/>
            </a:endParaRPr>
          </a:p>
        </p:txBody>
      </p:sp>
      <p:sp>
        <p:nvSpPr>
          <p:cNvPr id="3" name="Espace réservé du contenu 2"/>
          <p:cNvSpPr>
            <a:spLocks noGrp="1"/>
          </p:cNvSpPr>
          <p:nvPr>
            <p:ph idx="1"/>
          </p:nvPr>
        </p:nvSpPr>
        <p:spPr/>
        <p:txBody>
          <a:bodyPr>
            <a:normAutofit fontScale="92500"/>
          </a:bodyPr>
          <a:lstStyle/>
          <a:p>
            <a:pPr algn="ctr" rtl="1"/>
            <a:r>
              <a:rPr lang="ar-DZ" sz="3600" dirty="0">
                <a:latin typeface="Sakkal Majalla" pitchFamily="2" charset="-78"/>
                <a:cs typeface="Sakkal Majalla" pitchFamily="2" charset="-78"/>
              </a:rPr>
              <a:t>عامل فعالية لأنها تسمح بزيادة مهارات الأفراد، الذين يستطيعون بالتالي تحكم أفضل في أنشطتهم الحالية والمستقبلية. </a:t>
            </a:r>
            <a:endParaRPr lang="ar-DZ" sz="3600" dirty="0" smtClean="0">
              <a:latin typeface="Sakkal Majalla" pitchFamily="2" charset="-78"/>
              <a:cs typeface="Sakkal Majalla" pitchFamily="2" charset="-78"/>
            </a:endParaRPr>
          </a:p>
          <a:p>
            <a:pPr algn="ctr" rtl="1"/>
            <a:r>
              <a:rPr lang="ar-DZ" sz="3600" dirty="0" smtClean="0">
                <a:latin typeface="Sakkal Majalla" pitchFamily="2" charset="-78"/>
                <a:cs typeface="Sakkal Majalla" pitchFamily="2" charset="-78"/>
              </a:rPr>
              <a:t>عامل </a:t>
            </a:r>
            <a:r>
              <a:rPr lang="ar-DZ" sz="3600" dirty="0">
                <a:latin typeface="Sakkal Majalla" pitchFamily="2" charset="-78"/>
                <a:cs typeface="Sakkal Majalla" pitchFamily="2" charset="-78"/>
              </a:rPr>
              <a:t>دافع للموظفين، لأنها تلبي حاجة الفرد إلى التطوير والتنمية الشخصية. تمكِّنهم من الحفاظ على وظائفهم وتوفير تقدم في مسارهم </a:t>
            </a:r>
            <a:r>
              <a:rPr lang="ar-DZ" sz="3600" dirty="0" smtClean="0">
                <a:latin typeface="Sakkal Majalla" pitchFamily="2" charset="-78"/>
                <a:cs typeface="Sakkal Majalla" pitchFamily="2" charset="-78"/>
              </a:rPr>
              <a:t>المهني</a:t>
            </a:r>
          </a:p>
          <a:p>
            <a:pPr algn="ctr" rtl="1"/>
            <a:r>
              <a:rPr lang="ar-DZ" sz="3600" dirty="0">
                <a:latin typeface="Sakkal Majalla" pitchFamily="2" charset="-78"/>
                <a:cs typeface="Sakkal Majalla" pitchFamily="2" charset="-78"/>
              </a:rPr>
              <a:t>وسيلة للتنمية الاقتصادية، والتقدم الاجتماعي، وكذلك ضمان ضد التصلب وفقدان الوظيفة وعدم التكيف الفردي مع العمل</a:t>
            </a:r>
            <a:endParaRPr lang="en-US" sz="3600" dirty="0">
              <a:latin typeface="Sakkal Majalla" pitchFamily="2" charset="-78"/>
              <a:cs typeface="Sakkal Majalla" pitchFamily="2" charset="-78"/>
            </a:endParaRPr>
          </a:p>
        </p:txBody>
      </p:sp>
    </p:spTree>
    <p:extLst>
      <p:ext uri="{BB962C8B-B14F-4D97-AF65-F5344CB8AC3E}">
        <p14:creationId xmlns:p14="http://schemas.microsoft.com/office/powerpoint/2010/main" val="24015220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latin typeface="Sakkal Majalla" pitchFamily="2" charset="-78"/>
                <a:cs typeface="Sakkal Majalla" pitchFamily="2" charset="-78"/>
              </a:rPr>
              <a:t>تعريف هندسة التكوين</a:t>
            </a:r>
            <a:endParaRPr lang="en-US" dirty="0">
              <a:latin typeface="Sakkal Majalla" pitchFamily="2" charset="-78"/>
              <a:cs typeface="Sakkal Majalla" pitchFamily="2" charset="-78"/>
            </a:endParaRPr>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2600668427"/>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91960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rtl="1"/>
            <a:r>
              <a:rPr lang="ar-DZ" b="1" dirty="0" smtClean="0">
                <a:latin typeface="Sakkal Majalla" pitchFamily="2" charset="-78"/>
                <a:cs typeface="Sakkal Majalla" pitchFamily="2" charset="-78"/>
              </a:rPr>
              <a:t>تعريف </a:t>
            </a:r>
            <a:r>
              <a:rPr lang="en-US" b="1" dirty="0" smtClean="0">
                <a:latin typeface="Sakkal Majalla" pitchFamily="2" charset="-78"/>
                <a:cs typeface="Sakkal Majalla" pitchFamily="2" charset="-78"/>
              </a:rPr>
              <a:t>Viallet </a:t>
            </a:r>
            <a:r>
              <a:rPr lang="ar-DZ" b="1" dirty="0" smtClean="0">
                <a:latin typeface="Sakkal Majalla" pitchFamily="2" charset="-78"/>
                <a:cs typeface="Sakkal Majalla" pitchFamily="2" charset="-78"/>
              </a:rPr>
              <a:t> لهندسة التكوين 1986</a:t>
            </a:r>
            <a:endParaRPr lang="en-US" b="1" dirty="0">
              <a:latin typeface="Sakkal Majalla" pitchFamily="2" charset="-78"/>
              <a:cs typeface="Sakkal Majalla" pitchFamily="2" charset="-78"/>
            </a:endParaRPr>
          </a:p>
        </p:txBody>
      </p:sp>
      <p:sp>
        <p:nvSpPr>
          <p:cNvPr id="3" name="Espace réservé du contenu 2"/>
          <p:cNvSpPr>
            <a:spLocks noGrp="1"/>
          </p:cNvSpPr>
          <p:nvPr>
            <p:ph idx="1"/>
          </p:nvPr>
        </p:nvSpPr>
        <p:spPr/>
        <p:txBody>
          <a:bodyPr/>
          <a:lstStyle/>
          <a:p>
            <a:pPr algn="r" rtl="1"/>
            <a:r>
              <a:rPr lang="ar-DZ" dirty="0" smtClean="0">
                <a:latin typeface="Sakkal Majalla" pitchFamily="2" charset="-78"/>
                <a:cs typeface="Sakkal Majalla" pitchFamily="2" charset="-78"/>
              </a:rPr>
              <a:t>مجموعة </a:t>
            </a:r>
            <a:r>
              <a:rPr lang="ar-DZ" dirty="0">
                <a:latin typeface="Sakkal Majalla" pitchFamily="2" charset="-78"/>
                <a:cs typeface="Sakkal Majalla" pitchFamily="2" charset="-78"/>
              </a:rPr>
              <a:t>متناسقة من الأنشطة التي تسمح بالتحكم وحوصلة المعلومات الضرورية ل</a:t>
            </a:r>
            <a:r>
              <a:rPr lang="ar-DZ" b="1" dirty="0">
                <a:solidFill>
                  <a:srgbClr val="FF0000"/>
                </a:solidFill>
                <a:latin typeface="Sakkal Majalla" pitchFamily="2" charset="-78"/>
                <a:cs typeface="Sakkal Majalla" pitchFamily="2" charset="-78"/>
              </a:rPr>
              <a:t>تصميم</a:t>
            </a:r>
            <a:r>
              <a:rPr lang="ar-DZ" dirty="0">
                <a:latin typeface="Sakkal Majalla" pitchFamily="2" charset="-78"/>
                <a:cs typeface="Sakkal Majalla" pitchFamily="2" charset="-78"/>
              </a:rPr>
              <a:t> و</a:t>
            </a:r>
            <a:r>
              <a:rPr lang="ar-DZ" b="1" dirty="0">
                <a:solidFill>
                  <a:srgbClr val="FF0000"/>
                </a:solidFill>
                <a:latin typeface="Sakkal Majalla" pitchFamily="2" charset="-78"/>
                <a:cs typeface="Sakkal Majalla" pitchFamily="2" charset="-78"/>
              </a:rPr>
              <a:t>إنجاز</a:t>
            </a:r>
            <a:r>
              <a:rPr lang="ar-DZ" dirty="0">
                <a:latin typeface="Sakkal Majalla" pitchFamily="2" charset="-78"/>
                <a:cs typeface="Sakkal Majalla" pitchFamily="2" charset="-78"/>
              </a:rPr>
              <a:t> مؤلف بهدف: تحسين الاستثمار الذي يتضمنه، ضمان ظروف بقائه. على أساس هذا التعريف العام، يمكن اعتبار هندسة التكوين مجموعة منسقة من أعمال </a:t>
            </a:r>
            <a:r>
              <a:rPr lang="ar-DZ" dirty="0" err="1">
                <a:latin typeface="Sakkal Majalla" pitchFamily="2" charset="-78"/>
                <a:cs typeface="Sakkal Majalla" pitchFamily="2" charset="-78"/>
              </a:rPr>
              <a:t>ممنهجة</a:t>
            </a:r>
            <a:r>
              <a:rPr lang="ar-DZ" dirty="0">
                <a:latin typeface="Sakkal Majalla" pitchFamily="2" charset="-78"/>
                <a:cs typeface="Sakkal Majalla" pitchFamily="2" charset="-78"/>
              </a:rPr>
              <a:t> لتصميم وإنجاز أنظمة التكوين.</a:t>
            </a:r>
            <a:r>
              <a:rPr lang="fr-FR" dirty="0">
                <a:latin typeface="Sakkal Majalla" pitchFamily="2" charset="-78"/>
                <a:cs typeface="Sakkal Majalla" pitchFamily="2" charset="-78"/>
              </a:rPr>
              <a:t> </a:t>
            </a:r>
            <a:r>
              <a:rPr lang="fr-FR" dirty="0"/>
              <a:t>(</a:t>
            </a:r>
            <a:r>
              <a:rPr lang="fr-FR" sz="2400" dirty="0" err="1">
                <a:latin typeface="Times New Roman" pitchFamily="18" charset="0"/>
                <a:cs typeface="Times New Roman" pitchFamily="18" charset="0"/>
              </a:rPr>
              <a:t>Viallet</a:t>
            </a:r>
            <a:r>
              <a:rPr lang="fr-FR" sz="2400" dirty="0">
                <a:latin typeface="Times New Roman" pitchFamily="18" charset="0"/>
                <a:cs typeface="Times New Roman" pitchFamily="18" charset="0"/>
              </a:rPr>
              <a:t>, 1986</a:t>
            </a:r>
            <a:r>
              <a:rPr lang="fr-FR" dirty="0"/>
              <a:t>) </a:t>
            </a:r>
            <a:endParaRPr lang="en-US" dirty="0"/>
          </a:p>
          <a:p>
            <a:endParaRPr lang="en-US" dirty="0"/>
          </a:p>
        </p:txBody>
      </p:sp>
    </p:spTree>
    <p:extLst>
      <p:ext uri="{BB962C8B-B14F-4D97-AF65-F5344CB8AC3E}">
        <p14:creationId xmlns:p14="http://schemas.microsoft.com/office/powerpoint/2010/main" val="652389055"/>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1827</TotalTime>
  <Words>1399</Words>
  <Application>Microsoft Office PowerPoint</Application>
  <PresentationFormat>Affichage à l'écran (4:3)</PresentationFormat>
  <Paragraphs>139</Paragraphs>
  <Slides>26</Slides>
  <Notes>0</Notes>
  <HiddenSlides>0</HiddenSlides>
  <MMClips>0</MMClips>
  <ScaleCrop>false</ScaleCrop>
  <HeadingPairs>
    <vt:vector size="4" baseType="variant">
      <vt:variant>
        <vt:lpstr>Thème</vt:lpstr>
      </vt:variant>
      <vt:variant>
        <vt:i4>1</vt:i4>
      </vt:variant>
      <vt:variant>
        <vt:lpstr>Titres des diapositives</vt:lpstr>
      </vt:variant>
      <vt:variant>
        <vt:i4>26</vt:i4>
      </vt:variant>
    </vt:vector>
  </HeadingPairs>
  <TitlesOfParts>
    <vt:vector size="27" baseType="lpstr">
      <vt:lpstr>Thème Office</vt:lpstr>
      <vt:lpstr>مدخل إلى هندسة التكوين</vt:lpstr>
      <vt:lpstr>مقدمة</vt:lpstr>
      <vt:lpstr>تعريف Gy Le Boterf</vt:lpstr>
      <vt:lpstr>الهندسة نشاط العلمي</vt:lpstr>
      <vt:lpstr>تعريف التكوين </vt:lpstr>
      <vt:lpstr>خلاصة </vt:lpstr>
      <vt:lpstr>خصائص التكوين</vt:lpstr>
      <vt:lpstr>تعريف هندسة التكوين</vt:lpstr>
      <vt:lpstr>تعريف Viallet  لهندسة التكوين 1986</vt:lpstr>
      <vt:lpstr>تعريف هندسة التكوين حسب Clauzart</vt:lpstr>
      <vt:lpstr>) AFNOR) تعريف المنظمة الفرنسية للمعيارية</vt:lpstr>
      <vt:lpstr>تعريف خطوة التحليل</vt:lpstr>
      <vt:lpstr>خطوة التصميم</vt:lpstr>
      <vt:lpstr>خطوة التنفيذ</vt:lpstr>
      <vt:lpstr>خطوة التقييم </vt:lpstr>
      <vt:lpstr>تطور هندسة التكوين</vt:lpstr>
      <vt:lpstr>Présentation PowerPoint</vt:lpstr>
      <vt:lpstr>تطور هندسة التكوين</vt:lpstr>
      <vt:lpstr>تطور هندسة التكوين (تابع)</vt:lpstr>
      <vt:lpstr>مراحل عملية تكوين </vt:lpstr>
      <vt:lpstr>السيرورة العامة لهيكلة عملية تكوين</vt:lpstr>
      <vt:lpstr>خلاصة</vt:lpstr>
      <vt:lpstr>خطوات هندسة التكوين</vt:lpstr>
      <vt:lpstr>مستويات الهندسة</vt:lpstr>
      <vt:lpstr>تعريف الهندسة البيداغوجية حسب 2017 K.Benetos </vt:lpstr>
      <vt:lpstr>أهداف الهندسة البيداغوجية</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مدخل إلى هندسة التكوين</dc:title>
  <dc:creator>Mes documents</dc:creator>
  <cp:lastModifiedBy>Mes documents</cp:lastModifiedBy>
  <cp:revision>131</cp:revision>
  <dcterms:created xsi:type="dcterms:W3CDTF">2021-04-27T16:46:34Z</dcterms:created>
  <dcterms:modified xsi:type="dcterms:W3CDTF">2024-02-05T12:53:03Z</dcterms:modified>
</cp:coreProperties>
</file>