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6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73FB68-6FFA-4D47-B861-30242F02EF3B}" type="doc">
      <dgm:prSet loTypeId="urn:microsoft.com/office/officeart/2005/8/layout/matrix1" loCatId="matrix" qsTypeId="urn:microsoft.com/office/officeart/2005/8/quickstyle/simple3" qsCatId="simple" csTypeId="urn:microsoft.com/office/officeart/2005/8/colors/colorful5" csCatId="colorful" phldr="1"/>
      <dgm:spPr/>
      <dgm:t>
        <a:bodyPr/>
        <a:lstStyle/>
        <a:p>
          <a:endParaRPr lang="en-US"/>
        </a:p>
      </dgm:t>
    </dgm:pt>
    <dgm:pt modelId="{F978F35C-AFCB-4CDD-B6ED-C6EFF716F514}">
      <dgm:prSet phldrT="[Texte]" custT="1"/>
      <dgm:spPr/>
      <dgm:t>
        <a:bodyPr/>
        <a:lstStyle/>
        <a:p>
          <a:r>
            <a:rPr lang="ar-DZ" sz="2800" dirty="0" smtClean="0">
              <a:latin typeface="Sakkal Majalla" pitchFamily="2" charset="-78"/>
              <a:cs typeface="Sakkal Majalla" pitchFamily="2" charset="-78"/>
            </a:rPr>
            <a:t>ا</a:t>
          </a:r>
          <a:r>
            <a:rPr lang="ar-DZ" sz="2800" b="1" dirty="0" smtClean="0">
              <a:latin typeface="Sakkal Majalla" pitchFamily="2" charset="-78"/>
              <a:cs typeface="Sakkal Majalla" pitchFamily="2" charset="-78"/>
            </a:rPr>
            <a:t>لمبادئ</a:t>
          </a:r>
          <a:endParaRPr lang="en-US" sz="2800" b="1" dirty="0">
            <a:latin typeface="Sakkal Majalla" pitchFamily="2" charset="-78"/>
            <a:cs typeface="Sakkal Majalla" pitchFamily="2" charset="-78"/>
          </a:endParaRPr>
        </a:p>
      </dgm:t>
    </dgm:pt>
    <dgm:pt modelId="{03248C4B-681A-4521-82C1-39655BAE3A25}" type="parTrans" cxnId="{251B7768-F7A9-4BB1-8067-DCCBF842E7BE}">
      <dgm:prSet/>
      <dgm:spPr/>
      <dgm:t>
        <a:bodyPr/>
        <a:lstStyle/>
        <a:p>
          <a:endParaRPr lang="en-US"/>
        </a:p>
      </dgm:t>
    </dgm:pt>
    <dgm:pt modelId="{D74A992D-EA7A-4CDC-8703-66561BBDACFE}" type="sibTrans" cxnId="{251B7768-F7A9-4BB1-8067-DCCBF842E7BE}">
      <dgm:prSet/>
      <dgm:spPr/>
      <dgm:t>
        <a:bodyPr/>
        <a:lstStyle/>
        <a:p>
          <a:endParaRPr lang="en-US"/>
        </a:p>
      </dgm:t>
    </dgm:pt>
    <dgm:pt modelId="{E0945763-C8A6-44AB-A31C-89BB6C4418AB}">
      <dgm:prSet phldrT="[Texte]"/>
      <dgm:spPr/>
      <dgm:t>
        <a:bodyPr/>
        <a:lstStyle/>
        <a:p>
          <a:pPr rtl="1"/>
          <a:r>
            <a:rPr lang="ar-DZ" b="1" i="1" dirty="0" smtClean="0">
              <a:latin typeface="Sakkal Majalla" pitchFamily="2" charset="-78"/>
              <a:cs typeface="Sakkal Majalla" pitchFamily="2" charset="-78"/>
            </a:rPr>
            <a:t>ليس كل شيء بالأهمية نفسها </a:t>
          </a:r>
          <a:r>
            <a:rPr lang="ar-DZ" dirty="0" smtClean="0">
              <a:latin typeface="Sakkal Majalla" pitchFamily="2" charset="-78"/>
              <a:cs typeface="Sakkal Majalla" pitchFamily="2" charset="-78"/>
            </a:rPr>
            <a:t>؛ ما </a:t>
          </a:r>
          <a:r>
            <a:rPr lang="ar-DZ" b="1" i="1" dirty="0" smtClean="0">
              <a:latin typeface="Sakkal Majalla" pitchFamily="2" charset="-78"/>
              <a:cs typeface="Sakkal Majalla" pitchFamily="2" charset="-78"/>
            </a:rPr>
            <a:t>هو أساسي </a:t>
          </a:r>
          <a:r>
            <a:rPr lang="ar-DZ" dirty="0" smtClean="0">
              <a:latin typeface="Sakkal Majalla" pitchFamily="2" charset="-78"/>
              <a:cs typeface="Sakkal Majalla" pitchFamily="2" charset="-78"/>
            </a:rPr>
            <a:t>عند مستوى معيّن، يمكن أن يكون </a:t>
          </a:r>
          <a:r>
            <a:rPr lang="ar-DZ" b="1" i="1" dirty="0" smtClean="0">
              <a:latin typeface="Sakkal Majalla" pitchFamily="2" charset="-78"/>
              <a:cs typeface="Sakkal Majalla" pitchFamily="2" charset="-78"/>
            </a:rPr>
            <a:t>ملحقا أو ثانويا </a:t>
          </a:r>
          <a:r>
            <a:rPr lang="ar-DZ" dirty="0" smtClean="0">
              <a:latin typeface="Sakkal Majalla" pitchFamily="2" charset="-78"/>
              <a:cs typeface="Sakkal Majalla" pitchFamily="2" charset="-78"/>
            </a:rPr>
            <a:t>عند مستوى آخر. وهذا ما يفسر وجود كفاءات الإتقان والكفاءات القاعدية.</a:t>
          </a:r>
          <a:endParaRPr lang="en-US" dirty="0">
            <a:latin typeface="Sakkal Majalla" pitchFamily="2" charset="-78"/>
            <a:cs typeface="Sakkal Majalla" pitchFamily="2" charset="-78"/>
          </a:endParaRPr>
        </a:p>
      </dgm:t>
    </dgm:pt>
    <dgm:pt modelId="{969763F8-F60A-4972-88E8-50455357BB30}" type="parTrans" cxnId="{AFA52C46-C337-4B7A-B4EA-333737E4B8A1}">
      <dgm:prSet/>
      <dgm:spPr/>
      <dgm:t>
        <a:bodyPr/>
        <a:lstStyle/>
        <a:p>
          <a:endParaRPr lang="en-US"/>
        </a:p>
      </dgm:t>
    </dgm:pt>
    <dgm:pt modelId="{D42370B7-D050-40C4-A70C-1BC52A5F68AF}" type="sibTrans" cxnId="{AFA52C46-C337-4B7A-B4EA-333737E4B8A1}">
      <dgm:prSet/>
      <dgm:spPr/>
      <dgm:t>
        <a:bodyPr/>
        <a:lstStyle/>
        <a:p>
          <a:endParaRPr lang="en-US"/>
        </a:p>
      </dgm:t>
    </dgm:pt>
    <dgm:pt modelId="{96FB3AA5-E667-4A04-9659-6C80446BFA46}">
      <dgm:prSet phldrT="[Texte]"/>
      <dgm:spPr/>
      <dgm:t>
        <a:bodyPr/>
        <a:lstStyle/>
        <a:p>
          <a:pPr rtl="1"/>
          <a:r>
            <a:rPr lang="ar-DZ" i="1" dirty="0" smtClean="0">
              <a:latin typeface="Sakkal Majalla" pitchFamily="2" charset="-78"/>
              <a:cs typeface="Sakkal Majalla" pitchFamily="2" charset="-78"/>
            </a:rPr>
            <a:t>الكل </a:t>
          </a:r>
          <a:r>
            <a:rPr lang="ar-DZ" b="1" i="1" dirty="0" smtClean="0">
              <a:latin typeface="Sakkal Majalla" pitchFamily="2" charset="-78"/>
              <a:cs typeface="Sakkal Majalla" pitchFamily="2" charset="-78"/>
            </a:rPr>
            <a:t>ليس مجموع أجزائه </a:t>
          </a:r>
          <a:r>
            <a:rPr lang="ar-DZ" dirty="0" smtClean="0">
              <a:latin typeface="Sakkal Majalla" pitchFamily="2" charset="-78"/>
              <a:cs typeface="Sakkal Majalla" pitchFamily="2" charset="-78"/>
            </a:rPr>
            <a:t>لا يكفي </a:t>
          </a:r>
          <a:r>
            <a:rPr lang="ar-DZ" b="1" i="1" dirty="0" smtClean="0">
              <a:latin typeface="Sakkal Majalla" pitchFamily="2" charset="-78"/>
              <a:cs typeface="Sakkal Majalla" pitchFamily="2" charset="-78"/>
            </a:rPr>
            <a:t>تجاور</a:t>
          </a:r>
          <a:r>
            <a:rPr lang="ar-DZ" dirty="0" smtClean="0">
              <a:latin typeface="Sakkal Majalla" pitchFamily="2" charset="-78"/>
              <a:cs typeface="Sakkal Majalla" pitchFamily="2" charset="-78"/>
            </a:rPr>
            <a:t>  التعلمات لضمان تحكم جيّد للكفاءة ، بل ينبغي اقتراح الأنشطة التي </a:t>
          </a:r>
          <a:r>
            <a:rPr lang="ar-DZ" b="1" i="1" dirty="0" smtClean="0">
              <a:latin typeface="Sakkal Majalla" pitchFamily="2" charset="-78"/>
              <a:cs typeface="Sakkal Majalla" pitchFamily="2" charset="-78"/>
            </a:rPr>
            <a:t>تعزز دمج </a:t>
          </a:r>
          <a:r>
            <a:rPr lang="ar-DZ" dirty="0" smtClean="0">
              <a:latin typeface="Sakkal Majalla" pitchFamily="2" charset="-78"/>
              <a:cs typeface="Sakkal Majalla" pitchFamily="2" charset="-78"/>
            </a:rPr>
            <a:t>المكتسبات</a:t>
          </a:r>
          <a:endParaRPr lang="en-US" dirty="0">
            <a:latin typeface="Sakkal Majalla" pitchFamily="2" charset="-78"/>
            <a:cs typeface="Sakkal Majalla" pitchFamily="2" charset="-78"/>
          </a:endParaRPr>
        </a:p>
      </dgm:t>
    </dgm:pt>
    <dgm:pt modelId="{84387026-DA91-4585-9EA1-3ECC8268D9B9}" type="parTrans" cxnId="{9B315B7E-78F0-4E6C-A4E5-620D6C095994}">
      <dgm:prSet/>
      <dgm:spPr/>
      <dgm:t>
        <a:bodyPr/>
        <a:lstStyle/>
        <a:p>
          <a:endParaRPr lang="en-US"/>
        </a:p>
      </dgm:t>
    </dgm:pt>
    <dgm:pt modelId="{4CA0A695-14EB-4421-BD6D-C9D24C3B69D0}" type="sibTrans" cxnId="{9B315B7E-78F0-4E6C-A4E5-620D6C095994}">
      <dgm:prSet/>
      <dgm:spPr/>
      <dgm:t>
        <a:bodyPr/>
        <a:lstStyle/>
        <a:p>
          <a:endParaRPr lang="en-US"/>
        </a:p>
      </dgm:t>
    </dgm:pt>
    <dgm:pt modelId="{101D7D90-1582-4B1E-A516-CA89DE7D6E92}">
      <dgm:prSet phldrT="[Texte]" custT="1"/>
      <dgm:spPr/>
      <dgm:t>
        <a:bodyPr/>
        <a:lstStyle/>
        <a:p>
          <a:pPr rtl="1"/>
          <a:r>
            <a:rPr lang="ar-SA" sz="2000" dirty="0" smtClean="0">
              <a:latin typeface="Sakkal Majalla" pitchFamily="2" charset="-78"/>
              <a:cs typeface="Sakkal Majalla" pitchFamily="2" charset="-78"/>
            </a:rPr>
            <a:t>ما هو دال يقاوم بشكل أفضل على مر الزمن. ينبغي على المعلم بناء وضعيات دالة بالنسبة لهم. من المهم أن تسجيل ما هو دال بالنسبة للمتعلم يمكن أن يكون في وضعيات الحياة اليومية أكثر من العالم الخيالي</a:t>
          </a:r>
          <a:r>
            <a:rPr lang="ar-SA" sz="1600" dirty="0" smtClean="0">
              <a:latin typeface="Sakkal Majalla" pitchFamily="2" charset="-78"/>
              <a:cs typeface="Sakkal Majalla" pitchFamily="2" charset="-78"/>
            </a:rPr>
            <a:t>. </a:t>
          </a:r>
          <a:r>
            <a:rPr lang="fr-FR" sz="1600" i="1" dirty="0" smtClean="0">
              <a:latin typeface="Sakkal Majalla" pitchFamily="2" charset="-78"/>
              <a:cs typeface="Sakkal Majalla" pitchFamily="2" charset="-78"/>
            </a:rPr>
            <a:t>MEPE Sénégal,2009 : 19-20) </a:t>
          </a:r>
          <a:r>
            <a:rPr lang="ar-SA" sz="1600" dirty="0" smtClean="0">
              <a:latin typeface="Sakkal Majalla" pitchFamily="2" charset="-78"/>
              <a:cs typeface="Sakkal Majalla" pitchFamily="2" charset="-78"/>
            </a:rPr>
            <a:t>)</a:t>
          </a:r>
          <a:endParaRPr lang="en-US" sz="1600" dirty="0" smtClean="0">
            <a:latin typeface="Sakkal Majalla" pitchFamily="2" charset="-78"/>
            <a:cs typeface="Sakkal Majalla" pitchFamily="2" charset="-78"/>
          </a:endParaRPr>
        </a:p>
        <a:p>
          <a:pPr rtl="1"/>
          <a:endParaRPr lang="en-US" sz="1400" dirty="0"/>
        </a:p>
      </dgm:t>
    </dgm:pt>
    <dgm:pt modelId="{181BD82D-8313-4C99-831E-2AB7F6BB2D18}" type="parTrans" cxnId="{F6C3495A-A6DC-40B7-929C-F992AF25DD75}">
      <dgm:prSet/>
      <dgm:spPr/>
      <dgm:t>
        <a:bodyPr/>
        <a:lstStyle/>
        <a:p>
          <a:endParaRPr lang="en-US"/>
        </a:p>
      </dgm:t>
    </dgm:pt>
    <dgm:pt modelId="{5AB23647-C03B-453C-9779-D40207E181D7}" type="sibTrans" cxnId="{F6C3495A-A6DC-40B7-929C-F992AF25DD75}">
      <dgm:prSet/>
      <dgm:spPr/>
      <dgm:t>
        <a:bodyPr/>
        <a:lstStyle/>
        <a:p>
          <a:endParaRPr lang="en-US"/>
        </a:p>
      </dgm:t>
    </dgm:pt>
    <dgm:pt modelId="{5BC67528-4579-4EE8-8E1D-B673090262AC}">
      <dgm:prSet phldrT="[Texte]"/>
      <dgm:spPr/>
      <dgm:t>
        <a:bodyPr/>
        <a:lstStyle/>
        <a:p>
          <a:pPr rtl="1"/>
          <a:r>
            <a:rPr lang="ar-DZ" dirty="0" smtClean="0">
              <a:latin typeface="Sakkal Majalla" pitchFamily="2" charset="-78"/>
              <a:cs typeface="Sakkal Majalla" pitchFamily="2" charset="-78"/>
            </a:rPr>
            <a:t>حتى الشخص الأكثر كفاءة يخطئ </a:t>
          </a:r>
        </a:p>
        <a:p>
          <a:pPr rtl="1"/>
          <a:r>
            <a:rPr lang="ar-DZ" dirty="0" smtClean="0">
              <a:latin typeface="Sakkal Majalla" pitchFamily="2" charset="-78"/>
              <a:cs typeface="Sakkal Majalla" pitchFamily="2" charset="-78"/>
            </a:rPr>
            <a:t>يعتبر الخطأ مصدرا للتعلّم. </a:t>
          </a:r>
          <a:endParaRPr lang="en-US" dirty="0">
            <a:latin typeface="Sakkal Majalla" pitchFamily="2" charset="-78"/>
            <a:cs typeface="Sakkal Majalla" pitchFamily="2" charset="-78"/>
          </a:endParaRPr>
        </a:p>
      </dgm:t>
    </dgm:pt>
    <dgm:pt modelId="{CB05CD36-7E0E-4A0C-8988-390F5C275E2C}" type="parTrans" cxnId="{46A16E2E-4249-4F0D-8918-BE7650746E00}">
      <dgm:prSet/>
      <dgm:spPr/>
      <dgm:t>
        <a:bodyPr/>
        <a:lstStyle/>
        <a:p>
          <a:endParaRPr lang="en-US"/>
        </a:p>
      </dgm:t>
    </dgm:pt>
    <dgm:pt modelId="{179381F9-6F9D-44F3-8840-92F00537B201}" type="sibTrans" cxnId="{46A16E2E-4249-4F0D-8918-BE7650746E00}">
      <dgm:prSet/>
      <dgm:spPr/>
      <dgm:t>
        <a:bodyPr/>
        <a:lstStyle/>
        <a:p>
          <a:endParaRPr lang="en-US"/>
        </a:p>
      </dgm:t>
    </dgm:pt>
    <dgm:pt modelId="{B40C930F-21B4-4072-BFAA-51D0B3FC0612}" type="pres">
      <dgm:prSet presAssocID="{F673FB68-6FFA-4D47-B861-30242F02EF3B}" presName="diagram" presStyleCnt="0">
        <dgm:presLayoutVars>
          <dgm:chMax val="1"/>
          <dgm:dir/>
          <dgm:animLvl val="ctr"/>
          <dgm:resizeHandles val="exact"/>
        </dgm:presLayoutVars>
      </dgm:prSet>
      <dgm:spPr/>
      <dgm:t>
        <a:bodyPr/>
        <a:lstStyle/>
        <a:p>
          <a:endParaRPr lang="en-US"/>
        </a:p>
      </dgm:t>
    </dgm:pt>
    <dgm:pt modelId="{8930408C-EFA6-49B0-A4CB-1BFB7CFA9327}" type="pres">
      <dgm:prSet presAssocID="{F673FB68-6FFA-4D47-B861-30242F02EF3B}" presName="matrix" presStyleCnt="0"/>
      <dgm:spPr/>
    </dgm:pt>
    <dgm:pt modelId="{27BA28DA-0315-42BE-BADA-C7573F64A706}" type="pres">
      <dgm:prSet presAssocID="{F673FB68-6FFA-4D47-B861-30242F02EF3B}" presName="tile1" presStyleLbl="node1" presStyleIdx="0" presStyleCnt="4"/>
      <dgm:spPr/>
      <dgm:t>
        <a:bodyPr/>
        <a:lstStyle/>
        <a:p>
          <a:endParaRPr lang="en-US"/>
        </a:p>
      </dgm:t>
    </dgm:pt>
    <dgm:pt modelId="{B32F3172-CCC0-4065-8B74-829CD05A00B2}" type="pres">
      <dgm:prSet presAssocID="{F673FB68-6FFA-4D47-B861-30242F02EF3B}" presName="tile1text" presStyleLbl="node1" presStyleIdx="0" presStyleCnt="4">
        <dgm:presLayoutVars>
          <dgm:chMax val="0"/>
          <dgm:chPref val="0"/>
          <dgm:bulletEnabled val="1"/>
        </dgm:presLayoutVars>
      </dgm:prSet>
      <dgm:spPr/>
      <dgm:t>
        <a:bodyPr/>
        <a:lstStyle/>
        <a:p>
          <a:endParaRPr lang="en-US"/>
        </a:p>
      </dgm:t>
    </dgm:pt>
    <dgm:pt modelId="{8505C548-2908-45B1-A794-7FD7C9AF9051}" type="pres">
      <dgm:prSet presAssocID="{F673FB68-6FFA-4D47-B861-30242F02EF3B}" presName="tile2" presStyleLbl="node1" presStyleIdx="1" presStyleCnt="4"/>
      <dgm:spPr/>
      <dgm:t>
        <a:bodyPr/>
        <a:lstStyle/>
        <a:p>
          <a:endParaRPr lang="en-US"/>
        </a:p>
      </dgm:t>
    </dgm:pt>
    <dgm:pt modelId="{5ECB64CA-C8A5-428A-909C-AF02E14B0C4B}" type="pres">
      <dgm:prSet presAssocID="{F673FB68-6FFA-4D47-B861-30242F02EF3B}" presName="tile2text" presStyleLbl="node1" presStyleIdx="1" presStyleCnt="4">
        <dgm:presLayoutVars>
          <dgm:chMax val="0"/>
          <dgm:chPref val="0"/>
          <dgm:bulletEnabled val="1"/>
        </dgm:presLayoutVars>
      </dgm:prSet>
      <dgm:spPr/>
      <dgm:t>
        <a:bodyPr/>
        <a:lstStyle/>
        <a:p>
          <a:endParaRPr lang="en-US"/>
        </a:p>
      </dgm:t>
    </dgm:pt>
    <dgm:pt modelId="{1EAE5002-633D-467E-821F-4D12B8988A4F}" type="pres">
      <dgm:prSet presAssocID="{F673FB68-6FFA-4D47-B861-30242F02EF3B}" presName="tile3" presStyleLbl="node1" presStyleIdx="2" presStyleCnt="4"/>
      <dgm:spPr/>
      <dgm:t>
        <a:bodyPr/>
        <a:lstStyle/>
        <a:p>
          <a:endParaRPr lang="en-US"/>
        </a:p>
      </dgm:t>
    </dgm:pt>
    <dgm:pt modelId="{336799ED-4666-457D-A44B-204A452251AB}" type="pres">
      <dgm:prSet presAssocID="{F673FB68-6FFA-4D47-B861-30242F02EF3B}" presName="tile3text" presStyleLbl="node1" presStyleIdx="2" presStyleCnt="4">
        <dgm:presLayoutVars>
          <dgm:chMax val="0"/>
          <dgm:chPref val="0"/>
          <dgm:bulletEnabled val="1"/>
        </dgm:presLayoutVars>
      </dgm:prSet>
      <dgm:spPr/>
      <dgm:t>
        <a:bodyPr/>
        <a:lstStyle/>
        <a:p>
          <a:endParaRPr lang="en-US"/>
        </a:p>
      </dgm:t>
    </dgm:pt>
    <dgm:pt modelId="{FC44A597-0D5C-464B-AC1E-BFBD159D2DE4}" type="pres">
      <dgm:prSet presAssocID="{F673FB68-6FFA-4D47-B861-30242F02EF3B}" presName="tile4" presStyleLbl="node1" presStyleIdx="3" presStyleCnt="4"/>
      <dgm:spPr/>
      <dgm:t>
        <a:bodyPr/>
        <a:lstStyle/>
        <a:p>
          <a:endParaRPr lang="en-US"/>
        </a:p>
      </dgm:t>
    </dgm:pt>
    <dgm:pt modelId="{F83A86F8-3939-4037-AD9D-2C3749C37A65}" type="pres">
      <dgm:prSet presAssocID="{F673FB68-6FFA-4D47-B861-30242F02EF3B}" presName="tile4text" presStyleLbl="node1" presStyleIdx="3" presStyleCnt="4">
        <dgm:presLayoutVars>
          <dgm:chMax val="0"/>
          <dgm:chPref val="0"/>
          <dgm:bulletEnabled val="1"/>
        </dgm:presLayoutVars>
      </dgm:prSet>
      <dgm:spPr/>
      <dgm:t>
        <a:bodyPr/>
        <a:lstStyle/>
        <a:p>
          <a:endParaRPr lang="en-US"/>
        </a:p>
      </dgm:t>
    </dgm:pt>
    <dgm:pt modelId="{DCBBEC0F-B8CF-4BB3-BFA7-B04B5C832389}" type="pres">
      <dgm:prSet presAssocID="{F673FB68-6FFA-4D47-B861-30242F02EF3B}" presName="centerTile" presStyleLbl="fgShp" presStyleIdx="0" presStyleCnt="1">
        <dgm:presLayoutVars>
          <dgm:chMax val="0"/>
          <dgm:chPref val="0"/>
        </dgm:presLayoutVars>
      </dgm:prSet>
      <dgm:spPr/>
      <dgm:t>
        <a:bodyPr/>
        <a:lstStyle/>
        <a:p>
          <a:endParaRPr lang="en-US"/>
        </a:p>
      </dgm:t>
    </dgm:pt>
  </dgm:ptLst>
  <dgm:cxnLst>
    <dgm:cxn modelId="{7A342B50-8ED3-4936-9869-0C5A4866ACCC}" type="presOf" srcId="{101D7D90-1582-4B1E-A516-CA89DE7D6E92}" destId="{336799ED-4666-457D-A44B-204A452251AB}" srcOrd="1" destOrd="0" presId="urn:microsoft.com/office/officeart/2005/8/layout/matrix1"/>
    <dgm:cxn modelId="{F6C3495A-A6DC-40B7-929C-F992AF25DD75}" srcId="{F978F35C-AFCB-4CDD-B6ED-C6EFF716F514}" destId="{101D7D90-1582-4B1E-A516-CA89DE7D6E92}" srcOrd="2" destOrd="0" parTransId="{181BD82D-8313-4C99-831E-2AB7F6BB2D18}" sibTransId="{5AB23647-C03B-453C-9779-D40207E181D7}"/>
    <dgm:cxn modelId="{F8900837-EF3F-432D-807D-577213283972}" type="presOf" srcId="{96FB3AA5-E667-4A04-9659-6C80446BFA46}" destId="{8505C548-2908-45B1-A794-7FD7C9AF9051}" srcOrd="0" destOrd="0" presId="urn:microsoft.com/office/officeart/2005/8/layout/matrix1"/>
    <dgm:cxn modelId="{AFA52C46-C337-4B7A-B4EA-333737E4B8A1}" srcId="{F978F35C-AFCB-4CDD-B6ED-C6EFF716F514}" destId="{E0945763-C8A6-44AB-A31C-89BB6C4418AB}" srcOrd="0" destOrd="0" parTransId="{969763F8-F60A-4972-88E8-50455357BB30}" sibTransId="{D42370B7-D050-40C4-A70C-1BC52A5F68AF}"/>
    <dgm:cxn modelId="{9B315B7E-78F0-4E6C-A4E5-620D6C095994}" srcId="{F978F35C-AFCB-4CDD-B6ED-C6EFF716F514}" destId="{96FB3AA5-E667-4A04-9659-6C80446BFA46}" srcOrd="1" destOrd="0" parTransId="{84387026-DA91-4585-9EA1-3ECC8268D9B9}" sibTransId="{4CA0A695-14EB-4421-BD6D-C9D24C3B69D0}"/>
    <dgm:cxn modelId="{251B7768-F7A9-4BB1-8067-DCCBF842E7BE}" srcId="{F673FB68-6FFA-4D47-B861-30242F02EF3B}" destId="{F978F35C-AFCB-4CDD-B6ED-C6EFF716F514}" srcOrd="0" destOrd="0" parTransId="{03248C4B-681A-4521-82C1-39655BAE3A25}" sibTransId="{D74A992D-EA7A-4CDC-8703-66561BBDACFE}"/>
    <dgm:cxn modelId="{C7F57F49-1175-4076-9707-D7F29206D074}" type="presOf" srcId="{96FB3AA5-E667-4A04-9659-6C80446BFA46}" destId="{5ECB64CA-C8A5-428A-909C-AF02E14B0C4B}" srcOrd="1" destOrd="0" presId="urn:microsoft.com/office/officeart/2005/8/layout/matrix1"/>
    <dgm:cxn modelId="{69788C3E-98F8-459A-BE0B-0F20E7057A4F}" type="presOf" srcId="{5BC67528-4579-4EE8-8E1D-B673090262AC}" destId="{FC44A597-0D5C-464B-AC1E-BFBD159D2DE4}" srcOrd="0" destOrd="0" presId="urn:microsoft.com/office/officeart/2005/8/layout/matrix1"/>
    <dgm:cxn modelId="{95E37A24-F268-4068-9F91-E1A493F02D2B}" type="presOf" srcId="{F978F35C-AFCB-4CDD-B6ED-C6EFF716F514}" destId="{DCBBEC0F-B8CF-4BB3-BFA7-B04B5C832389}" srcOrd="0" destOrd="0" presId="urn:microsoft.com/office/officeart/2005/8/layout/matrix1"/>
    <dgm:cxn modelId="{AA53E359-8D3E-474F-ADBF-F7BBAA2E3C9C}" type="presOf" srcId="{E0945763-C8A6-44AB-A31C-89BB6C4418AB}" destId="{B32F3172-CCC0-4065-8B74-829CD05A00B2}" srcOrd="1" destOrd="0" presId="urn:microsoft.com/office/officeart/2005/8/layout/matrix1"/>
    <dgm:cxn modelId="{14819790-63FB-4A0F-BA4E-8917C2AC2009}" type="presOf" srcId="{F673FB68-6FFA-4D47-B861-30242F02EF3B}" destId="{B40C930F-21B4-4072-BFAA-51D0B3FC0612}" srcOrd="0" destOrd="0" presId="urn:microsoft.com/office/officeart/2005/8/layout/matrix1"/>
    <dgm:cxn modelId="{681D2FC1-8510-4789-B79E-AA1D793EA30F}" type="presOf" srcId="{E0945763-C8A6-44AB-A31C-89BB6C4418AB}" destId="{27BA28DA-0315-42BE-BADA-C7573F64A706}" srcOrd="0" destOrd="0" presId="urn:microsoft.com/office/officeart/2005/8/layout/matrix1"/>
    <dgm:cxn modelId="{55055730-ADEA-471D-9FCE-B7BDF936D3A5}" type="presOf" srcId="{101D7D90-1582-4B1E-A516-CA89DE7D6E92}" destId="{1EAE5002-633D-467E-821F-4D12B8988A4F}" srcOrd="0" destOrd="0" presId="urn:microsoft.com/office/officeart/2005/8/layout/matrix1"/>
    <dgm:cxn modelId="{B64BB98C-90FB-4678-9FD4-6D933DC4A8CD}" type="presOf" srcId="{5BC67528-4579-4EE8-8E1D-B673090262AC}" destId="{F83A86F8-3939-4037-AD9D-2C3749C37A65}" srcOrd="1" destOrd="0" presId="urn:microsoft.com/office/officeart/2005/8/layout/matrix1"/>
    <dgm:cxn modelId="{46A16E2E-4249-4F0D-8918-BE7650746E00}" srcId="{F978F35C-AFCB-4CDD-B6ED-C6EFF716F514}" destId="{5BC67528-4579-4EE8-8E1D-B673090262AC}" srcOrd="3" destOrd="0" parTransId="{CB05CD36-7E0E-4A0C-8988-390F5C275E2C}" sibTransId="{179381F9-6F9D-44F3-8840-92F00537B201}"/>
    <dgm:cxn modelId="{8F104B19-60C8-44B2-A23A-708D51FAD331}" type="presParOf" srcId="{B40C930F-21B4-4072-BFAA-51D0B3FC0612}" destId="{8930408C-EFA6-49B0-A4CB-1BFB7CFA9327}" srcOrd="0" destOrd="0" presId="urn:microsoft.com/office/officeart/2005/8/layout/matrix1"/>
    <dgm:cxn modelId="{5706AFFA-E13F-4F7C-9B71-704530D0CC5B}" type="presParOf" srcId="{8930408C-EFA6-49B0-A4CB-1BFB7CFA9327}" destId="{27BA28DA-0315-42BE-BADA-C7573F64A706}" srcOrd="0" destOrd="0" presId="urn:microsoft.com/office/officeart/2005/8/layout/matrix1"/>
    <dgm:cxn modelId="{D9C47160-F468-4510-89EB-131B8D807140}" type="presParOf" srcId="{8930408C-EFA6-49B0-A4CB-1BFB7CFA9327}" destId="{B32F3172-CCC0-4065-8B74-829CD05A00B2}" srcOrd="1" destOrd="0" presId="urn:microsoft.com/office/officeart/2005/8/layout/matrix1"/>
    <dgm:cxn modelId="{DCB3190B-37CF-4007-B2D9-0E0827BA0BF9}" type="presParOf" srcId="{8930408C-EFA6-49B0-A4CB-1BFB7CFA9327}" destId="{8505C548-2908-45B1-A794-7FD7C9AF9051}" srcOrd="2" destOrd="0" presId="urn:microsoft.com/office/officeart/2005/8/layout/matrix1"/>
    <dgm:cxn modelId="{B68B4B4F-1034-4D7B-9819-CC86B69BB575}" type="presParOf" srcId="{8930408C-EFA6-49B0-A4CB-1BFB7CFA9327}" destId="{5ECB64CA-C8A5-428A-909C-AF02E14B0C4B}" srcOrd="3" destOrd="0" presId="urn:microsoft.com/office/officeart/2005/8/layout/matrix1"/>
    <dgm:cxn modelId="{33230FA9-614A-4AB8-B248-7AD6971548FD}" type="presParOf" srcId="{8930408C-EFA6-49B0-A4CB-1BFB7CFA9327}" destId="{1EAE5002-633D-467E-821F-4D12B8988A4F}" srcOrd="4" destOrd="0" presId="urn:microsoft.com/office/officeart/2005/8/layout/matrix1"/>
    <dgm:cxn modelId="{270E6B85-B415-440A-A417-40F2A94BB978}" type="presParOf" srcId="{8930408C-EFA6-49B0-A4CB-1BFB7CFA9327}" destId="{336799ED-4666-457D-A44B-204A452251AB}" srcOrd="5" destOrd="0" presId="urn:microsoft.com/office/officeart/2005/8/layout/matrix1"/>
    <dgm:cxn modelId="{201E8777-9F5A-4AF4-9E88-26EA3CF7CEF6}" type="presParOf" srcId="{8930408C-EFA6-49B0-A4CB-1BFB7CFA9327}" destId="{FC44A597-0D5C-464B-AC1E-BFBD159D2DE4}" srcOrd="6" destOrd="0" presId="urn:microsoft.com/office/officeart/2005/8/layout/matrix1"/>
    <dgm:cxn modelId="{D52517CE-53CF-4DB9-A91D-83B0E5B17478}" type="presParOf" srcId="{8930408C-EFA6-49B0-A4CB-1BFB7CFA9327}" destId="{F83A86F8-3939-4037-AD9D-2C3749C37A65}" srcOrd="7" destOrd="0" presId="urn:microsoft.com/office/officeart/2005/8/layout/matrix1"/>
    <dgm:cxn modelId="{A4D603E3-B969-4C16-A1BA-6D6C832D1BD6}" type="presParOf" srcId="{B40C930F-21B4-4072-BFAA-51D0B3FC0612}" destId="{DCBBEC0F-B8CF-4BB3-BFA7-B04B5C832389}"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96D350-66DC-4D69-8E26-5352DCB3D8E5}" type="doc">
      <dgm:prSet loTypeId="urn:microsoft.com/office/officeart/2008/layout/HorizontalMultiLevelHierarchy" loCatId="hierarchy" qsTypeId="urn:microsoft.com/office/officeart/2005/8/quickstyle/simple1" qsCatId="simple" csTypeId="urn:microsoft.com/office/officeart/2005/8/colors/colorful4" csCatId="colorful" phldr="1"/>
      <dgm:spPr/>
      <dgm:t>
        <a:bodyPr/>
        <a:lstStyle/>
        <a:p>
          <a:endParaRPr lang="en-US"/>
        </a:p>
      </dgm:t>
    </dgm:pt>
    <dgm:pt modelId="{5063ADB4-1DF4-44AA-83D8-5BB488D50579}">
      <dgm:prSet phldrT="[Texte]"/>
      <dgm:spPr/>
      <dgm:t>
        <a:bodyPr/>
        <a:lstStyle/>
        <a:p>
          <a:r>
            <a:rPr lang="ar-DZ" dirty="0" smtClean="0"/>
            <a:t>الكفاءة</a:t>
          </a:r>
          <a:endParaRPr lang="en-US" dirty="0"/>
        </a:p>
      </dgm:t>
    </dgm:pt>
    <dgm:pt modelId="{5EA29549-5717-4F41-9E73-0289F6CC42FC}" type="parTrans" cxnId="{695A1C52-7C6B-48CD-A133-51DE858D6473}">
      <dgm:prSet/>
      <dgm:spPr/>
      <dgm:t>
        <a:bodyPr/>
        <a:lstStyle/>
        <a:p>
          <a:endParaRPr lang="en-US"/>
        </a:p>
      </dgm:t>
    </dgm:pt>
    <dgm:pt modelId="{948D452F-FC6C-4807-B04E-33C6372BD451}" type="sibTrans" cxnId="{695A1C52-7C6B-48CD-A133-51DE858D6473}">
      <dgm:prSet/>
      <dgm:spPr/>
      <dgm:t>
        <a:bodyPr/>
        <a:lstStyle/>
        <a:p>
          <a:endParaRPr lang="en-US"/>
        </a:p>
      </dgm:t>
    </dgm:pt>
    <dgm:pt modelId="{AC66268E-0CC2-4643-A4AF-712E25F15909}">
      <dgm:prSet phldrT="[Texte]"/>
      <dgm:spPr>
        <a:solidFill>
          <a:schemeClr val="accent2">
            <a:lumMod val="60000"/>
            <a:lumOff val="40000"/>
          </a:schemeClr>
        </a:solidFill>
      </dgm:spPr>
      <dgm:t>
        <a:bodyPr/>
        <a:lstStyle/>
        <a:p>
          <a:pPr rtl="1"/>
          <a:r>
            <a:rPr lang="ar-DZ" b="1" dirty="0" smtClean="0">
              <a:solidFill>
                <a:schemeClr val="bg1"/>
              </a:solidFill>
              <a:latin typeface="Sakkal Majalla" pitchFamily="2" charset="-78"/>
              <a:cs typeface="Sakkal Majalla" pitchFamily="2" charset="-78"/>
            </a:rPr>
            <a:t>عرّفها  </a:t>
          </a:r>
          <a:r>
            <a:rPr lang="fr-FR" b="1" i="1" dirty="0" smtClean="0">
              <a:solidFill>
                <a:schemeClr val="bg1"/>
              </a:solidFill>
              <a:latin typeface="Sakkal Majalla" pitchFamily="2" charset="-78"/>
              <a:cs typeface="Sakkal Majalla" pitchFamily="2" charset="-78"/>
            </a:rPr>
            <a:t>Roegiers</a:t>
          </a:r>
          <a:r>
            <a:rPr lang="ar-DZ" b="1" dirty="0" smtClean="0">
              <a:solidFill>
                <a:schemeClr val="bg1"/>
              </a:solidFill>
              <a:latin typeface="Sakkal Majalla" pitchFamily="2" charset="-78"/>
              <a:cs typeface="Sakkal Majalla" pitchFamily="2" charset="-78"/>
            </a:rPr>
            <a:t>  (2000) بأنّها إمكانية الفرد على تجنيد بكيفية متكاملة مجموعة مدمجة من الموارد بهدف حل عائلة وضعيات مشكلات </a:t>
          </a:r>
          <a:r>
            <a:rPr lang="ar-DZ" b="1" dirty="0" smtClean="0">
              <a:solidFill>
                <a:schemeClr val="bg1"/>
              </a:solidFill>
            </a:rPr>
            <a:t>.    </a:t>
          </a:r>
          <a:endParaRPr lang="en-US" b="1" dirty="0">
            <a:solidFill>
              <a:schemeClr val="bg1"/>
            </a:solidFill>
          </a:endParaRPr>
        </a:p>
      </dgm:t>
    </dgm:pt>
    <dgm:pt modelId="{019C1CC6-D84B-4344-92FC-AE222EB4A2D3}" type="parTrans" cxnId="{B2434B77-D006-4D19-A48F-D92F94DF7A6E}">
      <dgm:prSet/>
      <dgm:spPr/>
      <dgm:t>
        <a:bodyPr/>
        <a:lstStyle/>
        <a:p>
          <a:endParaRPr lang="en-US"/>
        </a:p>
      </dgm:t>
    </dgm:pt>
    <dgm:pt modelId="{DF534814-8F4D-420F-9699-BF8DCF86A123}" type="sibTrans" cxnId="{B2434B77-D006-4D19-A48F-D92F94DF7A6E}">
      <dgm:prSet/>
      <dgm:spPr/>
      <dgm:t>
        <a:bodyPr/>
        <a:lstStyle/>
        <a:p>
          <a:endParaRPr lang="en-US"/>
        </a:p>
      </dgm:t>
    </dgm:pt>
    <dgm:pt modelId="{E52D0509-9686-4E22-8833-5609D11105B7}">
      <dgm:prSet phldrT="[Texte]"/>
      <dgm:spPr>
        <a:solidFill>
          <a:schemeClr val="accent4">
            <a:lumMod val="40000"/>
            <a:lumOff val="60000"/>
          </a:schemeClr>
        </a:solidFill>
      </dgm:spPr>
      <dgm:t>
        <a:bodyPr/>
        <a:lstStyle/>
        <a:p>
          <a:r>
            <a:rPr lang="ar-DZ" b="1" dirty="0" smtClean="0">
              <a:latin typeface="Sakkal Majalla" pitchFamily="2" charset="-78"/>
              <a:cs typeface="Sakkal Majalla" pitchFamily="2" charset="-78"/>
            </a:rPr>
            <a:t>الكفاءة هي تعبئة الفرد للمعارف المفاهيمية والأدائية </a:t>
          </a:r>
          <a:r>
            <a:rPr lang="ar-DZ" b="1" dirty="0" err="1" smtClean="0">
              <a:latin typeface="Sakkal Majalla" pitchFamily="2" charset="-78"/>
              <a:cs typeface="Sakkal Majalla" pitchFamily="2" charset="-78"/>
            </a:rPr>
            <a:t>والموقفية</a:t>
          </a:r>
          <a:r>
            <a:rPr lang="ar-DZ" b="1" dirty="0" smtClean="0">
              <a:latin typeface="Sakkal Majalla" pitchFamily="2" charset="-78"/>
              <a:cs typeface="Sakkal Majalla" pitchFamily="2" charset="-78"/>
            </a:rPr>
            <a:t> في وضعية معطاة. وهي دائما مسيقة وخاضعة لتصورات الفرد حول الوضعية المفروضة عليه</a:t>
          </a:r>
          <a:endParaRPr lang="en-US" b="1" dirty="0">
            <a:latin typeface="Sakkal Majalla" pitchFamily="2" charset="-78"/>
            <a:cs typeface="Sakkal Majalla" pitchFamily="2" charset="-78"/>
          </a:endParaRPr>
        </a:p>
      </dgm:t>
    </dgm:pt>
    <dgm:pt modelId="{7F0B1F35-319D-4C9B-9DB9-763F8BCD448F}" type="parTrans" cxnId="{46C6AB1F-0684-4F65-97CE-0A05297F2A80}">
      <dgm:prSet/>
      <dgm:spPr/>
      <dgm:t>
        <a:bodyPr/>
        <a:lstStyle/>
        <a:p>
          <a:endParaRPr lang="en-US"/>
        </a:p>
      </dgm:t>
    </dgm:pt>
    <dgm:pt modelId="{486A4626-EA8F-45D7-85AC-DC4595198401}" type="sibTrans" cxnId="{46C6AB1F-0684-4F65-97CE-0A05297F2A80}">
      <dgm:prSet/>
      <dgm:spPr/>
      <dgm:t>
        <a:bodyPr/>
        <a:lstStyle/>
        <a:p>
          <a:endParaRPr lang="en-US"/>
        </a:p>
      </dgm:t>
    </dgm:pt>
    <dgm:pt modelId="{DD19A6BD-AB1F-4ACB-892D-35EC6F04A7C6}">
      <dgm:prSet phldrT="[Texte]"/>
      <dgm:spPr>
        <a:solidFill>
          <a:schemeClr val="accent6">
            <a:lumMod val="75000"/>
          </a:schemeClr>
        </a:solidFill>
      </dgm:spPr>
      <dgm:t>
        <a:bodyPr/>
        <a:lstStyle/>
        <a:p>
          <a:r>
            <a:rPr lang="ar-DZ" b="1" dirty="0" smtClean="0">
              <a:latin typeface="Sakkal Majalla" pitchFamily="2" charset="-78"/>
              <a:cs typeface="Sakkal Majalla" pitchFamily="2" charset="-78"/>
            </a:rPr>
            <a:t>أن تفترض الكفاءة أنّ النتائج لا تسمح فقط بمعالجة ناجحة للوضعية ،ولكن أن تكون هذه النتائج مقبولة اجتماعيا</a:t>
          </a:r>
          <a:endParaRPr lang="en-US" b="1" dirty="0">
            <a:latin typeface="Sakkal Majalla" pitchFamily="2" charset="-78"/>
            <a:cs typeface="Sakkal Majalla" pitchFamily="2" charset="-78"/>
          </a:endParaRPr>
        </a:p>
      </dgm:t>
    </dgm:pt>
    <dgm:pt modelId="{A153BBDC-7DC5-4CDB-B2C3-721E2652EE78}" type="parTrans" cxnId="{CCEC82E0-5C71-4254-91FE-1990F475FEBC}">
      <dgm:prSet/>
      <dgm:spPr/>
      <dgm:t>
        <a:bodyPr/>
        <a:lstStyle/>
        <a:p>
          <a:endParaRPr lang="en-US"/>
        </a:p>
      </dgm:t>
    </dgm:pt>
    <dgm:pt modelId="{A6392B94-38AA-4DBE-9EEB-F3BDAA2C8E69}" type="sibTrans" cxnId="{CCEC82E0-5C71-4254-91FE-1990F475FEBC}">
      <dgm:prSet/>
      <dgm:spPr/>
      <dgm:t>
        <a:bodyPr/>
        <a:lstStyle/>
        <a:p>
          <a:endParaRPr lang="en-US"/>
        </a:p>
      </dgm:t>
    </dgm:pt>
    <dgm:pt modelId="{0B7D6B78-541B-43E3-B89A-5488F385B3DA}" type="pres">
      <dgm:prSet presAssocID="{0696D350-66DC-4D69-8E26-5352DCB3D8E5}" presName="Name0" presStyleCnt="0">
        <dgm:presLayoutVars>
          <dgm:chPref val="1"/>
          <dgm:dir val="rev"/>
          <dgm:animOne val="branch"/>
          <dgm:animLvl val="lvl"/>
          <dgm:resizeHandles val="exact"/>
        </dgm:presLayoutVars>
      </dgm:prSet>
      <dgm:spPr/>
      <dgm:t>
        <a:bodyPr/>
        <a:lstStyle/>
        <a:p>
          <a:endParaRPr lang="en-US"/>
        </a:p>
      </dgm:t>
    </dgm:pt>
    <dgm:pt modelId="{B9642DD7-90B2-4414-93F8-60ACB4A416D0}" type="pres">
      <dgm:prSet presAssocID="{5063ADB4-1DF4-44AA-83D8-5BB488D50579}" presName="root1" presStyleCnt="0"/>
      <dgm:spPr/>
    </dgm:pt>
    <dgm:pt modelId="{A2ED6D34-A658-424D-8AE0-272EDA9611D8}" type="pres">
      <dgm:prSet presAssocID="{5063ADB4-1DF4-44AA-83D8-5BB488D50579}" presName="LevelOneTextNode" presStyleLbl="node0" presStyleIdx="0" presStyleCnt="1">
        <dgm:presLayoutVars>
          <dgm:chPref val="3"/>
        </dgm:presLayoutVars>
      </dgm:prSet>
      <dgm:spPr/>
      <dgm:t>
        <a:bodyPr/>
        <a:lstStyle/>
        <a:p>
          <a:endParaRPr lang="en-US"/>
        </a:p>
      </dgm:t>
    </dgm:pt>
    <dgm:pt modelId="{D6319755-5531-497C-9DCB-EF6145E732BA}" type="pres">
      <dgm:prSet presAssocID="{5063ADB4-1DF4-44AA-83D8-5BB488D50579}" presName="level2hierChild" presStyleCnt="0"/>
      <dgm:spPr/>
    </dgm:pt>
    <dgm:pt modelId="{9691A1E5-4403-4CD4-8FD7-9F8677DDDA66}" type="pres">
      <dgm:prSet presAssocID="{019C1CC6-D84B-4344-92FC-AE222EB4A2D3}" presName="conn2-1" presStyleLbl="parChTrans1D2" presStyleIdx="0" presStyleCnt="3"/>
      <dgm:spPr/>
      <dgm:t>
        <a:bodyPr/>
        <a:lstStyle/>
        <a:p>
          <a:endParaRPr lang="en-US"/>
        </a:p>
      </dgm:t>
    </dgm:pt>
    <dgm:pt modelId="{9B680D56-C5A3-40F1-9AA8-4702656C0A7A}" type="pres">
      <dgm:prSet presAssocID="{019C1CC6-D84B-4344-92FC-AE222EB4A2D3}" presName="connTx" presStyleLbl="parChTrans1D2" presStyleIdx="0" presStyleCnt="3"/>
      <dgm:spPr/>
      <dgm:t>
        <a:bodyPr/>
        <a:lstStyle/>
        <a:p>
          <a:endParaRPr lang="en-US"/>
        </a:p>
      </dgm:t>
    </dgm:pt>
    <dgm:pt modelId="{D0DA29D2-7BBE-4595-870E-7326B72774CA}" type="pres">
      <dgm:prSet presAssocID="{AC66268E-0CC2-4643-A4AF-712E25F15909}" presName="root2" presStyleCnt="0"/>
      <dgm:spPr/>
    </dgm:pt>
    <dgm:pt modelId="{EFC30450-E45A-4918-BE83-6796145EF8BB}" type="pres">
      <dgm:prSet presAssocID="{AC66268E-0CC2-4643-A4AF-712E25F15909}" presName="LevelTwoTextNode" presStyleLbl="node2" presStyleIdx="0" presStyleCnt="3" custScaleX="230337" custScaleY="152432">
        <dgm:presLayoutVars>
          <dgm:chPref val="3"/>
        </dgm:presLayoutVars>
      </dgm:prSet>
      <dgm:spPr/>
      <dgm:t>
        <a:bodyPr/>
        <a:lstStyle/>
        <a:p>
          <a:endParaRPr lang="en-US"/>
        </a:p>
      </dgm:t>
    </dgm:pt>
    <dgm:pt modelId="{21EC53AA-FC30-47D9-B37A-E7CCF0F8EBF1}" type="pres">
      <dgm:prSet presAssocID="{AC66268E-0CC2-4643-A4AF-712E25F15909}" presName="level3hierChild" presStyleCnt="0"/>
      <dgm:spPr/>
    </dgm:pt>
    <dgm:pt modelId="{97F002A8-7CB9-4319-A77F-889BB7DEB83A}" type="pres">
      <dgm:prSet presAssocID="{7F0B1F35-319D-4C9B-9DB9-763F8BCD448F}" presName="conn2-1" presStyleLbl="parChTrans1D2" presStyleIdx="1" presStyleCnt="3"/>
      <dgm:spPr/>
      <dgm:t>
        <a:bodyPr/>
        <a:lstStyle/>
        <a:p>
          <a:endParaRPr lang="en-US"/>
        </a:p>
      </dgm:t>
    </dgm:pt>
    <dgm:pt modelId="{C9B1616B-2D89-4823-8811-897224A8E918}" type="pres">
      <dgm:prSet presAssocID="{7F0B1F35-319D-4C9B-9DB9-763F8BCD448F}" presName="connTx" presStyleLbl="parChTrans1D2" presStyleIdx="1" presStyleCnt="3"/>
      <dgm:spPr/>
      <dgm:t>
        <a:bodyPr/>
        <a:lstStyle/>
        <a:p>
          <a:endParaRPr lang="en-US"/>
        </a:p>
      </dgm:t>
    </dgm:pt>
    <dgm:pt modelId="{C941DE48-DEFF-4393-8828-EC57E2CABFBC}" type="pres">
      <dgm:prSet presAssocID="{E52D0509-9686-4E22-8833-5609D11105B7}" presName="root2" presStyleCnt="0"/>
      <dgm:spPr/>
    </dgm:pt>
    <dgm:pt modelId="{3BE3D6E0-1F1B-42CD-94F5-C00A7DC44615}" type="pres">
      <dgm:prSet presAssocID="{E52D0509-9686-4E22-8833-5609D11105B7}" presName="LevelTwoTextNode" presStyleLbl="node2" presStyleIdx="1" presStyleCnt="3" custScaleX="230337" custScaleY="136665">
        <dgm:presLayoutVars>
          <dgm:chPref val="3"/>
        </dgm:presLayoutVars>
      </dgm:prSet>
      <dgm:spPr/>
      <dgm:t>
        <a:bodyPr/>
        <a:lstStyle/>
        <a:p>
          <a:endParaRPr lang="en-US"/>
        </a:p>
      </dgm:t>
    </dgm:pt>
    <dgm:pt modelId="{852DB657-99A7-4193-B24B-94BD3E2B9975}" type="pres">
      <dgm:prSet presAssocID="{E52D0509-9686-4E22-8833-5609D11105B7}" presName="level3hierChild" presStyleCnt="0"/>
      <dgm:spPr/>
    </dgm:pt>
    <dgm:pt modelId="{4B9F0079-A693-4407-9088-872444E0E37A}" type="pres">
      <dgm:prSet presAssocID="{A153BBDC-7DC5-4CDB-B2C3-721E2652EE78}" presName="conn2-1" presStyleLbl="parChTrans1D2" presStyleIdx="2" presStyleCnt="3"/>
      <dgm:spPr/>
      <dgm:t>
        <a:bodyPr/>
        <a:lstStyle/>
        <a:p>
          <a:endParaRPr lang="en-US"/>
        </a:p>
      </dgm:t>
    </dgm:pt>
    <dgm:pt modelId="{B3678817-4CC9-4302-8C47-A7C9929CF9BB}" type="pres">
      <dgm:prSet presAssocID="{A153BBDC-7DC5-4CDB-B2C3-721E2652EE78}" presName="connTx" presStyleLbl="parChTrans1D2" presStyleIdx="2" presStyleCnt="3"/>
      <dgm:spPr/>
      <dgm:t>
        <a:bodyPr/>
        <a:lstStyle/>
        <a:p>
          <a:endParaRPr lang="en-US"/>
        </a:p>
      </dgm:t>
    </dgm:pt>
    <dgm:pt modelId="{439B014F-09C0-4B97-BB8A-ABA9DA4A1EFC}" type="pres">
      <dgm:prSet presAssocID="{DD19A6BD-AB1F-4ACB-892D-35EC6F04A7C6}" presName="root2" presStyleCnt="0"/>
      <dgm:spPr/>
    </dgm:pt>
    <dgm:pt modelId="{6CC81848-DD5B-4506-B1FA-D6A5577CBF51}" type="pres">
      <dgm:prSet presAssocID="{DD19A6BD-AB1F-4ACB-892D-35EC6F04A7C6}" presName="LevelTwoTextNode" presStyleLbl="node2" presStyleIdx="2" presStyleCnt="3" custScaleX="227920" custScaleY="146080">
        <dgm:presLayoutVars>
          <dgm:chPref val="3"/>
        </dgm:presLayoutVars>
      </dgm:prSet>
      <dgm:spPr/>
      <dgm:t>
        <a:bodyPr/>
        <a:lstStyle/>
        <a:p>
          <a:endParaRPr lang="en-US"/>
        </a:p>
      </dgm:t>
    </dgm:pt>
    <dgm:pt modelId="{D77BF558-DB02-4437-9B43-2E46886C9C9D}" type="pres">
      <dgm:prSet presAssocID="{DD19A6BD-AB1F-4ACB-892D-35EC6F04A7C6}" presName="level3hierChild" presStyleCnt="0"/>
      <dgm:spPr/>
    </dgm:pt>
  </dgm:ptLst>
  <dgm:cxnLst>
    <dgm:cxn modelId="{3A9DD256-BAB7-455E-AE9C-5B05CA8EE2B3}" type="presOf" srcId="{AC66268E-0CC2-4643-A4AF-712E25F15909}" destId="{EFC30450-E45A-4918-BE83-6796145EF8BB}" srcOrd="0" destOrd="0" presId="urn:microsoft.com/office/officeart/2008/layout/HorizontalMultiLevelHierarchy"/>
    <dgm:cxn modelId="{1BB59B41-1047-4236-98C9-6724B1186C5D}" type="presOf" srcId="{E52D0509-9686-4E22-8833-5609D11105B7}" destId="{3BE3D6E0-1F1B-42CD-94F5-C00A7DC44615}" srcOrd="0" destOrd="0" presId="urn:microsoft.com/office/officeart/2008/layout/HorizontalMultiLevelHierarchy"/>
    <dgm:cxn modelId="{CCEC82E0-5C71-4254-91FE-1990F475FEBC}" srcId="{5063ADB4-1DF4-44AA-83D8-5BB488D50579}" destId="{DD19A6BD-AB1F-4ACB-892D-35EC6F04A7C6}" srcOrd="2" destOrd="0" parTransId="{A153BBDC-7DC5-4CDB-B2C3-721E2652EE78}" sibTransId="{A6392B94-38AA-4DBE-9EEB-F3BDAA2C8E69}"/>
    <dgm:cxn modelId="{46C6AB1F-0684-4F65-97CE-0A05297F2A80}" srcId="{5063ADB4-1DF4-44AA-83D8-5BB488D50579}" destId="{E52D0509-9686-4E22-8833-5609D11105B7}" srcOrd="1" destOrd="0" parTransId="{7F0B1F35-319D-4C9B-9DB9-763F8BCD448F}" sibTransId="{486A4626-EA8F-45D7-85AC-DC4595198401}"/>
    <dgm:cxn modelId="{03CA6924-40E9-4C88-97BC-DAFDD0B7F8DD}" type="presOf" srcId="{A153BBDC-7DC5-4CDB-B2C3-721E2652EE78}" destId="{B3678817-4CC9-4302-8C47-A7C9929CF9BB}" srcOrd="1" destOrd="0" presId="urn:microsoft.com/office/officeart/2008/layout/HorizontalMultiLevelHierarchy"/>
    <dgm:cxn modelId="{AF05AE66-D75C-47CA-949E-363F05580364}" type="presOf" srcId="{7F0B1F35-319D-4C9B-9DB9-763F8BCD448F}" destId="{C9B1616B-2D89-4823-8811-897224A8E918}" srcOrd="1" destOrd="0" presId="urn:microsoft.com/office/officeart/2008/layout/HorizontalMultiLevelHierarchy"/>
    <dgm:cxn modelId="{187D4FA2-A0F6-477C-A5FC-119C1ABC7185}" type="presOf" srcId="{5063ADB4-1DF4-44AA-83D8-5BB488D50579}" destId="{A2ED6D34-A658-424D-8AE0-272EDA9611D8}" srcOrd="0" destOrd="0" presId="urn:microsoft.com/office/officeart/2008/layout/HorizontalMultiLevelHierarchy"/>
    <dgm:cxn modelId="{B0545B97-1D6E-44BA-BCBE-3B2BA910F306}" type="presOf" srcId="{019C1CC6-D84B-4344-92FC-AE222EB4A2D3}" destId="{9B680D56-C5A3-40F1-9AA8-4702656C0A7A}" srcOrd="1" destOrd="0" presId="urn:microsoft.com/office/officeart/2008/layout/HorizontalMultiLevelHierarchy"/>
    <dgm:cxn modelId="{B2434B77-D006-4D19-A48F-D92F94DF7A6E}" srcId="{5063ADB4-1DF4-44AA-83D8-5BB488D50579}" destId="{AC66268E-0CC2-4643-A4AF-712E25F15909}" srcOrd="0" destOrd="0" parTransId="{019C1CC6-D84B-4344-92FC-AE222EB4A2D3}" sibTransId="{DF534814-8F4D-420F-9699-BF8DCF86A123}"/>
    <dgm:cxn modelId="{695A1C52-7C6B-48CD-A133-51DE858D6473}" srcId="{0696D350-66DC-4D69-8E26-5352DCB3D8E5}" destId="{5063ADB4-1DF4-44AA-83D8-5BB488D50579}" srcOrd="0" destOrd="0" parTransId="{5EA29549-5717-4F41-9E73-0289F6CC42FC}" sibTransId="{948D452F-FC6C-4807-B04E-33C6372BD451}"/>
    <dgm:cxn modelId="{E8B62134-9E4B-4FE3-B197-201EE5EF7218}" type="presOf" srcId="{019C1CC6-D84B-4344-92FC-AE222EB4A2D3}" destId="{9691A1E5-4403-4CD4-8FD7-9F8677DDDA66}" srcOrd="0" destOrd="0" presId="urn:microsoft.com/office/officeart/2008/layout/HorizontalMultiLevelHierarchy"/>
    <dgm:cxn modelId="{3F3E1E4E-5572-4A46-B216-236F8DAA6736}" type="presOf" srcId="{7F0B1F35-319D-4C9B-9DB9-763F8BCD448F}" destId="{97F002A8-7CB9-4319-A77F-889BB7DEB83A}" srcOrd="0" destOrd="0" presId="urn:microsoft.com/office/officeart/2008/layout/HorizontalMultiLevelHierarchy"/>
    <dgm:cxn modelId="{F8D0E152-DA38-4FE5-945D-F106CD1946CA}" type="presOf" srcId="{DD19A6BD-AB1F-4ACB-892D-35EC6F04A7C6}" destId="{6CC81848-DD5B-4506-B1FA-D6A5577CBF51}" srcOrd="0" destOrd="0" presId="urn:microsoft.com/office/officeart/2008/layout/HorizontalMultiLevelHierarchy"/>
    <dgm:cxn modelId="{D86A5CE6-6DB1-4ED7-BF48-2C5EBF45EF80}" type="presOf" srcId="{A153BBDC-7DC5-4CDB-B2C3-721E2652EE78}" destId="{4B9F0079-A693-4407-9088-872444E0E37A}" srcOrd="0" destOrd="0" presId="urn:microsoft.com/office/officeart/2008/layout/HorizontalMultiLevelHierarchy"/>
    <dgm:cxn modelId="{E3593C73-A6DA-4D54-81D0-C9741AEF6AB0}" type="presOf" srcId="{0696D350-66DC-4D69-8E26-5352DCB3D8E5}" destId="{0B7D6B78-541B-43E3-B89A-5488F385B3DA}" srcOrd="0" destOrd="0" presId="urn:microsoft.com/office/officeart/2008/layout/HorizontalMultiLevelHierarchy"/>
    <dgm:cxn modelId="{8E3DEB31-1A57-43F1-83F2-D684FECC2236}" type="presParOf" srcId="{0B7D6B78-541B-43E3-B89A-5488F385B3DA}" destId="{B9642DD7-90B2-4414-93F8-60ACB4A416D0}" srcOrd="0" destOrd="0" presId="urn:microsoft.com/office/officeart/2008/layout/HorizontalMultiLevelHierarchy"/>
    <dgm:cxn modelId="{EEC1CFFD-739A-4DAA-B31A-A51F9A886934}" type="presParOf" srcId="{B9642DD7-90B2-4414-93F8-60ACB4A416D0}" destId="{A2ED6D34-A658-424D-8AE0-272EDA9611D8}" srcOrd="0" destOrd="0" presId="urn:microsoft.com/office/officeart/2008/layout/HorizontalMultiLevelHierarchy"/>
    <dgm:cxn modelId="{CC395895-EEE6-4262-A25C-C35A3FE85D96}" type="presParOf" srcId="{B9642DD7-90B2-4414-93F8-60ACB4A416D0}" destId="{D6319755-5531-497C-9DCB-EF6145E732BA}" srcOrd="1" destOrd="0" presId="urn:microsoft.com/office/officeart/2008/layout/HorizontalMultiLevelHierarchy"/>
    <dgm:cxn modelId="{E6E840F7-7B69-4385-9E07-4A1BB1273933}" type="presParOf" srcId="{D6319755-5531-497C-9DCB-EF6145E732BA}" destId="{9691A1E5-4403-4CD4-8FD7-9F8677DDDA66}" srcOrd="0" destOrd="0" presId="urn:microsoft.com/office/officeart/2008/layout/HorizontalMultiLevelHierarchy"/>
    <dgm:cxn modelId="{2A0B8EEF-781E-48BD-9804-6E14A1106A42}" type="presParOf" srcId="{9691A1E5-4403-4CD4-8FD7-9F8677DDDA66}" destId="{9B680D56-C5A3-40F1-9AA8-4702656C0A7A}" srcOrd="0" destOrd="0" presId="urn:microsoft.com/office/officeart/2008/layout/HorizontalMultiLevelHierarchy"/>
    <dgm:cxn modelId="{6A0F8BAA-6E00-4FBF-AAC9-39163B4BDFBE}" type="presParOf" srcId="{D6319755-5531-497C-9DCB-EF6145E732BA}" destId="{D0DA29D2-7BBE-4595-870E-7326B72774CA}" srcOrd="1" destOrd="0" presId="urn:microsoft.com/office/officeart/2008/layout/HorizontalMultiLevelHierarchy"/>
    <dgm:cxn modelId="{AA42823F-F653-4DD4-A508-C7D3E4EFC9FE}" type="presParOf" srcId="{D0DA29D2-7BBE-4595-870E-7326B72774CA}" destId="{EFC30450-E45A-4918-BE83-6796145EF8BB}" srcOrd="0" destOrd="0" presId="urn:microsoft.com/office/officeart/2008/layout/HorizontalMultiLevelHierarchy"/>
    <dgm:cxn modelId="{1B815297-76C8-484F-BC6A-5A3800F7B16C}" type="presParOf" srcId="{D0DA29D2-7BBE-4595-870E-7326B72774CA}" destId="{21EC53AA-FC30-47D9-B37A-E7CCF0F8EBF1}" srcOrd="1" destOrd="0" presId="urn:microsoft.com/office/officeart/2008/layout/HorizontalMultiLevelHierarchy"/>
    <dgm:cxn modelId="{651430A1-8817-40E4-8194-BA45D44EB00F}" type="presParOf" srcId="{D6319755-5531-497C-9DCB-EF6145E732BA}" destId="{97F002A8-7CB9-4319-A77F-889BB7DEB83A}" srcOrd="2" destOrd="0" presId="urn:microsoft.com/office/officeart/2008/layout/HorizontalMultiLevelHierarchy"/>
    <dgm:cxn modelId="{4FBE9B28-1CEF-4BC9-B011-02B3FEB62D12}" type="presParOf" srcId="{97F002A8-7CB9-4319-A77F-889BB7DEB83A}" destId="{C9B1616B-2D89-4823-8811-897224A8E918}" srcOrd="0" destOrd="0" presId="urn:microsoft.com/office/officeart/2008/layout/HorizontalMultiLevelHierarchy"/>
    <dgm:cxn modelId="{F5159E93-977F-4DED-A1CB-7215EE011C0A}" type="presParOf" srcId="{D6319755-5531-497C-9DCB-EF6145E732BA}" destId="{C941DE48-DEFF-4393-8828-EC57E2CABFBC}" srcOrd="3" destOrd="0" presId="urn:microsoft.com/office/officeart/2008/layout/HorizontalMultiLevelHierarchy"/>
    <dgm:cxn modelId="{3C4AC03F-261B-46CB-B37C-22204FBC3B93}" type="presParOf" srcId="{C941DE48-DEFF-4393-8828-EC57E2CABFBC}" destId="{3BE3D6E0-1F1B-42CD-94F5-C00A7DC44615}" srcOrd="0" destOrd="0" presId="urn:microsoft.com/office/officeart/2008/layout/HorizontalMultiLevelHierarchy"/>
    <dgm:cxn modelId="{04994BB3-2ECA-420D-B546-AD29D2B5B310}" type="presParOf" srcId="{C941DE48-DEFF-4393-8828-EC57E2CABFBC}" destId="{852DB657-99A7-4193-B24B-94BD3E2B9975}" srcOrd="1" destOrd="0" presId="urn:microsoft.com/office/officeart/2008/layout/HorizontalMultiLevelHierarchy"/>
    <dgm:cxn modelId="{1BCA0E8D-F40C-4677-9609-5245060F638B}" type="presParOf" srcId="{D6319755-5531-497C-9DCB-EF6145E732BA}" destId="{4B9F0079-A693-4407-9088-872444E0E37A}" srcOrd="4" destOrd="0" presId="urn:microsoft.com/office/officeart/2008/layout/HorizontalMultiLevelHierarchy"/>
    <dgm:cxn modelId="{BA6353E6-EAC8-4FCF-91A9-E21E4C18DF1B}" type="presParOf" srcId="{4B9F0079-A693-4407-9088-872444E0E37A}" destId="{B3678817-4CC9-4302-8C47-A7C9929CF9BB}" srcOrd="0" destOrd="0" presId="urn:microsoft.com/office/officeart/2008/layout/HorizontalMultiLevelHierarchy"/>
    <dgm:cxn modelId="{712F7773-FACC-4EB2-B8D5-F1D101C4AB2E}" type="presParOf" srcId="{D6319755-5531-497C-9DCB-EF6145E732BA}" destId="{439B014F-09C0-4B97-BB8A-ABA9DA4A1EFC}" srcOrd="5" destOrd="0" presId="urn:microsoft.com/office/officeart/2008/layout/HorizontalMultiLevelHierarchy"/>
    <dgm:cxn modelId="{C3FCC686-1C20-401C-AC8B-900743F18DF2}" type="presParOf" srcId="{439B014F-09C0-4B97-BB8A-ABA9DA4A1EFC}" destId="{6CC81848-DD5B-4506-B1FA-D6A5577CBF51}" srcOrd="0" destOrd="0" presId="urn:microsoft.com/office/officeart/2008/layout/HorizontalMultiLevelHierarchy"/>
    <dgm:cxn modelId="{2799DDC5-9D31-4408-B1F9-E8229E699D94}" type="presParOf" srcId="{439B014F-09C0-4B97-BB8A-ABA9DA4A1EFC}" destId="{D77BF558-DB02-4437-9B43-2E46886C9C9D}"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EECB88-9820-4D44-B804-85AF9B0397E1}" type="doc">
      <dgm:prSet loTypeId="urn:microsoft.com/office/officeart/2005/8/layout/process1" loCatId="process" qsTypeId="urn:microsoft.com/office/officeart/2005/8/quickstyle/simple1" qsCatId="simple" csTypeId="urn:microsoft.com/office/officeart/2005/8/colors/accent1_2" csCatId="accent1" phldr="1"/>
      <dgm:spPr/>
    </dgm:pt>
    <dgm:pt modelId="{35CCECF6-DFEF-41E7-B387-1DBE5AA5D4B2}">
      <dgm:prSet phldrT="[Texte]"/>
      <dgm:spPr/>
      <dgm:t>
        <a:bodyPr/>
        <a:lstStyle/>
        <a:p>
          <a:r>
            <a:rPr lang="ar-DZ" dirty="0" smtClean="0">
              <a:latin typeface="Sakkal Majalla" pitchFamily="2" charset="-78"/>
              <a:cs typeface="Sakkal Majalla" pitchFamily="2" charset="-78"/>
            </a:rPr>
            <a:t>تعلّم</a:t>
          </a:r>
          <a:endParaRPr lang="en-US" dirty="0">
            <a:latin typeface="Sakkal Majalla" pitchFamily="2" charset="-78"/>
            <a:cs typeface="Sakkal Majalla" pitchFamily="2" charset="-78"/>
          </a:endParaRPr>
        </a:p>
      </dgm:t>
    </dgm:pt>
    <dgm:pt modelId="{53EE99EF-5828-4DFA-B52E-F539343008C3}" type="parTrans" cxnId="{21BB992E-3BAD-40B5-8A18-EFBD90FDA093}">
      <dgm:prSet/>
      <dgm:spPr/>
      <dgm:t>
        <a:bodyPr/>
        <a:lstStyle/>
        <a:p>
          <a:endParaRPr lang="en-US"/>
        </a:p>
      </dgm:t>
    </dgm:pt>
    <dgm:pt modelId="{DBEF0662-615C-4221-8A34-3838D3A92E31}" type="sibTrans" cxnId="{21BB992E-3BAD-40B5-8A18-EFBD90FDA093}">
      <dgm:prSet/>
      <dgm:spPr/>
      <dgm:t>
        <a:bodyPr/>
        <a:lstStyle/>
        <a:p>
          <a:endParaRPr lang="en-US"/>
        </a:p>
      </dgm:t>
    </dgm:pt>
    <dgm:pt modelId="{905ADCE9-C655-407F-84F6-B677DD6DDA66}">
      <dgm:prSet phldrT="[Texte]"/>
      <dgm:spPr/>
      <dgm:t>
        <a:bodyPr/>
        <a:lstStyle/>
        <a:p>
          <a:r>
            <a:rPr lang="ar-DZ" dirty="0" smtClean="0">
              <a:latin typeface="Sakkal Majalla" pitchFamily="2" charset="-78"/>
              <a:cs typeface="Sakkal Majalla" pitchFamily="2" charset="-78"/>
            </a:rPr>
            <a:t>إدماج</a:t>
          </a:r>
          <a:endParaRPr lang="en-US" dirty="0">
            <a:latin typeface="Sakkal Majalla" pitchFamily="2" charset="-78"/>
            <a:cs typeface="Sakkal Majalla" pitchFamily="2" charset="-78"/>
          </a:endParaRPr>
        </a:p>
      </dgm:t>
    </dgm:pt>
    <dgm:pt modelId="{FCCE1CCD-610D-4DA5-B366-BB1C63170AD4}" type="parTrans" cxnId="{C8F01EC3-BE22-4CE2-A8B0-3FF012BB579A}">
      <dgm:prSet/>
      <dgm:spPr/>
      <dgm:t>
        <a:bodyPr/>
        <a:lstStyle/>
        <a:p>
          <a:endParaRPr lang="en-US"/>
        </a:p>
      </dgm:t>
    </dgm:pt>
    <dgm:pt modelId="{3F261313-7B69-4DB5-82F7-B5C34C7F292A}" type="sibTrans" cxnId="{C8F01EC3-BE22-4CE2-A8B0-3FF012BB579A}">
      <dgm:prSet/>
      <dgm:spPr/>
      <dgm:t>
        <a:bodyPr/>
        <a:lstStyle/>
        <a:p>
          <a:endParaRPr lang="en-US"/>
        </a:p>
      </dgm:t>
    </dgm:pt>
    <dgm:pt modelId="{420F1E85-2B4B-4C78-903F-7937022F3B55}">
      <dgm:prSet phldrT="[Texte]"/>
      <dgm:spPr/>
      <dgm:t>
        <a:bodyPr/>
        <a:lstStyle/>
        <a:p>
          <a:r>
            <a:rPr lang="ar-DZ" dirty="0" smtClean="0">
              <a:latin typeface="Sakkal Majalla" pitchFamily="2" charset="-78"/>
              <a:cs typeface="Sakkal Majalla" pitchFamily="2" charset="-78"/>
            </a:rPr>
            <a:t>تقويم</a:t>
          </a:r>
          <a:endParaRPr lang="en-US" dirty="0">
            <a:latin typeface="Sakkal Majalla" pitchFamily="2" charset="-78"/>
            <a:cs typeface="Sakkal Majalla" pitchFamily="2" charset="-78"/>
          </a:endParaRPr>
        </a:p>
      </dgm:t>
    </dgm:pt>
    <dgm:pt modelId="{E9E35302-FA23-4ABB-A92D-E4A369E93E9B}" type="parTrans" cxnId="{FB070C9C-B5C0-4280-96FB-A27BACE0593D}">
      <dgm:prSet/>
      <dgm:spPr/>
      <dgm:t>
        <a:bodyPr/>
        <a:lstStyle/>
        <a:p>
          <a:endParaRPr lang="en-US"/>
        </a:p>
      </dgm:t>
    </dgm:pt>
    <dgm:pt modelId="{6594337D-A336-4BF1-A9B0-16070298EBDA}" type="sibTrans" cxnId="{FB070C9C-B5C0-4280-96FB-A27BACE0593D}">
      <dgm:prSet/>
      <dgm:spPr/>
      <dgm:t>
        <a:bodyPr/>
        <a:lstStyle/>
        <a:p>
          <a:endParaRPr lang="en-US"/>
        </a:p>
      </dgm:t>
    </dgm:pt>
    <dgm:pt modelId="{D7E3E26F-2465-4F6C-90D0-1BA10ADA7092}" type="pres">
      <dgm:prSet presAssocID="{72EECB88-9820-4D44-B804-85AF9B0397E1}" presName="Name0" presStyleCnt="0">
        <dgm:presLayoutVars>
          <dgm:dir val="rev"/>
          <dgm:resizeHandles val="exact"/>
        </dgm:presLayoutVars>
      </dgm:prSet>
      <dgm:spPr/>
    </dgm:pt>
    <dgm:pt modelId="{2EAB33F0-DF88-48F9-881C-5D9560122FD8}" type="pres">
      <dgm:prSet presAssocID="{35CCECF6-DFEF-41E7-B387-1DBE5AA5D4B2}" presName="node" presStyleLbl="node1" presStyleIdx="0" presStyleCnt="3" custScaleY="79306">
        <dgm:presLayoutVars>
          <dgm:bulletEnabled val="1"/>
        </dgm:presLayoutVars>
      </dgm:prSet>
      <dgm:spPr/>
      <dgm:t>
        <a:bodyPr/>
        <a:lstStyle/>
        <a:p>
          <a:endParaRPr lang="en-US"/>
        </a:p>
      </dgm:t>
    </dgm:pt>
    <dgm:pt modelId="{68DD87F3-708F-4140-AD4F-A8DD6520D53D}" type="pres">
      <dgm:prSet presAssocID="{DBEF0662-615C-4221-8A34-3838D3A92E31}" presName="sibTrans" presStyleLbl="sibTrans2D1" presStyleIdx="0" presStyleCnt="2"/>
      <dgm:spPr/>
      <dgm:t>
        <a:bodyPr/>
        <a:lstStyle/>
        <a:p>
          <a:endParaRPr lang="en-US"/>
        </a:p>
      </dgm:t>
    </dgm:pt>
    <dgm:pt modelId="{F9720516-546B-4599-B92F-CEFF8AC418FF}" type="pres">
      <dgm:prSet presAssocID="{DBEF0662-615C-4221-8A34-3838D3A92E31}" presName="connectorText" presStyleLbl="sibTrans2D1" presStyleIdx="0" presStyleCnt="2"/>
      <dgm:spPr/>
      <dgm:t>
        <a:bodyPr/>
        <a:lstStyle/>
        <a:p>
          <a:endParaRPr lang="en-US"/>
        </a:p>
      </dgm:t>
    </dgm:pt>
    <dgm:pt modelId="{262178DE-507D-4D4C-A0F7-4ED1281E0C78}" type="pres">
      <dgm:prSet presAssocID="{905ADCE9-C655-407F-84F6-B677DD6DDA66}" presName="node" presStyleLbl="node1" presStyleIdx="1" presStyleCnt="3" custScaleY="79306">
        <dgm:presLayoutVars>
          <dgm:bulletEnabled val="1"/>
        </dgm:presLayoutVars>
      </dgm:prSet>
      <dgm:spPr/>
      <dgm:t>
        <a:bodyPr/>
        <a:lstStyle/>
        <a:p>
          <a:endParaRPr lang="en-US"/>
        </a:p>
      </dgm:t>
    </dgm:pt>
    <dgm:pt modelId="{ED61F638-0847-4E5E-BE77-3418F8F8A7FF}" type="pres">
      <dgm:prSet presAssocID="{3F261313-7B69-4DB5-82F7-B5C34C7F292A}" presName="sibTrans" presStyleLbl="sibTrans2D1" presStyleIdx="1" presStyleCnt="2"/>
      <dgm:spPr/>
      <dgm:t>
        <a:bodyPr/>
        <a:lstStyle/>
        <a:p>
          <a:endParaRPr lang="en-US"/>
        </a:p>
      </dgm:t>
    </dgm:pt>
    <dgm:pt modelId="{1EADF3F1-26AF-40BE-870E-8806BFC1D79A}" type="pres">
      <dgm:prSet presAssocID="{3F261313-7B69-4DB5-82F7-B5C34C7F292A}" presName="connectorText" presStyleLbl="sibTrans2D1" presStyleIdx="1" presStyleCnt="2"/>
      <dgm:spPr/>
      <dgm:t>
        <a:bodyPr/>
        <a:lstStyle/>
        <a:p>
          <a:endParaRPr lang="en-US"/>
        </a:p>
      </dgm:t>
    </dgm:pt>
    <dgm:pt modelId="{867A4EF6-9ACD-4F05-B162-840DD77B6474}" type="pres">
      <dgm:prSet presAssocID="{420F1E85-2B4B-4C78-903F-7937022F3B55}" presName="node" presStyleLbl="node1" presStyleIdx="2" presStyleCnt="3" custScaleY="79306">
        <dgm:presLayoutVars>
          <dgm:bulletEnabled val="1"/>
        </dgm:presLayoutVars>
      </dgm:prSet>
      <dgm:spPr/>
      <dgm:t>
        <a:bodyPr/>
        <a:lstStyle/>
        <a:p>
          <a:endParaRPr lang="en-US"/>
        </a:p>
      </dgm:t>
    </dgm:pt>
  </dgm:ptLst>
  <dgm:cxnLst>
    <dgm:cxn modelId="{EDC14F1A-149E-4E8F-96F8-7F35771F42F7}" type="presOf" srcId="{72EECB88-9820-4D44-B804-85AF9B0397E1}" destId="{D7E3E26F-2465-4F6C-90D0-1BA10ADA7092}" srcOrd="0" destOrd="0" presId="urn:microsoft.com/office/officeart/2005/8/layout/process1"/>
    <dgm:cxn modelId="{A8A71FA5-B107-4B37-ADC3-9EC1FA35323A}" type="presOf" srcId="{DBEF0662-615C-4221-8A34-3838D3A92E31}" destId="{68DD87F3-708F-4140-AD4F-A8DD6520D53D}" srcOrd="0" destOrd="0" presId="urn:microsoft.com/office/officeart/2005/8/layout/process1"/>
    <dgm:cxn modelId="{21BB992E-3BAD-40B5-8A18-EFBD90FDA093}" srcId="{72EECB88-9820-4D44-B804-85AF9B0397E1}" destId="{35CCECF6-DFEF-41E7-B387-1DBE5AA5D4B2}" srcOrd="0" destOrd="0" parTransId="{53EE99EF-5828-4DFA-B52E-F539343008C3}" sibTransId="{DBEF0662-615C-4221-8A34-3838D3A92E31}"/>
    <dgm:cxn modelId="{D084954E-6D19-48DA-8C9A-955FE838D1AC}" type="presOf" srcId="{3F261313-7B69-4DB5-82F7-B5C34C7F292A}" destId="{ED61F638-0847-4E5E-BE77-3418F8F8A7FF}" srcOrd="0" destOrd="0" presId="urn:microsoft.com/office/officeart/2005/8/layout/process1"/>
    <dgm:cxn modelId="{6A8A2259-B558-4928-B284-061DE18BFB2F}" type="presOf" srcId="{DBEF0662-615C-4221-8A34-3838D3A92E31}" destId="{F9720516-546B-4599-B92F-CEFF8AC418FF}" srcOrd="1" destOrd="0" presId="urn:microsoft.com/office/officeart/2005/8/layout/process1"/>
    <dgm:cxn modelId="{FDEFC947-9318-4CFD-BAA2-74AD2EFCC89B}" type="presOf" srcId="{905ADCE9-C655-407F-84F6-B677DD6DDA66}" destId="{262178DE-507D-4D4C-A0F7-4ED1281E0C78}" srcOrd="0" destOrd="0" presId="urn:microsoft.com/office/officeart/2005/8/layout/process1"/>
    <dgm:cxn modelId="{C8F01EC3-BE22-4CE2-A8B0-3FF012BB579A}" srcId="{72EECB88-9820-4D44-B804-85AF9B0397E1}" destId="{905ADCE9-C655-407F-84F6-B677DD6DDA66}" srcOrd="1" destOrd="0" parTransId="{FCCE1CCD-610D-4DA5-B366-BB1C63170AD4}" sibTransId="{3F261313-7B69-4DB5-82F7-B5C34C7F292A}"/>
    <dgm:cxn modelId="{FB070C9C-B5C0-4280-96FB-A27BACE0593D}" srcId="{72EECB88-9820-4D44-B804-85AF9B0397E1}" destId="{420F1E85-2B4B-4C78-903F-7937022F3B55}" srcOrd="2" destOrd="0" parTransId="{E9E35302-FA23-4ABB-A92D-E4A369E93E9B}" sibTransId="{6594337D-A336-4BF1-A9B0-16070298EBDA}"/>
    <dgm:cxn modelId="{7037ABF0-A5ED-4CB8-AAA4-C57145F97AC1}" type="presOf" srcId="{420F1E85-2B4B-4C78-903F-7937022F3B55}" destId="{867A4EF6-9ACD-4F05-B162-840DD77B6474}" srcOrd="0" destOrd="0" presId="urn:microsoft.com/office/officeart/2005/8/layout/process1"/>
    <dgm:cxn modelId="{C89C82DD-874E-41BC-AA71-AEB23547158C}" type="presOf" srcId="{3F261313-7B69-4DB5-82F7-B5C34C7F292A}" destId="{1EADF3F1-26AF-40BE-870E-8806BFC1D79A}" srcOrd="1" destOrd="0" presId="urn:microsoft.com/office/officeart/2005/8/layout/process1"/>
    <dgm:cxn modelId="{9703A4D4-481F-4738-836D-BCA7D368D6AC}" type="presOf" srcId="{35CCECF6-DFEF-41E7-B387-1DBE5AA5D4B2}" destId="{2EAB33F0-DF88-48F9-881C-5D9560122FD8}" srcOrd="0" destOrd="0" presId="urn:microsoft.com/office/officeart/2005/8/layout/process1"/>
    <dgm:cxn modelId="{333F9D64-2193-412C-BEBF-3279A9552115}" type="presParOf" srcId="{D7E3E26F-2465-4F6C-90D0-1BA10ADA7092}" destId="{2EAB33F0-DF88-48F9-881C-5D9560122FD8}" srcOrd="0" destOrd="0" presId="urn:microsoft.com/office/officeart/2005/8/layout/process1"/>
    <dgm:cxn modelId="{15AA1887-7244-43C9-B1D7-B0D583A13FD6}" type="presParOf" srcId="{D7E3E26F-2465-4F6C-90D0-1BA10ADA7092}" destId="{68DD87F3-708F-4140-AD4F-A8DD6520D53D}" srcOrd="1" destOrd="0" presId="urn:microsoft.com/office/officeart/2005/8/layout/process1"/>
    <dgm:cxn modelId="{6A575C07-A1D5-4146-8727-6787D10AE11A}" type="presParOf" srcId="{68DD87F3-708F-4140-AD4F-A8DD6520D53D}" destId="{F9720516-546B-4599-B92F-CEFF8AC418FF}" srcOrd="0" destOrd="0" presId="urn:microsoft.com/office/officeart/2005/8/layout/process1"/>
    <dgm:cxn modelId="{7732AB0D-2778-4CE1-AFA8-2C314C346432}" type="presParOf" srcId="{D7E3E26F-2465-4F6C-90D0-1BA10ADA7092}" destId="{262178DE-507D-4D4C-A0F7-4ED1281E0C78}" srcOrd="2" destOrd="0" presId="urn:microsoft.com/office/officeart/2005/8/layout/process1"/>
    <dgm:cxn modelId="{07DE7DAA-7C9B-4DFF-98C9-A1FD13EFDE12}" type="presParOf" srcId="{D7E3E26F-2465-4F6C-90D0-1BA10ADA7092}" destId="{ED61F638-0847-4E5E-BE77-3418F8F8A7FF}" srcOrd="3" destOrd="0" presId="urn:microsoft.com/office/officeart/2005/8/layout/process1"/>
    <dgm:cxn modelId="{B2DB1BD4-C550-46D8-89E5-127196E57E1D}" type="presParOf" srcId="{ED61F638-0847-4E5E-BE77-3418F8F8A7FF}" destId="{1EADF3F1-26AF-40BE-870E-8806BFC1D79A}" srcOrd="0" destOrd="0" presId="urn:microsoft.com/office/officeart/2005/8/layout/process1"/>
    <dgm:cxn modelId="{44916604-EA05-4A57-B726-68AC238D5D04}" type="presParOf" srcId="{D7E3E26F-2465-4F6C-90D0-1BA10ADA7092}" destId="{867A4EF6-9ACD-4F05-B162-840DD77B6474}"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BA28DA-0315-42BE-BADA-C7573F64A706}">
      <dsp:nvSpPr>
        <dsp:cNvPr id="0" name=""/>
        <dsp:cNvSpPr/>
      </dsp:nvSpPr>
      <dsp:spPr>
        <a:xfrm rot="16200000">
          <a:off x="925909" y="-925909"/>
          <a:ext cx="2262981" cy="4114800"/>
        </a:xfrm>
        <a:prstGeom prst="round1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149352" numCol="1" spcCol="1270" anchor="ctr" anchorCtr="0">
          <a:noAutofit/>
        </a:bodyPr>
        <a:lstStyle/>
        <a:p>
          <a:pPr lvl="0" algn="ctr" defTabSz="933450" rtl="1">
            <a:lnSpc>
              <a:spcPct val="90000"/>
            </a:lnSpc>
            <a:spcBef>
              <a:spcPct val="0"/>
            </a:spcBef>
            <a:spcAft>
              <a:spcPct val="35000"/>
            </a:spcAft>
          </a:pPr>
          <a:r>
            <a:rPr lang="ar-DZ" sz="2100" b="1" i="1" kern="1200" dirty="0" smtClean="0">
              <a:latin typeface="Sakkal Majalla" pitchFamily="2" charset="-78"/>
              <a:cs typeface="Sakkal Majalla" pitchFamily="2" charset="-78"/>
            </a:rPr>
            <a:t>ليس كل شيء بالأهمية نفسها </a:t>
          </a:r>
          <a:r>
            <a:rPr lang="ar-DZ" sz="2100" kern="1200" dirty="0" smtClean="0">
              <a:latin typeface="Sakkal Majalla" pitchFamily="2" charset="-78"/>
              <a:cs typeface="Sakkal Majalla" pitchFamily="2" charset="-78"/>
            </a:rPr>
            <a:t>؛ ما </a:t>
          </a:r>
          <a:r>
            <a:rPr lang="ar-DZ" sz="2100" b="1" i="1" kern="1200" dirty="0" smtClean="0">
              <a:latin typeface="Sakkal Majalla" pitchFamily="2" charset="-78"/>
              <a:cs typeface="Sakkal Majalla" pitchFamily="2" charset="-78"/>
            </a:rPr>
            <a:t>هو أساسي </a:t>
          </a:r>
          <a:r>
            <a:rPr lang="ar-DZ" sz="2100" kern="1200" dirty="0" smtClean="0">
              <a:latin typeface="Sakkal Majalla" pitchFamily="2" charset="-78"/>
              <a:cs typeface="Sakkal Majalla" pitchFamily="2" charset="-78"/>
            </a:rPr>
            <a:t>عند مستوى معيّن، يمكن أن يكون </a:t>
          </a:r>
          <a:r>
            <a:rPr lang="ar-DZ" sz="2100" b="1" i="1" kern="1200" dirty="0" smtClean="0">
              <a:latin typeface="Sakkal Majalla" pitchFamily="2" charset="-78"/>
              <a:cs typeface="Sakkal Majalla" pitchFamily="2" charset="-78"/>
            </a:rPr>
            <a:t>ملحقا أو ثانويا </a:t>
          </a:r>
          <a:r>
            <a:rPr lang="ar-DZ" sz="2100" kern="1200" dirty="0" smtClean="0">
              <a:latin typeface="Sakkal Majalla" pitchFamily="2" charset="-78"/>
              <a:cs typeface="Sakkal Majalla" pitchFamily="2" charset="-78"/>
            </a:rPr>
            <a:t>عند مستوى آخر. وهذا ما يفسر وجود كفاءات الإتقان والكفاءات القاعدية.</a:t>
          </a:r>
          <a:endParaRPr lang="en-US" sz="2100" kern="1200" dirty="0">
            <a:latin typeface="Sakkal Majalla" pitchFamily="2" charset="-78"/>
            <a:cs typeface="Sakkal Majalla" pitchFamily="2" charset="-78"/>
          </a:endParaRPr>
        </a:p>
      </dsp:txBody>
      <dsp:txXfrm rot="5400000">
        <a:off x="-1" y="1"/>
        <a:ext cx="4114800" cy="1697236"/>
      </dsp:txXfrm>
    </dsp:sp>
    <dsp:sp modelId="{8505C548-2908-45B1-A794-7FD7C9AF9051}">
      <dsp:nvSpPr>
        <dsp:cNvPr id="0" name=""/>
        <dsp:cNvSpPr/>
      </dsp:nvSpPr>
      <dsp:spPr>
        <a:xfrm>
          <a:off x="4114800" y="0"/>
          <a:ext cx="4114800" cy="2262981"/>
        </a:xfrm>
        <a:prstGeom prst="round1Rect">
          <a:avLst/>
        </a:prstGeom>
        <a:gradFill rotWithShape="0">
          <a:gsLst>
            <a:gs pos="0">
              <a:schemeClr val="accent5">
                <a:hueOff val="-3311292"/>
                <a:satOff val="13270"/>
                <a:lumOff val="2876"/>
                <a:alphaOff val="0"/>
                <a:tint val="50000"/>
                <a:satMod val="300000"/>
              </a:schemeClr>
            </a:gs>
            <a:gs pos="35000">
              <a:schemeClr val="accent5">
                <a:hueOff val="-3311292"/>
                <a:satOff val="13270"/>
                <a:lumOff val="2876"/>
                <a:alphaOff val="0"/>
                <a:tint val="37000"/>
                <a:satMod val="300000"/>
              </a:schemeClr>
            </a:gs>
            <a:gs pos="100000">
              <a:schemeClr val="accent5">
                <a:hueOff val="-3311292"/>
                <a:satOff val="13270"/>
                <a:lumOff val="287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149352" numCol="1" spcCol="1270" anchor="ctr" anchorCtr="0">
          <a:noAutofit/>
        </a:bodyPr>
        <a:lstStyle/>
        <a:p>
          <a:pPr lvl="0" algn="ctr" defTabSz="933450" rtl="1">
            <a:lnSpc>
              <a:spcPct val="90000"/>
            </a:lnSpc>
            <a:spcBef>
              <a:spcPct val="0"/>
            </a:spcBef>
            <a:spcAft>
              <a:spcPct val="35000"/>
            </a:spcAft>
          </a:pPr>
          <a:r>
            <a:rPr lang="ar-DZ" sz="2100" i="1" kern="1200" dirty="0" smtClean="0">
              <a:latin typeface="Sakkal Majalla" pitchFamily="2" charset="-78"/>
              <a:cs typeface="Sakkal Majalla" pitchFamily="2" charset="-78"/>
            </a:rPr>
            <a:t>الكل </a:t>
          </a:r>
          <a:r>
            <a:rPr lang="ar-DZ" sz="2100" b="1" i="1" kern="1200" dirty="0" smtClean="0">
              <a:latin typeface="Sakkal Majalla" pitchFamily="2" charset="-78"/>
              <a:cs typeface="Sakkal Majalla" pitchFamily="2" charset="-78"/>
            </a:rPr>
            <a:t>ليس مجموع أجزائه </a:t>
          </a:r>
          <a:r>
            <a:rPr lang="ar-DZ" sz="2100" kern="1200" dirty="0" smtClean="0">
              <a:latin typeface="Sakkal Majalla" pitchFamily="2" charset="-78"/>
              <a:cs typeface="Sakkal Majalla" pitchFamily="2" charset="-78"/>
            </a:rPr>
            <a:t>لا يكفي </a:t>
          </a:r>
          <a:r>
            <a:rPr lang="ar-DZ" sz="2100" b="1" i="1" kern="1200" dirty="0" smtClean="0">
              <a:latin typeface="Sakkal Majalla" pitchFamily="2" charset="-78"/>
              <a:cs typeface="Sakkal Majalla" pitchFamily="2" charset="-78"/>
            </a:rPr>
            <a:t>تجاور</a:t>
          </a:r>
          <a:r>
            <a:rPr lang="ar-DZ" sz="2100" kern="1200" dirty="0" smtClean="0">
              <a:latin typeface="Sakkal Majalla" pitchFamily="2" charset="-78"/>
              <a:cs typeface="Sakkal Majalla" pitchFamily="2" charset="-78"/>
            </a:rPr>
            <a:t>  التعلمات لضمان تحكم جيّد للكفاءة ، بل ينبغي اقتراح الأنشطة التي </a:t>
          </a:r>
          <a:r>
            <a:rPr lang="ar-DZ" sz="2100" b="1" i="1" kern="1200" dirty="0" smtClean="0">
              <a:latin typeface="Sakkal Majalla" pitchFamily="2" charset="-78"/>
              <a:cs typeface="Sakkal Majalla" pitchFamily="2" charset="-78"/>
            </a:rPr>
            <a:t>تعزز دمج </a:t>
          </a:r>
          <a:r>
            <a:rPr lang="ar-DZ" sz="2100" kern="1200" dirty="0" smtClean="0">
              <a:latin typeface="Sakkal Majalla" pitchFamily="2" charset="-78"/>
              <a:cs typeface="Sakkal Majalla" pitchFamily="2" charset="-78"/>
            </a:rPr>
            <a:t>المكتسبات</a:t>
          </a:r>
          <a:endParaRPr lang="en-US" sz="2100" kern="1200" dirty="0">
            <a:latin typeface="Sakkal Majalla" pitchFamily="2" charset="-78"/>
            <a:cs typeface="Sakkal Majalla" pitchFamily="2" charset="-78"/>
          </a:endParaRPr>
        </a:p>
      </dsp:txBody>
      <dsp:txXfrm>
        <a:off x="4114800" y="0"/>
        <a:ext cx="4114800" cy="1697236"/>
      </dsp:txXfrm>
    </dsp:sp>
    <dsp:sp modelId="{1EAE5002-633D-467E-821F-4D12B8988A4F}">
      <dsp:nvSpPr>
        <dsp:cNvPr id="0" name=""/>
        <dsp:cNvSpPr/>
      </dsp:nvSpPr>
      <dsp:spPr>
        <a:xfrm rot="10800000">
          <a:off x="0" y="2262981"/>
          <a:ext cx="4114800" cy="2262981"/>
        </a:xfrm>
        <a:prstGeom prst="round1Rect">
          <a:avLst/>
        </a:prstGeom>
        <a:gradFill rotWithShape="0">
          <a:gsLst>
            <a:gs pos="0">
              <a:schemeClr val="accent5">
                <a:hueOff val="-6622584"/>
                <a:satOff val="26541"/>
                <a:lumOff val="5752"/>
                <a:alphaOff val="0"/>
                <a:tint val="50000"/>
                <a:satMod val="300000"/>
              </a:schemeClr>
            </a:gs>
            <a:gs pos="35000">
              <a:schemeClr val="accent5">
                <a:hueOff val="-6622584"/>
                <a:satOff val="26541"/>
                <a:lumOff val="5752"/>
                <a:alphaOff val="0"/>
                <a:tint val="37000"/>
                <a:satMod val="300000"/>
              </a:schemeClr>
            </a:gs>
            <a:gs pos="100000">
              <a:schemeClr val="accent5">
                <a:hueOff val="-6622584"/>
                <a:satOff val="26541"/>
                <a:lumOff val="575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ctr" defTabSz="889000" rtl="1">
            <a:lnSpc>
              <a:spcPct val="90000"/>
            </a:lnSpc>
            <a:spcBef>
              <a:spcPct val="0"/>
            </a:spcBef>
            <a:spcAft>
              <a:spcPct val="35000"/>
            </a:spcAft>
          </a:pPr>
          <a:r>
            <a:rPr lang="ar-SA" sz="2000" kern="1200" dirty="0" smtClean="0">
              <a:latin typeface="Sakkal Majalla" pitchFamily="2" charset="-78"/>
              <a:cs typeface="Sakkal Majalla" pitchFamily="2" charset="-78"/>
            </a:rPr>
            <a:t>ما هو دال يقاوم بشكل أفضل على مر الزمن. ينبغي على المعلم بناء وضعيات دالة بالنسبة لهم. من المهم أن تسجيل ما هو دال بالنسبة للمتعلم يمكن أن يكون في وضعيات الحياة اليومية أكثر من العالم الخيالي</a:t>
          </a:r>
          <a:r>
            <a:rPr lang="ar-SA" sz="1600" kern="1200" dirty="0" smtClean="0">
              <a:latin typeface="Sakkal Majalla" pitchFamily="2" charset="-78"/>
              <a:cs typeface="Sakkal Majalla" pitchFamily="2" charset="-78"/>
            </a:rPr>
            <a:t>. </a:t>
          </a:r>
          <a:r>
            <a:rPr lang="fr-FR" sz="1600" i="1" kern="1200" dirty="0" smtClean="0">
              <a:latin typeface="Sakkal Majalla" pitchFamily="2" charset="-78"/>
              <a:cs typeface="Sakkal Majalla" pitchFamily="2" charset="-78"/>
            </a:rPr>
            <a:t>MEPE Sénégal,2009 : 19-20) </a:t>
          </a:r>
          <a:r>
            <a:rPr lang="ar-SA" sz="1600" kern="1200" dirty="0" smtClean="0">
              <a:latin typeface="Sakkal Majalla" pitchFamily="2" charset="-78"/>
              <a:cs typeface="Sakkal Majalla" pitchFamily="2" charset="-78"/>
            </a:rPr>
            <a:t>)</a:t>
          </a:r>
          <a:endParaRPr lang="en-US" sz="1600" kern="1200" dirty="0" smtClean="0">
            <a:latin typeface="Sakkal Majalla" pitchFamily="2" charset="-78"/>
            <a:cs typeface="Sakkal Majalla" pitchFamily="2" charset="-78"/>
          </a:endParaRPr>
        </a:p>
        <a:p>
          <a:pPr lvl="0" algn="ctr" defTabSz="889000" rtl="1">
            <a:lnSpc>
              <a:spcPct val="90000"/>
            </a:lnSpc>
            <a:spcBef>
              <a:spcPct val="0"/>
            </a:spcBef>
            <a:spcAft>
              <a:spcPct val="35000"/>
            </a:spcAft>
          </a:pPr>
          <a:endParaRPr lang="en-US" sz="1400" kern="1200" dirty="0"/>
        </a:p>
      </dsp:txBody>
      <dsp:txXfrm rot="10800000">
        <a:off x="0" y="2828726"/>
        <a:ext cx="4114800" cy="1697236"/>
      </dsp:txXfrm>
    </dsp:sp>
    <dsp:sp modelId="{FC44A597-0D5C-464B-AC1E-BFBD159D2DE4}">
      <dsp:nvSpPr>
        <dsp:cNvPr id="0" name=""/>
        <dsp:cNvSpPr/>
      </dsp:nvSpPr>
      <dsp:spPr>
        <a:xfrm rot="5400000">
          <a:off x="5040709" y="1337072"/>
          <a:ext cx="2262981" cy="4114800"/>
        </a:xfrm>
        <a:prstGeom prst="round1Rect">
          <a:avLst/>
        </a:prstGeom>
        <a:gradFill rotWithShape="0">
          <a:gsLst>
            <a:gs pos="0">
              <a:schemeClr val="accent5">
                <a:hueOff val="-9933876"/>
                <a:satOff val="39811"/>
                <a:lumOff val="8628"/>
                <a:alphaOff val="0"/>
                <a:tint val="50000"/>
                <a:satMod val="300000"/>
              </a:schemeClr>
            </a:gs>
            <a:gs pos="35000">
              <a:schemeClr val="accent5">
                <a:hueOff val="-9933876"/>
                <a:satOff val="39811"/>
                <a:lumOff val="8628"/>
                <a:alphaOff val="0"/>
                <a:tint val="37000"/>
                <a:satMod val="300000"/>
              </a:schemeClr>
            </a:gs>
            <a:gs pos="100000">
              <a:schemeClr val="accent5">
                <a:hueOff val="-9933876"/>
                <a:satOff val="39811"/>
                <a:lumOff val="862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149352" numCol="1" spcCol="1270" anchor="ctr" anchorCtr="0">
          <a:noAutofit/>
        </a:bodyPr>
        <a:lstStyle/>
        <a:p>
          <a:pPr lvl="0" algn="ctr" defTabSz="933450" rtl="1">
            <a:lnSpc>
              <a:spcPct val="90000"/>
            </a:lnSpc>
            <a:spcBef>
              <a:spcPct val="0"/>
            </a:spcBef>
            <a:spcAft>
              <a:spcPct val="35000"/>
            </a:spcAft>
          </a:pPr>
          <a:r>
            <a:rPr lang="ar-DZ" sz="2100" kern="1200" dirty="0" smtClean="0">
              <a:latin typeface="Sakkal Majalla" pitchFamily="2" charset="-78"/>
              <a:cs typeface="Sakkal Majalla" pitchFamily="2" charset="-78"/>
            </a:rPr>
            <a:t>حتى الشخص الأكثر كفاءة يخطئ </a:t>
          </a:r>
        </a:p>
        <a:p>
          <a:pPr lvl="0" algn="ctr" defTabSz="933450" rtl="1">
            <a:lnSpc>
              <a:spcPct val="90000"/>
            </a:lnSpc>
            <a:spcBef>
              <a:spcPct val="0"/>
            </a:spcBef>
            <a:spcAft>
              <a:spcPct val="35000"/>
            </a:spcAft>
          </a:pPr>
          <a:r>
            <a:rPr lang="ar-DZ" sz="2100" kern="1200" dirty="0" smtClean="0">
              <a:latin typeface="Sakkal Majalla" pitchFamily="2" charset="-78"/>
              <a:cs typeface="Sakkal Majalla" pitchFamily="2" charset="-78"/>
            </a:rPr>
            <a:t>يعتبر الخطأ مصدرا للتعلّم. </a:t>
          </a:r>
          <a:endParaRPr lang="en-US" sz="2100" kern="1200" dirty="0">
            <a:latin typeface="Sakkal Majalla" pitchFamily="2" charset="-78"/>
            <a:cs typeface="Sakkal Majalla" pitchFamily="2" charset="-78"/>
          </a:endParaRPr>
        </a:p>
      </dsp:txBody>
      <dsp:txXfrm rot="-5400000">
        <a:off x="4114799" y="2828726"/>
        <a:ext cx="4114800" cy="1697236"/>
      </dsp:txXfrm>
    </dsp:sp>
    <dsp:sp modelId="{DCBBEC0F-B8CF-4BB3-BFA7-B04B5C832389}">
      <dsp:nvSpPr>
        <dsp:cNvPr id="0" name=""/>
        <dsp:cNvSpPr/>
      </dsp:nvSpPr>
      <dsp:spPr>
        <a:xfrm>
          <a:off x="2880359" y="1697236"/>
          <a:ext cx="2468880" cy="1131490"/>
        </a:xfrm>
        <a:prstGeom prst="roundRect">
          <a:avLst/>
        </a:prstGeom>
        <a:gradFill rotWithShape="0">
          <a:gsLst>
            <a:gs pos="0">
              <a:schemeClr val="accent5">
                <a:tint val="40000"/>
                <a:hueOff val="0"/>
                <a:satOff val="0"/>
                <a:lumOff val="0"/>
                <a:alphaOff val="0"/>
                <a:tint val="50000"/>
                <a:satMod val="300000"/>
              </a:schemeClr>
            </a:gs>
            <a:gs pos="35000">
              <a:schemeClr val="accent5">
                <a:tint val="40000"/>
                <a:hueOff val="0"/>
                <a:satOff val="0"/>
                <a:lumOff val="0"/>
                <a:alphaOff val="0"/>
                <a:tint val="37000"/>
                <a:satMod val="300000"/>
              </a:schemeClr>
            </a:gs>
            <a:gs pos="100000">
              <a:schemeClr val="accent5">
                <a:tint val="4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DZ" sz="2800" kern="1200" dirty="0" smtClean="0">
              <a:latin typeface="Sakkal Majalla" pitchFamily="2" charset="-78"/>
              <a:cs typeface="Sakkal Majalla" pitchFamily="2" charset="-78"/>
            </a:rPr>
            <a:t>ا</a:t>
          </a:r>
          <a:r>
            <a:rPr lang="ar-DZ" sz="2800" b="1" kern="1200" dirty="0" smtClean="0">
              <a:latin typeface="Sakkal Majalla" pitchFamily="2" charset="-78"/>
              <a:cs typeface="Sakkal Majalla" pitchFamily="2" charset="-78"/>
            </a:rPr>
            <a:t>لمبادئ</a:t>
          </a:r>
          <a:endParaRPr lang="en-US" sz="2800" b="1" kern="1200" dirty="0">
            <a:latin typeface="Sakkal Majalla" pitchFamily="2" charset="-78"/>
            <a:cs typeface="Sakkal Majalla" pitchFamily="2" charset="-78"/>
          </a:endParaRPr>
        </a:p>
      </dsp:txBody>
      <dsp:txXfrm>
        <a:off x="2935594" y="1752471"/>
        <a:ext cx="2358410" cy="10210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9F0079-A693-4407-9088-872444E0E37A}">
      <dsp:nvSpPr>
        <dsp:cNvPr id="0" name=""/>
        <dsp:cNvSpPr/>
      </dsp:nvSpPr>
      <dsp:spPr>
        <a:xfrm>
          <a:off x="6651195" y="2262981"/>
          <a:ext cx="564116" cy="1458003"/>
        </a:xfrm>
        <a:custGeom>
          <a:avLst/>
          <a:gdLst/>
          <a:ahLst/>
          <a:cxnLst/>
          <a:rect l="0" t="0" r="0" b="0"/>
          <a:pathLst>
            <a:path>
              <a:moveTo>
                <a:pt x="564116" y="0"/>
              </a:moveTo>
              <a:lnTo>
                <a:pt x="282058" y="0"/>
              </a:lnTo>
              <a:lnTo>
                <a:pt x="282058" y="1458003"/>
              </a:lnTo>
              <a:lnTo>
                <a:pt x="0" y="1458003"/>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894170" y="2952899"/>
        <a:ext cx="78166" cy="78166"/>
      </dsp:txXfrm>
    </dsp:sp>
    <dsp:sp modelId="{97F002A8-7CB9-4319-A77F-889BB7DEB83A}">
      <dsp:nvSpPr>
        <dsp:cNvPr id="0" name=""/>
        <dsp:cNvSpPr/>
      </dsp:nvSpPr>
      <dsp:spPr>
        <a:xfrm>
          <a:off x="6651195" y="2217261"/>
          <a:ext cx="564116" cy="91440"/>
        </a:xfrm>
        <a:custGeom>
          <a:avLst/>
          <a:gdLst/>
          <a:ahLst/>
          <a:cxnLst/>
          <a:rect l="0" t="0" r="0" b="0"/>
          <a:pathLst>
            <a:path>
              <a:moveTo>
                <a:pt x="564116" y="45720"/>
              </a:moveTo>
              <a:lnTo>
                <a:pt x="282058" y="45720"/>
              </a:lnTo>
              <a:lnTo>
                <a:pt x="282058" y="73031"/>
              </a:lnTo>
              <a:lnTo>
                <a:pt x="0" y="7303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919133" y="2248862"/>
        <a:ext cx="28238" cy="28238"/>
      </dsp:txXfrm>
    </dsp:sp>
    <dsp:sp modelId="{9691A1E5-4403-4CD4-8FD7-9F8677DDDA66}">
      <dsp:nvSpPr>
        <dsp:cNvPr id="0" name=""/>
        <dsp:cNvSpPr/>
      </dsp:nvSpPr>
      <dsp:spPr>
        <a:xfrm>
          <a:off x="6651195" y="832289"/>
          <a:ext cx="564116" cy="1430691"/>
        </a:xfrm>
        <a:custGeom>
          <a:avLst/>
          <a:gdLst/>
          <a:ahLst/>
          <a:cxnLst/>
          <a:rect l="0" t="0" r="0" b="0"/>
          <a:pathLst>
            <a:path>
              <a:moveTo>
                <a:pt x="564116" y="1430691"/>
              </a:moveTo>
              <a:lnTo>
                <a:pt x="282058" y="1430691"/>
              </a:lnTo>
              <a:lnTo>
                <a:pt x="282058" y="0"/>
              </a:lnTo>
              <a:lnTo>
                <a:pt x="0"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894806" y="1509188"/>
        <a:ext cx="76894" cy="76894"/>
      </dsp:txXfrm>
    </dsp:sp>
    <dsp:sp modelId="{A2ED6D34-A658-424D-8AE0-272EDA9611D8}">
      <dsp:nvSpPr>
        <dsp:cNvPr id="0" name=""/>
        <dsp:cNvSpPr/>
      </dsp:nvSpPr>
      <dsp:spPr>
        <a:xfrm rot="5400000">
          <a:off x="5382296" y="1833015"/>
          <a:ext cx="4525963" cy="859932"/>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2489200">
            <a:lnSpc>
              <a:spcPct val="90000"/>
            </a:lnSpc>
            <a:spcBef>
              <a:spcPct val="0"/>
            </a:spcBef>
            <a:spcAft>
              <a:spcPct val="35000"/>
            </a:spcAft>
          </a:pPr>
          <a:r>
            <a:rPr lang="ar-DZ" sz="5600" kern="1200" dirty="0" smtClean="0"/>
            <a:t>الكفاءة</a:t>
          </a:r>
          <a:endParaRPr lang="en-US" sz="5600" kern="1200" dirty="0"/>
        </a:p>
      </dsp:txBody>
      <dsp:txXfrm>
        <a:off x="5382296" y="1833015"/>
        <a:ext cx="4525963" cy="859932"/>
      </dsp:txXfrm>
    </dsp:sp>
    <dsp:sp modelId="{EFC30450-E45A-4918-BE83-6796145EF8BB}">
      <dsp:nvSpPr>
        <dsp:cNvPr id="0" name=""/>
        <dsp:cNvSpPr/>
      </dsp:nvSpPr>
      <dsp:spPr>
        <a:xfrm>
          <a:off x="154355" y="176883"/>
          <a:ext cx="6496839" cy="1310813"/>
        </a:xfrm>
        <a:prstGeom prst="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r>
            <a:rPr lang="ar-DZ" sz="1900" b="1" kern="1200" dirty="0" smtClean="0">
              <a:solidFill>
                <a:schemeClr val="bg1"/>
              </a:solidFill>
              <a:latin typeface="Sakkal Majalla" pitchFamily="2" charset="-78"/>
              <a:cs typeface="Sakkal Majalla" pitchFamily="2" charset="-78"/>
            </a:rPr>
            <a:t>عرّفها  </a:t>
          </a:r>
          <a:r>
            <a:rPr lang="fr-FR" sz="1900" b="1" i="1" kern="1200" dirty="0" smtClean="0">
              <a:solidFill>
                <a:schemeClr val="bg1"/>
              </a:solidFill>
              <a:latin typeface="Sakkal Majalla" pitchFamily="2" charset="-78"/>
              <a:cs typeface="Sakkal Majalla" pitchFamily="2" charset="-78"/>
            </a:rPr>
            <a:t>Roegiers</a:t>
          </a:r>
          <a:r>
            <a:rPr lang="ar-DZ" sz="1900" b="1" kern="1200" dirty="0" smtClean="0">
              <a:solidFill>
                <a:schemeClr val="bg1"/>
              </a:solidFill>
              <a:latin typeface="Sakkal Majalla" pitchFamily="2" charset="-78"/>
              <a:cs typeface="Sakkal Majalla" pitchFamily="2" charset="-78"/>
            </a:rPr>
            <a:t>  (2000) بأنّها إمكانية الفرد على تجنيد بكيفية متكاملة مجموعة مدمجة من الموارد بهدف حل عائلة وضعيات مشكلات </a:t>
          </a:r>
          <a:r>
            <a:rPr lang="ar-DZ" sz="1900" b="1" kern="1200" dirty="0" smtClean="0">
              <a:solidFill>
                <a:schemeClr val="bg1"/>
              </a:solidFill>
            </a:rPr>
            <a:t>.    </a:t>
          </a:r>
          <a:endParaRPr lang="en-US" sz="1900" b="1" kern="1200" dirty="0">
            <a:solidFill>
              <a:schemeClr val="bg1"/>
            </a:solidFill>
          </a:endParaRPr>
        </a:p>
      </dsp:txBody>
      <dsp:txXfrm>
        <a:off x="154355" y="176883"/>
        <a:ext cx="6496839" cy="1310813"/>
      </dsp:txXfrm>
    </dsp:sp>
    <dsp:sp modelId="{3BE3D6E0-1F1B-42CD-94F5-C00A7DC44615}">
      <dsp:nvSpPr>
        <dsp:cNvPr id="0" name=""/>
        <dsp:cNvSpPr/>
      </dsp:nvSpPr>
      <dsp:spPr>
        <a:xfrm>
          <a:off x="154355" y="1702679"/>
          <a:ext cx="6496839" cy="1175227"/>
        </a:xfrm>
        <a:prstGeom prst="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b="1" kern="1200" dirty="0" smtClean="0">
              <a:latin typeface="Sakkal Majalla" pitchFamily="2" charset="-78"/>
              <a:cs typeface="Sakkal Majalla" pitchFamily="2" charset="-78"/>
            </a:rPr>
            <a:t>الكفاءة هي تعبئة الفرد للمعارف المفاهيمية والأدائية </a:t>
          </a:r>
          <a:r>
            <a:rPr lang="ar-DZ" sz="1800" b="1" kern="1200" dirty="0" err="1" smtClean="0">
              <a:latin typeface="Sakkal Majalla" pitchFamily="2" charset="-78"/>
              <a:cs typeface="Sakkal Majalla" pitchFamily="2" charset="-78"/>
            </a:rPr>
            <a:t>والموقفية</a:t>
          </a:r>
          <a:r>
            <a:rPr lang="ar-DZ" sz="1800" b="1" kern="1200" dirty="0" smtClean="0">
              <a:latin typeface="Sakkal Majalla" pitchFamily="2" charset="-78"/>
              <a:cs typeface="Sakkal Majalla" pitchFamily="2" charset="-78"/>
            </a:rPr>
            <a:t> في وضعية معطاة. وهي دائما مسيقة وخاضعة لتصورات الفرد حول الوضعية المفروضة عليه</a:t>
          </a:r>
          <a:endParaRPr lang="en-US" sz="1800" b="1" kern="1200" dirty="0">
            <a:latin typeface="Sakkal Majalla" pitchFamily="2" charset="-78"/>
            <a:cs typeface="Sakkal Majalla" pitchFamily="2" charset="-78"/>
          </a:endParaRPr>
        </a:p>
      </dsp:txBody>
      <dsp:txXfrm>
        <a:off x="154355" y="1702679"/>
        <a:ext cx="6496839" cy="1175227"/>
      </dsp:txXfrm>
    </dsp:sp>
    <dsp:sp modelId="{6CC81848-DD5B-4506-B1FA-D6A5577CBF51}">
      <dsp:nvSpPr>
        <dsp:cNvPr id="0" name=""/>
        <dsp:cNvSpPr/>
      </dsp:nvSpPr>
      <dsp:spPr>
        <a:xfrm>
          <a:off x="222529" y="3092889"/>
          <a:ext cx="6428666" cy="1256190"/>
        </a:xfrm>
        <a:prstGeom prst="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ar-DZ" sz="1800" b="1" kern="1200" dirty="0" smtClean="0">
              <a:latin typeface="Sakkal Majalla" pitchFamily="2" charset="-78"/>
              <a:cs typeface="Sakkal Majalla" pitchFamily="2" charset="-78"/>
            </a:rPr>
            <a:t>أن تفترض الكفاءة أنّ النتائج لا تسمح فقط بمعالجة ناجحة للوضعية ،ولكن أن تكون هذه النتائج مقبولة اجتماعيا</a:t>
          </a:r>
          <a:endParaRPr lang="en-US" sz="1800" b="1" kern="1200" dirty="0">
            <a:latin typeface="Sakkal Majalla" pitchFamily="2" charset="-78"/>
            <a:cs typeface="Sakkal Majalla" pitchFamily="2" charset="-78"/>
          </a:endParaRPr>
        </a:p>
      </dsp:txBody>
      <dsp:txXfrm>
        <a:off x="222529" y="3092889"/>
        <a:ext cx="6428666" cy="12561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AB33F0-DF88-48F9-881C-5D9560122FD8}">
      <dsp:nvSpPr>
        <dsp:cNvPr id="0" name=""/>
        <dsp:cNvSpPr/>
      </dsp:nvSpPr>
      <dsp:spPr>
        <a:xfrm>
          <a:off x="5939197" y="1527944"/>
          <a:ext cx="2118610" cy="10081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ar-DZ" sz="3900" kern="1200" dirty="0" smtClean="0">
              <a:latin typeface="Sakkal Majalla" pitchFamily="2" charset="-78"/>
              <a:cs typeface="Sakkal Majalla" pitchFamily="2" charset="-78"/>
            </a:rPr>
            <a:t>تعلّم</a:t>
          </a:r>
          <a:endParaRPr lang="en-US" sz="3900" kern="1200" dirty="0">
            <a:latin typeface="Sakkal Majalla" pitchFamily="2" charset="-78"/>
            <a:cs typeface="Sakkal Majalla" pitchFamily="2" charset="-78"/>
          </a:endParaRPr>
        </a:p>
      </dsp:txBody>
      <dsp:txXfrm>
        <a:off x="5968724" y="1557471"/>
        <a:ext cx="2059556" cy="949057"/>
      </dsp:txXfrm>
    </dsp:sp>
    <dsp:sp modelId="{68DD87F3-708F-4140-AD4F-A8DD6520D53D}">
      <dsp:nvSpPr>
        <dsp:cNvPr id="0" name=""/>
        <dsp:cNvSpPr/>
      </dsp:nvSpPr>
      <dsp:spPr>
        <a:xfrm rot="10800000">
          <a:off x="5278190" y="1769292"/>
          <a:ext cx="449145" cy="5254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rot="10800000">
        <a:off x="5412933" y="1874375"/>
        <a:ext cx="314402" cy="315249"/>
      </dsp:txXfrm>
    </dsp:sp>
    <dsp:sp modelId="{262178DE-507D-4D4C-A0F7-4ED1281E0C78}">
      <dsp:nvSpPr>
        <dsp:cNvPr id="0" name=""/>
        <dsp:cNvSpPr/>
      </dsp:nvSpPr>
      <dsp:spPr>
        <a:xfrm>
          <a:off x="2973142" y="1527944"/>
          <a:ext cx="2118610" cy="10081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ar-DZ" sz="3900" kern="1200" dirty="0" smtClean="0">
              <a:latin typeface="Sakkal Majalla" pitchFamily="2" charset="-78"/>
              <a:cs typeface="Sakkal Majalla" pitchFamily="2" charset="-78"/>
            </a:rPr>
            <a:t>إدماج</a:t>
          </a:r>
          <a:endParaRPr lang="en-US" sz="3900" kern="1200" dirty="0">
            <a:latin typeface="Sakkal Majalla" pitchFamily="2" charset="-78"/>
            <a:cs typeface="Sakkal Majalla" pitchFamily="2" charset="-78"/>
          </a:endParaRPr>
        </a:p>
      </dsp:txBody>
      <dsp:txXfrm>
        <a:off x="3002669" y="1557471"/>
        <a:ext cx="2059556" cy="949057"/>
      </dsp:txXfrm>
    </dsp:sp>
    <dsp:sp modelId="{ED61F638-0847-4E5E-BE77-3418F8F8A7FF}">
      <dsp:nvSpPr>
        <dsp:cNvPr id="0" name=""/>
        <dsp:cNvSpPr/>
      </dsp:nvSpPr>
      <dsp:spPr>
        <a:xfrm rot="10800000">
          <a:off x="2312136" y="1769292"/>
          <a:ext cx="449145" cy="5254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rot="10800000">
        <a:off x="2446879" y="1874375"/>
        <a:ext cx="314402" cy="315249"/>
      </dsp:txXfrm>
    </dsp:sp>
    <dsp:sp modelId="{867A4EF6-9ACD-4F05-B162-840DD77B6474}">
      <dsp:nvSpPr>
        <dsp:cNvPr id="0" name=""/>
        <dsp:cNvSpPr/>
      </dsp:nvSpPr>
      <dsp:spPr>
        <a:xfrm>
          <a:off x="7088" y="1527944"/>
          <a:ext cx="2118610" cy="10081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ar-DZ" sz="3900" kern="1200" dirty="0" smtClean="0">
              <a:latin typeface="Sakkal Majalla" pitchFamily="2" charset="-78"/>
              <a:cs typeface="Sakkal Majalla" pitchFamily="2" charset="-78"/>
            </a:rPr>
            <a:t>تقويم</a:t>
          </a:r>
          <a:endParaRPr lang="en-US" sz="3900" kern="1200" dirty="0">
            <a:latin typeface="Sakkal Majalla" pitchFamily="2" charset="-78"/>
            <a:cs typeface="Sakkal Majalla" pitchFamily="2" charset="-78"/>
          </a:endParaRPr>
        </a:p>
      </dsp:txBody>
      <dsp:txXfrm>
        <a:off x="36615" y="1557471"/>
        <a:ext cx="2059556" cy="949057"/>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95B95365-1401-4577-9AE3-EF2B11CA483B}" type="datetimeFigureOut">
              <a:rPr lang="en-US" smtClean="0"/>
              <a:t>5/7/2023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235572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5B95365-1401-4577-9AE3-EF2B11CA483B}" type="datetimeFigureOut">
              <a:rPr lang="en-US" smtClean="0"/>
              <a:t>5/7/2023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2928496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5B95365-1401-4577-9AE3-EF2B11CA483B}" type="datetimeFigureOut">
              <a:rPr lang="en-US" smtClean="0"/>
              <a:t>5/7/2023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3664769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5B95365-1401-4577-9AE3-EF2B11CA483B}" type="datetimeFigureOut">
              <a:rPr lang="en-US" smtClean="0"/>
              <a:t>5/7/2023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590274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5B95365-1401-4577-9AE3-EF2B11CA483B}" type="datetimeFigureOut">
              <a:rPr lang="en-US" smtClean="0"/>
              <a:t>5/7/2023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1523979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95B95365-1401-4577-9AE3-EF2B11CA483B}" type="datetimeFigureOut">
              <a:rPr lang="en-US" smtClean="0"/>
              <a:t>5/7/2023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1997255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95B95365-1401-4577-9AE3-EF2B11CA483B}" type="datetimeFigureOut">
              <a:rPr lang="en-US" smtClean="0"/>
              <a:t>5/7/2023</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1695159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95B95365-1401-4577-9AE3-EF2B11CA483B}" type="datetimeFigureOut">
              <a:rPr lang="en-US" smtClean="0"/>
              <a:t>5/7/2023</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854036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5B95365-1401-4577-9AE3-EF2B11CA483B}" type="datetimeFigureOut">
              <a:rPr lang="en-US" smtClean="0"/>
              <a:t>5/7/2023</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1771503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5B95365-1401-4577-9AE3-EF2B11CA483B}" type="datetimeFigureOut">
              <a:rPr lang="en-US" smtClean="0"/>
              <a:t>5/7/2023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3536957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5B95365-1401-4577-9AE3-EF2B11CA483B}" type="datetimeFigureOut">
              <a:rPr lang="en-US" smtClean="0"/>
              <a:t>5/7/2023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A9636B9-09F4-4DD4-BBED-A1134A33E225}" type="slidenum">
              <a:rPr lang="en-US" smtClean="0"/>
              <a:t>‹N°›</a:t>
            </a:fld>
            <a:endParaRPr lang="en-US"/>
          </a:p>
        </p:txBody>
      </p:sp>
    </p:spTree>
    <p:extLst>
      <p:ext uri="{BB962C8B-B14F-4D97-AF65-F5344CB8AC3E}">
        <p14:creationId xmlns:p14="http://schemas.microsoft.com/office/powerpoint/2010/main" val="2273728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95365-1401-4577-9AE3-EF2B11CA483B}" type="datetimeFigureOut">
              <a:rPr lang="en-US" smtClean="0"/>
              <a:t>5/7/2023</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636B9-09F4-4DD4-BBED-A1134A33E225}" type="slidenum">
              <a:rPr lang="en-US" smtClean="0"/>
              <a:t>‹N°›</a:t>
            </a:fld>
            <a:endParaRPr lang="en-US"/>
          </a:p>
        </p:txBody>
      </p:sp>
    </p:spTree>
    <p:extLst>
      <p:ext uri="{BB962C8B-B14F-4D97-AF65-F5344CB8AC3E}">
        <p14:creationId xmlns:p14="http://schemas.microsoft.com/office/powerpoint/2010/main" val="2622904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latin typeface="Sakkal Majalla" pitchFamily="2" charset="-78"/>
                <a:cs typeface="Sakkal Majalla" pitchFamily="2" charset="-78"/>
              </a:rPr>
              <a:t>مقاربة الكفاءات في تصميم المنهاج</a:t>
            </a:r>
            <a:endParaRPr lang="en-US" dirty="0">
              <a:latin typeface="Sakkal Majalla" pitchFamily="2" charset="-78"/>
              <a:cs typeface="Sakkal Majalla" pitchFamily="2" charset="-78"/>
            </a:endParaRPr>
          </a:p>
        </p:txBody>
      </p:sp>
      <p:sp>
        <p:nvSpPr>
          <p:cNvPr id="3" name="Sous-titr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95812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smtClean="0">
                <a:latin typeface="Sakkal Majalla" pitchFamily="2" charset="-78"/>
                <a:cs typeface="Sakkal Majalla" pitchFamily="2" charset="-78"/>
              </a:rPr>
              <a:t>أهداف مقاربة </a:t>
            </a:r>
            <a:r>
              <a:rPr lang="ar-DZ" dirty="0" smtClean="0">
                <a:latin typeface="Sakkal Majalla" pitchFamily="2" charset="-78"/>
                <a:cs typeface="Sakkal Majalla" pitchFamily="2" charset="-78"/>
              </a:rPr>
              <a:t>الكفاءات</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lvl="0" indent="0" algn="ctr" rtl="1">
              <a:buNone/>
            </a:pPr>
            <a:r>
              <a:rPr lang="ar-SA" dirty="0">
                <a:latin typeface="Sakkal Majalla" pitchFamily="2" charset="-78"/>
                <a:cs typeface="Sakkal Majalla" pitchFamily="2" charset="-78"/>
              </a:rPr>
              <a:t>التركيز على ما ينبغي أن يتحكم فيه المتعلّم  بدلا ممّا يجب على المعلم أن يدرسه ؛</a:t>
            </a:r>
            <a:endParaRPr lang="en-US" dirty="0">
              <a:latin typeface="Sakkal Majalla" pitchFamily="2" charset="-78"/>
              <a:cs typeface="Sakkal Majalla" pitchFamily="2" charset="-78"/>
            </a:endParaRPr>
          </a:p>
          <a:p>
            <a:pPr marL="0" lvl="0" indent="0" algn="ctr" rtl="1">
              <a:buNone/>
            </a:pPr>
            <a:r>
              <a:rPr lang="ar-SA" dirty="0">
                <a:latin typeface="Sakkal Majalla" pitchFamily="2" charset="-78"/>
                <a:cs typeface="Sakkal Majalla" pitchFamily="2" charset="-78"/>
              </a:rPr>
              <a:t>إعطاء معنى للتعلمات، وإبراز  الفائدة للمتعلم حول ما  يتم تعلمه داخل المدرسة  ؛</a:t>
            </a:r>
            <a:endParaRPr lang="en-US" dirty="0">
              <a:latin typeface="Sakkal Majalla" pitchFamily="2" charset="-78"/>
              <a:cs typeface="Sakkal Majalla" pitchFamily="2" charset="-78"/>
            </a:endParaRPr>
          </a:p>
          <a:p>
            <a:pPr marL="0" indent="0" algn="ctr" rtl="1">
              <a:buNone/>
            </a:pPr>
            <a:r>
              <a:rPr lang="ar-SA" dirty="0">
                <a:latin typeface="Sakkal Majalla" pitchFamily="2" charset="-78"/>
                <a:cs typeface="Sakkal Majalla" pitchFamily="2" charset="-78"/>
              </a:rPr>
              <a:t>المصادقة على مكتسبات التلميذ من خلال حل وضعيات واقعية وليس اعتمادا على حصيلة </a:t>
            </a:r>
            <a:r>
              <a:rPr lang="ar-SA" dirty="0" smtClean="0">
                <a:latin typeface="Sakkal Majalla" pitchFamily="2" charset="-78"/>
                <a:cs typeface="Sakkal Majalla" pitchFamily="2" charset="-78"/>
              </a:rPr>
              <a:t>المعارف والمهارات</a:t>
            </a:r>
            <a:endParaRPr lang="ar-DZ" dirty="0" smtClean="0">
              <a:latin typeface="Sakkal Majalla" pitchFamily="2" charset="-78"/>
              <a:cs typeface="Sakkal Majalla" pitchFamily="2" charset="-78"/>
            </a:endParaRPr>
          </a:p>
          <a:p>
            <a:pPr marL="0" indent="0" algn="ctr" rtl="1">
              <a:buNone/>
            </a:pPr>
            <a:r>
              <a:rPr lang="fr-FR" sz="1600" i="1" dirty="0">
                <a:cs typeface="+mj-cs"/>
              </a:rPr>
              <a:t>MEPE Sénégal,2009 : 19) </a:t>
            </a:r>
            <a:r>
              <a:rPr lang="ar-SA" sz="1600" dirty="0">
                <a:cs typeface="+mj-cs"/>
              </a:rPr>
              <a:t>)</a:t>
            </a:r>
            <a:endParaRPr lang="en-US" sz="1600" dirty="0">
              <a:latin typeface="Sakkal Majalla" pitchFamily="2" charset="-78"/>
              <a:cs typeface="+mj-cs"/>
            </a:endParaRPr>
          </a:p>
        </p:txBody>
      </p:sp>
    </p:spTree>
    <p:extLst>
      <p:ext uri="{BB962C8B-B14F-4D97-AF65-F5344CB8AC3E}">
        <p14:creationId xmlns:p14="http://schemas.microsoft.com/office/powerpoint/2010/main" val="246818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dirty="0">
                <a:latin typeface="Sakkal Majalla" pitchFamily="2" charset="-78"/>
                <a:cs typeface="Sakkal Majalla" pitchFamily="2" charset="-78"/>
              </a:rPr>
              <a:t>مبادئ مدخل الكفاءات</a:t>
            </a:r>
            <a:endParaRPr lang="en-US" dirty="0">
              <a:latin typeface="Sakkal Majalla" pitchFamily="2" charset="-78"/>
              <a:cs typeface="Sakkal Majalla" pitchFamily="2" charset="-78"/>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73227009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8230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dirty="0">
                <a:latin typeface="Sakkal Majalla" pitchFamily="2" charset="-78"/>
                <a:cs typeface="Sakkal Majalla" pitchFamily="2" charset="-78"/>
              </a:rPr>
              <a:t>المصطلحات الأساسية لمدخل الكفاءات</a:t>
            </a:r>
            <a:endParaRPr lang="en-US" dirty="0">
              <a:latin typeface="Sakkal Majalla" pitchFamily="2" charset="-78"/>
              <a:cs typeface="Sakkal Majalla" pitchFamily="2" charset="-78"/>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162683499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430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latin typeface="Sakkal Majalla" pitchFamily="2" charset="-78"/>
                <a:cs typeface="Sakkal Majalla" pitchFamily="2" charset="-78"/>
              </a:rPr>
              <a:t>الموارد</a:t>
            </a:r>
            <a:endParaRPr lang="en-US" dirty="0"/>
          </a:p>
        </p:txBody>
      </p:sp>
      <p:sp>
        <p:nvSpPr>
          <p:cNvPr id="3" name="Espace réservé du contenu 2"/>
          <p:cNvSpPr>
            <a:spLocks noGrp="1"/>
          </p:cNvSpPr>
          <p:nvPr>
            <p:ph idx="1"/>
          </p:nvPr>
        </p:nvSpPr>
        <p:spPr/>
        <p:txBody>
          <a:bodyPr>
            <a:normAutofit lnSpcReduction="10000"/>
          </a:bodyPr>
          <a:lstStyle/>
          <a:p>
            <a:pPr marL="0" lvl="0" indent="0" algn="ctr" rtl="1">
              <a:buNone/>
            </a:pPr>
            <a:r>
              <a:rPr lang="ar-DZ" dirty="0" smtClean="0">
                <a:latin typeface="Sakkal Majalla" pitchFamily="2" charset="-78"/>
                <a:cs typeface="Sakkal Majalla" pitchFamily="2" charset="-78"/>
              </a:rPr>
              <a:t> هي </a:t>
            </a:r>
            <a:r>
              <a:rPr lang="ar-DZ" dirty="0">
                <a:latin typeface="Sakkal Majalla" pitchFamily="2" charset="-78"/>
                <a:cs typeface="Sakkal Majalla" pitchFamily="2" charset="-78"/>
              </a:rPr>
              <a:t>مجموع المعارف </a:t>
            </a:r>
            <a:r>
              <a:rPr lang="fr-FR" i="1" dirty="0">
                <a:latin typeface="Sakkal Majalla" pitchFamily="2" charset="-78"/>
                <a:cs typeface="Sakkal Majalla" pitchFamily="2" charset="-78"/>
              </a:rPr>
              <a:t>savoirs</a:t>
            </a:r>
            <a:r>
              <a:rPr lang="ar-DZ" dirty="0">
                <a:latin typeface="Sakkal Majalla" pitchFamily="2" charset="-78"/>
                <a:cs typeface="Sakkal Majalla" pitchFamily="2" charset="-78"/>
              </a:rPr>
              <a:t> (مفاهيمية </a:t>
            </a:r>
            <a:r>
              <a:rPr lang="fr-FR" i="1" dirty="0">
                <a:latin typeface="Sakkal Majalla" pitchFamily="2" charset="-78"/>
                <a:cs typeface="Sakkal Majalla" pitchFamily="2" charset="-78"/>
              </a:rPr>
              <a:t>cognitif</a:t>
            </a:r>
            <a:r>
              <a:rPr lang="ar-DZ" dirty="0">
                <a:latin typeface="Sakkal Majalla" pitchFamily="2" charset="-78"/>
                <a:cs typeface="Sakkal Majalla" pitchFamily="2" charset="-78"/>
              </a:rPr>
              <a:t>–أدائية </a:t>
            </a:r>
            <a:r>
              <a:rPr lang="en-US" i="1" dirty="0">
                <a:latin typeface="Sakkal Majalla" pitchFamily="2" charset="-78"/>
                <a:cs typeface="Sakkal Majalla" pitchFamily="2" charset="-78"/>
              </a:rPr>
              <a:t> savoir faire</a:t>
            </a:r>
            <a:r>
              <a:rPr lang="ar-DZ" dirty="0">
                <a:latin typeface="Sakkal Majalla" pitchFamily="2" charset="-78"/>
                <a:cs typeface="Sakkal Majalla" pitchFamily="2" charset="-78"/>
              </a:rPr>
              <a:t>– وجدانية</a:t>
            </a:r>
            <a:r>
              <a:rPr lang="en-US" i="1" dirty="0">
                <a:latin typeface="Sakkal Majalla" pitchFamily="2" charset="-78"/>
                <a:cs typeface="Sakkal Majalla" pitchFamily="2" charset="-78"/>
              </a:rPr>
              <a:t> savoir etre </a:t>
            </a:r>
            <a:r>
              <a:rPr lang="ar-DZ" dirty="0">
                <a:latin typeface="Sakkal Majalla" pitchFamily="2" charset="-78"/>
                <a:cs typeface="Sakkal Majalla" pitchFamily="2" charset="-78"/>
              </a:rPr>
              <a:t>)</a:t>
            </a:r>
            <a:r>
              <a:rPr lang="en-US" i="1" dirty="0">
                <a:latin typeface="Sakkal Majalla" pitchFamily="2" charset="-78"/>
                <a:cs typeface="Sakkal Majalla" pitchFamily="2" charset="-78"/>
              </a:rPr>
              <a:t> </a:t>
            </a:r>
            <a:endParaRPr lang="ar-DZ" i="1" dirty="0" smtClean="0">
              <a:latin typeface="Sakkal Majalla" pitchFamily="2" charset="-78"/>
              <a:cs typeface="Sakkal Majalla" pitchFamily="2" charset="-78"/>
            </a:endParaRPr>
          </a:p>
          <a:p>
            <a:pPr marL="0" indent="0" algn="ctr" rtl="1">
              <a:buNone/>
            </a:pPr>
            <a:r>
              <a:rPr lang="en-US" i="1" dirty="0" smtClean="0">
                <a:latin typeface="Sakkal Majalla" pitchFamily="2" charset="-78"/>
                <a:cs typeface="Sakkal Majalla" pitchFamily="2" charset="-78"/>
              </a:rPr>
              <a:t> </a:t>
            </a:r>
            <a:r>
              <a:rPr lang="ar-DZ" dirty="0" smtClean="0">
                <a:latin typeface="Sakkal Majalla" pitchFamily="2" charset="-78"/>
                <a:cs typeface="Sakkal Majalla" pitchFamily="2" charset="-78"/>
              </a:rPr>
              <a:t> </a:t>
            </a:r>
            <a:r>
              <a:rPr lang="ar-DZ" dirty="0">
                <a:latin typeface="Sakkal Majalla" pitchFamily="2" charset="-78"/>
                <a:cs typeface="Sakkal Majalla" pitchFamily="2" charset="-78"/>
              </a:rPr>
              <a:t>أي (المعلومات، الأداءات، القدرات، معارف التجربة ، اتجاهات...) الضرورية للتحكم في الكفاءة.</a:t>
            </a:r>
            <a:r>
              <a:rPr lang="ar-DZ" i="1" dirty="0">
                <a:latin typeface="Sakkal Majalla" pitchFamily="2" charset="-78"/>
                <a:cs typeface="Sakkal Majalla" pitchFamily="2" charset="-78"/>
              </a:rPr>
              <a:t> </a:t>
            </a:r>
            <a:endParaRPr lang="ar-DZ" i="1"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هي </a:t>
            </a:r>
            <a:r>
              <a:rPr lang="ar-DZ" dirty="0">
                <a:latin typeface="Sakkal Majalla" pitchFamily="2" charset="-78"/>
                <a:cs typeface="Sakkal Majalla" pitchFamily="2" charset="-78"/>
              </a:rPr>
              <a:t>ما يتعلمه المتعلم في المدرسة، و تشكل الغرض من التعلمات المنظمة، </a:t>
            </a: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حيث </a:t>
            </a:r>
            <a:r>
              <a:rPr lang="ar-DZ" dirty="0">
                <a:latin typeface="Sakkal Majalla" pitchFamily="2" charset="-78"/>
                <a:cs typeface="Sakkal Majalla" pitchFamily="2" charset="-78"/>
              </a:rPr>
              <a:t>يكون المتعلم في المركز (الموارد الداخلية). </a:t>
            </a: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أمّا </a:t>
            </a:r>
            <a:r>
              <a:rPr lang="ar-DZ" dirty="0">
                <a:latin typeface="Sakkal Majalla" pitchFamily="2" charset="-78"/>
                <a:cs typeface="Sakkal Majalla" pitchFamily="2" charset="-78"/>
              </a:rPr>
              <a:t>العناصر التي تشارك في التعبير على الكفاءة كالوسائل فهي تمثل الموارد الخارجية.</a:t>
            </a:r>
            <a:endParaRPr lang="en-US" dirty="0">
              <a:latin typeface="Sakkal Majalla" pitchFamily="2" charset="-78"/>
              <a:cs typeface="Sakkal Majalla" pitchFamily="2" charset="-78"/>
            </a:endParaRPr>
          </a:p>
          <a:p>
            <a:pPr algn="ctr" rtl="1"/>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3801793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الوضعية</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r" rtl="1">
              <a:buNone/>
            </a:pPr>
            <a:r>
              <a:rPr lang="ar-DZ" dirty="0">
                <a:latin typeface="Sakkal Majalla" pitchFamily="2" charset="-78"/>
                <a:cs typeface="Sakkal Majalla" pitchFamily="2" charset="-78"/>
              </a:rPr>
              <a:t>هي ذريعة دالة لها نفس مستوى التركيب لوضعية الحياة الواقعية، والتي يحضرها المعلم لعرضها على  </a:t>
            </a:r>
            <a:r>
              <a:rPr lang="ar-DZ" dirty="0" smtClean="0">
                <a:latin typeface="Sakkal Majalla" pitchFamily="2" charset="-78"/>
                <a:cs typeface="Sakkal Majalla" pitchFamily="2" charset="-78"/>
              </a:rPr>
              <a:t>تلاميذه </a:t>
            </a:r>
            <a:r>
              <a:rPr lang="ar-DZ" dirty="0">
                <a:latin typeface="Sakkal Majalla" pitchFamily="2" charset="-78"/>
                <a:cs typeface="Sakkal Majalla" pitchFamily="2" charset="-78"/>
              </a:rPr>
              <a:t>كجزء من التعلمات  لحلها</a:t>
            </a:r>
            <a:r>
              <a:rPr lang="ar-DZ" dirty="0" smtClean="0">
                <a:latin typeface="Sakkal Majalla" pitchFamily="2" charset="-78"/>
                <a:cs typeface="Sakkal Majalla" pitchFamily="2" charset="-78"/>
              </a:rPr>
              <a:t>.</a:t>
            </a:r>
          </a:p>
          <a:p>
            <a:pPr marL="0" indent="0" algn="r" rtl="1">
              <a:buNone/>
            </a:pPr>
            <a:endParaRPr lang="en-US" dirty="0">
              <a:latin typeface="Sakkal Majalla" pitchFamily="2" charset="-78"/>
              <a:cs typeface="Sakkal Majalla" pitchFamily="2" charset="-78"/>
            </a:endParaRPr>
          </a:p>
        </p:txBody>
      </p:sp>
      <p:graphicFrame>
        <p:nvGraphicFramePr>
          <p:cNvPr id="4" name="Diagramme 3"/>
          <p:cNvGraphicFramePr/>
          <p:nvPr>
            <p:extLst>
              <p:ext uri="{D42A27DB-BD31-4B8C-83A1-F6EECF244321}">
                <p14:modId xmlns:p14="http://schemas.microsoft.com/office/powerpoint/2010/main" val="2106316235"/>
              </p:ext>
            </p:extLst>
          </p:nvPr>
        </p:nvGraphicFramePr>
        <p:xfrm>
          <a:off x="611560" y="1397000"/>
          <a:ext cx="806489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780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ar-DZ" b="1" dirty="0" smtClean="0">
                <a:latin typeface="Sakkal Majalla" pitchFamily="2" charset="-78"/>
                <a:cs typeface="Sakkal Majalla" pitchFamily="2" charset="-78"/>
              </a:rPr>
              <a:t>المحتويات</a:t>
            </a:r>
            <a:endParaRPr lang="en-US" dirty="0"/>
          </a:p>
        </p:txBody>
      </p:sp>
      <p:sp>
        <p:nvSpPr>
          <p:cNvPr id="3" name="Espace réservé du contenu 2"/>
          <p:cNvSpPr>
            <a:spLocks noGrp="1"/>
          </p:cNvSpPr>
          <p:nvPr>
            <p:ph idx="1"/>
          </p:nvPr>
        </p:nvSpPr>
        <p:spPr/>
        <p:txBody>
          <a:bodyPr>
            <a:normAutofit lnSpcReduction="10000"/>
          </a:bodyPr>
          <a:lstStyle/>
          <a:p>
            <a:pPr marL="0" indent="0" algn="ctr" rtl="1">
              <a:buNone/>
            </a:pPr>
            <a:r>
              <a:rPr lang="ar-DZ" dirty="0" smtClean="0">
                <a:latin typeface="Sakkal Majalla" pitchFamily="2" charset="-78"/>
                <a:cs typeface="Sakkal Majalla" pitchFamily="2" charset="-78"/>
              </a:rPr>
              <a:t>يمكن </a:t>
            </a:r>
            <a:r>
              <a:rPr lang="ar-DZ" dirty="0">
                <a:latin typeface="Sakkal Majalla" pitchFamily="2" charset="-78"/>
                <a:cs typeface="Sakkal Majalla" pitchFamily="2" charset="-78"/>
              </a:rPr>
              <a:t>اليوم تحديد ثلاث فئات كبرى للمحتويات:</a:t>
            </a:r>
            <a:endParaRPr lang="en-US" dirty="0">
              <a:latin typeface="Sakkal Majalla" pitchFamily="2" charset="-78"/>
              <a:cs typeface="Sakkal Majalla" pitchFamily="2" charset="-78"/>
            </a:endParaRPr>
          </a:p>
          <a:p>
            <a:pPr lvl="0" algn="ctr" rtl="1"/>
            <a:r>
              <a:rPr lang="ar-DZ" dirty="0">
                <a:latin typeface="Sakkal Majalla" pitchFamily="2" charset="-78"/>
                <a:cs typeface="Sakkal Majalla" pitchFamily="2" charset="-78"/>
              </a:rPr>
              <a:t>المعارف والمهارات؛</a:t>
            </a:r>
            <a:endParaRPr lang="en-US" dirty="0">
              <a:latin typeface="Sakkal Majalla" pitchFamily="2" charset="-78"/>
              <a:cs typeface="Sakkal Majalla" pitchFamily="2" charset="-78"/>
            </a:endParaRPr>
          </a:p>
          <a:p>
            <a:pPr lvl="0" algn="ctr" rtl="1"/>
            <a:r>
              <a:rPr lang="ar-DZ" dirty="0">
                <a:latin typeface="Sakkal Majalla" pitchFamily="2" charset="-78"/>
                <a:cs typeface="Sakkal Majalla" pitchFamily="2" charset="-78"/>
              </a:rPr>
              <a:t>الاتجاهات، ومهارات </a:t>
            </a:r>
            <a:r>
              <a:rPr lang="ar-DZ" dirty="0" smtClean="0">
                <a:latin typeface="Sakkal Majalla" pitchFamily="2" charset="-78"/>
                <a:cs typeface="Sakkal Majalla" pitchFamily="2" charset="-78"/>
              </a:rPr>
              <a:t>الحياة؛</a:t>
            </a:r>
          </a:p>
          <a:p>
            <a:pPr marL="0" lvl="0" indent="0" algn="ctr" rtl="1">
              <a:buNone/>
            </a:pPr>
            <a:r>
              <a:rPr lang="ar-DZ" dirty="0" smtClean="0">
                <a:latin typeface="Sakkal Majalla" pitchFamily="2" charset="-78"/>
                <a:cs typeface="Sakkal Majalla" pitchFamily="2" charset="-78"/>
              </a:rPr>
              <a:t> </a:t>
            </a:r>
            <a:r>
              <a:rPr lang="ar-DZ" dirty="0">
                <a:latin typeface="Sakkal Majalla" pitchFamily="2" charset="-78"/>
                <a:cs typeface="Sakkal Majalla" pitchFamily="2" charset="-78"/>
              </a:rPr>
              <a:t>(المهارات النفسية والاجتماعية والشخصية المستعملة يوميا في تفاعلاتنا) ؛أي كل ما يساهم في " معرفة التعايش معا في مجتمع " (التربية على المواطنة ، السلم ، التسامح...).</a:t>
            </a:r>
            <a:endParaRPr lang="en-US" dirty="0">
              <a:latin typeface="Sakkal Majalla" pitchFamily="2" charset="-78"/>
              <a:cs typeface="Sakkal Majalla" pitchFamily="2" charset="-78"/>
            </a:endParaRPr>
          </a:p>
          <a:p>
            <a:pPr lvl="0" algn="ctr" rtl="1"/>
            <a:r>
              <a:rPr lang="ar-DZ" dirty="0">
                <a:latin typeface="Sakkal Majalla" pitchFamily="2" charset="-78"/>
                <a:cs typeface="Sakkal Majalla" pitchFamily="2" charset="-78"/>
              </a:rPr>
              <a:t>القدرات المعبأة في مختلف التخصصات، والتي تعرف غالبا بالكفاءات أو القدرات العرضية : مثلا البحث أو  معالجة معلومة، التواصل بكيفية فعاّلة، إلخ..</a:t>
            </a:r>
            <a:endParaRPr lang="en-US" dirty="0">
              <a:latin typeface="Sakkal Majalla" pitchFamily="2" charset="-78"/>
              <a:cs typeface="Sakkal Majalla" pitchFamily="2" charset="-78"/>
            </a:endParaRPr>
          </a:p>
          <a:p>
            <a:pPr marL="0" indent="0" algn="ctr" rtl="1">
              <a:buNone/>
            </a:pP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1275395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latin typeface="Sakkal Majalla" pitchFamily="2" charset="-78"/>
                <a:cs typeface="Sakkal Majalla" pitchFamily="2" charset="-78"/>
              </a:rPr>
              <a:t>الاستراتيجيات</a:t>
            </a:r>
            <a:endParaRPr lang="en-US" dirty="0">
              <a:latin typeface="Sakkal Majalla" pitchFamily="2" charset="-78"/>
              <a:cs typeface="Sakkal Majalla" pitchFamily="2" charset="-78"/>
            </a:endParaRPr>
          </a:p>
        </p:txBody>
      </p:sp>
      <p:sp>
        <p:nvSpPr>
          <p:cNvPr id="3" name="Espace réservé du contenu 2"/>
          <p:cNvSpPr>
            <a:spLocks noGrp="1"/>
          </p:cNvSpPr>
          <p:nvPr>
            <p:ph idx="1"/>
          </p:nvPr>
        </p:nvSpPr>
        <p:spPr/>
        <p:txBody>
          <a:bodyPr/>
          <a:lstStyle/>
          <a:p>
            <a:pPr marL="0" indent="0" algn="ctr" rtl="1">
              <a:buNone/>
            </a:pPr>
            <a:r>
              <a:rPr lang="ar-DZ" dirty="0">
                <a:latin typeface="Sakkal Majalla" pitchFamily="2" charset="-78"/>
                <a:cs typeface="Sakkal Majalla" pitchFamily="2" charset="-78"/>
              </a:rPr>
              <a:t>وضع المتعلّم منذ البداية ، في مواجهة وضعية شاملة، مركبة </a:t>
            </a:r>
            <a:r>
              <a:rPr lang="ar-SA" dirty="0">
                <a:latin typeface="Sakkal Majalla" pitchFamily="2" charset="-78"/>
                <a:cs typeface="Sakkal Majalla" pitchFamily="2" charset="-78"/>
              </a:rPr>
              <a:t> ودالة. </a:t>
            </a:r>
            <a:endParaRPr lang="ar-DZ" dirty="0" smtClean="0">
              <a:latin typeface="Sakkal Majalla" pitchFamily="2" charset="-78"/>
              <a:cs typeface="Sakkal Majalla" pitchFamily="2" charset="-78"/>
            </a:endParaRPr>
          </a:p>
          <a:p>
            <a:pPr marL="0" indent="0" algn="ctr" rtl="1">
              <a:buNone/>
            </a:pPr>
            <a:r>
              <a:rPr lang="ar-SA" dirty="0" smtClean="0">
                <a:latin typeface="Sakkal Majalla" pitchFamily="2" charset="-78"/>
                <a:cs typeface="Sakkal Majalla" pitchFamily="2" charset="-78"/>
              </a:rPr>
              <a:t>لا </a:t>
            </a:r>
            <a:r>
              <a:rPr lang="ar-SA" dirty="0">
                <a:latin typeface="Sakkal Majalla" pitchFamily="2" charset="-78"/>
                <a:cs typeface="Sakkal Majalla" pitchFamily="2" charset="-78"/>
              </a:rPr>
              <a:t>ننتظر أن يكتفي المتعلم باستيعاب المعطيات وتجميع المعلومات ، </a:t>
            </a:r>
            <a:endParaRPr lang="ar-DZ" dirty="0" smtClean="0">
              <a:latin typeface="Sakkal Majalla" pitchFamily="2" charset="-78"/>
              <a:cs typeface="Sakkal Majalla" pitchFamily="2" charset="-78"/>
            </a:endParaRPr>
          </a:p>
          <a:p>
            <a:pPr marL="0" indent="0" algn="ctr" rtl="1">
              <a:buNone/>
            </a:pPr>
            <a:r>
              <a:rPr lang="ar-SA" dirty="0" smtClean="0">
                <a:latin typeface="Sakkal Majalla" pitchFamily="2" charset="-78"/>
                <a:cs typeface="Sakkal Majalla" pitchFamily="2" charset="-78"/>
              </a:rPr>
              <a:t>إنّما </a:t>
            </a:r>
            <a:r>
              <a:rPr lang="ar-SA" dirty="0">
                <a:latin typeface="Sakkal Majalla" pitchFamily="2" charset="-78"/>
                <a:cs typeface="Sakkal Majalla" pitchFamily="2" charset="-78"/>
              </a:rPr>
              <a:t>تفعيل عمليات الفرز والانتقاء والتنظيم وإعادة الهيكلة للمخططات الذهنية. </a:t>
            </a:r>
            <a:endParaRPr lang="ar-DZ" dirty="0" smtClean="0">
              <a:latin typeface="Sakkal Majalla" pitchFamily="2" charset="-78"/>
              <a:cs typeface="Sakkal Majalla" pitchFamily="2" charset="-78"/>
            </a:endParaRPr>
          </a:p>
          <a:p>
            <a:pPr marL="0" indent="0" algn="ctr" rtl="1">
              <a:buNone/>
            </a:pPr>
            <a:r>
              <a:rPr lang="ar-SA" dirty="0" smtClean="0">
                <a:latin typeface="Sakkal Majalla" pitchFamily="2" charset="-78"/>
                <a:cs typeface="Sakkal Majalla" pitchFamily="2" charset="-78"/>
              </a:rPr>
              <a:t>وعليه </a:t>
            </a:r>
            <a:r>
              <a:rPr lang="ar-SA" dirty="0">
                <a:latin typeface="Sakkal Majalla" pitchFamily="2" charset="-78"/>
                <a:cs typeface="Sakkal Majalla" pitchFamily="2" charset="-78"/>
              </a:rPr>
              <a:t>فالاستراتيجية المفضلة في هذا المدخل تتمثل في حل وضعيات مشكلات مجندة ، فسوف تفيد كأجزاء في تجنيد الموارد والمشاركة في بناء كفاءات</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941879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ar-DZ" b="1" dirty="0" smtClean="0">
                <a:latin typeface="Sakkal Majalla" pitchFamily="2" charset="-78"/>
                <a:cs typeface="Sakkal Majalla" pitchFamily="2" charset="-78"/>
              </a:rPr>
              <a:t>التقويم في مدخل الكفاءات</a:t>
            </a:r>
            <a:endParaRPr lang="en-US" dirty="0"/>
          </a:p>
        </p:txBody>
      </p:sp>
      <p:sp>
        <p:nvSpPr>
          <p:cNvPr id="3" name="Espace réservé du contenu 2"/>
          <p:cNvSpPr>
            <a:spLocks noGrp="1"/>
          </p:cNvSpPr>
          <p:nvPr>
            <p:ph idx="1"/>
          </p:nvPr>
        </p:nvSpPr>
        <p:spPr/>
        <p:txBody>
          <a:bodyPr>
            <a:normAutofit/>
          </a:bodyPr>
          <a:lstStyle/>
          <a:p>
            <a:pPr marL="0" indent="0" algn="ctr" rtl="1">
              <a:buNone/>
            </a:pPr>
            <a:r>
              <a:rPr lang="ar-DZ" dirty="0" smtClean="0">
                <a:latin typeface="Sakkal Majalla" pitchFamily="2" charset="-78"/>
                <a:cs typeface="Sakkal Majalla" pitchFamily="2" charset="-78"/>
              </a:rPr>
              <a:t>يختلف </a:t>
            </a:r>
            <a:r>
              <a:rPr lang="ar-DZ" dirty="0">
                <a:latin typeface="Sakkal Majalla" pitchFamily="2" charset="-78"/>
                <a:cs typeface="Sakkal Majalla" pitchFamily="2" charset="-78"/>
              </a:rPr>
              <a:t>تقويم الكفاءات عن التقويم الشامل أو الفجائي وعن التقويم التحليلي التجزيئي، </a:t>
            </a: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يتطلب </a:t>
            </a:r>
            <a:r>
              <a:rPr lang="ar-DZ" dirty="0">
                <a:latin typeface="Sakkal Majalla" pitchFamily="2" charset="-78"/>
                <a:cs typeface="Sakkal Majalla" pitchFamily="2" charset="-78"/>
              </a:rPr>
              <a:t>تحديد معايير ومؤشرات النجاح، </a:t>
            </a: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شريطة </a:t>
            </a:r>
            <a:r>
              <a:rPr lang="ar-DZ" dirty="0">
                <a:latin typeface="Sakkal Majalla" pitchFamily="2" charset="-78"/>
                <a:cs typeface="Sakkal Majalla" pitchFamily="2" charset="-78"/>
              </a:rPr>
              <a:t>أن يكون عدد المعايير قليلا للتحكم في عملية التقويم</a:t>
            </a:r>
            <a:r>
              <a:rPr lang="ar-DZ" dirty="0" smtClean="0">
                <a:latin typeface="Sakkal Majalla" pitchFamily="2" charset="-78"/>
                <a:cs typeface="Sakkal Majalla" pitchFamily="2" charset="-78"/>
              </a:rPr>
              <a:t>،</a:t>
            </a:r>
          </a:p>
          <a:p>
            <a:pPr marL="0" indent="0" algn="ctr" rtl="1">
              <a:buNone/>
            </a:pPr>
            <a:r>
              <a:rPr lang="ar-DZ" dirty="0" smtClean="0">
                <a:latin typeface="Sakkal Majalla" pitchFamily="2" charset="-78"/>
                <a:cs typeface="Sakkal Majalla" pitchFamily="2" charset="-78"/>
              </a:rPr>
              <a:t> </a:t>
            </a:r>
            <a:r>
              <a:rPr lang="ar-DZ" dirty="0">
                <a:latin typeface="Sakkal Majalla" pitchFamily="2" charset="-78"/>
                <a:cs typeface="Sakkal Majalla" pitchFamily="2" charset="-78"/>
              </a:rPr>
              <a:t>كما ينبغي أن تتسم بالوجاهة </a:t>
            </a:r>
            <a:r>
              <a:rPr lang="fr-FR" i="1" dirty="0">
                <a:latin typeface="Sakkal Majalla" pitchFamily="2" charset="-78"/>
                <a:cs typeface="Sakkal Majalla" pitchFamily="2" charset="-78"/>
              </a:rPr>
              <a:t>pertinence    </a:t>
            </a:r>
            <a:r>
              <a:rPr lang="ar-DZ" dirty="0">
                <a:latin typeface="Sakkal Majalla" pitchFamily="2" charset="-78"/>
                <a:cs typeface="Sakkal Majalla" pitchFamily="2" charset="-78"/>
              </a:rPr>
              <a:t>وبالاستقلالية  </a:t>
            </a:r>
            <a:r>
              <a:rPr lang="fr-FR" i="1" dirty="0">
                <a:latin typeface="Sakkal Majalla" pitchFamily="2" charset="-78"/>
                <a:cs typeface="Sakkal Majalla" pitchFamily="2" charset="-78"/>
              </a:rPr>
              <a:t>indépendance</a:t>
            </a:r>
            <a:r>
              <a:rPr lang="fr-FR" dirty="0">
                <a:latin typeface="Sakkal Majalla" pitchFamily="2" charset="-78"/>
                <a:cs typeface="Sakkal Majalla" pitchFamily="2" charset="-78"/>
              </a:rPr>
              <a:t> </a:t>
            </a:r>
            <a:r>
              <a:rPr lang="ar-DZ" dirty="0">
                <a:latin typeface="Sakkal Majalla" pitchFamily="2" charset="-78"/>
                <a:cs typeface="Sakkal Majalla" pitchFamily="2" charset="-78"/>
              </a:rPr>
              <a:t> ، </a:t>
            </a:r>
            <a:endParaRPr lang="ar-DZ" dirty="0" smtClean="0">
              <a:latin typeface="Sakkal Majalla" pitchFamily="2" charset="-78"/>
              <a:cs typeface="Sakkal Majalla" pitchFamily="2" charset="-78"/>
            </a:endParaRPr>
          </a:p>
          <a:p>
            <a:pPr marL="0" indent="0" algn="ctr" rtl="1">
              <a:buNone/>
            </a:pPr>
            <a:r>
              <a:rPr lang="ar-DZ" dirty="0" smtClean="0">
                <a:latin typeface="Sakkal Majalla" pitchFamily="2" charset="-78"/>
                <a:cs typeface="Sakkal Majalla" pitchFamily="2" charset="-78"/>
              </a:rPr>
              <a:t>وأن </a:t>
            </a:r>
            <a:r>
              <a:rPr lang="ar-DZ" dirty="0">
                <a:latin typeface="Sakkal Majalla" pitchFamily="2" charset="-78"/>
                <a:cs typeface="Sakkal Majalla" pitchFamily="2" charset="-78"/>
              </a:rPr>
              <a:t>تحدد معايير الحد الأدنى ومعايير الحد الأقصى في التحكم في الكفاءة. </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72816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522</Words>
  <Application>Microsoft Office PowerPoint</Application>
  <PresentationFormat>Affichage à l'écran (4:3)</PresentationFormat>
  <Paragraphs>46</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مقاربة الكفاءات في تصميم المنهاج</vt:lpstr>
      <vt:lpstr>أهداف مقاربة الكفاءات</vt:lpstr>
      <vt:lpstr>مبادئ مدخل الكفاءات</vt:lpstr>
      <vt:lpstr>المصطلحات الأساسية لمدخل الكفاءات</vt:lpstr>
      <vt:lpstr>الموارد</vt:lpstr>
      <vt:lpstr>الوضعية</vt:lpstr>
      <vt:lpstr>المحتويات</vt:lpstr>
      <vt:lpstr>الاستراتيجيات</vt:lpstr>
      <vt:lpstr>التقويم في مدخل الكفاءات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مقاربة الأهداف في تصميم المنهاج</dc:title>
  <dc:creator>Mes documents</dc:creator>
  <cp:lastModifiedBy>Mes documents</cp:lastModifiedBy>
  <cp:revision>14</cp:revision>
  <dcterms:created xsi:type="dcterms:W3CDTF">2023-04-27T19:37:38Z</dcterms:created>
  <dcterms:modified xsi:type="dcterms:W3CDTF">2023-05-07T10:52:53Z</dcterms:modified>
</cp:coreProperties>
</file>