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59" r:id="rId3"/>
    <p:sldId id="263" r:id="rId4"/>
    <p:sldId id="262" r:id="rId5"/>
    <p:sldId id="264" r:id="rId6"/>
    <p:sldId id="265" r:id="rId7"/>
    <p:sldId id="266" r:id="rId8"/>
    <p:sldId id="268" r:id="rId9"/>
    <p:sldId id="269" r:id="rId10"/>
    <p:sldId id="261"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5" d="100"/>
          <a:sy n="55" d="100"/>
        </p:scale>
        <p:origin x="102"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0E7FE5-AC1C-40C4-83A5-AED318209C18}" type="doc">
      <dgm:prSet loTypeId="urn:microsoft.com/office/officeart/2005/8/layout/cycle7" loCatId="cycle" qsTypeId="urn:microsoft.com/office/officeart/2005/8/quickstyle/simple5" qsCatId="simple" csTypeId="urn:microsoft.com/office/officeart/2005/8/colors/accent0_1" csCatId="mainScheme" phldr="1"/>
      <dgm:spPr/>
      <dgm:t>
        <a:bodyPr/>
        <a:lstStyle/>
        <a:p>
          <a:endParaRPr lang="fr-FR"/>
        </a:p>
      </dgm:t>
    </dgm:pt>
    <dgm:pt modelId="{625D6A87-195A-4154-BCE2-1422026068B2}">
      <dgm:prSet phldrT="[Texte]"/>
      <dgm:spPr/>
      <dgm:t>
        <a:bodyPr/>
        <a:lstStyle/>
        <a:p>
          <a:r>
            <a:rPr lang="ar-DZ" dirty="0" smtClean="0">
              <a:latin typeface="Sakkal Majalla" panose="02000000000000000000" pitchFamily="2" charset="-78"/>
              <a:cs typeface="Sakkal Majalla" panose="02000000000000000000" pitchFamily="2" charset="-78"/>
            </a:rPr>
            <a:t>مديرية البنك </a:t>
          </a:r>
          <a:endParaRPr lang="fr-FR" dirty="0">
            <a:latin typeface="Sakkal Majalla" panose="02000000000000000000" pitchFamily="2" charset="-78"/>
            <a:cs typeface="Sakkal Majalla" panose="02000000000000000000" pitchFamily="2" charset="-78"/>
          </a:endParaRPr>
        </a:p>
      </dgm:t>
    </dgm:pt>
    <dgm:pt modelId="{7CE24AF3-8F47-4D2A-BD27-3A24F3894E3F}" type="parTrans" cxnId="{D3304B55-9AF5-43C5-9972-2F45EC0BDD86}">
      <dgm:prSet/>
      <dgm:spPr/>
      <dgm:t>
        <a:bodyPr/>
        <a:lstStyle/>
        <a:p>
          <a:endParaRPr lang="fr-FR"/>
        </a:p>
      </dgm:t>
    </dgm:pt>
    <dgm:pt modelId="{AEC73BF2-A847-40B1-83E2-2EAA183D6802}" type="sibTrans" cxnId="{D3304B55-9AF5-43C5-9972-2F45EC0BDD86}">
      <dgm:prSet/>
      <dgm:spPr/>
      <dgm:t>
        <a:bodyPr/>
        <a:lstStyle/>
        <a:p>
          <a:endParaRPr lang="fr-FR"/>
        </a:p>
      </dgm:t>
    </dgm:pt>
    <dgm:pt modelId="{9B7556FF-9955-40BD-9310-902EA82CAEF4}">
      <dgm:prSet phldrT="[Texte]"/>
      <dgm:spPr/>
      <dgm:t>
        <a:bodyPr/>
        <a:lstStyle/>
        <a:p>
          <a:r>
            <a:rPr lang="ar-DZ" dirty="0" smtClean="0">
              <a:latin typeface="Sakkal Majalla" panose="02000000000000000000" pitchFamily="2" charset="-78"/>
              <a:cs typeface="Sakkal Majalla" panose="02000000000000000000" pitchFamily="2" charset="-78"/>
            </a:rPr>
            <a:t>مجلس الإدارة </a:t>
          </a:r>
          <a:endParaRPr lang="fr-FR" dirty="0">
            <a:latin typeface="Sakkal Majalla" panose="02000000000000000000" pitchFamily="2" charset="-78"/>
            <a:cs typeface="Sakkal Majalla" panose="02000000000000000000" pitchFamily="2" charset="-78"/>
          </a:endParaRPr>
        </a:p>
      </dgm:t>
    </dgm:pt>
    <dgm:pt modelId="{AF252907-7F44-4BBF-BAF7-201DA3B5F8F7}" type="parTrans" cxnId="{8ACC1955-B1D4-4ABB-B07D-15BD0B1197BA}">
      <dgm:prSet/>
      <dgm:spPr/>
      <dgm:t>
        <a:bodyPr/>
        <a:lstStyle/>
        <a:p>
          <a:endParaRPr lang="fr-FR"/>
        </a:p>
      </dgm:t>
    </dgm:pt>
    <dgm:pt modelId="{FD68D8F5-FA19-4845-8137-7F146CB4E417}" type="sibTrans" cxnId="{8ACC1955-B1D4-4ABB-B07D-15BD0B1197BA}">
      <dgm:prSet/>
      <dgm:spPr/>
      <dgm:t>
        <a:bodyPr/>
        <a:lstStyle/>
        <a:p>
          <a:endParaRPr lang="fr-FR"/>
        </a:p>
      </dgm:t>
    </dgm:pt>
    <dgm:pt modelId="{C5709129-DBF8-4564-B13D-1D8FEACA45CF}">
      <dgm:prSet phldrT="[Texte]"/>
      <dgm:spPr/>
      <dgm:t>
        <a:bodyPr/>
        <a:lstStyle/>
        <a:p>
          <a:pPr rtl="1"/>
          <a:r>
            <a:rPr lang="ar-DZ" dirty="0" smtClean="0">
              <a:latin typeface="Sakkal Majalla" panose="02000000000000000000" pitchFamily="2" charset="-78"/>
              <a:cs typeface="Sakkal Majalla" panose="02000000000000000000" pitchFamily="2" charset="-78"/>
            </a:rPr>
            <a:t>إدارة بنك الجزائر</a:t>
          </a:r>
          <a:endParaRPr lang="fr-FR" dirty="0">
            <a:latin typeface="Sakkal Majalla" panose="02000000000000000000" pitchFamily="2" charset="-78"/>
            <a:cs typeface="Sakkal Majalla" panose="02000000000000000000" pitchFamily="2" charset="-78"/>
          </a:endParaRPr>
        </a:p>
      </dgm:t>
    </dgm:pt>
    <dgm:pt modelId="{B6AF7F4E-7263-489D-9A9F-4C18D769758C}" type="sibTrans" cxnId="{FBAC42BC-A8D4-445F-B801-624E95D34265}">
      <dgm:prSet/>
      <dgm:spPr/>
      <dgm:t>
        <a:bodyPr/>
        <a:lstStyle/>
        <a:p>
          <a:endParaRPr lang="fr-FR"/>
        </a:p>
      </dgm:t>
    </dgm:pt>
    <dgm:pt modelId="{AD852EDB-4D57-4EFB-BB29-C19C60E503A2}" type="parTrans" cxnId="{FBAC42BC-A8D4-445F-B801-624E95D34265}">
      <dgm:prSet/>
      <dgm:spPr/>
      <dgm:t>
        <a:bodyPr/>
        <a:lstStyle/>
        <a:p>
          <a:endParaRPr lang="fr-FR"/>
        </a:p>
      </dgm:t>
    </dgm:pt>
    <dgm:pt modelId="{86692479-2D29-49C6-ABA3-2F65C11183C6}" type="pres">
      <dgm:prSet presAssocID="{940E7FE5-AC1C-40C4-83A5-AED318209C18}" presName="Name0" presStyleCnt="0">
        <dgm:presLayoutVars>
          <dgm:dir/>
          <dgm:resizeHandles val="exact"/>
        </dgm:presLayoutVars>
      </dgm:prSet>
      <dgm:spPr/>
      <dgm:t>
        <a:bodyPr/>
        <a:lstStyle/>
        <a:p>
          <a:endParaRPr lang="fr-FR"/>
        </a:p>
      </dgm:t>
    </dgm:pt>
    <dgm:pt modelId="{FC270677-F1BE-4333-998C-B828C5BEB22F}" type="pres">
      <dgm:prSet presAssocID="{C5709129-DBF8-4564-B13D-1D8FEACA45CF}" presName="node" presStyleLbl="node1" presStyleIdx="0" presStyleCnt="3">
        <dgm:presLayoutVars>
          <dgm:bulletEnabled val="1"/>
        </dgm:presLayoutVars>
      </dgm:prSet>
      <dgm:spPr/>
      <dgm:t>
        <a:bodyPr/>
        <a:lstStyle/>
        <a:p>
          <a:endParaRPr lang="fr-FR"/>
        </a:p>
      </dgm:t>
    </dgm:pt>
    <dgm:pt modelId="{E0F3F809-3B4A-42A4-844F-B7E6D08AA18B}" type="pres">
      <dgm:prSet presAssocID="{B6AF7F4E-7263-489D-9A9F-4C18D769758C}" presName="sibTrans" presStyleLbl="sibTrans2D1" presStyleIdx="0" presStyleCnt="3"/>
      <dgm:spPr/>
      <dgm:t>
        <a:bodyPr/>
        <a:lstStyle/>
        <a:p>
          <a:endParaRPr lang="fr-FR"/>
        </a:p>
      </dgm:t>
    </dgm:pt>
    <dgm:pt modelId="{8FE538E1-B1DE-4EFA-AFA4-8DAA7DC32EB3}" type="pres">
      <dgm:prSet presAssocID="{B6AF7F4E-7263-489D-9A9F-4C18D769758C}" presName="connectorText" presStyleLbl="sibTrans2D1" presStyleIdx="0" presStyleCnt="3"/>
      <dgm:spPr/>
      <dgm:t>
        <a:bodyPr/>
        <a:lstStyle/>
        <a:p>
          <a:endParaRPr lang="fr-FR"/>
        </a:p>
      </dgm:t>
    </dgm:pt>
    <dgm:pt modelId="{87EB9D14-C974-4E60-98C4-5D2896C53748}" type="pres">
      <dgm:prSet presAssocID="{625D6A87-195A-4154-BCE2-1422026068B2}" presName="node" presStyleLbl="node1" presStyleIdx="1" presStyleCnt="3">
        <dgm:presLayoutVars>
          <dgm:bulletEnabled val="1"/>
        </dgm:presLayoutVars>
      </dgm:prSet>
      <dgm:spPr/>
      <dgm:t>
        <a:bodyPr/>
        <a:lstStyle/>
        <a:p>
          <a:endParaRPr lang="fr-FR"/>
        </a:p>
      </dgm:t>
    </dgm:pt>
    <dgm:pt modelId="{C8D7208B-8A9A-482D-BE94-15E066D59A79}" type="pres">
      <dgm:prSet presAssocID="{AEC73BF2-A847-40B1-83E2-2EAA183D6802}" presName="sibTrans" presStyleLbl="sibTrans2D1" presStyleIdx="1" presStyleCnt="3"/>
      <dgm:spPr/>
      <dgm:t>
        <a:bodyPr/>
        <a:lstStyle/>
        <a:p>
          <a:endParaRPr lang="fr-FR"/>
        </a:p>
      </dgm:t>
    </dgm:pt>
    <dgm:pt modelId="{B9CAA828-3463-42A1-9F55-FF106520A9EB}" type="pres">
      <dgm:prSet presAssocID="{AEC73BF2-A847-40B1-83E2-2EAA183D6802}" presName="connectorText" presStyleLbl="sibTrans2D1" presStyleIdx="1" presStyleCnt="3"/>
      <dgm:spPr/>
      <dgm:t>
        <a:bodyPr/>
        <a:lstStyle/>
        <a:p>
          <a:endParaRPr lang="fr-FR"/>
        </a:p>
      </dgm:t>
    </dgm:pt>
    <dgm:pt modelId="{AB3D1C8E-3949-474A-8E1A-19E8C2187CE2}" type="pres">
      <dgm:prSet presAssocID="{9B7556FF-9955-40BD-9310-902EA82CAEF4}" presName="node" presStyleLbl="node1" presStyleIdx="2" presStyleCnt="3">
        <dgm:presLayoutVars>
          <dgm:bulletEnabled val="1"/>
        </dgm:presLayoutVars>
      </dgm:prSet>
      <dgm:spPr/>
      <dgm:t>
        <a:bodyPr/>
        <a:lstStyle/>
        <a:p>
          <a:endParaRPr lang="fr-FR"/>
        </a:p>
      </dgm:t>
    </dgm:pt>
    <dgm:pt modelId="{0DC47789-3DD4-4A8B-842E-34B8ECC9C3F7}" type="pres">
      <dgm:prSet presAssocID="{FD68D8F5-FA19-4845-8137-7F146CB4E417}" presName="sibTrans" presStyleLbl="sibTrans2D1" presStyleIdx="2" presStyleCnt="3"/>
      <dgm:spPr/>
      <dgm:t>
        <a:bodyPr/>
        <a:lstStyle/>
        <a:p>
          <a:endParaRPr lang="fr-FR"/>
        </a:p>
      </dgm:t>
    </dgm:pt>
    <dgm:pt modelId="{2C134F93-4E57-4890-A3E4-DED904E69C95}" type="pres">
      <dgm:prSet presAssocID="{FD68D8F5-FA19-4845-8137-7F146CB4E417}" presName="connectorText" presStyleLbl="sibTrans2D1" presStyleIdx="2" presStyleCnt="3"/>
      <dgm:spPr/>
      <dgm:t>
        <a:bodyPr/>
        <a:lstStyle/>
        <a:p>
          <a:endParaRPr lang="fr-FR"/>
        </a:p>
      </dgm:t>
    </dgm:pt>
  </dgm:ptLst>
  <dgm:cxnLst>
    <dgm:cxn modelId="{4A5F0E72-DF71-4EFD-AE83-5AE212D7C9A3}" type="presOf" srcId="{FD68D8F5-FA19-4845-8137-7F146CB4E417}" destId="{0DC47789-3DD4-4A8B-842E-34B8ECC9C3F7}" srcOrd="0" destOrd="0" presId="urn:microsoft.com/office/officeart/2005/8/layout/cycle7"/>
    <dgm:cxn modelId="{DF9DC2AB-A324-46E9-9F28-DC3A96B8CA7D}" type="presOf" srcId="{B6AF7F4E-7263-489D-9A9F-4C18D769758C}" destId="{E0F3F809-3B4A-42A4-844F-B7E6D08AA18B}" srcOrd="0" destOrd="0" presId="urn:microsoft.com/office/officeart/2005/8/layout/cycle7"/>
    <dgm:cxn modelId="{454B53A5-5E6B-423A-A5A0-C831E5B7CC55}" type="presOf" srcId="{C5709129-DBF8-4564-B13D-1D8FEACA45CF}" destId="{FC270677-F1BE-4333-998C-B828C5BEB22F}" srcOrd="0" destOrd="0" presId="urn:microsoft.com/office/officeart/2005/8/layout/cycle7"/>
    <dgm:cxn modelId="{8ACC1955-B1D4-4ABB-B07D-15BD0B1197BA}" srcId="{940E7FE5-AC1C-40C4-83A5-AED318209C18}" destId="{9B7556FF-9955-40BD-9310-902EA82CAEF4}" srcOrd="2" destOrd="0" parTransId="{AF252907-7F44-4BBF-BAF7-201DA3B5F8F7}" sibTransId="{FD68D8F5-FA19-4845-8137-7F146CB4E417}"/>
    <dgm:cxn modelId="{6B6AFBD4-FB31-4A79-8723-270604DD3580}" type="presOf" srcId="{B6AF7F4E-7263-489D-9A9F-4C18D769758C}" destId="{8FE538E1-B1DE-4EFA-AFA4-8DAA7DC32EB3}" srcOrd="1" destOrd="0" presId="urn:microsoft.com/office/officeart/2005/8/layout/cycle7"/>
    <dgm:cxn modelId="{6A7CCAD0-D38F-4DA1-9CBC-923ED1C5F5EA}" type="presOf" srcId="{AEC73BF2-A847-40B1-83E2-2EAA183D6802}" destId="{B9CAA828-3463-42A1-9F55-FF106520A9EB}" srcOrd="1" destOrd="0" presId="urn:microsoft.com/office/officeart/2005/8/layout/cycle7"/>
    <dgm:cxn modelId="{E377C74E-DF72-4E7B-8652-8764B4E630DE}" type="presOf" srcId="{FD68D8F5-FA19-4845-8137-7F146CB4E417}" destId="{2C134F93-4E57-4890-A3E4-DED904E69C95}" srcOrd="1" destOrd="0" presId="urn:microsoft.com/office/officeart/2005/8/layout/cycle7"/>
    <dgm:cxn modelId="{EB973A4C-A59D-4275-BE67-CAA166B54028}" type="presOf" srcId="{940E7FE5-AC1C-40C4-83A5-AED318209C18}" destId="{86692479-2D29-49C6-ABA3-2F65C11183C6}" srcOrd="0" destOrd="0" presId="urn:microsoft.com/office/officeart/2005/8/layout/cycle7"/>
    <dgm:cxn modelId="{908EA6A1-8273-4A5F-88B7-D9A65E3246B6}" type="presOf" srcId="{9B7556FF-9955-40BD-9310-902EA82CAEF4}" destId="{AB3D1C8E-3949-474A-8E1A-19E8C2187CE2}" srcOrd="0" destOrd="0" presId="urn:microsoft.com/office/officeart/2005/8/layout/cycle7"/>
    <dgm:cxn modelId="{FBAC42BC-A8D4-445F-B801-624E95D34265}" srcId="{940E7FE5-AC1C-40C4-83A5-AED318209C18}" destId="{C5709129-DBF8-4564-B13D-1D8FEACA45CF}" srcOrd="0" destOrd="0" parTransId="{AD852EDB-4D57-4EFB-BB29-C19C60E503A2}" sibTransId="{B6AF7F4E-7263-489D-9A9F-4C18D769758C}"/>
    <dgm:cxn modelId="{D6533E9E-6CEE-471E-9C16-1E14AC17147A}" type="presOf" srcId="{AEC73BF2-A847-40B1-83E2-2EAA183D6802}" destId="{C8D7208B-8A9A-482D-BE94-15E066D59A79}" srcOrd="0" destOrd="0" presId="urn:microsoft.com/office/officeart/2005/8/layout/cycle7"/>
    <dgm:cxn modelId="{D3304B55-9AF5-43C5-9972-2F45EC0BDD86}" srcId="{940E7FE5-AC1C-40C4-83A5-AED318209C18}" destId="{625D6A87-195A-4154-BCE2-1422026068B2}" srcOrd="1" destOrd="0" parTransId="{7CE24AF3-8F47-4D2A-BD27-3A24F3894E3F}" sibTransId="{AEC73BF2-A847-40B1-83E2-2EAA183D6802}"/>
    <dgm:cxn modelId="{E6A4D45D-074E-4368-8674-0727508E4018}" type="presOf" srcId="{625D6A87-195A-4154-BCE2-1422026068B2}" destId="{87EB9D14-C974-4E60-98C4-5D2896C53748}" srcOrd="0" destOrd="0" presId="urn:microsoft.com/office/officeart/2005/8/layout/cycle7"/>
    <dgm:cxn modelId="{4026E10C-F9DD-424D-BFA2-E18A435F2593}" type="presParOf" srcId="{86692479-2D29-49C6-ABA3-2F65C11183C6}" destId="{FC270677-F1BE-4333-998C-B828C5BEB22F}" srcOrd="0" destOrd="0" presId="urn:microsoft.com/office/officeart/2005/8/layout/cycle7"/>
    <dgm:cxn modelId="{57D776F5-C057-4693-AD23-E6539A4CE65A}" type="presParOf" srcId="{86692479-2D29-49C6-ABA3-2F65C11183C6}" destId="{E0F3F809-3B4A-42A4-844F-B7E6D08AA18B}" srcOrd="1" destOrd="0" presId="urn:microsoft.com/office/officeart/2005/8/layout/cycle7"/>
    <dgm:cxn modelId="{2AA0F440-F6A1-454D-BC21-4C460FD26061}" type="presParOf" srcId="{E0F3F809-3B4A-42A4-844F-B7E6D08AA18B}" destId="{8FE538E1-B1DE-4EFA-AFA4-8DAA7DC32EB3}" srcOrd="0" destOrd="0" presId="urn:microsoft.com/office/officeart/2005/8/layout/cycle7"/>
    <dgm:cxn modelId="{6764F380-7154-46EA-9851-40FC146BC36A}" type="presParOf" srcId="{86692479-2D29-49C6-ABA3-2F65C11183C6}" destId="{87EB9D14-C974-4E60-98C4-5D2896C53748}" srcOrd="2" destOrd="0" presId="urn:microsoft.com/office/officeart/2005/8/layout/cycle7"/>
    <dgm:cxn modelId="{FEADA6D2-20E6-49CA-B3E1-210BE4BEE8D2}" type="presParOf" srcId="{86692479-2D29-49C6-ABA3-2F65C11183C6}" destId="{C8D7208B-8A9A-482D-BE94-15E066D59A79}" srcOrd="3" destOrd="0" presId="urn:microsoft.com/office/officeart/2005/8/layout/cycle7"/>
    <dgm:cxn modelId="{E71B510C-43F6-45BB-B73F-A32F7CE1FDCF}" type="presParOf" srcId="{C8D7208B-8A9A-482D-BE94-15E066D59A79}" destId="{B9CAA828-3463-42A1-9F55-FF106520A9EB}" srcOrd="0" destOrd="0" presId="urn:microsoft.com/office/officeart/2005/8/layout/cycle7"/>
    <dgm:cxn modelId="{25A04542-23F2-469F-A927-5938F6F62AE4}" type="presParOf" srcId="{86692479-2D29-49C6-ABA3-2F65C11183C6}" destId="{AB3D1C8E-3949-474A-8E1A-19E8C2187CE2}" srcOrd="4" destOrd="0" presId="urn:microsoft.com/office/officeart/2005/8/layout/cycle7"/>
    <dgm:cxn modelId="{5ACDB176-FBD9-4244-8BF9-222D14C15D36}" type="presParOf" srcId="{86692479-2D29-49C6-ABA3-2F65C11183C6}" destId="{0DC47789-3DD4-4A8B-842E-34B8ECC9C3F7}" srcOrd="5" destOrd="0" presId="urn:microsoft.com/office/officeart/2005/8/layout/cycle7"/>
    <dgm:cxn modelId="{A8673B66-2031-4841-8706-58A7793D525C}" type="presParOf" srcId="{0DC47789-3DD4-4A8B-842E-34B8ECC9C3F7}" destId="{2C134F93-4E57-4890-A3E4-DED904E69C95}"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1E766BD-BA3E-4A37-B7B2-6DE6AF185705}"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fr-FR"/>
        </a:p>
      </dgm:t>
    </dgm:pt>
    <dgm:pt modelId="{C434747A-3DB6-47D1-BD14-11B64A217D74}">
      <dgm:prSet phldrT="[Texte]" custT="1"/>
      <dgm:spPr/>
      <dgm:t>
        <a:bodyPr/>
        <a:lstStyle/>
        <a:p>
          <a:r>
            <a:rPr lang="ar-DZ" sz="2400" b="1" dirty="0" smtClean="0">
              <a:solidFill>
                <a:schemeClr val="tx1"/>
              </a:solidFill>
              <a:latin typeface="Sakkal Majalla" panose="02000000000000000000" pitchFamily="2" charset="-78"/>
              <a:cs typeface="Sakkal Majalla" panose="02000000000000000000" pitchFamily="2" charset="-78"/>
            </a:rPr>
            <a:t>إلتزامات مجلس الإدارة</a:t>
          </a:r>
          <a:endParaRPr lang="fr-FR" sz="2400" b="1" dirty="0">
            <a:solidFill>
              <a:schemeClr val="tx1"/>
            </a:solidFill>
            <a:latin typeface="Sakkal Majalla" panose="02000000000000000000" pitchFamily="2" charset="-78"/>
            <a:cs typeface="Sakkal Majalla" panose="02000000000000000000" pitchFamily="2" charset="-78"/>
          </a:endParaRPr>
        </a:p>
      </dgm:t>
    </dgm:pt>
    <dgm:pt modelId="{B8FF6D9C-08FF-4ADB-A211-AD2358C89817}" type="parTrans" cxnId="{89F06B74-9345-43BD-8938-FBB0E32801C1}">
      <dgm:prSet/>
      <dgm:spPr/>
      <dgm:t>
        <a:bodyPr/>
        <a:lstStyle/>
        <a:p>
          <a:endParaRPr lang="fr-FR"/>
        </a:p>
      </dgm:t>
    </dgm:pt>
    <dgm:pt modelId="{2AFFF915-99F8-4738-91D6-C54C35FF58A3}" type="sibTrans" cxnId="{89F06B74-9345-43BD-8938-FBB0E32801C1}">
      <dgm:prSet/>
      <dgm:spPr/>
      <dgm:t>
        <a:bodyPr/>
        <a:lstStyle/>
        <a:p>
          <a:endParaRPr lang="fr-FR"/>
        </a:p>
      </dgm:t>
    </dgm:pt>
    <dgm:pt modelId="{DB6AC038-8CA9-4669-B7AB-31EA4A0ED316}">
      <dgm:prSet phldrT="[Texte]" custT="1"/>
      <dgm:spPr/>
      <dgm:t>
        <a:bodyPr/>
        <a:lstStyle/>
        <a:p>
          <a:r>
            <a:rPr lang="ar-DZ" sz="2400" dirty="0" smtClean="0">
              <a:latin typeface="Sakkal Majalla" panose="02000000000000000000" pitchFamily="2" charset="-78"/>
              <a:cs typeface="Sakkal Majalla" panose="02000000000000000000" pitchFamily="2" charset="-78"/>
            </a:rPr>
            <a:t>الاجتماع باستدعاء المحافظ أو أربعةمن أعضائه</a:t>
          </a:r>
          <a:endParaRPr lang="fr-FR" sz="2400" dirty="0">
            <a:latin typeface="Sakkal Majalla" panose="02000000000000000000" pitchFamily="2" charset="-78"/>
            <a:cs typeface="Sakkal Majalla" panose="02000000000000000000" pitchFamily="2" charset="-78"/>
          </a:endParaRPr>
        </a:p>
      </dgm:t>
    </dgm:pt>
    <dgm:pt modelId="{9E5371A8-CDA9-4CE0-97EC-55E2E97273F7}" type="parTrans" cxnId="{3AD06380-FC8F-4E94-B25D-76B1FDA256FA}">
      <dgm:prSet/>
      <dgm:spPr/>
      <dgm:t>
        <a:bodyPr/>
        <a:lstStyle/>
        <a:p>
          <a:endParaRPr lang="fr-FR"/>
        </a:p>
      </dgm:t>
    </dgm:pt>
    <dgm:pt modelId="{8E256472-B70E-4A1A-BA2A-DF42B04FF158}" type="sibTrans" cxnId="{3AD06380-FC8F-4E94-B25D-76B1FDA256FA}">
      <dgm:prSet/>
      <dgm:spPr/>
      <dgm:t>
        <a:bodyPr/>
        <a:lstStyle/>
        <a:p>
          <a:endParaRPr lang="fr-FR"/>
        </a:p>
      </dgm:t>
    </dgm:pt>
    <dgm:pt modelId="{F021BA64-8DFB-4EA0-B654-0576EE4D896B}">
      <dgm:prSet phldrT="[Texte]" custT="1"/>
      <dgm:spPr/>
      <dgm:t>
        <a:bodyPr/>
        <a:lstStyle/>
        <a:p>
          <a:pPr algn="ctr" rtl="1"/>
          <a:r>
            <a:rPr lang="ar-DZ" sz="2000" b="1" dirty="0" smtClean="0">
              <a:solidFill>
                <a:schemeClr val="tx1"/>
              </a:solidFill>
              <a:latin typeface="Sakkal Majalla" panose="02000000000000000000" pitchFamily="2" charset="-78"/>
              <a:cs typeface="Sakkal Majalla" panose="02000000000000000000" pitchFamily="2" charset="-78"/>
            </a:rPr>
            <a:t>التزامات المحافظ</a:t>
          </a:r>
          <a:endParaRPr lang="fr-FR" sz="2000" b="1" dirty="0">
            <a:solidFill>
              <a:schemeClr val="tx1"/>
            </a:solidFill>
            <a:latin typeface="Sakkal Majalla" panose="02000000000000000000" pitchFamily="2" charset="-78"/>
            <a:cs typeface="Sakkal Majalla" panose="02000000000000000000" pitchFamily="2" charset="-78"/>
          </a:endParaRPr>
        </a:p>
      </dgm:t>
    </dgm:pt>
    <dgm:pt modelId="{EA18A615-A531-4F83-A267-AF3D99684A76}" type="parTrans" cxnId="{A217F799-0FB2-47B7-AF63-CEEC945C3649}">
      <dgm:prSet/>
      <dgm:spPr/>
      <dgm:t>
        <a:bodyPr/>
        <a:lstStyle/>
        <a:p>
          <a:endParaRPr lang="fr-FR"/>
        </a:p>
      </dgm:t>
    </dgm:pt>
    <dgm:pt modelId="{2EFEC263-F31E-4AA1-B753-7C55F993BF29}" type="sibTrans" cxnId="{A217F799-0FB2-47B7-AF63-CEEC945C3649}">
      <dgm:prSet/>
      <dgm:spPr/>
      <dgm:t>
        <a:bodyPr/>
        <a:lstStyle/>
        <a:p>
          <a:endParaRPr lang="fr-FR"/>
        </a:p>
      </dgm:t>
    </dgm:pt>
    <dgm:pt modelId="{8E75CA60-ED61-413B-A242-29CBDD1D2CC8}">
      <dgm:prSet phldrT="[Texte]" custT="1"/>
      <dgm:spPr/>
      <dgm:t>
        <a:bodyPr/>
        <a:lstStyle/>
        <a:p>
          <a:r>
            <a:rPr lang="ar-DZ" sz="1800" b="1" dirty="0" smtClean="0">
              <a:solidFill>
                <a:schemeClr val="tx1"/>
              </a:solidFill>
              <a:latin typeface="Sakkal Majalla" panose="02000000000000000000" pitchFamily="2" charset="-78"/>
              <a:cs typeface="Sakkal Majalla" panose="02000000000000000000" pitchFamily="2" charset="-78"/>
            </a:rPr>
            <a:t>عدم منافسة البنك أثناء نهاية مهامه </a:t>
          </a:r>
          <a:endParaRPr lang="fr-FR" sz="1800" b="1" dirty="0">
            <a:solidFill>
              <a:schemeClr val="tx1"/>
            </a:solidFill>
            <a:latin typeface="Sakkal Majalla" panose="02000000000000000000" pitchFamily="2" charset="-78"/>
            <a:cs typeface="Sakkal Majalla" panose="02000000000000000000" pitchFamily="2" charset="-78"/>
          </a:endParaRPr>
        </a:p>
      </dgm:t>
    </dgm:pt>
    <dgm:pt modelId="{16BCE6FD-590E-4F83-8CC0-5E83F9FAB807}" type="parTrans" cxnId="{F26B3FF8-B935-4E42-AC67-2E1BC17ACD3C}">
      <dgm:prSet/>
      <dgm:spPr/>
      <dgm:t>
        <a:bodyPr/>
        <a:lstStyle/>
        <a:p>
          <a:endParaRPr lang="fr-FR"/>
        </a:p>
      </dgm:t>
    </dgm:pt>
    <dgm:pt modelId="{BFA8511E-6736-4208-A17F-E47508BF5105}" type="sibTrans" cxnId="{F26B3FF8-B935-4E42-AC67-2E1BC17ACD3C}">
      <dgm:prSet/>
      <dgm:spPr/>
      <dgm:t>
        <a:bodyPr/>
        <a:lstStyle/>
        <a:p>
          <a:endParaRPr lang="fr-FR"/>
        </a:p>
      </dgm:t>
    </dgm:pt>
    <dgm:pt modelId="{071D20F2-E786-427A-A97E-C06AE5E5983C}">
      <dgm:prSet phldrT="[Texte]" custT="1"/>
      <dgm:spPr/>
      <dgm:t>
        <a:bodyPr/>
        <a:lstStyle/>
        <a:p>
          <a:r>
            <a:rPr lang="ar-DZ" sz="2400" dirty="0" smtClean="0">
              <a:latin typeface="Sakkal Majalla" panose="02000000000000000000" pitchFamily="2" charset="-78"/>
              <a:cs typeface="Sakkal Majalla" panose="02000000000000000000" pitchFamily="2" charset="-78"/>
            </a:rPr>
            <a:t>أداء اليمين </a:t>
          </a:r>
          <a:endParaRPr lang="fr-FR" sz="2400" dirty="0">
            <a:latin typeface="Sakkal Majalla" panose="02000000000000000000" pitchFamily="2" charset="-78"/>
            <a:cs typeface="Sakkal Majalla" panose="02000000000000000000" pitchFamily="2" charset="-78"/>
          </a:endParaRPr>
        </a:p>
      </dgm:t>
    </dgm:pt>
    <dgm:pt modelId="{5E0707ED-E2B7-4AEC-B962-960EACA03799}" type="parTrans" cxnId="{CE606635-4740-487F-8F64-89790D27233D}">
      <dgm:prSet/>
      <dgm:spPr/>
      <dgm:t>
        <a:bodyPr/>
        <a:lstStyle/>
        <a:p>
          <a:endParaRPr lang="fr-FR"/>
        </a:p>
      </dgm:t>
    </dgm:pt>
    <dgm:pt modelId="{D5D1F721-95D7-47EE-AA46-B9660BBE4825}" type="sibTrans" cxnId="{CE606635-4740-487F-8F64-89790D27233D}">
      <dgm:prSet/>
      <dgm:spPr/>
      <dgm:t>
        <a:bodyPr/>
        <a:lstStyle/>
        <a:p>
          <a:endParaRPr lang="fr-FR"/>
        </a:p>
      </dgm:t>
    </dgm:pt>
    <dgm:pt modelId="{E1357C1F-43F8-45D9-B782-E2B6D884A9A3}">
      <dgm:prSet phldrT="[Texte]" custT="1"/>
      <dgm:spPr/>
      <dgm:t>
        <a:bodyPr/>
        <a:lstStyle/>
        <a:p>
          <a:r>
            <a:rPr lang="ar-DZ" sz="1800" b="1" dirty="0" smtClean="0">
              <a:solidFill>
                <a:schemeClr val="tx1"/>
              </a:solidFill>
              <a:latin typeface="Sakkal Majalla" panose="02000000000000000000" pitchFamily="2" charset="-78"/>
              <a:cs typeface="Sakkal Majalla" panose="02000000000000000000" pitchFamily="2" charset="-78"/>
            </a:rPr>
            <a:t>تحديد صلاحيات نوابه </a:t>
          </a:r>
          <a:endParaRPr lang="fr-FR" sz="1800" b="1" dirty="0">
            <a:solidFill>
              <a:schemeClr val="tx1"/>
            </a:solidFill>
            <a:latin typeface="Sakkal Majalla" panose="02000000000000000000" pitchFamily="2" charset="-78"/>
            <a:cs typeface="Sakkal Majalla" panose="02000000000000000000" pitchFamily="2" charset="-78"/>
          </a:endParaRPr>
        </a:p>
      </dgm:t>
    </dgm:pt>
    <dgm:pt modelId="{F9A60F30-7C78-4C60-BE9B-156B88566679}" type="parTrans" cxnId="{78489F89-ABEC-4846-A9DB-8CEDE0460FF1}">
      <dgm:prSet/>
      <dgm:spPr/>
      <dgm:t>
        <a:bodyPr/>
        <a:lstStyle/>
        <a:p>
          <a:endParaRPr lang="fr-FR"/>
        </a:p>
      </dgm:t>
    </dgm:pt>
    <dgm:pt modelId="{1C4855F4-3CFC-49B5-A8A5-8456B4113361}" type="sibTrans" cxnId="{78489F89-ABEC-4846-A9DB-8CEDE0460FF1}">
      <dgm:prSet/>
      <dgm:spPr/>
      <dgm:t>
        <a:bodyPr/>
        <a:lstStyle/>
        <a:p>
          <a:endParaRPr lang="fr-FR"/>
        </a:p>
      </dgm:t>
    </dgm:pt>
    <dgm:pt modelId="{9F71D680-E6A3-4450-98E4-4B39982897F7}">
      <dgm:prSet phldrT="[Texte]" custT="1"/>
      <dgm:spPr/>
      <dgm:t>
        <a:bodyPr/>
        <a:lstStyle/>
        <a:p>
          <a:r>
            <a:rPr lang="ar-DZ" sz="1800" b="1" dirty="0" smtClean="0">
              <a:solidFill>
                <a:schemeClr val="tx1"/>
              </a:solidFill>
              <a:latin typeface="Sakkal Majalla" panose="02000000000000000000" pitchFamily="2" charset="-78"/>
              <a:cs typeface="Sakkal Majalla" panose="02000000000000000000" pitchFamily="2" charset="-78"/>
            </a:rPr>
            <a:t>استدعاء مجلس الإدارة ورئاسة جلساته</a:t>
          </a:r>
          <a:endParaRPr lang="fr-FR" sz="1800" b="1" dirty="0">
            <a:solidFill>
              <a:schemeClr val="tx1"/>
            </a:solidFill>
            <a:latin typeface="Sakkal Majalla" panose="02000000000000000000" pitchFamily="2" charset="-78"/>
            <a:cs typeface="Sakkal Majalla" panose="02000000000000000000" pitchFamily="2" charset="-78"/>
          </a:endParaRPr>
        </a:p>
      </dgm:t>
    </dgm:pt>
    <dgm:pt modelId="{59A9D7A2-59DF-436E-BDEC-575614BF5285}" type="parTrans" cxnId="{5525F33B-E17D-4D1B-87F7-C706114F59DE}">
      <dgm:prSet/>
      <dgm:spPr/>
      <dgm:t>
        <a:bodyPr/>
        <a:lstStyle/>
        <a:p>
          <a:endParaRPr lang="fr-FR"/>
        </a:p>
      </dgm:t>
    </dgm:pt>
    <dgm:pt modelId="{A6BC8296-1C56-4988-B3F2-369B66584135}" type="sibTrans" cxnId="{5525F33B-E17D-4D1B-87F7-C706114F59DE}">
      <dgm:prSet/>
      <dgm:spPr/>
      <dgm:t>
        <a:bodyPr/>
        <a:lstStyle/>
        <a:p>
          <a:endParaRPr lang="fr-FR"/>
        </a:p>
      </dgm:t>
    </dgm:pt>
    <dgm:pt modelId="{EF8223F6-2096-4260-BC68-EA2A4D6F2AB1}">
      <dgm:prSet phldrT="[Texte]" custT="1"/>
      <dgm:spPr/>
      <dgm:t>
        <a:bodyPr/>
        <a:lstStyle/>
        <a:p>
          <a:r>
            <a:rPr lang="ar-DZ" sz="2400" dirty="0" smtClean="0">
              <a:latin typeface="Sakkal Majalla" panose="02000000000000000000" pitchFamily="2" charset="-78"/>
              <a:cs typeface="Sakkal Majalla" panose="02000000000000000000" pitchFamily="2" charset="-78"/>
            </a:rPr>
            <a:t>التداول بحضور خمسة من أعضائه </a:t>
          </a:r>
          <a:endParaRPr lang="fr-FR" sz="2400" dirty="0">
            <a:latin typeface="Sakkal Majalla" panose="02000000000000000000" pitchFamily="2" charset="-78"/>
            <a:cs typeface="Sakkal Majalla" panose="02000000000000000000" pitchFamily="2" charset="-78"/>
          </a:endParaRPr>
        </a:p>
      </dgm:t>
    </dgm:pt>
    <dgm:pt modelId="{6F1ED390-3503-40E7-BB96-DBE26C436EA5}" type="parTrans" cxnId="{033A7025-39E5-4B42-AE94-F0713402A067}">
      <dgm:prSet/>
      <dgm:spPr/>
      <dgm:t>
        <a:bodyPr/>
        <a:lstStyle/>
        <a:p>
          <a:endParaRPr lang="fr-FR"/>
        </a:p>
      </dgm:t>
    </dgm:pt>
    <dgm:pt modelId="{2EA9058C-FABA-476B-BAB5-080D2D9A99A4}" type="sibTrans" cxnId="{033A7025-39E5-4B42-AE94-F0713402A067}">
      <dgm:prSet/>
      <dgm:spPr/>
      <dgm:t>
        <a:bodyPr/>
        <a:lstStyle/>
        <a:p>
          <a:endParaRPr lang="fr-FR"/>
        </a:p>
      </dgm:t>
    </dgm:pt>
    <dgm:pt modelId="{BDA62331-B9FD-4781-94CA-9052F9F01651}">
      <dgm:prSet phldrT="[Texte]" custT="1"/>
      <dgm:spPr/>
      <dgm:t>
        <a:bodyPr/>
        <a:lstStyle/>
        <a:p>
          <a:r>
            <a:rPr lang="ar-DZ" sz="2400" dirty="0" smtClean="0">
              <a:latin typeface="Sakkal Majalla" panose="02000000000000000000" pitchFamily="2" charset="-78"/>
              <a:cs typeface="Sakkal Majalla" panose="02000000000000000000" pitchFamily="2" charset="-78"/>
            </a:rPr>
            <a:t>اتخاذ القرار بالأغلبية البسيطة </a:t>
          </a:r>
          <a:endParaRPr lang="fr-FR" sz="2400" dirty="0">
            <a:latin typeface="Sakkal Majalla" panose="02000000000000000000" pitchFamily="2" charset="-78"/>
            <a:cs typeface="Sakkal Majalla" panose="02000000000000000000" pitchFamily="2" charset="-78"/>
          </a:endParaRPr>
        </a:p>
      </dgm:t>
    </dgm:pt>
    <dgm:pt modelId="{8E48ED21-7BF5-4887-8FAC-194B3C956ECE}" type="parTrans" cxnId="{428EF995-70A5-49B9-884E-D327D880CE96}">
      <dgm:prSet/>
      <dgm:spPr/>
      <dgm:t>
        <a:bodyPr/>
        <a:lstStyle/>
        <a:p>
          <a:endParaRPr lang="fr-FR"/>
        </a:p>
      </dgm:t>
    </dgm:pt>
    <dgm:pt modelId="{49243306-ADAB-4FB9-BECD-C68AF171FAAE}" type="sibTrans" cxnId="{428EF995-70A5-49B9-884E-D327D880CE96}">
      <dgm:prSet/>
      <dgm:spPr/>
      <dgm:t>
        <a:bodyPr/>
        <a:lstStyle/>
        <a:p>
          <a:endParaRPr lang="fr-FR"/>
        </a:p>
      </dgm:t>
    </dgm:pt>
    <dgm:pt modelId="{438A93DA-FFD0-4505-8979-0EAE02EF91E1}">
      <dgm:prSet phldrT="[Texte]" custT="1"/>
      <dgm:spPr/>
      <dgm:t>
        <a:bodyPr/>
        <a:lstStyle/>
        <a:p>
          <a:r>
            <a:rPr lang="ar-DZ" sz="2400" b="0" dirty="0" smtClean="0">
              <a:solidFill>
                <a:schemeClr val="tx1"/>
              </a:solidFill>
              <a:latin typeface="Sakkal Majalla" panose="02000000000000000000" pitchFamily="2" charset="-78"/>
              <a:cs typeface="Sakkal Majalla" panose="02000000000000000000" pitchFamily="2" charset="-78"/>
            </a:rPr>
            <a:t>الإلتزام بالسر المهني </a:t>
          </a:r>
          <a:endParaRPr lang="fr-FR" sz="2400" b="0" dirty="0">
            <a:solidFill>
              <a:schemeClr val="tx1"/>
            </a:solidFill>
            <a:latin typeface="Sakkal Majalla" panose="02000000000000000000" pitchFamily="2" charset="-78"/>
            <a:cs typeface="Sakkal Majalla" panose="02000000000000000000" pitchFamily="2" charset="-78"/>
          </a:endParaRPr>
        </a:p>
      </dgm:t>
    </dgm:pt>
    <dgm:pt modelId="{9F995679-2786-45DD-B2E9-1A3A5C941A37}" type="parTrans" cxnId="{4458674E-C4D8-4096-B3D9-C8DB3F16C7CC}">
      <dgm:prSet/>
      <dgm:spPr/>
      <dgm:t>
        <a:bodyPr/>
        <a:lstStyle/>
        <a:p>
          <a:endParaRPr lang="fr-FR"/>
        </a:p>
      </dgm:t>
    </dgm:pt>
    <dgm:pt modelId="{F2DB1019-9B6B-4252-872B-EDAAD401CE96}" type="sibTrans" cxnId="{4458674E-C4D8-4096-B3D9-C8DB3F16C7CC}">
      <dgm:prSet/>
      <dgm:spPr/>
      <dgm:t>
        <a:bodyPr/>
        <a:lstStyle/>
        <a:p>
          <a:endParaRPr lang="fr-FR"/>
        </a:p>
      </dgm:t>
    </dgm:pt>
    <dgm:pt modelId="{8E42C6C6-16DC-4DF7-93FB-D1D1364A5492}">
      <dgm:prSet phldrT="[Texte]" custT="1"/>
      <dgm:spPr/>
      <dgm:t>
        <a:bodyPr/>
        <a:lstStyle/>
        <a:p>
          <a:r>
            <a:rPr lang="ar-DZ" sz="2400" b="0" dirty="0" smtClean="0">
              <a:solidFill>
                <a:schemeClr val="tx1"/>
              </a:solidFill>
              <a:latin typeface="Sakkal Majalla" panose="02000000000000000000" pitchFamily="2" charset="-78"/>
              <a:cs typeface="Sakkal Majalla" panose="02000000000000000000" pitchFamily="2" charset="-78"/>
            </a:rPr>
            <a:t>التصريح بالممتلكات </a:t>
          </a:r>
          <a:endParaRPr lang="fr-FR" sz="2400" b="0" dirty="0">
            <a:solidFill>
              <a:schemeClr val="tx1"/>
            </a:solidFill>
            <a:latin typeface="Sakkal Majalla" panose="02000000000000000000" pitchFamily="2" charset="-78"/>
            <a:cs typeface="Sakkal Majalla" panose="02000000000000000000" pitchFamily="2" charset="-78"/>
          </a:endParaRPr>
        </a:p>
      </dgm:t>
    </dgm:pt>
    <dgm:pt modelId="{B13F0668-D1E3-42F0-9751-869CE44E9EBE}" type="parTrans" cxnId="{4742E460-8082-45BB-A405-4F726F9118DD}">
      <dgm:prSet/>
      <dgm:spPr/>
      <dgm:t>
        <a:bodyPr/>
        <a:lstStyle/>
        <a:p>
          <a:endParaRPr lang="fr-FR"/>
        </a:p>
      </dgm:t>
    </dgm:pt>
    <dgm:pt modelId="{D468544D-9A41-4357-8FD0-FE8685050A82}" type="sibTrans" cxnId="{4742E460-8082-45BB-A405-4F726F9118DD}">
      <dgm:prSet/>
      <dgm:spPr/>
      <dgm:t>
        <a:bodyPr/>
        <a:lstStyle/>
        <a:p>
          <a:endParaRPr lang="fr-FR"/>
        </a:p>
      </dgm:t>
    </dgm:pt>
    <dgm:pt modelId="{F6CBD27E-5844-491B-9AD4-83ED4DC048CD}">
      <dgm:prSet phldrT="[Texte]" custT="1"/>
      <dgm:spPr/>
      <dgm:t>
        <a:bodyPr/>
        <a:lstStyle/>
        <a:p>
          <a:r>
            <a:rPr lang="ar-DZ" sz="2400" dirty="0" smtClean="0">
              <a:latin typeface="Sakkal Majalla" panose="02000000000000000000" pitchFamily="2" charset="-78"/>
              <a:cs typeface="Sakkal Majalla" panose="02000000000000000000" pitchFamily="2" charset="-78"/>
            </a:rPr>
            <a:t> التصريح بالممتلكات </a:t>
          </a:r>
          <a:endParaRPr lang="fr-FR" sz="2400" dirty="0">
            <a:latin typeface="Sakkal Majalla" panose="02000000000000000000" pitchFamily="2" charset="-78"/>
            <a:cs typeface="Sakkal Majalla" panose="02000000000000000000" pitchFamily="2" charset="-78"/>
          </a:endParaRPr>
        </a:p>
      </dgm:t>
    </dgm:pt>
    <dgm:pt modelId="{A581D86B-CE66-414F-B6DB-8BEB99F63F1A}" type="parTrans" cxnId="{7E86CF64-72FE-4FBA-BFF0-CDF1232D757E}">
      <dgm:prSet/>
      <dgm:spPr/>
      <dgm:t>
        <a:bodyPr/>
        <a:lstStyle/>
        <a:p>
          <a:endParaRPr lang="fr-FR"/>
        </a:p>
      </dgm:t>
    </dgm:pt>
    <dgm:pt modelId="{72288302-8FDA-4280-8ADE-798BFBE421BA}" type="sibTrans" cxnId="{7E86CF64-72FE-4FBA-BFF0-CDF1232D757E}">
      <dgm:prSet/>
      <dgm:spPr/>
      <dgm:t>
        <a:bodyPr/>
        <a:lstStyle/>
        <a:p>
          <a:endParaRPr lang="fr-FR"/>
        </a:p>
      </dgm:t>
    </dgm:pt>
    <dgm:pt modelId="{015F2DD3-245E-419C-91F1-CFDB90233C72}" type="pres">
      <dgm:prSet presAssocID="{B1E766BD-BA3E-4A37-B7B2-6DE6AF185705}" presName="diagram" presStyleCnt="0">
        <dgm:presLayoutVars>
          <dgm:chPref val="1"/>
          <dgm:dir/>
          <dgm:animOne val="branch"/>
          <dgm:animLvl val="lvl"/>
          <dgm:resizeHandles/>
        </dgm:presLayoutVars>
      </dgm:prSet>
      <dgm:spPr/>
      <dgm:t>
        <a:bodyPr/>
        <a:lstStyle/>
        <a:p>
          <a:endParaRPr lang="fr-FR"/>
        </a:p>
      </dgm:t>
    </dgm:pt>
    <dgm:pt modelId="{4EA51029-2D67-490D-B22A-244A7C06AEB2}" type="pres">
      <dgm:prSet presAssocID="{C434747A-3DB6-47D1-BD14-11B64A217D74}" presName="root" presStyleCnt="0"/>
      <dgm:spPr/>
    </dgm:pt>
    <dgm:pt modelId="{2A1AF19D-1EE1-4405-8556-64BD0205C2FF}" type="pres">
      <dgm:prSet presAssocID="{C434747A-3DB6-47D1-BD14-11B64A217D74}" presName="rootComposite" presStyleCnt="0"/>
      <dgm:spPr/>
    </dgm:pt>
    <dgm:pt modelId="{662DB960-C566-4F55-9A94-0637CCB78A35}" type="pres">
      <dgm:prSet presAssocID="{C434747A-3DB6-47D1-BD14-11B64A217D74}" presName="rootText" presStyleLbl="node1" presStyleIdx="0" presStyleCnt="2" custScaleY="58536"/>
      <dgm:spPr/>
      <dgm:t>
        <a:bodyPr/>
        <a:lstStyle/>
        <a:p>
          <a:endParaRPr lang="fr-FR"/>
        </a:p>
      </dgm:t>
    </dgm:pt>
    <dgm:pt modelId="{B8667D6A-9FEA-4751-814E-256EF698FB1E}" type="pres">
      <dgm:prSet presAssocID="{C434747A-3DB6-47D1-BD14-11B64A217D74}" presName="rootConnector" presStyleLbl="node1" presStyleIdx="0" presStyleCnt="2"/>
      <dgm:spPr/>
      <dgm:t>
        <a:bodyPr/>
        <a:lstStyle/>
        <a:p>
          <a:endParaRPr lang="fr-FR"/>
        </a:p>
      </dgm:t>
    </dgm:pt>
    <dgm:pt modelId="{BF407C1A-BF9F-443B-8A31-7BC8B3594F34}" type="pres">
      <dgm:prSet presAssocID="{C434747A-3DB6-47D1-BD14-11B64A217D74}" presName="childShape" presStyleCnt="0"/>
      <dgm:spPr/>
    </dgm:pt>
    <dgm:pt modelId="{E5039D56-E477-46C8-80BE-0A1AC6712F9E}" type="pres">
      <dgm:prSet presAssocID="{B13F0668-D1E3-42F0-9751-869CE44E9EBE}" presName="Name13" presStyleLbl="parChTrans1D2" presStyleIdx="0" presStyleCnt="10"/>
      <dgm:spPr/>
      <dgm:t>
        <a:bodyPr/>
        <a:lstStyle/>
        <a:p>
          <a:endParaRPr lang="fr-FR"/>
        </a:p>
      </dgm:t>
    </dgm:pt>
    <dgm:pt modelId="{E12F72D2-92BD-43BF-954D-E90982769B1D}" type="pres">
      <dgm:prSet presAssocID="{8E42C6C6-16DC-4DF7-93FB-D1D1364A5492}" presName="childText" presStyleLbl="bgAcc1" presStyleIdx="0" presStyleCnt="10" custScaleX="100212" custScaleY="36157">
        <dgm:presLayoutVars>
          <dgm:bulletEnabled val="1"/>
        </dgm:presLayoutVars>
      </dgm:prSet>
      <dgm:spPr/>
      <dgm:t>
        <a:bodyPr/>
        <a:lstStyle/>
        <a:p>
          <a:endParaRPr lang="fr-FR"/>
        </a:p>
      </dgm:t>
    </dgm:pt>
    <dgm:pt modelId="{A0429938-0EF1-4547-BCF2-16E287447873}" type="pres">
      <dgm:prSet presAssocID="{9F995679-2786-45DD-B2E9-1A3A5C941A37}" presName="Name13" presStyleLbl="parChTrans1D2" presStyleIdx="1" presStyleCnt="10"/>
      <dgm:spPr/>
      <dgm:t>
        <a:bodyPr/>
        <a:lstStyle/>
        <a:p>
          <a:endParaRPr lang="fr-FR"/>
        </a:p>
      </dgm:t>
    </dgm:pt>
    <dgm:pt modelId="{F1CA9436-DC3F-4BCA-A6CE-85F8E2B24949}" type="pres">
      <dgm:prSet presAssocID="{438A93DA-FFD0-4505-8979-0EAE02EF91E1}" presName="childText" presStyleLbl="bgAcc1" presStyleIdx="1" presStyleCnt="10" custScaleX="101400" custScaleY="37293">
        <dgm:presLayoutVars>
          <dgm:bulletEnabled val="1"/>
        </dgm:presLayoutVars>
      </dgm:prSet>
      <dgm:spPr/>
      <dgm:t>
        <a:bodyPr/>
        <a:lstStyle/>
        <a:p>
          <a:endParaRPr lang="fr-FR"/>
        </a:p>
      </dgm:t>
    </dgm:pt>
    <dgm:pt modelId="{EC7961E3-0C4A-442C-BB11-BD1A081C7FF7}" type="pres">
      <dgm:prSet presAssocID="{9E5371A8-CDA9-4CE0-97EC-55E2E97273F7}" presName="Name13" presStyleLbl="parChTrans1D2" presStyleIdx="2" presStyleCnt="10"/>
      <dgm:spPr/>
      <dgm:t>
        <a:bodyPr/>
        <a:lstStyle/>
        <a:p>
          <a:endParaRPr lang="fr-FR"/>
        </a:p>
      </dgm:t>
    </dgm:pt>
    <dgm:pt modelId="{D4917847-BDC5-4196-9EBC-88EFA512B6EE}" type="pres">
      <dgm:prSet presAssocID="{DB6AC038-8CA9-4669-B7AB-31EA4A0ED316}" presName="childText" presStyleLbl="bgAcc1" presStyleIdx="2" presStyleCnt="10" custScaleX="219019" custScaleY="29732">
        <dgm:presLayoutVars>
          <dgm:bulletEnabled val="1"/>
        </dgm:presLayoutVars>
      </dgm:prSet>
      <dgm:spPr/>
      <dgm:t>
        <a:bodyPr/>
        <a:lstStyle/>
        <a:p>
          <a:endParaRPr lang="fr-FR"/>
        </a:p>
      </dgm:t>
    </dgm:pt>
    <dgm:pt modelId="{DFDFDC6F-96F1-4FC2-898E-7ABE8EC2E670}" type="pres">
      <dgm:prSet presAssocID="{6F1ED390-3503-40E7-BB96-DBE26C436EA5}" presName="Name13" presStyleLbl="parChTrans1D2" presStyleIdx="3" presStyleCnt="10"/>
      <dgm:spPr/>
      <dgm:t>
        <a:bodyPr/>
        <a:lstStyle/>
        <a:p>
          <a:endParaRPr lang="fr-FR"/>
        </a:p>
      </dgm:t>
    </dgm:pt>
    <dgm:pt modelId="{7D7864CC-AC39-49B7-BF60-75850C2AD267}" type="pres">
      <dgm:prSet presAssocID="{EF8223F6-2096-4260-BC68-EA2A4D6F2AB1}" presName="childText" presStyleLbl="bgAcc1" presStyleIdx="3" presStyleCnt="10" custScaleX="187370" custScaleY="33870">
        <dgm:presLayoutVars>
          <dgm:bulletEnabled val="1"/>
        </dgm:presLayoutVars>
      </dgm:prSet>
      <dgm:spPr/>
      <dgm:t>
        <a:bodyPr/>
        <a:lstStyle/>
        <a:p>
          <a:endParaRPr lang="fr-FR"/>
        </a:p>
      </dgm:t>
    </dgm:pt>
    <dgm:pt modelId="{42F34EAB-4783-4BB6-AE4A-C9ABAC392DE0}" type="pres">
      <dgm:prSet presAssocID="{8E48ED21-7BF5-4887-8FAC-194B3C956ECE}" presName="Name13" presStyleLbl="parChTrans1D2" presStyleIdx="4" presStyleCnt="10"/>
      <dgm:spPr/>
      <dgm:t>
        <a:bodyPr/>
        <a:lstStyle/>
        <a:p>
          <a:endParaRPr lang="fr-FR"/>
        </a:p>
      </dgm:t>
    </dgm:pt>
    <dgm:pt modelId="{91D6F7BB-A021-4992-A8EA-529E9E532A0B}" type="pres">
      <dgm:prSet presAssocID="{BDA62331-B9FD-4781-94CA-9052F9F01651}" presName="childText" presStyleLbl="bgAcc1" presStyleIdx="4" presStyleCnt="10" custScaleX="173921" custScaleY="29306">
        <dgm:presLayoutVars>
          <dgm:bulletEnabled val="1"/>
        </dgm:presLayoutVars>
      </dgm:prSet>
      <dgm:spPr/>
      <dgm:t>
        <a:bodyPr/>
        <a:lstStyle/>
        <a:p>
          <a:endParaRPr lang="fr-FR"/>
        </a:p>
      </dgm:t>
    </dgm:pt>
    <dgm:pt modelId="{F7975801-16F6-45F6-AB8C-A3F70B37399D}" type="pres">
      <dgm:prSet presAssocID="{F021BA64-8DFB-4EA0-B654-0576EE4D896B}" presName="root" presStyleCnt="0"/>
      <dgm:spPr/>
    </dgm:pt>
    <dgm:pt modelId="{E4793A1B-7C60-4E1E-8D2B-69A52A9A959F}" type="pres">
      <dgm:prSet presAssocID="{F021BA64-8DFB-4EA0-B654-0576EE4D896B}" presName="rootComposite" presStyleCnt="0"/>
      <dgm:spPr/>
    </dgm:pt>
    <dgm:pt modelId="{B6B97C48-B56F-4418-8702-D7FCADA6708B}" type="pres">
      <dgm:prSet presAssocID="{F021BA64-8DFB-4EA0-B654-0576EE4D896B}" presName="rootText" presStyleLbl="node1" presStyleIdx="1" presStyleCnt="2" custScaleY="53519"/>
      <dgm:spPr/>
      <dgm:t>
        <a:bodyPr/>
        <a:lstStyle/>
        <a:p>
          <a:endParaRPr lang="fr-FR"/>
        </a:p>
      </dgm:t>
    </dgm:pt>
    <dgm:pt modelId="{BCBDBFD3-0094-4CD0-BB03-B97BCB3CF30E}" type="pres">
      <dgm:prSet presAssocID="{F021BA64-8DFB-4EA0-B654-0576EE4D896B}" presName="rootConnector" presStyleLbl="node1" presStyleIdx="1" presStyleCnt="2"/>
      <dgm:spPr/>
      <dgm:t>
        <a:bodyPr/>
        <a:lstStyle/>
        <a:p>
          <a:endParaRPr lang="fr-FR"/>
        </a:p>
      </dgm:t>
    </dgm:pt>
    <dgm:pt modelId="{CED48786-FC4C-4F0E-94B3-D1F04B76054D}" type="pres">
      <dgm:prSet presAssocID="{F021BA64-8DFB-4EA0-B654-0576EE4D896B}" presName="childShape" presStyleCnt="0"/>
      <dgm:spPr/>
    </dgm:pt>
    <dgm:pt modelId="{AFF8FC26-6750-4609-A801-65BFCAC38600}" type="pres">
      <dgm:prSet presAssocID="{5E0707ED-E2B7-4AEC-B962-960EACA03799}" presName="Name13" presStyleLbl="parChTrans1D2" presStyleIdx="5" presStyleCnt="10"/>
      <dgm:spPr/>
      <dgm:t>
        <a:bodyPr/>
        <a:lstStyle/>
        <a:p>
          <a:endParaRPr lang="fr-FR"/>
        </a:p>
      </dgm:t>
    </dgm:pt>
    <dgm:pt modelId="{75E3F901-A616-4BAD-9239-F5D3C7A1D0A8}" type="pres">
      <dgm:prSet presAssocID="{071D20F2-E786-427A-A97E-C06AE5E5983C}" presName="childText" presStyleLbl="bgAcc1" presStyleIdx="5" presStyleCnt="10" custScaleY="39534">
        <dgm:presLayoutVars>
          <dgm:bulletEnabled val="1"/>
        </dgm:presLayoutVars>
      </dgm:prSet>
      <dgm:spPr/>
      <dgm:t>
        <a:bodyPr/>
        <a:lstStyle/>
        <a:p>
          <a:endParaRPr lang="fr-FR"/>
        </a:p>
      </dgm:t>
    </dgm:pt>
    <dgm:pt modelId="{183F7E87-FFD3-4DFE-AD9B-B8CA3BEBDEE7}" type="pres">
      <dgm:prSet presAssocID="{A581D86B-CE66-414F-B6DB-8BEB99F63F1A}" presName="Name13" presStyleLbl="parChTrans1D2" presStyleIdx="6" presStyleCnt="10"/>
      <dgm:spPr/>
      <dgm:t>
        <a:bodyPr/>
        <a:lstStyle/>
        <a:p>
          <a:endParaRPr lang="fr-FR"/>
        </a:p>
      </dgm:t>
    </dgm:pt>
    <dgm:pt modelId="{1C5B9878-8CF0-4E2C-9307-AF17BA2A3D36}" type="pres">
      <dgm:prSet presAssocID="{F6CBD27E-5844-491B-9AD4-83ED4DC048CD}" presName="childText" presStyleLbl="bgAcc1" presStyleIdx="6" presStyleCnt="10" custScaleX="116952" custScaleY="31821">
        <dgm:presLayoutVars>
          <dgm:bulletEnabled val="1"/>
        </dgm:presLayoutVars>
      </dgm:prSet>
      <dgm:spPr/>
      <dgm:t>
        <a:bodyPr/>
        <a:lstStyle/>
        <a:p>
          <a:endParaRPr lang="fr-FR"/>
        </a:p>
      </dgm:t>
    </dgm:pt>
    <dgm:pt modelId="{AB227EFD-38EA-492D-8FB6-ACE8E34A7284}" type="pres">
      <dgm:prSet presAssocID="{F9A60F30-7C78-4C60-BE9B-156B88566679}" presName="Name13" presStyleLbl="parChTrans1D2" presStyleIdx="7" presStyleCnt="10"/>
      <dgm:spPr/>
      <dgm:t>
        <a:bodyPr/>
        <a:lstStyle/>
        <a:p>
          <a:endParaRPr lang="fr-FR"/>
        </a:p>
      </dgm:t>
    </dgm:pt>
    <dgm:pt modelId="{EFC5EF77-807B-4D15-85D8-B674D454334E}" type="pres">
      <dgm:prSet presAssocID="{E1357C1F-43F8-45D9-B782-E2B6D884A9A3}" presName="childText" presStyleLbl="bgAcc1" presStyleIdx="7" presStyleCnt="10" custScaleX="105998" custScaleY="35185">
        <dgm:presLayoutVars>
          <dgm:bulletEnabled val="1"/>
        </dgm:presLayoutVars>
      </dgm:prSet>
      <dgm:spPr/>
      <dgm:t>
        <a:bodyPr/>
        <a:lstStyle/>
        <a:p>
          <a:endParaRPr lang="fr-FR"/>
        </a:p>
      </dgm:t>
    </dgm:pt>
    <dgm:pt modelId="{73DEF258-659D-4216-AD76-1B3B7C1EE007}" type="pres">
      <dgm:prSet presAssocID="{59A9D7A2-59DF-436E-BDEC-575614BF5285}" presName="Name13" presStyleLbl="parChTrans1D2" presStyleIdx="8" presStyleCnt="10"/>
      <dgm:spPr/>
      <dgm:t>
        <a:bodyPr/>
        <a:lstStyle/>
        <a:p>
          <a:endParaRPr lang="fr-FR"/>
        </a:p>
      </dgm:t>
    </dgm:pt>
    <dgm:pt modelId="{DCA6DCC4-79FA-4F16-A440-B6DE86BCC673}" type="pres">
      <dgm:prSet presAssocID="{9F71D680-E6A3-4450-98E4-4B39982897F7}" presName="childText" presStyleLbl="bgAcc1" presStyleIdx="8" presStyleCnt="10" custScaleX="149210" custScaleY="33568">
        <dgm:presLayoutVars>
          <dgm:bulletEnabled val="1"/>
        </dgm:presLayoutVars>
      </dgm:prSet>
      <dgm:spPr/>
      <dgm:t>
        <a:bodyPr/>
        <a:lstStyle/>
        <a:p>
          <a:endParaRPr lang="fr-FR"/>
        </a:p>
      </dgm:t>
    </dgm:pt>
    <dgm:pt modelId="{569CBE17-F993-4926-9227-5E4898BCDD83}" type="pres">
      <dgm:prSet presAssocID="{16BCE6FD-590E-4F83-8CC0-5E83F9FAB807}" presName="Name13" presStyleLbl="parChTrans1D2" presStyleIdx="9" presStyleCnt="10"/>
      <dgm:spPr/>
      <dgm:t>
        <a:bodyPr/>
        <a:lstStyle/>
        <a:p>
          <a:endParaRPr lang="fr-FR"/>
        </a:p>
      </dgm:t>
    </dgm:pt>
    <dgm:pt modelId="{C62973E9-79DD-4B9F-B037-78CFEAFAAC58}" type="pres">
      <dgm:prSet presAssocID="{8E75CA60-ED61-413B-A242-29CBDD1D2CC8}" presName="childText" presStyleLbl="bgAcc1" presStyleIdx="9" presStyleCnt="10" custScaleX="159343" custScaleY="36060">
        <dgm:presLayoutVars>
          <dgm:bulletEnabled val="1"/>
        </dgm:presLayoutVars>
      </dgm:prSet>
      <dgm:spPr/>
      <dgm:t>
        <a:bodyPr/>
        <a:lstStyle/>
        <a:p>
          <a:endParaRPr lang="fr-FR"/>
        </a:p>
      </dgm:t>
    </dgm:pt>
  </dgm:ptLst>
  <dgm:cxnLst>
    <dgm:cxn modelId="{9975FF7C-8375-4F27-9677-B5D349660F89}" type="presOf" srcId="{9E5371A8-CDA9-4CE0-97EC-55E2E97273F7}" destId="{EC7961E3-0C4A-442C-BB11-BD1A081C7FF7}" srcOrd="0" destOrd="0" presId="urn:microsoft.com/office/officeart/2005/8/layout/hierarchy3"/>
    <dgm:cxn modelId="{78489F89-ABEC-4846-A9DB-8CEDE0460FF1}" srcId="{F021BA64-8DFB-4EA0-B654-0576EE4D896B}" destId="{E1357C1F-43F8-45D9-B782-E2B6D884A9A3}" srcOrd="2" destOrd="0" parTransId="{F9A60F30-7C78-4C60-BE9B-156B88566679}" sibTransId="{1C4855F4-3CFC-49B5-A8A5-8456B4113361}"/>
    <dgm:cxn modelId="{578B2152-A756-4925-9BDF-2527DD9561C7}" type="presOf" srcId="{59A9D7A2-59DF-436E-BDEC-575614BF5285}" destId="{73DEF258-659D-4216-AD76-1B3B7C1EE007}" srcOrd="0" destOrd="0" presId="urn:microsoft.com/office/officeart/2005/8/layout/hierarchy3"/>
    <dgm:cxn modelId="{89F06B74-9345-43BD-8938-FBB0E32801C1}" srcId="{B1E766BD-BA3E-4A37-B7B2-6DE6AF185705}" destId="{C434747A-3DB6-47D1-BD14-11B64A217D74}" srcOrd="0" destOrd="0" parTransId="{B8FF6D9C-08FF-4ADB-A211-AD2358C89817}" sibTransId="{2AFFF915-99F8-4738-91D6-C54C35FF58A3}"/>
    <dgm:cxn modelId="{7E86CF64-72FE-4FBA-BFF0-CDF1232D757E}" srcId="{F021BA64-8DFB-4EA0-B654-0576EE4D896B}" destId="{F6CBD27E-5844-491B-9AD4-83ED4DC048CD}" srcOrd="1" destOrd="0" parTransId="{A581D86B-CE66-414F-B6DB-8BEB99F63F1A}" sibTransId="{72288302-8FDA-4280-8ADE-798BFBE421BA}"/>
    <dgm:cxn modelId="{B3007618-EFF9-433E-A5F2-20A3BEB7FC56}" type="presOf" srcId="{9F71D680-E6A3-4450-98E4-4B39982897F7}" destId="{DCA6DCC4-79FA-4F16-A440-B6DE86BCC673}" srcOrd="0" destOrd="0" presId="urn:microsoft.com/office/officeart/2005/8/layout/hierarchy3"/>
    <dgm:cxn modelId="{705092CD-ACC0-49DB-9620-9D69010E965F}" type="presOf" srcId="{071D20F2-E786-427A-A97E-C06AE5E5983C}" destId="{75E3F901-A616-4BAD-9239-F5D3C7A1D0A8}" srcOrd="0" destOrd="0" presId="urn:microsoft.com/office/officeart/2005/8/layout/hierarchy3"/>
    <dgm:cxn modelId="{6DBE4BA7-A322-4B99-9CED-704F8EEE1B91}" type="presOf" srcId="{EF8223F6-2096-4260-BC68-EA2A4D6F2AB1}" destId="{7D7864CC-AC39-49B7-BF60-75850C2AD267}" srcOrd="0" destOrd="0" presId="urn:microsoft.com/office/officeart/2005/8/layout/hierarchy3"/>
    <dgm:cxn modelId="{A217F799-0FB2-47B7-AF63-CEEC945C3649}" srcId="{B1E766BD-BA3E-4A37-B7B2-6DE6AF185705}" destId="{F021BA64-8DFB-4EA0-B654-0576EE4D896B}" srcOrd="1" destOrd="0" parTransId="{EA18A615-A531-4F83-A267-AF3D99684A76}" sibTransId="{2EFEC263-F31E-4AA1-B753-7C55F993BF29}"/>
    <dgm:cxn modelId="{B4983464-3E50-47AF-96D5-8454DED43543}" type="presOf" srcId="{B1E766BD-BA3E-4A37-B7B2-6DE6AF185705}" destId="{015F2DD3-245E-419C-91F1-CFDB90233C72}" srcOrd="0" destOrd="0" presId="urn:microsoft.com/office/officeart/2005/8/layout/hierarchy3"/>
    <dgm:cxn modelId="{15C56CA1-1D4A-46CA-AC5C-7E2E4F08EBAC}" type="presOf" srcId="{BDA62331-B9FD-4781-94CA-9052F9F01651}" destId="{91D6F7BB-A021-4992-A8EA-529E9E532A0B}" srcOrd="0" destOrd="0" presId="urn:microsoft.com/office/officeart/2005/8/layout/hierarchy3"/>
    <dgm:cxn modelId="{428EF995-70A5-49B9-884E-D327D880CE96}" srcId="{C434747A-3DB6-47D1-BD14-11B64A217D74}" destId="{BDA62331-B9FD-4781-94CA-9052F9F01651}" srcOrd="4" destOrd="0" parTransId="{8E48ED21-7BF5-4887-8FAC-194B3C956ECE}" sibTransId="{49243306-ADAB-4FB9-BECD-C68AF171FAAE}"/>
    <dgm:cxn modelId="{7CFDC003-49E4-4F31-8ABC-2AD170AA8CF0}" type="presOf" srcId="{B13F0668-D1E3-42F0-9751-869CE44E9EBE}" destId="{E5039D56-E477-46C8-80BE-0A1AC6712F9E}" srcOrd="0" destOrd="0" presId="urn:microsoft.com/office/officeart/2005/8/layout/hierarchy3"/>
    <dgm:cxn modelId="{77A05DE8-30F9-4BDE-893A-21E643993349}" type="presOf" srcId="{6F1ED390-3503-40E7-BB96-DBE26C436EA5}" destId="{DFDFDC6F-96F1-4FC2-898E-7ABE8EC2E670}" srcOrd="0" destOrd="0" presId="urn:microsoft.com/office/officeart/2005/8/layout/hierarchy3"/>
    <dgm:cxn modelId="{C06E0A0E-C01C-4370-BB4E-BE7279B74FAF}" type="presOf" srcId="{8E48ED21-7BF5-4887-8FAC-194B3C956ECE}" destId="{42F34EAB-4783-4BB6-AE4A-C9ABAC392DE0}" srcOrd="0" destOrd="0" presId="urn:microsoft.com/office/officeart/2005/8/layout/hierarchy3"/>
    <dgm:cxn modelId="{C4A89B29-98CB-49E9-97B4-DDCFD3F9EE04}" type="presOf" srcId="{E1357C1F-43F8-45D9-B782-E2B6D884A9A3}" destId="{EFC5EF77-807B-4D15-85D8-B674D454334E}" srcOrd="0" destOrd="0" presId="urn:microsoft.com/office/officeart/2005/8/layout/hierarchy3"/>
    <dgm:cxn modelId="{23261883-57F0-47EC-AFBD-B9B34861D6B7}" type="presOf" srcId="{C434747A-3DB6-47D1-BD14-11B64A217D74}" destId="{B8667D6A-9FEA-4751-814E-256EF698FB1E}" srcOrd="1" destOrd="0" presId="urn:microsoft.com/office/officeart/2005/8/layout/hierarchy3"/>
    <dgm:cxn modelId="{5775FBFC-D11E-44B6-881A-15058482F01B}" type="presOf" srcId="{8E42C6C6-16DC-4DF7-93FB-D1D1364A5492}" destId="{E12F72D2-92BD-43BF-954D-E90982769B1D}" srcOrd="0" destOrd="0" presId="urn:microsoft.com/office/officeart/2005/8/layout/hierarchy3"/>
    <dgm:cxn modelId="{36B0B40D-0059-46E9-AAA3-806D7337960C}" type="presOf" srcId="{16BCE6FD-590E-4F83-8CC0-5E83F9FAB807}" destId="{569CBE17-F993-4926-9227-5E4898BCDD83}" srcOrd="0" destOrd="0" presId="urn:microsoft.com/office/officeart/2005/8/layout/hierarchy3"/>
    <dgm:cxn modelId="{624870F5-3313-4DE7-87DB-0196FB66746D}" type="presOf" srcId="{DB6AC038-8CA9-4669-B7AB-31EA4A0ED316}" destId="{D4917847-BDC5-4196-9EBC-88EFA512B6EE}" srcOrd="0" destOrd="0" presId="urn:microsoft.com/office/officeart/2005/8/layout/hierarchy3"/>
    <dgm:cxn modelId="{50906F76-E532-4D95-AB6B-8EEC645A33F9}" type="presOf" srcId="{8E75CA60-ED61-413B-A242-29CBDD1D2CC8}" destId="{C62973E9-79DD-4B9F-B037-78CFEAFAAC58}" srcOrd="0" destOrd="0" presId="urn:microsoft.com/office/officeart/2005/8/layout/hierarchy3"/>
    <dgm:cxn modelId="{F26B3FF8-B935-4E42-AC67-2E1BC17ACD3C}" srcId="{F021BA64-8DFB-4EA0-B654-0576EE4D896B}" destId="{8E75CA60-ED61-413B-A242-29CBDD1D2CC8}" srcOrd="4" destOrd="0" parTransId="{16BCE6FD-590E-4F83-8CC0-5E83F9FAB807}" sibTransId="{BFA8511E-6736-4208-A17F-E47508BF5105}"/>
    <dgm:cxn modelId="{349BDBD1-D730-491A-BB62-D3B750AB2132}" type="presOf" srcId="{C434747A-3DB6-47D1-BD14-11B64A217D74}" destId="{662DB960-C566-4F55-9A94-0637CCB78A35}" srcOrd="0" destOrd="0" presId="urn:microsoft.com/office/officeart/2005/8/layout/hierarchy3"/>
    <dgm:cxn modelId="{4742E460-8082-45BB-A405-4F726F9118DD}" srcId="{C434747A-3DB6-47D1-BD14-11B64A217D74}" destId="{8E42C6C6-16DC-4DF7-93FB-D1D1364A5492}" srcOrd="0" destOrd="0" parTransId="{B13F0668-D1E3-42F0-9751-869CE44E9EBE}" sibTransId="{D468544D-9A41-4357-8FD0-FE8685050A82}"/>
    <dgm:cxn modelId="{033A7025-39E5-4B42-AE94-F0713402A067}" srcId="{C434747A-3DB6-47D1-BD14-11B64A217D74}" destId="{EF8223F6-2096-4260-BC68-EA2A4D6F2AB1}" srcOrd="3" destOrd="0" parTransId="{6F1ED390-3503-40E7-BB96-DBE26C436EA5}" sibTransId="{2EA9058C-FABA-476B-BAB5-080D2D9A99A4}"/>
    <dgm:cxn modelId="{37B68F3A-C924-469D-84B6-FD7F3DC1421C}" type="presOf" srcId="{5E0707ED-E2B7-4AEC-B962-960EACA03799}" destId="{AFF8FC26-6750-4609-A801-65BFCAC38600}" srcOrd="0" destOrd="0" presId="urn:microsoft.com/office/officeart/2005/8/layout/hierarchy3"/>
    <dgm:cxn modelId="{ED752AD6-532D-4F58-B3AD-80DF192A1E80}" type="presOf" srcId="{A581D86B-CE66-414F-B6DB-8BEB99F63F1A}" destId="{183F7E87-FFD3-4DFE-AD9B-B8CA3BEBDEE7}" srcOrd="0" destOrd="0" presId="urn:microsoft.com/office/officeart/2005/8/layout/hierarchy3"/>
    <dgm:cxn modelId="{5525F33B-E17D-4D1B-87F7-C706114F59DE}" srcId="{F021BA64-8DFB-4EA0-B654-0576EE4D896B}" destId="{9F71D680-E6A3-4450-98E4-4B39982897F7}" srcOrd="3" destOrd="0" parTransId="{59A9D7A2-59DF-436E-BDEC-575614BF5285}" sibTransId="{A6BC8296-1C56-4988-B3F2-369B66584135}"/>
    <dgm:cxn modelId="{9A409A00-1861-496C-ABC7-9A10E2857EB0}" type="presOf" srcId="{F6CBD27E-5844-491B-9AD4-83ED4DC048CD}" destId="{1C5B9878-8CF0-4E2C-9307-AF17BA2A3D36}" srcOrd="0" destOrd="0" presId="urn:microsoft.com/office/officeart/2005/8/layout/hierarchy3"/>
    <dgm:cxn modelId="{4458674E-C4D8-4096-B3D9-C8DB3F16C7CC}" srcId="{C434747A-3DB6-47D1-BD14-11B64A217D74}" destId="{438A93DA-FFD0-4505-8979-0EAE02EF91E1}" srcOrd="1" destOrd="0" parTransId="{9F995679-2786-45DD-B2E9-1A3A5C941A37}" sibTransId="{F2DB1019-9B6B-4252-872B-EDAAD401CE96}"/>
    <dgm:cxn modelId="{CE606635-4740-487F-8F64-89790D27233D}" srcId="{F021BA64-8DFB-4EA0-B654-0576EE4D896B}" destId="{071D20F2-E786-427A-A97E-C06AE5E5983C}" srcOrd="0" destOrd="0" parTransId="{5E0707ED-E2B7-4AEC-B962-960EACA03799}" sibTransId="{D5D1F721-95D7-47EE-AA46-B9660BBE4825}"/>
    <dgm:cxn modelId="{8BEC8346-B62C-4598-84FE-56D832A4EDE8}" type="presOf" srcId="{F021BA64-8DFB-4EA0-B654-0576EE4D896B}" destId="{BCBDBFD3-0094-4CD0-BB03-B97BCB3CF30E}" srcOrd="1" destOrd="0" presId="urn:microsoft.com/office/officeart/2005/8/layout/hierarchy3"/>
    <dgm:cxn modelId="{536B0F62-023E-4A9E-8D61-6D5E3B0F9C7B}" type="presOf" srcId="{438A93DA-FFD0-4505-8979-0EAE02EF91E1}" destId="{F1CA9436-DC3F-4BCA-A6CE-85F8E2B24949}" srcOrd="0" destOrd="0" presId="urn:microsoft.com/office/officeart/2005/8/layout/hierarchy3"/>
    <dgm:cxn modelId="{5D894F0D-88C6-45FE-BA85-501AEE3BD34D}" type="presOf" srcId="{F9A60F30-7C78-4C60-BE9B-156B88566679}" destId="{AB227EFD-38EA-492D-8FB6-ACE8E34A7284}" srcOrd="0" destOrd="0" presId="urn:microsoft.com/office/officeart/2005/8/layout/hierarchy3"/>
    <dgm:cxn modelId="{F7BAD4BF-7DCB-49DB-B4B7-829AF58BED39}" type="presOf" srcId="{F021BA64-8DFB-4EA0-B654-0576EE4D896B}" destId="{B6B97C48-B56F-4418-8702-D7FCADA6708B}" srcOrd="0" destOrd="0" presId="urn:microsoft.com/office/officeart/2005/8/layout/hierarchy3"/>
    <dgm:cxn modelId="{F4307EC6-5958-4934-9DA1-529DDE87867F}" type="presOf" srcId="{9F995679-2786-45DD-B2E9-1A3A5C941A37}" destId="{A0429938-0EF1-4547-BCF2-16E287447873}" srcOrd="0" destOrd="0" presId="urn:microsoft.com/office/officeart/2005/8/layout/hierarchy3"/>
    <dgm:cxn modelId="{3AD06380-FC8F-4E94-B25D-76B1FDA256FA}" srcId="{C434747A-3DB6-47D1-BD14-11B64A217D74}" destId="{DB6AC038-8CA9-4669-B7AB-31EA4A0ED316}" srcOrd="2" destOrd="0" parTransId="{9E5371A8-CDA9-4CE0-97EC-55E2E97273F7}" sibTransId="{8E256472-B70E-4A1A-BA2A-DF42B04FF158}"/>
    <dgm:cxn modelId="{5D69A89B-2620-4E9E-98CE-A9D9083A8191}" type="presParOf" srcId="{015F2DD3-245E-419C-91F1-CFDB90233C72}" destId="{4EA51029-2D67-490D-B22A-244A7C06AEB2}" srcOrd="0" destOrd="0" presId="urn:microsoft.com/office/officeart/2005/8/layout/hierarchy3"/>
    <dgm:cxn modelId="{29F707A1-0548-4804-B146-8E9070A128A5}" type="presParOf" srcId="{4EA51029-2D67-490D-B22A-244A7C06AEB2}" destId="{2A1AF19D-1EE1-4405-8556-64BD0205C2FF}" srcOrd="0" destOrd="0" presId="urn:microsoft.com/office/officeart/2005/8/layout/hierarchy3"/>
    <dgm:cxn modelId="{0D7E34E0-7D86-48A4-80DB-CE9A0EEF9CBC}" type="presParOf" srcId="{2A1AF19D-1EE1-4405-8556-64BD0205C2FF}" destId="{662DB960-C566-4F55-9A94-0637CCB78A35}" srcOrd="0" destOrd="0" presId="urn:microsoft.com/office/officeart/2005/8/layout/hierarchy3"/>
    <dgm:cxn modelId="{F3CA67CF-1FE5-40EC-A8FB-1EC98283C583}" type="presParOf" srcId="{2A1AF19D-1EE1-4405-8556-64BD0205C2FF}" destId="{B8667D6A-9FEA-4751-814E-256EF698FB1E}" srcOrd="1" destOrd="0" presId="urn:microsoft.com/office/officeart/2005/8/layout/hierarchy3"/>
    <dgm:cxn modelId="{DD8B55C1-615B-4F27-B121-B84FE134ACD5}" type="presParOf" srcId="{4EA51029-2D67-490D-B22A-244A7C06AEB2}" destId="{BF407C1A-BF9F-443B-8A31-7BC8B3594F34}" srcOrd="1" destOrd="0" presId="urn:microsoft.com/office/officeart/2005/8/layout/hierarchy3"/>
    <dgm:cxn modelId="{A1C66EB6-47CB-4CDE-9D0C-D4BC95004BCE}" type="presParOf" srcId="{BF407C1A-BF9F-443B-8A31-7BC8B3594F34}" destId="{E5039D56-E477-46C8-80BE-0A1AC6712F9E}" srcOrd="0" destOrd="0" presId="urn:microsoft.com/office/officeart/2005/8/layout/hierarchy3"/>
    <dgm:cxn modelId="{DE49C41C-5D50-4D9D-8944-BF597673DF70}" type="presParOf" srcId="{BF407C1A-BF9F-443B-8A31-7BC8B3594F34}" destId="{E12F72D2-92BD-43BF-954D-E90982769B1D}" srcOrd="1" destOrd="0" presId="urn:microsoft.com/office/officeart/2005/8/layout/hierarchy3"/>
    <dgm:cxn modelId="{48F9C3AB-A7F4-4E9E-91F1-21D5BA447C28}" type="presParOf" srcId="{BF407C1A-BF9F-443B-8A31-7BC8B3594F34}" destId="{A0429938-0EF1-4547-BCF2-16E287447873}" srcOrd="2" destOrd="0" presId="urn:microsoft.com/office/officeart/2005/8/layout/hierarchy3"/>
    <dgm:cxn modelId="{884CD516-9187-45FA-8099-FA4B08A9054D}" type="presParOf" srcId="{BF407C1A-BF9F-443B-8A31-7BC8B3594F34}" destId="{F1CA9436-DC3F-4BCA-A6CE-85F8E2B24949}" srcOrd="3" destOrd="0" presId="urn:microsoft.com/office/officeart/2005/8/layout/hierarchy3"/>
    <dgm:cxn modelId="{1161688A-941A-4A46-9539-298B8D8D5D9D}" type="presParOf" srcId="{BF407C1A-BF9F-443B-8A31-7BC8B3594F34}" destId="{EC7961E3-0C4A-442C-BB11-BD1A081C7FF7}" srcOrd="4" destOrd="0" presId="urn:microsoft.com/office/officeart/2005/8/layout/hierarchy3"/>
    <dgm:cxn modelId="{631E3659-8E9C-415A-B039-7CC4A01FE783}" type="presParOf" srcId="{BF407C1A-BF9F-443B-8A31-7BC8B3594F34}" destId="{D4917847-BDC5-4196-9EBC-88EFA512B6EE}" srcOrd="5" destOrd="0" presId="urn:microsoft.com/office/officeart/2005/8/layout/hierarchy3"/>
    <dgm:cxn modelId="{0FABF9C0-D371-44AF-9CD4-D9FA840D3768}" type="presParOf" srcId="{BF407C1A-BF9F-443B-8A31-7BC8B3594F34}" destId="{DFDFDC6F-96F1-4FC2-898E-7ABE8EC2E670}" srcOrd="6" destOrd="0" presId="urn:microsoft.com/office/officeart/2005/8/layout/hierarchy3"/>
    <dgm:cxn modelId="{22624D4D-8A54-4035-BCAE-8BE1590513A6}" type="presParOf" srcId="{BF407C1A-BF9F-443B-8A31-7BC8B3594F34}" destId="{7D7864CC-AC39-49B7-BF60-75850C2AD267}" srcOrd="7" destOrd="0" presId="urn:microsoft.com/office/officeart/2005/8/layout/hierarchy3"/>
    <dgm:cxn modelId="{DB3F2D01-C58B-4018-9975-37D882D9128D}" type="presParOf" srcId="{BF407C1A-BF9F-443B-8A31-7BC8B3594F34}" destId="{42F34EAB-4783-4BB6-AE4A-C9ABAC392DE0}" srcOrd="8" destOrd="0" presId="urn:microsoft.com/office/officeart/2005/8/layout/hierarchy3"/>
    <dgm:cxn modelId="{9A25455F-5BE9-44E2-A6A0-1DCAA840E8FC}" type="presParOf" srcId="{BF407C1A-BF9F-443B-8A31-7BC8B3594F34}" destId="{91D6F7BB-A021-4992-A8EA-529E9E532A0B}" srcOrd="9" destOrd="0" presId="urn:microsoft.com/office/officeart/2005/8/layout/hierarchy3"/>
    <dgm:cxn modelId="{5ACEE4C6-9756-4BBA-B470-876B43E39FEA}" type="presParOf" srcId="{015F2DD3-245E-419C-91F1-CFDB90233C72}" destId="{F7975801-16F6-45F6-AB8C-A3F70B37399D}" srcOrd="1" destOrd="0" presId="urn:microsoft.com/office/officeart/2005/8/layout/hierarchy3"/>
    <dgm:cxn modelId="{2A4D152F-15BD-4A77-9D51-1192795E6439}" type="presParOf" srcId="{F7975801-16F6-45F6-AB8C-A3F70B37399D}" destId="{E4793A1B-7C60-4E1E-8D2B-69A52A9A959F}" srcOrd="0" destOrd="0" presId="urn:microsoft.com/office/officeart/2005/8/layout/hierarchy3"/>
    <dgm:cxn modelId="{3DAF94D2-0466-4942-A699-4AB3019FE1DF}" type="presParOf" srcId="{E4793A1B-7C60-4E1E-8D2B-69A52A9A959F}" destId="{B6B97C48-B56F-4418-8702-D7FCADA6708B}" srcOrd="0" destOrd="0" presId="urn:microsoft.com/office/officeart/2005/8/layout/hierarchy3"/>
    <dgm:cxn modelId="{0570E8B3-F02B-4F05-BD0B-D984CF56FEAC}" type="presParOf" srcId="{E4793A1B-7C60-4E1E-8D2B-69A52A9A959F}" destId="{BCBDBFD3-0094-4CD0-BB03-B97BCB3CF30E}" srcOrd="1" destOrd="0" presId="urn:microsoft.com/office/officeart/2005/8/layout/hierarchy3"/>
    <dgm:cxn modelId="{2C0308B7-C79E-4F79-80C1-68C0EA6AC0C7}" type="presParOf" srcId="{F7975801-16F6-45F6-AB8C-A3F70B37399D}" destId="{CED48786-FC4C-4F0E-94B3-D1F04B76054D}" srcOrd="1" destOrd="0" presId="urn:microsoft.com/office/officeart/2005/8/layout/hierarchy3"/>
    <dgm:cxn modelId="{4B26C66B-B6DF-45F3-BABD-69F25812ABDE}" type="presParOf" srcId="{CED48786-FC4C-4F0E-94B3-D1F04B76054D}" destId="{AFF8FC26-6750-4609-A801-65BFCAC38600}" srcOrd="0" destOrd="0" presId="urn:microsoft.com/office/officeart/2005/8/layout/hierarchy3"/>
    <dgm:cxn modelId="{3E73E1AD-A251-455B-A701-076050A5B2D7}" type="presParOf" srcId="{CED48786-FC4C-4F0E-94B3-D1F04B76054D}" destId="{75E3F901-A616-4BAD-9239-F5D3C7A1D0A8}" srcOrd="1" destOrd="0" presId="urn:microsoft.com/office/officeart/2005/8/layout/hierarchy3"/>
    <dgm:cxn modelId="{398D203F-8A83-4C54-82FB-798CF27E71DD}" type="presParOf" srcId="{CED48786-FC4C-4F0E-94B3-D1F04B76054D}" destId="{183F7E87-FFD3-4DFE-AD9B-B8CA3BEBDEE7}" srcOrd="2" destOrd="0" presId="urn:microsoft.com/office/officeart/2005/8/layout/hierarchy3"/>
    <dgm:cxn modelId="{1AE434EE-E19A-4650-8FF2-4900A1B46E8B}" type="presParOf" srcId="{CED48786-FC4C-4F0E-94B3-D1F04B76054D}" destId="{1C5B9878-8CF0-4E2C-9307-AF17BA2A3D36}" srcOrd="3" destOrd="0" presId="urn:microsoft.com/office/officeart/2005/8/layout/hierarchy3"/>
    <dgm:cxn modelId="{DC26BE05-5F27-418B-993B-20D6126FD284}" type="presParOf" srcId="{CED48786-FC4C-4F0E-94B3-D1F04B76054D}" destId="{AB227EFD-38EA-492D-8FB6-ACE8E34A7284}" srcOrd="4" destOrd="0" presId="urn:microsoft.com/office/officeart/2005/8/layout/hierarchy3"/>
    <dgm:cxn modelId="{D7A1127C-6422-48EE-BB59-1A5F5EA059A0}" type="presParOf" srcId="{CED48786-FC4C-4F0E-94B3-D1F04B76054D}" destId="{EFC5EF77-807B-4D15-85D8-B674D454334E}" srcOrd="5" destOrd="0" presId="urn:microsoft.com/office/officeart/2005/8/layout/hierarchy3"/>
    <dgm:cxn modelId="{225D2661-4FF6-4778-A328-FAA0DCF60533}" type="presParOf" srcId="{CED48786-FC4C-4F0E-94B3-D1F04B76054D}" destId="{73DEF258-659D-4216-AD76-1B3B7C1EE007}" srcOrd="6" destOrd="0" presId="urn:microsoft.com/office/officeart/2005/8/layout/hierarchy3"/>
    <dgm:cxn modelId="{C014E284-8B64-489F-A10F-65DF49EB99D9}" type="presParOf" srcId="{CED48786-FC4C-4F0E-94B3-D1F04B76054D}" destId="{DCA6DCC4-79FA-4F16-A440-B6DE86BCC673}" srcOrd="7" destOrd="0" presId="urn:microsoft.com/office/officeart/2005/8/layout/hierarchy3"/>
    <dgm:cxn modelId="{70CE2AA4-53C8-4DFF-8361-16C7A4D56612}" type="presParOf" srcId="{CED48786-FC4C-4F0E-94B3-D1F04B76054D}" destId="{569CBE17-F993-4926-9227-5E4898BCDD83}" srcOrd="8" destOrd="0" presId="urn:microsoft.com/office/officeart/2005/8/layout/hierarchy3"/>
    <dgm:cxn modelId="{0853DE05-AED5-4D1E-A929-ED8C2815737D}" type="presParOf" srcId="{CED48786-FC4C-4F0E-94B3-D1F04B76054D}" destId="{C62973E9-79DD-4B9F-B037-78CFEAFAAC58}" srcOrd="9"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0EF1D8D-C7D5-4D55-892F-9167DF604EB3}" type="doc">
      <dgm:prSet loTypeId="urn:microsoft.com/office/officeart/2005/8/layout/cycle6" loCatId="cycle" qsTypeId="urn:microsoft.com/office/officeart/2005/8/quickstyle/3d7" qsCatId="3D" csTypeId="urn:microsoft.com/office/officeart/2005/8/colors/accent1_2" csCatId="accent1" phldr="1"/>
      <dgm:spPr/>
      <dgm:t>
        <a:bodyPr/>
        <a:lstStyle/>
        <a:p>
          <a:endParaRPr lang="fr-FR"/>
        </a:p>
      </dgm:t>
    </dgm:pt>
    <dgm:pt modelId="{0A911812-9088-4332-B392-9BEDEF0FB3DB}">
      <dgm:prSet phldrT="[Texte]" custT="1"/>
      <dgm:spPr/>
      <dgm:t>
        <a:bodyPr/>
        <a:lstStyle/>
        <a:p>
          <a:pPr algn="ctr"/>
          <a:r>
            <a:rPr lang="ar-DZ" sz="2800" b="1" smtClean="0">
              <a:latin typeface="Sakkal Majalla" panose="02000000000000000000" pitchFamily="2" charset="-78"/>
              <a:cs typeface="Sakkal Majalla" panose="02000000000000000000" pitchFamily="2" charset="-78"/>
            </a:rPr>
            <a:t>صلاحيات بنك الجزائر </a:t>
          </a:r>
          <a:endParaRPr lang="fr-FR" sz="2800" b="1" dirty="0">
            <a:latin typeface="Sakkal Majalla" panose="02000000000000000000" pitchFamily="2" charset="-78"/>
            <a:cs typeface="Sakkal Majalla" panose="02000000000000000000" pitchFamily="2" charset="-78"/>
          </a:endParaRPr>
        </a:p>
      </dgm:t>
    </dgm:pt>
    <dgm:pt modelId="{10DB81BD-02D9-4C82-B0CA-B1DA38BC29B6}" type="parTrans" cxnId="{6DE7C632-4E21-41B8-B273-894ECE016CBA}">
      <dgm:prSet/>
      <dgm:spPr/>
      <dgm:t>
        <a:bodyPr/>
        <a:lstStyle/>
        <a:p>
          <a:endParaRPr lang="fr-FR"/>
        </a:p>
      </dgm:t>
    </dgm:pt>
    <dgm:pt modelId="{64802B6C-4171-4D60-8A52-3F9EC2BEEDEA}" type="sibTrans" cxnId="{6DE7C632-4E21-41B8-B273-894ECE016CBA}">
      <dgm:prSet/>
      <dgm:spPr/>
      <dgm:t>
        <a:bodyPr/>
        <a:lstStyle/>
        <a:p>
          <a:endParaRPr lang="fr-FR"/>
        </a:p>
      </dgm:t>
    </dgm:pt>
    <dgm:pt modelId="{B57A5858-9E77-4005-A170-A530F8570B01}">
      <dgm:prSet phldrT="[Texte]" custT="1"/>
      <dgm:spPr/>
      <dgm:t>
        <a:bodyPr/>
        <a:lstStyle/>
        <a:p>
          <a:r>
            <a:rPr lang="ar-DZ" sz="2800" b="1" smtClean="0">
              <a:latin typeface="Sakkal Majalla" panose="02000000000000000000" pitchFamily="2" charset="-78"/>
              <a:cs typeface="Sakkal Majalla" panose="02000000000000000000" pitchFamily="2" charset="-78"/>
            </a:rPr>
            <a:t>إصدار النقد </a:t>
          </a:r>
          <a:endParaRPr lang="fr-FR" sz="2800" b="1" dirty="0">
            <a:latin typeface="Sakkal Majalla" panose="02000000000000000000" pitchFamily="2" charset="-78"/>
            <a:cs typeface="Sakkal Majalla" panose="02000000000000000000" pitchFamily="2" charset="-78"/>
          </a:endParaRPr>
        </a:p>
      </dgm:t>
    </dgm:pt>
    <dgm:pt modelId="{D7A68A92-7A14-4BB9-9BB6-4A5B5CF10C3E}" type="parTrans" cxnId="{D786C02A-75FC-4BD0-AA93-3B5BCC0A05A1}">
      <dgm:prSet/>
      <dgm:spPr/>
      <dgm:t>
        <a:bodyPr/>
        <a:lstStyle/>
        <a:p>
          <a:endParaRPr lang="fr-FR"/>
        </a:p>
      </dgm:t>
    </dgm:pt>
    <dgm:pt modelId="{1A4AF338-C5B4-4E4E-8D74-C91CFA1EE302}" type="sibTrans" cxnId="{D786C02A-75FC-4BD0-AA93-3B5BCC0A05A1}">
      <dgm:prSet/>
      <dgm:spPr/>
      <dgm:t>
        <a:bodyPr/>
        <a:lstStyle/>
        <a:p>
          <a:endParaRPr lang="fr-FR"/>
        </a:p>
      </dgm:t>
    </dgm:pt>
    <dgm:pt modelId="{A2C85C94-CD4E-47D6-A996-41971B5CEC08}">
      <dgm:prSet phldrT="[Texte]" custT="1"/>
      <dgm:spPr/>
      <dgm:t>
        <a:bodyPr/>
        <a:lstStyle/>
        <a:p>
          <a:r>
            <a:rPr lang="ar-DZ" sz="2800" b="1" smtClean="0">
              <a:latin typeface="Sakkal Majalla" panose="02000000000000000000" pitchFamily="2" charset="-78"/>
              <a:cs typeface="Sakkal Majalla" panose="02000000000000000000" pitchFamily="2" charset="-78"/>
            </a:rPr>
            <a:t>بنك الدولة </a:t>
          </a:r>
          <a:endParaRPr lang="fr-FR" sz="2800" b="1" dirty="0">
            <a:latin typeface="Sakkal Majalla" panose="02000000000000000000" pitchFamily="2" charset="-78"/>
            <a:cs typeface="Sakkal Majalla" panose="02000000000000000000" pitchFamily="2" charset="-78"/>
          </a:endParaRPr>
        </a:p>
      </dgm:t>
    </dgm:pt>
    <dgm:pt modelId="{8A0023A9-CA00-40D8-912C-EF6E3C20CFEA}" type="parTrans" cxnId="{1BAF0938-4A13-4761-801B-5ECA9AB02ECD}">
      <dgm:prSet/>
      <dgm:spPr/>
      <dgm:t>
        <a:bodyPr/>
        <a:lstStyle/>
        <a:p>
          <a:endParaRPr lang="fr-FR"/>
        </a:p>
      </dgm:t>
    </dgm:pt>
    <dgm:pt modelId="{D6DF1F18-60FF-4E4E-B900-1D26A3A6669B}" type="sibTrans" cxnId="{1BAF0938-4A13-4761-801B-5ECA9AB02ECD}">
      <dgm:prSet/>
      <dgm:spPr/>
      <dgm:t>
        <a:bodyPr/>
        <a:lstStyle/>
        <a:p>
          <a:endParaRPr lang="fr-FR"/>
        </a:p>
      </dgm:t>
    </dgm:pt>
    <dgm:pt modelId="{E5CDA1D2-EB45-4B5C-943F-7DBE2073F102}">
      <dgm:prSet phldrT="[Texte]" custT="1"/>
      <dgm:spPr/>
      <dgm:t>
        <a:bodyPr/>
        <a:lstStyle/>
        <a:p>
          <a:r>
            <a:rPr lang="ar-DZ" sz="2800" b="1" smtClean="0">
              <a:latin typeface="Sakkal Majalla" panose="02000000000000000000" pitchFamily="2" charset="-78"/>
              <a:cs typeface="Sakkal Majalla" panose="02000000000000000000" pitchFamily="2" charset="-78"/>
            </a:rPr>
            <a:t>بنك البنوك </a:t>
          </a:r>
          <a:endParaRPr lang="fr-FR" sz="2800" b="1" dirty="0">
            <a:latin typeface="Sakkal Majalla" panose="02000000000000000000" pitchFamily="2" charset="-78"/>
            <a:cs typeface="Sakkal Majalla" panose="02000000000000000000" pitchFamily="2" charset="-78"/>
          </a:endParaRPr>
        </a:p>
      </dgm:t>
    </dgm:pt>
    <dgm:pt modelId="{0B744FE0-8683-4504-867F-300D913E933A}" type="parTrans" cxnId="{2AB786FC-3608-4AE5-B96B-5A37DC5ADB80}">
      <dgm:prSet/>
      <dgm:spPr/>
      <dgm:t>
        <a:bodyPr/>
        <a:lstStyle/>
        <a:p>
          <a:endParaRPr lang="fr-FR"/>
        </a:p>
      </dgm:t>
    </dgm:pt>
    <dgm:pt modelId="{DA5E0DD3-7720-49C8-B909-DF77E67DAF30}" type="sibTrans" cxnId="{2AB786FC-3608-4AE5-B96B-5A37DC5ADB80}">
      <dgm:prSet/>
      <dgm:spPr/>
      <dgm:t>
        <a:bodyPr/>
        <a:lstStyle/>
        <a:p>
          <a:endParaRPr lang="fr-FR"/>
        </a:p>
      </dgm:t>
    </dgm:pt>
    <dgm:pt modelId="{ED8DEC60-2A29-40EF-AD49-10DCDB800CE1}">
      <dgm:prSet phldrT="[Texte]" custT="1"/>
      <dgm:spPr/>
      <dgm:t>
        <a:bodyPr/>
        <a:lstStyle/>
        <a:p>
          <a:r>
            <a:rPr lang="ar-SA" sz="2800" b="1" dirty="0" smtClean="0">
              <a:latin typeface="Sakkal Majalla" panose="02000000000000000000" pitchFamily="2" charset="-78"/>
              <a:cs typeface="Sakkal Majalla" panose="02000000000000000000" pitchFamily="2" charset="-78"/>
            </a:rPr>
            <a:t>تنظيم الائتمان/القرض</a:t>
          </a:r>
          <a:endParaRPr lang="fr-FR" sz="2800" dirty="0">
            <a:latin typeface="Sakkal Majalla" panose="02000000000000000000" pitchFamily="2" charset="-78"/>
            <a:cs typeface="Sakkal Majalla" panose="02000000000000000000" pitchFamily="2" charset="-78"/>
          </a:endParaRPr>
        </a:p>
      </dgm:t>
    </dgm:pt>
    <dgm:pt modelId="{45366D2B-B84F-4142-BE6A-E54C6F83736B}" type="parTrans" cxnId="{99896787-D425-4D50-9A48-9FF931EDBD8D}">
      <dgm:prSet/>
      <dgm:spPr/>
      <dgm:t>
        <a:bodyPr/>
        <a:lstStyle/>
        <a:p>
          <a:endParaRPr lang="fr-FR"/>
        </a:p>
      </dgm:t>
    </dgm:pt>
    <dgm:pt modelId="{81564363-04A2-4D48-B03C-2297F6B1F4AA}" type="sibTrans" cxnId="{99896787-D425-4D50-9A48-9FF931EDBD8D}">
      <dgm:prSet/>
      <dgm:spPr/>
      <dgm:t>
        <a:bodyPr/>
        <a:lstStyle/>
        <a:p>
          <a:endParaRPr lang="fr-FR"/>
        </a:p>
      </dgm:t>
    </dgm:pt>
    <dgm:pt modelId="{F90D2051-FB9D-43A7-9F23-72061C20B350}" type="pres">
      <dgm:prSet presAssocID="{C0EF1D8D-C7D5-4D55-892F-9167DF604EB3}" presName="cycle" presStyleCnt="0">
        <dgm:presLayoutVars>
          <dgm:dir/>
          <dgm:resizeHandles val="exact"/>
        </dgm:presLayoutVars>
      </dgm:prSet>
      <dgm:spPr/>
      <dgm:t>
        <a:bodyPr/>
        <a:lstStyle/>
        <a:p>
          <a:endParaRPr lang="fr-FR"/>
        </a:p>
      </dgm:t>
    </dgm:pt>
    <dgm:pt modelId="{4E446711-ED46-4E24-BA22-A9F1DAE29F41}" type="pres">
      <dgm:prSet presAssocID="{0A911812-9088-4332-B392-9BEDEF0FB3DB}" presName="node" presStyleLbl="node1" presStyleIdx="0" presStyleCnt="5" custScaleX="164485">
        <dgm:presLayoutVars>
          <dgm:bulletEnabled val="1"/>
        </dgm:presLayoutVars>
      </dgm:prSet>
      <dgm:spPr/>
      <dgm:t>
        <a:bodyPr/>
        <a:lstStyle/>
        <a:p>
          <a:endParaRPr lang="fr-FR"/>
        </a:p>
      </dgm:t>
    </dgm:pt>
    <dgm:pt modelId="{35C82982-DB18-46E2-8537-9785B603B058}" type="pres">
      <dgm:prSet presAssocID="{0A911812-9088-4332-B392-9BEDEF0FB3DB}" presName="spNode" presStyleCnt="0"/>
      <dgm:spPr/>
    </dgm:pt>
    <dgm:pt modelId="{A976CA83-0712-4B0C-BF63-E856D64358FF}" type="pres">
      <dgm:prSet presAssocID="{64802B6C-4171-4D60-8A52-3F9EC2BEEDEA}" presName="sibTrans" presStyleLbl="sibTrans1D1" presStyleIdx="0" presStyleCnt="5"/>
      <dgm:spPr/>
      <dgm:t>
        <a:bodyPr/>
        <a:lstStyle/>
        <a:p>
          <a:endParaRPr lang="fr-FR"/>
        </a:p>
      </dgm:t>
    </dgm:pt>
    <dgm:pt modelId="{CFD1493E-E8D0-4321-B172-EB17048FC581}" type="pres">
      <dgm:prSet presAssocID="{B57A5858-9E77-4005-A170-A530F8570B01}" presName="node" presStyleLbl="node1" presStyleIdx="1" presStyleCnt="5" custRadScaleRad="97856" custRadScaleInc="37903">
        <dgm:presLayoutVars>
          <dgm:bulletEnabled val="1"/>
        </dgm:presLayoutVars>
      </dgm:prSet>
      <dgm:spPr/>
      <dgm:t>
        <a:bodyPr/>
        <a:lstStyle/>
        <a:p>
          <a:endParaRPr lang="fr-FR"/>
        </a:p>
      </dgm:t>
    </dgm:pt>
    <dgm:pt modelId="{86725D3E-C834-47E9-94B4-A3708AFEE40C}" type="pres">
      <dgm:prSet presAssocID="{B57A5858-9E77-4005-A170-A530F8570B01}" presName="spNode" presStyleCnt="0"/>
      <dgm:spPr/>
    </dgm:pt>
    <dgm:pt modelId="{29BE03A7-F03A-4ECD-ADE0-7221F590E5DA}" type="pres">
      <dgm:prSet presAssocID="{1A4AF338-C5B4-4E4E-8D74-C91CFA1EE302}" presName="sibTrans" presStyleLbl="sibTrans1D1" presStyleIdx="1" presStyleCnt="5"/>
      <dgm:spPr/>
      <dgm:t>
        <a:bodyPr/>
        <a:lstStyle/>
        <a:p>
          <a:endParaRPr lang="fr-FR"/>
        </a:p>
      </dgm:t>
    </dgm:pt>
    <dgm:pt modelId="{023FA9FD-AAA0-45F1-BD09-936F3B0C6730}" type="pres">
      <dgm:prSet presAssocID="{A2C85C94-CD4E-47D6-A996-41971B5CEC08}" presName="node" presStyleLbl="node1" presStyleIdx="2" presStyleCnt="5">
        <dgm:presLayoutVars>
          <dgm:bulletEnabled val="1"/>
        </dgm:presLayoutVars>
      </dgm:prSet>
      <dgm:spPr/>
      <dgm:t>
        <a:bodyPr/>
        <a:lstStyle/>
        <a:p>
          <a:endParaRPr lang="fr-FR"/>
        </a:p>
      </dgm:t>
    </dgm:pt>
    <dgm:pt modelId="{6C28008F-AA36-4B93-A7E8-F5081E969B9F}" type="pres">
      <dgm:prSet presAssocID="{A2C85C94-CD4E-47D6-A996-41971B5CEC08}" presName="spNode" presStyleCnt="0"/>
      <dgm:spPr/>
    </dgm:pt>
    <dgm:pt modelId="{6A0BAE22-F900-41F9-99A9-6AAD63D237E8}" type="pres">
      <dgm:prSet presAssocID="{D6DF1F18-60FF-4E4E-B900-1D26A3A6669B}" presName="sibTrans" presStyleLbl="sibTrans1D1" presStyleIdx="2" presStyleCnt="5"/>
      <dgm:spPr/>
      <dgm:t>
        <a:bodyPr/>
        <a:lstStyle/>
        <a:p>
          <a:endParaRPr lang="fr-FR"/>
        </a:p>
      </dgm:t>
    </dgm:pt>
    <dgm:pt modelId="{F3ED679F-5A91-4A9C-AF8A-CBA45FD230D9}" type="pres">
      <dgm:prSet presAssocID="{E5CDA1D2-EB45-4B5C-943F-7DBE2073F102}" presName="node" presStyleLbl="node1" presStyleIdx="3" presStyleCnt="5">
        <dgm:presLayoutVars>
          <dgm:bulletEnabled val="1"/>
        </dgm:presLayoutVars>
      </dgm:prSet>
      <dgm:spPr/>
      <dgm:t>
        <a:bodyPr/>
        <a:lstStyle/>
        <a:p>
          <a:endParaRPr lang="fr-FR"/>
        </a:p>
      </dgm:t>
    </dgm:pt>
    <dgm:pt modelId="{AFDF3E88-0334-46F6-977D-33B51546C1CA}" type="pres">
      <dgm:prSet presAssocID="{E5CDA1D2-EB45-4B5C-943F-7DBE2073F102}" presName="spNode" presStyleCnt="0"/>
      <dgm:spPr/>
    </dgm:pt>
    <dgm:pt modelId="{FF642BDF-8951-42AB-82AC-B5CCD1AAD811}" type="pres">
      <dgm:prSet presAssocID="{DA5E0DD3-7720-49C8-B909-DF77E67DAF30}" presName="sibTrans" presStyleLbl="sibTrans1D1" presStyleIdx="3" presStyleCnt="5"/>
      <dgm:spPr/>
      <dgm:t>
        <a:bodyPr/>
        <a:lstStyle/>
        <a:p>
          <a:endParaRPr lang="fr-FR"/>
        </a:p>
      </dgm:t>
    </dgm:pt>
    <dgm:pt modelId="{97254023-6839-439A-9BA6-4644E7C91A83}" type="pres">
      <dgm:prSet presAssocID="{ED8DEC60-2A29-40EF-AD49-10DCDB800CE1}" presName="node" presStyleLbl="node1" presStyleIdx="4" presStyleCnt="5" custScaleX="126936" custRadScaleRad="99346" custRadScaleInc="-41171">
        <dgm:presLayoutVars>
          <dgm:bulletEnabled val="1"/>
        </dgm:presLayoutVars>
      </dgm:prSet>
      <dgm:spPr/>
      <dgm:t>
        <a:bodyPr/>
        <a:lstStyle/>
        <a:p>
          <a:endParaRPr lang="fr-FR"/>
        </a:p>
      </dgm:t>
    </dgm:pt>
    <dgm:pt modelId="{C210D4E5-F0B0-4518-AEC5-BCC3CD12914B}" type="pres">
      <dgm:prSet presAssocID="{ED8DEC60-2A29-40EF-AD49-10DCDB800CE1}" presName="spNode" presStyleCnt="0"/>
      <dgm:spPr/>
    </dgm:pt>
    <dgm:pt modelId="{E3C0F18D-9C2A-48D0-B1A4-39391DDD392A}" type="pres">
      <dgm:prSet presAssocID="{81564363-04A2-4D48-B03C-2297F6B1F4AA}" presName="sibTrans" presStyleLbl="sibTrans1D1" presStyleIdx="4" presStyleCnt="5"/>
      <dgm:spPr/>
      <dgm:t>
        <a:bodyPr/>
        <a:lstStyle/>
        <a:p>
          <a:endParaRPr lang="fr-FR"/>
        </a:p>
      </dgm:t>
    </dgm:pt>
  </dgm:ptLst>
  <dgm:cxnLst>
    <dgm:cxn modelId="{63AC5841-6BBF-4704-B8ED-90AFABA741FC}" type="presOf" srcId="{D6DF1F18-60FF-4E4E-B900-1D26A3A6669B}" destId="{6A0BAE22-F900-41F9-99A9-6AAD63D237E8}" srcOrd="0" destOrd="0" presId="urn:microsoft.com/office/officeart/2005/8/layout/cycle6"/>
    <dgm:cxn modelId="{0C2B73F3-69A8-4664-BFD9-66D254CD6038}" type="presOf" srcId="{81564363-04A2-4D48-B03C-2297F6B1F4AA}" destId="{E3C0F18D-9C2A-48D0-B1A4-39391DDD392A}" srcOrd="0" destOrd="0" presId="urn:microsoft.com/office/officeart/2005/8/layout/cycle6"/>
    <dgm:cxn modelId="{1BAF0938-4A13-4761-801B-5ECA9AB02ECD}" srcId="{C0EF1D8D-C7D5-4D55-892F-9167DF604EB3}" destId="{A2C85C94-CD4E-47D6-A996-41971B5CEC08}" srcOrd="2" destOrd="0" parTransId="{8A0023A9-CA00-40D8-912C-EF6E3C20CFEA}" sibTransId="{D6DF1F18-60FF-4E4E-B900-1D26A3A6669B}"/>
    <dgm:cxn modelId="{6DE7C632-4E21-41B8-B273-894ECE016CBA}" srcId="{C0EF1D8D-C7D5-4D55-892F-9167DF604EB3}" destId="{0A911812-9088-4332-B392-9BEDEF0FB3DB}" srcOrd="0" destOrd="0" parTransId="{10DB81BD-02D9-4C82-B0CA-B1DA38BC29B6}" sibTransId="{64802B6C-4171-4D60-8A52-3F9EC2BEEDEA}"/>
    <dgm:cxn modelId="{D12A2EBC-1130-4B5D-BE18-8D90BCD40F8A}" type="presOf" srcId="{C0EF1D8D-C7D5-4D55-892F-9167DF604EB3}" destId="{F90D2051-FB9D-43A7-9F23-72061C20B350}" srcOrd="0" destOrd="0" presId="urn:microsoft.com/office/officeart/2005/8/layout/cycle6"/>
    <dgm:cxn modelId="{6A013567-D176-4E87-B73D-9D8D6E16C2C7}" type="presOf" srcId="{1A4AF338-C5B4-4E4E-8D74-C91CFA1EE302}" destId="{29BE03A7-F03A-4ECD-ADE0-7221F590E5DA}" srcOrd="0" destOrd="0" presId="urn:microsoft.com/office/officeart/2005/8/layout/cycle6"/>
    <dgm:cxn modelId="{EDDDAC7A-526F-4AE2-9AF3-5ACCCAF1D655}" type="presOf" srcId="{0A911812-9088-4332-B392-9BEDEF0FB3DB}" destId="{4E446711-ED46-4E24-BA22-A9F1DAE29F41}" srcOrd="0" destOrd="0" presId="urn:microsoft.com/office/officeart/2005/8/layout/cycle6"/>
    <dgm:cxn modelId="{35C603D8-F57E-43C5-AE61-D6497DEFD271}" type="presOf" srcId="{E5CDA1D2-EB45-4B5C-943F-7DBE2073F102}" destId="{F3ED679F-5A91-4A9C-AF8A-CBA45FD230D9}" srcOrd="0" destOrd="0" presId="urn:microsoft.com/office/officeart/2005/8/layout/cycle6"/>
    <dgm:cxn modelId="{D786C02A-75FC-4BD0-AA93-3B5BCC0A05A1}" srcId="{C0EF1D8D-C7D5-4D55-892F-9167DF604EB3}" destId="{B57A5858-9E77-4005-A170-A530F8570B01}" srcOrd="1" destOrd="0" parTransId="{D7A68A92-7A14-4BB9-9BB6-4A5B5CF10C3E}" sibTransId="{1A4AF338-C5B4-4E4E-8D74-C91CFA1EE302}"/>
    <dgm:cxn modelId="{F8B78B5D-C31D-4B7F-988F-2D3676CF8BFB}" type="presOf" srcId="{A2C85C94-CD4E-47D6-A996-41971B5CEC08}" destId="{023FA9FD-AAA0-45F1-BD09-936F3B0C6730}" srcOrd="0" destOrd="0" presId="urn:microsoft.com/office/officeart/2005/8/layout/cycle6"/>
    <dgm:cxn modelId="{99896787-D425-4D50-9A48-9FF931EDBD8D}" srcId="{C0EF1D8D-C7D5-4D55-892F-9167DF604EB3}" destId="{ED8DEC60-2A29-40EF-AD49-10DCDB800CE1}" srcOrd="4" destOrd="0" parTransId="{45366D2B-B84F-4142-BE6A-E54C6F83736B}" sibTransId="{81564363-04A2-4D48-B03C-2297F6B1F4AA}"/>
    <dgm:cxn modelId="{56B453CE-D923-40AB-BF42-EAFBFF45C06B}" type="presOf" srcId="{ED8DEC60-2A29-40EF-AD49-10DCDB800CE1}" destId="{97254023-6839-439A-9BA6-4644E7C91A83}" srcOrd="0" destOrd="0" presId="urn:microsoft.com/office/officeart/2005/8/layout/cycle6"/>
    <dgm:cxn modelId="{F8A5C39E-D00F-4C18-B16D-77C82FF234C7}" type="presOf" srcId="{B57A5858-9E77-4005-A170-A530F8570B01}" destId="{CFD1493E-E8D0-4321-B172-EB17048FC581}" srcOrd="0" destOrd="0" presId="urn:microsoft.com/office/officeart/2005/8/layout/cycle6"/>
    <dgm:cxn modelId="{2AB786FC-3608-4AE5-B96B-5A37DC5ADB80}" srcId="{C0EF1D8D-C7D5-4D55-892F-9167DF604EB3}" destId="{E5CDA1D2-EB45-4B5C-943F-7DBE2073F102}" srcOrd="3" destOrd="0" parTransId="{0B744FE0-8683-4504-867F-300D913E933A}" sibTransId="{DA5E0DD3-7720-49C8-B909-DF77E67DAF30}"/>
    <dgm:cxn modelId="{D47F23B1-827A-4DE7-976D-3C093F98F066}" type="presOf" srcId="{64802B6C-4171-4D60-8A52-3F9EC2BEEDEA}" destId="{A976CA83-0712-4B0C-BF63-E856D64358FF}" srcOrd="0" destOrd="0" presId="urn:microsoft.com/office/officeart/2005/8/layout/cycle6"/>
    <dgm:cxn modelId="{8AFBAC34-FD4D-44EB-A934-401203E01D78}" type="presOf" srcId="{DA5E0DD3-7720-49C8-B909-DF77E67DAF30}" destId="{FF642BDF-8951-42AB-82AC-B5CCD1AAD811}" srcOrd="0" destOrd="0" presId="urn:microsoft.com/office/officeart/2005/8/layout/cycle6"/>
    <dgm:cxn modelId="{91243BBF-308F-4DB5-A46B-932B8440CA65}" type="presParOf" srcId="{F90D2051-FB9D-43A7-9F23-72061C20B350}" destId="{4E446711-ED46-4E24-BA22-A9F1DAE29F41}" srcOrd="0" destOrd="0" presId="urn:microsoft.com/office/officeart/2005/8/layout/cycle6"/>
    <dgm:cxn modelId="{DBE651CC-64E1-410E-8C0C-291C99CFA6CD}" type="presParOf" srcId="{F90D2051-FB9D-43A7-9F23-72061C20B350}" destId="{35C82982-DB18-46E2-8537-9785B603B058}" srcOrd="1" destOrd="0" presId="urn:microsoft.com/office/officeart/2005/8/layout/cycle6"/>
    <dgm:cxn modelId="{A6A954B4-9AFE-4AFC-8AFF-4F36DC416768}" type="presParOf" srcId="{F90D2051-FB9D-43A7-9F23-72061C20B350}" destId="{A976CA83-0712-4B0C-BF63-E856D64358FF}" srcOrd="2" destOrd="0" presId="urn:microsoft.com/office/officeart/2005/8/layout/cycle6"/>
    <dgm:cxn modelId="{3FADC89E-B351-49D2-AB1C-AA9508E1D682}" type="presParOf" srcId="{F90D2051-FB9D-43A7-9F23-72061C20B350}" destId="{CFD1493E-E8D0-4321-B172-EB17048FC581}" srcOrd="3" destOrd="0" presId="urn:microsoft.com/office/officeart/2005/8/layout/cycle6"/>
    <dgm:cxn modelId="{4779CF69-B07B-48E7-8080-FE1E0B87FD56}" type="presParOf" srcId="{F90D2051-FB9D-43A7-9F23-72061C20B350}" destId="{86725D3E-C834-47E9-94B4-A3708AFEE40C}" srcOrd="4" destOrd="0" presId="urn:microsoft.com/office/officeart/2005/8/layout/cycle6"/>
    <dgm:cxn modelId="{99D375BD-91AA-4D0B-9FCF-C3243D7F59B4}" type="presParOf" srcId="{F90D2051-FB9D-43A7-9F23-72061C20B350}" destId="{29BE03A7-F03A-4ECD-ADE0-7221F590E5DA}" srcOrd="5" destOrd="0" presId="urn:microsoft.com/office/officeart/2005/8/layout/cycle6"/>
    <dgm:cxn modelId="{DC2F8847-F269-45A6-907A-56A9F8D5FD8B}" type="presParOf" srcId="{F90D2051-FB9D-43A7-9F23-72061C20B350}" destId="{023FA9FD-AAA0-45F1-BD09-936F3B0C6730}" srcOrd="6" destOrd="0" presId="urn:microsoft.com/office/officeart/2005/8/layout/cycle6"/>
    <dgm:cxn modelId="{C911732D-0B21-4A95-B845-9B3592A9CFC8}" type="presParOf" srcId="{F90D2051-FB9D-43A7-9F23-72061C20B350}" destId="{6C28008F-AA36-4B93-A7E8-F5081E969B9F}" srcOrd="7" destOrd="0" presId="urn:microsoft.com/office/officeart/2005/8/layout/cycle6"/>
    <dgm:cxn modelId="{9C293CBB-FF80-42EC-B037-1C478F0E19F3}" type="presParOf" srcId="{F90D2051-FB9D-43A7-9F23-72061C20B350}" destId="{6A0BAE22-F900-41F9-99A9-6AAD63D237E8}" srcOrd="8" destOrd="0" presId="urn:microsoft.com/office/officeart/2005/8/layout/cycle6"/>
    <dgm:cxn modelId="{1331C39E-86DB-4090-9B6B-8D297CD28090}" type="presParOf" srcId="{F90D2051-FB9D-43A7-9F23-72061C20B350}" destId="{F3ED679F-5A91-4A9C-AF8A-CBA45FD230D9}" srcOrd="9" destOrd="0" presId="urn:microsoft.com/office/officeart/2005/8/layout/cycle6"/>
    <dgm:cxn modelId="{CA158172-62D2-43DD-A7C2-A525FE216073}" type="presParOf" srcId="{F90D2051-FB9D-43A7-9F23-72061C20B350}" destId="{AFDF3E88-0334-46F6-977D-33B51546C1CA}" srcOrd="10" destOrd="0" presId="urn:microsoft.com/office/officeart/2005/8/layout/cycle6"/>
    <dgm:cxn modelId="{D72041F4-7802-44AD-9B5C-A782D0F43FB6}" type="presParOf" srcId="{F90D2051-FB9D-43A7-9F23-72061C20B350}" destId="{FF642BDF-8951-42AB-82AC-B5CCD1AAD811}" srcOrd="11" destOrd="0" presId="urn:microsoft.com/office/officeart/2005/8/layout/cycle6"/>
    <dgm:cxn modelId="{F31B9CF1-EC32-4420-BE59-9E5917965A45}" type="presParOf" srcId="{F90D2051-FB9D-43A7-9F23-72061C20B350}" destId="{97254023-6839-439A-9BA6-4644E7C91A83}" srcOrd="12" destOrd="0" presId="urn:microsoft.com/office/officeart/2005/8/layout/cycle6"/>
    <dgm:cxn modelId="{443208BE-DB84-45E4-8A79-C8B302C021BE}" type="presParOf" srcId="{F90D2051-FB9D-43A7-9F23-72061C20B350}" destId="{C210D4E5-F0B0-4518-AEC5-BCC3CD12914B}" srcOrd="13" destOrd="0" presId="urn:microsoft.com/office/officeart/2005/8/layout/cycle6"/>
    <dgm:cxn modelId="{694AD504-2EE9-4F2E-A4A4-B19F79D046C0}" type="presParOf" srcId="{F90D2051-FB9D-43A7-9F23-72061C20B350}" destId="{E3C0F18D-9C2A-48D0-B1A4-39391DDD392A}" srcOrd="14"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270677-F1BE-4333-998C-B828C5BEB22F}">
      <dsp:nvSpPr>
        <dsp:cNvPr id="0" name=""/>
        <dsp:cNvSpPr/>
      </dsp:nvSpPr>
      <dsp:spPr>
        <a:xfrm>
          <a:off x="2661046" y="1572"/>
          <a:ext cx="2805906" cy="1402953"/>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rtl="1">
            <a:lnSpc>
              <a:spcPct val="90000"/>
            </a:lnSpc>
            <a:spcBef>
              <a:spcPct val="0"/>
            </a:spcBef>
            <a:spcAft>
              <a:spcPct val="35000"/>
            </a:spcAft>
          </a:pPr>
          <a:r>
            <a:rPr lang="ar-DZ" sz="4000" kern="1200" dirty="0" smtClean="0">
              <a:latin typeface="Sakkal Majalla" panose="02000000000000000000" pitchFamily="2" charset="-78"/>
              <a:cs typeface="Sakkal Majalla" panose="02000000000000000000" pitchFamily="2" charset="-78"/>
            </a:rPr>
            <a:t>إدارة بنك الجزائر</a:t>
          </a:r>
          <a:endParaRPr lang="fr-FR" sz="4000" kern="1200" dirty="0">
            <a:latin typeface="Sakkal Majalla" panose="02000000000000000000" pitchFamily="2" charset="-78"/>
            <a:cs typeface="Sakkal Majalla" panose="02000000000000000000" pitchFamily="2" charset="-78"/>
          </a:endParaRPr>
        </a:p>
      </dsp:txBody>
      <dsp:txXfrm>
        <a:off x="2702137" y="42663"/>
        <a:ext cx="2723724" cy="1320771"/>
      </dsp:txXfrm>
    </dsp:sp>
    <dsp:sp modelId="{E0F3F809-3B4A-42A4-844F-B7E6D08AA18B}">
      <dsp:nvSpPr>
        <dsp:cNvPr id="0" name=""/>
        <dsp:cNvSpPr/>
      </dsp:nvSpPr>
      <dsp:spPr>
        <a:xfrm rot="3600000">
          <a:off x="4491365" y="2463816"/>
          <a:ext cx="1461927" cy="491033"/>
        </a:xfrm>
        <a:prstGeom prst="leftRightArrow">
          <a:avLst>
            <a:gd name="adj1" fmla="val 60000"/>
            <a:gd name="adj2" fmla="val 50000"/>
          </a:avLst>
        </a:prstGeom>
        <a:gradFill rotWithShape="0">
          <a:gsLst>
            <a:gs pos="0">
              <a:schemeClr val="dk1">
                <a:tint val="60000"/>
                <a:hueOff val="0"/>
                <a:satOff val="0"/>
                <a:lumOff val="0"/>
                <a:alphaOff val="0"/>
                <a:satMod val="103000"/>
                <a:lumMod val="102000"/>
                <a:tint val="94000"/>
              </a:schemeClr>
            </a:gs>
            <a:gs pos="50000">
              <a:schemeClr val="dk1">
                <a:tint val="60000"/>
                <a:hueOff val="0"/>
                <a:satOff val="0"/>
                <a:lumOff val="0"/>
                <a:alphaOff val="0"/>
                <a:satMod val="110000"/>
                <a:lumMod val="100000"/>
                <a:shade val="100000"/>
              </a:schemeClr>
            </a:gs>
            <a:gs pos="100000">
              <a:schemeClr val="dk1">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fr-FR" sz="2100" kern="1200"/>
        </a:p>
      </dsp:txBody>
      <dsp:txXfrm>
        <a:off x="4638675" y="2562023"/>
        <a:ext cx="1167307" cy="294619"/>
      </dsp:txXfrm>
    </dsp:sp>
    <dsp:sp modelId="{87EB9D14-C974-4E60-98C4-5D2896C53748}">
      <dsp:nvSpPr>
        <dsp:cNvPr id="0" name=""/>
        <dsp:cNvSpPr/>
      </dsp:nvSpPr>
      <dsp:spPr>
        <a:xfrm>
          <a:off x="4977704" y="4014141"/>
          <a:ext cx="2805906" cy="1402953"/>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ar-DZ" sz="4000" kern="1200" dirty="0" smtClean="0">
              <a:latin typeface="Sakkal Majalla" panose="02000000000000000000" pitchFamily="2" charset="-78"/>
              <a:cs typeface="Sakkal Majalla" panose="02000000000000000000" pitchFamily="2" charset="-78"/>
            </a:rPr>
            <a:t>مديرية البنك </a:t>
          </a:r>
          <a:endParaRPr lang="fr-FR" sz="4000" kern="1200" dirty="0">
            <a:latin typeface="Sakkal Majalla" panose="02000000000000000000" pitchFamily="2" charset="-78"/>
            <a:cs typeface="Sakkal Majalla" panose="02000000000000000000" pitchFamily="2" charset="-78"/>
          </a:endParaRPr>
        </a:p>
      </dsp:txBody>
      <dsp:txXfrm>
        <a:off x="5018795" y="4055232"/>
        <a:ext cx="2723724" cy="1320771"/>
      </dsp:txXfrm>
    </dsp:sp>
    <dsp:sp modelId="{C8D7208B-8A9A-482D-BE94-15E066D59A79}">
      <dsp:nvSpPr>
        <dsp:cNvPr id="0" name=""/>
        <dsp:cNvSpPr/>
      </dsp:nvSpPr>
      <dsp:spPr>
        <a:xfrm rot="10800000">
          <a:off x="3333036" y="4470101"/>
          <a:ext cx="1461927" cy="491033"/>
        </a:xfrm>
        <a:prstGeom prst="leftRightArrow">
          <a:avLst>
            <a:gd name="adj1" fmla="val 60000"/>
            <a:gd name="adj2" fmla="val 50000"/>
          </a:avLst>
        </a:prstGeom>
        <a:gradFill rotWithShape="0">
          <a:gsLst>
            <a:gs pos="0">
              <a:schemeClr val="dk1">
                <a:tint val="60000"/>
                <a:hueOff val="0"/>
                <a:satOff val="0"/>
                <a:lumOff val="0"/>
                <a:alphaOff val="0"/>
                <a:satMod val="103000"/>
                <a:lumMod val="102000"/>
                <a:tint val="94000"/>
              </a:schemeClr>
            </a:gs>
            <a:gs pos="50000">
              <a:schemeClr val="dk1">
                <a:tint val="60000"/>
                <a:hueOff val="0"/>
                <a:satOff val="0"/>
                <a:lumOff val="0"/>
                <a:alphaOff val="0"/>
                <a:satMod val="110000"/>
                <a:lumMod val="100000"/>
                <a:shade val="100000"/>
              </a:schemeClr>
            </a:gs>
            <a:gs pos="100000">
              <a:schemeClr val="dk1">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fr-FR" sz="2100" kern="1200"/>
        </a:p>
      </dsp:txBody>
      <dsp:txXfrm rot="10800000">
        <a:off x="3480346" y="4568308"/>
        <a:ext cx="1167307" cy="294619"/>
      </dsp:txXfrm>
    </dsp:sp>
    <dsp:sp modelId="{AB3D1C8E-3949-474A-8E1A-19E8C2187CE2}">
      <dsp:nvSpPr>
        <dsp:cNvPr id="0" name=""/>
        <dsp:cNvSpPr/>
      </dsp:nvSpPr>
      <dsp:spPr>
        <a:xfrm>
          <a:off x="344389" y="4014141"/>
          <a:ext cx="2805906" cy="1402953"/>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ar-DZ" sz="4000" kern="1200" dirty="0" smtClean="0">
              <a:latin typeface="Sakkal Majalla" panose="02000000000000000000" pitchFamily="2" charset="-78"/>
              <a:cs typeface="Sakkal Majalla" panose="02000000000000000000" pitchFamily="2" charset="-78"/>
            </a:rPr>
            <a:t>مجلس الإدارة </a:t>
          </a:r>
          <a:endParaRPr lang="fr-FR" sz="4000" kern="1200" dirty="0">
            <a:latin typeface="Sakkal Majalla" panose="02000000000000000000" pitchFamily="2" charset="-78"/>
            <a:cs typeface="Sakkal Majalla" panose="02000000000000000000" pitchFamily="2" charset="-78"/>
          </a:endParaRPr>
        </a:p>
      </dsp:txBody>
      <dsp:txXfrm>
        <a:off x="385480" y="4055232"/>
        <a:ext cx="2723724" cy="1320771"/>
      </dsp:txXfrm>
    </dsp:sp>
    <dsp:sp modelId="{0DC47789-3DD4-4A8B-842E-34B8ECC9C3F7}">
      <dsp:nvSpPr>
        <dsp:cNvPr id="0" name=""/>
        <dsp:cNvSpPr/>
      </dsp:nvSpPr>
      <dsp:spPr>
        <a:xfrm rot="18000000">
          <a:off x="2174707" y="2463816"/>
          <a:ext cx="1461927" cy="491033"/>
        </a:xfrm>
        <a:prstGeom prst="leftRightArrow">
          <a:avLst>
            <a:gd name="adj1" fmla="val 60000"/>
            <a:gd name="adj2" fmla="val 50000"/>
          </a:avLst>
        </a:prstGeom>
        <a:gradFill rotWithShape="0">
          <a:gsLst>
            <a:gs pos="0">
              <a:schemeClr val="dk1">
                <a:tint val="60000"/>
                <a:hueOff val="0"/>
                <a:satOff val="0"/>
                <a:lumOff val="0"/>
                <a:alphaOff val="0"/>
                <a:satMod val="103000"/>
                <a:lumMod val="102000"/>
                <a:tint val="94000"/>
              </a:schemeClr>
            </a:gs>
            <a:gs pos="50000">
              <a:schemeClr val="dk1">
                <a:tint val="60000"/>
                <a:hueOff val="0"/>
                <a:satOff val="0"/>
                <a:lumOff val="0"/>
                <a:alphaOff val="0"/>
                <a:satMod val="110000"/>
                <a:lumMod val="100000"/>
                <a:shade val="100000"/>
              </a:schemeClr>
            </a:gs>
            <a:gs pos="100000">
              <a:schemeClr val="dk1">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fr-FR" sz="2100" kern="1200"/>
        </a:p>
      </dsp:txBody>
      <dsp:txXfrm>
        <a:off x="2322017" y="2562023"/>
        <a:ext cx="1167307" cy="29461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43B2B0FA-6156-4223-AD03-27CE11817E86}" type="datetimeFigureOut">
              <a:rPr lang="fr-FR" smtClean="0"/>
              <a:t>19/01/2024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C494E2-F9AB-4AA4-8F46-329235554F81}" type="slidenum">
              <a:rPr lang="fr-FR" smtClean="0"/>
              <a:t>‹N°›</a:t>
            </a:fld>
            <a:endParaRPr lang="fr-FR"/>
          </a:p>
        </p:txBody>
      </p:sp>
    </p:spTree>
    <p:extLst>
      <p:ext uri="{BB962C8B-B14F-4D97-AF65-F5344CB8AC3E}">
        <p14:creationId xmlns:p14="http://schemas.microsoft.com/office/powerpoint/2010/main" val="408019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3B2B0FA-6156-4223-AD03-27CE11817E86}" type="datetimeFigureOut">
              <a:rPr lang="fr-FR" smtClean="0"/>
              <a:t>19/01/2024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C494E2-F9AB-4AA4-8F46-329235554F81}" type="slidenum">
              <a:rPr lang="fr-FR" smtClean="0"/>
              <a:t>‹N°›</a:t>
            </a:fld>
            <a:endParaRPr lang="fr-FR"/>
          </a:p>
        </p:txBody>
      </p:sp>
    </p:spTree>
    <p:extLst>
      <p:ext uri="{BB962C8B-B14F-4D97-AF65-F5344CB8AC3E}">
        <p14:creationId xmlns:p14="http://schemas.microsoft.com/office/powerpoint/2010/main" val="123327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3B2B0FA-6156-4223-AD03-27CE11817E86}" type="datetimeFigureOut">
              <a:rPr lang="fr-FR" smtClean="0"/>
              <a:t>19/01/2024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C494E2-F9AB-4AA4-8F46-329235554F81}" type="slidenum">
              <a:rPr lang="fr-FR" smtClean="0"/>
              <a:t>‹N°›</a:t>
            </a:fld>
            <a:endParaRPr lang="fr-FR"/>
          </a:p>
        </p:txBody>
      </p:sp>
    </p:spTree>
    <p:extLst>
      <p:ext uri="{BB962C8B-B14F-4D97-AF65-F5344CB8AC3E}">
        <p14:creationId xmlns:p14="http://schemas.microsoft.com/office/powerpoint/2010/main" val="3665147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3B2B0FA-6156-4223-AD03-27CE11817E86}" type="datetimeFigureOut">
              <a:rPr lang="fr-FR" smtClean="0"/>
              <a:t>19/01/2024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C494E2-F9AB-4AA4-8F46-329235554F81}" type="slidenum">
              <a:rPr lang="fr-FR" smtClean="0"/>
              <a:t>‹N°›</a:t>
            </a:fld>
            <a:endParaRPr lang="fr-FR"/>
          </a:p>
        </p:txBody>
      </p:sp>
    </p:spTree>
    <p:extLst>
      <p:ext uri="{BB962C8B-B14F-4D97-AF65-F5344CB8AC3E}">
        <p14:creationId xmlns:p14="http://schemas.microsoft.com/office/powerpoint/2010/main" val="113252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43B2B0FA-6156-4223-AD03-27CE11817E86}" type="datetimeFigureOut">
              <a:rPr lang="fr-FR" smtClean="0"/>
              <a:t>19/01/2024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C494E2-F9AB-4AA4-8F46-329235554F81}" type="slidenum">
              <a:rPr lang="fr-FR" smtClean="0"/>
              <a:t>‹N°›</a:t>
            </a:fld>
            <a:endParaRPr lang="fr-FR"/>
          </a:p>
        </p:txBody>
      </p:sp>
    </p:spTree>
    <p:extLst>
      <p:ext uri="{BB962C8B-B14F-4D97-AF65-F5344CB8AC3E}">
        <p14:creationId xmlns:p14="http://schemas.microsoft.com/office/powerpoint/2010/main" val="3225959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3B2B0FA-6156-4223-AD03-27CE11817E86}" type="datetimeFigureOut">
              <a:rPr lang="fr-FR" smtClean="0"/>
              <a:t>19/01/2024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C494E2-F9AB-4AA4-8F46-329235554F81}" type="slidenum">
              <a:rPr lang="fr-FR" smtClean="0"/>
              <a:t>‹N°›</a:t>
            </a:fld>
            <a:endParaRPr lang="fr-FR"/>
          </a:p>
        </p:txBody>
      </p:sp>
    </p:spTree>
    <p:extLst>
      <p:ext uri="{BB962C8B-B14F-4D97-AF65-F5344CB8AC3E}">
        <p14:creationId xmlns:p14="http://schemas.microsoft.com/office/powerpoint/2010/main" val="82674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3B2B0FA-6156-4223-AD03-27CE11817E86}" type="datetimeFigureOut">
              <a:rPr lang="fr-FR" smtClean="0"/>
              <a:t>19/01/2024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1C494E2-F9AB-4AA4-8F46-329235554F81}" type="slidenum">
              <a:rPr lang="fr-FR" smtClean="0"/>
              <a:t>‹N°›</a:t>
            </a:fld>
            <a:endParaRPr lang="fr-FR"/>
          </a:p>
        </p:txBody>
      </p:sp>
    </p:spTree>
    <p:extLst>
      <p:ext uri="{BB962C8B-B14F-4D97-AF65-F5344CB8AC3E}">
        <p14:creationId xmlns:p14="http://schemas.microsoft.com/office/powerpoint/2010/main" val="2582166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43B2B0FA-6156-4223-AD03-27CE11817E86}" type="datetimeFigureOut">
              <a:rPr lang="fr-FR" smtClean="0"/>
              <a:t>19/01/2024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1C494E2-F9AB-4AA4-8F46-329235554F81}" type="slidenum">
              <a:rPr lang="fr-FR" smtClean="0"/>
              <a:t>‹N°›</a:t>
            </a:fld>
            <a:endParaRPr lang="fr-FR"/>
          </a:p>
        </p:txBody>
      </p:sp>
    </p:spTree>
    <p:extLst>
      <p:ext uri="{BB962C8B-B14F-4D97-AF65-F5344CB8AC3E}">
        <p14:creationId xmlns:p14="http://schemas.microsoft.com/office/powerpoint/2010/main" val="238521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3B2B0FA-6156-4223-AD03-27CE11817E86}" type="datetimeFigureOut">
              <a:rPr lang="fr-FR" smtClean="0"/>
              <a:t>19/01/2024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1C494E2-F9AB-4AA4-8F46-329235554F81}" type="slidenum">
              <a:rPr lang="fr-FR" smtClean="0"/>
              <a:t>‹N°›</a:t>
            </a:fld>
            <a:endParaRPr lang="fr-FR"/>
          </a:p>
        </p:txBody>
      </p:sp>
    </p:spTree>
    <p:extLst>
      <p:ext uri="{BB962C8B-B14F-4D97-AF65-F5344CB8AC3E}">
        <p14:creationId xmlns:p14="http://schemas.microsoft.com/office/powerpoint/2010/main" val="1434431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3B2B0FA-6156-4223-AD03-27CE11817E86}" type="datetimeFigureOut">
              <a:rPr lang="fr-FR" smtClean="0"/>
              <a:t>19/01/2024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C494E2-F9AB-4AA4-8F46-329235554F81}" type="slidenum">
              <a:rPr lang="fr-FR" smtClean="0"/>
              <a:t>‹N°›</a:t>
            </a:fld>
            <a:endParaRPr lang="fr-FR"/>
          </a:p>
        </p:txBody>
      </p:sp>
    </p:spTree>
    <p:extLst>
      <p:ext uri="{BB962C8B-B14F-4D97-AF65-F5344CB8AC3E}">
        <p14:creationId xmlns:p14="http://schemas.microsoft.com/office/powerpoint/2010/main" val="712813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3B2B0FA-6156-4223-AD03-27CE11817E86}" type="datetimeFigureOut">
              <a:rPr lang="fr-FR" smtClean="0"/>
              <a:t>19/01/2024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C494E2-F9AB-4AA4-8F46-329235554F81}" type="slidenum">
              <a:rPr lang="fr-FR" smtClean="0"/>
              <a:t>‹N°›</a:t>
            </a:fld>
            <a:endParaRPr lang="fr-FR"/>
          </a:p>
        </p:txBody>
      </p:sp>
    </p:spTree>
    <p:extLst>
      <p:ext uri="{BB962C8B-B14F-4D97-AF65-F5344CB8AC3E}">
        <p14:creationId xmlns:p14="http://schemas.microsoft.com/office/powerpoint/2010/main" val="391377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B2B0FA-6156-4223-AD03-27CE11817E86}" type="datetimeFigureOut">
              <a:rPr lang="fr-FR" smtClean="0"/>
              <a:t>19/01/2024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C494E2-F9AB-4AA4-8F46-329235554F81}" type="slidenum">
              <a:rPr lang="fr-FR" smtClean="0"/>
              <a:t>‹N°›</a:t>
            </a:fld>
            <a:endParaRPr lang="fr-FR"/>
          </a:p>
        </p:txBody>
      </p:sp>
    </p:spTree>
    <p:extLst>
      <p:ext uri="{BB962C8B-B14F-4D97-AF65-F5344CB8AC3E}">
        <p14:creationId xmlns:p14="http://schemas.microsoft.com/office/powerpoint/2010/main" val="3618946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03031" y="2141171"/>
            <a:ext cx="10515600" cy="1325563"/>
          </a:xfrm>
        </p:spPr>
        <p:txBody>
          <a:bodyPr>
            <a:noAutofit/>
          </a:bodyPr>
          <a:lstStyle/>
          <a:p>
            <a:pPr algn="ctr"/>
            <a:r>
              <a:rPr lang="ar-DZ" sz="7200" dirty="0" smtClean="0">
                <a:latin typeface="Sakkal Majalla" panose="02000000000000000000" pitchFamily="2" charset="-78"/>
                <a:cs typeface="Sakkal Majalla" panose="02000000000000000000" pitchFamily="2" charset="-78"/>
              </a:rPr>
              <a:t>الوحدة الأولى</a:t>
            </a:r>
            <a:br>
              <a:rPr lang="ar-DZ" sz="7200" dirty="0" smtClean="0">
                <a:latin typeface="Sakkal Majalla" panose="02000000000000000000" pitchFamily="2" charset="-78"/>
                <a:cs typeface="Sakkal Majalla" panose="02000000000000000000" pitchFamily="2" charset="-78"/>
              </a:rPr>
            </a:br>
            <a:r>
              <a:rPr lang="ar-DZ" sz="7200" dirty="0" smtClean="0">
                <a:latin typeface="Sakkal Majalla" panose="02000000000000000000" pitchFamily="2" charset="-78"/>
                <a:cs typeface="Sakkal Majalla" panose="02000000000000000000" pitchFamily="2" charset="-78"/>
              </a:rPr>
              <a:t>بنك الجزائر</a:t>
            </a:r>
            <a:endParaRPr lang="fr-FR" sz="72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2037274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b="1" dirty="0" smtClean="0">
                <a:latin typeface="Sakkal Majalla" panose="02000000000000000000" pitchFamily="2" charset="-78"/>
                <a:cs typeface="Sakkal Majalla" panose="02000000000000000000" pitchFamily="2" charset="-78"/>
              </a:rPr>
              <a:t>الطبيعة القانونية لبنك الجزائر </a:t>
            </a:r>
            <a:endParaRPr lang="fr-FR" b="1" dirty="0">
              <a:latin typeface="Sakkal Majalla" panose="02000000000000000000" pitchFamily="2" charset="-78"/>
              <a:cs typeface="Sakkal Majalla" panose="02000000000000000000" pitchFamily="2" charset="-78"/>
            </a:endParaRPr>
          </a:p>
        </p:txBody>
      </p:sp>
      <p:sp>
        <p:nvSpPr>
          <p:cNvPr id="3" name="Espace réservé du contenu 2"/>
          <p:cNvSpPr>
            <a:spLocks noGrp="1"/>
          </p:cNvSpPr>
          <p:nvPr>
            <p:ph idx="1"/>
          </p:nvPr>
        </p:nvSpPr>
        <p:spPr>
          <a:xfrm>
            <a:off x="838200" y="1506828"/>
            <a:ext cx="10515600" cy="4932609"/>
          </a:xfrm>
        </p:spPr>
        <p:txBody>
          <a:bodyPr>
            <a:normAutofit/>
          </a:bodyPr>
          <a:lstStyle/>
          <a:p>
            <a:pPr marL="0" indent="0" algn="justLow" rtl="1">
              <a:lnSpc>
                <a:spcPct val="150000"/>
              </a:lnSpc>
              <a:buNone/>
            </a:pPr>
            <a:r>
              <a:rPr lang="ar-SA" dirty="0">
                <a:latin typeface="Sakkal Majalla" panose="02000000000000000000" pitchFamily="2" charset="-78"/>
                <a:cs typeface="Sakkal Majalla" panose="02000000000000000000" pitchFamily="2" charset="-78"/>
              </a:rPr>
              <a:t>بنك </a:t>
            </a:r>
            <a:r>
              <a:rPr lang="ar-SA" dirty="0" smtClean="0">
                <a:latin typeface="Sakkal Majalla" panose="02000000000000000000" pitchFamily="2" charset="-78"/>
                <a:cs typeface="Sakkal Majalla" panose="02000000000000000000" pitchFamily="2" charset="-78"/>
              </a:rPr>
              <a:t>الجزائر</a:t>
            </a:r>
            <a:r>
              <a:rPr lang="ar-DZ" dirty="0" smtClean="0">
                <a:latin typeface="Sakkal Majalla" panose="02000000000000000000" pitchFamily="2" charset="-78"/>
                <a:cs typeface="Sakkal Majalla" panose="02000000000000000000" pitchFamily="2" charset="-78"/>
              </a:rPr>
              <a:t> </a:t>
            </a:r>
            <a:r>
              <a:rPr lang="ar-SA" dirty="0" smtClean="0">
                <a:latin typeface="Sakkal Majalla" panose="02000000000000000000" pitchFamily="2" charset="-78"/>
                <a:cs typeface="Sakkal Majalla" panose="02000000000000000000" pitchFamily="2" charset="-78"/>
              </a:rPr>
              <a:t>مؤسسة </a:t>
            </a:r>
            <a:r>
              <a:rPr lang="ar-SA" dirty="0">
                <a:latin typeface="Sakkal Majalla" panose="02000000000000000000" pitchFamily="2" charset="-78"/>
                <a:cs typeface="Sakkal Majalla" panose="02000000000000000000" pitchFamily="2" charset="-78"/>
              </a:rPr>
              <a:t>وطنية تتمتع بالشخصية المعنوية والاستقلال المالي، ويعد تاجرا في علاقاته مع الغير.ويحكمه التشريع التجاري ،ويتبع قواعد المـحاسبة التجارية ولا يخضع لإجراءات المـحاسبة العمومية ومراقبة مجلس المـحاسبة.كما لا يخضع إلى التزامات التسجيل في السجل التجاري .</a:t>
            </a:r>
            <a:r>
              <a:rPr lang="ar-SA" baseline="30000" dirty="0">
                <a:latin typeface="Sakkal Majalla" panose="02000000000000000000" pitchFamily="2" charset="-78"/>
                <a:cs typeface="Sakkal Majalla" panose="02000000000000000000" pitchFamily="2" charset="-78"/>
              </a:rPr>
              <a:t> </a:t>
            </a:r>
            <a:endParaRPr lang="fr-FR" dirty="0">
              <a:latin typeface="Sakkal Majalla" panose="02000000000000000000" pitchFamily="2" charset="-78"/>
              <a:cs typeface="Sakkal Majalla" panose="02000000000000000000" pitchFamily="2" charset="-78"/>
            </a:endParaRPr>
          </a:p>
          <a:p>
            <a:pPr marL="0" indent="0" algn="justLow" rtl="1">
              <a:lnSpc>
                <a:spcPct val="150000"/>
              </a:lnSpc>
              <a:buNone/>
            </a:pPr>
            <a:r>
              <a:rPr lang="ar-SA" dirty="0">
                <a:latin typeface="Sakkal Majalla" panose="02000000000000000000" pitchFamily="2" charset="-78"/>
                <a:cs typeface="Sakkal Majalla" panose="02000000000000000000" pitchFamily="2" charset="-78"/>
              </a:rPr>
              <a:t>تمتلك الدولة كلية رأسمال بنك الجزائر، ويقع مقره في مدينة الجزائر.وله أن يفتح فروعا أو وكالات في كل الولايات وفي أي مدينة يرى فيها ضرورة لذلك.وتضمن الدولة أمن منشآته وحمايتها، كما تضمن مجانا المواكبة المطلوبة لأمن نقل الأموال أو القيم</a:t>
            </a:r>
            <a:r>
              <a:rPr lang="fr-FR" dirty="0">
                <a:latin typeface="Sakkal Majalla" panose="02000000000000000000" pitchFamily="2" charset="-78"/>
                <a:cs typeface="Sakkal Majalla" panose="02000000000000000000" pitchFamily="2" charset="-78"/>
              </a:rPr>
              <a:t>.</a:t>
            </a:r>
            <a:r>
              <a:rPr lang="ar-SA" dirty="0">
                <a:latin typeface="Sakkal Majalla" panose="02000000000000000000" pitchFamily="2" charset="-78"/>
                <a:cs typeface="Sakkal Majalla" panose="02000000000000000000" pitchFamily="2" charset="-78"/>
              </a:rPr>
              <a:t>ولا يمكن أن يصدر حل بنك الجزائر إلا بموجب قانون يحدد كيفيات تصفيته.</a:t>
            </a:r>
            <a:endParaRPr lang="fr-FR" dirty="0">
              <a:latin typeface="Sakkal Majalla" panose="02000000000000000000" pitchFamily="2" charset="-78"/>
              <a:cs typeface="Sakkal Majalla" panose="02000000000000000000" pitchFamily="2" charset="-78"/>
            </a:endParaRPr>
          </a:p>
          <a:p>
            <a:pPr marL="0" indent="0" algn="justLow" rtl="1">
              <a:buNone/>
            </a:pPr>
            <a:endParaRPr lang="fr-FR"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640090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3394264793"/>
              </p:ext>
            </p:extLst>
          </p:nvPr>
        </p:nvGraphicFramePr>
        <p:xfrm>
          <a:off x="573605" y="635859"/>
          <a:ext cx="10959920" cy="5273040"/>
        </p:xfrm>
        <a:graphic>
          <a:graphicData uri="http://schemas.openxmlformats.org/drawingml/2006/table">
            <a:tbl>
              <a:tblPr firstRow="1" bandRow="1">
                <a:tableStyleId>{5C22544A-7EE6-4342-B048-85BDC9FD1C3A}</a:tableStyleId>
              </a:tblPr>
              <a:tblGrid>
                <a:gridCol w="5479960"/>
                <a:gridCol w="5479960"/>
              </a:tblGrid>
              <a:tr h="609351">
                <a:tc gridSpan="2">
                  <a:txBody>
                    <a:bodyPr/>
                    <a:lstStyle/>
                    <a:p>
                      <a:pPr algn="ctr"/>
                      <a:r>
                        <a:rPr lang="ar-DZ" sz="3600" dirty="0" smtClean="0">
                          <a:latin typeface="Sakkal Majalla" panose="02000000000000000000" pitchFamily="2" charset="-78"/>
                          <a:cs typeface="Sakkal Majalla" panose="02000000000000000000" pitchFamily="2" charset="-78"/>
                        </a:rPr>
                        <a:t>مخطط الوحدة</a:t>
                      </a:r>
                      <a:r>
                        <a:rPr lang="ar-DZ" sz="3600" baseline="0" dirty="0" smtClean="0">
                          <a:latin typeface="Sakkal Majalla" panose="02000000000000000000" pitchFamily="2" charset="-78"/>
                          <a:cs typeface="Sakkal Majalla" panose="02000000000000000000" pitchFamily="2" charset="-78"/>
                        </a:rPr>
                        <a:t> </a:t>
                      </a:r>
                      <a:endParaRPr lang="fr-FR" sz="3600" dirty="0">
                        <a:latin typeface="Sakkal Majalla" panose="02000000000000000000" pitchFamily="2" charset="-78"/>
                        <a:cs typeface="Sakkal Majalla" panose="02000000000000000000" pitchFamily="2" charset="-78"/>
                      </a:endParaRPr>
                    </a:p>
                  </a:txBody>
                  <a:tcPr/>
                </a:tc>
                <a:tc hMerge="1">
                  <a:txBody>
                    <a:bodyPr/>
                    <a:lstStyle/>
                    <a:p>
                      <a:endParaRPr lang="fr-FR"/>
                    </a:p>
                  </a:txBody>
                  <a:tcPr/>
                </a:tc>
              </a:tr>
              <a:tr h="4120370">
                <a:tc>
                  <a:txBody>
                    <a:bodyPr/>
                    <a:lstStyle/>
                    <a:p>
                      <a:pPr rtl="1"/>
                      <a:endParaRPr lang="ar-DZ" sz="1800" b="1" kern="1200" dirty="0" smtClean="0">
                        <a:solidFill>
                          <a:schemeClr val="dk1"/>
                        </a:solidFill>
                        <a:effectLst/>
                        <a:latin typeface="+mn-lt"/>
                        <a:ea typeface="+mn-ea"/>
                        <a:cs typeface="+mn-cs"/>
                      </a:endParaRPr>
                    </a:p>
                    <a:p>
                      <a:pPr algn="justLow" rtl="1"/>
                      <a:r>
                        <a:rPr lang="ar-DZ" sz="2800" b="1" kern="1200" dirty="0" smtClean="0">
                          <a:solidFill>
                            <a:schemeClr val="dk1"/>
                          </a:solidFill>
                          <a:effectLst/>
                          <a:latin typeface="Sakkal Majalla" panose="02000000000000000000" pitchFamily="2" charset="-78"/>
                          <a:ea typeface="+mn-ea"/>
                          <a:cs typeface="Sakkal Majalla" panose="02000000000000000000" pitchFamily="2" charset="-78"/>
                        </a:rPr>
                        <a:t>ثانيا-</a:t>
                      </a:r>
                      <a:r>
                        <a:rPr lang="ar-SA" sz="2800" b="1" kern="1200" dirty="0" smtClean="0">
                          <a:solidFill>
                            <a:schemeClr val="dk1"/>
                          </a:solidFill>
                          <a:effectLst/>
                          <a:latin typeface="Sakkal Majalla" panose="02000000000000000000" pitchFamily="2" charset="-78"/>
                          <a:ea typeface="+mn-ea"/>
                          <a:cs typeface="Sakkal Majalla" panose="02000000000000000000" pitchFamily="2" charset="-78"/>
                        </a:rPr>
                        <a:t> المعيار الوظيفي لتقدير مدى استقلالية بنك الجزائر.</a:t>
                      </a:r>
                      <a:endParaRPr lang="fr-FR" sz="2800" kern="1200" dirty="0" smtClean="0">
                        <a:solidFill>
                          <a:schemeClr val="dk1"/>
                        </a:solidFill>
                        <a:effectLst/>
                        <a:latin typeface="Sakkal Majalla" panose="02000000000000000000" pitchFamily="2" charset="-78"/>
                        <a:ea typeface="+mn-ea"/>
                        <a:cs typeface="Sakkal Majalla" panose="02000000000000000000" pitchFamily="2" charset="-78"/>
                      </a:endParaRPr>
                    </a:p>
                    <a:p>
                      <a:pPr algn="justLow" rtl="1"/>
                      <a:r>
                        <a:rPr lang="ar-DZ" sz="2800" kern="1200" dirty="0" smtClean="0">
                          <a:solidFill>
                            <a:schemeClr val="dk1"/>
                          </a:solidFill>
                          <a:effectLst/>
                          <a:latin typeface="Sakkal Majalla" panose="02000000000000000000" pitchFamily="2" charset="-78"/>
                          <a:ea typeface="+mn-ea"/>
                          <a:cs typeface="Sakkal Majalla" panose="02000000000000000000" pitchFamily="2" charset="-78"/>
                        </a:rPr>
                        <a:t>1</a:t>
                      </a:r>
                      <a:r>
                        <a:rPr lang="ar-SA" sz="2800" kern="1200" dirty="0" smtClean="0">
                          <a:solidFill>
                            <a:schemeClr val="dk1"/>
                          </a:solidFill>
                          <a:effectLst/>
                          <a:latin typeface="Sakkal Majalla" panose="02000000000000000000" pitchFamily="2" charset="-78"/>
                          <a:ea typeface="+mn-ea"/>
                          <a:cs typeface="Sakkal Majalla" panose="02000000000000000000" pitchFamily="2" charset="-78"/>
                        </a:rPr>
                        <a:t>- صلاحيات بنك الجزائر .</a:t>
                      </a:r>
                      <a:endParaRPr lang="fr-FR" sz="2800" kern="1200" dirty="0" smtClean="0">
                        <a:solidFill>
                          <a:schemeClr val="dk1"/>
                        </a:solidFill>
                        <a:effectLst/>
                        <a:latin typeface="Sakkal Majalla" panose="02000000000000000000" pitchFamily="2" charset="-78"/>
                        <a:ea typeface="+mn-ea"/>
                        <a:cs typeface="Sakkal Majalla" panose="02000000000000000000" pitchFamily="2" charset="-78"/>
                      </a:endParaRPr>
                    </a:p>
                    <a:p>
                      <a:pPr algn="justLow" rtl="1"/>
                      <a:r>
                        <a:rPr lang="ar-SA" sz="2800" kern="1200" dirty="0" smtClean="0">
                          <a:solidFill>
                            <a:schemeClr val="dk1"/>
                          </a:solidFill>
                          <a:effectLst/>
                          <a:latin typeface="Sakkal Majalla" panose="02000000000000000000" pitchFamily="2" charset="-78"/>
                          <a:ea typeface="+mn-ea"/>
                          <a:cs typeface="Sakkal Majalla" panose="02000000000000000000" pitchFamily="2" charset="-78"/>
                        </a:rPr>
                        <a:t>أ- إصدار النقد.</a:t>
                      </a:r>
                      <a:endParaRPr lang="fr-FR" sz="2800" kern="1200" dirty="0" smtClean="0">
                        <a:solidFill>
                          <a:schemeClr val="dk1"/>
                        </a:solidFill>
                        <a:effectLst/>
                        <a:latin typeface="Sakkal Majalla" panose="02000000000000000000" pitchFamily="2" charset="-78"/>
                        <a:ea typeface="+mn-ea"/>
                        <a:cs typeface="Sakkal Majalla" panose="02000000000000000000" pitchFamily="2" charset="-78"/>
                      </a:endParaRPr>
                    </a:p>
                    <a:p>
                      <a:pPr algn="justLow" rtl="1"/>
                      <a:r>
                        <a:rPr lang="ar-SA" sz="2800" kern="1200" dirty="0" smtClean="0">
                          <a:solidFill>
                            <a:schemeClr val="dk1"/>
                          </a:solidFill>
                          <a:effectLst/>
                          <a:latin typeface="Sakkal Majalla" panose="02000000000000000000" pitchFamily="2" charset="-78"/>
                          <a:ea typeface="+mn-ea"/>
                          <a:cs typeface="Sakkal Majalla" panose="02000000000000000000" pitchFamily="2" charset="-78"/>
                        </a:rPr>
                        <a:t>ب- بنك الدولة.</a:t>
                      </a:r>
                      <a:endParaRPr lang="fr-FR" sz="2800" kern="1200" dirty="0" smtClean="0">
                        <a:solidFill>
                          <a:schemeClr val="dk1"/>
                        </a:solidFill>
                        <a:effectLst/>
                        <a:latin typeface="Sakkal Majalla" panose="02000000000000000000" pitchFamily="2" charset="-78"/>
                        <a:ea typeface="+mn-ea"/>
                        <a:cs typeface="Sakkal Majalla" panose="02000000000000000000" pitchFamily="2" charset="-78"/>
                      </a:endParaRPr>
                    </a:p>
                    <a:p>
                      <a:pPr algn="justLow" rtl="1"/>
                      <a:r>
                        <a:rPr lang="ar-SA" sz="2800" kern="1200" dirty="0" smtClean="0">
                          <a:solidFill>
                            <a:schemeClr val="dk1"/>
                          </a:solidFill>
                          <a:effectLst/>
                          <a:latin typeface="Sakkal Majalla" panose="02000000000000000000" pitchFamily="2" charset="-78"/>
                          <a:ea typeface="+mn-ea"/>
                          <a:cs typeface="Sakkal Majalla" panose="02000000000000000000" pitchFamily="2" charset="-78"/>
                        </a:rPr>
                        <a:t>ج- بنك البنوك.</a:t>
                      </a:r>
                      <a:endParaRPr lang="fr-FR" sz="2800" kern="1200" dirty="0" smtClean="0">
                        <a:solidFill>
                          <a:schemeClr val="dk1"/>
                        </a:solidFill>
                        <a:effectLst/>
                        <a:latin typeface="Sakkal Majalla" panose="02000000000000000000" pitchFamily="2" charset="-78"/>
                        <a:ea typeface="+mn-ea"/>
                        <a:cs typeface="Sakkal Majalla" panose="02000000000000000000" pitchFamily="2" charset="-78"/>
                      </a:endParaRPr>
                    </a:p>
                    <a:p>
                      <a:pPr algn="justLow" rtl="1"/>
                      <a:r>
                        <a:rPr lang="ar-SA" sz="2800" kern="1200" dirty="0" smtClean="0">
                          <a:solidFill>
                            <a:schemeClr val="dk1"/>
                          </a:solidFill>
                          <a:effectLst/>
                          <a:latin typeface="Sakkal Majalla" panose="02000000000000000000" pitchFamily="2" charset="-78"/>
                          <a:ea typeface="+mn-ea"/>
                          <a:cs typeface="Sakkal Majalla" panose="02000000000000000000" pitchFamily="2" charset="-78"/>
                        </a:rPr>
                        <a:t>د- تنظيم الإئتمان/القرض.</a:t>
                      </a:r>
                      <a:endParaRPr lang="fr-FR" sz="2800" kern="1200" dirty="0" smtClean="0">
                        <a:solidFill>
                          <a:schemeClr val="dk1"/>
                        </a:solidFill>
                        <a:effectLst/>
                        <a:latin typeface="Sakkal Majalla" panose="02000000000000000000" pitchFamily="2" charset="-78"/>
                        <a:ea typeface="+mn-ea"/>
                        <a:cs typeface="Sakkal Majalla" panose="02000000000000000000" pitchFamily="2" charset="-78"/>
                      </a:endParaRPr>
                    </a:p>
                    <a:p>
                      <a:pPr algn="justLow" rtl="1"/>
                      <a:r>
                        <a:rPr lang="ar-DZ" sz="2800" kern="1200" dirty="0" smtClean="0">
                          <a:solidFill>
                            <a:schemeClr val="dk1"/>
                          </a:solidFill>
                          <a:effectLst/>
                          <a:latin typeface="Sakkal Majalla" panose="02000000000000000000" pitchFamily="2" charset="-78"/>
                          <a:ea typeface="+mn-ea"/>
                          <a:cs typeface="Sakkal Majalla" panose="02000000000000000000" pitchFamily="2" charset="-78"/>
                        </a:rPr>
                        <a:t>2</a:t>
                      </a:r>
                      <a:r>
                        <a:rPr lang="ar-SA" sz="2800" kern="1200" dirty="0" smtClean="0">
                          <a:solidFill>
                            <a:schemeClr val="dk1"/>
                          </a:solidFill>
                          <a:effectLst/>
                          <a:latin typeface="Sakkal Majalla" panose="02000000000000000000" pitchFamily="2" charset="-78"/>
                          <a:ea typeface="+mn-ea"/>
                          <a:cs typeface="Sakkal Majalla" panose="02000000000000000000" pitchFamily="2" charset="-78"/>
                        </a:rPr>
                        <a:t>- هيئة المراقبة.</a:t>
                      </a:r>
                      <a:endParaRPr lang="fr-FR" sz="2800" kern="1200" dirty="0" smtClean="0">
                        <a:solidFill>
                          <a:schemeClr val="dk1"/>
                        </a:solidFill>
                        <a:effectLst/>
                        <a:latin typeface="Sakkal Majalla" panose="02000000000000000000" pitchFamily="2" charset="-78"/>
                        <a:ea typeface="+mn-ea"/>
                        <a:cs typeface="Sakkal Majalla" panose="02000000000000000000" pitchFamily="2" charset="-78"/>
                      </a:endParaRPr>
                    </a:p>
                    <a:p>
                      <a:pPr marL="0" marR="0" lvl="0" indent="0" algn="justLow" defTabSz="914400" rtl="1" eaLnBrk="1" fontAlgn="auto" latinLnBrk="0" hangingPunct="1">
                        <a:lnSpc>
                          <a:spcPct val="100000"/>
                        </a:lnSpc>
                        <a:spcBef>
                          <a:spcPts val="0"/>
                        </a:spcBef>
                        <a:spcAft>
                          <a:spcPts val="0"/>
                        </a:spcAft>
                        <a:buClrTx/>
                        <a:buSzTx/>
                        <a:buFontTx/>
                        <a:buNone/>
                        <a:tabLst/>
                        <a:defRPr/>
                      </a:pPr>
                      <a:r>
                        <a:rPr lang="ar-DZ" sz="2800" b="1" kern="1200" baseline="0" dirty="0" smtClean="0">
                          <a:solidFill>
                            <a:schemeClr val="dk1"/>
                          </a:solidFill>
                          <a:effectLst/>
                          <a:latin typeface="Sakkal Majalla" panose="02000000000000000000" pitchFamily="2" charset="-78"/>
                          <a:ea typeface="+mn-ea"/>
                          <a:cs typeface="Sakkal Majalla" panose="02000000000000000000" pitchFamily="2" charset="-78"/>
                        </a:rPr>
                        <a:t>ثالثا- ا</a:t>
                      </a:r>
                      <a:r>
                        <a:rPr lang="ar-SA" sz="2800" b="1" kern="1200" dirty="0" smtClean="0">
                          <a:solidFill>
                            <a:schemeClr val="dk1"/>
                          </a:solidFill>
                          <a:effectLst/>
                          <a:latin typeface="Sakkal Majalla" panose="02000000000000000000" pitchFamily="2" charset="-78"/>
                          <a:ea typeface="+mn-ea"/>
                          <a:cs typeface="Sakkal Majalla" panose="02000000000000000000" pitchFamily="2" charset="-78"/>
                        </a:rPr>
                        <a:t>لطبيعة القانونية لبنك الجزائر.</a:t>
                      </a:r>
                      <a:endParaRPr lang="fr-FR" sz="2800" kern="1200" dirty="0" smtClean="0">
                        <a:solidFill>
                          <a:schemeClr val="dk1"/>
                        </a:solidFill>
                        <a:effectLst/>
                        <a:latin typeface="Sakkal Majalla" panose="02000000000000000000" pitchFamily="2" charset="-78"/>
                        <a:ea typeface="+mn-ea"/>
                        <a:cs typeface="Sakkal Majalla" panose="02000000000000000000" pitchFamily="2" charset="-78"/>
                      </a:endParaRPr>
                    </a:p>
                    <a:p>
                      <a:pPr algn="justLow" rtl="1"/>
                      <a:endParaRPr lang="fr-FR" sz="2800" dirty="0">
                        <a:latin typeface="Sakkal Majalla" panose="02000000000000000000" pitchFamily="2" charset="-78"/>
                        <a:cs typeface="Sakkal Majalla" panose="02000000000000000000" pitchFamily="2" charset="-78"/>
                      </a:endParaRPr>
                    </a:p>
                  </a:txBody>
                  <a:tcPr>
                    <a:lnR w="12700" cap="flat" cmpd="sng" algn="ctr">
                      <a:solidFill>
                        <a:schemeClr val="tx1"/>
                      </a:solidFill>
                      <a:prstDash val="solid"/>
                      <a:round/>
                      <a:headEnd type="none" w="med" len="med"/>
                      <a:tailEnd type="none" w="med" len="med"/>
                    </a:lnR>
                  </a:tcPr>
                </a:tc>
                <a:tc>
                  <a:txBody>
                    <a:bodyPr/>
                    <a:lstStyle/>
                    <a:p>
                      <a:endParaRPr lang="ar-DZ" dirty="0" smtClean="0"/>
                    </a:p>
                    <a:p>
                      <a:pPr algn="justLow" rtl="1"/>
                      <a:r>
                        <a:rPr lang="ar-DZ" sz="2800" b="1" kern="1200" dirty="0" smtClean="0">
                          <a:solidFill>
                            <a:schemeClr val="dk1"/>
                          </a:solidFill>
                          <a:effectLst/>
                          <a:latin typeface="Sakkal Majalla" panose="02000000000000000000" pitchFamily="2" charset="-78"/>
                          <a:ea typeface="+mn-ea"/>
                          <a:cs typeface="Sakkal Majalla" panose="02000000000000000000" pitchFamily="2" charset="-78"/>
                        </a:rPr>
                        <a:t>أول</a:t>
                      </a:r>
                      <a:r>
                        <a:rPr lang="ar-DZ" sz="2800" b="1" kern="1200" baseline="0" dirty="0" smtClean="0">
                          <a:solidFill>
                            <a:schemeClr val="dk1"/>
                          </a:solidFill>
                          <a:effectLst/>
                          <a:latin typeface="Sakkal Majalla" panose="02000000000000000000" pitchFamily="2" charset="-78"/>
                          <a:ea typeface="+mn-ea"/>
                          <a:cs typeface="Sakkal Majalla" panose="02000000000000000000" pitchFamily="2" charset="-78"/>
                        </a:rPr>
                        <a:t>ا- </a:t>
                      </a:r>
                      <a:r>
                        <a:rPr lang="ar-SA" sz="2800" b="1" kern="1200" dirty="0" smtClean="0">
                          <a:solidFill>
                            <a:schemeClr val="dk1"/>
                          </a:solidFill>
                          <a:effectLst/>
                          <a:latin typeface="Sakkal Majalla" panose="02000000000000000000" pitchFamily="2" charset="-78"/>
                          <a:ea typeface="+mn-ea"/>
                          <a:cs typeface="Sakkal Majalla" panose="02000000000000000000" pitchFamily="2" charset="-78"/>
                        </a:rPr>
                        <a:t>المعيار العضوي لتقدير مدى استقلالية بنك الجزائر.</a:t>
                      </a:r>
                      <a:endParaRPr lang="fr-FR" sz="2800" kern="1200" dirty="0" smtClean="0">
                        <a:solidFill>
                          <a:schemeClr val="dk1"/>
                        </a:solidFill>
                        <a:effectLst/>
                        <a:latin typeface="Sakkal Majalla" panose="02000000000000000000" pitchFamily="2" charset="-78"/>
                        <a:ea typeface="+mn-ea"/>
                        <a:cs typeface="Sakkal Majalla" panose="02000000000000000000" pitchFamily="2" charset="-78"/>
                      </a:endParaRPr>
                    </a:p>
                    <a:p>
                      <a:pPr algn="justLow" rtl="1"/>
                      <a:r>
                        <a:rPr lang="ar-DZ" sz="2800" kern="1200" dirty="0" smtClean="0">
                          <a:solidFill>
                            <a:schemeClr val="dk1"/>
                          </a:solidFill>
                          <a:effectLst/>
                          <a:latin typeface="Sakkal Majalla" panose="02000000000000000000" pitchFamily="2" charset="-78"/>
                          <a:ea typeface="+mn-ea"/>
                          <a:cs typeface="Sakkal Majalla" panose="02000000000000000000" pitchFamily="2" charset="-78"/>
                        </a:rPr>
                        <a:t>1- </a:t>
                      </a:r>
                      <a:r>
                        <a:rPr lang="ar-SA" sz="2800" kern="1200" dirty="0" smtClean="0">
                          <a:solidFill>
                            <a:schemeClr val="dk1"/>
                          </a:solidFill>
                          <a:effectLst/>
                          <a:latin typeface="Sakkal Majalla" panose="02000000000000000000" pitchFamily="2" charset="-78"/>
                          <a:ea typeface="+mn-ea"/>
                          <a:cs typeface="Sakkal Majalla" panose="02000000000000000000" pitchFamily="2" charset="-78"/>
                        </a:rPr>
                        <a:t>إدارة بنك الجزائر وحالات التنافي.</a:t>
                      </a:r>
                      <a:endParaRPr lang="fr-FR" sz="2800" kern="1200" dirty="0" smtClean="0">
                        <a:solidFill>
                          <a:schemeClr val="dk1"/>
                        </a:solidFill>
                        <a:effectLst/>
                        <a:latin typeface="Sakkal Majalla" panose="02000000000000000000" pitchFamily="2" charset="-78"/>
                        <a:ea typeface="+mn-ea"/>
                        <a:cs typeface="Sakkal Majalla" panose="02000000000000000000" pitchFamily="2" charset="-78"/>
                      </a:endParaRPr>
                    </a:p>
                    <a:p>
                      <a:pPr algn="justLow" rtl="1"/>
                      <a:r>
                        <a:rPr lang="ar-DZ" sz="2800" kern="1200" dirty="0" smtClean="0">
                          <a:solidFill>
                            <a:schemeClr val="dk1"/>
                          </a:solidFill>
                          <a:effectLst/>
                          <a:latin typeface="Sakkal Majalla" panose="02000000000000000000" pitchFamily="2" charset="-78"/>
                          <a:ea typeface="+mn-ea"/>
                          <a:cs typeface="Sakkal Majalla" panose="02000000000000000000" pitchFamily="2" charset="-78"/>
                        </a:rPr>
                        <a:t>2</a:t>
                      </a:r>
                      <a:r>
                        <a:rPr lang="ar-SA" sz="2800" kern="1200" dirty="0" smtClean="0">
                          <a:solidFill>
                            <a:schemeClr val="dk1"/>
                          </a:solidFill>
                          <a:effectLst/>
                          <a:latin typeface="Sakkal Majalla" panose="02000000000000000000" pitchFamily="2" charset="-78"/>
                          <a:ea typeface="+mn-ea"/>
                          <a:cs typeface="Sakkal Majalla" panose="02000000000000000000" pitchFamily="2" charset="-78"/>
                        </a:rPr>
                        <a:t>- التزامات وحقوق مسيري بنك الجزائر.</a:t>
                      </a:r>
                      <a:endParaRPr lang="fr-FR" sz="2800" kern="1200" dirty="0" smtClean="0">
                        <a:solidFill>
                          <a:schemeClr val="dk1"/>
                        </a:solidFill>
                        <a:effectLst/>
                        <a:latin typeface="Sakkal Majalla" panose="02000000000000000000" pitchFamily="2" charset="-78"/>
                        <a:ea typeface="+mn-ea"/>
                        <a:cs typeface="Sakkal Majalla" panose="02000000000000000000" pitchFamily="2" charset="-78"/>
                      </a:endParaRPr>
                    </a:p>
                    <a:p>
                      <a:pPr algn="justLow" rtl="1"/>
                      <a:r>
                        <a:rPr lang="ar-SA" sz="2800" kern="1200" dirty="0" smtClean="0">
                          <a:solidFill>
                            <a:schemeClr val="dk1"/>
                          </a:solidFill>
                          <a:effectLst/>
                          <a:latin typeface="Sakkal Majalla" panose="02000000000000000000" pitchFamily="2" charset="-78"/>
                          <a:ea typeface="+mn-ea"/>
                          <a:cs typeface="Sakkal Majalla" panose="02000000000000000000" pitchFamily="2" charset="-78"/>
                        </a:rPr>
                        <a:t>أ- التزامات المحافظ ونوابه.</a:t>
                      </a:r>
                      <a:endParaRPr lang="fr-FR" sz="2800" kern="1200" dirty="0" smtClean="0">
                        <a:solidFill>
                          <a:schemeClr val="dk1"/>
                        </a:solidFill>
                        <a:effectLst/>
                        <a:latin typeface="Sakkal Majalla" panose="02000000000000000000" pitchFamily="2" charset="-78"/>
                        <a:ea typeface="+mn-ea"/>
                        <a:cs typeface="Sakkal Majalla" panose="02000000000000000000" pitchFamily="2" charset="-78"/>
                      </a:endParaRPr>
                    </a:p>
                    <a:p>
                      <a:pPr algn="justLow" rtl="1"/>
                      <a:r>
                        <a:rPr lang="ar-SA" sz="2800" kern="1200" dirty="0" smtClean="0">
                          <a:solidFill>
                            <a:schemeClr val="dk1"/>
                          </a:solidFill>
                          <a:effectLst/>
                          <a:latin typeface="Sakkal Majalla" panose="02000000000000000000" pitchFamily="2" charset="-78"/>
                          <a:ea typeface="+mn-ea"/>
                          <a:cs typeface="Sakkal Majalla" panose="02000000000000000000" pitchFamily="2" charset="-78"/>
                        </a:rPr>
                        <a:t>ب- التزامات مجلس الإدارة.</a:t>
                      </a:r>
                      <a:endParaRPr lang="fr-FR" sz="2800" kern="1200" dirty="0" smtClean="0">
                        <a:solidFill>
                          <a:schemeClr val="dk1"/>
                        </a:solidFill>
                        <a:effectLst/>
                        <a:latin typeface="Sakkal Majalla" panose="02000000000000000000" pitchFamily="2" charset="-78"/>
                        <a:ea typeface="+mn-ea"/>
                        <a:cs typeface="Sakkal Majalla" panose="02000000000000000000" pitchFamily="2" charset="-78"/>
                      </a:endParaRPr>
                    </a:p>
                    <a:p>
                      <a:pPr algn="justLow" rtl="1"/>
                      <a:r>
                        <a:rPr lang="ar-SA" sz="2800" kern="1200" dirty="0" smtClean="0">
                          <a:solidFill>
                            <a:schemeClr val="dk1"/>
                          </a:solidFill>
                          <a:effectLst/>
                          <a:latin typeface="Sakkal Majalla" panose="02000000000000000000" pitchFamily="2" charset="-78"/>
                          <a:ea typeface="+mn-ea"/>
                          <a:cs typeface="Sakkal Majalla" panose="02000000000000000000" pitchFamily="2" charset="-78"/>
                        </a:rPr>
                        <a:t>ج- حقوق مسيري بنك الجزائر.</a:t>
                      </a:r>
                      <a:endParaRPr lang="fr-FR" sz="2800" kern="1200" dirty="0" smtClean="0">
                        <a:solidFill>
                          <a:schemeClr val="dk1"/>
                        </a:solidFill>
                        <a:effectLst/>
                        <a:latin typeface="Sakkal Majalla" panose="02000000000000000000" pitchFamily="2" charset="-78"/>
                        <a:ea typeface="+mn-ea"/>
                        <a:cs typeface="Sakkal Majalla" panose="02000000000000000000" pitchFamily="2" charset="-78"/>
                      </a:endParaRPr>
                    </a:p>
                    <a:p>
                      <a:pPr algn="r" rtl="1"/>
                      <a:endParaRPr lang="ar-DZ" dirty="0" smtClean="0"/>
                    </a:p>
                    <a:p>
                      <a:endParaRPr lang="fr-FR" dirty="0"/>
                    </a:p>
                  </a:txBody>
                  <a:tcPr>
                    <a:lnL w="12700" cap="flat" cmpd="sng" algn="ctr">
                      <a:solidFill>
                        <a:schemeClr val="tx1"/>
                      </a:solidFill>
                      <a:prstDash val="solid"/>
                      <a:round/>
                      <a:headEnd type="none" w="med" len="med"/>
                      <a:tailEnd type="none" w="med" len="med"/>
                    </a:lnL>
                  </a:tcPr>
                </a:tc>
              </a:tr>
            </a:tbl>
          </a:graphicData>
        </a:graphic>
      </p:graphicFrame>
    </p:spTree>
    <p:extLst>
      <p:ext uri="{BB962C8B-B14F-4D97-AF65-F5344CB8AC3E}">
        <p14:creationId xmlns:p14="http://schemas.microsoft.com/office/powerpoint/2010/main" val="27060499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b="1" dirty="0">
                <a:latin typeface="Sakkal Majalla" panose="02000000000000000000" pitchFamily="2" charset="-78"/>
                <a:cs typeface="Sakkal Majalla" panose="02000000000000000000" pitchFamily="2" charset="-78"/>
              </a:rPr>
              <a:t>المعيار العضوي</a:t>
            </a:r>
            <a:r>
              <a:rPr lang="ar-SA" b="1" dirty="0">
                <a:latin typeface="Sakkal Majalla" panose="02000000000000000000" pitchFamily="2" charset="-78"/>
                <a:cs typeface="Sakkal Majalla" panose="02000000000000000000" pitchFamily="2" charset="-78"/>
              </a:rPr>
              <a:t> لتقدير مدى استقلالية بنك الجزائر </a:t>
            </a:r>
            <a:endParaRPr lang="fr-FR" dirty="0">
              <a:latin typeface="Sakkal Majalla" panose="02000000000000000000" pitchFamily="2" charset="-78"/>
              <a:cs typeface="Sakkal Majalla" panose="02000000000000000000" pitchFamily="2" charset="-78"/>
            </a:endParaRPr>
          </a:p>
        </p:txBody>
      </p:sp>
      <p:sp>
        <p:nvSpPr>
          <p:cNvPr id="3" name="Espace réservé du contenu 2"/>
          <p:cNvSpPr>
            <a:spLocks noGrp="1"/>
          </p:cNvSpPr>
          <p:nvPr>
            <p:ph idx="1"/>
          </p:nvPr>
        </p:nvSpPr>
        <p:spPr>
          <a:xfrm>
            <a:off x="838200" y="1444487"/>
            <a:ext cx="10515600" cy="4492487"/>
          </a:xfrm>
        </p:spPr>
        <p:txBody>
          <a:bodyPr>
            <a:normAutofit fontScale="92500" lnSpcReduction="10000"/>
          </a:bodyPr>
          <a:lstStyle/>
          <a:p>
            <a:pPr algn="just" rtl="1"/>
            <a:r>
              <a:rPr lang="ar-SA" dirty="0">
                <a:latin typeface="Sakkal Majalla" panose="02000000000000000000" pitchFamily="2" charset="-78"/>
                <a:cs typeface="Sakkal Majalla" panose="02000000000000000000" pitchFamily="2" charset="-78"/>
              </a:rPr>
              <a:t>تتولى </a:t>
            </a:r>
            <a:r>
              <a:rPr lang="ar-DZ" dirty="0" smtClean="0">
                <a:latin typeface="Sakkal Majalla" panose="02000000000000000000" pitchFamily="2" charset="-78"/>
                <a:cs typeface="Sakkal Majalla" panose="02000000000000000000" pitchFamily="2" charset="-78"/>
              </a:rPr>
              <a:t>إ</a:t>
            </a:r>
            <a:r>
              <a:rPr lang="ar-SA" dirty="0" smtClean="0">
                <a:latin typeface="Sakkal Majalla" panose="02000000000000000000" pitchFamily="2" charset="-78"/>
                <a:cs typeface="Sakkal Majalla" panose="02000000000000000000" pitchFamily="2" charset="-78"/>
              </a:rPr>
              <a:t>دارة  </a:t>
            </a:r>
            <a:r>
              <a:rPr lang="ar-SA" dirty="0">
                <a:latin typeface="Sakkal Majalla" panose="02000000000000000000" pitchFamily="2" charset="-78"/>
                <a:cs typeface="Sakkal Majalla" panose="02000000000000000000" pitchFamily="2" charset="-78"/>
              </a:rPr>
              <a:t>بنك الجزائر هيئتان هما: مديرية بنك الجزائر ومجلس ادارة .</a:t>
            </a:r>
            <a:endParaRPr lang="fr-FR" dirty="0">
              <a:latin typeface="Sakkal Majalla" panose="02000000000000000000" pitchFamily="2" charset="-78"/>
              <a:cs typeface="Sakkal Majalla" panose="02000000000000000000" pitchFamily="2" charset="-78"/>
            </a:endParaRPr>
          </a:p>
          <a:p>
            <a:pPr algn="just" rtl="1"/>
            <a:r>
              <a:rPr lang="ar-SA" dirty="0">
                <a:latin typeface="Sakkal Majalla" panose="02000000000000000000" pitchFamily="2" charset="-78"/>
                <a:cs typeface="Sakkal Majalla" panose="02000000000000000000" pitchFamily="2" charset="-78"/>
              </a:rPr>
              <a:t>تتشكل المديرية من محافظ و3 نواب مساعدين يعينون بموجب مرسوم رئاسي لمدة خمس سنوات تجدد مرة واحدة.بينما يتكون مجلس الادارة من المحافظ رئيسا،نواب المحافظ،وأربعة موظفين من أعلى درجة يعينون بموجب مرسوم رئاسي بحكم كفاءتهم في المجالين الاقتصادي والمالي،ويعين مستخلفوهم في حالة </a:t>
            </a:r>
            <a:r>
              <a:rPr lang="ar-SA" dirty="0" smtClean="0">
                <a:latin typeface="Sakkal Majalla" panose="02000000000000000000" pitchFamily="2" charset="-78"/>
                <a:cs typeface="Sakkal Majalla" panose="02000000000000000000" pitchFamily="2" charset="-78"/>
              </a:rPr>
              <a:t>الشغور</a:t>
            </a:r>
            <a:r>
              <a:rPr lang="ar-DZ" dirty="0" smtClean="0">
                <a:latin typeface="Sakkal Majalla" panose="02000000000000000000" pitchFamily="2" charset="-78"/>
                <a:cs typeface="Sakkal Majalla" panose="02000000000000000000" pitchFamily="2" charset="-78"/>
              </a:rPr>
              <a:t>                                                                                   </a:t>
            </a:r>
            <a:r>
              <a:rPr lang="ar-SA" dirty="0" smtClean="0">
                <a:latin typeface="Sakkal Majalla" panose="02000000000000000000" pitchFamily="2" charset="-78"/>
                <a:cs typeface="Sakkal Majalla" panose="02000000000000000000" pitchFamily="2" charset="-78"/>
              </a:rPr>
              <a:t> </a:t>
            </a:r>
            <a:r>
              <a:rPr lang="ar-SA" dirty="0">
                <a:latin typeface="Sakkal Majalla" panose="02000000000000000000" pitchFamily="2" charset="-78"/>
                <a:cs typeface="Sakkal Majalla" panose="02000000000000000000" pitchFamily="2" charset="-78"/>
              </a:rPr>
              <a:t>أو الغياب حسب نفس الشروط.</a:t>
            </a:r>
            <a:endParaRPr lang="fr-FR" dirty="0">
              <a:latin typeface="Sakkal Majalla" panose="02000000000000000000" pitchFamily="2" charset="-78"/>
              <a:cs typeface="Sakkal Majalla" panose="02000000000000000000" pitchFamily="2" charset="-78"/>
            </a:endParaRPr>
          </a:p>
          <a:p>
            <a:pPr algn="just" rtl="1"/>
            <a:r>
              <a:rPr lang="ar-SA" dirty="0">
                <a:latin typeface="Sakkal Majalla" panose="02000000000000000000" pitchFamily="2" charset="-78"/>
                <a:cs typeface="Sakkal Majalla" panose="02000000000000000000" pitchFamily="2" charset="-78"/>
              </a:rPr>
              <a:t>وتتنافى مع وظيفة مسيري بنك الجزائر الحالات التالية:</a:t>
            </a:r>
            <a:endParaRPr lang="fr-FR" dirty="0">
              <a:latin typeface="Sakkal Majalla" panose="02000000000000000000" pitchFamily="2" charset="-78"/>
              <a:cs typeface="Sakkal Majalla" panose="02000000000000000000" pitchFamily="2" charset="-78"/>
            </a:endParaRPr>
          </a:p>
          <a:p>
            <a:pPr lvl="0" algn="just" rtl="1"/>
            <a:r>
              <a:rPr lang="ar-SA" dirty="0">
                <a:latin typeface="Sakkal Majalla" panose="02000000000000000000" pitchFamily="2" charset="-78"/>
                <a:cs typeface="Sakkal Majalla" panose="02000000000000000000" pitchFamily="2" charset="-78"/>
              </a:rPr>
              <a:t>تتنافى وظيفة المحافظ ونوابه مع كل عهدة انتخابية أو كل وظيفة حكومية أو وظيفة عمومية أومهنة أو نشاط أثناء عهدتهم،ماعدا تمثيل الدولة لدى المؤسسات الدولية ذات الطابع النقدي أو المالي أوالاقتصاي.كما لا يمكن لهؤلاء اقتراض أي مبلغ من أية مؤسسة جزائرية، ولا يمكن أن يقبل أي تعهد عليه توقيع أحدهم في محفظة بنك الجزائر ولا في محفظة أية مؤسسة عاملة في الجزائر.</a:t>
            </a:r>
            <a:endParaRPr lang="fr-FR" dirty="0">
              <a:latin typeface="Sakkal Majalla" panose="02000000000000000000" pitchFamily="2" charset="-78"/>
              <a:cs typeface="Sakkal Majalla" panose="02000000000000000000" pitchFamily="2" charset="-78"/>
            </a:endParaRPr>
          </a:p>
          <a:p>
            <a:pPr lvl="0" algn="just" rtl="1"/>
            <a:r>
              <a:rPr lang="ar-SA" dirty="0">
                <a:latin typeface="Sakkal Majalla" panose="02000000000000000000" pitchFamily="2" charset="-78"/>
                <a:cs typeface="Sakkal Majalla" panose="02000000000000000000" pitchFamily="2" charset="-78"/>
              </a:rPr>
              <a:t> ويقع على الموظفين ومستخلفيهم عند ممارسة عهدتهم كأعضاء في مجلس الادارة،عقد جلساتهم بهذه الصفة.بمعنى يمتنعون عن اتخاذ صفة المدافع عن الهيئة التي ينتمون إليها في الأصل.</a:t>
            </a:r>
            <a:endParaRPr lang="fr-FR" dirty="0">
              <a:latin typeface="Sakkal Majalla" panose="02000000000000000000" pitchFamily="2" charset="-78"/>
              <a:cs typeface="Sakkal Majalla" panose="02000000000000000000" pitchFamily="2" charset="-78"/>
            </a:endParaRPr>
          </a:p>
          <a:p>
            <a:pPr marL="0" indent="0" algn="just" rtl="1">
              <a:buNone/>
            </a:pPr>
            <a:endParaRPr lang="fr-FR"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1023512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p:cNvGraphicFramePr/>
          <p:nvPr>
            <p:extLst>
              <p:ext uri="{D42A27DB-BD31-4B8C-83A1-F6EECF244321}">
                <p14:modId xmlns:p14="http://schemas.microsoft.com/office/powerpoint/2010/main" val="3861610601"/>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407524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858368"/>
          </a:xfrm>
        </p:spPr>
        <p:txBody>
          <a:bodyPr/>
          <a:lstStyle/>
          <a:p>
            <a:pPr algn="ctr" rtl="1"/>
            <a:r>
              <a:rPr lang="ar-SA" b="1" dirty="0">
                <a:latin typeface="Sakkal Majalla" panose="02000000000000000000" pitchFamily="2" charset="-78"/>
                <a:cs typeface="Sakkal Majalla" panose="02000000000000000000" pitchFamily="2" charset="-78"/>
              </a:rPr>
              <a:t>التزامات </a:t>
            </a:r>
            <a:r>
              <a:rPr lang="ar-SA" b="1" dirty="0" smtClean="0">
                <a:latin typeface="Sakkal Majalla" panose="02000000000000000000" pitchFamily="2" charset="-78"/>
                <a:cs typeface="Sakkal Majalla" panose="02000000000000000000" pitchFamily="2" charset="-78"/>
              </a:rPr>
              <a:t>مسيري </a:t>
            </a:r>
            <a:r>
              <a:rPr lang="ar-SA" b="1" dirty="0">
                <a:latin typeface="Sakkal Majalla" panose="02000000000000000000" pitchFamily="2" charset="-78"/>
                <a:cs typeface="Sakkal Majalla" panose="02000000000000000000" pitchFamily="2" charset="-78"/>
              </a:rPr>
              <a:t>بنك الجزائر</a:t>
            </a:r>
            <a:endParaRPr lang="fr-FR" dirty="0">
              <a:latin typeface="Sakkal Majalla" panose="02000000000000000000" pitchFamily="2" charset="-78"/>
              <a:cs typeface="Sakkal Majalla" panose="02000000000000000000" pitchFamily="2" charset="-78"/>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4239004636"/>
              </p:ext>
            </p:extLst>
          </p:nvPr>
        </p:nvGraphicFramePr>
        <p:xfrm>
          <a:off x="1353355" y="1223494"/>
          <a:ext cx="10515600" cy="49712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924500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619958"/>
            <a:ext cx="10515600" cy="897005"/>
          </a:xfrm>
        </p:spPr>
        <p:txBody>
          <a:bodyPr/>
          <a:lstStyle/>
          <a:p>
            <a:pPr algn="ctr" rtl="1"/>
            <a:r>
              <a:rPr lang="ar-DZ" b="1" dirty="0" smtClean="0">
                <a:latin typeface="Sakkal Majalla" panose="02000000000000000000" pitchFamily="2" charset="-78"/>
                <a:cs typeface="Sakkal Majalla" panose="02000000000000000000" pitchFamily="2" charset="-78"/>
              </a:rPr>
              <a:t>حقوق مسيري بنك الجزائر </a:t>
            </a:r>
            <a:endParaRPr lang="fr-FR" b="1" dirty="0">
              <a:latin typeface="Sakkal Majalla" panose="02000000000000000000" pitchFamily="2" charset="-78"/>
              <a:cs typeface="Sakkal Majalla" panose="02000000000000000000" pitchFamily="2" charset="-78"/>
            </a:endParaRPr>
          </a:p>
        </p:txBody>
      </p:sp>
      <p:sp>
        <p:nvSpPr>
          <p:cNvPr id="3" name="Espace réservé du contenu 2"/>
          <p:cNvSpPr>
            <a:spLocks noGrp="1"/>
          </p:cNvSpPr>
          <p:nvPr>
            <p:ph idx="1"/>
          </p:nvPr>
        </p:nvSpPr>
        <p:spPr>
          <a:xfrm>
            <a:off x="838200" y="1827744"/>
            <a:ext cx="10515600" cy="4798924"/>
          </a:xfrm>
        </p:spPr>
        <p:txBody>
          <a:bodyPr/>
          <a:lstStyle/>
          <a:p>
            <a:pPr marL="0" indent="0" algn="justLow" rtl="1">
              <a:lnSpc>
                <a:spcPct val="150000"/>
              </a:lnSpc>
              <a:buNone/>
            </a:pPr>
            <a:r>
              <a:rPr lang="ar-SA" sz="4000" dirty="0">
                <a:latin typeface="Sakkal Majalla" panose="02000000000000000000" pitchFamily="2" charset="-78"/>
                <a:cs typeface="Sakkal Majalla" panose="02000000000000000000" pitchFamily="2" charset="-78"/>
              </a:rPr>
              <a:t>لمسيري بنك الجزائر الحق في المرتب الذي يحدد بموجب مرسوم تنفيذي ويتحمله بنك الجزائر.مع الحق في التعويض عند انتهاء مهامهم يساوي مرتب سنتين يتحمله بنك الجزائر الا في حالة العزل بسبب فادح. </a:t>
            </a:r>
            <a:endParaRPr lang="fr-FR" sz="4000" dirty="0">
              <a:latin typeface="Sakkal Majalla" panose="02000000000000000000" pitchFamily="2" charset="-78"/>
              <a:cs typeface="Sakkal Majalla" panose="02000000000000000000" pitchFamily="2" charset="-78"/>
            </a:endParaRPr>
          </a:p>
          <a:p>
            <a:pPr marL="0" indent="0" algn="r" rtl="1">
              <a:buNone/>
            </a:pPr>
            <a:endParaRPr lang="fr-FR" dirty="0"/>
          </a:p>
        </p:txBody>
      </p:sp>
    </p:spTree>
    <p:extLst>
      <p:ext uri="{BB962C8B-B14F-4D97-AF65-F5344CB8AC3E}">
        <p14:creationId xmlns:p14="http://schemas.microsoft.com/office/powerpoint/2010/main" val="36375049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819097"/>
          </a:xfrm>
        </p:spPr>
        <p:txBody>
          <a:bodyPr/>
          <a:lstStyle/>
          <a:p>
            <a:pPr algn="ctr" rtl="1"/>
            <a:r>
              <a:rPr lang="ar-DZ" b="1" dirty="0" smtClean="0">
                <a:latin typeface="Sakkal Majalla" panose="02000000000000000000" pitchFamily="2" charset="-78"/>
                <a:cs typeface="Sakkal Majalla" panose="02000000000000000000" pitchFamily="2" charset="-78"/>
              </a:rPr>
              <a:t>المعيار الوظيفي</a:t>
            </a:r>
            <a:r>
              <a:rPr lang="ar-SA" b="1" dirty="0" smtClean="0">
                <a:latin typeface="Sakkal Majalla" panose="02000000000000000000" pitchFamily="2" charset="-78"/>
                <a:cs typeface="Sakkal Majalla" panose="02000000000000000000" pitchFamily="2" charset="-78"/>
              </a:rPr>
              <a:t> لتقدير مدى استقلالية بنك الجزائر </a:t>
            </a:r>
            <a:endParaRPr lang="fr-FR" dirty="0">
              <a:latin typeface="Sakkal Majalla" panose="02000000000000000000" pitchFamily="2" charset="-78"/>
              <a:cs typeface="Sakkal Majalla" panose="02000000000000000000" pitchFamily="2" charset="-78"/>
            </a:endParaRPr>
          </a:p>
        </p:txBody>
      </p:sp>
      <p:sp>
        <p:nvSpPr>
          <p:cNvPr id="3" name="Espace réservé du contenu 2"/>
          <p:cNvSpPr>
            <a:spLocks noGrp="1"/>
          </p:cNvSpPr>
          <p:nvPr>
            <p:ph idx="1"/>
          </p:nvPr>
        </p:nvSpPr>
        <p:spPr>
          <a:xfrm>
            <a:off x="838200" y="1184224"/>
            <a:ext cx="10515600" cy="5186596"/>
          </a:xfrm>
        </p:spPr>
        <p:txBody>
          <a:bodyPr>
            <a:normAutofit fontScale="92500" lnSpcReduction="20000"/>
          </a:bodyPr>
          <a:lstStyle/>
          <a:p>
            <a:pPr marL="0" indent="0" algn="justLow" rtl="1">
              <a:lnSpc>
                <a:spcPct val="100000"/>
              </a:lnSpc>
              <a:buNone/>
            </a:pPr>
            <a:r>
              <a:rPr lang="ar-SA" sz="2200" dirty="0">
                <a:latin typeface="Sakkal Majalla" panose="02000000000000000000" pitchFamily="2" charset="-78"/>
                <a:cs typeface="Sakkal Majalla" panose="02000000000000000000" pitchFamily="2" charset="-78"/>
              </a:rPr>
              <a:t>أوكل المشرع لبنك الجزائر مجموعة من </a:t>
            </a:r>
            <a:r>
              <a:rPr lang="ar-SA" sz="2200" dirty="0" smtClean="0">
                <a:latin typeface="Sakkal Majalla" panose="02000000000000000000" pitchFamily="2" charset="-78"/>
                <a:cs typeface="Sakkal Majalla" panose="02000000000000000000" pitchFamily="2" charset="-78"/>
              </a:rPr>
              <a:t>الصلاحيات</a:t>
            </a:r>
            <a:r>
              <a:rPr lang="ar-DZ" sz="2200" dirty="0" smtClean="0">
                <a:latin typeface="Sakkal Majalla" panose="02000000000000000000" pitchFamily="2" charset="-78"/>
                <a:cs typeface="Sakkal Majalla" panose="02000000000000000000" pitchFamily="2" charset="-78"/>
              </a:rPr>
              <a:t>،</a:t>
            </a:r>
            <a:r>
              <a:rPr lang="ar-SA" sz="2200" dirty="0" smtClean="0">
                <a:latin typeface="Sakkal Majalla" panose="02000000000000000000" pitchFamily="2" charset="-78"/>
                <a:cs typeface="Sakkal Majalla" panose="02000000000000000000" pitchFamily="2" charset="-78"/>
              </a:rPr>
              <a:t>تتلاءم </a:t>
            </a:r>
            <a:r>
              <a:rPr lang="ar-SA" sz="2200" dirty="0">
                <a:latin typeface="Sakkal Majalla" panose="02000000000000000000" pitchFamily="2" charset="-78"/>
                <a:cs typeface="Sakkal Majalla" panose="02000000000000000000" pitchFamily="2" charset="-78"/>
              </a:rPr>
              <a:t>مع مركزه في أعلى هرم القطاع النقدي والمصرفي،تحت رقابة ومراقبة هيئة </a:t>
            </a:r>
            <a:r>
              <a:rPr lang="ar-SA" sz="2200" dirty="0" smtClean="0">
                <a:latin typeface="Sakkal Majalla" panose="02000000000000000000" pitchFamily="2" charset="-78"/>
                <a:cs typeface="Sakkal Majalla" panose="02000000000000000000" pitchFamily="2" charset="-78"/>
              </a:rPr>
              <a:t>المراقبة</a:t>
            </a:r>
            <a:r>
              <a:rPr lang="ar-DZ" sz="2200" dirty="0" smtClean="0">
                <a:latin typeface="Sakkal Majalla" panose="02000000000000000000" pitchFamily="2" charset="-78"/>
                <a:cs typeface="Sakkal Majalla" panose="02000000000000000000" pitchFamily="2" charset="-78"/>
              </a:rPr>
              <a:t>: </a:t>
            </a:r>
          </a:p>
          <a:p>
            <a:pPr marL="0" indent="0" algn="justLow" rtl="1">
              <a:lnSpc>
                <a:spcPct val="100000"/>
              </a:lnSpc>
              <a:buNone/>
            </a:pPr>
            <a:r>
              <a:rPr lang="ar-SA" sz="2400" b="1" dirty="0">
                <a:latin typeface="Sakkal Majalla" panose="02000000000000000000" pitchFamily="2" charset="-78"/>
                <a:cs typeface="Sakkal Majalla" panose="02000000000000000000" pitchFamily="2" charset="-78"/>
              </a:rPr>
              <a:t>صلاحيات بنك الجزائر:</a:t>
            </a:r>
            <a:endParaRPr lang="ar-DZ" sz="2200" dirty="0" smtClean="0">
              <a:latin typeface="Sakkal Majalla" panose="02000000000000000000" pitchFamily="2" charset="-78"/>
              <a:cs typeface="Sakkal Majalla" panose="02000000000000000000" pitchFamily="2" charset="-78"/>
            </a:endParaRPr>
          </a:p>
          <a:p>
            <a:pPr marL="0" indent="0" algn="justLow" rtl="1">
              <a:buNone/>
            </a:pPr>
            <a:r>
              <a:rPr lang="ar-DZ" sz="2200" b="1" dirty="0">
                <a:latin typeface="Sakkal Majalla" panose="02000000000000000000" pitchFamily="2" charset="-78"/>
                <a:cs typeface="Sakkal Majalla" panose="02000000000000000000" pitchFamily="2" charset="-78"/>
              </a:rPr>
              <a:t>-</a:t>
            </a:r>
            <a:r>
              <a:rPr lang="ar-SA" sz="2200" b="1" dirty="0" smtClean="0">
                <a:latin typeface="Sakkal Majalla" panose="02000000000000000000" pitchFamily="2" charset="-78"/>
                <a:cs typeface="Sakkal Majalla" panose="02000000000000000000" pitchFamily="2" charset="-78"/>
              </a:rPr>
              <a:t> </a:t>
            </a:r>
            <a:r>
              <a:rPr lang="ar-SA" sz="2200" b="1" dirty="0">
                <a:latin typeface="Sakkal Majalla" panose="02000000000000000000" pitchFamily="2" charset="-78"/>
                <a:cs typeface="Sakkal Majalla" panose="02000000000000000000" pitchFamily="2" charset="-78"/>
              </a:rPr>
              <a:t>إصدار </a:t>
            </a:r>
            <a:r>
              <a:rPr lang="ar-SA" sz="2200" b="1" dirty="0" smtClean="0">
                <a:latin typeface="Sakkal Majalla" panose="02000000000000000000" pitchFamily="2" charset="-78"/>
                <a:cs typeface="Sakkal Majalla" panose="02000000000000000000" pitchFamily="2" charset="-78"/>
              </a:rPr>
              <a:t>النقد: </a:t>
            </a:r>
            <a:endParaRPr lang="fr-FR" sz="2200" dirty="0">
              <a:latin typeface="Sakkal Majalla" panose="02000000000000000000" pitchFamily="2" charset="-78"/>
              <a:cs typeface="Sakkal Majalla" panose="02000000000000000000" pitchFamily="2" charset="-78"/>
            </a:endParaRPr>
          </a:p>
          <a:p>
            <a:pPr marL="0" indent="0" algn="justLow" rtl="1">
              <a:buNone/>
            </a:pPr>
            <a:r>
              <a:rPr lang="ar-SA" sz="2200" dirty="0">
                <a:latin typeface="Sakkal Majalla" panose="02000000000000000000" pitchFamily="2" charset="-78"/>
                <a:cs typeface="Sakkal Majalla" panose="02000000000000000000" pitchFamily="2" charset="-78"/>
              </a:rPr>
              <a:t>يمكن لبنك الجزائر أن يجري كل عملية خاصة بــالسيــاسة الــنــقــديــة يــراهــا ضروريــة. كــمــا يــمـكـنـه تـكـيـيـف أدوات التدخل على مستوى السوق النقدية مع خصوصيات العمليات المصرفية المتعلقة،على وجه الخصوص، بــالصيــرفــة الإسلامــيــة والــتــمـويـل الأخضر عـن طـريـق نـظـام خاص يصدره بنك الجزائر.</a:t>
            </a:r>
            <a:endParaRPr lang="fr-FR" sz="2200" dirty="0">
              <a:latin typeface="Sakkal Majalla" panose="02000000000000000000" pitchFamily="2" charset="-78"/>
              <a:cs typeface="Sakkal Majalla" panose="02000000000000000000" pitchFamily="2" charset="-78"/>
            </a:endParaRPr>
          </a:p>
          <a:p>
            <a:pPr marL="0" indent="0" algn="justLow" rtl="1">
              <a:buNone/>
            </a:pPr>
            <a:r>
              <a:rPr lang="ar-SA" sz="2200" b="1" dirty="0" smtClean="0">
                <a:latin typeface="Sakkal Majalla" panose="02000000000000000000" pitchFamily="2" charset="-78"/>
                <a:cs typeface="Sakkal Majalla" panose="02000000000000000000" pitchFamily="2" charset="-78"/>
              </a:rPr>
              <a:t> </a:t>
            </a:r>
            <a:r>
              <a:rPr lang="ar-SA" sz="2200" b="1" dirty="0">
                <a:latin typeface="Sakkal Majalla" panose="02000000000000000000" pitchFamily="2" charset="-78"/>
                <a:cs typeface="Sakkal Majalla" panose="02000000000000000000" pitchFamily="2" charset="-78"/>
              </a:rPr>
              <a:t>- بنك </a:t>
            </a:r>
            <a:r>
              <a:rPr lang="ar-SA" sz="2200" b="1" dirty="0" smtClean="0">
                <a:latin typeface="Sakkal Majalla" panose="02000000000000000000" pitchFamily="2" charset="-78"/>
                <a:cs typeface="Sakkal Majalla" panose="02000000000000000000" pitchFamily="2" charset="-78"/>
              </a:rPr>
              <a:t>الدولة:</a:t>
            </a:r>
            <a:r>
              <a:rPr lang="ar-SA" sz="2200" dirty="0" smtClean="0">
                <a:latin typeface="Sakkal Majalla" panose="02000000000000000000" pitchFamily="2" charset="-78"/>
                <a:cs typeface="Sakkal Majalla" panose="02000000000000000000" pitchFamily="2" charset="-78"/>
              </a:rPr>
              <a:t> </a:t>
            </a:r>
            <a:endParaRPr lang="fr-FR" sz="2200" dirty="0">
              <a:latin typeface="Sakkal Majalla" panose="02000000000000000000" pitchFamily="2" charset="-78"/>
              <a:cs typeface="Sakkal Majalla" panose="02000000000000000000" pitchFamily="2" charset="-78"/>
            </a:endParaRPr>
          </a:p>
          <a:p>
            <a:pPr marL="0" indent="0" algn="justLow" rtl="1">
              <a:buNone/>
            </a:pPr>
            <a:r>
              <a:rPr lang="ar-SA" sz="2200" dirty="0">
                <a:latin typeface="Sakkal Majalla" panose="02000000000000000000" pitchFamily="2" charset="-78"/>
                <a:cs typeface="Sakkal Majalla" panose="02000000000000000000" pitchFamily="2" charset="-78"/>
              </a:rPr>
              <a:t>تستشير الحكومة بنك الجزائر في كل مشروع قانون ونص تنظيمي يتعلقان بالمسائل المالية والنقدية. كما يمثلها لدى هذه المؤسسات وفي المؤتمرات الدولية.ويمسك بنك الجزائر الحساب الجاري</a:t>
            </a:r>
            <a:r>
              <a:rPr lang="ar-SA" sz="2200" b="1" dirty="0">
                <a:latin typeface="Sakkal Majalla" panose="02000000000000000000" pitchFamily="2" charset="-78"/>
                <a:cs typeface="Sakkal Majalla" panose="02000000000000000000" pitchFamily="2" charset="-78"/>
              </a:rPr>
              <a:t> </a:t>
            </a:r>
            <a:r>
              <a:rPr lang="ar-SA" sz="2200" dirty="0">
                <a:latin typeface="Sakkal Majalla" panose="02000000000000000000" pitchFamily="2" charset="-78"/>
                <a:cs typeface="Sakkal Majalla" panose="02000000000000000000" pitchFamily="2" charset="-78"/>
              </a:rPr>
              <a:t>للخزينة العمومية،التي يمكن أن يمنح لها مكشوفات بهذا الحساب على أساس تعاقدي وبشروط محددة.</a:t>
            </a:r>
            <a:endParaRPr lang="fr-FR" sz="2200" dirty="0">
              <a:latin typeface="Sakkal Majalla" panose="02000000000000000000" pitchFamily="2" charset="-78"/>
              <a:cs typeface="Sakkal Majalla" panose="02000000000000000000" pitchFamily="2" charset="-78"/>
            </a:endParaRPr>
          </a:p>
          <a:p>
            <a:pPr marL="0" indent="0" algn="justLow" rtl="1">
              <a:buNone/>
            </a:pPr>
            <a:r>
              <a:rPr lang="ar-SA" sz="2200" b="1" dirty="0" smtClean="0">
                <a:latin typeface="Sakkal Majalla" panose="02000000000000000000" pitchFamily="2" charset="-78"/>
                <a:cs typeface="Sakkal Majalla" panose="02000000000000000000" pitchFamily="2" charset="-78"/>
              </a:rPr>
              <a:t>- </a:t>
            </a:r>
            <a:r>
              <a:rPr lang="ar-SA" sz="2200" b="1" dirty="0">
                <a:latin typeface="Sakkal Majalla" panose="02000000000000000000" pitchFamily="2" charset="-78"/>
                <a:cs typeface="Sakkal Majalla" panose="02000000000000000000" pitchFamily="2" charset="-78"/>
              </a:rPr>
              <a:t>بنك </a:t>
            </a:r>
            <a:r>
              <a:rPr lang="ar-SA" sz="2200" b="1" dirty="0" smtClean="0">
                <a:latin typeface="Sakkal Majalla" panose="02000000000000000000" pitchFamily="2" charset="-78"/>
                <a:cs typeface="Sakkal Majalla" panose="02000000000000000000" pitchFamily="2" charset="-78"/>
              </a:rPr>
              <a:t>البنوك:</a:t>
            </a:r>
            <a:endParaRPr lang="fr-FR" sz="2200" dirty="0">
              <a:latin typeface="Sakkal Majalla" panose="02000000000000000000" pitchFamily="2" charset="-78"/>
              <a:cs typeface="Sakkal Majalla" panose="02000000000000000000" pitchFamily="2" charset="-78"/>
            </a:endParaRPr>
          </a:p>
          <a:p>
            <a:pPr marL="0" indent="0" algn="justLow" rtl="1">
              <a:buNone/>
            </a:pPr>
            <a:r>
              <a:rPr lang="ar-SA" sz="2200" dirty="0">
                <a:latin typeface="Sakkal Majalla" panose="02000000000000000000" pitchFamily="2" charset="-78"/>
                <a:cs typeface="Sakkal Majalla" panose="02000000000000000000" pitchFamily="2" charset="-78"/>
              </a:rPr>
              <a:t>يمكن لبنك الجزائر أن يقدم حسب تقديره، وكملاذ أخير، سيولة استعجالية لبنك ذي ملاءة، يواجه مشكلة سيولة مؤقتة.يجب أن يكون منح السيولة الاستعجالية مضمونا بالكامل بسندات ملائمة.كما يمــكــن لبــنــك الــجــزائر أن يــجــري كل العمليات المصرفية مع البنوك والمؤسسات المالية العــامــلــة في الجزائر ومع كل بنك مركزي أجنبي.ولا يمكنه أن يتعامل مع البنوك العاملة بالخارج إلا في عمليات بالعملات الأجنبية</a:t>
            </a:r>
            <a:r>
              <a:rPr lang="fr-FR" sz="2200" dirty="0">
                <a:latin typeface="Sakkal Majalla" panose="02000000000000000000" pitchFamily="2" charset="-78"/>
                <a:cs typeface="Sakkal Majalla" panose="02000000000000000000" pitchFamily="2" charset="-78"/>
              </a:rPr>
              <a:t>.</a:t>
            </a:r>
          </a:p>
          <a:p>
            <a:pPr marL="0" indent="0" algn="justLow" rtl="1">
              <a:buNone/>
            </a:pPr>
            <a:r>
              <a:rPr lang="ar-SA" sz="2200" b="1" dirty="0" smtClean="0">
                <a:latin typeface="Sakkal Majalla" panose="02000000000000000000" pitchFamily="2" charset="-78"/>
                <a:cs typeface="Sakkal Majalla" panose="02000000000000000000" pitchFamily="2" charset="-78"/>
              </a:rPr>
              <a:t>- </a:t>
            </a:r>
            <a:r>
              <a:rPr lang="ar-SA" sz="2200" b="1" dirty="0">
                <a:latin typeface="Sakkal Majalla" panose="02000000000000000000" pitchFamily="2" charset="-78"/>
                <a:cs typeface="Sakkal Majalla" panose="02000000000000000000" pitchFamily="2" charset="-78"/>
              </a:rPr>
              <a:t>تنظيم </a:t>
            </a:r>
            <a:r>
              <a:rPr lang="ar-SA" sz="2200" b="1" dirty="0" smtClean="0">
                <a:latin typeface="Sakkal Majalla" panose="02000000000000000000" pitchFamily="2" charset="-78"/>
                <a:cs typeface="Sakkal Majalla" panose="02000000000000000000" pitchFamily="2" charset="-78"/>
              </a:rPr>
              <a:t>الائتمان/القرض: </a:t>
            </a:r>
            <a:endParaRPr lang="fr-FR" sz="2200" dirty="0">
              <a:latin typeface="Sakkal Majalla" panose="02000000000000000000" pitchFamily="2" charset="-78"/>
              <a:cs typeface="Sakkal Majalla" panose="02000000000000000000" pitchFamily="2" charset="-78"/>
            </a:endParaRPr>
          </a:p>
          <a:p>
            <a:pPr marL="0" indent="0" algn="justLow" rtl="1">
              <a:buNone/>
            </a:pPr>
            <a:r>
              <a:rPr lang="ar-SA" sz="2200" dirty="0">
                <a:latin typeface="Sakkal Majalla" panose="02000000000000000000" pitchFamily="2" charset="-78"/>
                <a:cs typeface="Sakkal Majalla" panose="02000000000000000000" pitchFamily="2" charset="-78"/>
              </a:rPr>
              <a:t>يعمل بنك الجزائر على توفير أفضل الشروط في ميادين النقد والقرض والصرف والحفاظ عليها لنمو قوي للاقتصاد،مع السهر على الاستقرار النقدي والمالي.ولهذا الغرض، يكلف بتنظيم الحركة النقدية ويوجه ويراقب بكل الوسائل الملائمة لتوزيع القرض وضبط السيولة، ويجب على كل بنك يعمل في الجزائر أن يكون له حساب جار دائن مع بنك الجزائر لتلبية حاجات عمليات التسديد بعنوان نظم الدفع.</a:t>
            </a:r>
            <a:endParaRPr lang="fr-FR" sz="2200" dirty="0">
              <a:latin typeface="Sakkal Majalla" panose="02000000000000000000" pitchFamily="2" charset="-78"/>
              <a:cs typeface="Sakkal Majalla" panose="02000000000000000000" pitchFamily="2" charset="-78"/>
            </a:endParaRPr>
          </a:p>
          <a:p>
            <a:pPr marL="0" indent="0" algn="justLow" rtl="1">
              <a:buNone/>
            </a:pPr>
            <a:endParaRPr lang="fr-FR" sz="20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8216297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3815365710"/>
              </p:ext>
            </p:extLst>
          </p:nvPr>
        </p:nvGraphicFramePr>
        <p:xfrm>
          <a:off x="1349115" y="719666"/>
          <a:ext cx="9114019"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05839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939019"/>
          </a:xfrm>
        </p:spPr>
        <p:txBody>
          <a:bodyPr/>
          <a:lstStyle/>
          <a:p>
            <a:pPr algn="r" rtl="1"/>
            <a:r>
              <a:rPr lang="ar-DZ" dirty="0" smtClean="0">
                <a:latin typeface="Sakkal Majalla" panose="02000000000000000000" pitchFamily="2" charset="-78"/>
                <a:cs typeface="Sakkal Majalla" panose="02000000000000000000" pitchFamily="2" charset="-78"/>
              </a:rPr>
              <a:t>هيئة المراقبة: </a:t>
            </a:r>
            <a:endParaRPr lang="fr-FR" dirty="0">
              <a:latin typeface="Sakkal Majalla" panose="02000000000000000000" pitchFamily="2" charset="-78"/>
              <a:cs typeface="Sakkal Majalla" panose="02000000000000000000" pitchFamily="2" charset="-78"/>
            </a:endParaRPr>
          </a:p>
        </p:txBody>
      </p:sp>
      <p:sp>
        <p:nvSpPr>
          <p:cNvPr id="3" name="Espace réservé du contenu 2"/>
          <p:cNvSpPr>
            <a:spLocks noGrp="1"/>
          </p:cNvSpPr>
          <p:nvPr>
            <p:ph idx="1"/>
          </p:nvPr>
        </p:nvSpPr>
        <p:spPr>
          <a:xfrm>
            <a:off x="838200" y="1304144"/>
            <a:ext cx="10515600" cy="4872819"/>
          </a:xfrm>
        </p:spPr>
        <p:txBody>
          <a:bodyPr>
            <a:normAutofit/>
          </a:bodyPr>
          <a:lstStyle/>
          <a:p>
            <a:pPr marL="0" indent="0" algn="justLow" rtl="1">
              <a:buNone/>
            </a:pPr>
            <a:r>
              <a:rPr lang="ar-SA" dirty="0">
                <a:latin typeface="Sakkal Majalla" panose="02000000000000000000" pitchFamily="2" charset="-78"/>
                <a:cs typeface="Sakkal Majalla" panose="02000000000000000000" pitchFamily="2" charset="-78"/>
              </a:rPr>
              <a:t>تتولى مراقبة </a:t>
            </a:r>
            <a:r>
              <a:rPr lang="ar-SA" dirty="0" smtClean="0">
                <a:latin typeface="Sakkal Majalla" panose="02000000000000000000" pitchFamily="2" charset="-78"/>
                <a:cs typeface="Sakkal Majalla" panose="02000000000000000000" pitchFamily="2" charset="-78"/>
              </a:rPr>
              <a:t>ورقابة </a:t>
            </a:r>
            <a:r>
              <a:rPr lang="ar-SA" dirty="0">
                <a:latin typeface="Sakkal Majalla" panose="02000000000000000000" pitchFamily="2" charset="-78"/>
                <a:cs typeface="Sakkal Majalla" panose="02000000000000000000" pitchFamily="2" charset="-78"/>
              </a:rPr>
              <a:t>بنك الجزائر هيئة </a:t>
            </a:r>
            <a:r>
              <a:rPr lang="ar-SA" dirty="0" smtClean="0">
                <a:latin typeface="Sakkal Majalla" panose="02000000000000000000" pitchFamily="2" charset="-78"/>
                <a:cs typeface="Sakkal Majalla" panose="02000000000000000000" pitchFamily="2" charset="-78"/>
              </a:rPr>
              <a:t>مراقبة </a:t>
            </a:r>
            <a:r>
              <a:rPr lang="ar-SA" dirty="0">
                <a:latin typeface="Sakkal Majalla" panose="02000000000000000000" pitchFamily="2" charset="-78"/>
                <a:cs typeface="Sakkal Majalla" panose="02000000000000000000" pitchFamily="2" charset="-78"/>
              </a:rPr>
              <a:t>تتألف من مراقبين يعينان بمرسوم رئاسي، ويكونان في وضعية انتداب من إدارتهما الأصلية. وتنهى مهامهما حسب الأشكال نفسها.يجب أن تكون  للمراقبين تؤهلهما لأداء مهمتهما.ويحدد مجلس الإدارة تنظيم هذه الهيئة.</a:t>
            </a:r>
            <a:endParaRPr lang="fr-FR" dirty="0">
              <a:latin typeface="Sakkal Majalla" panose="02000000000000000000" pitchFamily="2" charset="-78"/>
              <a:cs typeface="Sakkal Majalla" panose="02000000000000000000" pitchFamily="2" charset="-78"/>
            </a:endParaRPr>
          </a:p>
          <a:p>
            <a:pPr marL="0" indent="0" algn="justLow" rtl="1">
              <a:buNone/>
            </a:pPr>
            <a:r>
              <a:rPr lang="ar-SA" dirty="0" smtClean="0">
                <a:latin typeface="Sakkal Majalla" panose="02000000000000000000" pitchFamily="2" charset="-78"/>
                <a:cs typeface="Sakkal Majalla" panose="02000000000000000000" pitchFamily="2" charset="-78"/>
              </a:rPr>
              <a:t>ويــقــوم </a:t>
            </a:r>
            <a:r>
              <a:rPr lang="ar-SA" dirty="0">
                <a:latin typeface="Sakkal Majalla" panose="02000000000000000000" pitchFamily="2" charset="-78"/>
                <a:cs typeface="Sakkal Majalla" panose="02000000000000000000" pitchFamily="2" charset="-78"/>
              </a:rPr>
              <a:t>الــمــراقــبــان بــمراقبة عامة تشمل جميع مــصــالح بــنــك </a:t>
            </a:r>
            <a:r>
              <a:rPr lang="ar-SA" dirty="0" smtClean="0">
                <a:latin typeface="Sakkal Majalla" panose="02000000000000000000" pitchFamily="2" charset="-78"/>
                <a:cs typeface="Sakkal Majalla" panose="02000000000000000000" pitchFamily="2" charset="-78"/>
              </a:rPr>
              <a:t>الــجــزائر،وكـذا </a:t>
            </a:r>
            <a:r>
              <a:rPr lang="ar-SA" dirty="0">
                <a:latin typeface="Sakkal Majalla" panose="02000000000000000000" pitchFamily="2" charset="-78"/>
                <a:cs typeface="Sakkal Majalla" panose="02000000000000000000" pitchFamily="2" charset="-78"/>
              </a:rPr>
              <a:t>مـراقـبـة تـنـظـيـم السوق النقدية وسيرها.</a:t>
            </a:r>
            <a:endParaRPr lang="fr-FR" dirty="0">
              <a:latin typeface="Sakkal Majalla" panose="02000000000000000000" pitchFamily="2" charset="-78"/>
              <a:cs typeface="Sakkal Majalla" panose="02000000000000000000" pitchFamily="2" charset="-78"/>
            </a:endParaRPr>
          </a:p>
          <a:p>
            <a:pPr marL="0" indent="0" algn="justLow" rtl="1">
              <a:buNone/>
            </a:pPr>
            <a:r>
              <a:rPr lang="ar-SA" dirty="0">
                <a:latin typeface="Sakkal Majalla" panose="02000000000000000000" pitchFamily="2" charset="-78"/>
                <a:cs typeface="Sakkal Majalla" panose="02000000000000000000" pitchFamily="2" charset="-78"/>
              </a:rPr>
              <a:t>يمكن أن يجري المراقبان،معا أو كل على حدة، عمليات التدقيق والرقابة التي يريانها مجدية.ويحضران دورات مجلس الإدارة بصوت استشاري ويــرفــعــان تــقــريــرا لمجــلس الإدارة حـول عـمـلـيـات تـدقـيـق حــســابــات نــهــايــة الــســنــة المالية والتعديلات المـحتملة التي يقترحانها.كما يرفعان تقريرا إلى وزير المالية خلال الأشهر الأربعة التي تلي اختتام السنة المالية، وتبلغ نسخة من التقرير إلى المـحافظ.يجوز لوزير  المالية أن يطلب منهما في كل حين تقارير حول مسائل معينة تدخل ضمن اختصاصهما.</a:t>
            </a:r>
            <a:endParaRPr lang="fr-FR" dirty="0">
              <a:latin typeface="Sakkal Majalla" panose="02000000000000000000" pitchFamily="2" charset="-78"/>
              <a:cs typeface="Sakkal Majalla" panose="02000000000000000000" pitchFamily="2" charset="-78"/>
            </a:endParaRPr>
          </a:p>
          <a:p>
            <a:pPr marL="0" indent="0" algn="justLow">
              <a:buNone/>
            </a:pPr>
            <a:endParaRPr lang="fr-FR"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824903223"/>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191</TotalTime>
  <Words>848</Words>
  <Application>Microsoft Office PowerPoint</Application>
  <PresentationFormat>Grand écran</PresentationFormat>
  <Paragraphs>65</Paragraphs>
  <Slides>10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10</vt:i4>
      </vt:variant>
    </vt:vector>
  </HeadingPairs>
  <TitlesOfParts>
    <vt:vector size="15" baseType="lpstr">
      <vt:lpstr>Arial</vt:lpstr>
      <vt:lpstr>Calibri</vt:lpstr>
      <vt:lpstr>Calibri Light</vt:lpstr>
      <vt:lpstr>Sakkal Majalla</vt:lpstr>
      <vt:lpstr>Thème Office</vt:lpstr>
      <vt:lpstr>الوحدة الأولى بنك الجزائر</vt:lpstr>
      <vt:lpstr>Présentation PowerPoint</vt:lpstr>
      <vt:lpstr>المعيار العضوي لتقدير مدى استقلالية بنك الجزائر </vt:lpstr>
      <vt:lpstr>Présentation PowerPoint</vt:lpstr>
      <vt:lpstr>التزامات مسيري بنك الجزائر</vt:lpstr>
      <vt:lpstr>حقوق مسيري بنك الجزائر </vt:lpstr>
      <vt:lpstr>المعيار الوظيفي لتقدير مدى استقلالية بنك الجزائر </vt:lpstr>
      <vt:lpstr>Présentation PowerPoint</vt:lpstr>
      <vt:lpstr>هيئة المراقبة: </vt:lpstr>
      <vt:lpstr>الطبيعة القانونية لبنك الجزائر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الوحدة الأولى  بنك الجزائر</dc:title>
  <dc:creator>Aroussi</dc:creator>
  <cp:lastModifiedBy>Aroussi</cp:lastModifiedBy>
  <cp:revision>16</cp:revision>
  <dcterms:created xsi:type="dcterms:W3CDTF">2024-01-10T13:15:31Z</dcterms:created>
  <dcterms:modified xsi:type="dcterms:W3CDTF">2024-01-19T14:05:33Z</dcterms:modified>
</cp:coreProperties>
</file>