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22/01/2021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C:\Users\dell\Pictures\img4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983" y="1600200"/>
            <a:ext cx="32000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C:\Users\dell\Pictures\img4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983" y="1600200"/>
            <a:ext cx="32000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C:\Users\dell\Pictures\img4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983" y="1600200"/>
            <a:ext cx="32000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C:\Users\dell\Pictures\img4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983" y="1600200"/>
            <a:ext cx="32000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C:\Users\dell\Pictures\img4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983" y="1600200"/>
            <a:ext cx="32000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Affichage à l'écran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Diapositive 1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dell</dc:creator>
  <cp:lastModifiedBy>dell</cp:lastModifiedBy>
  <cp:revision>1</cp:revision>
  <dcterms:created xsi:type="dcterms:W3CDTF">2021-01-22T20:30:14Z</dcterms:created>
  <dcterms:modified xsi:type="dcterms:W3CDTF">2021-01-22T20:38:45Z</dcterms:modified>
</cp:coreProperties>
</file>