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79" r:id="rId4"/>
    <p:sldId id="258" r:id="rId5"/>
    <p:sldId id="261" r:id="rId6"/>
    <p:sldId id="264" r:id="rId7"/>
    <p:sldId id="265" r:id="rId8"/>
    <p:sldId id="280" r:id="rId9"/>
    <p:sldId id="268" r:id="rId10"/>
    <p:sldId id="267" r:id="rId11"/>
    <p:sldId id="269" r:id="rId12"/>
    <p:sldId id="281" r:id="rId13"/>
    <p:sldId id="282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30EB1-2DE8-484A-80F6-9C8FD00E929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28710-8BC4-124C-AE9B-1E36BFB90481}">
      <dgm:prSet phldrT="[Text]"/>
      <dgm:spPr/>
      <dgm:t>
        <a:bodyPr/>
        <a:lstStyle/>
        <a:p>
          <a:r>
            <a:rPr lang="en-US" dirty="0" smtClean="0"/>
            <a:t>Onset CCC</a:t>
          </a:r>
          <a:endParaRPr lang="en-US" dirty="0"/>
        </a:p>
      </dgm:t>
    </dgm:pt>
    <dgm:pt modelId="{DD6C0680-9468-5D43-9888-9436B930615C}" type="parTrans" cxnId="{71083541-C54C-7842-BE6D-0F1BD08F9CEF}">
      <dgm:prSet/>
      <dgm:spPr/>
      <dgm:t>
        <a:bodyPr/>
        <a:lstStyle/>
        <a:p>
          <a:endParaRPr lang="en-US"/>
        </a:p>
      </dgm:t>
    </dgm:pt>
    <dgm:pt modelId="{5993A39A-1CDA-D141-9290-8F81F1F35DE4}" type="sibTrans" cxnId="{71083541-C54C-7842-BE6D-0F1BD08F9CEF}">
      <dgm:prSet/>
      <dgm:spPr/>
      <dgm:t>
        <a:bodyPr/>
        <a:lstStyle/>
        <a:p>
          <a:endParaRPr lang="en-US"/>
        </a:p>
      </dgm:t>
    </dgm:pt>
    <dgm:pt modelId="{9B13EDE5-A465-2041-B550-BE626394FF60}">
      <dgm:prSet phldrT="[Text]"/>
      <dgm:spPr/>
      <dgm:t>
        <a:bodyPr/>
        <a:lstStyle/>
        <a:p>
          <a:r>
            <a:rPr lang="en-US" dirty="0" smtClean="0"/>
            <a:t> (C1)Pre-initial</a:t>
          </a:r>
          <a:endParaRPr lang="en-US" dirty="0"/>
        </a:p>
      </dgm:t>
    </dgm:pt>
    <dgm:pt modelId="{22F749F9-9B05-D14B-85D1-560DF0856016}" type="parTrans" cxnId="{F4BE3B08-916F-2E4B-92F9-2787A9BCB6F0}">
      <dgm:prSet/>
      <dgm:spPr/>
      <dgm:t>
        <a:bodyPr/>
        <a:lstStyle/>
        <a:p>
          <a:endParaRPr lang="en-US"/>
        </a:p>
      </dgm:t>
    </dgm:pt>
    <dgm:pt modelId="{F0BFF409-0AA3-9440-BDC3-8A6EDA02D083}" type="sibTrans" cxnId="{F4BE3B08-916F-2E4B-92F9-2787A9BCB6F0}">
      <dgm:prSet/>
      <dgm:spPr/>
      <dgm:t>
        <a:bodyPr/>
        <a:lstStyle/>
        <a:p>
          <a:endParaRPr lang="en-US"/>
        </a:p>
      </dgm:t>
    </dgm:pt>
    <dgm:pt modelId="{920BC3D5-527F-2F46-A117-D7C03CA86ED6}">
      <dgm:prSet phldrT="[Text]"/>
      <dgm:spPr/>
      <dgm:t>
        <a:bodyPr/>
        <a:lstStyle/>
        <a:p>
          <a:r>
            <a:rPr lang="en-US" dirty="0" smtClean="0"/>
            <a:t>(C2)Initial</a:t>
          </a:r>
          <a:endParaRPr lang="en-US" dirty="0"/>
        </a:p>
      </dgm:t>
    </dgm:pt>
    <dgm:pt modelId="{766291DD-04F4-3D49-9F01-5A0770F1667D}" type="parTrans" cxnId="{7E673848-F65B-B446-A068-622E3CD45BFD}">
      <dgm:prSet/>
      <dgm:spPr/>
      <dgm:t>
        <a:bodyPr/>
        <a:lstStyle/>
        <a:p>
          <a:endParaRPr lang="en-US"/>
        </a:p>
      </dgm:t>
    </dgm:pt>
    <dgm:pt modelId="{A00EB972-F1AB-0549-AAC1-791A18FD81C3}" type="sibTrans" cxnId="{7E673848-F65B-B446-A068-622E3CD45BFD}">
      <dgm:prSet/>
      <dgm:spPr/>
      <dgm:t>
        <a:bodyPr/>
        <a:lstStyle/>
        <a:p>
          <a:endParaRPr lang="en-US"/>
        </a:p>
      </dgm:t>
    </dgm:pt>
    <dgm:pt modelId="{CB9E99F3-8A2C-694F-A390-88EED4C2E66F}">
      <dgm:prSet phldrT="[Text]"/>
      <dgm:spPr/>
      <dgm:t>
        <a:bodyPr/>
        <a:lstStyle/>
        <a:p>
          <a:r>
            <a:rPr lang="en-US" dirty="0" smtClean="0"/>
            <a:t>(C3)Post initial</a:t>
          </a:r>
          <a:endParaRPr lang="en-US" dirty="0"/>
        </a:p>
      </dgm:t>
    </dgm:pt>
    <dgm:pt modelId="{83131117-3EBD-D54B-8C3A-3D118999A719}" type="parTrans" cxnId="{C5B064A1-1C28-0D4B-BE88-3B6B7493115E}">
      <dgm:prSet/>
      <dgm:spPr/>
      <dgm:t>
        <a:bodyPr/>
        <a:lstStyle/>
        <a:p>
          <a:endParaRPr lang="en-US"/>
        </a:p>
      </dgm:t>
    </dgm:pt>
    <dgm:pt modelId="{89D5DD0D-9DAF-6C43-911A-7592B4248324}" type="sibTrans" cxnId="{C5B064A1-1C28-0D4B-BE88-3B6B7493115E}">
      <dgm:prSet/>
      <dgm:spPr/>
      <dgm:t>
        <a:bodyPr/>
        <a:lstStyle/>
        <a:p>
          <a:endParaRPr lang="en-US"/>
        </a:p>
      </dgm:t>
    </dgm:pt>
    <dgm:pt modelId="{0FC434D7-D6AC-DF48-8AF9-BA008D113214}" type="pres">
      <dgm:prSet presAssocID="{26530EB1-2DE8-484A-80F6-9C8FD00E92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D4F9A2-1EA1-0F4F-83FC-950D1869414E}" type="pres">
      <dgm:prSet presAssocID="{DB028710-8BC4-124C-AE9B-1E36BFB90481}" presName="hierRoot1" presStyleCnt="0">
        <dgm:presLayoutVars>
          <dgm:hierBranch val="init"/>
        </dgm:presLayoutVars>
      </dgm:prSet>
      <dgm:spPr/>
    </dgm:pt>
    <dgm:pt modelId="{B683C33B-2E0F-5149-8DCB-02CA50E5C30E}" type="pres">
      <dgm:prSet presAssocID="{DB028710-8BC4-124C-AE9B-1E36BFB90481}" presName="rootComposite1" presStyleCnt="0"/>
      <dgm:spPr/>
    </dgm:pt>
    <dgm:pt modelId="{A609A712-EEC4-8840-AC1A-50B9006C6A9D}" type="pres">
      <dgm:prSet presAssocID="{DB028710-8BC4-124C-AE9B-1E36BFB904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65AC8-6836-5A4E-8E43-D22577BC8030}" type="pres">
      <dgm:prSet presAssocID="{DB028710-8BC4-124C-AE9B-1E36BFB9048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605B37-50DB-6D46-83B3-DF8F8E2DE500}" type="pres">
      <dgm:prSet presAssocID="{DB028710-8BC4-124C-AE9B-1E36BFB90481}" presName="hierChild2" presStyleCnt="0"/>
      <dgm:spPr/>
    </dgm:pt>
    <dgm:pt modelId="{B535C6A3-ECF9-594D-A321-3404B275F771}" type="pres">
      <dgm:prSet presAssocID="{22F749F9-9B05-D14B-85D1-560DF085601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BB2BF3D-5791-344A-930E-6330146259D9}" type="pres">
      <dgm:prSet presAssocID="{9B13EDE5-A465-2041-B550-BE626394FF60}" presName="hierRoot2" presStyleCnt="0">
        <dgm:presLayoutVars>
          <dgm:hierBranch val="init"/>
        </dgm:presLayoutVars>
      </dgm:prSet>
      <dgm:spPr/>
    </dgm:pt>
    <dgm:pt modelId="{DE635DE7-11F4-194F-ADE8-6A2A5C98CDB4}" type="pres">
      <dgm:prSet presAssocID="{9B13EDE5-A465-2041-B550-BE626394FF60}" presName="rootComposite" presStyleCnt="0"/>
      <dgm:spPr/>
    </dgm:pt>
    <dgm:pt modelId="{616C6A56-8A58-2541-920C-594CFFEF0419}" type="pres">
      <dgm:prSet presAssocID="{9B13EDE5-A465-2041-B550-BE626394FF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AC3201-8FC5-C047-846E-17D1AC88B79B}" type="pres">
      <dgm:prSet presAssocID="{9B13EDE5-A465-2041-B550-BE626394FF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BB9FA4FB-E907-8049-9D3A-A0EAC40668CF}" type="pres">
      <dgm:prSet presAssocID="{9B13EDE5-A465-2041-B550-BE626394FF60}" presName="hierChild4" presStyleCnt="0"/>
      <dgm:spPr/>
    </dgm:pt>
    <dgm:pt modelId="{4B2775A8-1137-3C45-BA25-508DB7AEC1FF}" type="pres">
      <dgm:prSet presAssocID="{9B13EDE5-A465-2041-B550-BE626394FF60}" presName="hierChild5" presStyleCnt="0"/>
      <dgm:spPr/>
    </dgm:pt>
    <dgm:pt modelId="{6758CC57-AABE-0345-9A94-D5C04510506F}" type="pres">
      <dgm:prSet presAssocID="{766291DD-04F4-3D49-9F01-5A0770F1667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457DB28-F17E-1C4D-81A9-19BD29EC4A3E}" type="pres">
      <dgm:prSet presAssocID="{920BC3D5-527F-2F46-A117-D7C03CA86ED6}" presName="hierRoot2" presStyleCnt="0">
        <dgm:presLayoutVars>
          <dgm:hierBranch val="init"/>
        </dgm:presLayoutVars>
      </dgm:prSet>
      <dgm:spPr/>
    </dgm:pt>
    <dgm:pt modelId="{4A2866BF-57DD-1B4C-BD67-099A0B5A7257}" type="pres">
      <dgm:prSet presAssocID="{920BC3D5-527F-2F46-A117-D7C03CA86ED6}" presName="rootComposite" presStyleCnt="0"/>
      <dgm:spPr/>
    </dgm:pt>
    <dgm:pt modelId="{F50C5D45-5141-F14D-8443-F1E2D5292884}" type="pres">
      <dgm:prSet presAssocID="{920BC3D5-527F-2F46-A117-D7C03CA86ED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7FD12-5EA4-BB4E-9130-8D2C4E08469E}" type="pres">
      <dgm:prSet presAssocID="{920BC3D5-527F-2F46-A117-D7C03CA86ED6}" presName="rootConnector" presStyleLbl="node2" presStyleIdx="1" presStyleCnt="3"/>
      <dgm:spPr/>
      <dgm:t>
        <a:bodyPr/>
        <a:lstStyle/>
        <a:p>
          <a:endParaRPr lang="en-US"/>
        </a:p>
      </dgm:t>
    </dgm:pt>
    <dgm:pt modelId="{CE1F49C3-8357-4442-AE84-A01B48F601BF}" type="pres">
      <dgm:prSet presAssocID="{920BC3D5-527F-2F46-A117-D7C03CA86ED6}" presName="hierChild4" presStyleCnt="0"/>
      <dgm:spPr/>
    </dgm:pt>
    <dgm:pt modelId="{3613AE09-9932-224D-A67A-9A7A3ABD184A}" type="pres">
      <dgm:prSet presAssocID="{920BC3D5-527F-2F46-A117-D7C03CA86ED6}" presName="hierChild5" presStyleCnt="0"/>
      <dgm:spPr/>
    </dgm:pt>
    <dgm:pt modelId="{9E962EAF-E414-9E45-A377-9A5D82C4F6DA}" type="pres">
      <dgm:prSet presAssocID="{83131117-3EBD-D54B-8C3A-3D118999A71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08E14F2-BA3F-044E-BF72-19AEBA1C1003}" type="pres">
      <dgm:prSet presAssocID="{CB9E99F3-8A2C-694F-A390-88EED4C2E66F}" presName="hierRoot2" presStyleCnt="0">
        <dgm:presLayoutVars>
          <dgm:hierBranch val="init"/>
        </dgm:presLayoutVars>
      </dgm:prSet>
      <dgm:spPr/>
    </dgm:pt>
    <dgm:pt modelId="{51DF6A2C-2664-0549-9915-577B60E93BFC}" type="pres">
      <dgm:prSet presAssocID="{CB9E99F3-8A2C-694F-A390-88EED4C2E66F}" presName="rootComposite" presStyleCnt="0"/>
      <dgm:spPr/>
    </dgm:pt>
    <dgm:pt modelId="{2DE9F780-7A64-7D40-8131-B125811D79B1}" type="pres">
      <dgm:prSet presAssocID="{CB9E99F3-8A2C-694F-A390-88EED4C2E6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1FF66-0B96-0545-AE76-C232E41B0FF6}" type="pres">
      <dgm:prSet presAssocID="{CB9E99F3-8A2C-694F-A390-88EED4C2E66F}" presName="rootConnector" presStyleLbl="node2" presStyleIdx="2" presStyleCnt="3"/>
      <dgm:spPr/>
      <dgm:t>
        <a:bodyPr/>
        <a:lstStyle/>
        <a:p>
          <a:endParaRPr lang="en-US"/>
        </a:p>
      </dgm:t>
    </dgm:pt>
    <dgm:pt modelId="{43386868-0A59-F44A-A436-EAFBF2B2374C}" type="pres">
      <dgm:prSet presAssocID="{CB9E99F3-8A2C-694F-A390-88EED4C2E66F}" presName="hierChild4" presStyleCnt="0"/>
      <dgm:spPr/>
    </dgm:pt>
    <dgm:pt modelId="{0165B5DC-6173-0A44-8077-38BA839C507E}" type="pres">
      <dgm:prSet presAssocID="{CB9E99F3-8A2C-694F-A390-88EED4C2E66F}" presName="hierChild5" presStyleCnt="0"/>
      <dgm:spPr/>
    </dgm:pt>
    <dgm:pt modelId="{F531C397-3941-F344-BE31-E75DD3705D10}" type="pres">
      <dgm:prSet presAssocID="{DB028710-8BC4-124C-AE9B-1E36BFB90481}" presName="hierChild3" presStyleCnt="0"/>
      <dgm:spPr/>
    </dgm:pt>
  </dgm:ptLst>
  <dgm:cxnLst>
    <dgm:cxn modelId="{24F43B63-E484-F14F-A92A-43C3DC634EDE}" type="presOf" srcId="{9B13EDE5-A465-2041-B550-BE626394FF60}" destId="{D2AC3201-8FC5-C047-846E-17D1AC88B79B}" srcOrd="1" destOrd="0" presId="urn:microsoft.com/office/officeart/2005/8/layout/orgChart1"/>
    <dgm:cxn modelId="{607AFBAF-DC01-284D-B0DE-A94719B135AF}" type="presOf" srcId="{CB9E99F3-8A2C-694F-A390-88EED4C2E66F}" destId="{2DE9F780-7A64-7D40-8131-B125811D79B1}" srcOrd="0" destOrd="0" presId="urn:microsoft.com/office/officeart/2005/8/layout/orgChart1"/>
    <dgm:cxn modelId="{DCC17D55-2986-4C4A-A2FA-807BB37F420A}" type="presOf" srcId="{766291DD-04F4-3D49-9F01-5A0770F1667D}" destId="{6758CC57-AABE-0345-9A94-D5C04510506F}" srcOrd="0" destOrd="0" presId="urn:microsoft.com/office/officeart/2005/8/layout/orgChart1"/>
    <dgm:cxn modelId="{71083541-C54C-7842-BE6D-0F1BD08F9CEF}" srcId="{26530EB1-2DE8-484A-80F6-9C8FD00E9294}" destId="{DB028710-8BC4-124C-AE9B-1E36BFB90481}" srcOrd="0" destOrd="0" parTransId="{DD6C0680-9468-5D43-9888-9436B930615C}" sibTransId="{5993A39A-1CDA-D141-9290-8F81F1F35DE4}"/>
    <dgm:cxn modelId="{327343C5-BBFF-544A-A17B-8AA88C20DC92}" type="presOf" srcId="{9B13EDE5-A465-2041-B550-BE626394FF60}" destId="{616C6A56-8A58-2541-920C-594CFFEF0419}" srcOrd="0" destOrd="0" presId="urn:microsoft.com/office/officeart/2005/8/layout/orgChart1"/>
    <dgm:cxn modelId="{F4BE3B08-916F-2E4B-92F9-2787A9BCB6F0}" srcId="{DB028710-8BC4-124C-AE9B-1E36BFB90481}" destId="{9B13EDE5-A465-2041-B550-BE626394FF60}" srcOrd="0" destOrd="0" parTransId="{22F749F9-9B05-D14B-85D1-560DF0856016}" sibTransId="{F0BFF409-0AA3-9440-BDC3-8A6EDA02D083}"/>
    <dgm:cxn modelId="{8A18ED09-5060-B54F-AE0A-37BC25D6E961}" type="presOf" srcId="{22F749F9-9B05-D14B-85D1-560DF0856016}" destId="{B535C6A3-ECF9-594D-A321-3404B275F771}" srcOrd="0" destOrd="0" presId="urn:microsoft.com/office/officeart/2005/8/layout/orgChart1"/>
    <dgm:cxn modelId="{B210CDC3-F719-D148-B860-4F507046567B}" type="presOf" srcId="{DB028710-8BC4-124C-AE9B-1E36BFB90481}" destId="{88365AC8-6836-5A4E-8E43-D22577BC8030}" srcOrd="1" destOrd="0" presId="urn:microsoft.com/office/officeart/2005/8/layout/orgChart1"/>
    <dgm:cxn modelId="{C5B064A1-1C28-0D4B-BE88-3B6B7493115E}" srcId="{DB028710-8BC4-124C-AE9B-1E36BFB90481}" destId="{CB9E99F3-8A2C-694F-A390-88EED4C2E66F}" srcOrd="2" destOrd="0" parTransId="{83131117-3EBD-D54B-8C3A-3D118999A719}" sibTransId="{89D5DD0D-9DAF-6C43-911A-7592B4248324}"/>
    <dgm:cxn modelId="{6976A741-80D6-924D-A841-843F3977F264}" type="presOf" srcId="{920BC3D5-527F-2F46-A117-D7C03CA86ED6}" destId="{F50C5D45-5141-F14D-8443-F1E2D5292884}" srcOrd="0" destOrd="0" presId="urn:microsoft.com/office/officeart/2005/8/layout/orgChart1"/>
    <dgm:cxn modelId="{36BA1699-6DD5-6C44-A1A5-3EDC54394370}" type="presOf" srcId="{DB028710-8BC4-124C-AE9B-1E36BFB90481}" destId="{A609A712-EEC4-8840-AC1A-50B9006C6A9D}" srcOrd="0" destOrd="0" presId="urn:microsoft.com/office/officeart/2005/8/layout/orgChart1"/>
    <dgm:cxn modelId="{A76276F1-0976-C243-86D7-3630EE36632F}" type="presOf" srcId="{83131117-3EBD-D54B-8C3A-3D118999A719}" destId="{9E962EAF-E414-9E45-A377-9A5D82C4F6DA}" srcOrd="0" destOrd="0" presId="urn:microsoft.com/office/officeart/2005/8/layout/orgChart1"/>
    <dgm:cxn modelId="{58671F5C-8039-D047-AF9B-D75B52458F4F}" type="presOf" srcId="{920BC3D5-527F-2F46-A117-D7C03CA86ED6}" destId="{EC07FD12-5EA4-BB4E-9130-8D2C4E08469E}" srcOrd="1" destOrd="0" presId="urn:microsoft.com/office/officeart/2005/8/layout/orgChart1"/>
    <dgm:cxn modelId="{7E673848-F65B-B446-A068-622E3CD45BFD}" srcId="{DB028710-8BC4-124C-AE9B-1E36BFB90481}" destId="{920BC3D5-527F-2F46-A117-D7C03CA86ED6}" srcOrd="1" destOrd="0" parTransId="{766291DD-04F4-3D49-9F01-5A0770F1667D}" sibTransId="{A00EB972-F1AB-0549-AAC1-791A18FD81C3}"/>
    <dgm:cxn modelId="{A44D5894-D881-8342-A82E-5F3436D6B131}" type="presOf" srcId="{26530EB1-2DE8-484A-80F6-9C8FD00E9294}" destId="{0FC434D7-D6AC-DF48-8AF9-BA008D113214}" srcOrd="0" destOrd="0" presId="urn:microsoft.com/office/officeart/2005/8/layout/orgChart1"/>
    <dgm:cxn modelId="{983B265C-2FC1-874D-A785-B5CF42A6F971}" type="presOf" srcId="{CB9E99F3-8A2C-694F-A390-88EED4C2E66F}" destId="{E3E1FF66-0B96-0545-AE76-C232E41B0FF6}" srcOrd="1" destOrd="0" presId="urn:microsoft.com/office/officeart/2005/8/layout/orgChart1"/>
    <dgm:cxn modelId="{4CDE1F40-44BC-1F4F-9F06-6E37C889FDB5}" type="presParOf" srcId="{0FC434D7-D6AC-DF48-8AF9-BA008D113214}" destId="{25D4F9A2-1EA1-0F4F-83FC-950D1869414E}" srcOrd="0" destOrd="0" presId="urn:microsoft.com/office/officeart/2005/8/layout/orgChart1"/>
    <dgm:cxn modelId="{6A040853-30C6-444C-B5A6-0CD3728A74A8}" type="presParOf" srcId="{25D4F9A2-1EA1-0F4F-83FC-950D1869414E}" destId="{B683C33B-2E0F-5149-8DCB-02CA50E5C30E}" srcOrd="0" destOrd="0" presId="urn:microsoft.com/office/officeart/2005/8/layout/orgChart1"/>
    <dgm:cxn modelId="{535ECD7E-40EB-9E4B-9779-5F4EC4F9E2FF}" type="presParOf" srcId="{B683C33B-2E0F-5149-8DCB-02CA50E5C30E}" destId="{A609A712-EEC4-8840-AC1A-50B9006C6A9D}" srcOrd="0" destOrd="0" presId="urn:microsoft.com/office/officeart/2005/8/layout/orgChart1"/>
    <dgm:cxn modelId="{31B25FAC-A63D-4645-8236-3C3D7B5DB82D}" type="presParOf" srcId="{B683C33B-2E0F-5149-8DCB-02CA50E5C30E}" destId="{88365AC8-6836-5A4E-8E43-D22577BC8030}" srcOrd="1" destOrd="0" presId="urn:microsoft.com/office/officeart/2005/8/layout/orgChart1"/>
    <dgm:cxn modelId="{B5F12B09-3E67-7B43-A1BA-F35BD907395F}" type="presParOf" srcId="{25D4F9A2-1EA1-0F4F-83FC-950D1869414E}" destId="{57605B37-50DB-6D46-83B3-DF8F8E2DE500}" srcOrd="1" destOrd="0" presId="urn:microsoft.com/office/officeart/2005/8/layout/orgChart1"/>
    <dgm:cxn modelId="{0FCB7858-E807-FD4D-BBE1-DCDC9FFAF9F5}" type="presParOf" srcId="{57605B37-50DB-6D46-83B3-DF8F8E2DE500}" destId="{B535C6A3-ECF9-594D-A321-3404B275F771}" srcOrd="0" destOrd="0" presId="urn:microsoft.com/office/officeart/2005/8/layout/orgChart1"/>
    <dgm:cxn modelId="{47F0FBF4-9C38-3D42-8FD4-EAF1E9C43A50}" type="presParOf" srcId="{57605B37-50DB-6D46-83B3-DF8F8E2DE500}" destId="{2BB2BF3D-5791-344A-930E-6330146259D9}" srcOrd="1" destOrd="0" presId="urn:microsoft.com/office/officeart/2005/8/layout/orgChart1"/>
    <dgm:cxn modelId="{6F6BF376-850A-8B4C-8AA8-51780E3E24F7}" type="presParOf" srcId="{2BB2BF3D-5791-344A-930E-6330146259D9}" destId="{DE635DE7-11F4-194F-ADE8-6A2A5C98CDB4}" srcOrd="0" destOrd="0" presId="urn:microsoft.com/office/officeart/2005/8/layout/orgChart1"/>
    <dgm:cxn modelId="{C58E85B8-C051-FB4F-AB74-F64E1252EBF8}" type="presParOf" srcId="{DE635DE7-11F4-194F-ADE8-6A2A5C98CDB4}" destId="{616C6A56-8A58-2541-920C-594CFFEF0419}" srcOrd="0" destOrd="0" presId="urn:microsoft.com/office/officeart/2005/8/layout/orgChart1"/>
    <dgm:cxn modelId="{56A5EFB1-23C7-B745-BBB3-F86FE0E77752}" type="presParOf" srcId="{DE635DE7-11F4-194F-ADE8-6A2A5C98CDB4}" destId="{D2AC3201-8FC5-C047-846E-17D1AC88B79B}" srcOrd="1" destOrd="0" presId="urn:microsoft.com/office/officeart/2005/8/layout/orgChart1"/>
    <dgm:cxn modelId="{ECE40A0A-645F-A645-BB21-94EBDDB1E61D}" type="presParOf" srcId="{2BB2BF3D-5791-344A-930E-6330146259D9}" destId="{BB9FA4FB-E907-8049-9D3A-A0EAC40668CF}" srcOrd="1" destOrd="0" presId="urn:microsoft.com/office/officeart/2005/8/layout/orgChart1"/>
    <dgm:cxn modelId="{667432AB-CFBD-BC4E-B161-7639B5E00CA4}" type="presParOf" srcId="{2BB2BF3D-5791-344A-930E-6330146259D9}" destId="{4B2775A8-1137-3C45-BA25-508DB7AEC1FF}" srcOrd="2" destOrd="0" presId="urn:microsoft.com/office/officeart/2005/8/layout/orgChart1"/>
    <dgm:cxn modelId="{65B36DE3-031C-2847-B5D5-6D0E934603D9}" type="presParOf" srcId="{57605B37-50DB-6D46-83B3-DF8F8E2DE500}" destId="{6758CC57-AABE-0345-9A94-D5C04510506F}" srcOrd="2" destOrd="0" presId="urn:microsoft.com/office/officeart/2005/8/layout/orgChart1"/>
    <dgm:cxn modelId="{51894164-00C0-7345-BA66-1795E9A29AB1}" type="presParOf" srcId="{57605B37-50DB-6D46-83B3-DF8F8E2DE500}" destId="{3457DB28-F17E-1C4D-81A9-19BD29EC4A3E}" srcOrd="3" destOrd="0" presId="urn:microsoft.com/office/officeart/2005/8/layout/orgChart1"/>
    <dgm:cxn modelId="{1D198D97-AE54-0242-A059-3D55114F810D}" type="presParOf" srcId="{3457DB28-F17E-1C4D-81A9-19BD29EC4A3E}" destId="{4A2866BF-57DD-1B4C-BD67-099A0B5A7257}" srcOrd="0" destOrd="0" presId="urn:microsoft.com/office/officeart/2005/8/layout/orgChart1"/>
    <dgm:cxn modelId="{A60ED5CF-7472-E04C-8C62-75AC35D098E7}" type="presParOf" srcId="{4A2866BF-57DD-1B4C-BD67-099A0B5A7257}" destId="{F50C5D45-5141-F14D-8443-F1E2D5292884}" srcOrd="0" destOrd="0" presId="urn:microsoft.com/office/officeart/2005/8/layout/orgChart1"/>
    <dgm:cxn modelId="{10ED0FAA-A367-8D44-ABDD-AAC6C7D7EEF7}" type="presParOf" srcId="{4A2866BF-57DD-1B4C-BD67-099A0B5A7257}" destId="{EC07FD12-5EA4-BB4E-9130-8D2C4E08469E}" srcOrd="1" destOrd="0" presId="urn:microsoft.com/office/officeart/2005/8/layout/orgChart1"/>
    <dgm:cxn modelId="{FAA4CF03-FFC6-534F-9914-56CA12C0FAEC}" type="presParOf" srcId="{3457DB28-F17E-1C4D-81A9-19BD29EC4A3E}" destId="{CE1F49C3-8357-4442-AE84-A01B48F601BF}" srcOrd="1" destOrd="0" presId="urn:microsoft.com/office/officeart/2005/8/layout/orgChart1"/>
    <dgm:cxn modelId="{0CD9C2B9-4D7E-874C-803C-790E508AB70C}" type="presParOf" srcId="{3457DB28-F17E-1C4D-81A9-19BD29EC4A3E}" destId="{3613AE09-9932-224D-A67A-9A7A3ABD184A}" srcOrd="2" destOrd="0" presId="urn:microsoft.com/office/officeart/2005/8/layout/orgChart1"/>
    <dgm:cxn modelId="{30DBEDAA-FEEE-2B47-B74C-5339D050C9C4}" type="presParOf" srcId="{57605B37-50DB-6D46-83B3-DF8F8E2DE500}" destId="{9E962EAF-E414-9E45-A377-9A5D82C4F6DA}" srcOrd="4" destOrd="0" presId="urn:microsoft.com/office/officeart/2005/8/layout/orgChart1"/>
    <dgm:cxn modelId="{1DCB44A2-1C8D-D941-91D1-B2CAE43F1407}" type="presParOf" srcId="{57605B37-50DB-6D46-83B3-DF8F8E2DE500}" destId="{808E14F2-BA3F-044E-BF72-19AEBA1C1003}" srcOrd="5" destOrd="0" presId="urn:microsoft.com/office/officeart/2005/8/layout/orgChart1"/>
    <dgm:cxn modelId="{657584A6-2B91-DA41-85C4-F6037AD8C42E}" type="presParOf" srcId="{808E14F2-BA3F-044E-BF72-19AEBA1C1003}" destId="{51DF6A2C-2664-0549-9915-577B60E93BFC}" srcOrd="0" destOrd="0" presId="urn:microsoft.com/office/officeart/2005/8/layout/orgChart1"/>
    <dgm:cxn modelId="{AFDD4F74-FAA6-A442-9A5C-8E14D46CB9BA}" type="presParOf" srcId="{51DF6A2C-2664-0549-9915-577B60E93BFC}" destId="{2DE9F780-7A64-7D40-8131-B125811D79B1}" srcOrd="0" destOrd="0" presId="urn:microsoft.com/office/officeart/2005/8/layout/orgChart1"/>
    <dgm:cxn modelId="{589D874F-6EBA-A14C-934E-B77E5A2B81F3}" type="presParOf" srcId="{51DF6A2C-2664-0549-9915-577B60E93BFC}" destId="{E3E1FF66-0B96-0545-AE76-C232E41B0FF6}" srcOrd="1" destOrd="0" presId="urn:microsoft.com/office/officeart/2005/8/layout/orgChart1"/>
    <dgm:cxn modelId="{B025BCC3-237E-054B-8854-AD09BC80CB6F}" type="presParOf" srcId="{808E14F2-BA3F-044E-BF72-19AEBA1C1003}" destId="{43386868-0A59-F44A-A436-EAFBF2B2374C}" srcOrd="1" destOrd="0" presId="urn:microsoft.com/office/officeart/2005/8/layout/orgChart1"/>
    <dgm:cxn modelId="{9EE5A630-3540-ED48-85B8-C2F59D437284}" type="presParOf" srcId="{808E14F2-BA3F-044E-BF72-19AEBA1C1003}" destId="{0165B5DC-6173-0A44-8077-38BA839C507E}" srcOrd="2" destOrd="0" presId="urn:microsoft.com/office/officeart/2005/8/layout/orgChart1"/>
    <dgm:cxn modelId="{F0A98315-C4E5-F442-91B1-A1770E49A6F2}" type="presParOf" srcId="{25D4F9A2-1EA1-0F4F-83FC-950D1869414E}" destId="{F531C397-3941-F344-BE31-E75DD3705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5743A-D85E-FF45-A194-C9F6E6E5B556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90E4E-3BAB-6E47-A917-B56079DE7697}">
      <dgm:prSet phldrT="[Text]" custT="1"/>
      <dgm:spPr/>
      <dgm:t>
        <a:bodyPr/>
        <a:lstStyle/>
        <a:p>
          <a:r>
            <a:rPr lang="en-US" sz="1400" dirty="0" smtClean="0"/>
            <a:t>Coda</a:t>
          </a:r>
        </a:p>
        <a:p>
          <a:r>
            <a:rPr lang="en-US" sz="1400" dirty="0" smtClean="0"/>
            <a:t>CCCC</a:t>
          </a:r>
          <a:endParaRPr lang="en-US" sz="1400" dirty="0"/>
        </a:p>
      </dgm:t>
    </dgm:pt>
    <dgm:pt modelId="{8AB82FEE-038E-2740-901C-D629BC564EB0}" type="parTrans" cxnId="{100CCBAE-7F14-1148-8FC7-9C471D30B96D}">
      <dgm:prSet/>
      <dgm:spPr/>
      <dgm:t>
        <a:bodyPr/>
        <a:lstStyle/>
        <a:p>
          <a:endParaRPr lang="en-US" sz="2000"/>
        </a:p>
      </dgm:t>
    </dgm:pt>
    <dgm:pt modelId="{BCA7F3D9-3F0D-2941-829E-F3B7DC38234D}" type="sibTrans" cxnId="{100CCBAE-7F14-1148-8FC7-9C471D30B96D}">
      <dgm:prSet/>
      <dgm:spPr/>
      <dgm:t>
        <a:bodyPr/>
        <a:lstStyle/>
        <a:p>
          <a:endParaRPr lang="en-US" sz="2000"/>
        </a:p>
      </dgm:t>
    </dgm:pt>
    <dgm:pt modelId="{77A4E7ED-B6A5-9142-8205-62EB94678845}">
      <dgm:prSet phldrT="[Text]" custT="1"/>
      <dgm:spPr/>
      <dgm:t>
        <a:bodyPr/>
        <a:lstStyle/>
        <a:p>
          <a:r>
            <a:rPr lang="en-US" sz="1400" dirty="0" smtClean="0"/>
            <a:t>C1Pre-final</a:t>
          </a:r>
          <a:endParaRPr lang="en-US" sz="1400" dirty="0"/>
        </a:p>
      </dgm:t>
    </dgm:pt>
    <dgm:pt modelId="{1EBE9D46-EE1B-2642-B446-AF1321254BFF}" type="parTrans" cxnId="{E22AFD6E-487D-B44D-B78B-76F160261CB9}">
      <dgm:prSet/>
      <dgm:spPr/>
      <dgm:t>
        <a:bodyPr/>
        <a:lstStyle/>
        <a:p>
          <a:endParaRPr lang="en-US" sz="2000"/>
        </a:p>
      </dgm:t>
    </dgm:pt>
    <dgm:pt modelId="{B8B0FD7E-DCCD-894C-9E8F-54C479C6AF50}" type="sibTrans" cxnId="{E22AFD6E-487D-B44D-B78B-76F160261CB9}">
      <dgm:prSet/>
      <dgm:spPr/>
      <dgm:t>
        <a:bodyPr/>
        <a:lstStyle/>
        <a:p>
          <a:endParaRPr lang="en-US" sz="2000"/>
        </a:p>
      </dgm:t>
    </dgm:pt>
    <dgm:pt modelId="{59FBC3C3-111A-F342-9024-F13D5C3ABE54}">
      <dgm:prSet phldrT="[Text]" custT="1"/>
      <dgm:spPr/>
      <dgm:t>
        <a:bodyPr/>
        <a:lstStyle/>
        <a:p>
          <a:r>
            <a:rPr lang="en-US" sz="1400" dirty="0" smtClean="0"/>
            <a:t>C3 Post-final 1</a:t>
          </a:r>
          <a:endParaRPr lang="en-US" sz="1400" dirty="0"/>
        </a:p>
      </dgm:t>
    </dgm:pt>
    <dgm:pt modelId="{E129E532-E507-E44C-BE5F-81D1BFFF4268}" type="parTrans" cxnId="{D20400B7-E8FF-A340-9C50-CB5056E9514C}">
      <dgm:prSet/>
      <dgm:spPr/>
      <dgm:t>
        <a:bodyPr/>
        <a:lstStyle/>
        <a:p>
          <a:endParaRPr lang="en-US" sz="2000"/>
        </a:p>
      </dgm:t>
    </dgm:pt>
    <dgm:pt modelId="{410AD999-28D6-C341-9EC9-CB51EE157FB9}" type="sibTrans" cxnId="{D20400B7-E8FF-A340-9C50-CB5056E9514C}">
      <dgm:prSet/>
      <dgm:spPr/>
      <dgm:t>
        <a:bodyPr/>
        <a:lstStyle/>
        <a:p>
          <a:endParaRPr lang="en-US" sz="2000"/>
        </a:p>
      </dgm:t>
    </dgm:pt>
    <dgm:pt modelId="{2222A408-61B0-E643-9E10-5F7C71C9A49E}">
      <dgm:prSet phldrT="[Text]" custT="1"/>
      <dgm:spPr/>
      <dgm:t>
        <a:bodyPr/>
        <a:lstStyle/>
        <a:p>
          <a:r>
            <a:rPr lang="en-US" sz="1400" dirty="0" smtClean="0"/>
            <a:t>C4 Post-final 2</a:t>
          </a:r>
          <a:endParaRPr lang="en-US" sz="1400" dirty="0"/>
        </a:p>
      </dgm:t>
    </dgm:pt>
    <dgm:pt modelId="{5A541CB4-4AEF-C345-B15C-0786B903C588}" type="parTrans" cxnId="{E3DD8E27-804E-DE42-99E6-5FCDE20360A1}">
      <dgm:prSet/>
      <dgm:spPr/>
      <dgm:t>
        <a:bodyPr/>
        <a:lstStyle/>
        <a:p>
          <a:endParaRPr lang="en-US" sz="2000"/>
        </a:p>
      </dgm:t>
    </dgm:pt>
    <dgm:pt modelId="{DAC6B839-43A6-2145-9153-32AE614AA562}" type="sibTrans" cxnId="{E3DD8E27-804E-DE42-99E6-5FCDE20360A1}">
      <dgm:prSet/>
      <dgm:spPr/>
      <dgm:t>
        <a:bodyPr/>
        <a:lstStyle/>
        <a:p>
          <a:endParaRPr lang="en-US" sz="2000"/>
        </a:p>
      </dgm:t>
    </dgm:pt>
    <dgm:pt modelId="{4D4C0A58-8E87-BB4F-9092-DC4A6D30A7F9}">
      <dgm:prSet phldrT="[Text]" custT="1"/>
      <dgm:spPr/>
      <dgm:t>
        <a:bodyPr/>
        <a:lstStyle/>
        <a:p>
          <a:r>
            <a:rPr lang="en-US" sz="1400" dirty="0" smtClean="0"/>
            <a:t>C2Final</a:t>
          </a:r>
          <a:endParaRPr lang="en-US" sz="1400" dirty="0"/>
        </a:p>
      </dgm:t>
    </dgm:pt>
    <dgm:pt modelId="{0ED1E365-2A21-D649-B190-3C078C6AC7FE}" type="parTrans" cxnId="{0F38AD82-7B87-E14D-A97E-B25A7D493554}">
      <dgm:prSet/>
      <dgm:spPr/>
      <dgm:t>
        <a:bodyPr/>
        <a:lstStyle/>
        <a:p>
          <a:endParaRPr lang="en-US" sz="2000"/>
        </a:p>
      </dgm:t>
    </dgm:pt>
    <dgm:pt modelId="{D26E9906-9828-3842-B8ED-3FADD24DFD72}" type="sibTrans" cxnId="{0F38AD82-7B87-E14D-A97E-B25A7D493554}">
      <dgm:prSet/>
      <dgm:spPr/>
      <dgm:t>
        <a:bodyPr/>
        <a:lstStyle/>
        <a:p>
          <a:endParaRPr lang="en-US" sz="2000"/>
        </a:p>
      </dgm:t>
    </dgm:pt>
    <dgm:pt modelId="{371E4A3F-31BE-A249-A082-2128FDB2851E}" type="pres">
      <dgm:prSet presAssocID="{4D65743A-D85E-FF45-A194-C9F6E6E5B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E05864-BA23-BC43-BF08-5A6227323CFA}" type="pres">
      <dgm:prSet presAssocID="{60F90E4E-3BAB-6E47-A917-B56079DE7697}" presName="hierRoot1" presStyleCnt="0">
        <dgm:presLayoutVars>
          <dgm:hierBranch val="init"/>
        </dgm:presLayoutVars>
      </dgm:prSet>
      <dgm:spPr/>
    </dgm:pt>
    <dgm:pt modelId="{7598E49D-608B-CA4A-8166-A3E51925DB28}" type="pres">
      <dgm:prSet presAssocID="{60F90E4E-3BAB-6E47-A917-B56079DE7697}" presName="rootComposite1" presStyleCnt="0"/>
      <dgm:spPr/>
    </dgm:pt>
    <dgm:pt modelId="{CDE7276B-21AD-3045-A5E1-6F39F12F7F08}" type="pres">
      <dgm:prSet presAssocID="{60F90E4E-3BAB-6E47-A917-B56079DE769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ECDF3-16C1-5441-B25D-3CE8BE4BFBDD}" type="pres">
      <dgm:prSet presAssocID="{60F90E4E-3BAB-6E47-A917-B56079DE7697}" presName="rootConnector1" presStyleLbl="node1" presStyleIdx="0" presStyleCnt="0"/>
      <dgm:spPr/>
    </dgm:pt>
    <dgm:pt modelId="{2B06478B-DEA9-E54B-BA39-0AC7675999DF}" type="pres">
      <dgm:prSet presAssocID="{60F90E4E-3BAB-6E47-A917-B56079DE7697}" presName="hierChild2" presStyleCnt="0"/>
      <dgm:spPr/>
    </dgm:pt>
    <dgm:pt modelId="{57593592-8AA9-AB4C-B603-49668DB55ACA}" type="pres">
      <dgm:prSet presAssocID="{1EBE9D46-EE1B-2642-B446-AF1321254BFF}" presName="Name37" presStyleLbl="parChTrans1D2" presStyleIdx="0" presStyleCnt="4"/>
      <dgm:spPr/>
    </dgm:pt>
    <dgm:pt modelId="{32BF2F22-6966-3741-934F-E92B9274FBAD}" type="pres">
      <dgm:prSet presAssocID="{77A4E7ED-B6A5-9142-8205-62EB94678845}" presName="hierRoot2" presStyleCnt="0">
        <dgm:presLayoutVars>
          <dgm:hierBranch val="init"/>
        </dgm:presLayoutVars>
      </dgm:prSet>
      <dgm:spPr/>
    </dgm:pt>
    <dgm:pt modelId="{0C19111C-84C3-D042-9096-55C518A7FBF1}" type="pres">
      <dgm:prSet presAssocID="{77A4E7ED-B6A5-9142-8205-62EB94678845}" presName="rootComposite" presStyleCnt="0"/>
      <dgm:spPr/>
    </dgm:pt>
    <dgm:pt modelId="{1D91D3C6-4588-AE49-98EF-DE4778515F94}" type="pres">
      <dgm:prSet presAssocID="{77A4E7ED-B6A5-9142-8205-62EB94678845}" presName="rootText" presStyleLbl="node2" presStyleIdx="0" presStyleCnt="4" custScaleX="161486">
        <dgm:presLayoutVars>
          <dgm:chPref val="3"/>
        </dgm:presLayoutVars>
      </dgm:prSet>
      <dgm:spPr/>
    </dgm:pt>
    <dgm:pt modelId="{243614F6-0DAB-1A42-B905-A2375183B69C}" type="pres">
      <dgm:prSet presAssocID="{77A4E7ED-B6A5-9142-8205-62EB94678845}" presName="rootConnector" presStyleLbl="node2" presStyleIdx="0" presStyleCnt="4"/>
      <dgm:spPr/>
    </dgm:pt>
    <dgm:pt modelId="{774C9BC1-8C48-864C-B07F-AA9919D066A2}" type="pres">
      <dgm:prSet presAssocID="{77A4E7ED-B6A5-9142-8205-62EB94678845}" presName="hierChild4" presStyleCnt="0"/>
      <dgm:spPr/>
    </dgm:pt>
    <dgm:pt modelId="{3D6E5171-112A-8141-BB00-08B09ECD177E}" type="pres">
      <dgm:prSet presAssocID="{77A4E7ED-B6A5-9142-8205-62EB94678845}" presName="hierChild5" presStyleCnt="0"/>
      <dgm:spPr/>
    </dgm:pt>
    <dgm:pt modelId="{DD131AB4-9B99-0341-94BD-7657A4488826}" type="pres">
      <dgm:prSet presAssocID="{0ED1E365-2A21-D649-B190-3C078C6AC7FE}" presName="Name37" presStyleLbl="parChTrans1D2" presStyleIdx="1" presStyleCnt="4"/>
      <dgm:spPr/>
    </dgm:pt>
    <dgm:pt modelId="{A369464E-0768-2E45-876D-CA5A6602C32C}" type="pres">
      <dgm:prSet presAssocID="{4D4C0A58-8E87-BB4F-9092-DC4A6D30A7F9}" presName="hierRoot2" presStyleCnt="0">
        <dgm:presLayoutVars>
          <dgm:hierBranch val="init"/>
        </dgm:presLayoutVars>
      </dgm:prSet>
      <dgm:spPr/>
    </dgm:pt>
    <dgm:pt modelId="{AE328126-6B87-A94F-B5D8-9684E5216D8B}" type="pres">
      <dgm:prSet presAssocID="{4D4C0A58-8E87-BB4F-9092-DC4A6D30A7F9}" presName="rootComposite" presStyleCnt="0"/>
      <dgm:spPr/>
    </dgm:pt>
    <dgm:pt modelId="{23338CF7-68D2-934D-8013-15F77D27AC4C}" type="pres">
      <dgm:prSet presAssocID="{4D4C0A58-8E87-BB4F-9092-DC4A6D30A7F9}" presName="rootText" presStyleLbl="node2" presStyleIdx="1" presStyleCnt="4">
        <dgm:presLayoutVars>
          <dgm:chPref val="3"/>
        </dgm:presLayoutVars>
      </dgm:prSet>
      <dgm:spPr/>
    </dgm:pt>
    <dgm:pt modelId="{8DDDFE89-8EDA-9B49-AEC8-566534519492}" type="pres">
      <dgm:prSet presAssocID="{4D4C0A58-8E87-BB4F-9092-DC4A6D30A7F9}" presName="rootConnector" presStyleLbl="node2" presStyleIdx="1" presStyleCnt="4"/>
      <dgm:spPr/>
    </dgm:pt>
    <dgm:pt modelId="{26AD34DD-3072-CD4C-B12C-F326E6125E66}" type="pres">
      <dgm:prSet presAssocID="{4D4C0A58-8E87-BB4F-9092-DC4A6D30A7F9}" presName="hierChild4" presStyleCnt="0"/>
      <dgm:spPr/>
    </dgm:pt>
    <dgm:pt modelId="{28476F1B-2897-F545-916F-C8D8F485D345}" type="pres">
      <dgm:prSet presAssocID="{4D4C0A58-8E87-BB4F-9092-DC4A6D30A7F9}" presName="hierChild5" presStyleCnt="0"/>
      <dgm:spPr/>
    </dgm:pt>
    <dgm:pt modelId="{11F36371-470B-2649-B163-D810A8D4F97D}" type="pres">
      <dgm:prSet presAssocID="{E129E532-E507-E44C-BE5F-81D1BFFF4268}" presName="Name37" presStyleLbl="parChTrans1D2" presStyleIdx="2" presStyleCnt="4"/>
      <dgm:spPr/>
    </dgm:pt>
    <dgm:pt modelId="{7A894FD1-6FAA-B247-AC1F-8A4F3A224176}" type="pres">
      <dgm:prSet presAssocID="{59FBC3C3-111A-F342-9024-F13D5C3ABE54}" presName="hierRoot2" presStyleCnt="0">
        <dgm:presLayoutVars>
          <dgm:hierBranch val="init"/>
        </dgm:presLayoutVars>
      </dgm:prSet>
      <dgm:spPr/>
    </dgm:pt>
    <dgm:pt modelId="{899FB488-82D7-7B42-9405-20DD5C66B2B4}" type="pres">
      <dgm:prSet presAssocID="{59FBC3C3-111A-F342-9024-F13D5C3ABE54}" presName="rootComposite" presStyleCnt="0"/>
      <dgm:spPr/>
    </dgm:pt>
    <dgm:pt modelId="{B584C74D-44AB-4C47-82A4-D93296F8A5D7}" type="pres">
      <dgm:prSet presAssocID="{59FBC3C3-111A-F342-9024-F13D5C3ABE54}" presName="rootText" presStyleLbl="node2" presStyleIdx="2" presStyleCnt="4" custScaleX="141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0C303D-1C55-7740-8998-12238C4FE52D}" type="pres">
      <dgm:prSet presAssocID="{59FBC3C3-111A-F342-9024-F13D5C3ABE54}" presName="rootConnector" presStyleLbl="node2" presStyleIdx="2" presStyleCnt="4"/>
      <dgm:spPr/>
    </dgm:pt>
    <dgm:pt modelId="{6F3CEB9F-B2F5-5F40-8F88-51A79AA2E694}" type="pres">
      <dgm:prSet presAssocID="{59FBC3C3-111A-F342-9024-F13D5C3ABE54}" presName="hierChild4" presStyleCnt="0"/>
      <dgm:spPr/>
    </dgm:pt>
    <dgm:pt modelId="{B026B525-84EE-3B40-B448-5FBFB0A039C3}" type="pres">
      <dgm:prSet presAssocID="{59FBC3C3-111A-F342-9024-F13D5C3ABE54}" presName="hierChild5" presStyleCnt="0"/>
      <dgm:spPr/>
    </dgm:pt>
    <dgm:pt modelId="{1379004A-0B54-EE47-B1A5-470F365956E4}" type="pres">
      <dgm:prSet presAssocID="{5A541CB4-4AEF-C345-B15C-0786B903C588}" presName="Name37" presStyleLbl="parChTrans1D2" presStyleIdx="3" presStyleCnt="4"/>
      <dgm:spPr/>
    </dgm:pt>
    <dgm:pt modelId="{450605BD-9210-C646-81C9-EFF02AEFD7FD}" type="pres">
      <dgm:prSet presAssocID="{2222A408-61B0-E643-9E10-5F7C71C9A49E}" presName="hierRoot2" presStyleCnt="0">
        <dgm:presLayoutVars>
          <dgm:hierBranch val="init"/>
        </dgm:presLayoutVars>
      </dgm:prSet>
      <dgm:spPr/>
    </dgm:pt>
    <dgm:pt modelId="{20ACEE52-476F-D34D-9740-2E33D7739F26}" type="pres">
      <dgm:prSet presAssocID="{2222A408-61B0-E643-9E10-5F7C71C9A49E}" presName="rootComposite" presStyleCnt="0"/>
      <dgm:spPr/>
    </dgm:pt>
    <dgm:pt modelId="{7419CDA9-C5F6-D147-AC7D-34D558D21302}" type="pres">
      <dgm:prSet presAssocID="{2222A408-61B0-E643-9E10-5F7C71C9A49E}" presName="rootText" presStyleLbl="node2" presStyleIdx="3" presStyleCnt="4" custScaleX="150300">
        <dgm:presLayoutVars>
          <dgm:chPref val="3"/>
        </dgm:presLayoutVars>
      </dgm:prSet>
      <dgm:spPr/>
    </dgm:pt>
    <dgm:pt modelId="{2784EDAE-33AF-FF4C-B7E5-D2AB8D43185A}" type="pres">
      <dgm:prSet presAssocID="{2222A408-61B0-E643-9E10-5F7C71C9A49E}" presName="rootConnector" presStyleLbl="node2" presStyleIdx="3" presStyleCnt="4"/>
      <dgm:spPr/>
    </dgm:pt>
    <dgm:pt modelId="{D6EAA3DD-AD75-2649-9E28-83CE0660558C}" type="pres">
      <dgm:prSet presAssocID="{2222A408-61B0-E643-9E10-5F7C71C9A49E}" presName="hierChild4" presStyleCnt="0"/>
      <dgm:spPr/>
    </dgm:pt>
    <dgm:pt modelId="{4E577C66-FE13-1546-9E1F-14D57DFD99F2}" type="pres">
      <dgm:prSet presAssocID="{2222A408-61B0-E643-9E10-5F7C71C9A49E}" presName="hierChild5" presStyleCnt="0"/>
      <dgm:spPr/>
    </dgm:pt>
    <dgm:pt modelId="{B7CD618A-FD01-984F-A175-35D8B8059BA1}" type="pres">
      <dgm:prSet presAssocID="{60F90E4E-3BAB-6E47-A917-B56079DE7697}" presName="hierChild3" presStyleCnt="0"/>
      <dgm:spPr/>
    </dgm:pt>
  </dgm:ptLst>
  <dgm:cxnLst>
    <dgm:cxn modelId="{3464C738-D3E3-4A49-8012-E39FFE83C472}" type="presOf" srcId="{0ED1E365-2A21-D649-B190-3C078C6AC7FE}" destId="{DD131AB4-9B99-0341-94BD-7657A4488826}" srcOrd="0" destOrd="0" presId="urn:microsoft.com/office/officeart/2005/8/layout/orgChart1"/>
    <dgm:cxn modelId="{727F93F9-6F40-6E4F-AEA9-54FAE3D2B36A}" type="presOf" srcId="{E129E532-E507-E44C-BE5F-81D1BFFF4268}" destId="{11F36371-470B-2649-B163-D810A8D4F97D}" srcOrd="0" destOrd="0" presId="urn:microsoft.com/office/officeart/2005/8/layout/orgChart1"/>
    <dgm:cxn modelId="{DE308933-53FE-0C49-B97C-1423D51C9651}" type="presOf" srcId="{4D65743A-D85E-FF45-A194-C9F6E6E5B556}" destId="{371E4A3F-31BE-A249-A082-2128FDB2851E}" srcOrd="0" destOrd="0" presId="urn:microsoft.com/office/officeart/2005/8/layout/orgChart1"/>
    <dgm:cxn modelId="{377E3345-8228-D345-91D7-422289CE4A19}" type="presOf" srcId="{1EBE9D46-EE1B-2642-B446-AF1321254BFF}" destId="{57593592-8AA9-AB4C-B603-49668DB55ACA}" srcOrd="0" destOrd="0" presId="urn:microsoft.com/office/officeart/2005/8/layout/orgChart1"/>
    <dgm:cxn modelId="{5F2B0720-0560-8346-9F29-FD76AFC67601}" type="presOf" srcId="{2222A408-61B0-E643-9E10-5F7C71C9A49E}" destId="{7419CDA9-C5F6-D147-AC7D-34D558D21302}" srcOrd="0" destOrd="0" presId="urn:microsoft.com/office/officeart/2005/8/layout/orgChart1"/>
    <dgm:cxn modelId="{9756692A-D138-AB4D-A3BA-AA701BFAA130}" type="presOf" srcId="{5A541CB4-4AEF-C345-B15C-0786B903C588}" destId="{1379004A-0B54-EE47-B1A5-470F365956E4}" srcOrd="0" destOrd="0" presId="urn:microsoft.com/office/officeart/2005/8/layout/orgChart1"/>
    <dgm:cxn modelId="{E22AFD6E-487D-B44D-B78B-76F160261CB9}" srcId="{60F90E4E-3BAB-6E47-A917-B56079DE7697}" destId="{77A4E7ED-B6A5-9142-8205-62EB94678845}" srcOrd="0" destOrd="0" parTransId="{1EBE9D46-EE1B-2642-B446-AF1321254BFF}" sibTransId="{B8B0FD7E-DCCD-894C-9E8F-54C479C6AF50}"/>
    <dgm:cxn modelId="{59330940-F460-2646-A5A4-5C883C294960}" type="presOf" srcId="{60F90E4E-3BAB-6E47-A917-B56079DE7697}" destId="{305ECDF3-16C1-5441-B25D-3CE8BE4BFBDD}" srcOrd="1" destOrd="0" presId="urn:microsoft.com/office/officeart/2005/8/layout/orgChart1"/>
    <dgm:cxn modelId="{F5FDBA7B-E559-154F-BB67-C78371F81E9E}" type="presOf" srcId="{4D4C0A58-8E87-BB4F-9092-DC4A6D30A7F9}" destId="{8DDDFE89-8EDA-9B49-AEC8-566534519492}" srcOrd="1" destOrd="0" presId="urn:microsoft.com/office/officeart/2005/8/layout/orgChart1"/>
    <dgm:cxn modelId="{0F38AD82-7B87-E14D-A97E-B25A7D493554}" srcId="{60F90E4E-3BAB-6E47-A917-B56079DE7697}" destId="{4D4C0A58-8E87-BB4F-9092-DC4A6D30A7F9}" srcOrd="1" destOrd="0" parTransId="{0ED1E365-2A21-D649-B190-3C078C6AC7FE}" sibTransId="{D26E9906-9828-3842-B8ED-3FADD24DFD72}"/>
    <dgm:cxn modelId="{D20400B7-E8FF-A340-9C50-CB5056E9514C}" srcId="{60F90E4E-3BAB-6E47-A917-B56079DE7697}" destId="{59FBC3C3-111A-F342-9024-F13D5C3ABE54}" srcOrd="2" destOrd="0" parTransId="{E129E532-E507-E44C-BE5F-81D1BFFF4268}" sibTransId="{410AD999-28D6-C341-9EC9-CB51EE157FB9}"/>
    <dgm:cxn modelId="{E3DD8E27-804E-DE42-99E6-5FCDE20360A1}" srcId="{60F90E4E-3BAB-6E47-A917-B56079DE7697}" destId="{2222A408-61B0-E643-9E10-5F7C71C9A49E}" srcOrd="3" destOrd="0" parTransId="{5A541CB4-4AEF-C345-B15C-0786B903C588}" sibTransId="{DAC6B839-43A6-2145-9153-32AE614AA562}"/>
    <dgm:cxn modelId="{B5F2EC17-F5FB-0745-A1B2-94B54310EFA0}" type="presOf" srcId="{2222A408-61B0-E643-9E10-5F7C71C9A49E}" destId="{2784EDAE-33AF-FF4C-B7E5-D2AB8D43185A}" srcOrd="1" destOrd="0" presId="urn:microsoft.com/office/officeart/2005/8/layout/orgChart1"/>
    <dgm:cxn modelId="{D4D3E075-211D-E84B-A284-7520C5DCC298}" type="presOf" srcId="{59FBC3C3-111A-F342-9024-F13D5C3ABE54}" destId="{750C303D-1C55-7740-8998-12238C4FE52D}" srcOrd="1" destOrd="0" presId="urn:microsoft.com/office/officeart/2005/8/layout/orgChart1"/>
    <dgm:cxn modelId="{5189B113-BB7F-6E4F-85EF-0DDD7A12BA18}" type="presOf" srcId="{59FBC3C3-111A-F342-9024-F13D5C3ABE54}" destId="{B584C74D-44AB-4C47-82A4-D93296F8A5D7}" srcOrd="0" destOrd="0" presId="urn:microsoft.com/office/officeart/2005/8/layout/orgChart1"/>
    <dgm:cxn modelId="{7E56218C-5195-8146-B1E2-26032AE717E8}" type="presOf" srcId="{77A4E7ED-B6A5-9142-8205-62EB94678845}" destId="{1D91D3C6-4588-AE49-98EF-DE4778515F94}" srcOrd="0" destOrd="0" presId="urn:microsoft.com/office/officeart/2005/8/layout/orgChart1"/>
    <dgm:cxn modelId="{0F79D297-95EC-3448-B43A-BA3241BE4104}" type="presOf" srcId="{77A4E7ED-B6A5-9142-8205-62EB94678845}" destId="{243614F6-0DAB-1A42-B905-A2375183B69C}" srcOrd="1" destOrd="0" presId="urn:microsoft.com/office/officeart/2005/8/layout/orgChart1"/>
    <dgm:cxn modelId="{7C5DC28E-AF88-974F-B4ED-D2094185CDDE}" type="presOf" srcId="{4D4C0A58-8E87-BB4F-9092-DC4A6D30A7F9}" destId="{23338CF7-68D2-934D-8013-15F77D27AC4C}" srcOrd="0" destOrd="0" presId="urn:microsoft.com/office/officeart/2005/8/layout/orgChart1"/>
    <dgm:cxn modelId="{C6A973AB-0ED0-664C-B108-771CB2CE8150}" type="presOf" srcId="{60F90E4E-3BAB-6E47-A917-B56079DE7697}" destId="{CDE7276B-21AD-3045-A5E1-6F39F12F7F08}" srcOrd="0" destOrd="0" presId="urn:microsoft.com/office/officeart/2005/8/layout/orgChart1"/>
    <dgm:cxn modelId="{100CCBAE-7F14-1148-8FC7-9C471D30B96D}" srcId="{4D65743A-D85E-FF45-A194-C9F6E6E5B556}" destId="{60F90E4E-3BAB-6E47-A917-B56079DE7697}" srcOrd="0" destOrd="0" parTransId="{8AB82FEE-038E-2740-901C-D629BC564EB0}" sibTransId="{BCA7F3D9-3F0D-2941-829E-F3B7DC38234D}"/>
    <dgm:cxn modelId="{17FDC707-F7F1-914E-8335-952C48AAE6E1}" type="presParOf" srcId="{371E4A3F-31BE-A249-A082-2128FDB2851E}" destId="{6EE05864-BA23-BC43-BF08-5A6227323CFA}" srcOrd="0" destOrd="0" presId="urn:microsoft.com/office/officeart/2005/8/layout/orgChart1"/>
    <dgm:cxn modelId="{DBCB3F5A-14A0-064F-BCAA-C893E3DE7674}" type="presParOf" srcId="{6EE05864-BA23-BC43-BF08-5A6227323CFA}" destId="{7598E49D-608B-CA4A-8166-A3E51925DB28}" srcOrd="0" destOrd="0" presId="urn:microsoft.com/office/officeart/2005/8/layout/orgChart1"/>
    <dgm:cxn modelId="{F386FD2C-123D-F841-BA1B-1CC75B14C2B0}" type="presParOf" srcId="{7598E49D-608B-CA4A-8166-A3E51925DB28}" destId="{CDE7276B-21AD-3045-A5E1-6F39F12F7F08}" srcOrd="0" destOrd="0" presId="urn:microsoft.com/office/officeart/2005/8/layout/orgChart1"/>
    <dgm:cxn modelId="{362B7AB4-D405-8143-AFC4-960703F4E77D}" type="presParOf" srcId="{7598E49D-608B-CA4A-8166-A3E51925DB28}" destId="{305ECDF3-16C1-5441-B25D-3CE8BE4BFBDD}" srcOrd="1" destOrd="0" presId="urn:microsoft.com/office/officeart/2005/8/layout/orgChart1"/>
    <dgm:cxn modelId="{4156667D-A092-5842-979C-B8760F8BB811}" type="presParOf" srcId="{6EE05864-BA23-BC43-BF08-5A6227323CFA}" destId="{2B06478B-DEA9-E54B-BA39-0AC7675999DF}" srcOrd="1" destOrd="0" presId="urn:microsoft.com/office/officeart/2005/8/layout/orgChart1"/>
    <dgm:cxn modelId="{0DA9EBA0-7974-FF4A-AE23-CD45098BD079}" type="presParOf" srcId="{2B06478B-DEA9-E54B-BA39-0AC7675999DF}" destId="{57593592-8AA9-AB4C-B603-49668DB55ACA}" srcOrd="0" destOrd="0" presId="urn:microsoft.com/office/officeart/2005/8/layout/orgChart1"/>
    <dgm:cxn modelId="{A3E5CDED-C50E-4242-B79D-3D3320B13C7E}" type="presParOf" srcId="{2B06478B-DEA9-E54B-BA39-0AC7675999DF}" destId="{32BF2F22-6966-3741-934F-E92B9274FBAD}" srcOrd="1" destOrd="0" presId="urn:microsoft.com/office/officeart/2005/8/layout/orgChart1"/>
    <dgm:cxn modelId="{6A484911-86E6-8E4A-9955-C9E55849BC34}" type="presParOf" srcId="{32BF2F22-6966-3741-934F-E92B9274FBAD}" destId="{0C19111C-84C3-D042-9096-55C518A7FBF1}" srcOrd="0" destOrd="0" presId="urn:microsoft.com/office/officeart/2005/8/layout/orgChart1"/>
    <dgm:cxn modelId="{8CE9013E-EFBA-E14F-B968-7499EF5F04BE}" type="presParOf" srcId="{0C19111C-84C3-D042-9096-55C518A7FBF1}" destId="{1D91D3C6-4588-AE49-98EF-DE4778515F94}" srcOrd="0" destOrd="0" presId="urn:microsoft.com/office/officeart/2005/8/layout/orgChart1"/>
    <dgm:cxn modelId="{6BD5EB7E-8FBB-9D4B-90D4-50F78D5A5D5D}" type="presParOf" srcId="{0C19111C-84C3-D042-9096-55C518A7FBF1}" destId="{243614F6-0DAB-1A42-B905-A2375183B69C}" srcOrd="1" destOrd="0" presId="urn:microsoft.com/office/officeart/2005/8/layout/orgChart1"/>
    <dgm:cxn modelId="{A77E5B14-5D8D-394D-96DA-5D1CEAA1FEB5}" type="presParOf" srcId="{32BF2F22-6966-3741-934F-E92B9274FBAD}" destId="{774C9BC1-8C48-864C-B07F-AA9919D066A2}" srcOrd="1" destOrd="0" presId="urn:microsoft.com/office/officeart/2005/8/layout/orgChart1"/>
    <dgm:cxn modelId="{D7F63ECA-0068-2D40-8D7D-E7129F769F7E}" type="presParOf" srcId="{32BF2F22-6966-3741-934F-E92B9274FBAD}" destId="{3D6E5171-112A-8141-BB00-08B09ECD177E}" srcOrd="2" destOrd="0" presId="urn:microsoft.com/office/officeart/2005/8/layout/orgChart1"/>
    <dgm:cxn modelId="{2F746436-3BC9-C848-BFEC-19B00F91ED7F}" type="presParOf" srcId="{2B06478B-DEA9-E54B-BA39-0AC7675999DF}" destId="{DD131AB4-9B99-0341-94BD-7657A4488826}" srcOrd="2" destOrd="0" presId="urn:microsoft.com/office/officeart/2005/8/layout/orgChart1"/>
    <dgm:cxn modelId="{1605ACB8-5462-F642-B91B-766B57D2B329}" type="presParOf" srcId="{2B06478B-DEA9-E54B-BA39-0AC7675999DF}" destId="{A369464E-0768-2E45-876D-CA5A6602C32C}" srcOrd="3" destOrd="0" presId="urn:microsoft.com/office/officeart/2005/8/layout/orgChart1"/>
    <dgm:cxn modelId="{1AA70CA1-18EE-B440-B945-237B3E004B3C}" type="presParOf" srcId="{A369464E-0768-2E45-876D-CA5A6602C32C}" destId="{AE328126-6B87-A94F-B5D8-9684E5216D8B}" srcOrd="0" destOrd="0" presId="urn:microsoft.com/office/officeart/2005/8/layout/orgChart1"/>
    <dgm:cxn modelId="{6BC35F4A-B9FD-7D49-93EC-62EC78390288}" type="presParOf" srcId="{AE328126-6B87-A94F-B5D8-9684E5216D8B}" destId="{23338CF7-68D2-934D-8013-15F77D27AC4C}" srcOrd="0" destOrd="0" presId="urn:microsoft.com/office/officeart/2005/8/layout/orgChart1"/>
    <dgm:cxn modelId="{1E22BD43-F3A7-7648-949D-BDB64A382455}" type="presParOf" srcId="{AE328126-6B87-A94F-B5D8-9684E5216D8B}" destId="{8DDDFE89-8EDA-9B49-AEC8-566534519492}" srcOrd="1" destOrd="0" presId="urn:microsoft.com/office/officeart/2005/8/layout/orgChart1"/>
    <dgm:cxn modelId="{6E583DE7-0F78-C64C-AD05-A0BF008935CB}" type="presParOf" srcId="{A369464E-0768-2E45-876D-CA5A6602C32C}" destId="{26AD34DD-3072-CD4C-B12C-F326E6125E66}" srcOrd="1" destOrd="0" presId="urn:microsoft.com/office/officeart/2005/8/layout/orgChart1"/>
    <dgm:cxn modelId="{1CCF1FC0-D614-6F4F-AE70-EEE7D77D6F51}" type="presParOf" srcId="{A369464E-0768-2E45-876D-CA5A6602C32C}" destId="{28476F1B-2897-F545-916F-C8D8F485D345}" srcOrd="2" destOrd="0" presId="urn:microsoft.com/office/officeart/2005/8/layout/orgChart1"/>
    <dgm:cxn modelId="{9A0B4DB3-6FF0-5542-9F0F-1F7732E43B9E}" type="presParOf" srcId="{2B06478B-DEA9-E54B-BA39-0AC7675999DF}" destId="{11F36371-470B-2649-B163-D810A8D4F97D}" srcOrd="4" destOrd="0" presId="urn:microsoft.com/office/officeart/2005/8/layout/orgChart1"/>
    <dgm:cxn modelId="{772300B1-310C-A54E-BFDD-EF1DD0AE36A0}" type="presParOf" srcId="{2B06478B-DEA9-E54B-BA39-0AC7675999DF}" destId="{7A894FD1-6FAA-B247-AC1F-8A4F3A224176}" srcOrd="5" destOrd="0" presId="urn:microsoft.com/office/officeart/2005/8/layout/orgChart1"/>
    <dgm:cxn modelId="{17237B98-62B5-B343-945B-8EBCA0E63CA9}" type="presParOf" srcId="{7A894FD1-6FAA-B247-AC1F-8A4F3A224176}" destId="{899FB488-82D7-7B42-9405-20DD5C66B2B4}" srcOrd="0" destOrd="0" presId="urn:microsoft.com/office/officeart/2005/8/layout/orgChart1"/>
    <dgm:cxn modelId="{7F98DEFF-890A-EB4E-85BB-509F9AE9749B}" type="presParOf" srcId="{899FB488-82D7-7B42-9405-20DD5C66B2B4}" destId="{B584C74D-44AB-4C47-82A4-D93296F8A5D7}" srcOrd="0" destOrd="0" presId="urn:microsoft.com/office/officeart/2005/8/layout/orgChart1"/>
    <dgm:cxn modelId="{437EEFED-BCE8-904C-BA7D-EDB2F37C5316}" type="presParOf" srcId="{899FB488-82D7-7B42-9405-20DD5C66B2B4}" destId="{750C303D-1C55-7740-8998-12238C4FE52D}" srcOrd="1" destOrd="0" presId="urn:microsoft.com/office/officeart/2005/8/layout/orgChart1"/>
    <dgm:cxn modelId="{BDC1F90B-1E41-8644-99D9-CDA9D21836A9}" type="presParOf" srcId="{7A894FD1-6FAA-B247-AC1F-8A4F3A224176}" destId="{6F3CEB9F-B2F5-5F40-8F88-51A79AA2E694}" srcOrd="1" destOrd="0" presId="urn:microsoft.com/office/officeart/2005/8/layout/orgChart1"/>
    <dgm:cxn modelId="{B4EFD621-CD3B-FE49-BF09-DEF33076B4FF}" type="presParOf" srcId="{7A894FD1-6FAA-B247-AC1F-8A4F3A224176}" destId="{B026B525-84EE-3B40-B448-5FBFB0A039C3}" srcOrd="2" destOrd="0" presId="urn:microsoft.com/office/officeart/2005/8/layout/orgChart1"/>
    <dgm:cxn modelId="{4F5B598E-1DBA-984B-891A-5ECF113697C4}" type="presParOf" srcId="{2B06478B-DEA9-E54B-BA39-0AC7675999DF}" destId="{1379004A-0B54-EE47-B1A5-470F365956E4}" srcOrd="6" destOrd="0" presId="urn:microsoft.com/office/officeart/2005/8/layout/orgChart1"/>
    <dgm:cxn modelId="{3C47C04F-F97D-E546-8BFB-E79C936A1C51}" type="presParOf" srcId="{2B06478B-DEA9-E54B-BA39-0AC7675999DF}" destId="{450605BD-9210-C646-81C9-EFF02AEFD7FD}" srcOrd="7" destOrd="0" presId="urn:microsoft.com/office/officeart/2005/8/layout/orgChart1"/>
    <dgm:cxn modelId="{CB9C8021-2C1E-3A4F-BE0F-EB58769F09F1}" type="presParOf" srcId="{450605BD-9210-C646-81C9-EFF02AEFD7FD}" destId="{20ACEE52-476F-D34D-9740-2E33D7739F26}" srcOrd="0" destOrd="0" presId="urn:microsoft.com/office/officeart/2005/8/layout/orgChart1"/>
    <dgm:cxn modelId="{E61913A6-A200-3043-8D9F-BFD809EFC1FC}" type="presParOf" srcId="{20ACEE52-476F-D34D-9740-2E33D7739F26}" destId="{7419CDA9-C5F6-D147-AC7D-34D558D21302}" srcOrd="0" destOrd="0" presId="urn:microsoft.com/office/officeart/2005/8/layout/orgChart1"/>
    <dgm:cxn modelId="{544185C6-6E23-E141-ABD6-5EB2BCFF2D93}" type="presParOf" srcId="{20ACEE52-476F-D34D-9740-2E33D7739F26}" destId="{2784EDAE-33AF-FF4C-B7E5-D2AB8D43185A}" srcOrd="1" destOrd="0" presId="urn:microsoft.com/office/officeart/2005/8/layout/orgChart1"/>
    <dgm:cxn modelId="{7AB3524C-FCB1-7C44-B199-485C2735049D}" type="presParOf" srcId="{450605BD-9210-C646-81C9-EFF02AEFD7FD}" destId="{D6EAA3DD-AD75-2649-9E28-83CE0660558C}" srcOrd="1" destOrd="0" presId="urn:microsoft.com/office/officeart/2005/8/layout/orgChart1"/>
    <dgm:cxn modelId="{3970F115-F1E9-6F42-8A88-7C54D7F5C552}" type="presParOf" srcId="{450605BD-9210-C646-81C9-EFF02AEFD7FD}" destId="{4E577C66-FE13-1546-9E1F-14D57DFD99F2}" srcOrd="2" destOrd="0" presId="urn:microsoft.com/office/officeart/2005/8/layout/orgChart1"/>
    <dgm:cxn modelId="{8ED0A8BB-15A3-6C49-8FC2-0822B792D643}" type="presParOf" srcId="{6EE05864-BA23-BC43-BF08-5A6227323CFA}" destId="{B7CD618A-FD01-984F-A175-35D8B8059B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62EAF-E414-9E45-A377-9A5D82C4F6DA}">
      <dsp:nvSpPr>
        <dsp:cNvPr id="0" name=""/>
        <dsp:cNvSpPr/>
      </dsp:nvSpPr>
      <dsp:spPr>
        <a:xfrm>
          <a:off x="2125134" y="745397"/>
          <a:ext cx="1503548" cy="26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73"/>
              </a:lnTo>
              <a:lnTo>
                <a:pt x="1503548" y="130473"/>
              </a:lnTo>
              <a:lnTo>
                <a:pt x="1503548" y="2609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8CC57-AABE-0345-9A94-D5C04510506F}">
      <dsp:nvSpPr>
        <dsp:cNvPr id="0" name=""/>
        <dsp:cNvSpPr/>
      </dsp:nvSpPr>
      <dsp:spPr>
        <a:xfrm>
          <a:off x="2079414" y="745397"/>
          <a:ext cx="91440" cy="26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9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C6A3-ECF9-594D-A321-3404B275F771}">
      <dsp:nvSpPr>
        <dsp:cNvPr id="0" name=""/>
        <dsp:cNvSpPr/>
      </dsp:nvSpPr>
      <dsp:spPr>
        <a:xfrm>
          <a:off x="621586" y="745397"/>
          <a:ext cx="1503548" cy="260946"/>
        </a:xfrm>
        <a:custGeom>
          <a:avLst/>
          <a:gdLst/>
          <a:ahLst/>
          <a:cxnLst/>
          <a:rect l="0" t="0" r="0" b="0"/>
          <a:pathLst>
            <a:path>
              <a:moveTo>
                <a:pt x="1503548" y="0"/>
              </a:moveTo>
              <a:lnTo>
                <a:pt x="1503548" y="130473"/>
              </a:lnTo>
              <a:lnTo>
                <a:pt x="0" y="130473"/>
              </a:lnTo>
              <a:lnTo>
                <a:pt x="0" y="2609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9A712-EEC4-8840-AC1A-50B9006C6A9D}">
      <dsp:nvSpPr>
        <dsp:cNvPr id="0" name=""/>
        <dsp:cNvSpPr/>
      </dsp:nvSpPr>
      <dsp:spPr>
        <a:xfrm>
          <a:off x="1503833" y="124096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Onset CCC</a:t>
          </a:r>
          <a:endParaRPr lang="en-US" sz="2100" kern="1200" dirty="0"/>
        </a:p>
      </dsp:txBody>
      <dsp:txXfrm>
        <a:off x="1503833" y="124096"/>
        <a:ext cx="1242601" cy="621300"/>
      </dsp:txXfrm>
    </dsp:sp>
    <dsp:sp modelId="{616C6A56-8A58-2541-920C-594CFFEF0419}">
      <dsp:nvSpPr>
        <dsp:cNvPr id="0" name=""/>
        <dsp:cNvSpPr/>
      </dsp:nvSpPr>
      <dsp:spPr>
        <a:xfrm>
          <a:off x="285" y="1006343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(C1)Pre-initial</a:t>
          </a:r>
          <a:endParaRPr lang="en-US" sz="2100" kern="1200" dirty="0"/>
        </a:p>
      </dsp:txBody>
      <dsp:txXfrm>
        <a:off x="285" y="1006343"/>
        <a:ext cx="1242601" cy="621300"/>
      </dsp:txXfrm>
    </dsp:sp>
    <dsp:sp modelId="{F50C5D45-5141-F14D-8443-F1E2D5292884}">
      <dsp:nvSpPr>
        <dsp:cNvPr id="0" name=""/>
        <dsp:cNvSpPr/>
      </dsp:nvSpPr>
      <dsp:spPr>
        <a:xfrm>
          <a:off x="1503833" y="1006343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(C2)Initial</a:t>
          </a:r>
          <a:endParaRPr lang="en-US" sz="2100" kern="1200" dirty="0"/>
        </a:p>
      </dsp:txBody>
      <dsp:txXfrm>
        <a:off x="1503833" y="1006343"/>
        <a:ext cx="1242601" cy="621300"/>
      </dsp:txXfrm>
    </dsp:sp>
    <dsp:sp modelId="{2DE9F780-7A64-7D40-8131-B125811D79B1}">
      <dsp:nvSpPr>
        <dsp:cNvPr id="0" name=""/>
        <dsp:cNvSpPr/>
      </dsp:nvSpPr>
      <dsp:spPr>
        <a:xfrm>
          <a:off x="3007381" y="1006343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(C3)Post initial</a:t>
          </a:r>
          <a:endParaRPr lang="en-US" sz="2100" kern="1200" dirty="0"/>
        </a:p>
      </dsp:txBody>
      <dsp:txXfrm>
        <a:off x="3007381" y="1006343"/>
        <a:ext cx="1242601" cy="621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9004A-0B54-EE47-B1A5-470F365956E4}">
      <dsp:nvSpPr>
        <dsp:cNvPr id="0" name=""/>
        <dsp:cNvSpPr/>
      </dsp:nvSpPr>
      <dsp:spPr>
        <a:xfrm>
          <a:off x="3698945" y="431974"/>
          <a:ext cx="2009934" cy="181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73"/>
              </a:lnTo>
              <a:lnTo>
                <a:pt x="2009934" y="90673"/>
              </a:lnTo>
              <a:lnTo>
                <a:pt x="2009934" y="1813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36371-470B-2649-B163-D810A8D4F97D}">
      <dsp:nvSpPr>
        <dsp:cNvPr id="0" name=""/>
        <dsp:cNvSpPr/>
      </dsp:nvSpPr>
      <dsp:spPr>
        <a:xfrm>
          <a:off x="3698945" y="431974"/>
          <a:ext cx="570748" cy="181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73"/>
              </a:lnTo>
              <a:lnTo>
                <a:pt x="570748" y="90673"/>
              </a:lnTo>
              <a:lnTo>
                <a:pt x="570748" y="1813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31AB4-9B99-0341-94BD-7657A4488826}">
      <dsp:nvSpPr>
        <dsp:cNvPr id="0" name=""/>
        <dsp:cNvSpPr/>
      </dsp:nvSpPr>
      <dsp:spPr>
        <a:xfrm>
          <a:off x="3047691" y="431974"/>
          <a:ext cx="651253" cy="181346"/>
        </a:xfrm>
        <a:custGeom>
          <a:avLst/>
          <a:gdLst/>
          <a:ahLst/>
          <a:cxnLst/>
          <a:rect l="0" t="0" r="0" b="0"/>
          <a:pathLst>
            <a:path>
              <a:moveTo>
                <a:pt x="651253" y="0"/>
              </a:moveTo>
              <a:lnTo>
                <a:pt x="651253" y="90673"/>
              </a:lnTo>
              <a:lnTo>
                <a:pt x="0" y="90673"/>
              </a:lnTo>
              <a:lnTo>
                <a:pt x="0" y="1813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93592-8AA9-AB4C-B603-49668DB55ACA}">
      <dsp:nvSpPr>
        <dsp:cNvPr id="0" name=""/>
        <dsp:cNvSpPr/>
      </dsp:nvSpPr>
      <dsp:spPr>
        <a:xfrm>
          <a:off x="1737309" y="431974"/>
          <a:ext cx="1961635" cy="181346"/>
        </a:xfrm>
        <a:custGeom>
          <a:avLst/>
          <a:gdLst/>
          <a:ahLst/>
          <a:cxnLst/>
          <a:rect l="0" t="0" r="0" b="0"/>
          <a:pathLst>
            <a:path>
              <a:moveTo>
                <a:pt x="1961635" y="0"/>
              </a:moveTo>
              <a:lnTo>
                <a:pt x="1961635" y="90673"/>
              </a:lnTo>
              <a:lnTo>
                <a:pt x="0" y="90673"/>
              </a:lnTo>
              <a:lnTo>
                <a:pt x="0" y="1813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7276B-21AD-3045-A5E1-6F39F12F7F08}">
      <dsp:nvSpPr>
        <dsp:cNvPr id="0" name=""/>
        <dsp:cNvSpPr/>
      </dsp:nvSpPr>
      <dsp:spPr>
        <a:xfrm>
          <a:off x="3267168" y="197"/>
          <a:ext cx="863553" cy="431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CCCC</a:t>
          </a:r>
          <a:endParaRPr lang="en-US" sz="1400" kern="1200" dirty="0"/>
        </a:p>
      </dsp:txBody>
      <dsp:txXfrm>
        <a:off x="3267168" y="197"/>
        <a:ext cx="863553" cy="431776"/>
      </dsp:txXfrm>
    </dsp:sp>
    <dsp:sp modelId="{1D91D3C6-4588-AE49-98EF-DE4778515F94}">
      <dsp:nvSpPr>
        <dsp:cNvPr id="0" name=""/>
        <dsp:cNvSpPr/>
      </dsp:nvSpPr>
      <dsp:spPr>
        <a:xfrm>
          <a:off x="1040050" y="613321"/>
          <a:ext cx="1394518" cy="431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C1Pre-final</a:t>
          </a:r>
          <a:endParaRPr lang="en-US" sz="1400" kern="1200" dirty="0"/>
        </a:p>
      </dsp:txBody>
      <dsp:txXfrm>
        <a:off x="1040050" y="613321"/>
        <a:ext cx="1394518" cy="431776"/>
      </dsp:txXfrm>
    </dsp:sp>
    <dsp:sp modelId="{23338CF7-68D2-934D-8013-15F77D27AC4C}">
      <dsp:nvSpPr>
        <dsp:cNvPr id="0" name=""/>
        <dsp:cNvSpPr/>
      </dsp:nvSpPr>
      <dsp:spPr>
        <a:xfrm>
          <a:off x="2615914" y="613321"/>
          <a:ext cx="863553" cy="431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C2Final</a:t>
          </a:r>
          <a:endParaRPr lang="en-US" sz="1400" kern="1200" dirty="0"/>
        </a:p>
      </dsp:txBody>
      <dsp:txXfrm>
        <a:off x="2615914" y="613321"/>
        <a:ext cx="863553" cy="431776"/>
      </dsp:txXfrm>
    </dsp:sp>
    <dsp:sp modelId="{B584C74D-44AB-4C47-82A4-D93296F8A5D7}">
      <dsp:nvSpPr>
        <dsp:cNvPr id="0" name=""/>
        <dsp:cNvSpPr/>
      </dsp:nvSpPr>
      <dsp:spPr>
        <a:xfrm>
          <a:off x="3660814" y="613321"/>
          <a:ext cx="1217757" cy="431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C3 Post-final 1</a:t>
          </a:r>
          <a:endParaRPr lang="en-US" sz="1400" kern="1200" dirty="0"/>
        </a:p>
      </dsp:txBody>
      <dsp:txXfrm>
        <a:off x="3660814" y="613321"/>
        <a:ext cx="1217757" cy="431776"/>
      </dsp:txXfrm>
    </dsp:sp>
    <dsp:sp modelId="{7419CDA9-C5F6-D147-AC7D-34D558D21302}">
      <dsp:nvSpPr>
        <dsp:cNvPr id="0" name=""/>
        <dsp:cNvSpPr/>
      </dsp:nvSpPr>
      <dsp:spPr>
        <a:xfrm>
          <a:off x="5059918" y="613321"/>
          <a:ext cx="1297921" cy="431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C4 Post-final 2</a:t>
          </a:r>
          <a:endParaRPr lang="en-US" sz="1400" kern="1200" dirty="0"/>
        </a:p>
      </dsp:txBody>
      <dsp:txXfrm>
        <a:off x="5059918" y="613321"/>
        <a:ext cx="1297921" cy="43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7ABF9E1-3416-8E48-98BF-C37BE1C1C59A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Syllable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Lecturer: </a:t>
            </a:r>
            <a:r>
              <a:rPr lang="en-US" dirty="0" err="1" smtClean="0"/>
              <a:t>Tiaiba</a:t>
            </a:r>
            <a:r>
              <a:rPr lang="en-US" dirty="0" smtClean="0"/>
              <a:t> </a:t>
            </a:r>
            <a:r>
              <a:rPr lang="en-US" dirty="0" err="1" smtClean="0"/>
              <a:t>Imane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25" y="3357702"/>
            <a:ext cx="1934377" cy="250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19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41" y="511709"/>
            <a:ext cx="36576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821"/>
            <a:ext cx="91440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3145634"/>
            <a:ext cx="8305800" cy="28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47" y="482173"/>
            <a:ext cx="36576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022" y="3628132"/>
            <a:ext cx="6248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47" y="482173"/>
            <a:ext cx="3657600" cy="97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650" y="1460073"/>
            <a:ext cx="82838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The Syllable Coda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The maximum cluster in the coda is four consonants: CCCC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If the syllable ends with one consonants, the final consonant can be any consonant  except /h. r. w. j/. </a:t>
            </a:r>
            <a:r>
              <a:rPr lang="en-US" sz="2000" dirty="0" err="1" smtClean="0">
                <a:solidFill>
                  <a:srgbClr val="000000"/>
                </a:solidFill>
              </a:rPr>
              <a:t>Eg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i="1" dirty="0" smtClean="0">
                <a:solidFill>
                  <a:srgbClr val="000000"/>
                </a:solidFill>
              </a:rPr>
              <a:t>seen, hit, 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If the syllable ends with two consonants, there are two possibilities: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CC:      C (pre-final) + C (final): C1 /</a:t>
            </a:r>
            <a:r>
              <a:rPr lang="en-US" sz="2000" dirty="0" err="1" smtClean="0">
                <a:solidFill>
                  <a:srgbClr val="000000"/>
                </a:solidFill>
              </a:rPr>
              <a:t>m.n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en-US" sz="2000" dirty="0"/>
              <a:t> </a:t>
            </a:r>
            <a:r>
              <a:rPr lang="en-US" sz="2000" dirty="0" err="1" smtClean="0"/>
              <a:t>ŋ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l.s</a:t>
            </a:r>
            <a:r>
              <a:rPr lang="en-US" sz="2000" dirty="0" smtClean="0">
                <a:solidFill>
                  <a:srgbClr val="000000"/>
                </a:solidFill>
              </a:rPr>
              <a:t> /+ C2 (any consonant except /</a:t>
            </a:r>
            <a:r>
              <a:rPr lang="en-US" sz="2000" dirty="0" err="1" smtClean="0">
                <a:solidFill>
                  <a:srgbClr val="000000"/>
                </a:solidFill>
              </a:rPr>
              <a:t>r.w.j.h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CC:     C (final) + C (post-final): C2 (any consonant) +C3 /</a:t>
            </a:r>
            <a:r>
              <a:rPr lang="en-US" sz="2000" dirty="0" err="1" smtClean="0">
                <a:solidFill>
                  <a:srgbClr val="000000"/>
                </a:solidFill>
              </a:rPr>
              <a:t>t.d.s.z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cy-GB" altLang="fr-FR" sz="2000" dirty="0">
                <a:solidFill>
                  <a:srgbClr val="000000"/>
                </a:solidFill>
              </a:rPr>
              <a:t> θ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Examples of two-consonant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clusters: </a:t>
            </a:r>
            <a:r>
              <a:rPr lang="en-US" sz="2000" i="1" dirty="0" smtClean="0">
                <a:solidFill>
                  <a:srgbClr val="000000"/>
                </a:solidFill>
              </a:rPr>
              <a:t>he</a:t>
            </a:r>
            <a:r>
              <a:rPr lang="en-US" sz="2000" b="1" i="1" dirty="0" smtClean="0">
                <a:solidFill>
                  <a:srgbClr val="000000"/>
                </a:solidFill>
              </a:rPr>
              <a:t>lp</a:t>
            </a:r>
            <a:r>
              <a:rPr lang="en-US" sz="2000" i="1" dirty="0" smtClean="0">
                <a:solidFill>
                  <a:srgbClr val="000000"/>
                </a:solidFill>
              </a:rPr>
              <a:t>, ba</a:t>
            </a:r>
            <a:r>
              <a:rPr lang="en-US" sz="2000" b="1" i="1" dirty="0" smtClean="0">
                <a:solidFill>
                  <a:srgbClr val="000000"/>
                </a:solidFill>
              </a:rPr>
              <a:t>nk</a:t>
            </a:r>
            <a:r>
              <a:rPr lang="en-US" sz="2000" i="1" dirty="0" smtClean="0">
                <a:solidFill>
                  <a:srgbClr val="000000"/>
                </a:solidFill>
              </a:rPr>
              <a:t>, be</a:t>
            </a:r>
            <a:r>
              <a:rPr lang="en-US" sz="2000" b="1" i="1" dirty="0" smtClean="0">
                <a:solidFill>
                  <a:srgbClr val="000000"/>
                </a:solidFill>
              </a:rPr>
              <a:t>lt</a:t>
            </a:r>
            <a:r>
              <a:rPr lang="en-US" sz="2000" i="1" dirty="0" smtClean="0">
                <a:solidFill>
                  <a:srgbClr val="000000"/>
                </a:solidFill>
              </a:rPr>
              <a:t>, bli</a:t>
            </a:r>
            <a:r>
              <a:rPr lang="en-US" sz="2000" b="1" i="1" dirty="0" smtClean="0">
                <a:solidFill>
                  <a:srgbClr val="000000"/>
                </a:solidFill>
              </a:rPr>
              <a:t>nd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dirty="0">
              <a:latin typeface="Wingdings" charset="2"/>
              <a:cs typeface="Wingdings" charset="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1533995"/>
              </p:ext>
            </p:extLst>
          </p:nvPr>
        </p:nvGraphicFramePr>
        <p:xfrm>
          <a:off x="590651" y="2421990"/>
          <a:ext cx="7397890" cy="104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978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520" y="1548683"/>
            <a:ext cx="7707982" cy="448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u="sng" dirty="0">
                <a:solidFill>
                  <a:srgbClr val="FF0000"/>
                </a:solidFill>
              </a:rPr>
              <a:t>The Syllable Coda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If </a:t>
            </a:r>
            <a:r>
              <a:rPr lang="en-US" sz="2000" dirty="0">
                <a:solidFill>
                  <a:srgbClr val="000000"/>
                </a:solidFill>
              </a:rPr>
              <a:t>the syllable end with three-consonant clusters CCC,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       C1 (pre-final)+ C2 (final)+ C3 (post-final) or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 C2 (final)+ C3 (post final1)+ C3 (post- final 2)</a:t>
            </a:r>
          </a:p>
          <a:p>
            <a:endParaRPr lang="en-US" sz="2000" dirty="0" smtClean="0"/>
          </a:p>
          <a:p>
            <a:r>
              <a:rPr lang="en-US" sz="2000" dirty="0" smtClean="0"/>
              <a:t>In final clusters: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Pre-final consonants are: 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b="1" dirty="0" err="1">
                <a:solidFill>
                  <a:srgbClr val="000000"/>
                </a:solidFill>
              </a:rPr>
              <a:t>m.n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r>
              <a:rPr lang="en-US" sz="2000" b="1" dirty="0" smtClean="0"/>
              <a:t> </a:t>
            </a:r>
            <a:r>
              <a:rPr lang="en-US" sz="2000" b="1" dirty="0" err="1"/>
              <a:t>ŋ</a:t>
            </a:r>
            <a:r>
              <a:rPr lang="en-US" sz="2000" b="1" dirty="0"/>
              <a:t>.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l.s</a:t>
            </a:r>
            <a:r>
              <a:rPr lang="en-US" sz="2000" b="1" dirty="0" smtClean="0">
                <a:solidFill>
                  <a:srgbClr val="000000"/>
                </a:solidFill>
              </a:rPr>
              <a:t>/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Final consonants: all consonants except </a:t>
            </a:r>
            <a:r>
              <a:rPr lang="en-US" sz="2000" b="1" dirty="0" smtClean="0">
                <a:solidFill>
                  <a:srgbClr val="000000"/>
                </a:solidFill>
              </a:rPr>
              <a:t>/</a:t>
            </a:r>
            <a:r>
              <a:rPr lang="en-US" sz="2000" b="1" dirty="0" err="1" smtClean="0">
                <a:solidFill>
                  <a:srgbClr val="000000"/>
                </a:solidFill>
              </a:rPr>
              <a:t>r.w.j.h</a:t>
            </a:r>
            <a:r>
              <a:rPr lang="en-US" sz="2000" dirty="0" smtClean="0">
                <a:solidFill>
                  <a:srgbClr val="000000"/>
                </a:solidFill>
              </a:rPr>
              <a:t>/ when they occur alone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Post-final consonants /</a:t>
            </a:r>
            <a:r>
              <a:rPr lang="en-US" sz="2000" b="1" dirty="0" err="1" smtClean="0">
                <a:solidFill>
                  <a:srgbClr val="000000"/>
                </a:solidFill>
              </a:rPr>
              <a:t>t.d.s.z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r>
              <a:rPr lang="cy-GB" altLang="fr-FR" sz="2000" b="1" dirty="0">
                <a:solidFill>
                  <a:srgbClr val="000000"/>
                </a:solidFill>
              </a:rPr>
              <a:t> θ</a:t>
            </a:r>
            <a:r>
              <a:rPr lang="en-US" sz="2000" b="1" dirty="0">
                <a:solidFill>
                  <a:srgbClr val="000000"/>
                </a:solidFill>
              </a:rPr>
              <a:t>/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47" y="482173"/>
            <a:ext cx="365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5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220"/>
            <a:ext cx="9144000" cy="32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96" y="2616200"/>
            <a:ext cx="6039104" cy="161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96" y="4494124"/>
            <a:ext cx="6153404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61270"/>
            <a:ext cx="365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902"/>
            <a:ext cx="9144000" cy="32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39402"/>
            <a:ext cx="6705600" cy="139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776071"/>
            <a:ext cx="67056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121" y="482173"/>
            <a:ext cx="365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168400"/>
            <a:ext cx="8280400" cy="452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71" y="2857500"/>
            <a:ext cx="6601129" cy="16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7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2588" y="1048993"/>
            <a:ext cx="7671278" cy="5607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60" y="1048993"/>
            <a:ext cx="8667788" cy="4555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1" dirty="0"/>
              <a:t>Syllable:</a:t>
            </a:r>
            <a:r>
              <a:rPr lang="en-US" sz="2000" b="1" dirty="0"/>
              <a:t> is a unit of pronunciation typically larger than a single sound and </a:t>
            </a:r>
            <a:endParaRPr lang="en-US" sz="2000" b="1" dirty="0" smtClean="0"/>
          </a:p>
          <a:p>
            <a:r>
              <a:rPr lang="en-US" sz="2000" b="1" dirty="0" smtClean="0"/>
              <a:t>smaller </a:t>
            </a:r>
            <a:r>
              <a:rPr lang="en-US" sz="2000" b="1" dirty="0"/>
              <a:t>than a word</a:t>
            </a:r>
            <a:r>
              <a:rPr lang="en-US" sz="2000" b="1" dirty="0" smtClean="0"/>
              <a:t>.</a:t>
            </a:r>
          </a:p>
          <a:p>
            <a:endParaRPr lang="en-US" sz="1600" b="1" dirty="0"/>
          </a:p>
          <a:p>
            <a:r>
              <a:rPr lang="en-US" dirty="0" smtClean="0"/>
              <a:t>Consider </a:t>
            </a:r>
            <a:r>
              <a:rPr lang="en-US" dirty="0"/>
              <a:t>the following examples:</a:t>
            </a:r>
          </a:p>
          <a:p>
            <a:r>
              <a:rPr lang="en-US" dirty="0"/>
              <a:t>“</a:t>
            </a:r>
            <a:r>
              <a:rPr lang="en-US" i="1" dirty="0"/>
              <a:t>card</a:t>
            </a:r>
            <a:r>
              <a:rPr lang="en-US" dirty="0"/>
              <a:t>” /</a:t>
            </a:r>
            <a:r>
              <a:rPr lang="en-US" dirty="0" err="1" smtClean="0"/>
              <a:t>ka</a:t>
            </a:r>
            <a:r>
              <a:rPr lang="en-US" dirty="0" err="1" smtClean="0">
                <a:sym typeface="Ipa-sams Uclphon1 SILSophiaL"/>
              </a:rPr>
              <a:t>:</a:t>
            </a:r>
            <a:r>
              <a:rPr lang="en-US" dirty="0" err="1">
                <a:sym typeface="Ipa-sams Uclphon1 SILSophiaL"/>
              </a:rPr>
              <a:t>d</a:t>
            </a:r>
            <a:r>
              <a:rPr lang="en-US" dirty="0">
                <a:sym typeface="Ipa-sams Uclphon1 SILSophiaL"/>
              </a:rPr>
              <a:t>/ includes one syllable composed of a </a:t>
            </a:r>
            <a:r>
              <a:rPr lang="en-US" dirty="0" smtClean="0">
                <a:sym typeface="Ipa-sams Uclphon1 SILSophiaL"/>
              </a:rPr>
              <a:t>vowel </a:t>
            </a:r>
            <a:r>
              <a:rPr lang="en-US" dirty="0" smtClean="0"/>
              <a:t>/</a:t>
            </a:r>
            <a:r>
              <a:rPr lang="en-US" dirty="0"/>
              <a:t>a:/ and  preceding and  following consonants /k, d/.    </a:t>
            </a:r>
          </a:p>
          <a:p>
            <a:r>
              <a:rPr lang="en-US" dirty="0"/>
              <a:t>“</a:t>
            </a:r>
            <a:r>
              <a:rPr lang="en-US" i="1" dirty="0"/>
              <a:t>car” /</a:t>
            </a:r>
            <a:r>
              <a:rPr lang="en-US" dirty="0" err="1" smtClean="0"/>
              <a:t>k</a:t>
            </a:r>
            <a:r>
              <a:rPr lang="en-US" dirty="0" err="1" smtClean="0">
                <a:sym typeface="Ipa-sams Uclphon1 SILSophiaL"/>
              </a:rPr>
              <a:t>a</a:t>
            </a:r>
            <a:r>
              <a:rPr lang="en-US" dirty="0" smtClean="0">
                <a:sym typeface="Ipa-sams Uclphon1 SILSophiaL"/>
              </a:rPr>
              <a:t>:</a:t>
            </a:r>
            <a:r>
              <a:rPr lang="en-US" dirty="0">
                <a:sym typeface="Ipa-sams Uclphon1 SILSophiaL"/>
              </a:rPr>
              <a:t>/ includes one syllable composed of a </a:t>
            </a:r>
            <a:r>
              <a:rPr lang="en-US" dirty="0" smtClean="0">
                <a:sym typeface="Ipa-sams Uclphon1 SILSophiaL"/>
              </a:rPr>
              <a:t>vowel </a:t>
            </a:r>
            <a:r>
              <a:rPr lang="en-US" dirty="0" smtClean="0"/>
              <a:t>/</a:t>
            </a:r>
            <a:r>
              <a:rPr lang="en-US" dirty="0"/>
              <a:t>a:/ and  a preceding consonant /k/.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i="1" dirty="0"/>
              <a:t>i</a:t>
            </a:r>
            <a:r>
              <a:rPr lang="en-US" i="1" dirty="0" smtClean="0"/>
              <a:t>s</a:t>
            </a:r>
            <a:r>
              <a:rPr lang="en-US" dirty="0"/>
              <a:t>” </a:t>
            </a:r>
            <a:r>
              <a:rPr lang="en-US" dirty="0" smtClean="0"/>
              <a:t>/</a:t>
            </a:r>
            <a:r>
              <a:rPr lang="en-US" dirty="0" err="1"/>
              <a:t>I</a:t>
            </a:r>
            <a:r>
              <a:rPr lang="en-US" dirty="0" err="1" smtClean="0"/>
              <a:t>:</a:t>
            </a:r>
            <a:r>
              <a:rPr lang="en-US" dirty="0" err="1" smtClean="0">
                <a:sym typeface="Ipa-sams Uclphon1 SILSophiaL"/>
              </a:rPr>
              <a:t>z</a:t>
            </a:r>
            <a:r>
              <a:rPr lang="en-US" dirty="0">
                <a:sym typeface="Ipa-sams Uclphon1 SILSophiaL"/>
              </a:rPr>
              <a:t>/ includes one syllable composed of a vowel </a:t>
            </a:r>
            <a:r>
              <a:rPr lang="en-US" dirty="0" smtClean="0">
                <a:sym typeface="Ipa-sams Uclphon1 SILSophiaL"/>
              </a:rPr>
              <a:t>/I:/ </a:t>
            </a:r>
            <a:r>
              <a:rPr lang="en-US" dirty="0" smtClean="0"/>
              <a:t>and </a:t>
            </a:r>
            <a:r>
              <a:rPr lang="en-US" dirty="0"/>
              <a:t>a following consonant /z/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/>
              <a:t>“are”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>
                <a:sym typeface="Ipa-sams Uclphon1 SILSophiaL"/>
              </a:rPr>
              <a:t>a</a:t>
            </a:r>
            <a:r>
              <a:rPr lang="en-US" dirty="0" smtClean="0">
                <a:sym typeface="Ipa-sams Uclphon1 SILSophiaL"/>
              </a:rPr>
              <a:t>:</a:t>
            </a:r>
            <a:r>
              <a:rPr lang="en-US" dirty="0">
                <a:sym typeface="Ipa-sams Uclphon1 SILSophiaL"/>
              </a:rPr>
              <a:t>/ includes one syllable (a minimum  syllable</a:t>
            </a:r>
            <a:r>
              <a:rPr lang="en-US" dirty="0" smtClean="0">
                <a:sym typeface="Ipa-sams Uclphon1 SILSophiaL"/>
              </a:rPr>
              <a:t>) </a:t>
            </a:r>
            <a:r>
              <a:rPr lang="en-US" dirty="0" smtClean="0"/>
              <a:t>composed </a:t>
            </a:r>
            <a:r>
              <a:rPr lang="en-US" dirty="0"/>
              <a:t>of the vowel </a:t>
            </a:r>
            <a:r>
              <a:rPr lang="en-US" dirty="0" smtClean="0"/>
              <a:t>/</a:t>
            </a:r>
            <a:r>
              <a:rPr lang="en-US" dirty="0">
                <a:sym typeface="Ipa-sams Uclphon1 SILSophiaL"/>
              </a:rPr>
              <a:t>a</a:t>
            </a:r>
            <a:r>
              <a:rPr lang="en-US" dirty="0" smtClean="0">
                <a:sym typeface="Ipa-sams Uclphon1 SILSophiaL"/>
              </a:rPr>
              <a:t>:</a:t>
            </a:r>
            <a:r>
              <a:rPr lang="en-US" dirty="0">
                <a:sym typeface="Ipa-sams Uclphon1 SILSophiaL"/>
              </a:rPr>
              <a:t>/</a:t>
            </a:r>
            <a:r>
              <a:rPr lang="en-US" dirty="0" smtClean="0">
                <a:sym typeface="Ipa-sams Uclphon1 SILSophiaL"/>
              </a:rPr>
              <a:t>.</a:t>
            </a:r>
          </a:p>
          <a:p>
            <a:endParaRPr lang="en-US" u="sng" dirty="0">
              <a:sym typeface="Ipa-sams Uclphon1 SILSophiaL"/>
            </a:endParaRPr>
          </a:p>
          <a:p>
            <a:r>
              <a:rPr lang="en-US" dirty="0"/>
              <a:t>Accordingly, syllable s must include </a:t>
            </a:r>
            <a:r>
              <a:rPr lang="en-US" u="sng" dirty="0"/>
              <a:t>a vowel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have </a:t>
            </a:r>
            <a:r>
              <a:rPr lang="en-US" u="sng" dirty="0"/>
              <a:t>consonants preceding and following</a:t>
            </a:r>
            <a:r>
              <a:rPr lang="en-US" dirty="0"/>
              <a:t> that vowel. </a:t>
            </a:r>
          </a:p>
          <a:p>
            <a:r>
              <a:rPr lang="en-US" dirty="0"/>
              <a:t>The different possibilities of the structure of a syllable can be represented as follows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(C) V (C)</a:t>
            </a:r>
          </a:p>
        </p:txBody>
      </p:sp>
    </p:spTree>
    <p:extLst>
      <p:ext uri="{BB962C8B-B14F-4D97-AF65-F5344CB8AC3E}">
        <p14:creationId xmlns:p14="http://schemas.microsoft.com/office/powerpoint/2010/main" val="113375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65768"/>
              </p:ext>
            </p:extLst>
          </p:nvPr>
        </p:nvGraphicFramePr>
        <p:xfrm>
          <a:off x="841676" y="2135410"/>
          <a:ext cx="7397891" cy="38457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5049"/>
                <a:gridCol w="2564022"/>
                <a:gridCol w="1844410"/>
                <a:gridCol w="1844410"/>
              </a:tblGrid>
              <a:tr h="10550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transcription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Syllable 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Type of</a:t>
                      </a:r>
                    </a:p>
                    <a:p>
                      <a:r>
                        <a:rPr lang="en-US" sz="2800" dirty="0" smtClean="0"/>
                        <a:t>syllables </a:t>
                      </a:r>
                      <a:endParaRPr lang="en-US" sz="2800" dirty="0"/>
                    </a:p>
                  </a:txBody>
                  <a:tcPr/>
                </a:tc>
              </a:tr>
              <a:tr h="10550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/</a:t>
                      </a:r>
                      <a:r>
                        <a:rPr lang="en-US" sz="2800" dirty="0" err="1" smtClean="0"/>
                        <a:t>ka</a:t>
                      </a:r>
                      <a:r>
                        <a:rPr lang="en-US" sz="2800" dirty="0" err="1" smtClean="0">
                          <a:sym typeface="Ipa-sams Uclphon1 SILSophiaL"/>
                        </a:rPr>
                        <a:t>:d</a:t>
                      </a:r>
                      <a:r>
                        <a:rPr lang="en-US" sz="2800" dirty="0" smtClean="0">
                          <a:sym typeface="Ipa-sams Uclphon1 SILSophiaL"/>
                        </a:rPr>
                        <a:t>/ 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CVC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Typical </a:t>
                      </a:r>
                      <a:endParaRPr lang="en-US" sz="2800" dirty="0"/>
                    </a:p>
                  </a:txBody>
                  <a:tcPr/>
                </a:tc>
              </a:tr>
              <a:tr h="5785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/</a:t>
                      </a:r>
                      <a:r>
                        <a:rPr lang="en-US" sz="2800" dirty="0" err="1" smtClean="0"/>
                        <a:t>k</a:t>
                      </a:r>
                      <a:r>
                        <a:rPr lang="en-US" sz="2800" dirty="0" err="1" smtClean="0">
                          <a:sym typeface="Ipa-sams Uclphon1 SILSophiaL"/>
                        </a:rPr>
                        <a:t>a</a:t>
                      </a:r>
                      <a:r>
                        <a:rPr lang="en-US" sz="2800" dirty="0" smtClean="0">
                          <a:sym typeface="Ipa-sams Uclphon1 SILSophiaL"/>
                        </a:rPr>
                        <a:t>:/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open</a:t>
                      </a:r>
                      <a:endParaRPr lang="en-US" sz="2800" dirty="0"/>
                    </a:p>
                  </a:txBody>
                  <a:tcPr/>
                </a:tc>
              </a:tr>
              <a:tr h="5785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a:t</a:t>
                      </a:r>
                      <a:r>
                        <a:rPr lang="en-US" sz="2800" dirty="0" smtClean="0"/>
                        <a:t>∫/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closed</a:t>
                      </a:r>
                      <a:endParaRPr lang="en-US" sz="2800" dirty="0"/>
                    </a:p>
                  </a:txBody>
                  <a:tcPr/>
                </a:tc>
              </a:tr>
              <a:tr h="5785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/a:/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minimal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9429" y="723644"/>
            <a:ext cx="69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Syllable Types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19401"/>
            <a:ext cx="84074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68998"/>
            <a:ext cx="8636000" cy="287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877" y="4027163"/>
            <a:ext cx="5796255" cy="21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2017"/>
            <a:ext cx="8216900" cy="420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18" y="129222"/>
            <a:ext cx="8343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4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45349"/>
            <a:ext cx="8255000" cy="417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4" y="179732"/>
            <a:ext cx="8407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0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42" y="672091"/>
            <a:ext cx="4318000" cy="96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689100"/>
            <a:ext cx="849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7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5133370"/>
              </p:ext>
            </p:extLst>
          </p:nvPr>
        </p:nvGraphicFramePr>
        <p:xfrm>
          <a:off x="4562771" y="4149873"/>
          <a:ext cx="4250269" cy="175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8142" y="672091"/>
            <a:ext cx="4318000" cy="96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326" y="1268085"/>
            <a:ext cx="8517714" cy="646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4.1 The Syllable Nucleus:</a:t>
            </a:r>
          </a:p>
          <a:p>
            <a:pPr algn="just"/>
            <a:endParaRPr lang="en-US" dirty="0"/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If a syllable has no onset, then any vowel can be nucleus except /</a:t>
            </a:r>
            <a:r>
              <a:rPr lang="en-US" sz="2000" dirty="0" err="1" smtClean="0"/>
              <a:t>ʊ</a:t>
            </a:r>
            <a:r>
              <a:rPr lang="en-US" sz="2000" dirty="0" smtClean="0"/>
              <a:t>/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If a syllable has no coda, then any vowel can be </a:t>
            </a:r>
            <a:r>
              <a:rPr lang="en-US" sz="2000" dirty="0" err="1" smtClean="0"/>
              <a:t>necleus</a:t>
            </a:r>
            <a:r>
              <a:rPr lang="en-US" sz="2000" dirty="0" smtClean="0"/>
              <a:t> except /</a:t>
            </a:r>
            <a:r>
              <a:rPr lang="en-US" sz="2000" dirty="0" err="1"/>
              <a:t>æ</a:t>
            </a:r>
            <a:r>
              <a:rPr lang="en-US" sz="2000" dirty="0"/>
              <a:t>, </a:t>
            </a:r>
            <a:r>
              <a:rPr lang="en-US" sz="2000" dirty="0" err="1"/>
              <a:t>ɒ</a:t>
            </a:r>
            <a:r>
              <a:rPr lang="en-US" sz="2000" dirty="0"/>
              <a:t>, </a:t>
            </a:r>
            <a:r>
              <a:rPr lang="en-US" sz="2000" dirty="0" err="1"/>
              <a:t>ʌ</a:t>
            </a:r>
            <a:r>
              <a:rPr lang="en-US" sz="2000" dirty="0"/>
              <a:t>, </a:t>
            </a:r>
            <a:r>
              <a:rPr lang="en-US" sz="2000" dirty="0" smtClean="0"/>
              <a:t>e/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4.2 The Syllable Onset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If the onset begins with one consonant, then it can be any consonant     except /</a:t>
            </a:r>
            <a:r>
              <a:rPr lang="en-US" sz="2000" dirty="0" err="1"/>
              <a:t>ʒ</a:t>
            </a:r>
            <a:r>
              <a:rPr lang="en-US" sz="2000" dirty="0"/>
              <a:t>, </a:t>
            </a:r>
            <a:r>
              <a:rPr lang="en-US" sz="2000" dirty="0" err="1" smtClean="0"/>
              <a:t>ŋ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If the onset begins with two or three consonants, such a sequence of consonants is called </a:t>
            </a:r>
            <a:r>
              <a:rPr lang="en-US" sz="2000" b="1" dirty="0" smtClean="0">
                <a:solidFill>
                  <a:srgbClr val="000000"/>
                </a:solidFill>
              </a:rPr>
              <a:t>consonant cluster: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eg</a:t>
            </a:r>
            <a:r>
              <a:rPr lang="en-US" sz="2000" i="1" dirty="0" smtClean="0">
                <a:solidFill>
                  <a:srgbClr val="000000"/>
                </a:solidFill>
              </a:rPr>
              <a:t> play, street,  split etc.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The maximum number of consonant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cluster in the onset is three CCC as 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hown: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76994"/>
            <a:ext cx="36576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661"/>
            <a:ext cx="9144000" cy="3857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85" y="3160404"/>
            <a:ext cx="8269515" cy="30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5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_029.thmx</Template>
  <TotalTime>1897</TotalTime>
  <Words>534</Words>
  <Application>Microsoft Macintosh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The Syllable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Syllable</dc:title>
  <dc:creator>Mac</dc:creator>
  <cp:lastModifiedBy>Mac</cp:lastModifiedBy>
  <cp:revision>67</cp:revision>
  <dcterms:created xsi:type="dcterms:W3CDTF">2021-11-08T22:34:41Z</dcterms:created>
  <dcterms:modified xsi:type="dcterms:W3CDTF">2021-12-01T14:06:38Z</dcterms:modified>
</cp:coreProperties>
</file>