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9" r:id="rId2"/>
    <p:sldId id="296" r:id="rId3"/>
    <p:sldId id="282" r:id="rId4"/>
    <p:sldId id="300" r:id="rId5"/>
    <p:sldId id="301" r:id="rId6"/>
    <p:sldId id="302" r:id="rId7"/>
    <p:sldId id="303" r:id="rId8"/>
    <p:sldId id="304" r:id="rId9"/>
    <p:sldId id="305" r:id="rId10"/>
    <p:sldId id="283" r:id="rId11"/>
    <p:sldId id="292" r:id="rId12"/>
    <p:sldId id="293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B4468B-CC15-4FA1-83D1-0457A2BA9E7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D3AC12-1BA2-4F47-B410-5D9932CE1DF9}">
      <dgm:prSet phldrT="[Texte]"/>
      <dgm:spPr/>
      <dgm:t>
        <a:bodyPr/>
        <a:lstStyle/>
        <a:p>
          <a:r>
            <a:rPr lang="ar-DZ" dirty="0" err="1" smtClean="0"/>
            <a:t>بيداغوجيات</a:t>
          </a:r>
          <a:r>
            <a:rPr lang="ar-DZ" dirty="0" smtClean="0"/>
            <a:t> التدريس</a:t>
          </a:r>
          <a:endParaRPr lang="fr-FR" dirty="0"/>
        </a:p>
      </dgm:t>
    </dgm:pt>
    <dgm:pt modelId="{695983E1-CE40-4E1C-AE91-8398BAD76929}" type="parTrans" cxnId="{3C5ABB73-A665-4DC4-9F58-FCC956EE97A6}">
      <dgm:prSet/>
      <dgm:spPr/>
      <dgm:t>
        <a:bodyPr/>
        <a:lstStyle/>
        <a:p>
          <a:endParaRPr lang="fr-FR"/>
        </a:p>
      </dgm:t>
    </dgm:pt>
    <dgm:pt modelId="{4408C7EE-D031-44C8-A805-EFCEB46FCB80}" type="sibTrans" cxnId="{3C5ABB73-A665-4DC4-9F58-FCC956EE97A6}">
      <dgm:prSet/>
      <dgm:spPr/>
      <dgm:t>
        <a:bodyPr/>
        <a:lstStyle/>
        <a:p>
          <a:endParaRPr lang="fr-FR"/>
        </a:p>
      </dgm:t>
    </dgm:pt>
    <dgm:pt modelId="{E854386F-FA38-4233-8B98-64D58781687B}">
      <dgm:prSet phldrT="[Texte]"/>
      <dgm:spPr/>
      <dgm:t>
        <a:bodyPr/>
        <a:lstStyle/>
        <a:p>
          <a:r>
            <a:rPr lang="ar-DZ" dirty="0" err="1" smtClean="0"/>
            <a:t>بيداغوجيا</a:t>
          </a:r>
          <a:r>
            <a:rPr lang="ar-DZ" dirty="0" smtClean="0"/>
            <a:t> المشروع</a:t>
          </a:r>
          <a:endParaRPr lang="fr-FR" dirty="0"/>
        </a:p>
      </dgm:t>
    </dgm:pt>
    <dgm:pt modelId="{994896D4-9E2D-4AB3-8C47-4F4C294CF7E3}" type="parTrans" cxnId="{3842E870-645C-4F74-A06A-DBADE16D047D}">
      <dgm:prSet/>
      <dgm:spPr/>
      <dgm:t>
        <a:bodyPr/>
        <a:lstStyle/>
        <a:p>
          <a:endParaRPr lang="fr-FR"/>
        </a:p>
      </dgm:t>
    </dgm:pt>
    <dgm:pt modelId="{9B0FBAA5-84CD-4C38-9071-FE01B742851F}" type="sibTrans" cxnId="{3842E870-645C-4F74-A06A-DBADE16D047D}">
      <dgm:prSet/>
      <dgm:spPr/>
      <dgm:t>
        <a:bodyPr/>
        <a:lstStyle/>
        <a:p>
          <a:endParaRPr lang="fr-FR"/>
        </a:p>
      </dgm:t>
    </dgm:pt>
    <dgm:pt modelId="{31D614DA-4A39-49C3-BDBE-9D0B92EE0564}">
      <dgm:prSet phldrT="[Texte]"/>
      <dgm:spPr/>
      <dgm:t>
        <a:bodyPr/>
        <a:lstStyle/>
        <a:p>
          <a:r>
            <a:rPr lang="ar-DZ" dirty="0" err="1" smtClean="0"/>
            <a:t>بيداغوجيا</a:t>
          </a:r>
          <a:r>
            <a:rPr lang="ar-DZ" dirty="0" smtClean="0"/>
            <a:t> حل المشكلات</a:t>
          </a:r>
          <a:endParaRPr lang="fr-FR" dirty="0"/>
        </a:p>
      </dgm:t>
    </dgm:pt>
    <dgm:pt modelId="{C31C5781-A726-494D-A877-15807B4D8D3D}" type="parTrans" cxnId="{9ADF3D04-F036-4707-A101-4DFF5BBF64A6}">
      <dgm:prSet/>
      <dgm:spPr/>
      <dgm:t>
        <a:bodyPr/>
        <a:lstStyle/>
        <a:p>
          <a:endParaRPr lang="fr-FR"/>
        </a:p>
      </dgm:t>
    </dgm:pt>
    <dgm:pt modelId="{03A6CC22-9B11-4645-9265-0CD9F23EFE7B}" type="sibTrans" cxnId="{9ADF3D04-F036-4707-A101-4DFF5BBF64A6}">
      <dgm:prSet/>
      <dgm:spPr/>
      <dgm:t>
        <a:bodyPr/>
        <a:lstStyle/>
        <a:p>
          <a:endParaRPr lang="fr-FR"/>
        </a:p>
      </dgm:t>
    </dgm:pt>
    <dgm:pt modelId="{FBA0F7DC-2597-4E8E-AA2D-93A11004A50B}">
      <dgm:prSet phldrT="[Texte]"/>
      <dgm:spPr/>
      <dgm:t>
        <a:bodyPr/>
        <a:lstStyle/>
        <a:p>
          <a:r>
            <a:rPr lang="ar-DZ" dirty="0" err="1" smtClean="0"/>
            <a:t>بيداغوجيا</a:t>
          </a:r>
          <a:r>
            <a:rPr lang="ar-DZ" dirty="0" smtClean="0"/>
            <a:t> الخطأ</a:t>
          </a:r>
          <a:endParaRPr lang="fr-FR" dirty="0"/>
        </a:p>
      </dgm:t>
    </dgm:pt>
    <dgm:pt modelId="{4D41C168-ED0F-4D4C-B4AD-7139F892BFF8}" type="parTrans" cxnId="{03C96CE4-1949-40F3-84A2-59ED487E326B}">
      <dgm:prSet/>
      <dgm:spPr/>
      <dgm:t>
        <a:bodyPr/>
        <a:lstStyle/>
        <a:p>
          <a:endParaRPr lang="fr-FR"/>
        </a:p>
      </dgm:t>
    </dgm:pt>
    <dgm:pt modelId="{5C71D8F2-047B-4BE9-B618-6421B6FD94F6}" type="sibTrans" cxnId="{03C96CE4-1949-40F3-84A2-59ED487E326B}">
      <dgm:prSet/>
      <dgm:spPr/>
      <dgm:t>
        <a:bodyPr/>
        <a:lstStyle/>
        <a:p>
          <a:endParaRPr lang="fr-FR"/>
        </a:p>
      </dgm:t>
    </dgm:pt>
    <dgm:pt modelId="{3984A0E9-0201-4B8C-81C8-B616B22DDEA6}">
      <dgm:prSet phldrT="[Texte]"/>
      <dgm:spPr/>
      <dgm:t>
        <a:bodyPr/>
        <a:lstStyle/>
        <a:p>
          <a:r>
            <a:rPr lang="ar-DZ" dirty="0" err="1" smtClean="0"/>
            <a:t>البيداغوجيا</a:t>
          </a:r>
          <a:r>
            <a:rPr lang="ar-DZ" dirty="0" smtClean="0"/>
            <a:t> </a:t>
          </a:r>
          <a:r>
            <a:rPr lang="ar-DZ" dirty="0" err="1" smtClean="0"/>
            <a:t>الفارقية</a:t>
          </a:r>
          <a:endParaRPr lang="fr-FR" dirty="0"/>
        </a:p>
      </dgm:t>
    </dgm:pt>
    <dgm:pt modelId="{72C0F44C-8F1A-4692-9863-596122A0BEC7}" type="parTrans" cxnId="{A99A3664-1FE2-4456-A36B-C699F186080A}">
      <dgm:prSet/>
      <dgm:spPr/>
      <dgm:t>
        <a:bodyPr/>
        <a:lstStyle/>
        <a:p>
          <a:endParaRPr lang="fr-FR"/>
        </a:p>
      </dgm:t>
    </dgm:pt>
    <dgm:pt modelId="{E641AEAD-58D7-43C3-9905-76C1012069B0}" type="sibTrans" cxnId="{A99A3664-1FE2-4456-A36B-C699F186080A}">
      <dgm:prSet/>
      <dgm:spPr/>
      <dgm:t>
        <a:bodyPr/>
        <a:lstStyle/>
        <a:p>
          <a:endParaRPr lang="fr-FR"/>
        </a:p>
      </dgm:t>
    </dgm:pt>
    <dgm:pt modelId="{26EF77CF-2B22-4BCD-BD1F-ECB063CB90DD}" type="pres">
      <dgm:prSet presAssocID="{87B4468B-CC15-4FA1-83D1-0457A2BA9E7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0C745A7-6B45-4F1F-ADCD-C95AD607844E}" type="pres">
      <dgm:prSet presAssocID="{87B4468B-CC15-4FA1-83D1-0457A2BA9E7C}" presName="matrix" presStyleCnt="0"/>
      <dgm:spPr/>
    </dgm:pt>
    <dgm:pt modelId="{48476CC5-21A1-4715-9196-D3DEDF5CDA57}" type="pres">
      <dgm:prSet presAssocID="{87B4468B-CC15-4FA1-83D1-0457A2BA9E7C}" presName="tile1" presStyleLbl="node1" presStyleIdx="0" presStyleCnt="4"/>
      <dgm:spPr/>
      <dgm:t>
        <a:bodyPr/>
        <a:lstStyle/>
        <a:p>
          <a:endParaRPr lang="fr-FR"/>
        </a:p>
      </dgm:t>
    </dgm:pt>
    <dgm:pt modelId="{1339BF82-47DC-4A93-B292-15494E408D11}" type="pres">
      <dgm:prSet presAssocID="{87B4468B-CC15-4FA1-83D1-0457A2BA9E7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CDA27-B532-4C54-AB77-10FB024DB00D}" type="pres">
      <dgm:prSet presAssocID="{87B4468B-CC15-4FA1-83D1-0457A2BA9E7C}" presName="tile2" presStyleLbl="node1" presStyleIdx="1" presStyleCnt="4"/>
      <dgm:spPr/>
      <dgm:t>
        <a:bodyPr/>
        <a:lstStyle/>
        <a:p>
          <a:endParaRPr lang="fr-FR"/>
        </a:p>
      </dgm:t>
    </dgm:pt>
    <dgm:pt modelId="{D3BCB4A8-0911-4C95-95A8-B9376E72B2A3}" type="pres">
      <dgm:prSet presAssocID="{87B4468B-CC15-4FA1-83D1-0457A2BA9E7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163CA35-29B1-49A6-BD27-C0A6B46E04E4}" type="pres">
      <dgm:prSet presAssocID="{87B4468B-CC15-4FA1-83D1-0457A2BA9E7C}" presName="tile3" presStyleLbl="node1" presStyleIdx="2" presStyleCnt="4"/>
      <dgm:spPr/>
      <dgm:t>
        <a:bodyPr/>
        <a:lstStyle/>
        <a:p>
          <a:endParaRPr lang="fr-FR"/>
        </a:p>
      </dgm:t>
    </dgm:pt>
    <dgm:pt modelId="{0F9F315D-5D0D-4EE7-A5CF-F3D25146B1B0}" type="pres">
      <dgm:prSet presAssocID="{87B4468B-CC15-4FA1-83D1-0457A2BA9E7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71E77B-6CE1-4D80-8A85-A61B57C0CA6B}" type="pres">
      <dgm:prSet presAssocID="{87B4468B-CC15-4FA1-83D1-0457A2BA9E7C}" presName="tile4" presStyleLbl="node1" presStyleIdx="3" presStyleCnt="4"/>
      <dgm:spPr/>
      <dgm:t>
        <a:bodyPr/>
        <a:lstStyle/>
        <a:p>
          <a:endParaRPr lang="fr-FR"/>
        </a:p>
      </dgm:t>
    </dgm:pt>
    <dgm:pt modelId="{ECA7C619-4CAA-4AA5-8EE5-BF1871ECCABD}" type="pres">
      <dgm:prSet presAssocID="{87B4468B-CC15-4FA1-83D1-0457A2BA9E7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32037A-8E28-4671-BEDC-28FB20A4A084}" type="pres">
      <dgm:prSet presAssocID="{87B4468B-CC15-4FA1-83D1-0457A2BA9E7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A99A3664-1FE2-4456-A36B-C699F186080A}" srcId="{21D3AC12-1BA2-4F47-B410-5D9932CE1DF9}" destId="{3984A0E9-0201-4B8C-81C8-B616B22DDEA6}" srcOrd="3" destOrd="0" parTransId="{72C0F44C-8F1A-4692-9863-596122A0BEC7}" sibTransId="{E641AEAD-58D7-43C3-9905-76C1012069B0}"/>
    <dgm:cxn modelId="{3C5ABB73-A665-4DC4-9F58-FCC956EE97A6}" srcId="{87B4468B-CC15-4FA1-83D1-0457A2BA9E7C}" destId="{21D3AC12-1BA2-4F47-B410-5D9932CE1DF9}" srcOrd="0" destOrd="0" parTransId="{695983E1-CE40-4E1C-AE91-8398BAD76929}" sibTransId="{4408C7EE-D031-44C8-A805-EFCEB46FCB80}"/>
    <dgm:cxn modelId="{03C96CE4-1949-40F3-84A2-59ED487E326B}" srcId="{21D3AC12-1BA2-4F47-B410-5D9932CE1DF9}" destId="{FBA0F7DC-2597-4E8E-AA2D-93A11004A50B}" srcOrd="2" destOrd="0" parTransId="{4D41C168-ED0F-4D4C-B4AD-7139F892BFF8}" sibTransId="{5C71D8F2-047B-4BE9-B618-6421B6FD94F6}"/>
    <dgm:cxn modelId="{9ADF3D04-F036-4707-A101-4DFF5BBF64A6}" srcId="{21D3AC12-1BA2-4F47-B410-5D9932CE1DF9}" destId="{31D614DA-4A39-49C3-BDBE-9D0B92EE0564}" srcOrd="1" destOrd="0" parTransId="{C31C5781-A726-494D-A877-15807B4D8D3D}" sibTransId="{03A6CC22-9B11-4645-9265-0CD9F23EFE7B}"/>
    <dgm:cxn modelId="{D022477E-817C-40CA-972E-9830A4D3B9EA}" type="presOf" srcId="{E854386F-FA38-4233-8B98-64D58781687B}" destId="{48476CC5-21A1-4715-9196-D3DEDF5CDA57}" srcOrd="0" destOrd="0" presId="urn:microsoft.com/office/officeart/2005/8/layout/matrix1"/>
    <dgm:cxn modelId="{16A5ED5D-F8E9-4199-8205-E2761CF7A037}" type="presOf" srcId="{E854386F-FA38-4233-8B98-64D58781687B}" destId="{1339BF82-47DC-4A93-B292-15494E408D11}" srcOrd="1" destOrd="0" presId="urn:microsoft.com/office/officeart/2005/8/layout/matrix1"/>
    <dgm:cxn modelId="{BC860878-2F80-4221-B50A-6A8EAE7B5AAB}" type="presOf" srcId="{21D3AC12-1BA2-4F47-B410-5D9932CE1DF9}" destId="{2E32037A-8E28-4671-BEDC-28FB20A4A084}" srcOrd="0" destOrd="0" presId="urn:microsoft.com/office/officeart/2005/8/layout/matrix1"/>
    <dgm:cxn modelId="{83770F1A-F901-41CC-8065-E4D5FE649E52}" type="presOf" srcId="{31D614DA-4A39-49C3-BDBE-9D0B92EE0564}" destId="{D3BCB4A8-0911-4C95-95A8-B9376E72B2A3}" srcOrd="1" destOrd="0" presId="urn:microsoft.com/office/officeart/2005/8/layout/matrix1"/>
    <dgm:cxn modelId="{7479638B-AC60-47AB-B4DA-238D765CB27F}" type="presOf" srcId="{31D614DA-4A39-49C3-BDBE-9D0B92EE0564}" destId="{F33CDA27-B532-4C54-AB77-10FB024DB00D}" srcOrd="0" destOrd="0" presId="urn:microsoft.com/office/officeart/2005/8/layout/matrix1"/>
    <dgm:cxn modelId="{29802DAC-9467-4842-8BF9-596EAD1D863A}" type="presOf" srcId="{FBA0F7DC-2597-4E8E-AA2D-93A11004A50B}" destId="{F163CA35-29B1-49A6-BD27-C0A6B46E04E4}" srcOrd="0" destOrd="0" presId="urn:microsoft.com/office/officeart/2005/8/layout/matrix1"/>
    <dgm:cxn modelId="{3751298B-E5C1-4C27-9AFA-4D6791259041}" type="presOf" srcId="{3984A0E9-0201-4B8C-81C8-B616B22DDEA6}" destId="{ECA7C619-4CAA-4AA5-8EE5-BF1871ECCABD}" srcOrd="1" destOrd="0" presId="urn:microsoft.com/office/officeart/2005/8/layout/matrix1"/>
    <dgm:cxn modelId="{3842E870-645C-4F74-A06A-DBADE16D047D}" srcId="{21D3AC12-1BA2-4F47-B410-5D9932CE1DF9}" destId="{E854386F-FA38-4233-8B98-64D58781687B}" srcOrd="0" destOrd="0" parTransId="{994896D4-9E2D-4AB3-8C47-4F4C294CF7E3}" sibTransId="{9B0FBAA5-84CD-4C38-9071-FE01B742851F}"/>
    <dgm:cxn modelId="{ED5683CA-8EA7-4A7F-8DB7-BFC9E257EF29}" type="presOf" srcId="{3984A0E9-0201-4B8C-81C8-B616B22DDEA6}" destId="{2371E77B-6CE1-4D80-8A85-A61B57C0CA6B}" srcOrd="0" destOrd="0" presId="urn:microsoft.com/office/officeart/2005/8/layout/matrix1"/>
    <dgm:cxn modelId="{5D62554A-5674-4469-9AED-DF37DA0C7B8B}" type="presOf" srcId="{87B4468B-CC15-4FA1-83D1-0457A2BA9E7C}" destId="{26EF77CF-2B22-4BCD-BD1F-ECB063CB90DD}" srcOrd="0" destOrd="0" presId="urn:microsoft.com/office/officeart/2005/8/layout/matrix1"/>
    <dgm:cxn modelId="{C2C7FC4E-1029-4697-815B-E56ACFA785B4}" type="presOf" srcId="{FBA0F7DC-2597-4E8E-AA2D-93A11004A50B}" destId="{0F9F315D-5D0D-4EE7-A5CF-F3D25146B1B0}" srcOrd="1" destOrd="0" presId="urn:microsoft.com/office/officeart/2005/8/layout/matrix1"/>
    <dgm:cxn modelId="{887F7E36-E7E8-4E4F-B085-74F14C5CF5C9}" type="presParOf" srcId="{26EF77CF-2B22-4BCD-BD1F-ECB063CB90DD}" destId="{C0C745A7-6B45-4F1F-ADCD-C95AD607844E}" srcOrd="0" destOrd="0" presId="urn:microsoft.com/office/officeart/2005/8/layout/matrix1"/>
    <dgm:cxn modelId="{46BB9D5F-C94E-41C5-AFF8-F17AE58D49F5}" type="presParOf" srcId="{C0C745A7-6B45-4F1F-ADCD-C95AD607844E}" destId="{48476CC5-21A1-4715-9196-D3DEDF5CDA57}" srcOrd="0" destOrd="0" presId="urn:microsoft.com/office/officeart/2005/8/layout/matrix1"/>
    <dgm:cxn modelId="{895F3CEE-43CB-4631-B83B-7B2E0649C7AC}" type="presParOf" srcId="{C0C745A7-6B45-4F1F-ADCD-C95AD607844E}" destId="{1339BF82-47DC-4A93-B292-15494E408D11}" srcOrd="1" destOrd="0" presId="urn:microsoft.com/office/officeart/2005/8/layout/matrix1"/>
    <dgm:cxn modelId="{8917DED7-9B4E-408B-8C42-A3D9B0BE0158}" type="presParOf" srcId="{C0C745A7-6B45-4F1F-ADCD-C95AD607844E}" destId="{F33CDA27-B532-4C54-AB77-10FB024DB00D}" srcOrd="2" destOrd="0" presId="urn:microsoft.com/office/officeart/2005/8/layout/matrix1"/>
    <dgm:cxn modelId="{8B2DEDE9-67DC-470D-B1D4-81202B6787FC}" type="presParOf" srcId="{C0C745A7-6B45-4F1F-ADCD-C95AD607844E}" destId="{D3BCB4A8-0911-4C95-95A8-B9376E72B2A3}" srcOrd="3" destOrd="0" presId="urn:microsoft.com/office/officeart/2005/8/layout/matrix1"/>
    <dgm:cxn modelId="{32A9F0FA-4570-48B6-B767-E75906950ECB}" type="presParOf" srcId="{C0C745A7-6B45-4F1F-ADCD-C95AD607844E}" destId="{F163CA35-29B1-49A6-BD27-C0A6B46E04E4}" srcOrd="4" destOrd="0" presId="urn:microsoft.com/office/officeart/2005/8/layout/matrix1"/>
    <dgm:cxn modelId="{D81628DD-A049-4A80-8318-37414C92C43C}" type="presParOf" srcId="{C0C745A7-6B45-4F1F-ADCD-C95AD607844E}" destId="{0F9F315D-5D0D-4EE7-A5CF-F3D25146B1B0}" srcOrd="5" destOrd="0" presId="urn:microsoft.com/office/officeart/2005/8/layout/matrix1"/>
    <dgm:cxn modelId="{B2990A6D-1729-4B97-8D30-A45621FECEB3}" type="presParOf" srcId="{C0C745A7-6B45-4F1F-ADCD-C95AD607844E}" destId="{2371E77B-6CE1-4D80-8A85-A61B57C0CA6B}" srcOrd="6" destOrd="0" presId="urn:microsoft.com/office/officeart/2005/8/layout/matrix1"/>
    <dgm:cxn modelId="{216DB257-7639-4215-98BC-EFD65C16247D}" type="presParOf" srcId="{C0C745A7-6B45-4F1F-ADCD-C95AD607844E}" destId="{ECA7C619-4CAA-4AA5-8EE5-BF1871ECCABD}" srcOrd="7" destOrd="0" presId="urn:microsoft.com/office/officeart/2005/8/layout/matrix1"/>
    <dgm:cxn modelId="{9F618DFF-D921-40F7-AC8E-FA33C00930D6}" type="presParOf" srcId="{26EF77CF-2B22-4BCD-BD1F-ECB063CB90DD}" destId="{2E32037A-8E28-4671-BEDC-28FB20A4A084}" srcOrd="1" destOrd="0" presId="urn:microsoft.com/office/officeart/2005/8/layout/matrix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C83F5B-9C36-4660-9C64-025447BBF88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2025381-CB75-4230-84C7-F4C5DEF2A954}">
      <dgm:prSet phldrT="[Texte]"/>
      <dgm:spPr/>
      <dgm:t>
        <a:bodyPr/>
        <a:lstStyle/>
        <a:p>
          <a:r>
            <a:rPr lang="ar-DZ" dirty="0" smtClean="0"/>
            <a:t>خطواتها</a:t>
          </a:r>
          <a:endParaRPr lang="fr-FR" dirty="0"/>
        </a:p>
      </dgm:t>
    </dgm:pt>
    <dgm:pt modelId="{E3A1863E-C008-4114-8A53-A7C8C750ED33}" type="parTrans" cxnId="{D4DE481B-06BE-4A50-8477-5A8E228B81D5}">
      <dgm:prSet/>
      <dgm:spPr/>
      <dgm:t>
        <a:bodyPr/>
        <a:lstStyle/>
        <a:p>
          <a:endParaRPr lang="fr-FR"/>
        </a:p>
      </dgm:t>
    </dgm:pt>
    <dgm:pt modelId="{F8EB6D21-D0DA-4510-A5EA-573749BC0F36}" type="sibTrans" cxnId="{D4DE481B-06BE-4A50-8477-5A8E228B81D5}">
      <dgm:prSet/>
      <dgm:spPr/>
      <dgm:t>
        <a:bodyPr/>
        <a:lstStyle/>
        <a:p>
          <a:endParaRPr lang="fr-FR"/>
        </a:p>
      </dgm:t>
    </dgm:pt>
    <dgm:pt modelId="{D552548D-A3B8-49CF-B484-DC5D4D5704B6}">
      <dgm:prSet phldrT="[Texte]"/>
      <dgm:spPr/>
      <dgm:t>
        <a:bodyPr/>
        <a:lstStyle/>
        <a:p>
          <a:r>
            <a:rPr lang="ar-DZ" dirty="0" smtClean="0"/>
            <a:t>الحوصلة أو التأسيس</a:t>
          </a:r>
          <a:endParaRPr lang="fr-FR" dirty="0"/>
        </a:p>
      </dgm:t>
    </dgm:pt>
    <dgm:pt modelId="{70D6AFDB-F166-4770-AA78-A4B1F2FC51C3}" type="parTrans" cxnId="{134F6067-6D1C-45E2-9C0D-F1802F49F117}">
      <dgm:prSet/>
      <dgm:spPr/>
      <dgm:t>
        <a:bodyPr/>
        <a:lstStyle/>
        <a:p>
          <a:endParaRPr lang="fr-FR"/>
        </a:p>
      </dgm:t>
    </dgm:pt>
    <dgm:pt modelId="{A1B599C3-6ACE-48A6-AEBE-0637517AE83B}" type="sibTrans" cxnId="{134F6067-6D1C-45E2-9C0D-F1802F49F117}">
      <dgm:prSet/>
      <dgm:spPr/>
      <dgm:t>
        <a:bodyPr/>
        <a:lstStyle/>
        <a:p>
          <a:endParaRPr lang="fr-FR"/>
        </a:p>
      </dgm:t>
    </dgm:pt>
    <dgm:pt modelId="{5CEA1732-8191-4863-BBA7-6F0C8FD19CB9}">
      <dgm:prSet phldrT="[Texte]"/>
      <dgm:spPr/>
      <dgm:t>
        <a:bodyPr/>
        <a:lstStyle/>
        <a:p>
          <a:r>
            <a:rPr lang="ar-DZ" dirty="0" smtClean="0"/>
            <a:t>الاستثمار والتحويل</a:t>
          </a:r>
          <a:endParaRPr lang="fr-FR" dirty="0"/>
        </a:p>
      </dgm:t>
    </dgm:pt>
    <dgm:pt modelId="{91A81F2F-B9B4-45B6-AF8B-E688265FA4D3}" type="parTrans" cxnId="{2893A0EB-BC03-41A6-96A2-23C369E0DCF5}">
      <dgm:prSet/>
      <dgm:spPr/>
      <dgm:t>
        <a:bodyPr/>
        <a:lstStyle/>
        <a:p>
          <a:endParaRPr lang="fr-FR"/>
        </a:p>
      </dgm:t>
    </dgm:pt>
    <dgm:pt modelId="{75841831-58DC-4051-9AC0-A4168220FA00}" type="sibTrans" cxnId="{2893A0EB-BC03-41A6-96A2-23C369E0DCF5}">
      <dgm:prSet/>
      <dgm:spPr/>
      <dgm:t>
        <a:bodyPr/>
        <a:lstStyle/>
        <a:p>
          <a:endParaRPr lang="fr-FR"/>
        </a:p>
      </dgm:t>
    </dgm:pt>
    <dgm:pt modelId="{47642619-7853-4D6A-BB8D-950F33F36853}">
      <dgm:prSet phldrT="[Texte]"/>
      <dgm:spPr/>
      <dgm:t>
        <a:bodyPr/>
        <a:lstStyle/>
        <a:p>
          <a:r>
            <a:rPr lang="ar-DZ" dirty="0" smtClean="0"/>
            <a:t>خطواتها</a:t>
          </a:r>
          <a:endParaRPr lang="fr-FR" dirty="0"/>
        </a:p>
      </dgm:t>
    </dgm:pt>
    <dgm:pt modelId="{ACCF42A6-1031-406C-84D2-58ACF1958B71}" type="parTrans" cxnId="{0B29431D-B021-4FF7-816E-68C1B3D34F58}">
      <dgm:prSet/>
      <dgm:spPr/>
      <dgm:t>
        <a:bodyPr/>
        <a:lstStyle/>
        <a:p>
          <a:endParaRPr lang="fr-FR"/>
        </a:p>
      </dgm:t>
    </dgm:pt>
    <dgm:pt modelId="{0F15AC8F-3A6E-49D1-8B1A-B3C94D4592BC}" type="sibTrans" cxnId="{0B29431D-B021-4FF7-816E-68C1B3D34F58}">
      <dgm:prSet/>
      <dgm:spPr/>
      <dgm:t>
        <a:bodyPr/>
        <a:lstStyle/>
        <a:p>
          <a:endParaRPr lang="fr-FR"/>
        </a:p>
      </dgm:t>
    </dgm:pt>
    <dgm:pt modelId="{12FA0AF3-F922-4AAF-856F-9D0BBFDB0FC9}">
      <dgm:prSet phldrT="[Texte]"/>
      <dgm:spPr/>
      <dgm:t>
        <a:bodyPr/>
        <a:lstStyle/>
        <a:p>
          <a:r>
            <a:rPr lang="ar-DZ" dirty="0" smtClean="0"/>
            <a:t>البحث والاكتشاف</a:t>
          </a:r>
          <a:endParaRPr lang="fr-FR" dirty="0"/>
        </a:p>
      </dgm:t>
    </dgm:pt>
    <dgm:pt modelId="{5A30A1DE-2413-4EA3-A27D-B0CBD2A9345D}" type="parTrans" cxnId="{D8197E23-7AA5-4122-A6EB-15183418349F}">
      <dgm:prSet/>
      <dgm:spPr/>
      <dgm:t>
        <a:bodyPr/>
        <a:lstStyle/>
        <a:p>
          <a:endParaRPr lang="fr-FR"/>
        </a:p>
      </dgm:t>
    </dgm:pt>
    <dgm:pt modelId="{FCC9F98B-BB45-47FB-B4F2-60C6E9DA1A19}" type="sibTrans" cxnId="{D8197E23-7AA5-4122-A6EB-15183418349F}">
      <dgm:prSet/>
      <dgm:spPr/>
      <dgm:t>
        <a:bodyPr/>
        <a:lstStyle/>
        <a:p>
          <a:endParaRPr lang="fr-FR"/>
        </a:p>
      </dgm:t>
    </dgm:pt>
    <dgm:pt modelId="{3261ACEA-4573-494B-8600-648333BE5B64}">
      <dgm:prSet phldrT="[Texte]"/>
      <dgm:spPr/>
      <dgm:t>
        <a:bodyPr/>
        <a:lstStyle/>
        <a:p>
          <a:r>
            <a:rPr lang="ar-DZ" dirty="0" smtClean="0"/>
            <a:t>العرض والمناقشة</a:t>
          </a:r>
          <a:endParaRPr lang="fr-FR" dirty="0"/>
        </a:p>
      </dgm:t>
    </dgm:pt>
    <dgm:pt modelId="{C78E6F2A-5052-45BD-B0DD-8FBAD1F02370}" type="parTrans" cxnId="{106B0FE9-F23E-4A0F-A5E7-7C7B64EDE293}">
      <dgm:prSet/>
      <dgm:spPr/>
      <dgm:t>
        <a:bodyPr/>
        <a:lstStyle/>
        <a:p>
          <a:endParaRPr lang="fr-FR"/>
        </a:p>
      </dgm:t>
    </dgm:pt>
    <dgm:pt modelId="{E9D583C7-B149-4BAC-B671-235799665A26}" type="sibTrans" cxnId="{106B0FE9-F23E-4A0F-A5E7-7C7B64EDE293}">
      <dgm:prSet/>
      <dgm:spPr/>
      <dgm:t>
        <a:bodyPr/>
        <a:lstStyle/>
        <a:p>
          <a:endParaRPr lang="fr-FR"/>
        </a:p>
      </dgm:t>
    </dgm:pt>
    <dgm:pt modelId="{A2A85E17-1769-455C-9B80-D94FD611C7CB}" type="pres">
      <dgm:prSet presAssocID="{27C83F5B-9C36-4660-9C64-025447BBF88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E93E0AD-6E53-46A9-BE50-6205643C0CE0}" type="pres">
      <dgm:prSet presAssocID="{42025381-CB75-4230-84C7-F4C5DEF2A954}" presName="root" presStyleCnt="0"/>
      <dgm:spPr/>
    </dgm:pt>
    <dgm:pt modelId="{E2164C2B-CFFC-46A9-8D95-F5A1BD54F211}" type="pres">
      <dgm:prSet presAssocID="{42025381-CB75-4230-84C7-F4C5DEF2A954}" presName="rootComposite" presStyleCnt="0"/>
      <dgm:spPr/>
    </dgm:pt>
    <dgm:pt modelId="{8ABBB05D-91E5-46E2-8B48-06FCFBCCC820}" type="pres">
      <dgm:prSet presAssocID="{42025381-CB75-4230-84C7-F4C5DEF2A954}" presName="rootText" presStyleLbl="node1" presStyleIdx="0" presStyleCnt="2"/>
      <dgm:spPr/>
      <dgm:t>
        <a:bodyPr/>
        <a:lstStyle/>
        <a:p>
          <a:endParaRPr lang="fr-FR"/>
        </a:p>
      </dgm:t>
    </dgm:pt>
    <dgm:pt modelId="{4F222895-CBE0-4029-869A-F9890F61059A}" type="pres">
      <dgm:prSet presAssocID="{42025381-CB75-4230-84C7-F4C5DEF2A954}" presName="rootConnector" presStyleLbl="node1" presStyleIdx="0" presStyleCnt="2"/>
      <dgm:spPr/>
      <dgm:t>
        <a:bodyPr/>
        <a:lstStyle/>
        <a:p>
          <a:endParaRPr lang="fr-FR"/>
        </a:p>
      </dgm:t>
    </dgm:pt>
    <dgm:pt modelId="{F07F3958-40B7-449E-8FE7-1C6A8399BE9D}" type="pres">
      <dgm:prSet presAssocID="{42025381-CB75-4230-84C7-F4C5DEF2A954}" presName="childShape" presStyleCnt="0"/>
      <dgm:spPr/>
    </dgm:pt>
    <dgm:pt modelId="{6409E332-BB9B-428E-9DE7-00D99BDBF32A}" type="pres">
      <dgm:prSet presAssocID="{70D6AFDB-F166-4770-AA78-A4B1F2FC51C3}" presName="Name13" presStyleLbl="parChTrans1D2" presStyleIdx="0" presStyleCnt="4"/>
      <dgm:spPr/>
      <dgm:t>
        <a:bodyPr/>
        <a:lstStyle/>
        <a:p>
          <a:endParaRPr lang="fr-FR"/>
        </a:p>
      </dgm:t>
    </dgm:pt>
    <dgm:pt modelId="{2F7386D4-8E56-4743-A04D-89CCAE9519F9}" type="pres">
      <dgm:prSet presAssocID="{D552548D-A3B8-49CF-B484-DC5D4D5704B6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B016E0-93AA-4BA1-836C-72D38111FA18}" type="pres">
      <dgm:prSet presAssocID="{91A81F2F-B9B4-45B6-AF8B-E688265FA4D3}" presName="Name13" presStyleLbl="parChTrans1D2" presStyleIdx="1" presStyleCnt="4"/>
      <dgm:spPr/>
      <dgm:t>
        <a:bodyPr/>
        <a:lstStyle/>
        <a:p>
          <a:endParaRPr lang="fr-FR"/>
        </a:p>
      </dgm:t>
    </dgm:pt>
    <dgm:pt modelId="{7B19149F-0AA8-4703-B861-19BBCE28FEA2}" type="pres">
      <dgm:prSet presAssocID="{5CEA1732-8191-4863-BBA7-6F0C8FD19CB9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BFDD6C-765B-4BF4-B544-8DEF0F067840}" type="pres">
      <dgm:prSet presAssocID="{47642619-7853-4D6A-BB8D-950F33F36853}" presName="root" presStyleCnt="0"/>
      <dgm:spPr/>
    </dgm:pt>
    <dgm:pt modelId="{8EFBFAF4-4C6C-44DE-8B6F-901782E33557}" type="pres">
      <dgm:prSet presAssocID="{47642619-7853-4D6A-BB8D-950F33F36853}" presName="rootComposite" presStyleCnt="0"/>
      <dgm:spPr/>
    </dgm:pt>
    <dgm:pt modelId="{87D8C7F8-7F06-4722-A13F-BBF35EEFBFF3}" type="pres">
      <dgm:prSet presAssocID="{47642619-7853-4D6A-BB8D-950F33F36853}" presName="rootText" presStyleLbl="node1" presStyleIdx="1" presStyleCnt="2"/>
      <dgm:spPr/>
      <dgm:t>
        <a:bodyPr/>
        <a:lstStyle/>
        <a:p>
          <a:endParaRPr lang="fr-FR"/>
        </a:p>
      </dgm:t>
    </dgm:pt>
    <dgm:pt modelId="{2EF86426-BD1E-423A-8E99-57523E58A0BE}" type="pres">
      <dgm:prSet presAssocID="{47642619-7853-4D6A-BB8D-950F33F36853}" presName="rootConnector" presStyleLbl="node1" presStyleIdx="1" presStyleCnt="2"/>
      <dgm:spPr/>
      <dgm:t>
        <a:bodyPr/>
        <a:lstStyle/>
        <a:p>
          <a:endParaRPr lang="fr-FR"/>
        </a:p>
      </dgm:t>
    </dgm:pt>
    <dgm:pt modelId="{F4246029-C318-492B-A093-5261782420DD}" type="pres">
      <dgm:prSet presAssocID="{47642619-7853-4D6A-BB8D-950F33F36853}" presName="childShape" presStyleCnt="0"/>
      <dgm:spPr/>
    </dgm:pt>
    <dgm:pt modelId="{C14AEE41-D887-4C40-917C-EA75CC5447A2}" type="pres">
      <dgm:prSet presAssocID="{5A30A1DE-2413-4EA3-A27D-B0CBD2A9345D}" presName="Name13" presStyleLbl="parChTrans1D2" presStyleIdx="2" presStyleCnt="4"/>
      <dgm:spPr/>
      <dgm:t>
        <a:bodyPr/>
        <a:lstStyle/>
        <a:p>
          <a:endParaRPr lang="fr-FR"/>
        </a:p>
      </dgm:t>
    </dgm:pt>
    <dgm:pt modelId="{95CF313B-8119-454C-B689-CE980B41D3AF}" type="pres">
      <dgm:prSet presAssocID="{12FA0AF3-F922-4AAF-856F-9D0BBFDB0FC9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0FB316-15DF-4C09-A195-B290188FE031}" type="pres">
      <dgm:prSet presAssocID="{C78E6F2A-5052-45BD-B0DD-8FBAD1F02370}" presName="Name13" presStyleLbl="parChTrans1D2" presStyleIdx="3" presStyleCnt="4"/>
      <dgm:spPr/>
      <dgm:t>
        <a:bodyPr/>
        <a:lstStyle/>
        <a:p>
          <a:endParaRPr lang="fr-FR"/>
        </a:p>
      </dgm:t>
    </dgm:pt>
    <dgm:pt modelId="{FF218DEB-29DA-4FAC-A5D9-ACA77015EBCC}" type="pres">
      <dgm:prSet presAssocID="{3261ACEA-4573-494B-8600-648333BE5B64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34F6067-6D1C-45E2-9C0D-F1802F49F117}" srcId="{42025381-CB75-4230-84C7-F4C5DEF2A954}" destId="{D552548D-A3B8-49CF-B484-DC5D4D5704B6}" srcOrd="0" destOrd="0" parTransId="{70D6AFDB-F166-4770-AA78-A4B1F2FC51C3}" sibTransId="{A1B599C3-6ACE-48A6-AEBE-0637517AE83B}"/>
    <dgm:cxn modelId="{38DDB084-01FF-42A5-8565-A6F55CF41B05}" type="presOf" srcId="{70D6AFDB-F166-4770-AA78-A4B1F2FC51C3}" destId="{6409E332-BB9B-428E-9DE7-00D99BDBF32A}" srcOrd="0" destOrd="0" presId="urn:microsoft.com/office/officeart/2005/8/layout/hierarchy3"/>
    <dgm:cxn modelId="{C7E1788C-88FD-4ECD-98D7-BBFB3C83D568}" type="presOf" srcId="{D552548D-A3B8-49CF-B484-DC5D4D5704B6}" destId="{2F7386D4-8E56-4743-A04D-89CCAE9519F9}" srcOrd="0" destOrd="0" presId="urn:microsoft.com/office/officeart/2005/8/layout/hierarchy3"/>
    <dgm:cxn modelId="{8C501DE2-E86C-460C-8F27-82F8034D9138}" type="presOf" srcId="{C78E6F2A-5052-45BD-B0DD-8FBAD1F02370}" destId="{A40FB316-15DF-4C09-A195-B290188FE031}" srcOrd="0" destOrd="0" presId="urn:microsoft.com/office/officeart/2005/8/layout/hierarchy3"/>
    <dgm:cxn modelId="{0B29431D-B021-4FF7-816E-68C1B3D34F58}" srcId="{27C83F5B-9C36-4660-9C64-025447BBF885}" destId="{47642619-7853-4D6A-BB8D-950F33F36853}" srcOrd="1" destOrd="0" parTransId="{ACCF42A6-1031-406C-84D2-58ACF1958B71}" sibTransId="{0F15AC8F-3A6E-49D1-8B1A-B3C94D4592BC}"/>
    <dgm:cxn modelId="{6E6748BF-97C7-45E2-AB0B-8140333AB10D}" type="presOf" srcId="{3261ACEA-4573-494B-8600-648333BE5B64}" destId="{FF218DEB-29DA-4FAC-A5D9-ACA77015EBCC}" srcOrd="0" destOrd="0" presId="urn:microsoft.com/office/officeart/2005/8/layout/hierarchy3"/>
    <dgm:cxn modelId="{D4DE481B-06BE-4A50-8477-5A8E228B81D5}" srcId="{27C83F5B-9C36-4660-9C64-025447BBF885}" destId="{42025381-CB75-4230-84C7-F4C5DEF2A954}" srcOrd="0" destOrd="0" parTransId="{E3A1863E-C008-4114-8A53-A7C8C750ED33}" sibTransId="{F8EB6D21-D0DA-4510-A5EA-573749BC0F36}"/>
    <dgm:cxn modelId="{09327C4A-12D3-4EE5-B38D-9A59949C95CA}" type="presOf" srcId="{91A81F2F-B9B4-45B6-AF8B-E688265FA4D3}" destId="{1BB016E0-93AA-4BA1-836C-72D38111FA18}" srcOrd="0" destOrd="0" presId="urn:microsoft.com/office/officeart/2005/8/layout/hierarchy3"/>
    <dgm:cxn modelId="{F9564400-7132-4FD4-A652-DC779A27A060}" type="presOf" srcId="{5A30A1DE-2413-4EA3-A27D-B0CBD2A9345D}" destId="{C14AEE41-D887-4C40-917C-EA75CC5447A2}" srcOrd="0" destOrd="0" presId="urn:microsoft.com/office/officeart/2005/8/layout/hierarchy3"/>
    <dgm:cxn modelId="{42E71748-F4C2-4BC0-9A20-AB2F2B924059}" type="presOf" srcId="{42025381-CB75-4230-84C7-F4C5DEF2A954}" destId="{8ABBB05D-91E5-46E2-8B48-06FCFBCCC820}" srcOrd="0" destOrd="0" presId="urn:microsoft.com/office/officeart/2005/8/layout/hierarchy3"/>
    <dgm:cxn modelId="{87D29E06-4CBE-4FD5-BF70-961617F16375}" type="presOf" srcId="{47642619-7853-4D6A-BB8D-950F33F36853}" destId="{2EF86426-BD1E-423A-8E99-57523E58A0BE}" srcOrd="1" destOrd="0" presId="urn:microsoft.com/office/officeart/2005/8/layout/hierarchy3"/>
    <dgm:cxn modelId="{106B0FE9-F23E-4A0F-A5E7-7C7B64EDE293}" srcId="{47642619-7853-4D6A-BB8D-950F33F36853}" destId="{3261ACEA-4573-494B-8600-648333BE5B64}" srcOrd="1" destOrd="0" parTransId="{C78E6F2A-5052-45BD-B0DD-8FBAD1F02370}" sibTransId="{E9D583C7-B149-4BAC-B671-235799665A26}"/>
    <dgm:cxn modelId="{2415C606-E865-46FE-B02D-AD84E8396F66}" type="presOf" srcId="{12FA0AF3-F922-4AAF-856F-9D0BBFDB0FC9}" destId="{95CF313B-8119-454C-B689-CE980B41D3AF}" srcOrd="0" destOrd="0" presId="urn:microsoft.com/office/officeart/2005/8/layout/hierarchy3"/>
    <dgm:cxn modelId="{2C9630CD-B996-4DFA-B2DC-D5C2BBA03892}" type="presOf" srcId="{42025381-CB75-4230-84C7-F4C5DEF2A954}" destId="{4F222895-CBE0-4029-869A-F9890F61059A}" srcOrd="1" destOrd="0" presId="urn:microsoft.com/office/officeart/2005/8/layout/hierarchy3"/>
    <dgm:cxn modelId="{31BEFF02-5423-4B33-A545-F575E179DDE9}" type="presOf" srcId="{27C83F5B-9C36-4660-9C64-025447BBF885}" destId="{A2A85E17-1769-455C-9B80-D94FD611C7CB}" srcOrd="0" destOrd="0" presId="urn:microsoft.com/office/officeart/2005/8/layout/hierarchy3"/>
    <dgm:cxn modelId="{8BCB337B-578A-4800-B090-35B764BDAF1C}" type="presOf" srcId="{47642619-7853-4D6A-BB8D-950F33F36853}" destId="{87D8C7F8-7F06-4722-A13F-BBF35EEFBFF3}" srcOrd="0" destOrd="0" presId="urn:microsoft.com/office/officeart/2005/8/layout/hierarchy3"/>
    <dgm:cxn modelId="{D8197E23-7AA5-4122-A6EB-15183418349F}" srcId="{47642619-7853-4D6A-BB8D-950F33F36853}" destId="{12FA0AF3-F922-4AAF-856F-9D0BBFDB0FC9}" srcOrd="0" destOrd="0" parTransId="{5A30A1DE-2413-4EA3-A27D-B0CBD2A9345D}" sibTransId="{FCC9F98B-BB45-47FB-B4F2-60C6E9DA1A19}"/>
    <dgm:cxn modelId="{2893A0EB-BC03-41A6-96A2-23C369E0DCF5}" srcId="{42025381-CB75-4230-84C7-F4C5DEF2A954}" destId="{5CEA1732-8191-4863-BBA7-6F0C8FD19CB9}" srcOrd="1" destOrd="0" parTransId="{91A81F2F-B9B4-45B6-AF8B-E688265FA4D3}" sibTransId="{75841831-58DC-4051-9AC0-A4168220FA00}"/>
    <dgm:cxn modelId="{AD1ED320-1907-438F-9491-F8E943630FAC}" type="presOf" srcId="{5CEA1732-8191-4863-BBA7-6F0C8FD19CB9}" destId="{7B19149F-0AA8-4703-B861-19BBCE28FEA2}" srcOrd="0" destOrd="0" presId="urn:microsoft.com/office/officeart/2005/8/layout/hierarchy3"/>
    <dgm:cxn modelId="{96143925-7C8D-4D7C-85F9-7B967FCAF7E1}" type="presParOf" srcId="{A2A85E17-1769-455C-9B80-D94FD611C7CB}" destId="{5E93E0AD-6E53-46A9-BE50-6205643C0CE0}" srcOrd="0" destOrd="0" presId="urn:microsoft.com/office/officeart/2005/8/layout/hierarchy3"/>
    <dgm:cxn modelId="{C843E9A6-8307-4269-926B-6713AB406E16}" type="presParOf" srcId="{5E93E0AD-6E53-46A9-BE50-6205643C0CE0}" destId="{E2164C2B-CFFC-46A9-8D95-F5A1BD54F211}" srcOrd="0" destOrd="0" presId="urn:microsoft.com/office/officeart/2005/8/layout/hierarchy3"/>
    <dgm:cxn modelId="{86352A6D-3AB1-4330-B7FF-B50A51C83D62}" type="presParOf" srcId="{E2164C2B-CFFC-46A9-8D95-F5A1BD54F211}" destId="{8ABBB05D-91E5-46E2-8B48-06FCFBCCC820}" srcOrd="0" destOrd="0" presId="urn:microsoft.com/office/officeart/2005/8/layout/hierarchy3"/>
    <dgm:cxn modelId="{D6F756CA-6758-4FD1-8A4C-B5EB687FC64E}" type="presParOf" srcId="{E2164C2B-CFFC-46A9-8D95-F5A1BD54F211}" destId="{4F222895-CBE0-4029-869A-F9890F61059A}" srcOrd="1" destOrd="0" presId="urn:microsoft.com/office/officeart/2005/8/layout/hierarchy3"/>
    <dgm:cxn modelId="{6831F24D-7321-4E64-B997-17D0B351D574}" type="presParOf" srcId="{5E93E0AD-6E53-46A9-BE50-6205643C0CE0}" destId="{F07F3958-40B7-449E-8FE7-1C6A8399BE9D}" srcOrd="1" destOrd="0" presId="urn:microsoft.com/office/officeart/2005/8/layout/hierarchy3"/>
    <dgm:cxn modelId="{DB96D0EE-5380-45F7-A337-17A68EEE21B8}" type="presParOf" srcId="{F07F3958-40B7-449E-8FE7-1C6A8399BE9D}" destId="{6409E332-BB9B-428E-9DE7-00D99BDBF32A}" srcOrd="0" destOrd="0" presId="urn:microsoft.com/office/officeart/2005/8/layout/hierarchy3"/>
    <dgm:cxn modelId="{C30CEADC-701C-4E2C-BF4E-85D0320D1734}" type="presParOf" srcId="{F07F3958-40B7-449E-8FE7-1C6A8399BE9D}" destId="{2F7386D4-8E56-4743-A04D-89CCAE9519F9}" srcOrd="1" destOrd="0" presId="urn:microsoft.com/office/officeart/2005/8/layout/hierarchy3"/>
    <dgm:cxn modelId="{F489FA54-9812-4B8C-B1D6-B73B953D5443}" type="presParOf" srcId="{F07F3958-40B7-449E-8FE7-1C6A8399BE9D}" destId="{1BB016E0-93AA-4BA1-836C-72D38111FA18}" srcOrd="2" destOrd="0" presId="urn:microsoft.com/office/officeart/2005/8/layout/hierarchy3"/>
    <dgm:cxn modelId="{DDFECA6C-A844-494C-A8F6-EC645283782A}" type="presParOf" srcId="{F07F3958-40B7-449E-8FE7-1C6A8399BE9D}" destId="{7B19149F-0AA8-4703-B861-19BBCE28FEA2}" srcOrd="3" destOrd="0" presId="urn:microsoft.com/office/officeart/2005/8/layout/hierarchy3"/>
    <dgm:cxn modelId="{FF1E0131-E77A-437A-9D4D-46D6A2769F89}" type="presParOf" srcId="{A2A85E17-1769-455C-9B80-D94FD611C7CB}" destId="{71BFDD6C-765B-4BF4-B544-8DEF0F067840}" srcOrd="1" destOrd="0" presId="urn:microsoft.com/office/officeart/2005/8/layout/hierarchy3"/>
    <dgm:cxn modelId="{027EF045-2407-40C0-BC0D-2F56DF59FF50}" type="presParOf" srcId="{71BFDD6C-765B-4BF4-B544-8DEF0F067840}" destId="{8EFBFAF4-4C6C-44DE-8B6F-901782E33557}" srcOrd="0" destOrd="0" presId="urn:microsoft.com/office/officeart/2005/8/layout/hierarchy3"/>
    <dgm:cxn modelId="{43983C4C-FF0C-443B-94C4-E4E31B187DDA}" type="presParOf" srcId="{8EFBFAF4-4C6C-44DE-8B6F-901782E33557}" destId="{87D8C7F8-7F06-4722-A13F-BBF35EEFBFF3}" srcOrd="0" destOrd="0" presId="urn:microsoft.com/office/officeart/2005/8/layout/hierarchy3"/>
    <dgm:cxn modelId="{344D40E5-527E-4CD5-8365-CE0A335358D0}" type="presParOf" srcId="{8EFBFAF4-4C6C-44DE-8B6F-901782E33557}" destId="{2EF86426-BD1E-423A-8E99-57523E58A0BE}" srcOrd="1" destOrd="0" presId="urn:microsoft.com/office/officeart/2005/8/layout/hierarchy3"/>
    <dgm:cxn modelId="{EC2AB117-CF40-4F02-ABF8-9ACA5E52BEDD}" type="presParOf" srcId="{71BFDD6C-765B-4BF4-B544-8DEF0F067840}" destId="{F4246029-C318-492B-A093-5261782420DD}" srcOrd="1" destOrd="0" presId="urn:microsoft.com/office/officeart/2005/8/layout/hierarchy3"/>
    <dgm:cxn modelId="{2C73C37A-EBA9-4A9C-A2DC-8628A9BEF63D}" type="presParOf" srcId="{F4246029-C318-492B-A093-5261782420DD}" destId="{C14AEE41-D887-4C40-917C-EA75CC5447A2}" srcOrd="0" destOrd="0" presId="urn:microsoft.com/office/officeart/2005/8/layout/hierarchy3"/>
    <dgm:cxn modelId="{B9DB851B-8E4D-4910-976F-0B3C1BB25F55}" type="presParOf" srcId="{F4246029-C318-492B-A093-5261782420DD}" destId="{95CF313B-8119-454C-B689-CE980B41D3AF}" srcOrd="1" destOrd="0" presId="urn:microsoft.com/office/officeart/2005/8/layout/hierarchy3"/>
    <dgm:cxn modelId="{A5264C13-AE33-45E8-9E0A-F3365F7453A7}" type="presParOf" srcId="{F4246029-C318-492B-A093-5261782420DD}" destId="{A40FB316-15DF-4C09-A195-B290188FE031}" srcOrd="2" destOrd="0" presId="urn:microsoft.com/office/officeart/2005/8/layout/hierarchy3"/>
    <dgm:cxn modelId="{EBC29415-F61B-4288-BBB3-DEDE994BE3E4}" type="presParOf" srcId="{F4246029-C318-492B-A093-5261782420DD}" destId="{FF218DEB-29DA-4FAC-A5D9-ACA77015EBCC}" srcOrd="3" destOrd="0" presId="urn:microsoft.com/office/officeart/2005/8/layout/hierarchy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D3BCC4-D4DB-4EC8-BACF-C56D7775340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123A702-8AA0-4928-A755-5BEB88BCBD40}">
      <dgm:prSet phldrT="[Texte]"/>
      <dgm:spPr/>
      <dgm:t>
        <a:bodyPr/>
        <a:lstStyle/>
        <a:p>
          <a:r>
            <a:rPr lang="ar-DZ" dirty="0" smtClean="0"/>
            <a:t>خطواتها</a:t>
          </a:r>
          <a:endParaRPr lang="fr-FR" dirty="0"/>
        </a:p>
      </dgm:t>
    </dgm:pt>
    <dgm:pt modelId="{621186E8-643D-4218-BD09-005C6E4D011F}" type="parTrans" cxnId="{5B40A3E0-1A8C-413D-B208-AC83663E311C}">
      <dgm:prSet/>
      <dgm:spPr/>
      <dgm:t>
        <a:bodyPr/>
        <a:lstStyle/>
        <a:p>
          <a:endParaRPr lang="fr-FR"/>
        </a:p>
      </dgm:t>
    </dgm:pt>
    <dgm:pt modelId="{5CF9F7C0-D494-4A98-9FD1-8CBCACED1A9A}" type="sibTrans" cxnId="{5B40A3E0-1A8C-413D-B208-AC83663E311C}">
      <dgm:prSet/>
      <dgm:spPr/>
      <dgm:t>
        <a:bodyPr/>
        <a:lstStyle/>
        <a:p>
          <a:endParaRPr lang="fr-FR"/>
        </a:p>
      </dgm:t>
    </dgm:pt>
    <dgm:pt modelId="{411073BF-DFC4-42F6-8BD2-75E00B392CBF}">
      <dgm:prSet phldrT="[Texte]"/>
      <dgm:spPr/>
      <dgm:t>
        <a:bodyPr/>
        <a:lstStyle/>
        <a:p>
          <a:r>
            <a:rPr lang="ar-DZ" dirty="0" smtClean="0"/>
            <a:t>تنفيذ المشروع</a:t>
          </a:r>
          <a:endParaRPr lang="fr-FR" dirty="0"/>
        </a:p>
      </dgm:t>
    </dgm:pt>
    <dgm:pt modelId="{8BAB153E-4E10-4629-AB4E-69EF553E904E}" type="parTrans" cxnId="{A5F2081B-B892-446D-9A55-F114BCEADE90}">
      <dgm:prSet/>
      <dgm:spPr/>
      <dgm:t>
        <a:bodyPr/>
        <a:lstStyle/>
        <a:p>
          <a:endParaRPr lang="fr-FR"/>
        </a:p>
      </dgm:t>
    </dgm:pt>
    <dgm:pt modelId="{2EA3B6D9-ED99-41FD-AA16-B5B56594EFD6}" type="sibTrans" cxnId="{A5F2081B-B892-446D-9A55-F114BCEADE90}">
      <dgm:prSet/>
      <dgm:spPr/>
      <dgm:t>
        <a:bodyPr/>
        <a:lstStyle/>
        <a:p>
          <a:endParaRPr lang="fr-FR"/>
        </a:p>
      </dgm:t>
    </dgm:pt>
    <dgm:pt modelId="{515B18D7-D48D-43F8-9F9B-298665BD22BB}">
      <dgm:prSet phldrT="[Texte]"/>
      <dgm:spPr/>
      <dgm:t>
        <a:bodyPr/>
        <a:lstStyle/>
        <a:p>
          <a:r>
            <a:rPr lang="ar-DZ" dirty="0" smtClean="0"/>
            <a:t>تقويم المشروع</a:t>
          </a:r>
          <a:endParaRPr lang="fr-FR" dirty="0"/>
        </a:p>
      </dgm:t>
    </dgm:pt>
    <dgm:pt modelId="{EB24511E-53A8-4319-8848-055123A11FF1}" type="parTrans" cxnId="{F86ED5D7-0B45-432B-A85D-F8903FB6D60C}">
      <dgm:prSet/>
      <dgm:spPr/>
      <dgm:t>
        <a:bodyPr/>
        <a:lstStyle/>
        <a:p>
          <a:endParaRPr lang="fr-FR"/>
        </a:p>
      </dgm:t>
    </dgm:pt>
    <dgm:pt modelId="{9299F5F5-CFB7-4A14-A348-FB0506BA7B12}" type="sibTrans" cxnId="{F86ED5D7-0B45-432B-A85D-F8903FB6D60C}">
      <dgm:prSet/>
      <dgm:spPr/>
      <dgm:t>
        <a:bodyPr/>
        <a:lstStyle/>
        <a:p>
          <a:endParaRPr lang="fr-FR"/>
        </a:p>
      </dgm:t>
    </dgm:pt>
    <dgm:pt modelId="{D11C451D-69C1-4A78-A47F-47E4D432EAD6}">
      <dgm:prSet phldrT="[Texte]"/>
      <dgm:spPr/>
      <dgm:t>
        <a:bodyPr/>
        <a:lstStyle/>
        <a:p>
          <a:r>
            <a:rPr lang="ar-DZ" dirty="0" smtClean="0"/>
            <a:t>خطواتها</a:t>
          </a:r>
          <a:endParaRPr lang="fr-FR" dirty="0"/>
        </a:p>
      </dgm:t>
    </dgm:pt>
    <dgm:pt modelId="{4ED337E4-35D7-4D33-BDD6-58D92783BD61}" type="parTrans" cxnId="{6F2CDBBC-F107-41F6-A69B-3931C8681547}">
      <dgm:prSet/>
      <dgm:spPr/>
      <dgm:t>
        <a:bodyPr/>
        <a:lstStyle/>
        <a:p>
          <a:endParaRPr lang="fr-FR"/>
        </a:p>
      </dgm:t>
    </dgm:pt>
    <dgm:pt modelId="{81CAA6C1-1707-45D4-A94C-1C0D5B78935D}" type="sibTrans" cxnId="{6F2CDBBC-F107-41F6-A69B-3931C8681547}">
      <dgm:prSet/>
      <dgm:spPr/>
      <dgm:t>
        <a:bodyPr/>
        <a:lstStyle/>
        <a:p>
          <a:endParaRPr lang="fr-FR"/>
        </a:p>
      </dgm:t>
    </dgm:pt>
    <dgm:pt modelId="{EEC99147-7E52-47B9-833C-8916F0DEB267}">
      <dgm:prSet phldrT="[Texte]"/>
      <dgm:spPr/>
      <dgm:t>
        <a:bodyPr/>
        <a:lstStyle/>
        <a:p>
          <a:r>
            <a:rPr lang="ar-DZ" dirty="0" smtClean="0"/>
            <a:t>اختيار المشروع</a:t>
          </a:r>
          <a:endParaRPr lang="fr-FR" dirty="0"/>
        </a:p>
      </dgm:t>
    </dgm:pt>
    <dgm:pt modelId="{3C72AE38-E165-45C3-B9E8-4AD74FB03B2B}" type="parTrans" cxnId="{79AE960A-3F65-466A-9625-43F796BD678F}">
      <dgm:prSet/>
      <dgm:spPr/>
      <dgm:t>
        <a:bodyPr/>
        <a:lstStyle/>
        <a:p>
          <a:endParaRPr lang="fr-FR"/>
        </a:p>
      </dgm:t>
    </dgm:pt>
    <dgm:pt modelId="{3565C2C3-DEA5-4FE0-9F47-A1C3F597A8BC}" type="sibTrans" cxnId="{79AE960A-3F65-466A-9625-43F796BD678F}">
      <dgm:prSet/>
      <dgm:spPr/>
      <dgm:t>
        <a:bodyPr/>
        <a:lstStyle/>
        <a:p>
          <a:endParaRPr lang="fr-FR"/>
        </a:p>
      </dgm:t>
    </dgm:pt>
    <dgm:pt modelId="{E762FB8A-5EB0-469C-9CE8-A2C5D305CD3F}">
      <dgm:prSet phldrT="[Texte]"/>
      <dgm:spPr/>
      <dgm:t>
        <a:bodyPr/>
        <a:lstStyle/>
        <a:p>
          <a:r>
            <a:rPr lang="ar-DZ" dirty="0" smtClean="0"/>
            <a:t>التخطيط للمشروع</a:t>
          </a:r>
          <a:endParaRPr lang="fr-FR" dirty="0"/>
        </a:p>
      </dgm:t>
    </dgm:pt>
    <dgm:pt modelId="{B6D2202A-CADE-48D8-9578-962FDA65BE13}" type="parTrans" cxnId="{9FB4F1B6-A5F6-44C2-A4BC-F879AA4E84B7}">
      <dgm:prSet/>
      <dgm:spPr/>
      <dgm:t>
        <a:bodyPr/>
        <a:lstStyle/>
        <a:p>
          <a:endParaRPr lang="fr-FR"/>
        </a:p>
      </dgm:t>
    </dgm:pt>
    <dgm:pt modelId="{B04DAAB2-7D34-4869-8090-8130B3309FE9}" type="sibTrans" cxnId="{9FB4F1B6-A5F6-44C2-A4BC-F879AA4E84B7}">
      <dgm:prSet/>
      <dgm:spPr/>
      <dgm:t>
        <a:bodyPr/>
        <a:lstStyle/>
        <a:p>
          <a:endParaRPr lang="fr-FR"/>
        </a:p>
      </dgm:t>
    </dgm:pt>
    <dgm:pt modelId="{EC0A9E85-744C-4AD5-B95E-652EF38674D4}" type="pres">
      <dgm:prSet presAssocID="{EAD3BCC4-D4DB-4EC8-BACF-C56D777534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A9AFE094-8285-4DE2-BD7C-7DAA5FD1EC0A}" type="pres">
      <dgm:prSet presAssocID="{5123A702-8AA0-4928-A755-5BEB88BCBD40}" presName="root" presStyleCnt="0"/>
      <dgm:spPr/>
    </dgm:pt>
    <dgm:pt modelId="{BFB33436-477D-4A5D-B90C-BAD1C21C7C8A}" type="pres">
      <dgm:prSet presAssocID="{5123A702-8AA0-4928-A755-5BEB88BCBD40}" presName="rootComposite" presStyleCnt="0"/>
      <dgm:spPr/>
    </dgm:pt>
    <dgm:pt modelId="{8FFB4E55-ED74-4FE4-BDCD-EC61D57110B4}" type="pres">
      <dgm:prSet presAssocID="{5123A702-8AA0-4928-A755-5BEB88BCBD40}" presName="rootText" presStyleLbl="node1" presStyleIdx="0" presStyleCnt="2"/>
      <dgm:spPr/>
      <dgm:t>
        <a:bodyPr/>
        <a:lstStyle/>
        <a:p>
          <a:endParaRPr lang="fr-FR"/>
        </a:p>
      </dgm:t>
    </dgm:pt>
    <dgm:pt modelId="{2F9FF1FF-BF56-450C-9EEA-A2AFF0EFA4AC}" type="pres">
      <dgm:prSet presAssocID="{5123A702-8AA0-4928-A755-5BEB88BCBD40}" presName="rootConnector" presStyleLbl="node1" presStyleIdx="0" presStyleCnt="2"/>
      <dgm:spPr/>
      <dgm:t>
        <a:bodyPr/>
        <a:lstStyle/>
        <a:p>
          <a:endParaRPr lang="fr-FR"/>
        </a:p>
      </dgm:t>
    </dgm:pt>
    <dgm:pt modelId="{0B0D4C86-17ED-46FB-BCB8-1902F195B4CF}" type="pres">
      <dgm:prSet presAssocID="{5123A702-8AA0-4928-A755-5BEB88BCBD40}" presName="childShape" presStyleCnt="0"/>
      <dgm:spPr/>
    </dgm:pt>
    <dgm:pt modelId="{4EA817B2-493D-4A9B-89DE-D016390CDD9B}" type="pres">
      <dgm:prSet presAssocID="{8BAB153E-4E10-4629-AB4E-69EF553E904E}" presName="Name13" presStyleLbl="parChTrans1D2" presStyleIdx="0" presStyleCnt="4"/>
      <dgm:spPr/>
      <dgm:t>
        <a:bodyPr/>
        <a:lstStyle/>
        <a:p>
          <a:endParaRPr lang="fr-FR"/>
        </a:p>
      </dgm:t>
    </dgm:pt>
    <dgm:pt modelId="{1C15B235-63D6-41F2-9D4F-B41DDD8CBD9C}" type="pres">
      <dgm:prSet presAssocID="{411073BF-DFC4-42F6-8BD2-75E00B392CBF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B9AA5A-008F-4116-89F1-29F452358B00}" type="pres">
      <dgm:prSet presAssocID="{EB24511E-53A8-4319-8848-055123A11FF1}" presName="Name13" presStyleLbl="parChTrans1D2" presStyleIdx="1" presStyleCnt="4"/>
      <dgm:spPr/>
      <dgm:t>
        <a:bodyPr/>
        <a:lstStyle/>
        <a:p>
          <a:endParaRPr lang="fr-FR"/>
        </a:p>
      </dgm:t>
    </dgm:pt>
    <dgm:pt modelId="{6DF871FE-AF41-4821-B329-7AFDA38E0215}" type="pres">
      <dgm:prSet presAssocID="{515B18D7-D48D-43F8-9F9B-298665BD22B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DA6BCA-3237-4AC2-8BE0-1D27F615F93E}" type="pres">
      <dgm:prSet presAssocID="{D11C451D-69C1-4A78-A47F-47E4D432EAD6}" presName="root" presStyleCnt="0"/>
      <dgm:spPr/>
    </dgm:pt>
    <dgm:pt modelId="{089AC77A-320E-435E-BC44-39B608C11068}" type="pres">
      <dgm:prSet presAssocID="{D11C451D-69C1-4A78-A47F-47E4D432EAD6}" presName="rootComposite" presStyleCnt="0"/>
      <dgm:spPr/>
    </dgm:pt>
    <dgm:pt modelId="{EE8CA46D-278C-450C-B6AD-EF8CB70CF02E}" type="pres">
      <dgm:prSet presAssocID="{D11C451D-69C1-4A78-A47F-47E4D432EAD6}" presName="rootText" presStyleLbl="node1" presStyleIdx="1" presStyleCnt="2"/>
      <dgm:spPr/>
      <dgm:t>
        <a:bodyPr/>
        <a:lstStyle/>
        <a:p>
          <a:endParaRPr lang="fr-FR"/>
        </a:p>
      </dgm:t>
    </dgm:pt>
    <dgm:pt modelId="{7C1EE435-2005-4937-9A90-2DA18DBCA201}" type="pres">
      <dgm:prSet presAssocID="{D11C451D-69C1-4A78-A47F-47E4D432EAD6}" presName="rootConnector" presStyleLbl="node1" presStyleIdx="1" presStyleCnt="2"/>
      <dgm:spPr/>
      <dgm:t>
        <a:bodyPr/>
        <a:lstStyle/>
        <a:p>
          <a:endParaRPr lang="fr-FR"/>
        </a:p>
      </dgm:t>
    </dgm:pt>
    <dgm:pt modelId="{15E3DB7F-5455-4716-8C91-0E58EE67BEC5}" type="pres">
      <dgm:prSet presAssocID="{D11C451D-69C1-4A78-A47F-47E4D432EAD6}" presName="childShape" presStyleCnt="0"/>
      <dgm:spPr/>
    </dgm:pt>
    <dgm:pt modelId="{0AAE6DF8-07DE-412F-B618-A3F43D675D72}" type="pres">
      <dgm:prSet presAssocID="{3C72AE38-E165-45C3-B9E8-4AD74FB03B2B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1BBAA1F-C056-40E0-9430-5786A6672B11}" type="pres">
      <dgm:prSet presAssocID="{EEC99147-7E52-47B9-833C-8916F0DEB26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3D4ACA-BC6F-44DB-A0A0-FEF0A5F6009B}" type="pres">
      <dgm:prSet presAssocID="{B6D2202A-CADE-48D8-9578-962FDA65BE13}" presName="Name13" presStyleLbl="parChTrans1D2" presStyleIdx="3" presStyleCnt="4"/>
      <dgm:spPr/>
      <dgm:t>
        <a:bodyPr/>
        <a:lstStyle/>
        <a:p>
          <a:endParaRPr lang="fr-FR"/>
        </a:p>
      </dgm:t>
    </dgm:pt>
    <dgm:pt modelId="{83BA8B46-6790-4C38-B7D4-822C9E164B3A}" type="pres">
      <dgm:prSet presAssocID="{E762FB8A-5EB0-469C-9CE8-A2C5D305CD3F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5F2081B-B892-446D-9A55-F114BCEADE90}" srcId="{5123A702-8AA0-4928-A755-5BEB88BCBD40}" destId="{411073BF-DFC4-42F6-8BD2-75E00B392CBF}" srcOrd="0" destOrd="0" parTransId="{8BAB153E-4E10-4629-AB4E-69EF553E904E}" sibTransId="{2EA3B6D9-ED99-41FD-AA16-B5B56594EFD6}"/>
    <dgm:cxn modelId="{AD5264B3-2DDF-4007-8F55-6E4CE0519D77}" type="presOf" srcId="{5123A702-8AA0-4928-A755-5BEB88BCBD40}" destId="{2F9FF1FF-BF56-450C-9EEA-A2AFF0EFA4AC}" srcOrd="1" destOrd="0" presId="urn:microsoft.com/office/officeart/2005/8/layout/hierarchy3"/>
    <dgm:cxn modelId="{F86ED5D7-0B45-432B-A85D-F8903FB6D60C}" srcId="{5123A702-8AA0-4928-A755-5BEB88BCBD40}" destId="{515B18D7-D48D-43F8-9F9B-298665BD22BB}" srcOrd="1" destOrd="0" parTransId="{EB24511E-53A8-4319-8848-055123A11FF1}" sibTransId="{9299F5F5-CFB7-4A14-A348-FB0506BA7B12}"/>
    <dgm:cxn modelId="{9FB4F1B6-A5F6-44C2-A4BC-F879AA4E84B7}" srcId="{D11C451D-69C1-4A78-A47F-47E4D432EAD6}" destId="{E762FB8A-5EB0-469C-9CE8-A2C5D305CD3F}" srcOrd="1" destOrd="0" parTransId="{B6D2202A-CADE-48D8-9578-962FDA65BE13}" sibTransId="{B04DAAB2-7D34-4869-8090-8130B3309FE9}"/>
    <dgm:cxn modelId="{2A92D9F3-93C5-41EC-9559-A13D616E0061}" type="presOf" srcId="{8BAB153E-4E10-4629-AB4E-69EF553E904E}" destId="{4EA817B2-493D-4A9B-89DE-D016390CDD9B}" srcOrd="0" destOrd="0" presId="urn:microsoft.com/office/officeart/2005/8/layout/hierarchy3"/>
    <dgm:cxn modelId="{BDFBD2AB-1CDF-4706-B837-21DF6C157D19}" type="presOf" srcId="{D11C451D-69C1-4A78-A47F-47E4D432EAD6}" destId="{7C1EE435-2005-4937-9A90-2DA18DBCA201}" srcOrd="1" destOrd="0" presId="urn:microsoft.com/office/officeart/2005/8/layout/hierarchy3"/>
    <dgm:cxn modelId="{27BDBCDB-12BC-459A-985B-A18E407D9A79}" type="presOf" srcId="{E762FB8A-5EB0-469C-9CE8-A2C5D305CD3F}" destId="{83BA8B46-6790-4C38-B7D4-822C9E164B3A}" srcOrd="0" destOrd="0" presId="urn:microsoft.com/office/officeart/2005/8/layout/hierarchy3"/>
    <dgm:cxn modelId="{79AE960A-3F65-466A-9625-43F796BD678F}" srcId="{D11C451D-69C1-4A78-A47F-47E4D432EAD6}" destId="{EEC99147-7E52-47B9-833C-8916F0DEB267}" srcOrd="0" destOrd="0" parTransId="{3C72AE38-E165-45C3-B9E8-4AD74FB03B2B}" sibTransId="{3565C2C3-DEA5-4FE0-9F47-A1C3F597A8BC}"/>
    <dgm:cxn modelId="{92CAA636-C0F6-4224-AE87-E10DFCF5FB7A}" type="presOf" srcId="{D11C451D-69C1-4A78-A47F-47E4D432EAD6}" destId="{EE8CA46D-278C-450C-B6AD-EF8CB70CF02E}" srcOrd="0" destOrd="0" presId="urn:microsoft.com/office/officeart/2005/8/layout/hierarchy3"/>
    <dgm:cxn modelId="{3861EC8F-7912-41AB-AD90-A1F7E6C3F844}" type="presOf" srcId="{5123A702-8AA0-4928-A755-5BEB88BCBD40}" destId="{8FFB4E55-ED74-4FE4-BDCD-EC61D57110B4}" srcOrd="0" destOrd="0" presId="urn:microsoft.com/office/officeart/2005/8/layout/hierarchy3"/>
    <dgm:cxn modelId="{E1128207-82B3-4BA3-896B-3EDEF0B87AB9}" type="presOf" srcId="{411073BF-DFC4-42F6-8BD2-75E00B392CBF}" destId="{1C15B235-63D6-41F2-9D4F-B41DDD8CBD9C}" srcOrd="0" destOrd="0" presId="urn:microsoft.com/office/officeart/2005/8/layout/hierarchy3"/>
    <dgm:cxn modelId="{EEBC4AA9-F509-4485-871C-D3436005D050}" type="presOf" srcId="{3C72AE38-E165-45C3-B9E8-4AD74FB03B2B}" destId="{0AAE6DF8-07DE-412F-B618-A3F43D675D72}" srcOrd="0" destOrd="0" presId="urn:microsoft.com/office/officeart/2005/8/layout/hierarchy3"/>
    <dgm:cxn modelId="{6F2CDBBC-F107-41F6-A69B-3931C8681547}" srcId="{EAD3BCC4-D4DB-4EC8-BACF-C56D77753401}" destId="{D11C451D-69C1-4A78-A47F-47E4D432EAD6}" srcOrd="1" destOrd="0" parTransId="{4ED337E4-35D7-4D33-BDD6-58D92783BD61}" sibTransId="{81CAA6C1-1707-45D4-A94C-1C0D5B78935D}"/>
    <dgm:cxn modelId="{83D7D6F4-5862-4D49-A525-35BD7FCD726F}" type="presOf" srcId="{EEC99147-7E52-47B9-833C-8916F0DEB267}" destId="{01BBAA1F-C056-40E0-9430-5786A6672B11}" srcOrd="0" destOrd="0" presId="urn:microsoft.com/office/officeart/2005/8/layout/hierarchy3"/>
    <dgm:cxn modelId="{333DE1FC-BD75-420A-8260-2E57B546580A}" type="presOf" srcId="{515B18D7-D48D-43F8-9F9B-298665BD22BB}" destId="{6DF871FE-AF41-4821-B329-7AFDA38E0215}" srcOrd="0" destOrd="0" presId="urn:microsoft.com/office/officeart/2005/8/layout/hierarchy3"/>
    <dgm:cxn modelId="{64AAECE4-9366-4A9F-BE2F-3CDD41D6EC29}" type="presOf" srcId="{B6D2202A-CADE-48D8-9578-962FDA65BE13}" destId="{F53D4ACA-BC6F-44DB-A0A0-FEF0A5F6009B}" srcOrd="0" destOrd="0" presId="urn:microsoft.com/office/officeart/2005/8/layout/hierarchy3"/>
    <dgm:cxn modelId="{C780FBC1-5003-44F2-9939-71A93F87FE9D}" type="presOf" srcId="{EAD3BCC4-D4DB-4EC8-BACF-C56D77753401}" destId="{EC0A9E85-744C-4AD5-B95E-652EF38674D4}" srcOrd="0" destOrd="0" presId="urn:microsoft.com/office/officeart/2005/8/layout/hierarchy3"/>
    <dgm:cxn modelId="{5B40A3E0-1A8C-413D-B208-AC83663E311C}" srcId="{EAD3BCC4-D4DB-4EC8-BACF-C56D77753401}" destId="{5123A702-8AA0-4928-A755-5BEB88BCBD40}" srcOrd="0" destOrd="0" parTransId="{621186E8-643D-4218-BD09-005C6E4D011F}" sibTransId="{5CF9F7C0-D494-4A98-9FD1-8CBCACED1A9A}"/>
    <dgm:cxn modelId="{F7574D67-D864-41C4-9B57-E8564AD5D71E}" type="presOf" srcId="{EB24511E-53A8-4319-8848-055123A11FF1}" destId="{75B9AA5A-008F-4116-89F1-29F452358B00}" srcOrd="0" destOrd="0" presId="urn:microsoft.com/office/officeart/2005/8/layout/hierarchy3"/>
    <dgm:cxn modelId="{2A2D4BBB-34D7-453F-8BB2-01F2102F5EAD}" type="presParOf" srcId="{EC0A9E85-744C-4AD5-B95E-652EF38674D4}" destId="{A9AFE094-8285-4DE2-BD7C-7DAA5FD1EC0A}" srcOrd="0" destOrd="0" presId="urn:microsoft.com/office/officeart/2005/8/layout/hierarchy3"/>
    <dgm:cxn modelId="{0F07CF95-E566-47DF-8EBC-359248EE3BDF}" type="presParOf" srcId="{A9AFE094-8285-4DE2-BD7C-7DAA5FD1EC0A}" destId="{BFB33436-477D-4A5D-B90C-BAD1C21C7C8A}" srcOrd="0" destOrd="0" presId="urn:microsoft.com/office/officeart/2005/8/layout/hierarchy3"/>
    <dgm:cxn modelId="{2D6C2F62-14E4-45E8-8A58-86034B929EBD}" type="presParOf" srcId="{BFB33436-477D-4A5D-B90C-BAD1C21C7C8A}" destId="{8FFB4E55-ED74-4FE4-BDCD-EC61D57110B4}" srcOrd="0" destOrd="0" presId="urn:microsoft.com/office/officeart/2005/8/layout/hierarchy3"/>
    <dgm:cxn modelId="{4DD21E61-9128-444F-B8D1-2E31CA69440C}" type="presParOf" srcId="{BFB33436-477D-4A5D-B90C-BAD1C21C7C8A}" destId="{2F9FF1FF-BF56-450C-9EEA-A2AFF0EFA4AC}" srcOrd="1" destOrd="0" presId="urn:microsoft.com/office/officeart/2005/8/layout/hierarchy3"/>
    <dgm:cxn modelId="{693EF2D0-5068-40CD-A79D-62C452B33C51}" type="presParOf" srcId="{A9AFE094-8285-4DE2-BD7C-7DAA5FD1EC0A}" destId="{0B0D4C86-17ED-46FB-BCB8-1902F195B4CF}" srcOrd="1" destOrd="0" presId="urn:microsoft.com/office/officeart/2005/8/layout/hierarchy3"/>
    <dgm:cxn modelId="{F96B540F-A456-49BA-B398-55E37B672067}" type="presParOf" srcId="{0B0D4C86-17ED-46FB-BCB8-1902F195B4CF}" destId="{4EA817B2-493D-4A9B-89DE-D016390CDD9B}" srcOrd="0" destOrd="0" presId="urn:microsoft.com/office/officeart/2005/8/layout/hierarchy3"/>
    <dgm:cxn modelId="{4897B513-C08F-4F34-A5FE-13B45AD45AB9}" type="presParOf" srcId="{0B0D4C86-17ED-46FB-BCB8-1902F195B4CF}" destId="{1C15B235-63D6-41F2-9D4F-B41DDD8CBD9C}" srcOrd="1" destOrd="0" presId="urn:microsoft.com/office/officeart/2005/8/layout/hierarchy3"/>
    <dgm:cxn modelId="{70344696-8677-4604-A64F-7F62DFC2153A}" type="presParOf" srcId="{0B0D4C86-17ED-46FB-BCB8-1902F195B4CF}" destId="{75B9AA5A-008F-4116-89F1-29F452358B00}" srcOrd="2" destOrd="0" presId="urn:microsoft.com/office/officeart/2005/8/layout/hierarchy3"/>
    <dgm:cxn modelId="{36C22DF2-403B-497C-9648-9B2958DFE4C2}" type="presParOf" srcId="{0B0D4C86-17ED-46FB-BCB8-1902F195B4CF}" destId="{6DF871FE-AF41-4821-B329-7AFDA38E0215}" srcOrd="3" destOrd="0" presId="urn:microsoft.com/office/officeart/2005/8/layout/hierarchy3"/>
    <dgm:cxn modelId="{84CA4636-6205-407A-B6E5-D85345B917CA}" type="presParOf" srcId="{EC0A9E85-744C-4AD5-B95E-652EF38674D4}" destId="{18DA6BCA-3237-4AC2-8BE0-1D27F615F93E}" srcOrd="1" destOrd="0" presId="urn:microsoft.com/office/officeart/2005/8/layout/hierarchy3"/>
    <dgm:cxn modelId="{350F8C8F-C7A4-4852-A184-FC1628877F34}" type="presParOf" srcId="{18DA6BCA-3237-4AC2-8BE0-1D27F615F93E}" destId="{089AC77A-320E-435E-BC44-39B608C11068}" srcOrd="0" destOrd="0" presId="urn:microsoft.com/office/officeart/2005/8/layout/hierarchy3"/>
    <dgm:cxn modelId="{1F3A7D4D-546B-43F5-B7A7-BFC4BC175ECC}" type="presParOf" srcId="{089AC77A-320E-435E-BC44-39B608C11068}" destId="{EE8CA46D-278C-450C-B6AD-EF8CB70CF02E}" srcOrd="0" destOrd="0" presId="urn:microsoft.com/office/officeart/2005/8/layout/hierarchy3"/>
    <dgm:cxn modelId="{6AD53FCA-A75D-486B-A7C6-38E386A4E1D0}" type="presParOf" srcId="{089AC77A-320E-435E-BC44-39B608C11068}" destId="{7C1EE435-2005-4937-9A90-2DA18DBCA201}" srcOrd="1" destOrd="0" presId="urn:microsoft.com/office/officeart/2005/8/layout/hierarchy3"/>
    <dgm:cxn modelId="{5BC64351-5A41-47AB-BC41-8642BEFAAE83}" type="presParOf" srcId="{18DA6BCA-3237-4AC2-8BE0-1D27F615F93E}" destId="{15E3DB7F-5455-4716-8C91-0E58EE67BEC5}" srcOrd="1" destOrd="0" presId="urn:microsoft.com/office/officeart/2005/8/layout/hierarchy3"/>
    <dgm:cxn modelId="{F25FEA14-4D8A-4458-8C04-B1CAEBFDB6AD}" type="presParOf" srcId="{15E3DB7F-5455-4716-8C91-0E58EE67BEC5}" destId="{0AAE6DF8-07DE-412F-B618-A3F43D675D72}" srcOrd="0" destOrd="0" presId="urn:microsoft.com/office/officeart/2005/8/layout/hierarchy3"/>
    <dgm:cxn modelId="{A6359318-ABAE-4038-9BBA-7290D009A5C1}" type="presParOf" srcId="{15E3DB7F-5455-4716-8C91-0E58EE67BEC5}" destId="{01BBAA1F-C056-40E0-9430-5786A6672B11}" srcOrd="1" destOrd="0" presId="urn:microsoft.com/office/officeart/2005/8/layout/hierarchy3"/>
    <dgm:cxn modelId="{FCAC898D-3929-4D04-A395-41ABF7432D8B}" type="presParOf" srcId="{15E3DB7F-5455-4716-8C91-0E58EE67BEC5}" destId="{F53D4ACA-BC6F-44DB-A0A0-FEF0A5F6009B}" srcOrd="2" destOrd="0" presId="urn:microsoft.com/office/officeart/2005/8/layout/hierarchy3"/>
    <dgm:cxn modelId="{93537C27-6233-4548-AC53-C81A21B1C0B7}" type="presParOf" srcId="{15E3DB7F-5455-4716-8C91-0E58EE67BEC5}" destId="{83BA8B46-6790-4C38-B7D4-822C9E164B3A}" srcOrd="3" destOrd="0" presId="urn:microsoft.com/office/officeart/2005/8/layout/hierarchy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3D595A-EADE-4A63-910D-BF7406954D98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3A0BE65-34D0-42B5-81F9-3F0B9E9F821E}">
      <dgm:prSet phldrT="[Texte]"/>
      <dgm:spPr/>
      <dgm:t>
        <a:bodyPr/>
        <a:lstStyle/>
        <a:p>
          <a:r>
            <a:rPr lang="ar-DZ" dirty="0" smtClean="0"/>
            <a:t>التفريق المتزامن</a:t>
          </a:r>
          <a:endParaRPr lang="fr-FR" dirty="0"/>
        </a:p>
      </dgm:t>
    </dgm:pt>
    <dgm:pt modelId="{80FB9E76-1326-4762-B577-1C9C40E20FAE}" type="parTrans" cxnId="{A42FAA10-A33E-4B34-8C64-6A19E0B32269}">
      <dgm:prSet/>
      <dgm:spPr/>
      <dgm:t>
        <a:bodyPr/>
        <a:lstStyle/>
        <a:p>
          <a:endParaRPr lang="fr-FR"/>
        </a:p>
      </dgm:t>
    </dgm:pt>
    <dgm:pt modelId="{0E614321-4185-4C95-904F-73990955FBA1}" type="sibTrans" cxnId="{A42FAA10-A33E-4B34-8C64-6A19E0B32269}">
      <dgm:prSet/>
      <dgm:spPr/>
      <dgm:t>
        <a:bodyPr/>
        <a:lstStyle/>
        <a:p>
          <a:endParaRPr lang="fr-FR"/>
        </a:p>
      </dgm:t>
    </dgm:pt>
    <dgm:pt modelId="{9F3DF6E4-C9AB-451A-A5D8-7502EEF31633}">
      <dgm:prSet phldrT="[Texte]"/>
      <dgm:spPr/>
      <dgm:t>
        <a:bodyPr/>
        <a:lstStyle/>
        <a:p>
          <a:r>
            <a:rPr lang="ar-DZ" dirty="0" smtClean="0"/>
            <a:t>التفريق المتتابع</a:t>
          </a:r>
          <a:endParaRPr lang="fr-FR" dirty="0"/>
        </a:p>
      </dgm:t>
    </dgm:pt>
    <dgm:pt modelId="{03FD9DE4-A5DC-4829-B6A3-CD147470818A}" type="parTrans" cxnId="{D0920C1D-8BED-4C18-B172-436CBC5D7C21}">
      <dgm:prSet/>
      <dgm:spPr/>
      <dgm:t>
        <a:bodyPr/>
        <a:lstStyle/>
        <a:p>
          <a:endParaRPr lang="fr-FR"/>
        </a:p>
      </dgm:t>
    </dgm:pt>
    <dgm:pt modelId="{3A5B1D56-1F0F-46D2-8EBE-AC66485B46C7}" type="sibTrans" cxnId="{D0920C1D-8BED-4C18-B172-436CBC5D7C21}">
      <dgm:prSet/>
      <dgm:spPr/>
      <dgm:t>
        <a:bodyPr/>
        <a:lstStyle/>
        <a:p>
          <a:endParaRPr lang="fr-FR"/>
        </a:p>
      </dgm:t>
    </dgm:pt>
    <dgm:pt modelId="{DA13244B-E85B-47D0-A3E4-E5D7D8FA5425}" type="pres">
      <dgm:prSet presAssocID="{423D595A-EADE-4A63-910D-BF7406954D9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F2AD2F-4CCF-4DA8-B103-DF2DF7668B98}" type="pres">
      <dgm:prSet presAssocID="{A3A0BE65-34D0-42B5-81F9-3F0B9E9F821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D58675-DC3C-49D0-9525-81CF51111C13}" type="pres">
      <dgm:prSet presAssocID="{9F3DF6E4-C9AB-451A-A5D8-7502EEF31633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BDEB7E4-570B-4AEE-BA79-D79F1513C75D}" type="presOf" srcId="{A3A0BE65-34D0-42B5-81F9-3F0B9E9F821E}" destId="{57F2AD2F-4CCF-4DA8-B103-DF2DF7668B98}" srcOrd="0" destOrd="0" presId="urn:microsoft.com/office/officeart/2005/8/layout/arrow1"/>
    <dgm:cxn modelId="{A42FAA10-A33E-4B34-8C64-6A19E0B32269}" srcId="{423D595A-EADE-4A63-910D-BF7406954D98}" destId="{A3A0BE65-34D0-42B5-81F9-3F0B9E9F821E}" srcOrd="0" destOrd="0" parTransId="{80FB9E76-1326-4762-B577-1C9C40E20FAE}" sibTransId="{0E614321-4185-4C95-904F-73990955FBA1}"/>
    <dgm:cxn modelId="{CE57929E-57C1-48F7-B692-18D76DC7A17C}" type="presOf" srcId="{423D595A-EADE-4A63-910D-BF7406954D98}" destId="{DA13244B-E85B-47D0-A3E4-E5D7D8FA5425}" srcOrd="0" destOrd="0" presId="urn:microsoft.com/office/officeart/2005/8/layout/arrow1"/>
    <dgm:cxn modelId="{D0920C1D-8BED-4C18-B172-436CBC5D7C21}" srcId="{423D595A-EADE-4A63-910D-BF7406954D98}" destId="{9F3DF6E4-C9AB-451A-A5D8-7502EEF31633}" srcOrd="1" destOrd="0" parTransId="{03FD9DE4-A5DC-4829-B6A3-CD147470818A}" sibTransId="{3A5B1D56-1F0F-46D2-8EBE-AC66485B46C7}"/>
    <dgm:cxn modelId="{84416601-1EFF-48C6-8EAE-85B7FA9D9906}" type="presOf" srcId="{9F3DF6E4-C9AB-451A-A5D8-7502EEF31633}" destId="{C1D58675-DC3C-49D0-9525-81CF51111C13}" srcOrd="0" destOrd="0" presId="urn:microsoft.com/office/officeart/2005/8/layout/arrow1"/>
    <dgm:cxn modelId="{BD863487-C1FB-427D-99DC-2B1EEBD6D2CB}" type="presParOf" srcId="{DA13244B-E85B-47D0-A3E4-E5D7D8FA5425}" destId="{57F2AD2F-4CCF-4DA8-B103-DF2DF7668B98}" srcOrd="0" destOrd="0" presId="urn:microsoft.com/office/officeart/2005/8/layout/arrow1"/>
    <dgm:cxn modelId="{65F1A8B4-29FC-4BA7-8607-33D6443EA41B}" type="presParOf" srcId="{DA13244B-E85B-47D0-A3E4-E5D7D8FA5425}" destId="{C1D58675-DC3C-49D0-9525-81CF51111C13}" srcOrd="1" destOrd="0" presId="urn:microsoft.com/office/officeart/2005/8/layout/arrow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E7E6FC-F514-496A-99A0-54846594F64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6931B7B-DE7C-4F4E-A1DA-FDEEE7F519AA}">
      <dgm:prSet phldrT="[Texte]"/>
      <dgm:spPr/>
      <dgm:t>
        <a:bodyPr/>
        <a:lstStyle/>
        <a:p>
          <a:r>
            <a:rPr lang="ar-DZ" dirty="0" smtClean="0"/>
            <a:t>  مبدأ</a:t>
          </a:r>
          <a:endParaRPr lang="fr-FR" dirty="0"/>
        </a:p>
      </dgm:t>
    </dgm:pt>
    <dgm:pt modelId="{AD9B2C3E-6992-43BB-9A8B-803D160BA007}" type="parTrans" cxnId="{B51F74D5-F669-4AE0-9D6E-69D56CB4F76F}">
      <dgm:prSet/>
      <dgm:spPr/>
      <dgm:t>
        <a:bodyPr/>
        <a:lstStyle/>
        <a:p>
          <a:endParaRPr lang="fr-FR"/>
        </a:p>
      </dgm:t>
    </dgm:pt>
    <dgm:pt modelId="{7268DE25-5C96-453A-BB41-48CC9068A6C9}" type="sibTrans" cxnId="{B51F74D5-F669-4AE0-9D6E-69D56CB4F76F}">
      <dgm:prSet/>
      <dgm:spPr/>
      <dgm:t>
        <a:bodyPr/>
        <a:lstStyle/>
        <a:p>
          <a:endParaRPr lang="fr-FR"/>
        </a:p>
      </dgm:t>
    </dgm:pt>
    <dgm:pt modelId="{2B419206-53F2-44BA-9ECA-F729676E7E95}">
      <dgm:prSet phldrT="[Texte]"/>
      <dgm:spPr/>
      <dgm:t>
        <a:bodyPr/>
        <a:lstStyle/>
        <a:p>
          <a:r>
            <a:rPr lang="ar-DZ" dirty="0" smtClean="0"/>
            <a:t>التنويع</a:t>
          </a:r>
          <a:endParaRPr lang="fr-FR" dirty="0"/>
        </a:p>
      </dgm:t>
    </dgm:pt>
    <dgm:pt modelId="{99B78A9E-323D-409F-A061-8A6634C0274F}" type="parTrans" cxnId="{2067495A-FD80-4896-8C83-4D51EBA4C83E}">
      <dgm:prSet/>
      <dgm:spPr/>
      <dgm:t>
        <a:bodyPr/>
        <a:lstStyle/>
        <a:p>
          <a:endParaRPr lang="fr-FR"/>
        </a:p>
      </dgm:t>
    </dgm:pt>
    <dgm:pt modelId="{62C22221-51B0-47E6-9C7D-4E0B1B838F31}" type="sibTrans" cxnId="{2067495A-FD80-4896-8C83-4D51EBA4C83E}">
      <dgm:prSet/>
      <dgm:spPr/>
      <dgm:t>
        <a:bodyPr/>
        <a:lstStyle/>
        <a:p>
          <a:endParaRPr lang="fr-FR"/>
        </a:p>
      </dgm:t>
    </dgm:pt>
    <dgm:pt modelId="{975070D1-D7CC-4A98-B3C8-C3DAC79B12FE}">
      <dgm:prSet phldrT="[Texte]"/>
      <dgm:spPr/>
      <dgm:t>
        <a:bodyPr/>
        <a:lstStyle/>
        <a:p>
          <a:r>
            <a:rPr lang="ar-DZ" dirty="0" smtClean="0"/>
            <a:t>الاختلاف</a:t>
          </a:r>
          <a:endParaRPr lang="fr-FR" dirty="0"/>
        </a:p>
      </dgm:t>
    </dgm:pt>
    <dgm:pt modelId="{DD0F3148-CAB7-4B27-89C8-A955A4FFD599}" type="parTrans" cxnId="{0A7F1ED2-65DC-40CB-97FE-D2E71D52AF50}">
      <dgm:prSet/>
      <dgm:spPr/>
      <dgm:t>
        <a:bodyPr/>
        <a:lstStyle/>
        <a:p>
          <a:endParaRPr lang="fr-FR"/>
        </a:p>
      </dgm:t>
    </dgm:pt>
    <dgm:pt modelId="{6BA8282E-75CD-41A5-BF84-622EB5211CB1}" type="sibTrans" cxnId="{0A7F1ED2-65DC-40CB-97FE-D2E71D52AF50}">
      <dgm:prSet/>
      <dgm:spPr/>
      <dgm:t>
        <a:bodyPr/>
        <a:lstStyle/>
        <a:p>
          <a:endParaRPr lang="fr-FR"/>
        </a:p>
      </dgm:t>
    </dgm:pt>
    <dgm:pt modelId="{2666A290-8BBF-4D19-AFFC-3EA45C89720A}">
      <dgm:prSet phldrT="[Texte]"/>
      <dgm:spPr/>
      <dgm:t>
        <a:bodyPr/>
        <a:lstStyle/>
        <a:p>
          <a:r>
            <a:rPr lang="ar-DZ" dirty="0" smtClean="0"/>
            <a:t>مبدأ</a:t>
          </a:r>
          <a:endParaRPr lang="fr-FR" dirty="0"/>
        </a:p>
      </dgm:t>
    </dgm:pt>
    <dgm:pt modelId="{E8C38781-F50B-4D3F-BC1C-9740CA804B88}" type="parTrans" cxnId="{E4416D73-7D04-4541-A496-1C07AC773FB1}">
      <dgm:prSet/>
      <dgm:spPr/>
      <dgm:t>
        <a:bodyPr/>
        <a:lstStyle/>
        <a:p>
          <a:endParaRPr lang="fr-FR"/>
        </a:p>
      </dgm:t>
    </dgm:pt>
    <dgm:pt modelId="{9D75E295-E170-4B47-A2FE-A5FC07ABA4BE}" type="sibTrans" cxnId="{E4416D73-7D04-4541-A496-1C07AC773FB1}">
      <dgm:prSet/>
      <dgm:spPr/>
      <dgm:t>
        <a:bodyPr/>
        <a:lstStyle/>
        <a:p>
          <a:endParaRPr lang="fr-FR"/>
        </a:p>
      </dgm:t>
    </dgm:pt>
    <dgm:pt modelId="{50FD99DE-8C14-4114-8B64-7EBA0784512F}">
      <dgm:prSet phldrT="[Texte]"/>
      <dgm:spPr/>
      <dgm:t>
        <a:bodyPr/>
        <a:lstStyle/>
        <a:p>
          <a:r>
            <a:rPr lang="ar-DZ" dirty="0" smtClean="0"/>
            <a:t>الاستقلالية</a:t>
          </a:r>
          <a:endParaRPr lang="fr-FR" dirty="0"/>
        </a:p>
      </dgm:t>
    </dgm:pt>
    <dgm:pt modelId="{840EC54B-081F-43F7-B665-0AB8FC01E2ED}" type="parTrans" cxnId="{B1598FF2-AE9A-4645-849C-667FE2FA6D45}">
      <dgm:prSet/>
      <dgm:spPr/>
      <dgm:t>
        <a:bodyPr/>
        <a:lstStyle/>
        <a:p>
          <a:endParaRPr lang="fr-FR"/>
        </a:p>
      </dgm:t>
    </dgm:pt>
    <dgm:pt modelId="{37E1475F-E8AB-49B8-94F3-A8A824C65A0C}" type="sibTrans" cxnId="{B1598FF2-AE9A-4645-849C-667FE2FA6D45}">
      <dgm:prSet/>
      <dgm:spPr/>
      <dgm:t>
        <a:bodyPr/>
        <a:lstStyle/>
        <a:p>
          <a:endParaRPr lang="fr-FR"/>
        </a:p>
      </dgm:t>
    </dgm:pt>
    <dgm:pt modelId="{F7F5A0AB-C0F2-4DD0-B829-67CFEB77F492}">
      <dgm:prSet phldrT="[Texte]"/>
      <dgm:spPr/>
      <dgm:t>
        <a:bodyPr/>
        <a:lstStyle/>
        <a:p>
          <a:r>
            <a:rPr lang="ar-DZ" dirty="0" err="1" smtClean="0"/>
            <a:t>الفردنة</a:t>
          </a:r>
          <a:endParaRPr lang="fr-FR" dirty="0"/>
        </a:p>
      </dgm:t>
    </dgm:pt>
    <dgm:pt modelId="{FB74683A-920D-4EA6-ADCF-629B544887CC}" type="parTrans" cxnId="{6A7BBD23-6AFE-4DD1-8B3D-FF23290819AC}">
      <dgm:prSet/>
      <dgm:spPr/>
      <dgm:t>
        <a:bodyPr/>
        <a:lstStyle/>
        <a:p>
          <a:endParaRPr lang="fr-FR"/>
        </a:p>
      </dgm:t>
    </dgm:pt>
    <dgm:pt modelId="{5065F9B7-A454-4048-BBAA-D5B9EAD83B73}" type="sibTrans" cxnId="{6A7BBD23-6AFE-4DD1-8B3D-FF23290819AC}">
      <dgm:prSet/>
      <dgm:spPr/>
      <dgm:t>
        <a:bodyPr/>
        <a:lstStyle/>
        <a:p>
          <a:endParaRPr lang="fr-FR"/>
        </a:p>
      </dgm:t>
    </dgm:pt>
    <dgm:pt modelId="{5298BE7C-5930-47DF-8657-D15BF7358F55}">
      <dgm:prSet phldrT="[Texte]"/>
      <dgm:spPr/>
      <dgm:t>
        <a:bodyPr/>
        <a:lstStyle/>
        <a:p>
          <a:r>
            <a:rPr lang="ar-DZ" dirty="0" smtClean="0"/>
            <a:t>مبدأ</a:t>
          </a:r>
          <a:endParaRPr lang="fr-FR" dirty="0"/>
        </a:p>
      </dgm:t>
    </dgm:pt>
    <dgm:pt modelId="{8219F44B-086B-40D2-8FDE-9550535808C4}" type="parTrans" cxnId="{B8D1C753-C5D3-4DF4-B0FA-A89BC18B4742}">
      <dgm:prSet/>
      <dgm:spPr/>
      <dgm:t>
        <a:bodyPr/>
        <a:lstStyle/>
        <a:p>
          <a:endParaRPr lang="fr-FR"/>
        </a:p>
      </dgm:t>
    </dgm:pt>
    <dgm:pt modelId="{5E3E71A1-7A6C-4908-83EB-53DEB3161CF0}" type="sibTrans" cxnId="{B8D1C753-C5D3-4DF4-B0FA-A89BC18B4742}">
      <dgm:prSet/>
      <dgm:spPr/>
      <dgm:t>
        <a:bodyPr/>
        <a:lstStyle/>
        <a:p>
          <a:endParaRPr lang="fr-FR"/>
        </a:p>
      </dgm:t>
    </dgm:pt>
    <dgm:pt modelId="{93367FE1-98D6-4971-A3F3-E608E0BA8C93}">
      <dgm:prSet phldrT="[Texte]" phldr="1"/>
      <dgm:spPr/>
      <dgm:t>
        <a:bodyPr/>
        <a:lstStyle/>
        <a:p>
          <a:endParaRPr lang="fr-FR"/>
        </a:p>
      </dgm:t>
    </dgm:pt>
    <dgm:pt modelId="{E31C0972-E90F-499A-AFA4-2D178B5ED2D1}" type="parTrans" cxnId="{4887E87C-083B-445E-8F4B-30ECDAA9B3E8}">
      <dgm:prSet/>
      <dgm:spPr/>
      <dgm:t>
        <a:bodyPr/>
        <a:lstStyle/>
        <a:p>
          <a:endParaRPr lang="fr-FR"/>
        </a:p>
      </dgm:t>
    </dgm:pt>
    <dgm:pt modelId="{DFCF26C2-2CED-492F-A0F9-79D202F9C40A}" type="sibTrans" cxnId="{4887E87C-083B-445E-8F4B-30ECDAA9B3E8}">
      <dgm:prSet/>
      <dgm:spPr/>
      <dgm:t>
        <a:bodyPr/>
        <a:lstStyle/>
        <a:p>
          <a:endParaRPr lang="fr-FR"/>
        </a:p>
      </dgm:t>
    </dgm:pt>
    <dgm:pt modelId="{4D564BD9-A419-48E7-8ACD-9B52062B7AC1}">
      <dgm:prSet phldrT="[Texte]"/>
      <dgm:spPr/>
      <dgm:t>
        <a:bodyPr/>
        <a:lstStyle/>
        <a:p>
          <a:r>
            <a:rPr lang="ar-DZ" dirty="0" smtClean="0"/>
            <a:t>التوجيه</a:t>
          </a:r>
          <a:endParaRPr lang="fr-FR" dirty="0"/>
        </a:p>
      </dgm:t>
    </dgm:pt>
    <dgm:pt modelId="{B4D39811-6577-46C3-AFFB-9F0C6D6F327C}" type="parTrans" cxnId="{B587BF44-B7D1-4E0F-B236-BDE2E766677A}">
      <dgm:prSet/>
      <dgm:spPr/>
      <dgm:t>
        <a:bodyPr/>
        <a:lstStyle/>
        <a:p>
          <a:endParaRPr lang="fr-FR"/>
        </a:p>
      </dgm:t>
    </dgm:pt>
    <dgm:pt modelId="{D75F1E92-532A-4FB9-BDD9-6A6BB5121B6D}" type="sibTrans" cxnId="{B587BF44-B7D1-4E0F-B236-BDE2E766677A}">
      <dgm:prSet/>
      <dgm:spPr/>
      <dgm:t>
        <a:bodyPr/>
        <a:lstStyle/>
        <a:p>
          <a:endParaRPr lang="fr-FR"/>
        </a:p>
      </dgm:t>
    </dgm:pt>
    <dgm:pt modelId="{47618319-445D-4807-9500-24C8E019A3F7}" type="pres">
      <dgm:prSet presAssocID="{FAE7E6FC-F514-496A-99A0-54846594F6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C1E30E3-05A0-4BFD-BA9E-8F1F23490E27}" type="pres">
      <dgm:prSet presAssocID="{5298BE7C-5930-47DF-8657-D15BF7358F55}" presName="boxAndChildren" presStyleCnt="0"/>
      <dgm:spPr/>
    </dgm:pt>
    <dgm:pt modelId="{DFBE6713-FD11-40F7-BB3D-474ABD1537A0}" type="pres">
      <dgm:prSet presAssocID="{5298BE7C-5930-47DF-8657-D15BF7358F55}" presName="parentTextBox" presStyleLbl="node1" presStyleIdx="0" presStyleCnt="3"/>
      <dgm:spPr/>
      <dgm:t>
        <a:bodyPr/>
        <a:lstStyle/>
        <a:p>
          <a:endParaRPr lang="fr-FR"/>
        </a:p>
      </dgm:t>
    </dgm:pt>
    <dgm:pt modelId="{808D0642-FCE7-4A7D-B1D2-951C0F234870}" type="pres">
      <dgm:prSet presAssocID="{5298BE7C-5930-47DF-8657-D15BF7358F55}" presName="entireBox" presStyleLbl="node1" presStyleIdx="0" presStyleCnt="3"/>
      <dgm:spPr/>
      <dgm:t>
        <a:bodyPr/>
        <a:lstStyle/>
        <a:p>
          <a:endParaRPr lang="fr-FR"/>
        </a:p>
      </dgm:t>
    </dgm:pt>
    <dgm:pt modelId="{5DB9A9E2-8ADA-413A-A054-182BBBB8C2D7}" type="pres">
      <dgm:prSet presAssocID="{5298BE7C-5930-47DF-8657-D15BF7358F55}" presName="descendantBox" presStyleCnt="0"/>
      <dgm:spPr/>
    </dgm:pt>
    <dgm:pt modelId="{9F51DDF1-FEA9-4468-A73A-11DFF9FB08C6}" type="pres">
      <dgm:prSet presAssocID="{93367FE1-98D6-4971-A3F3-E608E0BA8C93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4BD4C4-467A-434D-86CA-BCD9B8ECB741}" type="pres">
      <dgm:prSet presAssocID="{4D564BD9-A419-48E7-8ACD-9B52062B7AC1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ED094D-EA81-4532-AFE6-C3C6596051A2}" type="pres">
      <dgm:prSet presAssocID="{9D75E295-E170-4B47-A2FE-A5FC07ABA4BE}" presName="sp" presStyleCnt="0"/>
      <dgm:spPr/>
    </dgm:pt>
    <dgm:pt modelId="{C32477C4-87C3-4E92-9932-D4588D389CD6}" type="pres">
      <dgm:prSet presAssocID="{2666A290-8BBF-4D19-AFFC-3EA45C89720A}" presName="arrowAndChildren" presStyleCnt="0"/>
      <dgm:spPr/>
    </dgm:pt>
    <dgm:pt modelId="{E822C08C-69C4-4399-9F53-3031E197D9C6}" type="pres">
      <dgm:prSet presAssocID="{2666A290-8BBF-4D19-AFFC-3EA45C89720A}" presName="parentTextArrow" presStyleLbl="node1" presStyleIdx="0" presStyleCnt="3"/>
      <dgm:spPr/>
      <dgm:t>
        <a:bodyPr/>
        <a:lstStyle/>
        <a:p>
          <a:endParaRPr lang="fr-FR"/>
        </a:p>
      </dgm:t>
    </dgm:pt>
    <dgm:pt modelId="{6EE4226A-5068-443E-9EE5-7B3BC4D3CE84}" type="pres">
      <dgm:prSet presAssocID="{2666A290-8BBF-4D19-AFFC-3EA45C89720A}" presName="arrow" presStyleLbl="node1" presStyleIdx="1" presStyleCnt="3"/>
      <dgm:spPr/>
      <dgm:t>
        <a:bodyPr/>
        <a:lstStyle/>
        <a:p>
          <a:endParaRPr lang="fr-FR"/>
        </a:p>
      </dgm:t>
    </dgm:pt>
    <dgm:pt modelId="{CAE9805D-0B89-4952-B42A-DA18A5A0B923}" type="pres">
      <dgm:prSet presAssocID="{2666A290-8BBF-4D19-AFFC-3EA45C89720A}" presName="descendantArrow" presStyleCnt="0"/>
      <dgm:spPr/>
    </dgm:pt>
    <dgm:pt modelId="{002972D3-3ABD-4D93-9F11-51DB817998CD}" type="pres">
      <dgm:prSet presAssocID="{50FD99DE-8C14-4114-8B64-7EBA0784512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5F408B-2C35-466D-83CF-39950CE1B69F}" type="pres">
      <dgm:prSet presAssocID="{F7F5A0AB-C0F2-4DD0-B829-67CFEB77F492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9AB0E4-36F1-4A5D-91AB-8B8A48D6A0DF}" type="pres">
      <dgm:prSet presAssocID="{7268DE25-5C96-453A-BB41-48CC9068A6C9}" presName="sp" presStyleCnt="0"/>
      <dgm:spPr/>
    </dgm:pt>
    <dgm:pt modelId="{06A5E9A2-5309-482E-8AF9-FDEAD3F3FBF5}" type="pres">
      <dgm:prSet presAssocID="{26931B7B-DE7C-4F4E-A1DA-FDEEE7F519AA}" presName="arrowAndChildren" presStyleCnt="0"/>
      <dgm:spPr/>
    </dgm:pt>
    <dgm:pt modelId="{128536E5-E332-49BF-B07A-97D9FF676B4C}" type="pres">
      <dgm:prSet presAssocID="{26931B7B-DE7C-4F4E-A1DA-FDEEE7F519AA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F081D952-755B-4A7C-A548-A0DED14E8506}" type="pres">
      <dgm:prSet presAssocID="{26931B7B-DE7C-4F4E-A1DA-FDEEE7F519AA}" presName="arrow" presStyleLbl="node1" presStyleIdx="2" presStyleCnt="3"/>
      <dgm:spPr/>
      <dgm:t>
        <a:bodyPr/>
        <a:lstStyle/>
        <a:p>
          <a:endParaRPr lang="fr-FR"/>
        </a:p>
      </dgm:t>
    </dgm:pt>
    <dgm:pt modelId="{5C88AFEC-1B25-49C3-A5EA-380BAF68318E}" type="pres">
      <dgm:prSet presAssocID="{26931B7B-DE7C-4F4E-A1DA-FDEEE7F519AA}" presName="descendantArrow" presStyleCnt="0"/>
      <dgm:spPr/>
    </dgm:pt>
    <dgm:pt modelId="{2AF5830A-16D9-4675-B6C7-39071E512356}" type="pres">
      <dgm:prSet presAssocID="{2B419206-53F2-44BA-9ECA-F729676E7E95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2CC2C4-B8A5-4217-B82D-1A856A4E3250}" type="pres">
      <dgm:prSet presAssocID="{975070D1-D7CC-4A98-B3C8-C3DAC79B12F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EF073A6-28BA-4A59-AD08-1AF8A5D9BBD0}" type="presOf" srcId="{50FD99DE-8C14-4114-8B64-7EBA0784512F}" destId="{002972D3-3ABD-4D93-9F11-51DB817998CD}" srcOrd="0" destOrd="0" presId="urn:microsoft.com/office/officeart/2005/8/layout/process4"/>
    <dgm:cxn modelId="{F58B8BFD-697C-4ED2-920C-623EDB89EC5F}" type="presOf" srcId="{2B419206-53F2-44BA-9ECA-F729676E7E95}" destId="{2AF5830A-16D9-4675-B6C7-39071E512356}" srcOrd="0" destOrd="0" presId="urn:microsoft.com/office/officeart/2005/8/layout/process4"/>
    <dgm:cxn modelId="{3CE0D229-FBEF-4BA6-ABBB-E5D992D7624B}" type="presOf" srcId="{93367FE1-98D6-4971-A3F3-E608E0BA8C93}" destId="{9F51DDF1-FEA9-4468-A73A-11DFF9FB08C6}" srcOrd="0" destOrd="0" presId="urn:microsoft.com/office/officeart/2005/8/layout/process4"/>
    <dgm:cxn modelId="{0AA7B7B9-50F1-4B8C-9111-93D3928EC476}" type="presOf" srcId="{5298BE7C-5930-47DF-8657-D15BF7358F55}" destId="{DFBE6713-FD11-40F7-BB3D-474ABD1537A0}" srcOrd="0" destOrd="0" presId="urn:microsoft.com/office/officeart/2005/8/layout/process4"/>
    <dgm:cxn modelId="{0167D2F9-CB2A-4824-A34A-4B8D1B7A2906}" type="presOf" srcId="{FAE7E6FC-F514-496A-99A0-54846594F641}" destId="{47618319-445D-4807-9500-24C8E019A3F7}" srcOrd="0" destOrd="0" presId="urn:microsoft.com/office/officeart/2005/8/layout/process4"/>
    <dgm:cxn modelId="{15493154-167C-4408-B102-DD48D14D4BF3}" type="presOf" srcId="{F7F5A0AB-C0F2-4DD0-B829-67CFEB77F492}" destId="{C45F408B-2C35-466D-83CF-39950CE1B69F}" srcOrd="0" destOrd="0" presId="urn:microsoft.com/office/officeart/2005/8/layout/process4"/>
    <dgm:cxn modelId="{6A7BBD23-6AFE-4DD1-8B3D-FF23290819AC}" srcId="{2666A290-8BBF-4D19-AFFC-3EA45C89720A}" destId="{F7F5A0AB-C0F2-4DD0-B829-67CFEB77F492}" srcOrd="1" destOrd="0" parTransId="{FB74683A-920D-4EA6-ADCF-629B544887CC}" sibTransId="{5065F9B7-A454-4048-BBAA-D5B9EAD83B73}"/>
    <dgm:cxn modelId="{75B82715-9978-4EA0-805C-5B17E05642AE}" type="presOf" srcId="{4D564BD9-A419-48E7-8ACD-9B52062B7AC1}" destId="{574BD4C4-467A-434D-86CA-BCD9B8ECB741}" srcOrd="0" destOrd="0" presId="urn:microsoft.com/office/officeart/2005/8/layout/process4"/>
    <dgm:cxn modelId="{59729126-AA87-41E1-B976-C671760C2344}" type="presOf" srcId="{26931B7B-DE7C-4F4E-A1DA-FDEEE7F519AA}" destId="{F081D952-755B-4A7C-A548-A0DED14E8506}" srcOrd="1" destOrd="0" presId="urn:microsoft.com/office/officeart/2005/8/layout/process4"/>
    <dgm:cxn modelId="{B51F74D5-F669-4AE0-9D6E-69D56CB4F76F}" srcId="{FAE7E6FC-F514-496A-99A0-54846594F641}" destId="{26931B7B-DE7C-4F4E-A1DA-FDEEE7F519AA}" srcOrd="0" destOrd="0" parTransId="{AD9B2C3E-6992-43BB-9A8B-803D160BA007}" sibTransId="{7268DE25-5C96-453A-BB41-48CC9068A6C9}"/>
    <dgm:cxn modelId="{34E07CEB-B6B2-4EC3-A03B-281A3ECEC2C4}" type="presOf" srcId="{2666A290-8BBF-4D19-AFFC-3EA45C89720A}" destId="{6EE4226A-5068-443E-9EE5-7B3BC4D3CE84}" srcOrd="1" destOrd="0" presId="urn:microsoft.com/office/officeart/2005/8/layout/process4"/>
    <dgm:cxn modelId="{B587BF44-B7D1-4E0F-B236-BDE2E766677A}" srcId="{5298BE7C-5930-47DF-8657-D15BF7358F55}" destId="{4D564BD9-A419-48E7-8ACD-9B52062B7AC1}" srcOrd="1" destOrd="0" parTransId="{B4D39811-6577-46C3-AFFB-9F0C6D6F327C}" sibTransId="{D75F1E92-532A-4FB9-BDD9-6A6BB5121B6D}"/>
    <dgm:cxn modelId="{2067495A-FD80-4896-8C83-4D51EBA4C83E}" srcId="{26931B7B-DE7C-4F4E-A1DA-FDEEE7F519AA}" destId="{2B419206-53F2-44BA-9ECA-F729676E7E95}" srcOrd="0" destOrd="0" parTransId="{99B78A9E-323D-409F-A061-8A6634C0274F}" sibTransId="{62C22221-51B0-47E6-9C7D-4E0B1B838F31}"/>
    <dgm:cxn modelId="{436EE60B-2C46-49BC-B9F3-A75468427CB1}" type="presOf" srcId="{975070D1-D7CC-4A98-B3C8-C3DAC79B12FE}" destId="{362CC2C4-B8A5-4217-B82D-1A856A4E3250}" srcOrd="0" destOrd="0" presId="urn:microsoft.com/office/officeart/2005/8/layout/process4"/>
    <dgm:cxn modelId="{0A7F1ED2-65DC-40CB-97FE-D2E71D52AF50}" srcId="{26931B7B-DE7C-4F4E-A1DA-FDEEE7F519AA}" destId="{975070D1-D7CC-4A98-B3C8-C3DAC79B12FE}" srcOrd="1" destOrd="0" parTransId="{DD0F3148-CAB7-4B27-89C8-A955A4FFD599}" sibTransId="{6BA8282E-75CD-41A5-BF84-622EB5211CB1}"/>
    <dgm:cxn modelId="{220FDF0E-B91F-4438-8E13-327B981FDEDB}" type="presOf" srcId="{2666A290-8BBF-4D19-AFFC-3EA45C89720A}" destId="{E822C08C-69C4-4399-9F53-3031E197D9C6}" srcOrd="0" destOrd="0" presId="urn:microsoft.com/office/officeart/2005/8/layout/process4"/>
    <dgm:cxn modelId="{4887E87C-083B-445E-8F4B-30ECDAA9B3E8}" srcId="{5298BE7C-5930-47DF-8657-D15BF7358F55}" destId="{93367FE1-98D6-4971-A3F3-E608E0BA8C93}" srcOrd="0" destOrd="0" parTransId="{E31C0972-E90F-499A-AFA4-2D178B5ED2D1}" sibTransId="{DFCF26C2-2CED-492F-A0F9-79D202F9C40A}"/>
    <dgm:cxn modelId="{D509B9DA-64D4-4FF2-B186-96B6FE306557}" type="presOf" srcId="{5298BE7C-5930-47DF-8657-D15BF7358F55}" destId="{808D0642-FCE7-4A7D-B1D2-951C0F234870}" srcOrd="1" destOrd="0" presId="urn:microsoft.com/office/officeart/2005/8/layout/process4"/>
    <dgm:cxn modelId="{E4416D73-7D04-4541-A496-1C07AC773FB1}" srcId="{FAE7E6FC-F514-496A-99A0-54846594F641}" destId="{2666A290-8BBF-4D19-AFFC-3EA45C89720A}" srcOrd="1" destOrd="0" parTransId="{E8C38781-F50B-4D3F-BC1C-9740CA804B88}" sibTransId="{9D75E295-E170-4B47-A2FE-A5FC07ABA4BE}"/>
    <dgm:cxn modelId="{182D0BE3-B1AC-4D46-8C3E-8F09893336BE}" type="presOf" srcId="{26931B7B-DE7C-4F4E-A1DA-FDEEE7F519AA}" destId="{128536E5-E332-49BF-B07A-97D9FF676B4C}" srcOrd="0" destOrd="0" presId="urn:microsoft.com/office/officeart/2005/8/layout/process4"/>
    <dgm:cxn modelId="{B8D1C753-C5D3-4DF4-B0FA-A89BC18B4742}" srcId="{FAE7E6FC-F514-496A-99A0-54846594F641}" destId="{5298BE7C-5930-47DF-8657-D15BF7358F55}" srcOrd="2" destOrd="0" parTransId="{8219F44B-086B-40D2-8FDE-9550535808C4}" sibTransId="{5E3E71A1-7A6C-4908-83EB-53DEB3161CF0}"/>
    <dgm:cxn modelId="{B1598FF2-AE9A-4645-849C-667FE2FA6D45}" srcId="{2666A290-8BBF-4D19-AFFC-3EA45C89720A}" destId="{50FD99DE-8C14-4114-8B64-7EBA0784512F}" srcOrd="0" destOrd="0" parTransId="{840EC54B-081F-43F7-B665-0AB8FC01E2ED}" sibTransId="{37E1475F-E8AB-49B8-94F3-A8A824C65A0C}"/>
    <dgm:cxn modelId="{A2900203-ABAD-481F-A12A-6699E3BBC18B}" type="presParOf" srcId="{47618319-445D-4807-9500-24C8E019A3F7}" destId="{FC1E30E3-05A0-4BFD-BA9E-8F1F23490E27}" srcOrd="0" destOrd="0" presId="urn:microsoft.com/office/officeart/2005/8/layout/process4"/>
    <dgm:cxn modelId="{62F5E51D-AE89-4152-8FAA-E57293F591DC}" type="presParOf" srcId="{FC1E30E3-05A0-4BFD-BA9E-8F1F23490E27}" destId="{DFBE6713-FD11-40F7-BB3D-474ABD1537A0}" srcOrd="0" destOrd="0" presId="urn:microsoft.com/office/officeart/2005/8/layout/process4"/>
    <dgm:cxn modelId="{C53957BB-16FC-4D96-9C88-D643BB2D18AA}" type="presParOf" srcId="{FC1E30E3-05A0-4BFD-BA9E-8F1F23490E27}" destId="{808D0642-FCE7-4A7D-B1D2-951C0F234870}" srcOrd="1" destOrd="0" presId="urn:microsoft.com/office/officeart/2005/8/layout/process4"/>
    <dgm:cxn modelId="{8A5F9DE4-82DD-472A-9A6F-6F110BF43914}" type="presParOf" srcId="{FC1E30E3-05A0-4BFD-BA9E-8F1F23490E27}" destId="{5DB9A9E2-8ADA-413A-A054-182BBBB8C2D7}" srcOrd="2" destOrd="0" presId="urn:microsoft.com/office/officeart/2005/8/layout/process4"/>
    <dgm:cxn modelId="{91E5918A-1FC0-4C56-A866-135364DF7EDC}" type="presParOf" srcId="{5DB9A9E2-8ADA-413A-A054-182BBBB8C2D7}" destId="{9F51DDF1-FEA9-4468-A73A-11DFF9FB08C6}" srcOrd="0" destOrd="0" presId="urn:microsoft.com/office/officeart/2005/8/layout/process4"/>
    <dgm:cxn modelId="{AB2083A7-7A41-44C0-AB0B-D796DA5CAFA5}" type="presParOf" srcId="{5DB9A9E2-8ADA-413A-A054-182BBBB8C2D7}" destId="{574BD4C4-467A-434D-86CA-BCD9B8ECB741}" srcOrd="1" destOrd="0" presId="urn:microsoft.com/office/officeart/2005/8/layout/process4"/>
    <dgm:cxn modelId="{B91A7657-DB52-45E3-8F03-665E7CEBDCCB}" type="presParOf" srcId="{47618319-445D-4807-9500-24C8E019A3F7}" destId="{2DED094D-EA81-4532-AFE6-C3C6596051A2}" srcOrd="1" destOrd="0" presId="urn:microsoft.com/office/officeart/2005/8/layout/process4"/>
    <dgm:cxn modelId="{467AC7B8-690C-4241-9DBB-79A05AE62107}" type="presParOf" srcId="{47618319-445D-4807-9500-24C8E019A3F7}" destId="{C32477C4-87C3-4E92-9932-D4588D389CD6}" srcOrd="2" destOrd="0" presId="urn:microsoft.com/office/officeart/2005/8/layout/process4"/>
    <dgm:cxn modelId="{B28AFCF4-E9B7-466E-B64B-AC6AD48C5BF5}" type="presParOf" srcId="{C32477C4-87C3-4E92-9932-D4588D389CD6}" destId="{E822C08C-69C4-4399-9F53-3031E197D9C6}" srcOrd="0" destOrd="0" presId="urn:microsoft.com/office/officeart/2005/8/layout/process4"/>
    <dgm:cxn modelId="{8C55BD53-819B-45DF-8729-2DAF43BA351D}" type="presParOf" srcId="{C32477C4-87C3-4E92-9932-D4588D389CD6}" destId="{6EE4226A-5068-443E-9EE5-7B3BC4D3CE84}" srcOrd="1" destOrd="0" presId="urn:microsoft.com/office/officeart/2005/8/layout/process4"/>
    <dgm:cxn modelId="{C384B774-8F1A-4B2E-AEBF-0B15B45949A6}" type="presParOf" srcId="{C32477C4-87C3-4E92-9932-D4588D389CD6}" destId="{CAE9805D-0B89-4952-B42A-DA18A5A0B923}" srcOrd="2" destOrd="0" presId="urn:microsoft.com/office/officeart/2005/8/layout/process4"/>
    <dgm:cxn modelId="{460284A7-BCD0-42E3-89B2-AF4A63D79612}" type="presParOf" srcId="{CAE9805D-0B89-4952-B42A-DA18A5A0B923}" destId="{002972D3-3ABD-4D93-9F11-51DB817998CD}" srcOrd="0" destOrd="0" presId="urn:microsoft.com/office/officeart/2005/8/layout/process4"/>
    <dgm:cxn modelId="{CE10C34D-076C-4958-A833-FB6E33982D0A}" type="presParOf" srcId="{CAE9805D-0B89-4952-B42A-DA18A5A0B923}" destId="{C45F408B-2C35-466D-83CF-39950CE1B69F}" srcOrd="1" destOrd="0" presId="urn:microsoft.com/office/officeart/2005/8/layout/process4"/>
    <dgm:cxn modelId="{E781CB09-C897-4C21-A8F9-0AE2F36EF9E6}" type="presParOf" srcId="{47618319-445D-4807-9500-24C8E019A3F7}" destId="{929AB0E4-36F1-4A5D-91AB-8B8A48D6A0DF}" srcOrd="3" destOrd="0" presId="urn:microsoft.com/office/officeart/2005/8/layout/process4"/>
    <dgm:cxn modelId="{1316BE85-84F5-4181-867B-56C4C0A4C824}" type="presParOf" srcId="{47618319-445D-4807-9500-24C8E019A3F7}" destId="{06A5E9A2-5309-482E-8AF9-FDEAD3F3FBF5}" srcOrd="4" destOrd="0" presId="urn:microsoft.com/office/officeart/2005/8/layout/process4"/>
    <dgm:cxn modelId="{D39EC09C-7C7B-499A-A0D3-2D5F4C8AACC5}" type="presParOf" srcId="{06A5E9A2-5309-482E-8AF9-FDEAD3F3FBF5}" destId="{128536E5-E332-49BF-B07A-97D9FF676B4C}" srcOrd="0" destOrd="0" presId="urn:microsoft.com/office/officeart/2005/8/layout/process4"/>
    <dgm:cxn modelId="{BCC1FCC3-DE24-4523-8D18-1869740839DB}" type="presParOf" srcId="{06A5E9A2-5309-482E-8AF9-FDEAD3F3FBF5}" destId="{F081D952-755B-4A7C-A548-A0DED14E8506}" srcOrd="1" destOrd="0" presId="urn:microsoft.com/office/officeart/2005/8/layout/process4"/>
    <dgm:cxn modelId="{86FD8BE3-E875-46FA-A92A-5BC95918A38F}" type="presParOf" srcId="{06A5E9A2-5309-482E-8AF9-FDEAD3F3FBF5}" destId="{5C88AFEC-1B25-49C3-A5EA-380BAF68318E}" srcOrd="2" destOrd="0" presId="urn:microsoft.com/office/officeart/2005/8/layout/process4"/>
    <dgm:cxn modelId="{8DA83CC1-18DE-4DA5-A312-B507E8C08C5D}" type="presParOf" srcId="{5C88AFEC-1B25-49C3-A5EA-380BAF68318E}" destId="{2AF5830A-16D9-4675-B6C7-39071E512356}" srcOrd="0" destOrd="0" presId="urn:microsoft.com/office/officeart/2005/8/layout/process4"/>
    <dgm:cxn modelId="{F2B0CBFA-8D8D-427A-9300-E7E2FBF1EBB1}" type="presParOf" srcId="{5C88AFEC-1B25-49C3-A5EA-380BAF68318E}" destId="{362CC2C4-B8A5-4217-B82D-1A856A4E3250}" srcOrd="1" destOrd="0" presId="urn:microsoft.com/office/officeart/2005/8/layout/process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B498F6-A398-4813-AE89-8107FA4A178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3013DEA-3F0F-4913-A874-074C07953546}">
      <dgm:prSet phldrT="[Texte]"/>
      <dgm:spPr/>
      <dgm:t>
        <a:bodyPr/>
        <a:lstStyle/>
        <a:p>
          <a:r>
            <a:rPr lang="ar-DZ" dirty="0" smtClean="0"/>
            <a:t>التفريق بالمحتويات</a:t>
          </a:r>
          <a:endParaRPr lang="fr-FR" dirty="0"/>
        </a:p>
      </dgm:t>
    </dgm:pt>
    <dgm:pt modelId="{C42F4ACF-7457-4EDB-9E25-E84F9D207714}" type="parTrans" cxnId="{349E68DA-3C3E-4BC4-B44F-9595C1EA3C3B}">
      <dgm:prSet/>
      <dgm:spPr/>
      <dgm:t>
        <a:bodyPr/>
        <a:lstStyle/>
        <a:p>
          <a:endParaRPr lang="fr-FR"/>
        </a:p>
      </dgm:t>
    </dgm:pt>
    <dgm:pt modelId="{AC3FEF19-9A46-4BB8-8028-C1DDADAF4E3F}" type="sibTrans" cxnId="{349E68DA-3C3E-4BC4-B44F-9595C1EA3C3B}">
      <dgm:prSet/>
      <dgm:spPr/>
      <dgm:t>
        <a:bodyPr/>
        <a:lstStyle/>
        <a:p>
          <a:endParaRPr lang="fr-FR"/>
        </a:p>
      </dgm:t>
    </dgm:pt>
    <dgm:pt modelId="{C73A0B5F-A81F-4969-8B20-A3B9BF8741FC}">
      <dgm:prSet phldrT="[Texte]"/>
      <dgm:spPr/>
      <dgm:t>
        <a:bodyPr/>
        <a:lstStyle/>
        <a:p>
          <a:r>
            <a:rPr lang="ar-DZ" dirty="0" smtClean="0"/>
            <a:t>التفريق بالوضعيات والوسائل</a:t>
          </a:r>
          <a:endParaRPr lang="fr-FR" dirty="0"/>
        </a:p>
      </dgm:t>
    </dgm:pt>
    <dgm:pt modelId="{7940C29B-27D1-4B7C-A44E-EB3775DA2C3A}" type="parTrans" cxnId="{6891701E-1D9F-426A-8933-5C9A9EE19382}">
      <dgm:prSet/>
      <dgm:spPr/>
      <dgm:t>
        <a:bodyPr/>
        <a:lstStyle/>
        <a:p>
          <a:endParaRPr lang="fr-FR"/>
        </a:p>
      </dgm:t>
    </dgm:pt>
    <dgm:pt modelId="{1BA3CBCA-9AA2-4971-8E2A-D06B9982B0F2}" type="sibTrans" cxnId="{6891701E-1D9F-426A-8933-5C9A9EE19382}">
      <dgm:prSet/>
      <dgm:spPr/>
      <dgm:t>
        <a:bodyPr/>
        <a:lstStyle/>
        <a:p>
          <a:endParaRPr lang="fr-FR"/>
        </a:p>
      </dgm:t>
    </dgm:pt>
    <dgm:pt modelId="{3DE95467-5E17-4955-A58F-009520140B53}">
      <dgm:prSet phldrT="[Texte]"/>
      <dgm:spPr/>
      <dgm:t>
        <a:bodyPr/>
        <a:lstStyle/>
        <a:p>
          <a:r>
            <a:rPr lang="ar-DZ" dirty="0" smtClean="0"/>
            <a:t>التفريق في </a:t>
          </a:r>
          <a:r>
            <a:rPr lang="ar-DZ" dirty="0" err="1" smtClean="0"/>
            <a:t>المنتوج</a:t>
          </a:r>
          <a:endParaRPr lang="fr-FR" dirty="0"/>
        </a:p>
      </dgm:t>
    </dgm:pt>
    <dgm:pt modelId="{E0231472-E20A-43CF-8320-947CBB3DE7D4}" type="parTrans" cxnId="{8BE376E9-3A23-41EB-93B0-7221403E0367}">
      <dgm:prSet/>
      <dgm:spPr/>
      <dgm:t>
        <a:bodyPr/>
        <a:lstStyle/>
        <a:p>
          <a:endParaRPr lang="fr-FR"/>
        </a:p>
      </dgm:t>
    </dgm:pt>
    <dgm:pt modelId="{59F4337B-38C5-49C9-85E6-38CE724BF342}" type="sibTrans" cxnId="{8BE376E9-3A23-41EB-93B0-7221403E0367}">
      <dgm:prSet/>
      <dgm:spPr/>
      <dgm:t>
        <a:bodyPr/>
        <a:lstStyle/>
        <a:p>
          <a:endParaRPr lang="fr-FR"/>
        </a:p>
      </dgm:t>
    </dgm:pt>
    <dgm:pt modelId="{8604BE78-1607-4E1E-B507-618D9C40CF63}" type="pres">
      <dgm:prSet presAssocID="{24B498F6-A398-4813-AE89-8107FA4A178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C89AA6-7A9C-4250-9B30-7DB0461194B4}" type="pres">
      <dgm:prSet presAssocID="{24B498F6-A398-4813-AE89-8107FA4A178A}" presName="dummyMaxCanvas" presStyleCnt="0">
        <dgm:presLayoutVars/>
      </dgm:prSet>
      <dgm:spPr/>
    </dgm:pt>
    <dgm:pt modelId="{C0C0F57A-9696-42BA-873F-A3FA3F4C6909}" type="pres">
      <dgm:prSet presAssocID="{24B498F6-A398-4813-AE89-8107FA4A178A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8705F0-5666-42B2-81DF-C29415059CB4}" type="pres">
      <dgm:prSet presAssocID="{24B498F6-A398-4813-AE89-8107FA4A178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F18659-7909-44AF-A3F0-94DB3522356B}" type="pres">
      <dgm:prSet presAssocID="{24B498F6-A398-4813-AE89-8107FA4A178A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65567E-1F88-4D0A-ABBD-DCC769D753D0}" type="pres">
      <dgm:prSet presAssocID="{24B498F6-A398-4813-AE89-8107FA4A178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352183-4CAE-402B-92E4-3DF866CAD908}" type="pres">
      <dgm:prSet presAssocID="{24B498F6-A398-4813-AE89-8107FA4A178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5BD966-0077-4782-820E-F322D5014971}" type="pres">
      <dgm:prSet presAssocID="{24B498F6-A398-4813-AE89-8107FA4A178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F02EF7-7E61-429B-A09E-C3DED954234F}" type="pres">
      <dgm:prSet presAssocID="{24B498F6-A398-4813-AE89-8107FA4A178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3BC09C-73DA-4437-B34E-F03A8198B3E3}" type="pres">
      <dgm:prSet presAssocID="{24B498F6-A398-4813-AE89-8107FA4A178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013C27D-F92A-473B-A2EE-4D0A2CDAF297}" type="presOf" srcId="{1BA3CBCA-9AA2-4971-8E2A-D06B9982B0F2}" destId="{43352183-4CAE-402B-92E4-3DF866CAD908}" srcOrd="0" destOrd="0" presId="urn:microsoft.com/office/officeart/2005/8/layout/vProcess5"/>
    <dgm:cxn modelId="{343DCEEF-7263-4793-9790-34142CCB82CC}" type="presOf" srcId="{3DE95467-5E17-4955-A58F-009520140B53}" destId="{EEF18659-7909-44AF-A3F0-94DB3522356B}" srcOrd="0" destOrd="0" presId="urn:microsoft.com/office/officeart/2005/8/layout/vProcess5"/>
    <dgm:cxn modelId="{154C81BA-612C-4F7C-82B3-04ED1E0A2340}" type="presOf" srcId="{C73A0B5F-A81F-4969-8B20-A3B9BF8741FC}" destId="{EB8705F0-5666-42B2-81DF-C29415059CB4}" srcOrd="0" destOrd="0" presId="urn:microsoft.com/office/officeart/2005/8/layout/vProcess5"/>
    <dgm:cxn modelId="{D5DD9C24-FDC1-4BFF-B53A-5698FCC32EBB}" type="presOf" srcId="{AC3FEF19-9A46-4BB8-8028-C1DDADAF4E3F}" destId="{2165567E-1F88-4D0A-ABBD-DCC769D753D0}" srcOrd="0" destOrd="0" presId="urn:microsoft.com/office/officeart/2005/8/layout/vProcess5"/>
    <dgm:cxn modelId="{26EB4ABD-0942-4BAC-B4B1-F74295E5AA87}" type="presOf" srcId="{33013DEA-3F0F-4913-A874-074C07953546}" destId="{955BD966-0077-4782-820E-F322D5014971}" srcOrd="1" destOrd="0" presId="urn:microsoft.com/office/officeart/2005/8/layout/vProcess5"/>
    <dgm:cxn modelId="{8BE376E9-3A23-41EB-93B0-7221403E0367}" srcId="{24B498F6-A398-4813-AE89-8107FA4A178A}" destId="{3DE95467-5E17-4955-A58F-009520140B53}" srcOrd="2" destOrd="0" parTransId="{E0231472-E20A-43CF-8320-947CBB3DE7D4}" sibTransId="{59F4337B-38C5-49C9-85E6-38CE724BF342}"/>
    <dgm:cxn modelId="{0FDDD59C-0FDD-4722-B10D-0B3788633FF2}" type="presOf" srcId="{33013DEA-3F0F-4913-A874-074C07953546}" destId="{C0C0F57A-9696-42BA-873F-A3FA3F4C6909}" srcOrd="0" destOrd="0" presId="urn:microsoft.com/office/officeart/2005/8/layout/vProcess5"/>
    <dgm:cxn modelId="{6891701E-1D9F-426A-8933-5C9A9EE19382}" srcId="{24B498F6-A398-4813-AE89-8107FA4A178A}" destId="{C73A0B5F-A81F-4969-8B20-A3B9BF8741FC}" srcOrd="1" destOrd="0" parTransId="{7940C29B-27D1-4B7C-A44E-EB3775DA2C3A}" sibTransId="{1BA3CBCA-9AA2-4971-8E2A-D06B9982B0F2}"/>
    <dgm:cxn modelId="{AA9ABA11-C5C8-418C-A1BD-6B861572B2E8}" type="presOf" srcId="{3DE95467-5E17-4955-A58F-009520140B53}" destId="{493BC09C-73DA-4437-B34E-F03A8198B3E3}" srcOrd="1" destOrd="0" presId="urn:microsoft.com/office/officeart/2005/8/layout/vProcess5"/>
    <dgm:cxn modelId="{349E68DA-3C3E-4BC4-B44F-9595C1EA3C3B}" srcId="{24B498F6-A398-4813-AE89-8107FA4A178A}" destId="{33013DEA-3F0F-4913-A874-074C07953546}" srcOrd="0" destOrd="0" parTransId="{C42F4ACF-7457-4EDB-9E25-E84F9D207714}" sibTransId="{AC3FEF19-9A46-4BB8-8028-C1DDADAF4E3F}"/>
    <dgm:cxn modelId="{E65B9DB4-9073-4BA5-8865-A43E7EBEB0DE}" type="presOf" srcId="{C73A0B5F-A81F-4969-8B20-A3B9BF8741FC}" destId="{E7F02EF7-7E61-429B-A09E-C3DED954234F}" srcOrd="1" destOrd="0" presId="urn:microsoft.com/office/officeart/2005/8/layout/vProcess5"/>
    <dgm:cxn modelId="{AE15D7AB-FE15-4ECE-81D8-07CAD599CFA3}" type="presOf" srcId="{24B498F6-A398-4813-AE89-8107FA4A178A}" destId="{8604BE78-1607-4E1E-B507-618D9C40CF63}" srcOrd="0" destOrd="0" presId="urn:microsoft.com/office/officeart/2005/8/layout/vProcess5"/>
    <dgm:cxn modelId="{15CCC955-3065-4831-992D-53E7E9C9E145}" type="presParOf" srcId="{8604BE78-1607-4E1E-B507-618D9C40CF63}" destId="{DEC89AA6-7A9C-4250-9B30-7DB0461194B4}" srcOrd="0" destOrd="0" presId="urn:microsoft.com/office/officeart/2005/8/layout/vProcess5"/>
    <dgm:cxn modelId="{ED2AEDB3-898D-4852-A7D8-D0AEB61A94C7}" type="presParOf" srcId="{8604BE78-1607-4E1E-B507-618D9C40CF63}" destId="{C0C0F57A-9696-42BA-873F-A3FA3F4C6909}" srcOrd="1" destOrd="0" presId="urn:microsoft.com/office/officeart/2005/8/layout/vProcess5"/>
    <dgm:cxn modelId="{F8964552-4825-4BB9-B24B-0DB8F227F036}" type="presParOf" srcId="{8604BE78-1607-4E1E-B507-618D9C40CF63}" destId="{EB8705F0-5666-42B2-81DF-C29415059CB4}" srcOrd="2" destOrd="0" presId="urn:microsoft.com/office/officeart/2005/8/layout/vProcess5"/>
    <dgm:cxn modelId="{404E954A-51AA-4017-BE4F-398FB2C149D4}" type="presParOf" srcId="{8604BE78-1607-4E1E-B507-618D9C40CF63}" destId="{EEF18659-7909-44AF-A3F0-94DB3522356B}" srcOrd="3" destOrd="0" presId="urn:microsoft.com/office/officeart/2005/8/layout/vProcess5"/>
    <dgm:cxn modelId="{3938C832-96EE-4C80-935E-9309EC0F679C}" type="presParOf" srcId="{8604BE78-1607-4E1E-B507-618D9C40CF63}" destId="{2165567E-1F88-4D0A-ABBD-DCC769D753D0}" srcOrd="4" destOrd="0" presId="urn:microsoft.com/office/officeart/2005/8/layout/vProcess5"/>
    <dgm:cxn modelId="{05A067FD-1A62-4534-A8EC-EA2939002660}" type="presParOf" srcId="{8604BE78-1607-4E1E-B507-618D9C40CF63}" destId="{43352183-4CAE-402B-92E4-3DF866CAD908}" srcOrd="5" destOrd="0" presId="urn:microsoft.com/office/officeart/2005/8/layout/vProcess5"/>
    <dgm:cxn modelId="{D3266A72-1CC1-47D3-876F-E1468DB3C160}" type="presParOf" srcId="{8604BE78-1607-4E1E-B507-618D9C40CF63}" destId="{955BD966-0077-4782-820E-F322D5014971}" srcOrd="6" destOrd="0" presId="urn:microsoft.com/office/officeart/2005/8/layout/vProcess5"/>
    <dgm:cxn modelId="{4E93C624-11AF-40BD-B1A9-790BCB36F787}" type="presParOf" srcId="{8604BE78-1607-4E1E-B507-618D9C40CF63}" destId="{E7F02EF7-7E61-429B-A09E-C3DED954234F}" srcOrd="7" destOrd="0" presId="urn:microsoft.com/office/officeart/2005/8/layout/vProcess5"/>
    <dgm:cxn modelId="{26B7190B-9604-4235-95B0-DA7D597EC8B5}" type="presParOf" srcId="{8604BE78-1607-4E1E-B507-618D9C40CF63}" destId="{493BC09C-73DA-4437-B34E-F03A8198B3E3}" srcOrd="8" destOrd="0" presId="urn:microsoft.com/office/officeart/2005/8/layout/vProcess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57F448-86EA-47A2-96B4-EE40DF646BA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69F0C38-1973-48A7-99D3-C6053789A79E}">
      <dgm:prSet phldrT="[Texte]"/>
      <dgm:spPr/>
      <dgm:t>
        <a:bodyPr/>
        <a:lstStyle/>
        <a:p>
          <a:r>
            <a:rPr lang="ar-DZ" dirty="0" smtClean="0"/>
            <a:t>كل ما يقوم </a:t>
          </a:r>
          <a:r>
            <a:rPr lang="ar-DZ" dirty="0" err="1" smtClean="0"/>
            <a:t>به</a:t>
          </a:r>
          <a:r>
            <a:rPr lang="ar-DZ" dirty="0" smtClean="0"/>
            <a:t> المتعلمون لبناء الكفاءات                   </a:t>
          </a:r>
          <a:endParaRPr lang="fr-FR" dirty="0"/>
        </a:p>
      </dgm:t>
    </dgm:pt>
    <dgm:pt modelId="{8207B24B-12F1-458E-A35A-71154F7FC9AD}" type="parTrans" cxnId="{16648C44-F6C0-42E1-90E8-95AA5CDCD470}">
      <dgm:prSet/>
      <dgm:spPr/>
      <dgm:t>
        <a:bodyPr/>
        <a:lstStyle/>
        <a:p>
          <a:endParaRPr lang="fr-FR"/>
        </a:p>
      </dgm:t>
    </dgm:pt>
    <dgm:pt modelId="{4E8A4AEF-ABF7-416F-8F85-8EDADA12C5A1}" type="sibTrans" cxnId="{16648C44-F6C0-42E1-90E8-95AA5CDCD470}">
      <dgm:prSet/>
      <dgm:spPr/>
      <dgm:t>
        <a:bodyPr/>
        <a:lstStyle/>
        <a:p>
          <a:endParaRPr lang="fr-FR"/>
        </a:p>
      </dgm:t>
    </dgm:pt>
    <dgm:pt modelId="{2A897B23-7E66-4F9C-8EF2-DD4C7D76010D}">
      <dgm:prSet phldrT="[Texte]"/>
      <dgm:spPr/>
      <dgm:t>
        <a:bodyPr/>
        <a:lstStyle/>
        <a:p>
          <a:r>
            <a:rPr lang="ar-DZ" dirty="0" smtClean="0"/>
            <a:t>حل وضعيات-مشكلة            </a:t>
          </a:r>
          <a:endParaRPr lang="fr-FR" dirty="0"/>
        </a:p>
      </dgm:t>
    </dgm:pt>
    <dgm:pt modelId="{3A755D72-1995-4B21-81FE-38CEAFCA2B0C}" type="parTrans" cxnId="{4EEF268A-A75E-42CC-BAA9-11D77C4F32BD}">
      <dgm:prSet/>
      <dgm:spPr/>
      <dgm:t>
        <a:bodyPr/>
        <a:lstStyle/>
        <a:p>
          <a:endParaRPr lang="fr-FR"/>
        </a:p>
      </dgm:t>
    </dgm:pt>
    <dgm:pt modelId="{2D57BAB3-FED2-4B61-8CDC-97EFB58F717C}" type="sibTrans" cxnId="{4EEF268A-A75E-42CC-BAA9-11D77C4F32BD}">
      <dgm:prSet/>
      <dgm:spPr/>
      <dgm:t>
        <a:bodyPr/>
        <a:lstStyle/>
        <a:p>
          <a:endParaRPr lang="fr-FR"/>
        </a:p>
      </dgm:t>
    </dgm:pt>
    <dgm:pt modelId="{EC8409D9-68D7-489A-BD95-9420327F12BF}">
      <dgm:prSet phldrT="[Texte]"/>
      <dgm:spPr/>
      <dgm:t>
        <a:bodyPr/>
        <a:lstStyle/>
        <a:p>
          <a:r>
            <a:rPr lang="ar-DZ" dirty="0" err="1" smtClean="0"/>
            <a:t>تعلمية</a:t>
          </a:r>
          <a:r>
            <a:rPr lang="ar-DZ" dirty="0" smtClean="0"/>
            <a:t> أو إدماجية                 </a:t>
          </a:r>
          <a:endParaRPr lang="fr-FR" dirty="0"/>
        </a:p>
      </dgm:t>
    </dgm:pt>
    <dgm:pt modelId="{550A435F-B7FE-45C3-BD52-7C58E3BD8034}" type="parTrans" cxnId="{055F7C9D-AE83-4531-B0A0-60A6F16349EF}">
      <dgm:prSet/>
      <dgm:spPr/>
      <dgm:t>
        <a:bodyPr/>
        <a:lstStyle/>
        <a:p>
          <a:endParaRPr lang="fr-FR"/>
        </a:p>
      </dgm:t>
    </dgm:pt>
    <dgm:pt modelId="{D27D53EC-27C7-4C8D-9BBC-52EAD849845D}" type="sibTrans" cxnId="{055F7C9D-AE83-4531-B0A0-60A6F16349EF}">
      <dgm:prSet/>
      <dgm:spPr/>
      <dgm:t>
        <a:bodyPr/>
        <a:lstStyle/>
        <a:p>
          <a:endParaRPr lang="fr-FR"/>
        </a:p>
      </dgm:t>
    </dgm:pt>
    <dgm:pt modelId="{24419903-0246-4ECB-A083-BE9C0AF10CA0}" type="pres">
      <dgm:prSet presAssocID="{CC57F448-86EA-47A2-96B4-EE40DF646BA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EEFADD-B19D-43F4-9A00-1581961C6F79}" type="pres">
      <dgm:prSet presAssocID="{CC57F448-86EA-47A2-96B4-EE40DF646BAD}" presName="dummyMaxCanvas" presStyleCnt="0">
        <dgm:presLayoutVars/>
      </dgm:prSet>
      <dgm:spPr/>
    </dgm:pt>
    <dgm:pt modelId="{101A367F-7CF7-42F9-9094-170FB7A564A5}" type="pres">
      <dgm:prSet presAssocID="{CC57F448-86EA-47A2-96B4-EE40DF646BA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FB611B-5C6B-471A-AAD9-449A922B4A04}" type="pres">
      <dgm:prSet presAssocID="{CC57F448-86EA-47A2-96B4-EE40DF646BA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E459A5-E3F4-497B-9D21-740776F47986}" type="pres">
      <dgm:prSet presAssocID="{CC57F448-86EA-47A2-96B4-EE40DF646BA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B4FACD-4317-4310-86EB-55621F535FFA}" type="pres">
      <dgm:prSet presAssocID="{CC57F448-86EA-47A2-96B4-EE40DF646BA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A71BED-CACF-4399-888A-4E7029C4EF0C}" type="pres">
      <dgm:prSet presAssocID="{CC57F448-86EA-47A2-96B4-EE40DF646BA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7FF841-1D2D-4FDC-9A53-3B3DEA16E1CB}" type="pres">
      <dgm:prSet presAssocID="{CC57F448-86EA-47A2-96B4-EE40DF646BA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38F316-8E5B-4189-9341-CEFB07C72328}" type="pres">
      <dgm:prSet presAssocID="{CC57F448-86EA-47A2-96B4-EE40DF646BA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345E27-F310-46E7-9D5C-6B9F669DB455}" type="pres">
      <dgm:prSet presAssocID="{CC57F448-86EA-47A2-96B4-EE40DF646BA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485C324-6625-4256-922F-B8D9CD46E4BF}" type="presOf" srcId="{4E8A4AEF-ABF7-416F-8F85-8EDADA12C5A1}" destId="{09B4FACD-4317-4310-86EB-55621F535FFA}" srcOrd="0" destOrd="0" presId="urn:microsoft.com/office/officeart/2005/8/layout/vProcess5"/>
    <dgm:cxn modelId="{055F7C9D-AE83-4531-B0A0-60A6F16349EF}" srcId="{CC57F448-86EA-47A2-96B4-EE40DF646BAD}" destId="{EC8409D9-68D7-489A-BD95-9420327F12BF}" srcOrd="2" destOrd="0" parTransId="{550A435F-B7FE-45C3-BD52-7C58E3BD8034}" sibTransId="{D27D53EC-27C7-4C8D-9BBC-52EAD849845D}"/>
    <dgm:cxn modelId="{4EEF268A-A75E-42CC-BAA9-11D77C4F32BD}" srcId="{CC57F448-86EA-47A2-96B4-EE40DF646BAD}" destId="{2A897B23-7E66-4F9C-8EF2-DD4C7D76010D}" srcOrd="1" destOrd="0" parTransId="{3A755D72-1995-4B21-81FE-38CEAFCA2B0C}" sibTransId="{2D57BAB3-FED2-4B61-8CDC-97EFB58F717C}"/>
    <dgm:cxn modelId="{E2B938A2-99AE-43E8-A809-AA9782A250F2}" type="presOf" srcId="{F69F0C38-1973-48A7-99D3-C6053789A79E}" destId="{317FF841-1D2D-4FDC-9A53-3B3DEA16E1CB}" srcOrd="1" destOrd="0" presId="urn:microsoft.com/office/officeart/2005/8/layout/vProcess5"/>
    <dgm:cxn modelId="{E77BE66E-55D1-484C-A7CC-8CF7BE738E62}" type="presOf" srcId="{EC8409D9-68D7-489A-BD95-9420327F12BF}" destId="{DCE459A5-E3F4-497B-9D21-740776F47986}" srcOrd="0" destOrd="0" presId="urn:microsoft.com/office/officeart/2005/8/layout/vProcess5"/>
    <dgm:cxn modelId="{16648C44-F6C0-42E1-90E8-95AA5CDCD470}" srcId="{CC57F448-86EA-47A2-96B4-EE40DF646BAD}" destId="{F69F0C38-1973-48A7-99D3-C6053789A79E}" srcOrd="0" destOrd="0" parTransId="{8207B24B-12F1-458E-A35A-71154F7FC9AD}" sibTransId="{4E8A4AEF-ABF7-416F-8F85-8EDADA12C5A1}"/>
    <dgm:cxn modelId="{6BCCBAF8-8A7E-42AD-A686-F4937A328BD6}" type="presOf" srcId="{CC57F448-86EA-47A2-96B4-EE40DF646BAD}" destId="{24419903-0246-4ECB-A083-BE9C0AF10CA0}" srcOrd="0" destOrd="0" presId="urn:microsoft.com/office/officeart/2005/8/layout/vProcess5"/>
    <dgm:cxn modelId="{8D92106F-1E8D-40A8-9372-E92DE62A7A63}" type="presOf" srcId="{EC8409D9-68D7-489A-BD95-9420327F12BF}" destId="{B0345E27-F310-46E7-9D5C-6B9F669DB455}" srcOrd="1" destOrd="0" presId="urn:microsoft.com/office/officeart/2005/8/layout/vProcess5"/>
    <dgm:cxn modelId="{843B0AEC-183F-49C4-8614-036B2492FF0A}" type="presOf" srcId="{2D57BAB3-FED2-4B61-8CDC-97EFB58F717C}" destId="{36A71BED-CACF-4399-888A-4E7029C4EF0C}" srcOrd="0" destOrd="0" presId="urn:microsoft.com/office/officeart/2005/8/layout/vProcess5"/>
    <dgm:cxn modelId="{C2AE81E5-326C-409D-ADC2-E7945D104264}" type="presOf" srcId="{2A897B23-7E66-4F9C-8EF2-DD4C7D76010D}" destId="{8DFB611B-5C6B-471A-AAD9-449A922B4A04}" srcOrd="0" destOrd="0" presId="urn:microsoft.com/office/officeart/2005/8/layout/vProcess5"/>
    <dgm:cxn modelId="{7CA0BF3B-40E1-4CB5-B8CB-4813756CD622}" type="presOf" srcId="{F69F0C38-1973-48A7-99D3-C6053789A79E}" destId="{101A367F-7CF7-42F9-9094-170FB7A564A5}" srcOrd="0" destOrd="0" presId="urn:microsoft.com/office/officeart/2005/8/layout/vProcess5"/>
    <dgm:cxn modelId="{74AAB1CC-51F7-4CBE-B33E-AEE780AA9278}" type="presOf" srcId="{2A897B23-7E66-4F9C-8EF2-DD4C7D76010D}" destId="{F738F316-8E5B-4189-9341-CEFB07C72328}" srcOrd="1" destOrd="0" presId="urn:microsoft.com/office/officeart/2005/8/layout/vProcess5"/>
    <dgm:cxn modelId="{31F2F70D-2F64-4CA4-916D-9C519B981764}" type="presParOf" srcId="{24419903-0246-4ECB-A083-BE9C0AF10CA0}" destId="{64EEFADD-B19D-43F4-9A00-1581961C6F79}" srcOrd="0" destOrd="0" presId="urn:microsoft.com/office/officeart/2005/8/layout/vProcess5"/>
    <dgm:cxn modelId="{5C102574-2037-495F-8436-F3A7DFF739D0}" type="presParOf" srcId="{24419903-0246-4ECB-A083-BE9C0AF10CA0}" destId="{101A367F-7CF7-42F9-9094-170FB7A564A5}" srcOrd="1" destOrd="0" presId="urn:microsoft.com/office/officeart/2005/8/layout/vProcess5"/>
    <dgm:cxn modelId="{8B64A70C-E58E-4B79-BFAC-DEF9F7431901}" type="presParOf" srcId="{24419903-0246-4ECB-A083-BE9C0AF10CA0}" destId="{8DFB611B-5C6B-471A-AAD9-449A922B4A04}" srcOrd="2" destOrd="0" presId="urn:microsoft.com/office/officeart/2005/8/layout/vProcess5"/>
    <dgm:cxn modelId="{6F11079E-B047-4409-AD36-7AF36E8BE0AB}" type="presParOf" srcId="{24419903-0246-4ECB-A083-BE9C0AF10CA0}" destId="{DCE459A5-E3F4-497B-9D21-740776F47986}" srcOrd="3" destOrd="0" presId="urn:microsoft.com/office/officeart/2005/8/layout/vProcess5"/>
    <dgm:cxn modelId="{56F0D740-50BB-4AD3-9339-40775DB25C7F}" type="presParOf" srcId="{24419903-0246-4ECB-A083-BE9C0AF10CA0}" destId="{09B4FACD-4317-4310-86EB-55621F535FFA}" srcOrd="4" destOrd="0" presId="urn:microsoft.com/office/officeart/2005/8/layout/vProcess5"/>
    <dgm:cxn modelId="{732083C6-870F-482C-AB3A-85AF5FF077FB}" type="presParOf" srcId="{24419903-0246-4ECB-A083-BE9C0AF10CA0}" destId="{36A71BED-CACF-4399-888A-4E7029C4EF0C}" srcOrd="5" destOrd="0" presId="urn:microsoft.com/office/officeart/2005/8/layout/vProcess5"/>
    <dgm:cxn modelId="{A5EAF5E6-B145-46A5-AE62-A56B439D2277}" type="presParOf" srcId="{24419903-0246-4ECB-A083-BE9C0AF10CA0}" destId="{317FF841-1D2D-4FDC-9A53-3B3DEA16E1CB}" srcOrd="6" destOrd="0" presId="urn:microsoft.com/office/officeart/2005/8/layout/vProcess5"/>
    <dgm:cxn modelId="{BC9E93A8-ECF4-4145-BBE0-0407CD9CB394}" type="presParOf" srcId="{24419903-0246-4ECB-A083-BE9C0AF10CA0}" destId="{F738F316-8E5B-4189-9341-CEFB07C72328}" srcOrd="7" destOrd="0" presId="urn:microsoft.com/office/officeart/2005/8/layout/vProcess5"/>
    <dgm:cxn modelId="{20BB850C-4973-47C1-9F9D-CFBAA0C9CBC5}" type="presParOf" srcId="{24419903-0246-4ECB-A083-BE9C0AF10CA0}" destId="{B0345E27-F310-46E7-9D5C-6B9F669DB455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المحاضرة الخامسة 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ctr" rtl="1"/>
            <a:r>
              <a:rPr lang="ar-DZ" dirty="0" smtClean="0"/>
              <a:t>استراتيجيات التدريس وأنشطة التعلم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أنشطة التعلم 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dirty="0" smtClean="0"/>
              <a:t>أنشطة التعلم ( مقاربة الكفاءات 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1">
              <a:buNone/>
            </a:pPr>
            <a:r>
              <a:rPr lang="ar-DZ" dirty="0" smtClean="0"/>
              <a:t>-الأنشطة المعرفية ( </a:t>
            </a:r>
            <a:r>
              <a:rPr lang="fr-FR" dirty="0" smtClean="0"/>
              <a:t>activités cognitives</a:t>
            </a:r>
            <a:r>
              <a:rPr lang="ar-DZ" dirty="0" smtClean="0"/>
              <a:t> ): تستهدف اكتساب حقائق، معارف ومعارف تطبيقية معرفية ( كان وأخواتها ). </a:t>
            </a:r>
            <a:r>
              <a:rPr lang="fr-FR" dirty="0" smtClean="0"/>
              <a:t>-</a:t>
            </a:r>
            <a:r>
              <a:rPr lang="ar-DZ" dirty="0" smtClean="0"/>
              <a:t>  </a:t>
            </a:r>
          </a:p>
          <a:p>
            <a:pPr rtl="1">
              <a:buNone/>
            </a:pPr>
            <a:r>
              <a:rPr lang="ar-DZ" dirty="0" smtClean="0"/>
              <a:t>       </a:t>
            </a:r>
            <a:endParaRPr lang="fr-FR" dirty="0" smtClean="0"/>
          </a:p>
          <a:p>
            <a:pPr rtl="1">
              <a:buNone/>
            </a:pPr>
            <a:r>
              <a:rPr lang="ar-DZ" dirty="0" smtClean="0"/>
              <a:t>-الأنشطة الإجرائية ( </a:t>
            </a:r>
            <a:r>
              <a:rPr lang="fr-FR" dirty="0" smtClean="0"/>
              <a:t>activités opératives</a:t>
            </a:r>
            <a:r>
              <a:rPr lang="ar-DZ" dirty="0" smtClean="0"/>
              <a:t> ): تستهدف اكتساب معارف تطبيقية حركية، ممارسات وإجراءات، تطبيق اختبارات الذكاء أو </a:t>
            </a:r>
            <a:r>
              <a:rPr lang="ar-DZ" dirty="0" err="1" smtClean="0"/>
              <a:t>رورشاخ</a:t>
            </a:r>
            <a:r>
              <a:rPr lang="ar-DZ" dirty="0" smtClean="0"/>
              <a:t>، بناء استبيان                                                                                        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-الأنشطة التأملية ( </a:t>
            </a:r>
            <a:r>
              <a:rPr lang="fr-FR" dirty="0" smtClean="0"/>
              <a:t>activités réflexives</a:t>
            </a:r>
            <a:r>
              <a:rPr lang="ar-DZ" dirty="0" smtClean="0"/>
              <a:t> ): تستهدف اكتساب معارف فعلية أي </a:t>
            </a:r>
            <a:r>
              <a:rPr lang="ar-DZ" dirty="0" err="1" smtClean="0"/>
              <a:t>سلوكات</a:t>
            </a:r>
            <a:r>
              <a:rPr lang="ar-DZ" dirty="0" smtClean="0"/>
              <a:t> واتجاهات نحو التفكير والتساؤل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أنشطة التعلم ( مقاربة الكفاءات )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>
              <a:buNone/>
            </a:pPr>
            <a:r>
              <a:rPr lang="fr-FR" dirty="0" smtClean="0"/>
              <a:t>  </a:t>
            </a:r>
            <a:r>
              <a:rPr lang="ar-DZ" dirty="0" smtClean="0"/>
              <a:t> </a:t>
            </a:r>
            <a:r>
              <a:rPr lang="fr-FR" dirty="0" smtClean="0"/>
              <a:t>-</a:t>
            </a:r>
            <a:r>
              <a:rPr lang="ar-DZ" dirty="0" smtClean="0"/>
              <a:t>الأنشطة النفس-وجدانية ( </a:t>
            </a:r>
            <a:r>
              <a:rPr lang="fr-FR" dirty="0" smtClean="0"/>
              <a:t>activités psychoaffectives</a:t>
            </a:r>
            <a:r>
              <a:rPr lang="ar-DZ" dirty="0" smtClean="0"/>
              <a:t> ): تستهدف اكتساب معارف فعلية نحو معرفة الذات، تسيير القلق، قدرة الاستثمار الشخصي.</a:t>
            </a:r>
            <a:r>
              <a:rPr lang="fr-FR" dirty="0" smtClean="0"/>
              <a:t>                                                                   </a:t>
            </a:r>
          </a:p>
          <a:p>
            <a:pPr rtl="1"/>
            <a:endParaRPr lang="fr-FR" dirty="0" smtClean="0"/>
          </a:p>
          <a:p>
            <a:pPr algn="r" rtl="1">
              <a:buNone/>
            </a:pPr>
            <a:r>
              <a:rPr lang="ar-DZ" dirty="0" smtClean="0"/>
              <a:t>-الأنشطة النفس-اجتماعية ( </a:t>
            </a:r>
            <a:r>
              <a:rPr lang="fr-FR" dirty="0" smtClean="0"/>
              <a:t>activités psycho-sociales</a:t>
            </a:r>
            <a:r>
              <a:rPr lang="ar-DZ" dirty="0" smtClean="0"/>
              <a:t> ): تستهدف اكتساب معارف فعلية ترتبط بالجانب </a:t>
            </a:r>
            <a:r>
              <a:rPr lang="ar-DZ" dirty="0" err="1" smtClean="0"/>
              <a:t>العلائقي</a:t>
            </a:r>
            <a:r>
              <a:rPr lang="ar-DZ" dirty="0" smtClean="0"/>
              <a:t> وقدرات التواصل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استراتيجيات التدريس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DZ" dirty="0" smtClean="0"/>
              <a:t>الهدف الخاص:</a:t>
            </a:r>
          </a:p>
          <a:p>
            <a:pPr algn="r" rtl="1"/>
            <a:r>
              <a:rPr lang="ar-DZ" dirty="0" smtClean="0"/>
              <a:t>أن يستخرج الطالب استراتيجيات التدريس الواردة في مناهج الإصلاح</a:t>
            </a:r>
          </a:p>
          <a:p>
            <a:pPr algn="r" rtl="1"/>
            <a:r>
              <a:rPr lang="ar-DZ" dirty="0" smtClean="0"/>
              <a:t>الأهداف الإجرائية:</a:t>
            </a:r>
          </a:p>
          <a:p>
            <a:pPr algn="r" rtl="1"/>
            <a:r>
              <a:rPr lang="ar-DZ" dirty="0" smtClean="0"/>
              <a:t>أن يستخرج الطالب الخطوات الأربعة </a:t>
            </a:r>
            <a:r>
              <a:rPr lang="ar-DZ" dirty="0" err="1" smtClean="0"/>
              <a:t>لبيداغوجيا</a:t>
            </a:r>
            <a:r>
              <a:rPr lang="ar-DZ" dirty="0" smtClean="0"/>
              <a:t> حل المشكلات الواردة في مناهج الجيل الثاني</a:t>
            </a:r>
          </a:p>
          <a:p>
            <a:pPr algn="r" rtl="1"/>
            <a:r>
              <a:rPr lang="ar-DZ" dirty="0" smtClean="0"/>
              <a:t>-أن يشرح الطالب مبادئ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</a:t>
            </a:r>
            <a:r>
              <a:rPr lang="ar-DZ" dirty="0" err="1" smtClean="0"/>
              <a:t>وسيروراتها</a:t>
            </a:r>
            <a:r>
              <a:rPr lang="ar-DZ" dirty="0" smtClean="0"/>
              <a:t> </a:t>
            </a:r>
            <a:r>
              <a:rPr lang="ar-DZ" dirty="0" err="1" smtClean="0"/>
              <a:t>بايجاز</a:t>
            </a:r>
            <a:endParaRPr lang="ar-DZ" dirty="0" smtClean="0"/>
          </a:p>
          <a:p>
            <a:pPr algn="r" rtl="1"/>
            <a:r>
              <a:rPr lang="ar-DZ" dirty="0" smtClean="0"/>
              <a:t>-أن يستنتج الطالب وظيفة </a:t>
            </a:r>
            <a:r>
              <a:rPr lang="ar-DZ" dirty="0" err="1" smtClean="0"/>
              <a:t>بيداغوجيا</a:t>
            </a:r>
            <a:r>
              <a:rPr lang="ar-DZ" dirty="0" smtClean="0"/>
              <a:t> الخطأ في </a:t>
            </a:r>
            <a:r>
              <a:rPr lang="ar-DZ" dirty="0" err="1" smtClean="0"/>
              <a:t>سيرورة</a:t>
            </a:r>
            <a:r>
              <a:rPr lang="ar-DZ" dirty="0" smtClean="0"/>
              <a:t> التعلم بدقة</a:t>
            </a:r>
          </a:p>
          <a:p>
            <a:pPr algn="r" rtl="1"/>
            <a:r>
              <a:rPr lang="ar-DZ" dirty="0" smtClean="0"/>
              <a:t>-أن يلخص الطالب أهمية </a:t>
            </a:r>
            <a:r>
              <a:rPr lang="ar-DZ" dirty="0" err="1" smtClean="0"/>
              <a:t>بيداغوجيا</a:t>
            </a:r>
            <a:r>
              <a:rPr lang="ar-DZ" dirty="0" smtClean="0"/>
              <a:t> المشروع وخطواتها </a:t>
            </a:r>
            <a:r>
              <a:rPr lang="ar-DZ" dirty="0" err="1" smtClean="0"/>
              <a:t>بايجاز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استراتيجيات التدريس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إستراتيجية حل المشكلات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err="1" smtClean="0"/>
              <a:t>استراتيجية</a:t>
            </a:r>
            <a:r>
              <a:rPr lang="ar-DZ" dirty="0" smtClean="0"/>
              <a:t> المشروع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تعريف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: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أنواع التفريق </a:t>
            </a:r>
            <a:r>
              <a:rPr lang="ar-DZ" dirty="0" err="1" smtClean="0"/>
              <a:t>البيداغوجي</a:t>
            </a:r>
            <a:r>
              <a:rPr lang="ar-DZ" dirty="0" smtClean="0"/>
              <a:t>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مبادئ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err="1" smtClean="0"/>
              <a:t>سيرورات</a:t>
            </a:r>
            <a:r>
              <a:rPr lang="ar-DZ" dirty="0" smtClean="0"/>
              <a:t>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</TotalTime>
  <Words>268</Words>
  <Application>Microsoft Office PowerPoint</Application>
  <PresentationFormat>Affichage à l'écran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Débit</vt:lpstr>
      <vt:lpstr>المحاضرة الخامسة                 </vt:lpstr>
      <vt:lpstr>استراتيجيات التدريس                </vt:lpstr>
      <vt:lpstr>استراتيجيات التدريس                </vt:lpstr>
      <vt:lpstr>إستراتيجية حل المشكلات             </vt:lpstr>
      <vt:lpstr>استراتيجية المشروع                   </vt:lpstr>
      <vt:lpstr>البيداغوجيا الفارقية             </vt:lpstr>
      <vt:lpstr>أنواع التفريق البيداغوجي           </vt:lpstr>
      <vt:lpstr>مبادئ البيداغوجيا الفارقية           </vt:lpstr>
      <vt:lpstr>سيرورات البيداغوجيا الفارقية           </vt:lpstr>
      <vt:lpstr>أنشطة التعلم                    </vt:lpstr>
      <vt:lpstr>أنشطة التعلم ( مقاربة الكفاءات ) </vt:lpstr>
      <vt:lpstr>أنشطة التعلم ( مقاربة الكفاءات )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مكونات المنهاج</dc:title>
  <dc:creator>user</dc:creator>
  <cp:lastModifiedBy>DELL</cp:lastModifiedBy>
  <cp:revision>28</cp:revision>
  <dcterms:created xsi:type="dcterms:W3CDTF">2080-08-09T23:08:16Z</dcterms:created>
  <dcterms:modified xsi:type="dcterms:W3CDTF">2023-05-21T06:58:14Z</dcterms:modified>
</cp:coreProperties>
</file>