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4"/>
  </p:sldMasterIdLst>
  <p:notesMasterIdLst>
    <p:notesMasterId r:id="rId14"/>
  </p:notesMasterIdLst>
  <p:sldIdLst>
    <p:sldId id="316" r:id="rId5"/>
    <p:sldId id="310" r:id="rId6"/>
    <p:sldId id="311" r:id="rId7"/>
    <p:sldId id="312" r:id="rId8"/>
    <p:sldId id="313" r:id="rId9"/>
    <p:sldId id="314" r:id="rId10"/>
    <p:sldId id="303" r:id="rId11"/>
    <p:sldId id="317"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226" autoAdjust="0"/>
  </p:normalViewPr>
  <p:slideViewPr>
    <p:cSldViewPr snapToGrid="0">
      <p:cViewPr varScale="1">
        <p:scale>
          <a:sx n="81" d="100"/>
          <a:sy n="81" d="100"/>
        </p:scale>
        <p:origin x="60" y="84"/>
      </p:cViewPr>
      <p:guideLst/>
    </p:cSldViewPr>
  </p:slideViewPr>
  <p:outlineViewPr>
    <p:cViewPr>
      <p:scale>
        <a:sx n="33" d="100"/>
        <a:sy n="33" d="100"/>
      </p:scale>
      <p:origin x="0" y="-31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1857-7F2F-4FA5-AC91-CA6CB406E5ED}" type="datetimeFigureOut">
              <a:rPr lang="en-US" smtClean="0"/>
              <a:t>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AFB1-1A0D-4465-9C69-5C319B14D7BF}" type="slidenum">
              <a:rPr lang="en-US" smtClean="0"/>
              <a:t>‹#›</a:t>
            </a:fld>
            <a:endParaRPr lang="en-US" dirty="0"/>
          </a:p>
        </p:txBody>
      </p:sp>
    </p:spTree>
    <p:extLst>
      <p:ext uri="{BB962C8B-B14F-4D97-AF65-F5344CB8AC3E}">
        <p14:creationId xmlns:p14="http://schemas.microsoft.com/office/powerpoint/2010/main" val="28042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37BDE-FCE3-41C4-B976-0DC28743AC5A}" type="slidenum">
              <a:rPr lang="en-US" smtClean="0"/>
              <a:t>9</a:t>
            </a:fld>
            <a:endParaRPr lang="en-US" dirty="0"/>
          </a:p>
        </p:txBody>
      </p:sp>
    </p:spTree>
    <p:extLst>
      <p:ext uri="{BB962C8B-B14F-4D97-AF65-F5344CB8AC3E}">
        <p14:creationId xmlns:p14="http://schemas.microsoft.com/office/powerpoint/2010/main" val="150910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3A8F-B976-406D-827A-8714EFF80344}"/>
              </a:ext>
            </a:extLst>
          </p:cNvPr>
          <p:cNvSpPr>
            <a:spLocks noGrp="1"/>
          </p:cNvSpPr>
          <p:nvPr>
            <p:ph type="title" hasCustomPrompt="1"/>
          </p:nvPr>
        </p:nvSpPr>
        <p:spPr>
          <a:xfrm>
            <a:off x="793159" y="1348536"/>
            <a:ext cx="4076458" cy="3654827"/>
          </a:xfrm>
        </p:spPr>
        <p:txBody>
          <a:bodyPr anchor="b">
            <a:normAutofit/>
          </a:bodyPr>
          <a:lstStyle>
            <a:lvl1pPr algn="r">
              <a:defRPr lang="en-US" sz="3600" b="1" kern="1200" dirty="0">
                <a:solidFill>
                  <a:schemeClr val="bg1"/>
                </a:solidFill>
                <a:latin typeface="+mj-lt"/>
                <a:ea typeface="+mj-ea"/>
                <a:cs typeface="+mj-cs"/>
              </a:defRPr>
            </a:lvl1pPr>
          </a:lstStyle>
          <a:p>
            <a:r>
              <a:rPr lang="en-US" dirty="0"/>
              <a:t>CLICK TO EDIT MASTER TITLE STYLE</a:t>
            </a:r>
          </a:p>
        </p:txBody>
      </p:sp>
      <p:sp>
        <p:nvSpPr>
          <p:cNvPr id="7" name="Subtitle 2">
            <a:extLst>
              <a:ext uri="{FF2B5EF4-FFF2-40B4-BE49-F238E27FC236}">
                <a16:creationId xmlns:a16="http://schemas.microsoft.com/office/drawing/2014/main" id="{A4851079-28FC-41AF-8373-BD8382DEDA01}"/>
              </a:ext>
            </a:extLst>
          </p:cNvPr>
          <p:cNvSpPr>
            <a:spLocks noGrp="1"/>
          </p:cNvSpPr>
          <p:nvPr>
            <p:ph type="subTitle" idx="1" hasCustomPrompt="1"/>
          </p:nvPr>
        </p:nvSpPr>
        <p:spPr>
          <a:xfrm>
            <a:off x="793159" y="5170453"/>
            <a:ext cx="4076458" cy="990197"/>
          </a:xfrm>
        </p:spPr>
        <p:txBody>
          <a:bodyPr>
            <a:normAutofit/>
          </a:bodyPr>
          <a:lstStyle>
            <a:lvl1pPr marL="0" indent="0" algn="r">
              <a:buNone/>
              <a:defRPr sz="2400">
                <a:solidFill>
                  <a:schemeClr val="bg1"/>
                </a:solidFill>
              </a:defRPr>
            </a:lvl1pPr>
          </a:lstStyle>
          <a:p>
            <a:pPr algn="r"/>
            <a:r>
              <a:rPr lang="en-US" dirty="0">
                <a:solidFill>
                  <a:schemeClr val="bg1"/>
                </a:solidFill>
                <a:cs typeface="Calibri"/>
              </a:rPr>
              <a:t>Click to edit master text style</a:t>
            </a:r>
            <a:endParaRPr lang="en-US" dirty="0">
              <a:solidFill>
                <a:schemeClr val="bg1"/>
              </a:solidFill>
            </a:endParaRPr>
          </a:p>
        </p:txBody>
      </p:sp>
      <p:sp>
        <p:nvSpPr>
          <p:cNvPr id="15" name="Picture Placeholder 14">
            <a:extLst>
              <a:ext uri="{FF2B5EF4-FFF2-40B4-BE49-F238E27FC236}">
                <a16:creationId xmlns:a16="http://schemas.microsoft.com/office/drawing/2014/main" id="{4D6C3907-3C68-4C02-98EE-B36817B3763A}"/>
              </a:ext>
            </a:extLst>
          </p:cNvPr>
          <p:cNvSpPr>
            <a:spLocks noGrp="1"/>
          </p:cNvSpPr>
          <p:nvPr>
            <p:ph type="pic" sz="quarter" idx="13"/>
          </p:nvPr>
        </p:nvSpPr>
        <p:spPr>
          <a:xfrm>
            <a:off x="5457025" y="0"/>
            <a:ext cx="6734974" cy="6858001"/>
          </a:xfrm>
          <a:custGeom>
            <a:avLst/>
            <a:gdLst>
              <a:gd name="connsiteX0" fmla="*/ 1 w 6734974"/>
              <a:gd name="connsiteY0" fmla="*/ 6292661 h 6858001"/>
              <a:gd name="connsiteX1" fmla="*/ 6734974 w 6734974"/>
              <a:gd name="connsiteY1" fmla="*/ 6292661 h 6858001"/>
              <a:gd name="connsiteX2" fmla="*/ 6734974 w 6734974"/>
              <a:gd name="connsiteY2" fmla="*/ 6858001 h 6858001"/>
              <a:gd name="connsiteX3" fmla="*/ 1 w 6734974"/>
              <a:gd name="connsiteY3" fmla="*/ 6858001 h 6858001"/>
              <a:gd name="connsiteX4" fmla="*/ 0 w 6734974"/>
              <a:gd name="connsiteY4" fmla="*/ 0 h 6858001"/>
              <a:gd name="connsiteX5" fmla="*/ 6734973 w 6734974"/>
              <a:gd name="connsiteY5" fmla="*/ 0 h 6858001"/>
              <a:gd name="connsiteX6" fmla="*/ 6734973 w 6734974"/>
              <a:gd name="connsiteY6" fmla="*/ 6256019 h 6858001"/>
              <a:gd name="connsiteX7" fmla="*/ 0 w 6734974"/>
              <a:gd name="connsiteY7" fmla="*/ 62560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4974" h="6858001">
                <a:moveTo>
                  <a:pt x="1" y="6292661"/>
                </a:moveTo>
                <a:lnTo>
                  <a:pt x="6734974" y="6292661"/>
                </a:lnTo>
                <a:lnTo>
                  <a:pt x="6734974" y="6858001"/>
                </a:lnTo>
                <a:lnTo>
                  <a:pt x="1" y="6858001"/>
                </a:lnTo>
                <a:close/>
                <a:moveTo>
                  <a:pt x="0" y="0"/>
                </a:moveTo>
                <a:lnTo>
                  <a:pt x="6734973" y="0"/>
                </a:lnTo>
                <a:lnTo>
                  <a:pt x="6734973" y="6256019"/>
                </a:lnTo>
                <a:lnTo>
                  <a:pt x="0" y="6256019"/>
                </a:lnTo>
                <a:close/>
              </a:path>
            </a:pathLst>
          </a:custGeom>
        </p:spPr>
        <p:txBody>
          <a:bodyPr wrap="square">
            <a:noAutofit/>
          </a:bodyPr>
          <a:lstStyle/>
          <a:p>
            <a:endParaRPr lang="en-US" dirty="0"/>
          </a:p>
        </p:txBody>
      </p:sp>
      <p:cxnSp>
        <p:nvCxnSpPr>
          <p:cNvPr id="14" name="Straight Connector 13">
            <a:extLst>
              <a:ext uri="{FF2B5EF4-FFF2-40B4-BE49-F238E27FC236}">
                <a16:creationId xmlns:a16="http://schemas.microsoft.com/office/drawing/2014/main" id="{5984E7FD-271C-4B10-826F-A323C479DDC9}"/>
              </a:ext>
              <a:ext uri="{C183D7F6-B498-43B3-948B-1728B52AA6E4}">
                <adec:decorative xmlns="" xmlns:adec="http://schemas.microsoft.com/office/drawing/2017/decorative" val="1"/>
              </a:ext>
            </a:extLst>
          </p:cNvPr>
          <p:cNvCxnSpPr>
            <a:cxnSpLocks/>
          </p:cNvCxnSpPr>
          <p:nvPr userDrawn="1"/>
        </p:nvCxnSpPr>
        <p:spPr>
          <a:xfrm flipH="1">
            <a:off x="793159" y="6274339"/>
            <a:ext cx="113988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4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9" y="1681163"/>
            <a:ext cx="32822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9" y="2505075"/>
            <a:ext cx="3282206"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446815" y="1681163"/>
            <a:ext cx="32983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446815" y="2505075"/>
            <a:ext cx="3298370"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EF0B73B7-7EF9-4436-8B85-AC6CB551C086}"/>
              </a:ext>
            </a:extLst>
          </p:cNvPr>
          <p:cNvSpPr>
            <a:spLocks noGrp="1"/>
          </p:cNvSpPr>
          <p:nvPr>
            <p:ph type="body" sz="quarter" idx="13"/>
          </p:nvPr>
        </p:nvSpPr>
        <p:spPr>
          <a:xfrm>
            <a:off x="8053841" y="1681163"/>
            <a:ext cx="32983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12A1950-E837-4678-94B1-FA24467145A1}"/>
              </a:ext>
            </a:extLst>
          </p:cNvPr>
          <p:cNvSpPr>
            <a:spLocks noGrp="1"/>
          </p:cNvSpPr>
          <p:nvPr>
            <p:ph sz="quarter" idx="14"/>
          </p:nvPr>
        </p:nvSpPr>
        <p:spPr>
          <a:xfrm>
            <a:off x="8053841" y="2505075"/>
            <a:ext cx="3298370" cy="3684588"/>
          </a:xfrm>
        </p:spPr>
        <p:txBody>
          <a:bodyPr>
            <a:no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Graphic 15">
            <a:extLst>
              <a:ext uri="{FF2B5EF4-FFF2-40B4-BE49-F238E27FC236}">
                <a16:creationId xmlns:a16="http://schemas.microsoft.com/office/drawing/2014/main" id="{C425DB15-1B5A-4780-98B4-C0921A42F5E2}"/>
              </a:ext>
              <a:ext uri="{C183D7F6-B498-43B3-948B-1728B52AA6E4}">
                <adec:decorative xmlns=""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96A2980-FE4D-41BC-9B3F-DEC465C64C2D}"/>
              </a:ext>
              <a:ext uri="{C183D7F6-B498-43B3-948B-1728B52AA6E4}">
                <adec:decorative xmlns=""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5" name="Graphic 14">
            <a:extLst>
              <a:ext uri="{FF2B5EF4-FFF2-40B4-BE49-F238E27FC236}">
                <a16:creationId xmlns:a16="http://schemas.microsoft.com/office/drawing/2014/main" id="{2BBEE260-2DCA-4E68-9719-2D94DA7933BA}"/>
              </a:ext>
              <a:ext uri="{C183D7F6-B498-43B3-948B-1728B52AA6E4}">
                <adec:decorative xmlns=""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89686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E95D367-78A2-47F5-B8D8-808AF3A34589}"/>
              </a:ext>
              <a:ext uri="{C183D7F6-B498-43B3-948B-1728B52AA6E4}">
                <adec:decorative xmlns="" xmlns:adec="http://schemas.microsoft.com/office/drawing/2017/decorative" val="1"/>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1">
            <a:extLst>
              <a:ext uri="{FF2B5EF4-FFF2-40B4-BE49-F238E27FC236}">
                <a16:creationId xmlns:a16="http://schemas.microsoft.com/office/drawing/2014/main" id="{6109EF88-13AD-41C1-97AF-8C27729818AE}"/>
              </a:ext>
              <a:ext uri="{C183D7F6-B498-43B3-948B-1728B52AA6E4}">
                <adec:decorative xmlns=""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9" name="Graphic 10">
            <a:extLst>
              <a:ext uri="{FF2B5EF4-FFF2-40B4-BE49-F238E27FC236}">
                <a16:creationId xmlns:a16="http://schemas.microsoft.com/office/drawing/2014/main" id="{45E9990E-4826-4D59-9C78-9A4A6CA115C1}"/>
              </a:ext>
              <a:ext uri="{C183D7F6-B498-43B3-948B-1728B52AA6E4}">
                <adec:decorative xmlns=""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8F2C717-2A7A-4268-8EAA-2647EC66720C}"/>
              </a:ext>
            </a:extLst>
          </p:cNvPr>
          <p:cNvSpPr>
            <a:spLocks noGrp="1"/>
          </p:cNvSpPr>
          <p:nvPr>
            <p:ph type="title"/>
          </p:nvPr>
        </p:nvSpPr>
        <p:spPr>
          <a:xfrm>
            <a:off x="838200" y="989031"/>
            <a:ext cx="4984628" cy="1491339"/>
          </a:xfrm>
        </p:spPr>
        <p:txBody>
          <a:bodyPr anchor="b">
            <a:normAutofit/>
          </a:bodyPr>
          <a:lstStyle>
            <a:lvl1pPr>
              <a:defRPr sz="5400"/>
            </a:lvl1pPr>
          </a:lstStyle>
          <a:p>
            <a:r>
              <a:rPr lang="en-US" dirty="0"/>
              <a:t>Click to edit</a:t>
            </a:r>
          </a:p>
        </p:txBody>
      </p:sp>
      <p:sp>
        <p:nvSpPr>
          <p:cNvPr id="6" name="Text Placeholder 5">
            <a:extLst>
              <a:ext uri="{FF2B5EF4-FFF2-40B4-BE49-F238E27FC236}">
                <a16:creationId xmlns:a16="http://schemas.microsoft.com/office/drawing/2014/main" id="{FAFC668B-6914-4B3A-B7DF-20E1580B17B9}"/>
              </a:ext>
            </a:extLst>
          </p:cNvPr>
          <p:cNvSpPr>
            <a:spLocks noGrp="1"/>
          </p:cNvSpPr>
          <p:nvPr>
            <p:ph type="body" sz="quarter" idx="15"/>
          </p:nvPr>
        </p:nvSpPr>
        <p:spPr>
          <a:xfrm>
            <a:off x="838200" y="2814530"/>
            <a:ext cx="4984628" cy="3359258"/>
          </a:xfrm>
        </p:spPr>
        <p:txBody>
          <a:bodyPr>
            <a:normAutofit/>
          </a:bodyPr>
          <a:lstStyle>
            <a:lvl1pPr marL="0" indent="0">
              <a:buNone/>
              <a:defRPr lang="en-US" sz="1800" kern="1200" dirty="0" smtClean="0">
                <a:solidFill>
                  <a:schemeClr val="tx1"/>
                </a:solidFill>
                <a:latin typeface="+mn-lt"/>
                <a:ea typeface="+mn-ea"/>
                <a:cs typeface="+mn-cs"/>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97407AA4-CC80-45E8-B78C-F0CF17563888}"/>
              </a:ext>
            </a:extLst>
          </p:cNvPr>
          <p:cNvSpPr>
            <a:spLocks noGrp="1"/>
          </p:cNvSpPr>
          <p:nvPr>
            <p:ph type="pic" sz="quarter" idx="13"/>
          </p:nvPr>
        </p:nvSpPr>
        <p:spPr>
          <a:xfrm>
            <a:off x="7464666" y="1678220"/>
            <a:ext cx="4267645" cy="4267645"/>
          </a:xfrm>
          <a:custGeom>
            <a:avLst/>
            <a:gdLst>
              <a:gd name="connsiteX0" fmla="*/ 2133823 w 4267645"/>
              <a:gd name="connsiteY0" fmla="*/ 0 h 4267645"/>
              <a:gd name="connsiteX1" fmla="*/ 4267645 w 4267645"/>
              <a:gd name="connsiteY1" fmla="*/ 2133823 h 4267645"/>
              <a:gd name="connsiteX2" fmla="*/ 2133823 w 4267645"/>
              <a:gd name="connsiteY2" fmla="*/ 4267645 h 4267645"/>
              <a:gd name="connsiteX3" fmla="*/ 0 w 4267645"/>
              <a:gd name="connsiteY3" fmla="*/ 2133823 h 4267645"/>
              <a:gd name="connsiteX4" fmla="*/ 2133823 w 4267645"/>
              <a:gd name="connsiteY4" fmla="*/ 0 h 42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645" h="4267645">
                <a:moveTo>
                  <a:pt x="2133823" y="0"/>
                </a:moveTo>
                <a:cubicBezTo>
                  <a:pt x="3312299" y="0"/>
                  <a:pt x="4267645" y="955346"/>
                  <a:pt x="4267645" y="2133823"/>
                </a:cubicBezTo>
                <a:cubicBezTo>
                  <a:pt x="4267645" y="3312300"/>
                  <a:pt x="3312299" y="4267645"/>
                  <a:pt x="2133823" y="4267645"/>
                </a:cubicBezTo>
                <a:cubicBezTo>
                  <a:pt x="955346" y="4267645"/>
                  <a:pt x="0" y="3312300"/>
                  <a:pt x="0" y="2133823"/>
                </a:cubicBezTo>
                <a:cubicBezTo>
                  <a:pt x="0" y="955346"/>
                  <a:pt x="955346" y="0"/>
                  <a:pt x="2133823" y="0"/>
                </a:cubicBezTo>
                <a:close/>
              </a:path>
            </a:pathLst>
          </a:custGeom>
        </p:spPr>
        <p:txBody>
          <a:bodyPr wrap="square" anchor="ctr">
            <a:noAutofit/>
          </a:bodyPr>
          <a:lstStyle>
            <a:lvl1pPr algn="ctr">
              <a:defRPr/>
            </a:lvl1pPr>
          </a:lstStyle>
          <a:p>
            <a:endParaRPr lang="en-US" dirty="0"/>
          </a:p>
        </p:txBody>
      </p:sp>
      <p:sp>
        <p:nvSpPr>
          <p:cNvPr id="3" name="Date Placeholder 2">
            <a:extLst>
              <a:ext uri="{FF2B5EF4-FFF2-40B4-BE49-F238E27FC236}">
                <a16:creationId xmlns:a16="http://schemas.microsoft.com/office/drawing/2014/main" id="{E3B730DE-0120-46E6-8D3A-600D766F15D8}"/>
              </a:ext>
            </a:extLst>
          </p:cNvPr>
          <p:cNvSpPr>
            <a:spLocks noGrp="1"/>
          </p:cNvSpPr>
          <p:nvPr>
            <p:ph type="dt" sz="half" idx="16"/>
          </p:nvPr>
        </p:nvSpPr>
        <p:spPr/>
        <p:txBody>
          <a:bodyPr/>
          <a:lstStyle>
            <a:lvl1pPr>
              <a:defRPr>
                <a:solidFill>
                  <a:schemeClr val="accent2"/>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24043382-22FC-496B-AEE9-278F3734E2B8}"/>
              </a:ext>
            </a:extLst>
          </p:cNvPr>
          <p:cNvSpPr>
            <a:spLocks noGrp="1"/>
          </p:cNvSpPr>
          <p:nvPr>
            <p:ph type="ftr" sz="quarter" idx="17"/>
          </p:nvPr>
        </p:nvSpPr>
        <p:spPr>
          <a:xfrm>
            <a:off x="7962190" y="623907"/>
            <a:ext cx="4114800" cy="365125"/>
          </a:xfrm>
        </p:spPr>
        <p:txBody>
          <a:bodyPr/>
          <a:lstStyle>
            <a:lvl1pPr>
              <a:defRPr>
                <a:solidFill>
                  <a:schemeClr val="accent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8288E7F-4AC4-4AE1-9CDB-DE61BFDA668D}"/>
              </a:ext>
            </a:extLst>
          </p:cNvPr>
          <p:cNvSpPr>
            <a:spLocks noGrp="1"/>
          </p:cNvSpPr>
          <p:nvPr>
            <p:ph type="sldNum" sz="quarter" idx="18"/>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426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CDB3-CB80-4B55-AA7A-C57DCAC8B79B}"/>
              </a:ext>
            </a:extLst>
          </p:cNvPr>
          <p:cNvSpPr>
            <a:spLocks noGrp="1"/>
          </p:cNvSpPr>
          <p:nvPr>
            <p:ph type="title"/>
          </p:nvPr>
        </p:nvSpPr>
        <p:spPr>
          <a:xfrm>
            <a:off x="1604908" y="894110"/>
            <a:ext cx="5181735" cy="2534890"/>
          </a:xfrm>
        </p:spPr>
        <p:txBody>
          <a:bodyPr anchor="b">
            <a:noAutofit/>
          </a:bodyPr>
          <a:lstStyle>
            <a:lvl1pPr>
              <a:defRPr lang="en-US" sz="5400" b="1" kern="1200" spc="400" baseline="0" dirty="0">
                <a:solidFill>
                  <a:schemeClr val="bg1"/>
                </a:solidFill>
                <a:latin typeface="+mn-lt"/>
                <a:ea typeface="+mj-ea"/>
                <a:cs typeface="+mj-cs"/>
              </a:defRPr>
            </a:lvl1pPr>
          </a:lstStyle>
          <a:p>
            <a:r>
              <a:rPr lang="en-US" dirty="0"/>
              <a:t>Click to edit</a:t>
            </a:r>
          </a:p>
        </p:txBody>
      </p:sp>
      <p:sp>
        <p:nvSpPr>
          <p:cNvPr id="24" name="Graphic 13">
            <a:extLst>
              <a:ext uri="{FF2B5EF4-FFF2-40B4-BE49-F238E27FC236}">
                <a16:creationId xmlns:a16="http://schemas.microsoft.com/office/drawing/2014/main" id="{EFD46DF2-E81B-4E77-B06D-F09DC585313D}"/>
              </a:ext>
              <a:ext uri="{C183D7F6-B498-43B3-948B-1728B52AA6E4}">
                <adec:decorative xmlns="" xmlns:adec="http://schemas.microsoft.com/office/drawing/2017/decorative" val="1"/>
              </a:ext>
            </a:extLst>
          </p:cNvPr>
          <p:cNvSpPr/>
          <p:nvPr userDrawn="1"/>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6" name="Graphic 12">
            <a:extLst>
              <a:ext uri="{FF2B5EF4-FFF2-40B4-BE49-F238E27FC236}">
                <a16:creationId xmlns:a16="http://schemas.microsoft.com/office/drawing/2014/main" id="{D044CC36-2EFF-44B0-90A3-986DACB7E88C}"/>
              </a:ext>
              <a:ext uri="{C183D7F6-B498-43B3-948B-1728B52AA6E4}">
                <adec:decorative xmlns="" xmlns:adec="http://schemas.microsoft.com/office/drawing/2017/decorative" val="1"/>
              </a:ext>
            </a:extLst>
          </p:cNvPr>
          <p:cNvSpPr/>
          <p:nvPr userDrawn="1"/>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8" name="Graphic 15">
            <a:extLst>
              <a:ext uri="{FF2B5EF4-FFF2-40B4-BE49-F238E27FC236}">
                <a16:creationId xmlns:a16="http://schemas.microsoft.com/office/drawing/2014/main" id="{AAA3D090-A815-4AF9-88CE-94F0B7DD36E3}"/>
              </a:ext>
              <a:ext uri="{C183D7F6-B498-43B3-948B-1728B52AA6E4}">
                <adec:decorative xmlns="" xmlns:adec="http://schemas.microsoft.com/office/drawing/2017/decorative" val="1"/>
              </a:ext>
            </a:extLst>
          </p:cNvPr>
          <p:cNvSpPr/>
          <p:nvPr userDrawn="1"/>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40" name="Text Placeholder 39">
            <a:extLst>
              <a:ext uri="{FF2B5EF4-FFF2-40B4-BE49-F238E27FC236}">
                <a16:creationId xmlns:a16="http://schemas.microsoft.com/office/drawing/2014/main" id="{498169C0-3B43-43E5-AC66-3B5B27A46602}"/>
              </a:ext>
            </a:extLst>
          </p:cNvPr>
          <p:cNvSpPr>
            <a:spLocks noGrp="1"/>
          </p:cNvSpPr>
          <p:nvPr>
            <p:ph type="body" sz="quarter" idx="16"/>
          </p:nvPr>
        </p:nvSpPr>
        <p:spPr>
          <a:xfrm>
            <a:off x="1604905" y="3728425"/>
            <a:ext cx="5181735" cy="2534890"/>
          </a:xfrm>
        </p:spPr>
        <p:txBody>
          <a:bodyPr>
            <a:normAutofit/>
          </a:bodyPr>
          <a:lstStyle>
            <a:lvl1pPr marL="0" indent="0">
              <a:buNone/>
              <a:defRPr lang="en-US" sz="2000" kern="1200" dirty="0" smtClean="0">
                <a:solidFill>
                  <a:schemeClr val="bg1"/>
                </a:solidFill>
                <a:latin typeface="+mn-lt"/>
                <a:ea typeface="+mn-ea"/>
                <a:cs typeface="+mn-cs"/>
              </a:defRPr>
            </a:lvl1pPr>
          </a:lstStyle>
          <a:p>
            <a:pPr lvl="0"/>
            <a:r>
              <a:rPr lang="en-US" dirty="0"/>
              <a:t>Click to edit Master text styles</a:t>
            </a:r>
          </a:p>
        </p:txBody>
      </p:sp>
      <p:sp>
        <p:nvSpPr>
          <p:cNvPr id="17" name="Picture Placeholder 16">
            <a:extLst>
              <a:ext uri="{FF2B5EF4-FFF2-40B4-BE49-F238E27FC236}">
                <a16:creationId xmlns:a16="http://schemas.microsoft.com/office/drawing/2014/main" id="{77F553A0-E179-4D32-97DB-0F367996796B}"/>
              </a:ext>
            </a:extLst>
          </p:cNvPr>
          <p:cNvSpPr>
            <a:spLocks noGrp="1"/>
          </p:cNvSpPr>
          <p:nvPr>
            <p:ph type="pic" sz="quarter" idx="14"/>
          </p:nvPr>
        </p:nvSpPr>
        <p:spPr>
          <a:xfrm>
            <a:off x="7130003" y="1856226"/>
            <a:ext cx="2040674" cy="2040674"/>
          </a:xfrm>
          <a:custGeom>
            <a:avLst/>
            <a:gdLst>
              <a:gd name="connsiteX0" fmla="*/ 1020337 w 2040674"/>
              <a:gd name="connsiteY0" fmla="*/ 0 h 2040674"/>
              <a:gd name="connsiteX1" fmla="*/ 2040674 w 2040674"/>
              <a:gd name="connsiteY1" fmla="*/ 1020337 h 2040674"/>
              <a:gd name="connsiteX2" fmla="*/ 1020337 w 2040674"/>
              <a:gd name="connsiteY2" fmla="*/ 2040674 h 2040674"/>
              <a:gd name="connsiteX3" fmla="*/ 0 w 2040674"/>
              <a:gd name="connsiteY3" fmla="*/ 1020337 h 2040674"/>
              <a:gd name="connsiteX4" fmla="*/ 1020337 w 2040674"/>
              <a:gd name="connsiteY4" fmla="*/ 0 h 204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txBody>
          <a:bodyPr wrap="square" anchor="ctr">
            <a:noAutofit/>
          </a:bodyPr>
          <a:lstStyle>
            <a:lvl1pPr algn="ctr">
              <a:defRPr/>
            </a:lvl1pPr>
          </a:lstStyle>
          <a:p>
            <a:endParaRPr lang="en-US" dirty="0"/>
          </a:p>
        </p:txBody>
      </p:sp>
      <p:sp>
        <p:nvSpPr>
          <p:cNvPr id="14" name="Picture Placeholder 13">
            <a:extLst>
              <a:ext uri="{FF2B5EF4-FFF2-40B4-BE49-F238E27FC236}">
                <a16:creationId xmlns:a16="http://schemas.microsoft.com/office/drawing/2014/main" id="{C9BD1CE3-05F6-44F6-B6FB-EB60AB96BE50}"/>
              </a:ext>
            </a:extLst>
          </p:cNvPr>
          <p:cNvSpPr>
            <a:spLocks noGrp="1"/>
          </p:cNvSpPr>
          <p:nvPr>
            <p:ph type="pic" sz="quarter" idx="13"/>
          </p:nvPr>
        </p:nvSpPr>
        <p:spPr>
          <a:xfrm>
            <a:off x="9325160" y="0"/>
            <a:ext cx="2866840" cy="2925044"/>
          </a:xfrm>
          <a:custGeom>
            <a:avLst/>
            <a:gdLst>
              <a:gd name="connsiteX0" fmla="*/ 1437601 w 2866840"/>
              <a:gd name="connsiteY0" fmla="*/ 0 h 2925044"/>
              <a:gd name="connsiteX1" fmla="*/ 1488735 w 2866840"/>
              <a:gd name="connsiteY1" fmla="*/ 0 h 2925044"/>
              <a:gd name="connsiteX2" fmla="*/ 1612768 w 2866840"/>
              <a:gd name="connsiteY2" fmla="*/ 6263 h 2925044"/>
              <a:gd name="connsiteX3" fmla="*/ 2860554 w 2866840"/>
              <a:gd name="connsiteY3" fmla="*/ 1026775 h 2925044"/>
              <a:gd name="connsiteX4" fmla="*/ 2866840 w 2866840"/>
              <a:gd name="connsiteY4" fmla="*/ 1051223 h 2925044"/>
              <a:gd name="connsiteX5" fmla="*/ 2866840 w 2866840"/>
              <a:gd name="connsiteY5" fmla="*/ 1872530 h 2925044"/>
              <a:gd name="connsiteX6" fmla="*/ 2860554 w 2866840"/>
              <a:gd name="connsiteY6" fmla="*/ 1896978 h 2925044"/>
              <a:gd name="connsiteX7" fmla="*/ 1463168 w 2866840"/>
              <a:gd name="connsiteY7" fmla="*/ 2925044 h 2925044"/>
              <a:gd name="connsiteX8" fmla="*/ 0 w 2866840"/>
              <a:gd name="connsiteY8" fmla="*/ 1461877 h 2925044"/>
              <a:gd name="connsiteX9" fmla="*/ 1313568 w 2866840"/>
              <a:gd name="connsiteY9" fmla="*/ 6263 h 292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txBody>
          <a:bodyPr wrap="square" anchor="ctr">
            <a:noAutofit/>
          </a:bodyPr>
          <a:lstStyle>
            <a:lvl1pPr algn="ctr">
              <a:defRPr/>
            </a:lvl1pPr>
          </a:lstStyle>
          <a:p>
            <a:endParaRPr lang="en-US" dirty="0"/>
          </a:p>
        </p:txBody>
      </p:sp>
      <p:sp>
        <p:nvSpPr>
          <p:cNvPr id="20" name="Picture Placeholder 19">
            <a:extLst>
              <a:ext uri="{FF2B5EF4-FFF2-40B4-BE49-F238E27FC236}">
                <a16:creationId xmlns:a16="http://schemas.microsoft.com/office/drawing/2014/main" id="{86562173-D9DF-4B80-B41C-B2366D8F2CC9}"/>
              </a:ext>
            </a:extLst>
          </p:cNvPr>
          <p:cNvSpPr>
            <a:spLocks noGrp="1"/>
          </p:cNvSpPr>
          <p:nvPr>
            <p:ph type="pic" sz="quarter" idx="15"/>
          </p:nvPr>
        </p:nvSpPr>
        <p:spPr>
          <a:xfrm>
            <a:off x="8465227" y="3267983"/>
            <a:ext cx="3726773" cy="3590017"/>
          </a:xfrm>
          <a:custGeom>
            <a:avLst/>
            <a:gdLst>
              <a:gd name="connsiteX0" fmla="*/ 2272751 w 3726773"/>
              <a:gd name="connsiteY0" fmla="*/ 0 h 3590017"/>
              <a:gd name="connsiteX1" fmla="*/ 3718432 w 3726773"/>
              <a:gd name="connsiteY1" fmla="*/ 518986 h 3590017"/>
              <a:gd name="connsiteX2" fmla="*/ 3726773 w 3726773"/>
              <a:gd name="connsiteY2" fmla="*/ 526567 h 3590017"/>
              <a:gd name="connsiteX3" fmla="*/ 3726773 w 3726773"/>
              <a:gd name="connsiteY3" fmla="*/ 3590017 h 3590017"/>
              <a:gd name="connsiteX4" fmla="*/ 422959 w 3726773"/>
              <a:gd name="connsiteY4" fmla="*/ 3590017 h 3590017"/>
              <a:gd name="connsiteX5" fmla="*/ 388150 w 3726773"/>
              <a:gd name="connsiteY5" fmla="*/ 3543469 h 3590017"/>
              <a:gd name="connsiteX6" fmla="*/ 0 w 3726773"/>
              <a:gd name="connsiteY6" fmla="*/ 2272752 h 3590017"/>
              <a:gd name="connsiteX7" fmla="*/ 2272751 w 3726773"/>
              <a:gd name="connsiteY7" fmla="*/ 0 h 359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773" h="3590017">
                <a:moveTo>
                  <a:pt x="2272751" y="0"/>
                </a:moveTo>
                <a:cubicBezTo>
                  <a:pt x="2821903" y="0"/>
                  <a:pt x="3325566" y="194765"/>
                  <a:pt x="3718432" y="518986"/>
                </a:cubicBezTo>
                <a:lnTo>
                  <a:pt x="3726773" y="526567"/>
                </a:lnTo>
                <a:lnTo>
                  <a:pt x="3726773" y="3590017"/>
                </a:lnTo>
                <a:lnTo>
                  <a:pt x="422959" y="3590017"/>
                </a:lnTo>
                <a:lnTo>
                  <a:pt x="388150" y="3543469"/>
                </a:lnTo>
                <a:cubicBezTo>
                  <a:pt x="143093" y="3180735"/>
                  <a:pt x="0" y="2743454"/>
                  <a:pt x="0" y="2272752"/>
                </a:cubicBezTo>
                <a:cubicBezTo>
                  <a:pt x="0" y="1017546"/>
                  <a:pt x="1017546" y="0"/>
                  <a:pt x="2272751" y="0"/>
                </a:cubicBezTo>
                <a:close/>
              </a:path>
            </a:pathLst>
          </a:custGeom>
        </p:spPr>
        <p:txBody>
          <a:bodyPr wrap="square" anchor="ctr">
            <a:noAutofit/>
          </a:bodyPr>
          <a:lstStyle>
            <a:lvl1pPr algn="ctr">
              <a:defRPr/>
            </a:lvl1pPr>
          </a:lstStyle>
          <a:p>
            <a:endParaRPr lang="en-US" dirty="0"/>
          </a:p>
        </p:txBody>
      </p:sp>
      <p:sp>
        <p:nvSpPr>
          <p:cNvPr id="15" name="Slide Number Placeholder 8">
            <a:extLst>
              <a:ext uri="{FF2B5EF4-FFF2-40B4-BE49-F238E27FC236}">
                <a16:creationId xmlns:a16="http://schemas.microsoft.com/office/drawing/2014/main" id="{2CFE18B2-C456-4DF2-9D4C-6A9017A6200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cxnSp>
        <p:nvCxnSpPr>
          <p:cNvPr id="30" name="Straight Connector 29">
            <a:extLst>
              <a:ext uri="{FF2B5EF4-FFF2-40B4-BE49-F238E27FC236}">
                <a16:creationId xmlns:a16="http://schemas.microsoft.com/office/drawing/2014/main" id="{A8ABD619-DC62-4FA6-8ABC-122A5C4B422D}"/>
              </a:ext>
              <a:ext uri="{C183D7F6-B498-43B3-948B-1728B52AA6E4}">
                <adec:decorative xmlns="" xmlns:adec="http://schemas.microsoft.com/office/drawing/2017/decorative" val="1"/>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698E82A-0F3A-4A95-B364-F76F0A493755}"/>
              </a:ext>
            </a:extLst>
          </p:cNvPr>
          <p:cNvSpPr>
            <a:spLocks noGrp="1"/>
          </p:cNvSpPr>
          <p:nvPr>
            <p:ph type="dt" sz="half" idx="17"/>
          </p:nvPr>
        </p:nvSpPr>
        <p:spPr>
          <a:xfrm>
            <a:off x="1301262" y="218220"/>
            <a:ext cx="2743200" cy="365125"/>
          </a:xfrm>
        </p:spPr>
        <p:txBody>
          <a:bodyPr/>
          <a:lstStyle>
            <a:lvl1pPr>
              <a:defRPr>
                <a:solidFill>
                  <a:schemeClr val="bg1"/>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04532504-F5A4-48F8-B4E9-260A94B9BDAC}"/>
              </a:ext>
            </a:extLst>
          </p:cNvPr>
          <p:cNvSpPr>
            <a:spLocks noGrp="1"/>
          </p:cNvSpPr>
          <p:nvPr>
            <p:ph type="ftr" sz="quarter" idx="18"/>
          </p:nvPr>
        </p:nvSpPr>
        <p:spPr>
          <a:xfrm rot="16200000">
            <a:off x="-762668" y="4999038"/>
            <a:ext cx="3352802" cy="365125"/>
          </a:xfrm>
        </p:spPr>
        <p:txBody>
          <a:bodyPr/>
          <a:lstStyle>
            <a:lvl1pPr>
              <a:defRPr>
                <a:solidFill>
                  <a:schemeClr val="bg1"/>
                </a:solidFill>
              </a:defRPr>
            </a:lvl1pPr>
          </a:lstStyle>
          <a:p>
            <a:r>
              <a:rPr lang="en-US"/>
              <a:t>Sample Footer Text</a:t>
            </a:r>
            <a:endParaRPr lang="en-US" dirty="0"/>
          </a:p>
        </p:txBody>
      </p:sp>
    </p:spTree>
    <p:extLst>
      <p:ext uri="{BB962C8B-B14F-4D97-AF65-F5344CB8AC3E}">
        <p14:creationId xmlns:p14="http://schemas.microsoft.com/office/powerpoint/2010/main" val="265161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E17E6-924C-47EE-8164-2CD1687C753A}"/>
              </a:ext>
              <a:ext uri="{C183D7F6-B498-43B3-948B-1728B52AA6E4}">
                <adec:decorative xmlns="" xmlns:adec="http://schemas.microsoft.com/office/drawing/2017/decorative" val="1"/>
              </a:ext>
            </a:extLst>
          </p:cNvPr>
          <p:cNvSpPr/>
          <p:nvPr userDrawn="1"/>
        </p:nvSpPr>
        <p:spPr>
          <a:xfrm>
            <a:off x="1123008" y="252743"/>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572DC8-7C70-4BE2-9DB2-CFABD37F8F56}"/>
              </a:ext>
              <a:ext uri="{C183D7F6-B498-43B3-948B-1728B52AA6E4}">
                <adec:decorative xmlns="" xmlns:adec="http://schemas.microsoft.com/office/drawing/2017/decorative" val="1"/>
              </a:ext>
            </a:extLst>
          </p:cNvPr>
          <p:cNvSpPr/>
          <p:nvPr userDrawn="1"/>
        </p:nvSpPr>
        <p:spPr>
          <a:xfrm>
            <a:off x="425449" y="3548095"/>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1965163"/>
          </a:xfrm>
        </p:spPr>
        <p:txBody>
          <a:bodyPr anchor="b">
            <a:normAutofit/>
          </a:bodyPr>
          <a:lstStyle>
            <a:lvl1pPr>
              <a:defRPr lang="en-US" sz="5400" kern="1200" dirty="0">
                <a:solidFill>
                  <a:schemeClr val="tx1"/>
                </a:solidFill>
                <a:latin typeface="+mj-lt"/>
                <a:ea typeface="+mj-ea"/>
                <a:cs typeface="+mj-cs"/>
              </a:defRPr>
            </a:lvl1pPr>
          </a:lstStyle>
          <a:p>
            <a:r>
              <a:rPr lang="en-US" dirty="0"/>
              <a:t>Click to edit</a:t>
            </a:r>
          </a:p>
        </p:txBody>
      </p:sp>
      <p:sp>
        <p:nvSpPr>
          <p:cNvPr id="21" name="Picture Placeholder 20">
            <a:extLst>
              <a:ext uri="{FF2B5EF4-FFF2-40B4-BE49-F238E27FC236}">
                <a16:creationId xmlns:a16="http://schemas.microsoft.com/office/drawing/2014/main" id="{6A9682C5-2804-43F9-B365-D5F853CEB37A}"/>
              </a:ext>
            </a:extLst>
          </p:cNvPr>
          <p:cNvSpPr>
            <a:spLocks noGrp="1"/>
          </p:cNvSpPr>
          <p:nvPr>
            <p:ph type="pic" sz="quarter" idx="10"/>
          </p:nvPr>
        </p:nvSpPr>
        <p:spPr>
          <a:xfrm>
            <a:off x="1352550" y="539750"/>
            <a:ext cx="4281488" cy="2468563"/>
          </a:xfrm>
        </p:spPr>
        <p:txBody>
          <a:bodyPr/>
          <a:lstStyle/>
          <a:p>
            <a:endParaRPr lang="en-US" dirty="0"/>
          </a:p>
        </p:txBody>
      </p:sp>
      <p:sp>
        <p:nvSpPr>
          <p:cNvPr id="23" name="Picture Placeholder 22">
            <a:extLst>
              <a:ext uri="{FF2B5EF4-FFF2-40B4-BE49-F238E27FC236}">
                <a16:creationId xmlns:a16="http://schemas.microsoft.com/office/drawing/2014/main" id="{1E5E2300-A2FB-4449-8855-6D21495825B0}"/>
              </a:ext>
            </a:extLst>
          </p:cNvPr>
          <p:cNvSpPr>
            <a:spLocks noGrp="1"/>
          </p:cNvSpPr>
          <p:nvPr>
            <p:ph type="pic" sz="quarter" idx="11"/>
          </p:nvPr>
        </p:nvSpPr>
        <p:spPr>
          <a:xfrm>
            <a:off x="654050" y="3835400"/>
            <a:ext cx="4281488" cy="2468563"/>
          </a:xfrm>
        </p:spPr>
        <p:txBody>
          <a:bodyPr/>
          <a:lstStyle/>
          <a:p>
            <a:endParaRPr lang="en-US" dirty="0"/>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2645922"/>
            <a:ext cx="4434721" cy="3710427"/>
          </a:xfrm>
        </p:spPr>
        <p:txBody>
          <a:bodyPr anchor="t">
            <a:normAutofit/>
          </a:bodyPr>
          <a:lstStyle>
            <a:lvl1pPr>
              <a:defRPr sz="1800"/>
            </a:lvl1pPr>
          </a:lstStyle>
          <a:p>
            <a:r>
              <a:rPr lang="en-US" sz="1800" dirty="0">
                <a:cs typeface="Calibri"/>
              </a:rPr>
              <a:t>Click to edit master text style</a:t>
            </a:r>
          </a:p>
        </p:txBody>
      </p:sp>
      <p:cxnSp>
        <p:nvCxnSpPr>
          <p:cNvPr id="18" name="Straight Connector 17">
            <a:extLst>
              <a:ext uri="{FF2B5EF4-FFF2-40B4-BE49-F238E27FC236}">
                <a16:creationId xmlns:a16="http://schemas.microsoft.com/office/drawing/2014/main" id="{AB8238B2-89F4-4CBF-8949-A4979F889CE8}"/>
              </a:ext>
              <a:ext uri="{C183D7F6-B498-43B3-948B-1728B52AA6E4}">
                <adec:decorative xmlns=""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Date Placeholder 6">
            <a:extLst>
              <a:ext uri="{FF2B5EF4-FFF2-40B4-BE49-F238E27FC236}">
                <a16:creationId xmlns:a16="http://schemas.microsoft.com/office/drawing/2014/main" id="{5899A11A-FB87-441D-8F10-20485D20E770}"/>
              </a:ext>
            </a:extLst>
          </p:cNvPr>
          <p:cNvSpPr>
            <a:spLocks noGrp="1"/>
          </p:cNvSpPr>
          <p:nvPr>
            <p:ph type="dt" sz="half" idx="12"/>
          </p:nvPr>
        </p:nvSpPr>
        <p:spPr>
          <a:xfrm>
            <a:off x="5785751" y="6356350"/>
            <a:ext cx="2743200" cy="365125"/>
          </a:xfrm>
        </p:spPr>
        <p:txBody>
          <a:bodyPr/>
          <a:lstStyle>
            <a:lvl1pPr>
              <a:defRPr>
                <a:solidFill>
                  <a:schemeClr val="accent2"/>
                </a:solidFill>
              </a:defRPr>
            </a:lvl1pPr>
          </a:lstStyle>
          <a:p>
            <a:r>
              <a:rPr lang="en-US"/>
              <a:t>20xx</a:t>
            </a:r>
            <a:endParaRPr lang="en-US" dirty="0"/>
          </a:p>
        </p:txBody>
      </p:sp>
      <p:sp>
        <p:nvSpPr>
          <p:cNvPr id="24" name="Footer Placeholder 7">
            <a:extLst>
              <a:ext uri="{FF2B5EF4-FFF2-40B4-BE49-F238E27FC236}">
                <a16:creationId xmlns:a16="http://schemas.microsoft.com/office/drawing/2014/main" id="{58BCD522-5AD9-4F60-813E-CB3B6AEAB6E2}"/>
              </a:ext>
            </a:extLst>
          </p:cNvPr>
          <p:cNvSpPr>
            <a:spLocks noGrp="1"/>
          </p:cNvSpPr>
          <p:nvPr>
            <p:ph type="ftr" sz="quarter" idx="13"/>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25" name="Slide Number Placeholder 8">
            <a:extLst>
              <a:ext uri="{FF2B5EF4-FFF2-40B4-BE49-F238E27FC236}">
                <a16:creationId xmlns:a16="http://schemas.microsoft.com/office/drawing/2014/main" id="{AE30A9EF-2135-43EE-8E37-70C7EE1BCAF4}"/>
              </a:ext>
            </a:extLst>
          </p:cNvPr>
          <p:cNvSpPr>
            <a:spLocks noGrp="1"/>
          </p:cNvSpPr>
          <p:nvPr>
            <p:ph type="sldNum" sz="quarter" idx="14"/>
          </p:nvPr>
        </p:nvSpPr>
        <p:spPr>
          <a:xfrm>
            <a:off x="8610600" y="6356350"/>
            <a:ext cx="2743200" cy="365125"/>
          </a:xfrm>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244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B8238B2-89F4-4CBF-8949-A4979F889CE8}"/>
              </a:ext>
              <a:ext uri="{C183D7F6-B498-43B3-948B-1728B52AA6E4}">
                <adec:decorative xmlns=""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48A8E28-7873-4AFA-A619-0E497E0180D0}"/>
              </a:ext>
              <a:ext uri="{C183D7F6-B498-43B3-948B-1728B52AA6E4}">
                <adec:decorative xmlns="" xmlns:adec="http://schemas.microsoft.com/office/drawing/2017/decorative" val="1"/>
              </a:ext>
            </a:extLst>
          </p:cNvPr>
          <p:cNvSpPr/>
          <p:nvPr userDrawn="1"/>
        </p:nvSpPr>
        <p:spPr>
          <a:xfrm>
            <a:off x="192268" y="536567"/>
            <a:ext cx="5784867" cy="5784867"/>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867340" y="2446418"/>
            <a:ext cx="4434721" cy="1965163"/>
          </a:xfrm>
        </p:spPr>
        <p:txBody>
          <a:bodyPr anchor="ctr">
            <a:normAutofit/>
          </a:bodyPr>
          <a:lstStyle>
            <a:lvl1pPr algn="ctr">
              <a:defRPr lang="en-US" sz="4500" kern="1200" dirty="0">
                <a:solidFill>
                  <a:schemeClr val="bg1"/>
                </a:solidFill>
                <a:latin typeface="+mj-lt"/>
                <a:ea typeface="+mj-ea"/>
                <a:cs typeface="+mj-cs"/>
              </a:defRPr>
            </a:lvl1pPr>
          </a:lstStyle>
          <a:p>
            <a:r>
              <a:rPr lang="en-US" dirty="0"/>
              <a:t>Click to edit</a:t>
            </a:r>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6567"/>
            <a:ext cx="4518504" cy="5784867"/>
          </a:xfrm>
        </p:spPr>
        <p:txBody>
          <a:bodyPr anchor="ctr">
            <a:normAutofit/>
          </a:bodyPr>
          <a:lstStyle>
            <a:lvl1pPr marL="0" indent="0">
              <a:lnSpc>
                <a:spcPts val="2500"/>
              </a:lnSpc>
              <a:buNone/>
              <a:defRPr sz="1800"/>
            </a:lvl1pPr>
          </a:lstStyle>
          <a:p>
            <a:r>
              <a:rPr lang="en-US" sz="1800" dirty="0">
                <a:cs typeface="Calibri"/>
              </a:rPr>
              <a:t>Click to edit master text style</a:t>
            </a:r>
          </a:p>
        </p:txBody>
      </p:sp>
      <p:sp>
        <p:nvSpPr>
          <p:cNvPr id="4" name="Graphic 13">
            <a:extLst>
              <a:ext uri="{FF2B5EF4-FFF2-40B4-BE49-F238E27FC236}">
                <a16:creationId xmlns:a16="http://schemas.microsoft.com/office/drawing/2014/main" id="{5EB0124E-1A8A-4EB1-A9CF-E273590B60B9}"/>
              </a:ext>
              <a:ext uri="{C183D7F6-B498-43B3-948B-1728B52AA6E4}">
                <adec:decorative xmlns="" xmlns:adec="http://schemas.microsoft.com/office/drawing/2017/decorative" val="1"/>
              </a:ext>
            </a:extLst>
          </p:cNvPr>
          <p:cNvSpPr/>
          <p:nvPr userDrawn="1"/>
        </p:nvSpPr>
        <p:spPr>
          <a:xfrm>
            <a:off x="1109945" y="351421"/>
            <a:ext cx="198609" cy="198609"/>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accent2"/>
          </a:solidFill>
          <a:ln w="603" cap="flat">
            <a:noFill/>
            <a:prstDash val="solid"/>
            <a:miter/>
          </a:ln>
        </p:spPr>
        <p:txBody>
          <a:bodyPr rtlCol="0" anchor="ctr"/>
          <a:lstStyle/>
          <a:p>
            <a:endParaRPr lang="en-US" dirty="0"/>
          </a:p>
        </p:txBody>
      </p:sp>
      <p:sp>
        <p:nvSpPr>
          <p:cNvPr id="5" name="Graphic 12">
            <a:extLst>
              <a:ext uri="{FF2B5EF4-FFF2-40B4-BE49-F238E27FC236}">
                <a16:creationId xmlns:a16="http://schemas.microsoft.com/office/drawing/2014/main" id="{44654EA2-A648-4219-B093-1C05AE964626}"/>
              </a:ext>
              <a:ext uri="{C183D7F6-B498-43B3-948B-1728B52AA6E4}">
                <adec:decorative xmlns="" xmlns:adec="http://schemas.microsoft.com/office/drawing/2017/decorative" val="1"/>
              </a:ext>
            </a:extLst>
          </p:cNvPr>
          <p:cNvSpPr/>
          <p:nvPr userDrawn="1"/>
        </p:nvSpPr>
        <p:spPr>
          <a:xfrm>
            <a:off x="5425883" y="5732852"/>
            <a:ext cx="130186" cy="13018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81C0EC89-A66C-4027-8FF0-F7605B506229}"/>
              </a:ext>
              <a:ext uri="{C183D7F6-B498-43B3-948B-1728B52AA6E4}">
                <adec:decorative xmlns="" xmlns:adec="http://schemas.microsoft.com/office/drawing/2017/decorative" val="1"/>
              </a:ext>
            </a:extLst>
          </p:cNvPr>
          <p:cNvSpPr/>
          <p:nvPr userDrawn="1"/>
        </p:nvSpPr>
        <p:spPr>
          <a:xfrm>
            <a:off x="539223" y="1072473"/>
            <a:ext cx="182432" cy="182432"/>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7" name="Date Placeholder 6">
            <a:extLst>
              <a:ext uri="{FF2B5EF4-FFF2-40B4-BE49-F238E27FC236}">
                <a16:creationId xmlns:a16="http://schemas.microsoft.com/office/drawing/2014/main" id="{5B95D6AF-D6A0-4AA6-9810-97D9EBF6771A}"/>
              </a:ext>
            </a:extLst>
          </p:cNvPr>
          <p:cNvSpPr>
            <a:spLocks noGrp="1"/>
          </p:cNvSpPr>
          <p:nvPr>
            <p:ph type="dt" sz="half" idx="10"/>
          </p:nvPr>
        </p:nvSpPr>
        <p:spPr>
          <a:xfrm>
            <a:off x="5785751" y="6356350"/>
            <a:ext cx="2743200" cy="365125"/>
          </a:xfrm>
        </p:spPr>
        <p:txBody>
          <a:bodyPr/>
          <a:lstStyle>
            <a:lvl1pPr>
              <a:defRPr>
                <a:solidFill>
                  <a:schemeClr val="accent2"/>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A6E5DE1C-B9B3-43A2-ADC2-A1E16556824E}"/>
              </a:ext>
            </a:extLst>
          </p:cNvPr>
          <p:cNvSpPr>
            <a:spLocks noGrp="1"/>
          </p:cNvSpPr>
          <p:nvPr>
            <p:ph type="ftr" sz="quarter" idx="11"/>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A82333A7-2FA8-4CD0-8D5D-EE98B3E37D8F}"/>
              </a:ext>
            </a:extLst>
          </p:cNvPr>
          <p:cNvSpPr>
            <a:spLocks noGrp="1"/>
          </p:cNvSpPr>
          <p:nvPr>
            <p:ph type="sldNum" sz="quarter" idx="12"/>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793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F236E68-2CF8-44ED-939D-0302808CE819}"/>
              </a:ext>
            </a:extLst>
          </p:cNvPr>
          <p:cNvSpPr>
            <a:spLocks noGrp="1"/>
          </p:cNvSpPr>
          <p:nvPr>
            <p:ph type="pic" sz="quarter" idx="13"/>
          </p:nvPr>
        </p:nvSpPr>
        <p:spPr>
          <a:xfrm>
            <a:off x="0" y="0"/>
            <a:ext cx="12188370" cy="6858000"/>
          </a:xfrm>
          <a:custGeom>
            <a:avLst/>
            <a:gdLst>
              <a:gd name="connsiteX0" fmla="*/ 0 w 12188370"/>
              <a:gd name="connsiteY0" fmla="*/ 0 h 6858000"/>
              <a:gd name="connsiteX1" fmla="*/ 12188370 w 12188370"/>
              <a:gd name="connsiteY1" fmla="*/ 0 h 6858000"/>
              <a:gd name="connsiteX2" fmla="*/ 12188370 w 12188370"/>
              <a:gd name="connsiteY2" fmla="*/ 6858000 h 6858000"/>
              <a:gd name="connsiteX3" fmla="*/ 0 w 12188370"/>
              <a:gd name="connsiteY3" fmla="*/ 6858000 h 6858000"/>
              <a:gd name="connsiteX4" fmla="*/ 0 w 12188370"/>
              <a:gd name="connsiteY4" fmla="*/ 843875 h 6858000"/>
              <a:gd name="connsiteX5" fmla="*/ 8473201 w 12188370"/>
              <a:gd name="connsiteY5" fmla="*/ 843875 h 6858000"/>
              <a:gd name="connsiteX6" fmla="*/ 8473201 w 12188370"/>
              <a:gd name="connsiteY6" fmla="*/ 816443 h 6858000"/>
              <a:gd name="connsiteX7" fmla="*/ 0 w 12188370"/>
              <a:gd name="connsiteY7" fmla="*/ 816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370" h="6858000">
                <a:moveTo>
                  <a:pt x="0" y="0"/>
                </a:moveTo>
                <a:lnTo>
                  <a:pt x="12188370" y="0"/>
                </a:lnTo>
                <a:lnTo>
                  <a:pt x="12188370" y="6858000"/>
                </a:lnTo>
                <a:lnTo>
                  <a:pt x="0" y="6858000"/>
                </a:lnTo>
                <a:lnTo>
                  <a:pt x="0" y="843875"/>
                </a:lnTo>
                <a:lnTo>
                  <a:pt x="8473201" y="843875"/>
                </a:lnTo>
                <a:lnTo>
                  <a:pt x="8473201" y="816443"/>
                </a:lnTo>
                <a:lnTo>
                  <a:pt x="0" y="816443"/>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532F3A8F-B976-406D-827A-8714EFF80344}"/>
              </a:ext>
            </a:extLst>
          </p:cNvPr>
          <p:cNvSpPr>
            <a:spLocks noGrp="1"/>
          </p:cNvSpPr>
          <p:nvPr>
            <p:ph type="title" hasCustomPrompt="1"/>
          </p:nvPr>
        </p:nvSpPr>
        <p:spPr>
          <a:xfrm>
            <a:off x="1256275" y="2276439"/>
            <a:ext cx="9679448" cy="2868439"/>
          </a:xfrm>
        </p:spPr>
        <p:txBody>
          <a:bodyPr anchor="b">
            <a:noAutofit/>
          </a:bodyPr>
          <a:lstStyle>
            <a:lvl1pPr algn="l">
              <a:defRPr lang="en-US" sz="7200" b="1" kern="1200" cap="all" dirty="0">
                <a:solidFill>
                  <a:schemeClr val="bg1"/>
                </a:solidFill>
                <a:latin typeface="+mj-lt"/>
                <a:ea typeface="+mj-ea"/>
                <a:cs typeface="+mj-cs"/>
              </a:defRPr>
            </a:lvl1pPr>
          </a:lstStyle>
          <a:p>
            <a:r>
              <a:rPr lang="en-US" dirty="0"/>
              <a:t>CLICK TO EDIT MASTER TITLE STYLE</a:t>
            </a:r>
          </a:p>
        </p:txBody>
      </p:sp>
      <p:sp>
        <p:nvSpPr>
          <p:cNvPr id="13" name="Text Placeholder 3">
            <a:extLst>
              <a:ext uri="{FF2B5EF4-FFF2-40B4-BE49-F238E27FC236}">
                <a16:creationId xmlns:a16="http://schemas.microsoft.com/office/drawing/2014/main" id="{91D9E9B9-E0A7-4C75-946E-BBAEBCC2CA6A}"/>
              </a:ext>
            </a:extLst>
          </p:cNvPr>
          <p:cNvSpPr>
            <a:spLocks noGrp="1"/>
          </p:cNvSpPr>
          <p:nvPr>
            <p:ph type="body" idx="14"/>
          </p:nvPr>
        </p:nvSpPr>
        <p:spPr>
          <a:xfrm>
            <a:off x="1256275" y="5098254"/>
            <a:ext cx="9679449" cy="750259"/>
          </a:xfrm>
        </p:spPr>
        <p:txBody>
          <a:bodyPr vert="horz" lIns="91440" tIns="45720" rIns="91440" bIns="45720" rtlCol="0" anchor="ctr">
            <a:normAutofit/>
          </a:bodyPr>
          <a:lstStyle>
            <a:lvl1pPr marL="0" indent="0">
              <a:buNone/>
              <a:defRPr sz="2000">
                <a:solidFill>
                  <a:schemeClr val="bg1"/>
                </a:solidFill>
              </a:defRPr>
            </a:lvl1pPr>
          </a:lstStyle>
          <a:p>
            <a:r>
              <a:rPr lang="en-US" sz="2000" kern="1200" dirty="0">
                <a:solidFill>
                  <a:srgbClr val="FFFFFF"/>
                </a:solidFill>
                <a:latin typeface="+mn-lt"/>
                <a:ea typeface="+mn-ea"/>
                <a:cs typeface="+mn-cs"/>
              </a:rPr>
              <a:t>Subtitle</a:t>
            </a:r>
          </a:p>
        </p:txBody>
      </p:sp>
      <p:cxnSp>
        <p:nvCxnSpPr>
          <p:cNvPr id="6" name="Straight Connector 5">
            <a:extLst>
              <a:ext uri="{FF2B5EF4-FFF2-40B4-BE49-F238E27FC236}">
                <a16:creationId xmlns:a16="http://schemas.microsoft.com/office/drawing/2014/main" id="{03C6873F-B921-4626-97A7-FD8E9398E4E7}"/>
              </a:ext>
            </a:extLst>
          </p:cNvPr>
          <p:cNvCxnSpPr>
            <a:cxnSpLocks/>
          </p:cNvCxnSpPr>
          <p:nvPr userDrawn="1"/>
        </p:nvCxnSpPr>
        <p:spPr>
          <a:xfrm flipH="1">
            <a:off x="-10886" y="821523"/>
            <a:ext cx="84732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raphic 13">
            <a:extLst>
              <a:ext uri="{FF2B5EF4-FFF2-40B4-BE49-F238E27FC236}">
                <a16:creationId xmlns:a16="http://schemas.microsoft.com/office/drawing/2014/main" id="{275D0799-1240-4A8C-98BF-96679D262568}"/>
              </a:ext>
            </a:extLst>
          </p:cNvPr>
          <p:cNvSpPr/>
          <p:nvPr userDrawn="1"/>
        </p:nvSpPr>
        <p:spPr>
          <a:xfrm>
            <a:off x="544954" y="2865643"/>
            <a:ext cx="146329" cy="157937"/>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9" name="Graphic 12">
            <a:extLst>
              <a:ext uri="{FF2B5EF4-FFF2-40B4-BE49-F238E27FC236}">
                <a16:creationId xmlns:a16="http://schemas.microsoft.com/office/drawing/2014/main" id="{3F7A1898-37E9-4DF7-9E1E-A5D41681C6D9}"/>
              </a:ext>
            </a:extLst>
          </p:cNvPr>
          <p:cNvSpPr/>
          <p:nvPr userDrawn="1"/>
        </p:nvSpPr>
        <p:spPr>
          <a:xfrm>
            <a:off x="903734" y="3094942"/>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9" name="Graphic 15">
            <a:extLst>
              <a:ext uri="{FF2B5EF4-FFF2-40B4-BE49-F238E27FC236}">
                <a16:creationId xmlns:a16="http://schemas.microsoft.com/office/drawing/2014/main" id="{DA49FC99-340D-4901-98CD-6C4D1941C969}"/>
              </a:ext>
            </a:extLst>
          </p:cNvPr>
          <p:cNvSpPr/>
          <p:nvPr userDrawn="1"/>
        </p:nvSpPr>
        <p:spPr>
          <a:xfrm>
            <a:off x="532920" y="3619230"/>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36867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normAutofit/>
          </a:bodyPr>
          <a:lstStyle>
            <a:lvl1pPr>
              <a:defRPr sz="5400"/>
            </a:lvl1pPr>
          </a:lstStyle>
          <a:p>
            <a:r>
              <a:rPr lang="en-US" dirty="0"/>
              <a:t>Click to edit Master title style</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674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1284395" y="1825625"/>
            <a:ext cx="1006940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5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7D4E1F-D8DD-4ED2-8901-A47E930891B9}"/>
              </a:ext>
              <a:ext uri="{C183D7F6-B498-43B3-948B-1728B52AA6E4}">
                <adec:decorative xmlns="" xmlns:adec="http://schemas.microsoft.com/office/drawing/2017/decorative" val="1"/>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4820000"/>
          </a:xfrm>
        </p:spPr>
        <p:txBody>
          <a:bodyPr anchor="b">
            <a:normAutofit/>
          </a:bodyPr>
          <a:lstStyle>
            <a:lvl1pPr>
              <a:defRPr lang="en-US" sz="5400" kern="1200" dirty="0">
                <a:solidFill>
                  <a:schemeClr val="tx1"/>
                </a:solidFill>
                <a:latin typeface="+mj-lt"/>
                <a:ea typeface="+mj-ea"/>
                <a:cs typeface="+mj-cs"/>
              </a:defRPr>
            </a:lvl1pPr>
          </a:lstStyle>
          <a:p>
            <a:r>
              <a:rPr lang="en-US" dirty="0"/>
              <a:t>Click to edit</a:t>
            </a:r>
          </a:p>
        </p:txBody>
      </p:sp>
      <p:sp>
        <p:nvSpPr>
          <p:cNvPr id="21" name="Picture Placeholder 20">
            <a:extLst>
              <a:ext uri="{FF2B5EF4-FFF2-40B4-BE49-F238E27FC236}">
                <a16:creationId xmlns:a16="http://schemas.microsoft.com/office/drawing/2014/main" id="{6A9682C5-2804-43F9-B365-D5F853CEB37A}"/>
              </a:ext>
            </a:extLst>
          </p:cNvPr>
          <p:cNvSpPr>
            <a:spLocks noGrp="1"/>
          </p:cNvSpPr>
          <p:nvPr>
            <p:ph type="pic" sz="quarter" idx="10"/>
          </p:nvPr>
        </p:nvSpPr>
        <p:spPr>
          <a:xfrm>
            <a:off x="273301" y="299507"/>
            <a:ext cx="5221620" cy="6258985"/>
          </a:xfrm>
        </p:spPr>
        <p:txBody>
          <a:bodyPr/>
          <a:lstStyle/>
          <a:p>
            <a:endParaRPr lang="en-US" dirty="0"/>
          </a:p>
        </p:txBody>
      </p:sp>
      <p:sp>
        <p:nvSpPr>
          <p:cNvPr id="20" name="Date Placeholder 3">
            <a:extLst>
              <a:ext uri="{FF2B5EF4-FFF2-40B4-BE49-F238E27FC236}">
                <a16:creationId xmlns:a16="http://schemas.microsoft.com/office/drawing/2014/main" id="{E19B6EE4-4480-4732-A518-32AAC2EC081A}"/>
              </a:ext>
            </a:extLst>
          </p:cNvPr>
          <p:cNvSpPr>
            <a:spLocks noGrp="1"/>
          </p:cNvSpPr>
          <p:nvPr>
            <p:ph type="dt" sz="half" idx="11"/>
          </p:nvPr>
        </p:nvSpPr>
        <p:spPr>
          <a:xfrm>
            <a:off x="838200" y="6356350"/>
            <a:ext cx="2743200" cy="365125"/>
          </a:xfrm>
        </p:spPr>
        <p:txBody>
          <a:bodyPr/>
          <a:lstStyle>
            <a:lvl1pPr>
              <a:defRPr/>
            </a:lvl1pPr>
          </a:lstStyle>
          <a:p>
            <a:r>
              <a:rPr lang="en-US">
                <a:solidFill>
                  <a:schemeClr val="bg1"/>
                </a:solidFill>
                <a:effectLst>
                  <a:outerShdw blurRad="38100" dist="38100" dir="2700000" algn="tl">
                    <a:srgbClr val="000000">
                      <a:alpha val="43137"/>
                    </a:srgbClr>
                  </a:outerShdw>
                </a:effectLst>
              </a:rPr>
              <a:t>20xx</a:t>
            </a:r>
            <a:endParaRPr lang="en-US" dirty="0">
              <a:solidFill>
                <a:schemeClr val="bg1"/>
              </a:solidFill>
              <a:effectLst>
                <a:outerShdw blurRad="38100" dist="38100" dir="2700000" algn="tl">
                  <a:srgbClr val="000000">
                    <a:alpha val="43137"/>
                  </a:srgbClr>
                </a:outerShdw>
              </a:effectLst>
            </a:endParaRPr>
          </a:p>
        </p:txBody>
      </p:sp>
      <p:sp>
        <p:nvSpPr>
          <p:cNvPr id="14" name="Content Placeholder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77543"/>
            <a:ext cx="4434721" cy="978806"/>
          </a:xfrm>
        </p:spPr>
        <p:txBody>
          <a:bodyPr anchor="t">
            <a:normAutofit/>
          </a:bodyPr>
          <a:lstStyle>
            <a:lvl1pPr marL="0" indent="0">
              <a:buNone/>
              <a:defRPr sz="1800"/>
            </a:lvl1pPr>
          </a:lstStyle>
          <a:p>
            <a:r>
              <a:rPr lang="en-US" sz="1800" dirty="0">
                <a:cs typeface="Calibri"/>
              </a:rPr>
              <a:t>Click to edit master text style</a:t>
            </a:r>
          </a:p>
        </p:txBody>
      </p:sp>
      <p:cxnSp>
        <p:nvCxnSpPr>
          <p:cNvPr id="18" name="Straight Connector 17">
            <a:extLst>
              <a:ext uri="{FF2B5EF4-FFF2-40B4-BE49-F238E27FC236}">
                <a16:creationId xmlns:a16="http://schemas.microsoft.com/office/drawing/2014/main" id="{AB8238B2-89F4-4CBF-8949-A4979F889CE8}"/>
              </a:ext>
              <a:ext uri="{C183D7F6-B498-43B3-948B-1728B52AA6E4}">
                <adec:decorative xmlns="" xmlns:adec="http://schemas.microsoft.com/office/drawing/2017/decorative" val="1"/>
              </a:ext>
            </a:extLst>
          </p:cNvPr>
          <p:cNvCxnSpPr>
            <a:cxnSpLocks/>
          </p:cNvCxnSpPr>
          <p:nvPr userDrawn="1"/>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2877BB9-EBFF-47D8-BB86-67C309ACB107}"/>
              </a:ext>
            </a:extLst>
          </p:cNvPr>
          <p:cNvSpPr>
            <a:spLocks noGrp="1"/>
          </p:cNvSpPr>
          <p:nvPr>
            <p:ph type="ftr" sz="quarter" idx="12"/>
          </p:nvPr>
        </p:nvSpPr>
        <p:spPr>
          <a:xfrm rot="16200000">
            <a:off x="9812116" y="1591485"/>
            <a:ext cx="3548094" cy="365125"/>
          </a:xfrm>
        </p:spPr>
        <p:txBody>
          <a:bodyPr/>
          <a:lstStyle>
            <a:lvl1pPr>
              <a:defRPr>
                <a:solidFill>
                  <a:schemeClr val="accent2"/>
                </a:solidFill>
              </a:defRPr>
            </a:lvl1pPr>
          </a:lstStyle>
          <a:p>
            <a:r>
              <a:rPr lang="en-US"/>
              <a:t>Sample Footer Text</a:t>
            </a:r>
            <a:endParaRPr lang="en-US" dirty="0"/>
          </a:p>
        </p:txBody>
      </p:sp>
      <p:sp>
        <p:nvSpPr>
          <p:cNvPr id="4" name="Slide Number Placeholder 3">
            <a:extLst>
              <a:ext uri="{FF2B5EF4-FFF2-40B4-BE49-F238E27FC236}">
                <a16:creationId xmlns:a16="http://schemas.microsoft.com/office/drawing/2014/main" id="{4F6CC749-7E8D-4AF0-B13E-80DDB47E2531}"/>
              </a:ext>
            </a:extLst>
          </p:cNvPr>
          <p:cNvSpPr>
            <a:spLocks noGrp="1"/>
          </p:cNvSpPr>
          <p:nvPr>
            <p:ph type="sldNum" sz="quarter" idx="13"/>
          </p:nvPr>
        </p:nvSpPr>
        <p:spPr/>
        <p:txBody>
          <a:bodyPr/>
          <a:lstStyle>
            <a:lvl1pPr>
              <a:defRPr>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661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B15A-5639-4D83-9CDE-B6FC231C544D}"/>
              </a:ext>
            </a:extLst>
          </p:cNvPr>
          <p:cNvSpPr>
            <a:spLocks noGrp="1"/>
          </p:cNvSpPr>
          <p:nvPr>
            <p:ph type="title"/>
          </p:nvPr>
        </p:nvSpPr>
        <p:spPr>
          <a:xfrm>
            <a:off x="578724" y="346498"/>
            <a:ext cx="8117654" cy="1325563"/>
          </a:xfrm>
        </p:spPr>
        <p:txBody>
          <a:bodyPr>
            <a:normAutofit/>
          </a:bodyPr>
          <a:lstStyle>
            <a:lvl1pPr>
              <a:defRPr sz="5400" b="1" cap="none" baseline="0">
                <a:solidFill>
                  <a:schemeClr val="bg1"/>
                </a:solidFill>
              </a:defRPr>
            </a:lvl1pPr>
          </a:lstStyle>
          <a:p>
            <a:r>
              <a:rPr lang="en-US" dirty="0"/>
              <a:t>Click to edit</a:t>
            </a:r>
          </a:p>
        </p:txBody>
      </p:sp>
      <p:sp>
        <p:nvSpPr>
          <p:cNvPr id="17" name="Picture Placeholder 16">
            <a:extLst>
              <a:ext uri="{FF2B5EF4-FFF2-40B4-BE49-F238E27FC236}">
                <a16:creationId xmlns:a16="http://schemas.microsoft.com/office/drawing/2014/main" id="{AAB6B174-300F-4F50-A575-00A13C163585}"/>
              </a:ext>
            </a:extLst>
          </p:cNvPr>
          <p:cNvSpPr>
            <a:spLocks noGrp="1"/>
          </p:cNvSpPr>
          <p:nvPr>
            <p:ph type="pic" sz="quarter" idx="10"/>
          </p:nvPr>
        </p:nvSpPr>
        <p:spPr>
          <a:xfrm>
            <a:off x="579438" y="2006600"/>
            <a:ext cx="2286000" cy="2608263"/>
          </a:xfrm>
        </p:spPr>
        <p:txBody>
          <a:bodyPr/>
          <a:lstStyle/>
          <a:p>
            <a:endParaRPr lang="en-US" dirty="0"/>
          </a:p>
        </p:txBody>
      </p:sp>
      <p:sp>
        <p:nvSpPr>
          <p:cNvPr id="18" name="Picture Placeholder 16">
            <a:extLst>
              <a:ext uri="{FF2B5EF4-FFF2-40B4-BE49-F238E27FC236}">
                <a16:creationId xmlns:a16="http://schemas.microsoft.com/office/drawing/2014/main" id="{74E96A81-148E-486F-BEFA-3D3FDB0B412F}"/>
              </a:ext>
            </a:extLst>
          </p:cNvPr>
          <p:cNvSpPr>
            <a:spLocks noGrp="1"/>
          </p:cNvSpPr>
          <p:nvPr>
            <p:ph type="pic" sz="quarter" idx="11"/>
          </p:nvPr>
        </p:nvSpPr>
        <p:spPr>
          <a:xfrm>
            <a:off x="3494908" y="2006380"/>
            <a:ext cx="2286000" cy="2608263"/>
          </a:xfrm>
        </p:spPr>
        <p:txBody>
          <a:bodyPr/>
          <a:lstStyle/>
          <a:p>
            <a:endParaRPr lang="en-US" dirty="0"/>
          </a:p>
        </p:txBody>
      </p:sp>
      <p:sp>
        <p:nvSpPr>
          <p:cNvPr id="19" name="Picture Placeholder 16">
            <a:extLst>
              <a:ext uri="{FF2B5EF4-FFF2-40B4-BE49-F238E27FC236}">
                <a16:creationId xmlns:a16="http://schemas.microsoft.com/office/drawing/2014/main" id="{17F02522-1BD4-4AC9-BBCB-05010ECC0A8B}"/>
              </a:ext>
            </a:extLst>
          </p:cNvPr>
          <p:cNvSpPr>
            <a:spLocks noGrp="1"/>
          </p:cNvSpPr>
          <p:nvPr>
            <p:ph type="pic" sz="quarter" idx="12"/>
          </p:nvPr>
        </p:nvSpPr>
        <p:spPr>
          <a:xfrm>
            <a:off x="6410378" y="2015722"/>
            <a:ext cx="2286000" cy="2608263"/>
          </a:xfrm>
        </p:spPr>
        <p:txBody>
          <a:bodyPr/>
          <a:lstStyle/>
          <a:p>
            <a:endParaRPr lang="en-US" dirty="0"/>
          </a:p>
        </p:txBody>
      </p:sp>
      <p:sp>
        <p:nvSpPr>
          <p:cNvPr id="20" name="Picture Placeholder 16">
            <a:extLst>
              <a:ext uri="{FF2B5EF4-FFF2-40B4-BE49-F238E27FC236}">
                <a16:creationId xmlns:a16="http://schemas.microsoft.com/office/drawing/2014/main" id="{E961DC1B-263A-48A8-89E6-541AC356E525}"/>
              </a:ext>
            </a:extLst>
          </p:cNvPr>
          <p:cNvSpPr>
            <a:spLocks noGrp="1"/>
          </p:cNvSpPr>
          <p:nvPr>
            <p:ph type="pic" sz="quarter" idx="13"/>
          </p:nvPr>
        </p:nvSpPr>
        <p:spPr>
          <a:xfrm>
            <a:off x="9327276" y="2006379"/>
            <a:ext cx="2286000" cy="2608263"/>
          </a:xfrm>
        </p:spPr>
        <p:txBody>
          <a:bodyPr/>
          <a:lstStyle/>
          <a:p>
            <a:endParaRPr lang="en-US" dirty="0"/>
          </a:p>
        </p:txBody>
      </p:sp>
      <p:sp>
        <p:nvSpPr>
          <p:cNvPr id="21" name="Text Placeholder 27">
            <a:extLst>
              <a:ext uri="{FF2B5EF4-FFF2-40B4-BE49-F238E27FC236}">
                <a16:creationId xmlns:a16="http://schemas.microsoft.com/office/drawing/2014/main" id="{2C4443B1-A455-4AF9-BE87-A07EA91F850A}"/>
              </a:ext>
            </a:extLst>
          </p:cNvPr>
          <p:cNvSpPr>
            <a:spLocks noGrp="1"/>
          </p:cNvSpPr>
          <p:nvPr>
            <p:ph type="body" sz="quarter" idx="17" hasCustomPrompt="1"/>
          </p:nvPr>
        </p:nvSpPr>
        <p:spPr>
          <a:xfrm>
            <a:off x="578724"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lvl="0"/>
            <a:r>
              <a:rPr lang="en-US" dirty="0"/>
              <a:t>CLICK TO EDIT</a:t>
            </a:r>
          </a:p>
        </p:txBody>
      </p:sp>
      <p:sp>
        <p:nvSpPr>
          <p:cNvPr id="22" name="Text Placeholder 27">
            <a:extLst>
              <a:ext uri="{FF2B5EF4-FFF2-40B4-BE49-F238E27FC236}">
                <a16:creationId xmlns:a16="http://schemas.microsoft.com/office/drawing/2014/main" id="{EEC7D0BC-E2A5-4FBE-A334-D9FF80B0DD3E}"/>
              </a:ext>
            </a:extLst>
          </p:cNvPr>
          <p:cNvSpPr>
            <a:spLocks noGrp="1"/>
          </p:cNvSpPr>
          <p:nvPr>
            <p:ph type="body" sz="quarter" idx="18"/>
          </p:nvPr>
        </p:nvSpPr>
        <p:spPr>
          <a:xfrm>
            <a:off x="578724"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3" name="Text Placeholder 27">
            <a:extLst>
              <a:ext uri="{FF2B5EF4-FFF2-40B4-BE49-F238E27FC236}">
                <a16:creationId xmlns:a16="http://schemas.microsoft.com/office/drawing/2014/main" id="{0CC80C9C-897F-4C36-8150-427548D8FFCA}"/>
              </a:ext>
            </a:extLst>
          </p:cNvPr>
          <p:cNvSpPr>
            <a:spLocks noGrp="1"/>
          </p:cNvSpPr>
          <p:nvPr>
            <p:ph type="body" sz="quarter" idx="19" hasCustomPrompt="1"/>
          </p:nvPr>
        </p:nvSpPr>
        <p:spPr>
          <a:xfrm>
            <a:off x="3494908"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4" name="Text Placeholder 27">
            <a:extLst>
              <a:ext uri="{FF2B5EF4-FFF2-40B4-BE49-F238E27FC236}">
                <a16:creationId xmlns:a16="http://schemas.microsoft.com/office/drawing/2014/main" id="{A621D1DC-4C76-4E2F-A56F-7D7C193776A5}"/>
              </a:ext>
            </a:extLst>
          </p:cNvPr>
          <p:cNvSpPr>
            <a:spLocks noGrp="1"/>
          </p:cNvSpPr>
          <p:nvPr>
            <p:ph type="body" sz="quarter" idx="20"/>
          </p:nvPr>
        </p:nvSpPr>
        <p:spPr>
          <a:xfrm>
            <a:off x="3494908"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5" name="Text Placeholder 27">
            <a:extLst>
              <a:ext uri="{FF2B5EF4-FFF2-40B4-BE49-F238E27FC236}">
                <a16:creationId xmlns:a16="http://schemas.microsoft.com/office/drawing/2014/main" id="{2DF3BDDA-6F5B-42F5-B623-12E87B19908B}"/>
              </a:ext>
            </a:extLst>
          </p:cNvPr>
          <p:cNvSpPr>
            <a:spLocks noGrp="1"/>
          </p:cNvSpPr>
          <p:nvPr>
            <p:ph type="body" sz="quarter" idx="21" hasCustomPrompt="1"/>
          </p:nvPr>
        </p:nvSpPr>
        <p:spPr>
          <a:xfrm>
            <a:off x="6410378" y="5017734"/>
            <a:ext cx="2286000"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6" name="Text Placeholder 27">
            <a:extLst>
              <a:ext uri="{FF2B5EF4-FFF2-40B4-BE49-F238E27FC236}">
                <a16:creationId xmlns:a16="http://schemas.microsoft.com/office/drawing/2014/main" id="{332AD10F-DEDB-4199-BAF1-536999434B01}"/>
              </a:ext>
            </a:extLst>
          </p:cNvPr>
          <p:cNvSpPr>
            <a:spLocks noGrp="1"/>
          </p:cNvSpPr>
          <p:nvPr>
            <p:ph type="body" sz="quarter" idx="22"/>
          </p:nvPr>
        </p:nvSpPr>
        <p:spPr>
          <a:xfrm>
            <a:off x="6410378" y="5352052"/>
            <a:ext cx="2286000"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27" name="Text Placeholder 27">
            <a:extLst>
              <a:ext uri="{FF2B5EF4-FFF2-40B4-BE49-F238E27FC236}">
                <a16:creationId xmlns:a16="http://schemas.microsoft.com/office/drawing/2014/main" id="{28F12227-FF8F-4C6B-910E-91A315DC2206}"/>
              </a:ext>
            </a:extLst>
          </p:cNvPr>
          <p:cNvSpPr>
            <a:spLocks noGrp="1"/>
          </p:cNvSpPr>
          <p:nvPr>
            <p:ph type="body" sz="quarter" idx="23" hasCustomPrompt="1"/>
          </p:nvPr>
        </p:nvSpPr>
        <p:spPr>
          <a:xfrm>
            <a:off x="9325847" y="5017734"/>
            <a:ext cx="2285999" cy="350292"/>
          </a:xfrm>
        </p:spPr>
        <p:txBody>
          <a:bodyPr>
            <a:noAutofit/>
          </a:bodyPr>
          <a:lstStyle>
            <a:lvl1pPr marL="36900" indent="0" algn="ctr">
              <a:buNone/>
              <a:defRPr lang="en-US" sz="1600" b="1" i="0" kern="1200" cap="all" spc="400" baseline="0" dirty="0" smtClean="0">
                <a:solidFill>
                  <a:schemeClr val="bg1"/>
                </a:solidFill>
                <a:latin typeface="+mn-lt"/>
                <a:ea typeface="+mj-ea"/>
                <a:cs typeface="+mj-cs"/>
              </a:defRPr>
            </a:lvl1pPr>
            <a:lvl2pPr marL="0" indent="0">
              <a:buNone/>
              <a:defRPr/>
            </a:lvl2pPr>
          </a:lstStyle>
          <a:p>
            <a:pPr marL="36900" lvl="0" indent="0" algn="ctr"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28" name="Text Placeholder 27">
            <a:extLst>
              <a:ext uri="{FF2B5EF4-FFF2-40B4-BE49-F238E27FC236}">
                <a16:creationId xmlns:a16="http://schemas.microsoft.com/office/drawing/2014/main" id="{D8C71F03-1105-4059-948E-EE58B5878A75}"/>
              </a:ext>
            </a:extLst>
          </p:cNvPr>
          <p:cNvSpPr>
            <a:spLocks noGrp="1"/>
          </p:cNvSpPr>
          <p:nvPr>
            <p:ph type="body" sz="quarter" idx="24"/>
          </p:nvPr>
        </p:nvSpPr>
        <p:spPr>
          <a:xfrm>
            <a:off x="9325847" y="5352052"/>
            <a:ext cx="2285999" cy="350292"/>
          </a:xfrm>
        </p:spPr>
        <p:txBody>
          <a:bodyPr>
            <a:noAutofit/>
          </a:bodyPr>
          <a:lstStyle>
            <a:lvl1pPr marL="36900" indent="0" algn="ctr">
              <a:buNone/>
              <a:defRPr lang="en-US" sz="1400" kern="1200" dirty="0" smtClean="0">
                <a:solidFill>
                  <a:schemeClr val="bg1"/>
                </a:solidFill>
                <a:latin typeface="+mn-lt"/>
                <a:ea typeface="+mn-ea"/>
                <a:cs typeface="+mn-cs"/>
              </a:defRPr>
            </a:lvl1pPr>
            <a:lvl2pPr marL="0" indent="0">
              <a:buNone/>
              <a:defRPr/>
            </a:lvl2pPr>
          </a:lstStyle>
          <a:p>
            <a:pPr lvl="0"/>
            <a:r>
              <a:rPr lang="en-US" dirty="0"/>
              <a:t>Click to edit</a:t>
            </a:r>
          </a:p>
        </p:txBody>
      </p:sp>
      <p:sp>
        <p:nvSpPr>
          <p:cNvPr id="3" name="Date Placeholder 2">
            <a:extLst>
              <a:ext uri="{FF2B5EF4-FFF2-40B4-BE49-F238E27FC236}">
                <a16:creationId xmlns:a16="http://schemas.microsoft.com/office/drawing/2014/main" id="{E1F25ADF-BF1A-41A4-8F03-96470F6D079B}"/>
              </a:ext>
            </a:extLst>
          </p:cNvPr>
          <p:cNvSpPr>
            <a:spLocks noGrp="1"/>
          </p:cNvSpPr>
          <p:nvPr>
            <p:ph type="dt" sz="half" idx="25"/>
          </p:nvPr>
        </p:nvSpPr>
        <p:spPr>
          <a:xfrm>
            <a:off x="661988" y="6133917"/>
            <a:ext cx="2743200" cy="365125"/>
          </a:xfrm>
        </p:spPr>
        <p:txBody>
          <a:bodyPr/>
          <a:lstStyle>
            <a:lvl1pPr>
              <a:defRPr>
                <a:solidFill>
                  <a:schemeClr val="bg1"/>
                </a:solidFill>
              </a:defRPr>
            </a:lvl1pPr>
          </a:lstStyle>
          <a:p>
            <a:r>
              <a:rPr lang="en-US"/>
              <a:t>20xx</a:t>
            </a:r>
            <a:endParaRPr lang="en-US" dirty="0"/>
          </a:p>
        </p:txBody>
      </p:sp>
      <p:sp>
        <p:nvSpPr>
          <p:cNvPr id="4" name="Footer Placeholder 3">
            <a:extLst>
              <a:ext uri="{FF2B5EF4-FFF2-40B4-BE49-F238E27FC236}">
                <a16:creationId xmlns:a16="http://schemas.microsoft.com/office/drawing/2014/main" id="{08C25E53-C87A-4194-B265-1AC2B8E754D8}"/>
              </a:ext>
            </a:extLst>
          </p:cNvPr>
          <p:cNvSpPr>
            <a:spLocks noGrp="1"/>
          </p:cNvSpPr>
          <p:nvPr>
            <p:ph type="ftr" sz="quarter" idx="26"/>
          </p:nvPr>
        </p:nvSpPr>
        <p:spPr>
          <a:xfrm>
            <a:off x="8505756" y="845343"/>
            <a:ext cx="3633923" cy="365125"/>
          </a:xfrm>
        </p:spPr>
        <p:txBody>
          <a:bodyPr/>
          <a:lstStyle>
            <a:lvl1pPr>
              <a:defRPr>
                <a:solidFill>
                  <a:schemeClr val="bg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999E8DA8-8512-47B3-8251-03433D6EA255}"/>
              </a:ext>
            </a:extLst>
          </p:cNvPr>
          <p:cNvSpPr>
            <a:spLocks noGrp="1"/>
          </p:cNvSpPr>
          <p:nvPr>
            <p:ph type="sldNum" sz="quarter" idx="27"/>
          </p:nvPr>
        </p:nvSpPr>
        <p:spPr>
          <a:xfrm>
            <a:off x="8610600" y="6160417"/>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1770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2 column (comparison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normAutofit/>
          </a:bodyPr>
          <a:lstStyle>
            <a:lvl1pPr>
              <a:lnSpc>
                <a:spcPts val="2500"/>
              </a:lnSpc>
              <a:defRPr sz="2000"/>
            </a:lvl1pPr>
            <a:lvl2pPr>
              <a:lnSpc>
                <a:spcPts val="2500"/>
              </a:lnSpc>
              <a:defRPr sz="2000"/>
            </a:lvl2pPr>
            <a:lvl3pPr>
              <a:lnSpc>
                <a:spcPts val="2500"/>
              </a:lnSpc>
              <a:defRPr sz="2000"/>
            </a:lvl3pPr>
            <a:lvl4pPr>
              <a:lnSpc>
                <a:spcPts val="2500"/>
              </a:lnSpc>
              <a:defRPr sz="2000"/>
            </a:lvl4pPr>
            <a:lvl5pPr>
              <a:lnSpc>
                <a:spcPts val="25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Graphic 15">
            <a:extLst>
              <a:ext uri="{FF2B5EF4-FFF2-40B4-BE49-F238E27FC236}">
                <a16:creationId xmlns:a16="http://schemas.microsoft.com/office/drawing/2014/main" id="{AF89E921-750A-4005-BEC2-04B9514B2D76}"/>
              </a:ext>
              <a:ext uri="{C183D7F6-B498-43B3-948B-1728B52AA6E4}">
                <adec:decorative xmlns=""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3B378915-E570-47AE-8F85-FB8ED4A6CC72}"/>
              </a:ext>
              <a:ext uri="{C183D7F6-B498-43B3-948B-1728B52AA6E4}">
                <adec:decorative xmlns=""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3" name="Graphic 14">
            <a:extLst>
              <a:ext uri="{FF2B5EF4-FFF2-40B4-BE49-F238E27FC236}">
                <a16:creationId xmlns:a16="http://schemas.microsoft.com/office/drawing/2014/main" id="{3AF1E926-D68F-4DC8-9F6D-C2C1576F92E5}"/>
              </a:ext>
              <a:ext uri="{C183D7F6-B498-43B3-948B-1728B52AA6E4}">
                <adec:decorative xmlns=""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30166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accent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accent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accent2"/>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63539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60" r:id="rId5"/>
    <p:sldLayoutId id="2147483680" r:id="rId6"/>
    <p:sldLayoutId id="2147483677" r:id="rId7"/>
    <p:sldLayoutId id="2147483665" r:id="rId8"/>
    <p:sldLayoutId id="2147483663" r:id="rId9"/>
    <p:sldLayoutId id="2147483679" r:id="rId10"/>
    <p:sldLayoutId id="2147483681" r:id="rId11"/>
    <p:sldLayoutId id="2147483671" r:id="rId12"/>
  </p:sldLayoutIdLst>
  <p:hf hd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4F1D-F101-4E88-9698-51D314EF2EB5}"/>
              </a:ext>
            </a:extLst>
          </p:cNvPr>
          <p:cNvSpPr>
            <a:spLocks noGrp="1"/>
          </p:cNvSpPr>
          <p:nvPr>
            <p:ph type="title"/>
          </p:nvPr>
        </p:nvSpPr>
        <p:spPr>
          <a:xfrm>
            <a:off x="907459" y="266700"/>
            <a:ext cx="4076458" cy="1584727"/>
          </a:xfrm>
          <a:ln/>
        </p:spPr>
        <p:style>
          <a:lnRef idx="1">
            <a:schemeClr val="accent1"/>
          </a:lnRef>
          <a:fillRef idx="2">
            <a:schemeClr val="accent1"/>
          </a:fillRef>
          <a:effectRef idx="1">
            <a:schemeClr val="accent1"/>
          </a:effectRef>
          <a:fontRef idx="minor">
            <a:schemeClr val="dk1"/>
          </a:fontRef>
        </p:style>
        <p:txBody>
          <a:bodyPr>
            <a:noAutofit/>
          </a:bodyPr>
          <a:lstStyle/>
          <a:p>
            <a:r>
              <a:rPr lang="ar-DZ" dirty="0" smtClean="0">
                <a:solidFill>
                  <a:srgbClr val="FF0000"/>
                </a:solidFill>
              </a:rPr>
              <a:t>التخطيط اللغوي و أسباب ظهور السياسة اللغوية</a:t>
            </a:r>
            <a:endParaRPr lang="en-US" dirty="0">
              <a:solidFill>
                <a:srgbClr val="FF0000"/>
              </a:solidFill>
            </a:endParaRPr>
          </a:p>
        </p:txBody>
      </p:sp>
      <p:sp>
        <p:nvSpPr>
          <p:cNvPr id="3" name="Subtitle 2">
            <a:extLst>
              <a:ext uri="{FF2B5EF4-FFF2-40B4-BE49-F238E27FC236}">
                <a16:creationId xmlns:a16="http://schemas.microsoft.com/office/drawing/2014/main" id="{92726762-2B23-4F53-9DBB-96441A2A51BB}"/>
              </a:ext>
            </a:extLst>
          </p:cNvPr>
          <p:cNvSpPr>
            <a:spLocks noGrp="1"/>
          </p:cNvSpPr>
          <p:nvPr>
            <p:ph type="subTitle" idx="1"/>
          </p:nvPr>
        </p:nvSpPr>
        <p:spPr>
          <a:xfrm>
            <a:off x="3420220" y="5550506"/>
            <a:ext cx="2036805" cy="990197"/>
          </a:xfrm>
        </p:spPr>
        <p:txBody>
          <a:bodyPr>
            <a:normAutofit fontScale="77500" lnSpcReduction="20000"/>
          </a:bodyPr>
          <a:lstStyle/>
          <a:p>
            <a:r>
              <a:rPr lang="ar-DZ" b="1" dirty="0" smtClean="0">
                <a:solidFill>
                  <a:schemeClr val="tx1"/>
                </a:solidFill>
              </a:rPr>
              <a:t>من اعدادالطالبتين:</a:t>
            </a:r>
          </a:p>
          <a:p>
            <a:pPr marL="342900" indent="-342900" algn="l" rtl="1">
              <a:buFont typeface="Wingdings" panose="05000000000000000000" pitchFamily="2" charset="2"/>
              <a:buChar char="ü"/>
            </a:pPr>
            <a:r>
              <a:rPr lang="ar-DZ" b="1" dirty="0" smtClean="0">
                <a:solidFill>
                  <a:schemeClr val="tx1"/>
                </a:solidFill>
              </a:rPr>
              <a:t>عطية أشواق زينب</a:t>
            </a:r>
          </a:p>
          <a:p>
            <a:pPr marL="342900" indent="-342900" algn="l" rtl="1">
              <a:buFont typeface="Wingdings" panose="05000000000000000000" pitchFamily="2" charset="2"/>
              <a:buChar char="ü"/>
            </a:pPr>
            <a:r>
              <a:rPr lang="ar-DZ" b="1" dirty="0" smtClean="0">
                <a:solidFill>
                  <a:schemeClr val="tx1"/>
                </a:solidFill>
              </a:rPr>
              <a:t>عوفي آسيا</a:t>
            </a:r>
            <a:endParaRPr lang="en-US" b="1" dirty="0">
              <a:solidFill>
                <a:schemeClr val="tx1"/>
              </a:solidFill>
            </a:endParaRPr>
          </a:p>
        </p:txBody>
      </p:sp>
      <p:pic>
        <p:nvPicPr>
          <p:cNvPr id="5" name="Picture Placeholder 5" descr="Man in a safety vest looking up at a wall of stacked shipping containers. ">
            <a:extLst>
              <a:ext uri="{FF2B5EF4-FFF2-40B4-BE49-F238E27FC236}">
                <a16:creationId xmlns:a16="http://schemas.microsoft.com/office/drawing/2014/main" id="{B5F22C11-4FE3-4065-96C3-C3A1E470B97A}"/>
              </a:ext>
            </a:extLst>
          </p:cNvPr>
          <p:cNvPicPr>
            <a:picLocks noGrp="1" noChangeAspect="1"/>
          </p:cNvPicPr>
          <p:nvPr>
            <p:ph type="pic" sz="quarter" idx="13"/>
          </p:nvPr>
        </p:nvPicPr>
        <p:blipFill rotWithShape="1">
          <a:blip r:embed="rId2" cstate="screen">
            <a:duotone>
              <a:schemeClr val="accent2">
                <a:shade val="45000"/>
                <a:satMod val="135000"/>
              </a:schemeClr>
              <a:prstClr val="white"/>
            </a:duotone>
            <a:alphaModFix amt="51000"/>
            <a:extLst>
              <a:ext uri="{28A0092B-C50C-407E-A947-70E740481C1C}">
                <a14:useLocalDpi xmlns:a14="http://schemas.microsoft.com/office/drawing/2010/main" val="0"/>
              </a:ext>
            </a:extLst>
          </a:blip>
          <a:srcRect/>
          <a:stretch/>
        </p:blipFill>
        <p:spPr>
          <a:xfrm>
            <a:off x="5457025" y="0"/>
            <a:ext cx="6734974" cy="685800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59" y="1882064"/>
            <a:ext cx="4076458" cy="375285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025" y="0"/>
            <a:ext cx="6734974" cy="6502400"/>
          </a:xfrm>
          <a:prstGeom prst="rect">
            <a:avLst/>
          </a:prstGeom>
        </p:spPr>
      </p:pic>
      <p:sp>
        <p:nvSpPr>
          <p:cNvPr id="7" name="TextBox 6"/>
          <p:cNvSpPr txBox="1"/>
          <p:nvPr/>
        </p:nvSpPr>
        <p:spPr>
          <a:xfrm>
            <a:off x="254000" y="5816600"/>
            <a:ext cx="1841500" cy="646331"/>
          </a:xfrm>
          <a:prstGeom prst="rect">
            <a:avLst/>
          </a:prstGeom>
          <a:noFill/>
        </p:spPr>
        <p:txBody>
          <a:bodyPr wrap="square" rtlCol="0">
            <a:spAutoFit/>
          </a:bodyPr>
          <a:lstStyle/>
          <a:p>
            <a:r>
              <a:rPr lang="ar-DZ" b="1" i="1" dirty="0" smtClean="0"/>
              <a:t>تحت اشراف الأستاذة:</a:t>
            </a:r>
          </a:p>
          <a:p>
            <a:pPr marL="285750" indent="-285750" algn="r" rtl="1">
              <a:buFont typeface="Wingdings" panose="05000000000000000000" pitchFamily="2" charset="2"/>
              <a:buChar char="ü"/>
            </a:pPr>
            <a:r>
              <a:rPr lang="ar-DZ" b="1" dirty="0" smtClean="0"/>
              <a:t>مصباح حنان</a:t>
            </a:r>
            <a:endParaRPr lang="en-US" b="1" dirty="0"/>
          </a:p>
        </p:txBody>
      </p:sp>
    </p:spTree>
    <p:extLst>
      <p:ext uri="{BB962C8B-B14F-4D97-AF65-F5344CB8AC3E}">
        <p14:creationId xmlns:p14="http://schemas.microsoft.com/office/powerpoint/2010/main" val="1917632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inVertical)">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9EB9B-E7ED-4478-BA61-1F0CDFECB619}"/>
              </a:ext>
            </a:extLst>
          </p:cNvPr>
          <p:cNvSpPr>
            <a:spLocks noGrp="1"/>
          </p:cNvSpPr>
          <p:nvPr>
            <p:ph type="sldNum" sz="quarter" idx="14"/>
          </p:nvPr>
        </p:nvSpPr>
        <p:spPr/>
        <p:txBody>
          <a:bodyPr/>
          <a:lstStyle/>
          <a:p>
            <a:fld id="{294A09A9-5501-47C1-A89A-A340965A2BE2}" type="slidenum">
              <a:rPr lang="en-US" smtClean="0"/>
              <a:pPr/>
              <a:t>2</a:t>
            </a:fld>
            <a:endParaRPr lang="en-US" dirty="0"/>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65" b="9565"/>
          <a:stretch>
            <a:fillRect/>
          </a:stretch>
        </p:blipFill>
        <p:spPr>
          <a:xfrm>
            <a:off x="1128713" y="252743"/>
            <a:ext cx="4872528" cy="3090532"/>
          </a:xfrm>
        </p:spPr>
      </p:pic>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0112" b="20112"/>
          <a:stretch>
            <a:fillRect/>
          </a:stretch>
        </p:blipFill>
        <p:spPr>
          <a:xfrm>
            <a:off x="428625" y="3548095"/>
            <a:ext cx="4743450" cy="3067017"/>
          </a:xfrm>
        </p:spPr>
      </p:pic>
      <p:sp>
        <p:nvSpPr>
          <p:cNvPr id="13" name="Cloud Callout 12"/>
          <p:cNvSpPr/>
          <p:nvPr/>
        </p:nvSpPr>
        <p:spPr>
          <a:xfrm>
            <a:off x="6460130" y="252743"/>
            <a:ext cx="4299626" cy="1965163"/>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p:cNvSpPr/>
          <p:nvPr/>
        </p:nvSpPr>
        <p:spPr>
          <a:xfrm>
            <a:off x="7333239" y="632696"/>
            <a:ext cx="2701381" cy="923330"/>
          </a:xfrm>
          <a:prstGeom prst="rect">
            <a:avLst/>
          </a:prstGeom>
          <a:noFill/>
        </p:spPr>
        <p:txBody>
          <a:bodyPr wrap="none" lIns="91440" tIns="45720" rIns="91440" bIns="45720">
            <a:spAutoFit/>
          </a:bodyPr>
          <a:lstStyle/>
          <a:p>
            <a:pPr algn="ctr"/>
            <a:r>
              <a:rPr lang="ar-DZ" sz="5400" b="1" dirty="0" smtClean="0">
                <a:ln w="12700">
                  <a:solidFill>
                    <a:schemeClr val="tx1"/>
                  </a:solidFill>
                  <a:prstDash val="solid"/>
                </a:ln>
                <a:effectLst>
                  <a:outerShdw dist="38100" dir="2640000" algn="bl" rotWithShape="0">
                    <a:schemeClr val="accent1"/>
                  </a:outerShdw>
                  <a:reflection blurRad="6350" stA="60000" endA="900" endPos="58000" dir="5400000" sy="-100000" algn="bl" rotWithShape="0"/>
                </a:effectLst>
              </a:rPr>
              <a:t>خطة البحث</a:t>
            </a:r>
            <a:endParaRPr lang="en-US" sz="5400" b="1" cap="none" spc="0" dirty="0">
              <a:ln w="12700">
                <a:solidFill>
                  <a:schemeClr val="tx1"/>
                </a:solidFill>
                <a:prstDash val="solid"/>
              </a:ln>
              <a:effectLst>
                <a:outerShdw dist="38100" dir="2640000" algn="bl" rotWithShape="0">
                  <a:schemeClr val="accent1"/>
                </a:outerShdw>
                <a:reflection blurRad="6350" stA="60000" endA="900" endPos="58000" dir="5400000" sy="-100000" algn="bl" rotWithShape="0"/>
              </a:effectLst>
            </a:endParaRPr>
          </a:p>
        </p:txBody>
      </p:sp>
      <p:sp>
        <p:nvSpPr>
          <p:cNvPr id="17" name="TextBox 16"/>
          <p:cNvSpPr txBox="1"/>
          <p:nvPr/>
        </p:nvSpPr>
        <p:spPr>
          <a:xfrm>
            <a:off x="6372779" y="2258042"/>
            <a:ext cx="5030821" cy="4154984"/>
          </a:xfrm>
          <a:prstGeom prst="rect">
            <a:avLst/>
          </a:prstGeom>
          <a:noFill/>
        </p:spPr>
        <p:txBody>
          <a:bodyPr wrap="square" rtlCol="0">
            <a:spAutoFit/>
          </a:bodyPr>
          <a:lstStyle/>
          <a:p>
            <a:pPr marL="342900" indent="-342900" algn="r" rtl="1">
              <a:buFont typeface="Wingdings" panose="05000000000000000000" pitchFamily="2" charset="2"/>
              <a:buChar char="q"/>
            </a:pPr>
            <a:r>
              <a:rPr lang="ar-DZ" sz="2400" b="1" dirty="0" smtClean="0"/>
              <a:t>المقدمة</a:t>
            </a:r>
            <a:r>
              <a:rPr lang="ar-DZ" sz="2400" dirty="0" smtClean="0"/>
              <a:t> </a:t>
            </a:r>
          </a:p>
          <a:p>
            <a:pPr marL="342900" indent="-342900" algn="r" rtl="1">
              <a:buFont typeface="Wingdings" panose="05000000000000000000" pitchFamily="2" charset="2"/>
              <a:buChar char="q"/>
            </a:pPr>
            <a:r>
              <a:rPr lang="ar-DZ" sz="2400" b="1" dirty="0" smtClean="0"/>
              <a:t>الفصل الأول :التخطيط اللغوي</a:t>
            </a:r>
          </a:p>
          <a:p>
            <a:pPr marL="342900" indent="-342900" algn="r" rtl="1">
              <a:buFont typeface="Wingdings" panose="05000000000000000000" pitchFamily="2" charset="2"/>
              <a:buChar char="q"/>
            </a:pPr>
            <a:r>
              <a:rPr lang="ar-DZ" sz="2400" b="1" dirty="0" smtClean="0"/>
              <a:t>1-التخطيط اللغوي (مفهومه/خصائصه).</a:t>
            </a:r>
          </a:p>
          <a:p>
            <a:pPr marL="342900" indent="-342900" algn="r" rtl="1">
              <a:buFont typeface="Wingdings" panose="05000000000000000000" pitchFamily="2" charset="2"/>
              <a:buChar char="q"/>
            </a:pPr>
            <a:r>
              <a:rPr lang="ar-DZ" sz="2400" b="1" dirty="0" smtClean="0"/>
              <a:t>2-أهمية التخطيط اللغوي.</a:t>
            </a:r>
          </a:p>
          <a:p>
            <a:pPr marL="342900" indent="-342900" algn="r" rtl="1">
              <a:buFont typeface="Wingdings" panose="05000000000000000000" pitchFamily="2" charset="2"/>
              <a:buChar char="q"/>
            </a:pPr>
            <a:r>
              <a:rPr lang="ar-DZ" sz="2400" b="1" dirty="0" smtClean="0"/>
              <a:t>3-قضايا التخطيط اللغوي.</a:t>
            </a:r>
          </a:p>
          <a:p>
            <a:pPr marL="342900" indent="-342900" algn="r" rtl="1">
              <a:buFont typeface="Wingdings" panose="05000000000000000000" pitchFamily="2" charset="2"/>
              <a:buChar char="q"/>
            </a:pPr>
            <a:r>
              <a:rPr lang="ar-DZ" sz="2400" b="1" dirty="0" smtClean="0"/>
              <a:t>الفصل الثاني:السياسة اللغوية</a:t>
            </a:r>
          </a:p>
          <a:p>
            <a:pPr marL="342900" indent="-342900" algn="r" rtl="1">
              <a:buFont typeface="Wingdings" panose="05000000000000000000" pitchFamily="2" charset="2"/>
              <a:buChar char="q"/>
            </a:pPr>
            <a:r>
              <a:rPr lang="ar-DZ" sz="2400" b="1" dirty="0" smtClean="0"/>
              <a:t>1-السياسة اللغوية (مفهومها/أسباب ظهورها)</a:t>
            </a:r>
          </a:p>
          <a:p>
            <a:pPr marL="342900" indent="-342900" algn="r" rtl="1">
              <a:buFont typeface="Wingdings" panose="05000000000000000000" pitchFamily="2" charset="2"/>
              <a:buChar char="q"/>
            </a:pPr>
            <a:r>
              <a:rPr lang="ar-DZ" sz="2400" b="1" dirty="0" smtClean="0"/>
              <a:t>مجالات تخطيط السياسة اللغوية .</a:t>
            </a:r>
          </a:p>
          <a:p>
            <a:pPr marL="342900" indent="-342900" algn="r" rtl="1">
              <a:buFont typeface="Wingdings" panose="05000000000000000000" pitchFamily="2" charset="2"/>
              <a:buChar char="q"/>
            </a:pPr>
            <a:r>
              <a:rPr lang="ar-DZ" sz="2400" b="1" dirty="0" smtClean="0"/>
              <a:t>3-العلاقة بين السياسة اللغوية والتخطيط اللغوي.</a:t>
            </a:r>
          </a:p>
          <a:p>
            <a:pPr marL="342900" indent="-342900" algn="r" rtl="1">
              <a:buFont typeface="Wingdings" panose="05000000000000000000" pitchFamily="2" charset="2"/>
              <a:buChar char="q"/>
            </a:pPr>
            <a:r>
              <a:rPr lang="ar-DZ" sz="2400" b="1" dirty="0" smtClean="0"/>
              <a:t>خاتمة.</a:t>
            </a:r>
            <a:endParaRPr lang="ar-DZ" sz="2400" dirty="0" smtClean="0"/>
          </a:p>
        </p:txBody>
      </p:sp>
    </p:spTree>
    <p:extLst>
      <p:ext uri="{BB962C8B-B14F-4D97-AF65-F5344CB8AC3E}">
        <p14:creationId xmlns:p14="http://schemas.microsoft.com/office/powerpoint/2010/main" val="1709886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B871D8-7F53-435E-8E05-EEF9FB71147C}"/>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
        <p:nvSpPr>
          <p:cNvPr id="4" name="Rectangle 3"/>
          <p:cNvSpPr/>
          <p:nvPr/>
        </p:nvSpPr>
        <p:spPr>
          <a:xfrm>
            <a:off x="771779" y="2352738"/>
            <a:ext cx="4557659" cy="1569660"/>
          </a:xfrm>
          <a:prstGeom prst="rect">
            <a:avLst/>
          </a:prstGeom>
          <a:noFill/>
        </p:spPr>
        <p:txBody>
          <a:bodyPr wrap="none" lIns="91440" tIns="45720" rIns="91440" bIns="45720">
            <a:spAutoFit/>
          </a:bodyPr>
          <a:lstStyle/>
          <a:p>
            <a:pPr algn="ctr"/>
            <a:r>
              <a:rPr lang="ar-DZ" sz="9600" b="1" cap="none" spc="0" dirty="0" smtClean="0">
                <a:ln w="0"/>
                <a:effectLst>
                  <a:reflection blurRad="6350" stA="53000" endA="300" endPos="35500" dir="5400000" sy="-90000" algn="bl" rotWithShape="0"/>
                </a:effectLst>
              </a:rPr>
              <a:t>الــمقدمــــة</a:t>
            </a:r>
            <a:endParaRPr lang="en-US" sz="9600" b="1" cap="none" spc="0" dirty="0">
              <a:ln w="0"/>
              <a:effectLst>
                <a:reflection blurRad="6350" stA="53000" endA="300" endPos="35500" dir="5400000" sy="-90000" algn="bl" rotWithShape="0"/>
              </a:effectLst>
            </a:endParaRPr>
          </a:p>
        </p:txBody>
      </p:sp>
      <p:sp>
        <p:nvSpPr>
          <p:cNvPr id="9" name="Content Placeholder 8"/>
          <p:cNvSpPr>
            <a:spLocks noGrp="1"/>
          </p:cNvSpPr>
          <p:nvPr>
            <p:ph idx="1"/>
          </p:nvPr>
        </p:nvSpPr>
        <p:spPr>
          <a:xfrm>
            <a:off x="6392582" y="536567"/>
            <a:ext cx="5134853" cy="5784867"/>
          </a:xfrm>
        </p:spPr>
        <p:txBody>
          <a:bodyPr>
            <a:normAutofit fontScale="92500" lnSpcReduction="10000"/>
          </a:bodyPr>
          <a:lstStyle/>
          <a:p>
            <a:pPr algn="r" rtl="1">
              <a:lnSpc>
                <a:spcPct val="150000"/>
              </a:lnSpc>
            </a:pPr>
            <a:r>
              <a:rPr lang="ar-DZ" sz="2400" b="1" dirty="0" smtClean="0"/>
              <a:t>تعتبر السياسة اللغوية بأنها مجمل الخيارات الواعية المتخذة في مجال العلاقات بين اللغة والحياة الاجتماعية ،و التخطيط اللغوي هو البحث عن الوسائل الضرورية لتطبيق السياسة اللغوية وعن وضع هذه الوسائل موضع التنفيذ.فلا يمكن الحديث عن التخطيط اللغوي الا بوجود السياسة اللغوية . ومن  هنا نطرح الأسئلة التالية:</a:t>
            </a:r>
          </a:p>
          <a:p>
            <a:pPr marL="342900" indent="-342900" algn="ctr" rtl="1">
              <a:lnSpc>
                <a:spcPct val="150000"/>
              </a:lnSpc>
              <a:buFont typeface="Wingdings" panose="05000000000000000000" pitchFamily="2" charset="2"/>
              <a:buChar char="ü"/>
            </a:pPr>
            <a:r>
              <a:rPr lang="ar-DZ" sz="2200" b="1" dirty="0" smtClean="0"/>
              <a:t> ماهو التخطيط اللغوي؟</a:t>
            </a:r>
          </a:p>
          <a:p>
            <a:pPr marL="342900" indent="-342900" algn="ctr" rtl="1">
              <a:lnSpc>
                <a:spcPct val="150000"/>
              </a:lnSpc>
              <a:buFont typeface="Wingdings" panose="05000000000000000000" pitchFamily="2" charset="2"/>
              <a:buChar char="ü"/>
            </a:pPr>
            <a:r>
              <a:rPr lang="ar-DZ" sz="2200" b="1" dirty="0" smtClean="0"/>
              <a:t>ماهي السياسة اللغوية؟ الى أي مدى يمكن تجسيد التخطيط  اللغوي على أرض الواقع وماهي المعايير المعتمدة في ذلك؟</a:t>
            </a:r>
          </a:p>
          <a:p>
            <a:pPr marL="342900" indent="-342900" algn="ctr" rtl="1">
              <a:buFont typeface="Wingdings" panose="05000000000000000000" pitchFamily="2" charset="2"/>
              <a:buChar char="ü"/>
            </a:pPr>
            <a:r>
              <a:rPr lang="ar-DZ" sz="2200" b="1" dirty="0" smtClean="0"/>
              <a:t>هل يمكن تصور سياسة دون تخطيط؟</a:t>
            </a:r>
            <a:endParaRPr lang="en-US" sz="2200" b="1" dirty="0"/>
          </a:p>
        </p:txBody>
      </p:sp>
    </p:spTree>
    <p:extLst>
      <p:ext uri="{BB962C8B-B14F-4D97-AF65-F5344CB8AC3E}">
        <p14:creationId xmlns:p14="http://schemas.microsoft.com/office/powerpoint/2010/main" val="108760511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pic>
        <p:nvPicPr>
          <p:cNvPr id="40" name="Picture Placeholder 39" descr="A picture containing shipyard containers">
            <a:extLst>
              <a:ext uri="{FF2B5EF4-FFF2-40B4-BE49-F238E27FC236}">
                <a16:creationId xmlns:a16="http://schemas.microsoft.com/office/drawing/2014/main" id="{349B49B8-DB39-4E92-A441-F8078B215C32}"/>
              </a:ext>
            </a:extLst>
          </p:cNvPr>
          <p:cNvPicPr>
            <a:picLocks noGrp="1" noChangeAspect="1"/>
          </p:cNvPicPr>
          <p:nvPr>
            <p:ph type="pic" sz="quarter" idx="13"/>
          </p:nvPr>
        </p:nvPicPr>
        <p:blipFill rotWithShape="1">
          <a:blip r:embed="rId2" cstate="screen">
            <a:duotone>
              <a:schemeClr val="accent1">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0" y="0"/>
            <a:ext cx="12188370" cy="6858000"/>
          </a:xfrm>
        </p:spPr>
      </p:pic>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0" y="1"/>
            <a:ext cx="5936105" cy="68580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algn="justLow" rtl="1"/>
            <a:r>
              <a:rPr lang="ar-DZ" i="1" dirty="0" smtClean="0">
                <a:solidFill>
                  <a:schemeClr val="tx1"/>
                </a:solidFill>
              </a:rPr>
              <a:t>تناولنا في الفصل الأول مفهوم التخطيط اللغوي وخصائصه ،وأهمية التخطيط اللغوي وقضاياه.</a:t>
            </a:r>
            <a:endParaRPr lang="en-US" i="1" dirty="0">
              <a:solidFill>
                <a:schemeClr val="tx1"/>
              </a:solidFill>
            </a:endParaRPr>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105" y="0"/>
            <a:ext cx="6252265" cy="6858000"/>
          </a:xfrm>
          <a:prstGeom prst="rect">
            <a:avLst/>
          </a:prstGeom>
        </p:spPr>
      </p:pic>
    </p:spTree>
    <p:extLst>
      <p:ext uri="{BB962C8B-B14F-4D97-AF65-F5344CB8AC3E}">
        <p14:creationId xmlns:p14="http://schemas.microsoft.com/office/powerpoint/2010/main" val="2005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AC5BA90-3BE1-4D71-A618-45B4BD8ADA53}"/>
              </a:ext>
            </a:extLst>
          </p:cNvPr>
          <p:cNvSpPr>
            <a:spLocks noGrp="1"/>
          </p:cNvSpPr>
          <p:nvPr>
            <p:ph type="sldNum" sz="quarter" idx="13"/>
          </p:nvPr>
        </p:nvSpPr>
        <p:spPr/>
        <p:txBody>
          <a:bodyPr/>
          <a:lstStyle/>
          <a:p>
            <a:fld id="{294A09A9-5501-47C1-A89A-A340965A2BE2}" type="slidenum">
              <a:rPr lang="en-US" smtClean="0"/>
              <a:pPr/>
              <a:t>5</a:t>
            </a:fld>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869" b="8869"/>
          <a:stretch>
            <a:fillRect/>
          </a:stretch>
        </p:blipFill>
        <p:spPr>
          <a:xfrm>
            <a:off x="0" y="0"/>
            <a:ext cx="5816287" cy="6857999"/>
          </a:xfrm>
          <a:solidFill>
            <a:schemeClr val="bg1"/>
          </a:solidFill>
        </p:spPr>
      </p:pic>
      <p:sp>
        <p:nvSpPr>
          <p:cNvPr id="11" name="Rectangle 10"/>
          <p:cNvSpPr/>
          <p:nvPr/>
        </p:nvSpPr>
        <p:spPr>
          <a:xfrm>
            <a:off x="5816286" y="271636"/>
            <a:ext cx="6375714" cy="5078313"/>
          </a:xfrm>
          <a:prstGeom prst="rect">
            <a:avLst/>
          </a:prstGeom>
          <a:noFill/>
        </p:spPr>
        <p:txBody>
          <a:bodyPr wrap="square" lIns="91440" tIns="45720" rIns="91440" bIns="45720">
            <a:spAutoFit/>
          </a:bodyPr>
          <a:lstStyle/>
          <a:p>
            <a:pPr algn="just" rtl="1"/>
            <a:r>
              <a:rPr lang="ar-DZ" sz="5400" b="1" cap="none" spc="0" dirty="0" smtClean="0">
                <a:ln w="0"/>
                <a:solidFill>
                  <a:schemeClr val="tx1"/>
                </a:solidFill>
                <a:effectLst>
                  <a:outerShdw blurRad="38100" dist="19050" dir="2700000" algn="tl" rotWithShape="0">
                    <a:schemeClr val="dk1">
                      <a:alpha val="40000"/>
                    </a:schemeClr>
                  </a:outerShdw>
                </a:effectLst>
              </a:rPr>
              <a:t>تناولنا في الفصل الثاني مفهوم السياسة اللغوية وأسباب ظهورها ومجالات تخطيط السياسة اللغوية والعلاقة بين السياسة اللغوية والتخطيط اللغوي.</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88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35713D5D-A498-460B-B8EE-257835F3C183}"/>
              </a:ext>
            </a:extLst>
          </p:cNvPr>
          <p:cNvSpPr>
            <a:spLocks noGrp="1"/>
          </p:cNvSpPr>
          <p:nvPr>
            <p:ph type="title"/>
          </p:nvPr>
        </p:nvSpPr>
        <p:spPr>
          <a:xfrm>
            <a:off x="578724" y="346498"/>
            <a:ext cx="8117654" cy="1325563"/>
          </a:xfrm>
        </p:spPr>
        <p:txBody>
          <a:bodyPr/>
          <a:lstStyle/>
          <a:p>
            <a:pPr algn="r" rtl="1"/>
            <a:r>
              <a:rPr lang="ar-DZ" dirty="0" smtClean="0">
                <a:solidFill>
                  <a:schemeClr val="tx1"/>
                </a:solidFill>
              </a:rPr>
              <a:t>بعض المصادر والمراجع</a:t>
            </a:r>
            <a:endParaRPr lang="en-US" dirty="0">
              <a:solidFill>
                <a:schemeClr val="tx1"/>
              </a:solidFill>
            </a:endParaRPr>
          </a:p>
        </p:txBody>
      </p:sp>
      <p:sp>
        <p:nvSpPr>
          <p:cNvPr id="7" name="Text Placeholder 6">
            <a:extLst>
              <a:ext uri="{FF2B5EF4-FFF2-40B4-BE49-F238E27FC236}">
                <a16:creationId xmlns:a16="http://schemas.microsoft.com/office/drawing/2014/main" id="{160FF040-6FF9-44D2-BCEB-768202E2168E}"/>
              </a:ext>
            </a:extLst>
          </p:cNvPr>
          <p:cNvSpPr>
            <a:spLocks noGrp="1"/>
          </p:cNvSpPr>
          <p:nvPr>
            <p:ph type="body" sz="quarter" idx="18"/>
          </p:nvPr>
        </p:nvSpPr>
        <p:spPr>
          <a:xfrm>
            <a:off x="578724" y="5352052"/>
            <a:ext cx="2286000" cy="350292"/>
          </a:xfrm>
        </p:spPr>
        <p:txBody>
          <a:bodyPr/>
          <a:lstStyle/>
          <a:p>
            <a:r>
              <a:rPr lang="en-US" dirty="0"/>
              <a:t>Title</a:t>
            </a:r>
          </a:p>
        </p:txBody>
      </p:sp>
      <p:sp>
        <p:nvSpPr>
          <p:cNvPr id="11" name="Text Placeholder 10">
            <a:extLst>
              <a:ext uri="{FF2B5EF4-FFF2-40B4-BE49-F238E27FC236}">
                <a16:creationId xmlns:a16="http://schemas.microsoft.com/office/drawing/2014/main" id="{54D03934-C21F-40C4-BD8E-FC33F373FBE6}"/>
              </a:ext>
            </a:extLst>
          </p:cNvPr>
          <p:cNvSpPr>
            <a:spLocks noGrp="1"/>
          </p:cNvSpPr>
          <p:nvPr>
            <p:ph type="body" sz="quarter" idx="22"/>
          </p:nvPr>
        </p:nvSpPr>
        <p:spPr>
          <a:xfrm>
            <a:off x="6589218" y="5056975"/>
            <a:ext cx="2286000" cy="808365"/>
          </a:xfrm>
        </p:spPr>
        <p:txBody>
          <a:bodyPr/>
          <a:lstStyle/>
          <a:p>
            <a:r>
              <a:rPr lang="ar-DZ" sz="2400" b="1" dirty="0" smtClean="0">
                <a:solidFill>
                  <a:schemeClr val="tx1"/>
                </a:solidFill>
              </a:rPr>
              <a:t>أكاديمية بيت اللسانيات</a:t>
            </a:r>
          </a:p>
          <a:p>
            <a:endParaRPr lang="en-US" dirty="0"/>
          </a:p>
        </p:txBody>
      </p:sp>
      <p:sp>
        <p:nvSpPr>
          <p:cNvPr id="13" name="Text Placeholder 12">
            <a:extLst>
              <a:ext uri="{FF2B5EF4-FFF2-40B4-BE49-F238E27FC236}">
                <a16:creationId xmlns:a16="http://schemas.microsoft.com/office/drawing/2014/main" id="{99D312F3-974F-4443-8D8B-BD6982A2803B}"/>
              </a:ext>
            </a:extLst>
          </p:cNvPr>
          <p:cNvSpPr>
            <a:spLocks noGrp="1"/>
          </p:cNvSpPr>
          <p:nvPr>
            <p:ph type="body" sz="quarter" idx="24"/>
          </p:nvPr>
        </p:nvSpPr>
        <p:spPr>
          <a:xfrm>
            <a:off x="9325847" y="5352052"/>
            <a:ext cx="2285999" cy="350292"/>
          </a:xfrm>
        </p:spPr>
        <p:txBody>
          <a:bodyPr/>
          <a:lstStyle/>
          <a:p>
            <a:r>
              <a:rPr lang="ar-DZ" sz="2400" b="1" dirty="0" smtClean="0">
                <a:solidFill>
                  <a:schemeClr val="tx1"/>
                </a:solidFill>
              </a:rPr>
              <a:t>السياسات اللغوية</a:t>
            </a:r>
            <a:endParaRPr lang="en-US" sz="2400" b="1" dirty="0">
              <a:solidFill>
                <a:schemeClr val="tx1"/>
              </a:solidFill>
            </a:endParaRPr>
          </a:p>
        </p:txBody>
      </p:sp>
      <p:sp>
        <p:nvSpPr>
          <p:cNvPr id="26" name="Slide Number Placeholder 25">
            <a:extLst>
              <a:ext uri="{FF2B5EF4-FFF2-40B4-BE49-F238E27FC236}">
                <a16:creationId xmlns:a16="http://schemas.microsoft.com/office/drawing/2014/main" id="{4A99E321-0192-4542-B8A1-8545CBBF3E44}"/>
              </a:ext>
            </a:extLst>
          </p:cNvPr>
          <p:cNvSpPr>
            <a:spLocks noGrp="1"/>
          </p:cNvSpPr>
          <p:nvPr>
            <p:ph type="sldNum" sz="quarter" idx="27"/>
          </p:nvPr>
        </p:nvSpPr>
        <p:spPr>
          <a:xfrm>
            <a:off x="8610600" y="6160417"/>
            <a:ext cx="2743200" cy="365125"/>
          </a:xfrm>
        </p:spPr>
        <p:txBody>
          <a:bodyPr/>
          <a:lstStyle/>
          <a:p>
            <a:fld id="{294A09A9-5501-47C1-A89A-A340965A2BE2}" type="slidenum">
              <a:rPr lang="en-US" smtClean="0"/>
              <a:pPr/>
              <a:t>6</a:t>
            </a:fld>
            <a:endParaRPr lang="en-US" dirty="0"/>
          </a:p>
        </p:txBody>
      </p:sp>
      <p:pic>
        <p:nvPicPr>
          <p:cNvPr id="17" name="Picture Placeholder 1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50" r="25350"/>
          <a:stretch>
            <a:fillRect/>
          </a:stretch>
        </p:blipFill>
        <p:spPr/>
      </p:pic>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214" b="7214"/>
          <a:stretch>
            <a:fillRect/>
          </a:stretch>
        </p:blipFill>
        <p:spPr/>
      </p:pic>
      <p:pic>
        <p:nvPicPr>
          <p:cNvPr id="15" name="Picture Placeholder 14"/>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4965" r="24965"/>
          <a:stretch>
            <a:fillRect/>
          </a:stretch>
        </p:blipFill>
        <p:spPr>
          <a:xfrm>
            <a:off x="6231537" y="1913704"/>
            <a:ext cx="2643681" cy="2608263"/>
          </a:xfrm>
        </p:spPr>
      </p:pic>
      <p:pic>
        <p:nvPicPr>
          <p:cNvPr id="14" name="Picture Placeholder 13"/>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7214" b="7214"/>
          <a:stretch>
            <a:fillRect/>
          </a:stretch>
        </p:blipFill>
        <p:spPr/>
      </p:pic>
      <p:sp>
        <p:nvSpPr>
          <p:cNvPr id="18" name="Text Placeholder 17"/>
          <p:cNvSpPr>
            <a:spLocks noGrp="1"/>
          </p:cNvSpPr>
          <p:nvPr>
            <p:ph type="body" sz="quarter" idx="20"/>
          </p:nvPr>
        </p:nvSpPr>
        <p:spPr>
          <a:xfrm>
            <a:off x="3494908" y="5111382"/>
            <a:ext cx="2286000" cy="513288"/>
          </a:xfrm>
        </p:spPr>
        <p:txBody>
          <a:bodyPr/>
          <a:lstStyle/>
          <a:p>
            <a:r>
              <a:rPr lang="ar-DZ" sz="2000" b="1" dirty="0" smtClean="0">
                <a:solidFill>
                  <a:schemeClr val="tx1"/>
                </a:solidFill>
              </a:rPr>
              <a:t>الدليل الى اللسانيات الاجتماعية</a:t>
            </a:r>
            <a:endParaRPr lang="en-US" sz="2000" b="1" dirty="0">
              <a:solidFill>
                <a:schemeClr val="tx1"/>
              </a:solidFill>
            </a:endParaRPr>
          </a:p>
        </p:txBody>
      </p:sp>
      <p:sp>
        <p:nvSpPr>
          <p:cNvPr id="20" name="Text Placeholder 19"/>
          <p:cNvSpPr>
            <a:spLocks noGrp="1"/>
          </p:cNvSpPr>
          <p:nvPr>
            <p:ph type="body" sz="quarter" idx="17"/>
          </p:nvPr>
        </p:nvSpPr>
        <p:spPr>
          <a:xfrm>
            <a:off x="578724" y="5017734"/>
            <a:ext cx="2286000" cy="606936"/>
          </a:xfrm>
        </p:spPr>
        <p:txBody>
          <a:bodyPr/>
          <a:lstStyle/>
          <a:p>
            <a:r>
              <a:rPr lang="ar-DZ" sz="2000" dirty="0" smtClean="0">
                <a:solidFill>
                  <a:schemeClr val="tx1"/>
                </a:solidFill>
              </a:rPr>
              <a:t>أكاديمية فريق البحث اللساني</a:t>
            </a:r>
            <a:endParaRPr lang="en-US" sz="2000" dirty="0">
              <a:solidFill>
                <a:schemeClr val="tx1"/>
              </a:solidFill>
            </a:endParaRPr>
          </a:p>
        </p:txBody>
      </p:sp>
    </p:spTree>
    <p:extLst>
      <p:ext uri="{BB962C8B-B14F-4D97-AF65-F5344CB8AC3E}">
        <p14:creationId xmlns:p14="http://schemas.microsoft.com/office/powerpoint/2010/main" val="25756229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 calcmode="lin" valueType="num">
                                      <p:cBhvr additive="base">
                                        <p:cTn id="6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 grpId="0" build="p"/>
      <p:bldP spid="13" grpId="0" build="p"/>
      <p:bldP spid="18" grpId="0" build="p"/>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05BD2482-8F66-489E-9BC0-570377B9FB24}"/>
              </a:ext>
            </a:extLst>
          </p:cNvPr>
          <p:cNvSpPr>
            <a:spLocks noGrp="1"/>
          </p:cNvSpPr>
          <p:nvPr>
            <p:ph type="ftr" sz="quarter" idx="11"/>
          </p:nvPr>
        </p:nvSpPr>
        <p:spPr>
          <a:xfrm>
            <a:off x="4038600" y="6356350"/>
            <a:ext cx="4114800" cy="365125"/>
          </a:xfrm>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F27A0308-5E9B-49B9-8172-A9FCE07E1EF8}"/>
              </a:ext>
            </a:extLst>
          </p:cNvPr>
          <p:cNvSpPr>
            <a:spLocks noGrp="1"/>
          </p:cNvSpPr>
          <p:nvPr>
            <p:ph type="sldNum" sz="quarter" idx="12"/>
          </p:nvPr>
        </p:nvSpPr>
        <p:spPr>
          <a:xfrm>
            <a:off x="8610600" y="6356350"/>
            <a:ext cx="2743200" cy="365125"/>
          </a:xfrm>
        </p:spPr>
        <p:txBody>
          <a:bodyPr/>
          <a:lstStyle/>
          <a:p>
            <a:fld id="{27CE633F-9882-4A5C-83A2-1109D0C73261}" type="slidenum">
              <a:rPr lang="en-US" smtClean="0"/>
              <a:pPr/>
              <a:t>7</a:t>
            </a:fld>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1612" y="221676"/>
            <a:ext cx="6684843" cy="4351338"/>
          </a:xfrm>
          <a:blipFill>
            <a:blip r:embed="rId2"/>
            <a:tile tx="0" ty="0" sx="100000" sy="100000" flip="none" algn="tl"/>
          </a:blipFill>
        </p:spPr>
      </p:pic>
      <p:sp>
        <p:nvSpPr>
          <p:cNvPr id="5" name="TextBox 4"/>
          <p:cNvSpPr txBox="1"/>
          <p:nvPr/>
        </p:nvSpPr>
        <p:spPr>
          <a:xfrm>
            <a:off x="1109272" y="4467069"/>
            <a:ext cx="10463135" cy="2239844"/>
          </a:xfrm>
          <a:prstGeom prst="rect">
            <a:avLst/>
          </a:prstGeom>
          <a:noFill/>
        </p:spPr>
        <p:txBody>
          <a:bodyPr wrap="square" rtlCol="0">
            <a:spAutoFit/>
          </a:bodyPr>
          <a:lstStyle/>
          <a:p>
            <a:pPr algn="r" rtl="1">
              <a:lnSpc>
                <a:spcPct val="150000"/>
              </a:lnSpc>
            </a:pPr>
            <a:r>
              <a:rPr lang="ar-DZ" sz="2400" b="1" dirty="0" smtClean="0"/>
              <a:t>هذا المخطط مأخوذ من كتاب "حرب اللغات والسياسات اللغوية" لجون لويس كالفي صفحة224،حيث تشير الأسهم في هذا الرسم الى الرابط المنطقي بين سياسة لغوية ذات وظيفة عملية والتخطيط اللغوي الذي يضعها موضع التنفيذ . أما الأسهم المتقطعة فتدل على امكان ترابط الحلول التي تتناوب ظاهريا في مابينها. </a:t>
            </a:r>
            <a:endParaRPr lang="en-US" sz="2400" b="1" dirty="0"/>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9193" y="974361"/>
            <a:ext cx="9803568" cy="5606321"/>
          </a:xfrm>
          <a:blipFill>
            <a:blip r:embed="rId3"/>
            <a:tile tx="0" ty="0" sx="100000" sy="100000" flip="none" algn="tl"/>
          </a:blipFill>
        </p:spPr>
      </p:pic>
      <p:sp>
        <p:nvSpPr>
          <p:cNvPr id="4" name="Footer Placeholder 3"/>
          <p:cNvSpPr>
            <a:spLocks noGrp="1"/>
          </p:cNvSpPr>
          <p:nvPr>
            <p:ph type="ftr" sz="quarter" idx="11"/>
          </p:nvPr>
        </p:nvSpPr>
        <p:spPr/>
        <p:txBody>
          <a:bodyPr/>
          <a:lstStyle/>
          <a:p>
            <a:r>
              <a:rPr lang="en-US" smtClean="0"/>
              <a:t>Sample Footer Text</a:t>
            </a:r>
            <a:endParaRPr lang="en-US" dirty="0"/>
          </a:p>
        </p:txBody>
      </p:sp>
      <p:sp>
        <p:nvSpPr>
          <p:cNvPr id="5" name="Slide Number Placeholder 4"/>
          <p:cNvSpPr>
            <a:spLocks noGrp="1"/>
          </p:cNvSpPr>
          <p:nvPr>
            <p:ph type="sldNum" sz="quarter" idx="12"/>
          </p:nvPr>
        </p:nvSpPr>
        <p:spPr/>
        <p:txBody>
          <a:bodyPr/>
          <a:lstStyle/>
          <a:p>
            <a:fld id="{27CE633F-9882-4A5C-83A2-1109D0C73261}" type="slidenum">
              <a:rPr lang="en-US" smtClean="0"/>
              <a:t>8</a:t>
            </a:fld>
            <a:endParaRPr lang="en-US" dirty="0"/>
          </a:p>
        </p:txBody>
      </p:sp>
    </p:spTree>
    <p:extLst>
      <p:ext uri="{BB962C8B-B14F-4D97-AF65-F5344CB8AC3E}">
        <p14:creationId xmlns:p14="http://schemas.microsoft.com/office/powerpoint/2010/main" val="4141212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4CDFAA45-882A-416F-A852-1A8343E4FECD}"/>
              </a:ext>
            </a:extLst>
          </p:cNvPr>
          <p:cNvSpPr>
            <a:spLocks noGrp="1"/>
          </p:cNvSpPr>
          <p:nvPr>
            <p:ph type="title"/>
          </p:nvPr>
        </p:nvSpPr>
        <p:spPr>
          <a:xfrm>
            <a:off x="1123949" y="-1114572"/>
            <a:ext cx="5181735" cy="2534890"/>
          </a:xfrm>
        </p:spPr>
        <p:txBody>
          <a:bodyPr/>
          <a:lstStyle/>
          <a:p>
            <a:pPr algn="ctr" rtl="1"/>
            <a:r>
              <a:rPr lang="ar-DZ" sz="6000" dirty="0" smtClean="0">
                <a:solidFill>
                  <a:schemeClr val="tx1"/>
                </a:solidFill>
              </a:rPr>
              <a:t>الخاتمة</a:t>
            </a:r>
            <a:endParaRPr lang="en-US" sz="6000" dirty="0">
              <a:solidFill>
                <a:schemeClr val="tx1"/>
              </a:solidFill>
            </a:endParaRPr>
          </a:p>
        </p:txBody>
      </p:sp>
      <p:pic>
        <p:nvPicPr>
          <p:cNvPr id="13" name="Picture Placeholder 12" descr="Aerial view of a container ship">
            <a:extLst>
              <a:ext uri="{FF2B5EF4-FFF2-40B4-BE49-F238E27FC236}">
                <a16:creationId xmlns:a16="http://schemas.microsoft.com/office/drawing/2014/main" id="{0E3104C5-82CF-4912-8A3A-ABB23851C6B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130003" y="1856226"/>
            <a:ext cx="2040674" cy="2040674"/>
          </a:xfrm>
        </p:spPr>
      </p:pic>
      <p:sp>
        <p:nvSpPr>
          <p:cNvPr id="9" name="Footer Placeholder 8">
            <a:extLst>
              <a:ext uri="{FF2B5EF4-FFF2-40B4-BE49-F238E27FC236}">
                <a16:creationId xmlns:a16="http://schemas.microsoft.com/office/drawing/2014/main" id="{472E6928-F6C2-432C-9FCD-7818280AE7FB}"/>
              </a:ext>
            </a:extLst>
          </p:cNvPr>
          <p:cNvSpPr>
            <a:spLocks noGrp="1"/>
          </p:cNvSpPr>
          <p:nvPr>
            <p:ph type="ftr" sz="quarter" idx="18"/>
          </p:nvPr>
        </p:nvSpPr>
        <p:spPr/>
        <p:txBody>
          <a:bodyPr/>
          <a:lstStyle/>
          <a:p>
            <a:r>
              <a:rPr lang="en-US"/>
              <a:t>Sample Footer Text</a:t>
            </a:r>
            <a:endParaRPr lang="en-US" dirty="0"/>
          </a:p>
        </p:txBody>
      </p:sp>
      <p:sp>
        <p:nvSpPr>
          <p:cNvPr id="34" name="Text Placeholder 33">
            <a:extLst>
              <a:ext uri="{FF2B5EF4-FFF2-40B4-BE49-F238E27FC236}">
                <a16:creationId xmlns:a16="http://schemas.microsoft.com/office/drawing/2014/main" id="{3E796413-D756-477E-9170-1EF1E340CB07}"/>
              </a:ext>
            </a:extLst>
          </p:cNvPr>
          <p:cNvSpPr>
            <a:spLocks noGrp="1"/>
          </p:cNvSpPr>
          <p:nvPr>
            <p:ph type="body" sz="quarter" idx="16"/>
          </p:nvPr>
        </p:nvSpPr>
        <p:spPr>
          <a:xfrm>
            <a:off x="636093" y="2000538"/>
            <a:ext cx="5181735" cy="2534890"/>
          </a:xfrm>
        </p:spPr>
        <p:txBody>
          <a:bodyPr>
            <a:normAutofit/>
          </a:bodyPr>
          <a:lstStyle/>
          <a:p>
            <a:r>
              <a:rPr lang="ar-DZ" sz="2400" b="1" dirty="0" smtClean="0">
                <a:solidFill>
                  <a:schemeClr val="tx1"/>
                </a:solidFill>
                <a:latin typeface="Andalus" panose="02020603050405020304" pitchFamily="18" charset="-78"/>
                <a:cs typeface="Andalus" panose="02020603050405020304" pitchFamily="18" charset="-78"/>
              </a:rPr>
              <a:t>شكرا على حسن الاستماع و الاصغاء.</a:t>
            </a:r>
            <a:endParaRPr lang="en-US" sz="2400" b="1" dirty="0">
              <a:solidFill>
                <a:schemeClr val="tx1"/>
              </a:solidFill>
              <a:latin typeface="Andalus" panose="02020603050405020304" pitchFamily="18" charset="-78"/>
              <a:cs typeface="Andalus" panose="02020603050405020304" pitchFamily="18" charset="-78"/>
            </a:endParaRPr>
          </a:p>
        </p:txBody>
      </p:sp>
      <p:pic>
        <p:nvPicPr>
          <p:cNvPr id="24" name="Picture Placeholder 23" descr="Aerial view of a container shipyard">
            <a:extLst>
              <a:ext uri="{FF2B5EF4-FFF2-40B4-BE49-F238E27FC236}">
                <a16:creationId xmlns:a16="http://schemas.microsoft.com/office/drawing/2014/main" id="{BD683070-0B23-4933-B600-3DFACAE5568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465227" y="3267983"/>
            <a:ext cx="3726773" cy="3590017"/>
          </a:xfrm>
        </p:spPr>
      </p:pic>
      <p:sp>
        <p:nvSpPr>
          <p:cNvPr id="21" name="Slide Number Placeholder 20">
            <a:extLst>
              <a:ext uri="{FF2B5EF4-FFF2-40B4-BE49-F238E27FC236}">
                <a16:creationId xmlns:a16="http://schemas.microsoft.com/office/drawing/2014/main" id="{A701E3E3-1EDC-4514-BE7A-4D0037F76908}"/>
              </a:ext>
            </a:extLst>
          </p:cNvPr>
          <p:cNvSpPr>
            <a:spLocks noGrp="1"/>
          </p:cNvSpPr>
          <p:nvPr>
            <p:ph type="sldNum" sz="quarter" idx="12"/>
          </p:nvPr>
        </p:nvSpPr>
        <p:spPr>
          <a:xfrm>
            <a:off x="8610600" y="6356350"/>
            <a:ext cx="2743200" cy="365125"/>
          </a:xfrm>
        </p:spPr>
        <p:txBody>
          <a:bodyPr/>
          <a:lstStyle/>
          <a:p>
            <a:fld id="{940FC791-DFC4-4331-9510-C1DC42A8D2F0}" type="slidenum">
              <a:rPr lang="en-US" smtClean="0"/>
              <a:pPr/>
              <a:t>9</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440" y="0"/>
            <a:ext cx="570655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28391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3B2D6-6B1C-4F64-807F-0FF223861F6A}">
  <ds:schemaRefs>
    <ds:schemaRef ds:uri="http://schemas.microsoft.com/sharepoint/v3/contenttype/forms"/>
  </ds:schemaRefs>
</ds:datastoreItem>
</file>

<file path=customXml/itemProps2.xml><?xml version="1.0" encoding="utf-8"?>
<ds:datastoreItem xmlns:ds="http://schemas.openxmlformats.org/officeDocument/2006/customXml" ds:itemID="{33A5D3A3-379F-4885-9B8F-586D59BB1A84}">
  <ds:schemaRefs>
    <ds:schemaRef ds:uri="http://schemas.microsoft.com/office/2006/metadata/properties"/>
    <ds:schemaRef ds:uri="http://schemas.openxmlformats.org/package/2006/metadata/core-properties"/>
    <ds:schemaRef ds:uri="http://schemas.microsoft.com/office/2006/documentManagement/types"/>
    <ds:schemaRef ds:uri="16c05727-aa75-4e4a-9b5f-8a80a1165891"/>
    <ds:schemaRef ds:uri="http://schemas.microsoft.com/office/infopath/2007/PartnerControls"/>
    <ds:schemaRef ds:uri="230e9df3-be65-4c73-a93b-d1236ebd677e"/>
    <ds:schemaRef ds:uri="http://purl.org/dc/dcmitype/"/>
    <ds:schemaRef ds:uri="http://purl.org/dc/elements/1.1/"/>
    <ds:schemaRef ds:uri="71af3243-3dd4-4a8d-8c0d-dd76da1f02a5"/>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A5580B19-6BDD-4CE4-B66E-A7A0D928F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_GradientVTI</Template>
  <TotalTime>0</TotalTime>
  <Words>273</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Andalus</vt:lpstr>
      <vt:lpstr>Arial</vt:lpstr>
      <vt:lpstr>Calibri</vt:lpstr>
      <vt:lpstr>Univers</vt:lpstr>
      <vt:lpstr>Wingdings</vt:lpstr>
      <vt:lpstr>GradientVTI</vt:lpstr>
      <vt:lpstr>التخطيط اللغوي و أسباب ظهور السياسة اللغوية</vt:lpstr>
      <vt:lpstr>PowerPoint Presentation</vt:lpstr>
      <vt:lpstr>PowerPoint Presentation</vt:lpstr>
      <vt:lpstr>تناولنا في الفصل الأول مفهوم التخطيط اللغوي وخصائصه ،وأهمية التخطيط اللغوي وقضاياه.</vt:lpstr>
      <vt:lpstr>PowerPoint Presentation</vt:lpstr>
      <vt:lpstr>بعض المصادر والمراجع</vt:lpstr>
      <vt:lpstr>PowerPoint Presentation</vt:lpstr>
      <vt:lpstr>PowerPoint Presentation</vt:lpstr>
      <vt:lpstr>الخاتمة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2021-04-27T15:34:38Z</dcterms:created>
  <dcterms:modified xsi:type="dcterms:W3CDTF">2024-02-19T16:43:33Z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