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73" r:id="rId3"/>
    <p:sldId id="274" r:id="rId4"/>
    <p:sldId id="275" r:id="rId5"/>
    <p:sldId id="276" r:id="rId6"/>
    <p:sldId id="277" r:id="rId7"/>
    <p:sldId id="287" r:id="rId8"/>
    <p:sldId id="286" r:id="rId9"/>
    <p:sldId id="285" r:id="rId10"/>
    <p:sldId id="284" r:id="rId11"/>
    <p:sldId id="27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FE9A3-3A71-4FAE-B8BA-2D8F639D173F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At™\Desktop\University\Cours d'anatomie\CV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iAt™\Desktop\University\Cours d'anatomie\CV\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iAt™\Desktop\INtroduction anatomie\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iAt™\Desktop\University\Cours d'anatomie\CV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iAt™\Desktop\University\Cours d'anatomie\CV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iAt™\Desktop\University\Cours d'anatomie\CV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iAt™\Desktop\University\Cours d'anatomie\CV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iAt™\Desktop\University\Cours d'anatomie\CV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iAt™\Desktop\University\Cours d'anatomie\CV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iAt™\Desktop\University\Cours d'anatomie\CV\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iAt™\Desktop\University\Cours d'anatomie\CV\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Affichage à l'écran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iAt™</dc:creator>
  <cp:lastModifiedBy>iAt™</cp:lastModifiedBy>
  <cp:revision>2</cp:revision>
  <dcterms:created xsi:type="dcterms:W3CDTF">2024-10-08T10:50:01Z</dcterms:created>
  <dcterms:modified xsi:type="dcterms:W3CDTF">2025-12-09T08:52:29Z</dcterms:modified>
</cp:coreProperties>
</file>