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4D8DAC-E313-4284-9498-7EE227BDBAC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FAEF879C-E8F5-4029-BA19-BBAAB7E05778}">
      <dgm:prSet phldrT="[Texte]"/>
      <dgm:spPr/>
      <dgm:t>
        <a:bodyPr/>
        <a:lstStyle/>
        <a:p>
          <a:r>
            <a:rPr lang="fr-FR" dirty="0" smtClean="0"/>
            <a:t>Charles Hadji</a:t>
          </a:r>
          <a:endParaRPr lang="fr-FR" dirty="0"/>
        </a:p>
      </dgm:t>
    </dgm:pt>
    <dgm:pt modelId="{A10E5BA6-BD5D-42BF-9E72-A2C8FB44C1A8}" type="parTrans" cxnId="{5FED57F9-8D43-4E32-BCF0-D365F6446BEA}">
      <dgm:prSet/>
      <dgm:spPr/>
      <dgm:t>
        <a:bodyPr/>
        <a:lstStyle/>
        <a:p>
          <a:endParaRPr lang="fr-FR"/>
        </a:p>
      </dgm:t>
    </dgm:pt>
    <dgm:pt modelId="{0EE1C262-7B1A-4C7A-AA1E-9EF57EFF802A}" type="sibTrans" cxnId="{5FED57F9-8D43-4E32-BCF0-D365F6446BEA}">
      <dgm:prSet/>
      <dgm:spPr/>
      <dgm:t>
        <a:bodyPr/>
        <a:lstStyle/>
        <a:p>
          <a:endParaRPr lang="fr-FR"/>
        </a:p>
      </dgm:t>
    </dgm:pt>
    <dgm:pt modelId="{87AC8D48-1994-47B8-839A-4FADC69686BE}">
      <dgm:prSet phldrT="[Texte]"/>
      <dgm:spPr/>
      <dgm:t>
        <a:bodyPr/>
        <a:lstStyle/>
        <a:p>
          <a:r>
            <a:rPr lang="ar-DZ" dirty="0" smtClean="0"/>
            <a:t>أي مواجهة حقل الواقع الملموس</a:t>
          </a:r>
          <a:endParaRPr lang="fr-FR" dirty="0"/>
        </a:p>
      </dgm:t>
    </dgm:pt>
    <dgm:pt modelId="{060327C1-5C1A-4812-B71D-03C920F74FC8}" type="parTrans" cxnId="{843929A8-D454-4E37-A1FD-44FF75A24668}">
      <dgm:prSet/>
      <dgm:spPr/>
      <dgm:t>
        <a:bodyPr/>
        <a:lstStyle/>
        <a:p>
          <a:endParaRPr lang="fr-FR"/>
        </a:p>
      </dgm:t>
    </dgm:pt>
    <dgm:pt modelId="{816D6A9D-69A3-4429-9B6C-76F5B1BAB7A9}" type="sibTrans" cxnId="{843929A8-D454-4E37-A1FD-44FF75A24668}">
      <dgm:prSet/>
      <dgm:spPr/>
      <dgm:t>
        <a:bodyPr/>
        <a:lstStyle/>
        <a:p>
          <a:endParaRPr lang="fr-FR"/>
        </a:p>
      </dgm:t>
    </dgm:pt>
    <dgm:pt modelId="{575D353B-5E98-4D7A-9B79-F295546E975B}">
      <dgm:prSet phldrT="[Texte]"/>
      <dgm:spPr/>
      <dgm:t>
        <a:bodyPr/>
        <a:lstStyle/>
        <a:p>
          <a:r>
            <a:rPr lang="ar-DZ" dirty="0" smtClean="0"/>
            <a:t>بالانتظارات أو التوقعات</a:t>
          </a:r>
          <a:endParaRPr lang="fr-FR" dirty="0"/>
        </a:p>
      </dgm:t>
    </dgm:pt>
    <dgm:pt modelId="{63AE4DD8-C2C3-4B1C-9D69-338298435432}" type="parTrans" cxnId="{D9FBAD2F-6FB2-4781-AF64-0C6185ED418B}">
      <dgm:prSet/>
      <dgm:spPr/>
      <dgm:t>
        <a:bodyPr/>
        <a:lstStyle/>
        <a:p>
          <a:endParaRPr lang="fr-FR"/>
        </a:p>
      </dgm:t>
    </dgm:pt>
    <dgm:pt modelId="{4727F2F5-6B73-4458-BAAB-7E1048A4F813}" type="sibTrans" cxnId="{D9FBAD2F-6FB2-4781-AF64-0C6185ED418B}">
      <dgm:prSet/>
      <dgm:spPr/>
      <dgm:t>
        <a:bodyPr/>
        <a:lstStyle/>
        <a:p>
          <a:endParaRPr lang="fr-FR"/>
        </a:p>
      </dgm:t>
    </dgm:pt>
    <dgm:pt modelId="{C7649080-2203-44FD-81E5-5D19B588AF4D}">
      <dgm:prSet phldrT="[Texte]"/>
      <dgm:spPr/>
      <dgm:t>
        <a:bodyPr/>
        <a:lstStyle/>
        <a:p>
          <a:r>
            <a:rPr lang="fr-FR" dirty="0" smtClean="0"/>
            <a:t>Charles Hadji</a:t>
          </a:r>
          <a:endParaRPr lang="fr-FR" dirty="0"/>
        </a:p>
      </dgm:t>
    </dgm:pt>
    <dgm:pt modelId="{35965014-3A76-4EB5-8181-C47E509F45EE}" type="parTrans" cxnId="{06CF7DA0-AB52-4492-8BCD-A5FE98ACDF3C}">
      <dgm:prSet/>
      <dgm:spPr/>
      <dgm:t>
        <a:bodyPr/>
        <a:lstStyle/>
        <a:p>
          <a:endParaRPr lang="fr-FR"/>
        </a:p>
      </dgm:t>
    </dgm:pt>
    <dgm:pt modelId="{86F0EB90-F892-4298-B09E-873F1F9AB907}" type="sibTrans" cxnId="{06CF7DA0-AB52-4492-8BCD-A5FE98ACDF3C}">
      <dgm:prSet/>
      <dgm:spPr/>
      <dgm:t>
        <a:bodyPr/>
        <a:lstStyle/>
        <a:p>
          <a:endParaRPr lang="fr-FR"/>
        </a:p>
      </dgm:t>
    </dgm:pt>
    <dgm:pt modelId="{AD7DABFC-512A-4129-A1AB-1A798AB3928E}">
      <dgm:prSet phldrT="[Texte]"/>
      <dgm:spPr/>
      <dgm:t>
        <a:bodyPr/>
        <a:lstStyle/>
        <a:p>
          <a:r>
            <a:rPr lang="ar-DZ" dirty="0" smtClean="0"/>
            <a:t>إسناد قيمة لوضعية حقيقية أو واقعية</a:t>
          </a:r>
          <a:endParaRPr lang="fr-FR" dirty="0"/>
        </a:p>
      </dgm:t>
    </dgm:pt>
    <dgm:pt modelId="{CD41CAEC-23DA-4666-9314-1B211575DFDA}" type="parTrans" cxnId="{F09FCD12-55C7-457D-AEA6-51237D8BD9E9}">
      <dgm:prSet/>
      <dgm:spPr/>
      <dgm:t>
        <a:bodyPr/>
        <a:lstStyle/>
        <a:p>
          <a:endParaRPr lang="fr-FR"/>
        </a:p>
      </dgm:t>
    </dgm:pt>
    <dgm:pt modelId="{020E06C9-AD94-49CC-BB7E-AC44C0A65E64}" type="sibTrans" cxnId="{F09FCD12-55C7-457D-AEA6-51237D8BD9E9}">
      <dgm:prSet/>
      <dgm:spPr/>
      <dgm:t>
        <a:bodyPr/>
        <a:lstStyle/>
        <a:p>
          <a:endParaRPr lang="fr-FR"/>
        </a:p>
      </dgm:t>
    </dgm:pt>
    <dgm:pt modelId="{F3E40FDF-F6DC-43DA-8600-F03F6D067412}">
      <dgm:prSet phldrT="[Texte]"/>
      <dgm:spPr/>
      <dgm:t>
        <a:bodyPr/>
        <a:lstStyle/>
        <a:p>
          <a:r>
            <a:rPr lang="ar-DZ" dirty="0" smtClean="0"/>
            <a:t>في ضوء وضعية مرغوبة</a:t>
          </a:r>
          <a:endParaRPr lang="fr-FR" dirty="0"/>
        </a:p>
      </dgm:t>
    </dgm:pt>
    <dgm:pt modelId="{B7B8CDAC-7B14-4A61-815D-A64E52B49AC2}" type="parTrans" cxnId="{839D0627-9C4F-4303-A7E4-1C7C6507805B}">
      <dgm:prSet/>
      <dgm:spPr/>
      <dgm:t>
        <a:bodyPr/>
        <a:lstStyle/>
        <a:p>
          <a:endParaRPr lang="fr-FR"/>
        </a:p>
      </dgm:t>
    </dgm:pt>
    <dgm:pt modelId="{5F328EDF-F172-46F4-A2DE-4DCBF700C334}" type="sibTrans" cxnId="{839D0627-9C4F-4303-A7E4-1C7C6507805B}">
      <dgm:prSet/>
      <dgm:spPr/>
      <dgm:t>
        <a:bodyPr/>
        <a:lstStyle/>
        <a:p>
          <a:endParaRPr lang="fr-FR"/>
        </a:p>
      </dgm:t>
    </dgm:pt>
    <dgm:pt modelId="{3D4D40F0-C79C-4881-8927-40394A44264B}" type="pres">
      <dgm:prSet presAssocID="{F74D8DAC-E313-4284-9498-7EE227BDBACE}" presName="diagram" presStyleCnt="0">
        <dgm:presLayoutVars>
          <dgm:chPref val="1"/>
          <dgm:dir/>
          <dgm:animOne val="branch"/>
          <dgm:animLvl val="lvl"/>
          <dgm:resizeHandles/>
        </dgm:presLayoutVars>
      </dgm:prSet>
      <dgm:spPr/>
      <dgm:t>
        <a:bodyPr/>
        <a:lstStyle/>
        <a:p>
          <a:endParaRPr lang="fr-FR"/>
        </a:p>
      </dgm:t>
    </dgm:pt>
    <dgm:pt modelId="{076C95A9-0D51-46B6-9F6C-057BAFB08B1D}" type="pres">
      <dgm:prSet presAssocID="{FAEF879C-E8F5-4029-BA19-BBAAB7E05778}" presName="root" presStyleCnt="0"/>
      <dgm:spPr/>
    </dgm:pt>
    <dgm:pt modelId="{9C77F02B-7B91-4FBD-8EF9-4BE1693E86D8}" type="pres">
      <dgm:prSet presAssocID="{FAEF879C-E8F5-4029-BA19-BBAAB7E05778}" presName="rootComposite" presStyleCnt="0"/>
      <dgm:spPr/>
    </dgm:pt>
    <dgm:pt modelId="{63BECBE1-7F1B-477D-AB10-5B99480986F9}" type="pres">
      <dgm:prSet presAssocID="{FAEF879C-E8F5-4029-BA19-BBAAB7E05778}" presName="rootText" presStyleLbl="node1" presStyleIdx="0" presStyleCnt="2"/>
      <dgm:spPr/>
      <dgm:t>
        <a:bodyPr/>
        <a:lstStyle/>
        <a:p>
          <a:endParaRPr lang="fr-FR"/>
        </a:p>
      </dgm:t>
    </dgm:pt>
    <dgm:pt modelId="{892D0F80-E172-4AEB-8110-9BF2B7728276}" type="pres">
      <dgm:prSet presAssocID="{FAEF879C-E8F5-4029-BA19-BBAAB7E05778}" presName="rootConnector" presStyleLbl="node1" presStyleIdx="0" presStyleCnt="2"/>
      <dgm:spPr/>
      <dgm:t>
        <a:bodyPr/>
        <a:lstStyle/>
        <a:p>
          <a:endParaRPr lang="fr-FR"/>
        </a:p>
      </dgm:t>
    </dgm:pt>
    <dgm:pt modelId="{31AFDE15-ABF7-4581-B1B7-98C3411D5AAD}" type="pres">
      <dgm:prSet presAssocID="{FAEF879C-E8F5-4029-BA19-BBAAB7E05778}" presName="childShape" presStyleCnt="0"/>
      <dgm:spPr/>
    </dgm:pt>
    <dgm:pt modelId="{2D428DF0-8D75-4966-AD4B-E86EA7C5D013}" type="pres">
      <dgm:prSet presAssocID="{060327C1-5C1A-4812-B71D-03C920F74FC8}" presName="Name13" presStyleLbl="parChTrans1D2" presStyleIdx="0" presStyleCnt="4"/>
      <dgm:spPr/>
      <dgm:t>
        <a:bodyPr/>
        <a:lstStyle/>
        <a:p>
          <a:endParaRPr lang="fr-FR"/>
        </a:p>
      </dgm:t>
    </dgm:pt>
    <dgm:pt modelId="{B7EF97D4-7D13-4FE1-B07B-85DAEE0B17C3}" type="pres">
      <dgm:prSet presAssocID="{87AC8D48-1994-47B8-839A-4FADC69686BE}" presName="childText" presStyleLbl="bgAcc1" presStyleIdx="0" presStyleCnt="4">
        <dgm:presLayoutVars>
          <dgm:bulletEnabled val="1"/>
        </dgm:presLayoutVars>
      </dgm:prSet>
      <dgm:spPr/>
      <dgm:t>
        <a:bodyPr/>
        <a:lstStyle/>
        <a:p>
          <a:endParaRPr lang="fr-FR"/>
        </a:p>
      </dgm:t>
    </dgm:pt>
    <dgm:pt modelId="{958EB1F8-05C3-4EAB-BBBA-361D1952898D}" type="pres">
      <dgm:prSet presAssocID="{63AE4DD8-C2C3-4B1C-9D69-338298435432}" presName="Name13" presStyleLbl="parChTrans1D2" presStyleIdx="1" presStyleCnt="4"/>
      <dgm:spPr/>
      <dgm:t>
        <a:bodyPr/>
        <a:lstStyle/>
        <a:p>
          <a:endParaRPr lang="fr-FR"/>
        </a:p>
      </dgm:t>
    </dgm:pt>
    <dgm:pt modelId="{2E94105F-3A0C-4EF1-91DE-794D358AC2EA}" type="pres">
      <dgm:prSet presAssocID="{575D353B-5E98-4D7A-9B79-F295546E975B}" presName="childText" presStyleLbl="bgAcc1" presStyleIdx="1" presStyleCnt="4">
        <dgm:presLayoutVars>
          <dgm:bulletEnabled val="1"/>
        </dgm:presLayoutVars>
      </dgm:prSet>
      <dgm:spPr/>
      <dgm:t>
        <a:bodyPr/>
        <a:lstStyle/>
        <a:p>
          <a:endParaRPr lang="fr-FR"/>
        </a:p>
      </dgm:t>
    </dgm:pt>
    <dgm:pt modelId="{DF5D4BBA-1423-44BE-914C-72E2C0FB9A48}" type="pres">
      <dgm:prSet presAssocID="{C7649080-2203-44FD-81E5-5D19B588AF4D}" presName="root" presStyleCnt="0"/>
      <dgm:spPr/>
    </dgm:pt>
    <dgm:pt modelId="{BD18834F-7855-4505-989B-D3D41B454D74}" type="pres">
      <dgm:prSet presAssocID="{C7649080-2203-44FD-81E5-5D19B588AF4D}" presName="rootComposite" presStyleCnt="0"/>
      <dgm:spPr/>
    </dgm:pt>
    <dgm:pt modelId="{17CD72F9-0800-484E-B4D0-17AC1F2F1410}" type="pres">
      <dgm:prSet presAssocID="{C7649080-2203-44FD-81E5-5D19B588AF4D}" presName="rootText" presStyleLbl="node1" presStyleIdx="1" presStyleCnt="2"/>
      <dgm:spPr/>
      <dgm:t>
        <a:bodyPr/>
        <a:lstStyle/>
        <a:p>
          <a:endParaRPr lang="fr-FR"/>
        </a:p>
      </dgm:t>
    </dgm:pt>
    <dgm:pt modelId="{531485CB-34C1-403F-BA9B-F036CE25543B}" type="pres">
      <dgm:prSet presAssocID="{C7649080-2203-44FD-81E5-5D19B588AF4D}" presName="rootConnector" presStyleLbl="node1" presStyleIdx="1" presStyleCnt="2"/>
      <dgm:spPr/>
      <dgm:t>
        <a:bodyPr/>
        <a:lstStyle/>
        <a:p>
          <a:endParaRPr lang="fr-FR"/>
        </a:p>
      </dgm:t>
    </dgm:pt>
    <dgm:pt modelId="{129BA05C-2B6E-4B1C-9266-A27D4670CE25}" type="pres">
      <dgm:prSet presAssocID="{C7649080-2203-44FD-81E5-5D19B588AF4D}" presName="childShape" presStyleCnt="0"/>
      <dgm:spPr/>
    </dgm:pt>
    <dgm:pt modelId="{56D9D2B2-9524-4820-8F25-5E193AA727C3}" type="pres">
      <dgm:prSet presAssocID="{CD41CAEC-23DA-4666-9314-1B211575DFDA}" presName="Name13" presStyleLbl="parChTrans1D2" presStyleIdx="2" presStyleCnt="4"/>
      <dgm:spPr/>
      <dgm:t>
        <a:bodyPr/>
        <a:lstStyle/>
        <a:p>
          <a:endParaRPr lang="fr-FR"/>
        </a:p>
      </dgm:t>
    </dgm:pt>
    <dgm:pt modelId="{8C3F36A5-F226-413F-A664-67758BA46246}" type="pres">
      <dgm:prSet presAssocID="{AD7DABFC-512A-4129-A1AB-1A798AB3928E}" presName="childText" presStyleLbl="bgAcc1" presStyleIdx="2" presStyleCnt="4">
        <dgm:presLayoutVars>
          <dgm:bulletEnabled val="1"/>
        </dgm:presLayoutVars>
      </dgm:prSet>
      <dgm:spPr/>
      <dgm:t>
        <a:bodyPr/>
        <a:lstStyle/>
        <a:p>
          <a:endParaRPr lang="fr-FR"/>
        </a:p>
      </dgm:t>
    </dgm:pt>
    <dgm:pt modelId="{5D1015E9-97B6-4939-82D0-993E6353F9EE}" type="pres">
      <dgm:prSet presAssocID="{B7B8CDAC-7B14-4A61-815D-A64E52B49AC2}" presName="Name13" presStyleLbl="parChTrans1D2" presStyleIdx="3" presStyleCnt="4"/>
      <dgm:spPr/>
      <dgm:t>
        <a:bodyPr/>
        <a:lstStyle/>
        <a:p>
          <a:endParaRPr lang="fr-FR"/>
        </a:p>
      </dgm:t>
    </dgm:pt>
    <dgm:pt modelId="{CE9E475E-2756-475B-9F0A-F09439316E75}" type="pres">
      <dgm:prSet presAssocID="{F3E40FDF-F6DC-43DA-8600-F03F6D067412}" presName="childText" presStyleLbl="bgAcc1" presStyleIdx="3" presStyleCnt="4">
        <dgm:presLayoutVars>
          <dgm:bulletEnabled val="1"/>
        </dgm:presLayoutVars>
      </dgm:prSet>
      <dgm:spPr/>
      <dgm:t>
        <a:bodyPr/>
        <a:lstStyle/>
        <a:p>
          <a:endParaRPr lang="fr-FR"/>
        </a:p>
      </dgm:t>
    </dgm:pt>
  </dgm:ptLst>
  <dgm:cxnLst>
    <dgm:cxn modelId="{2C945FEC-B680-47B4-B15F-02B1F535B323}" type="presOf" srcId="{B7B8CDAC-7B14-4A61-815D-A64E52B49AC2}" destId="{5D1015E9-97B6-4939-82D0-993E6353F9EE}" srcOrd="0" destOrd="0" presId="urn:microsoft.com/office/officeart/2005/8/layout/hierarchy3"/>
    <dgm:cxn modelId="{D29878AA-4912-48CD-9B9B-84B6CB8700D2}" type="presOf" srcId="{CD41CAEC-23DA-4666-9314-1B211575DFDA}" destId="{56D9D2B2-9524-4820-8F25-5E193AA727C3}" srcOrd="0" destOrd="0" presId="urn:microsoft.com/office/officeart/2005/8/layout/hierarchy3"/>
    <dgm:cxn modelId="{904A1C18-7587-4BD6-AA48-BBCF8CF02633}" type="presOf" srcId="{87AC8D48-1994-47B8-839A-4FADC69686BE}" destId="{B7EF97D4-7D13-4FE1-B07B-85DAEE0B17C3}" srcOrd="0" destOrd="0" presId="urn:microsoft.com/office/officeart/2005/8/layout/hierarchy3"/>
    <dgm:cxn modelId="{48248DC6-E7DD-4CEF-91F4-4DFFC241AA79}" type="presOf" srcId="{060327C1-5C1A-4812-B71D-03C920F74FC8}" destId="{2D428DF0-8D75-4966-AD4B-E86EA7C5D013}" srcOrd="0" destOrd="0" presId="urn:microsoft.com/office/officeart/2005/8/layout/hierarchy3"/>
    <dgm:cxn modelId="{49844805-9357-4F74-9F75-9403EB75CBDE}" type="presOf" srcId="{63AE4DD8-C2C3-4B1C-9D69-338298435432}" destId="{958EB1F8-05C3-4EAB-BBBA-361D1952898D}" srcOrd="0" destOrd="0" presId="urn:microsoft.com/office/officeart/2005/8/layout/hierarchy3"/>
    <dgm:cxn modelId="{D9FBAD2F-6FB2-4781-AF64-0C6185ED418B}" srcId="{FAEF879C-E8F5-4029-BA19-BBAAB7E05778}" destId="{575D353B-5E98-4D7A-9B79-F295546E975B}" srcOrd="1" destOrd="0" parTransId="{63AE4DD8-C2C3-4B1C-9D69-338298435432}" sibTransId="{4727F2F5-6B73-4458-BAAB-7E1048A4F813}"/>
    <dgm:cxn modelId="{0D5137D9-60E9-4114-BF99-4E58B1647A98}" type="presOf" srcId="{C7649080-2203-44FD-81E5-5D19B588AF4D}" destId="{17CD72F9-0800-484E-B4D0-17AC1F2F1410}" srcOrd="0" destOrd="0" presId="urn:microsoft.com/office/officeart/2005/8/layout/hierarchy3"/>
    <dgm:cxn modelId="{6B3ED111-1559-4880-AAC0-14F38D6B2422}" type="presOf" srcId="{AD7DABFC-512A-4129-A1AB-1A798AB3928E}" destId="{8C3F36A5-F226-413F-A664-67758BA46246}" srcOrd="0" destOrd="0" presId="urn:microsoft.com/office/officeart/2005/8/layout/hierarchy3"/>
    <dgm:cxn modelId="{5FED57F9-8D43-4E32-BCF0-D365F6446BEA}" srcId="{F74D8DAC-E313-4284-9498-7EE227BDBACE}" destId="{FAEF879C-E8F5-4029-BA19-BBAAB7E05778}" srcOrd="0" destOrd="0" parTransId="{A10E5BA6-BD5D-42BF-9E72-A2C8FB44C1A8}" sibTransId="{0EE1C262-7B1A-4C7A-AA1E-9EF57EFF802A}"/>
    <dgm:cxn modelId="{3542898A-94BD-4DD6-9046-970DBCA90CF9}" type="presOf" srcId="{C7649080-2203-44FD-81E5-5D19B588AF4D}" destId="{531485CB-34C1-403F-BA9B-F036CE25543B}" srcOrd="1" destOrd="0" presId="urn:microsoft.com/office/officeart/2005/8/layout/hierarchy3"/>
    <dgm:cxn modelId="{839D0627-9C4F-4303-A7E4-1C7C6507805B}" srcId="{C7649080-2203-44FD-81E5-5D19B588AF4D}" destId="{F3E40FDF-F6DC-43DA-8600-F03F6D067412}" srcOrd="1" destOrd="0" parTransId="{B7B8CDAC-7B14-4A61-815D-A64E52B49AC2}" sibTransId="{5F328EDF-F172-46F4-A2DE-4DCBF700C334}"/>
    <dgm:cxn modelId="{06CF7DA0-AB52-4492-8BCD-A5FE98ACDF3C}" srcId="{F74D8DAC-E313-4284-9498-7EE227BDBACE}" destId="{C7649080-2203-44FD-81E5-5D19B588AF4D}" srcOrd="1" destOrd="0" parTransId="{35965014-3A76-4EB5-8181-C47E509F45EE}" sibTransId="{86F0EB90-F892-4298-B09E-873F1F9AB907}"/>
    <dgm:cxn modelId="{843929A8-D454-4E37-A1FD-44FF75A24668}" srcId="{FAEF879C-E8F5-4029-BA19-BBAAB7E05778}" destId="{87AC8D48-1994-47B8-839A-4FADC69686BE}" srcOrd="0" destOrd="0" parTransId="{060327C1-5C1A-4812-B71D-03C920F74FC8}" sibTransId="{816D6A9D-69A3-4429-9B6C-76F5B1BAB7A9}"/>
    <dgm:cxn modelId="{76E848FF-28D8-4B23-9B91-932A073D2DD3}" type="presOf" srcId="{575D353B-5E98-4D7A-9B79-F295546E975B}" destId="{2E94105F-3A0C-4EF1-91DE-794D358AC2EA}" srcOrd="0" destOrd="0" presId="urn:microsoft.com/office/officeart/2005/8/layout/hierarchy3"/>
    <dgm:cxn modelId="{85126DDA-3A84-4361-B281-A6801B5E1CAE}" type="presOf" srcId="{F3E40FDF-F6DC-43DA-8600-F03F6D067412}" destId="{CE9E475E-2756-475B-9F0A-F09439316E75}" srcOrd="0" destOrd="0" presId="urn:microsoft.com/office/officeart/2005/8/layout/hierarchy3"/>
    <dgm:cxn modelId="{F09FCD12-55C7-457D-AEA6-51237D8BD9E9}" srcId="{C7649080-2203-44FD-81E5-5D19B588AF4D}" destId="{AD7DABFC-512A-4129-A1AB-1A798AB3928E}" srcOrd="0" destOrd="0" parTransId="{CD41CAEC-23DA-4666-9314-1B211575DFDA}" sibTransId="{020E06C9-AD94-49CC-BB7E-AC44C0A65E64}"/>
    <dgm:cxn modelId="{B9CCD013-5CD8-46D2-8323-F81A87FA3356}" type="presOf" srcId="{FAEF879C-E8F5-4029-BA19-BBAAB7E05778}" destId="{892D0F80-E172-4AEB-8110-9BF2B7728276}" srcOrd="1" destOrd="0" presId="urn:microsoft.com/office/officeart/2005/8/layout/hierarchy3"/>
    <dgm:cxn modelId="{97EEEA8F-4D18-4DB5-BB1F-C65ABE61E228}" type="presOf" srcId="{FAEF879C-E8F5-4029-BA19-BBAAB7E05778}" destId="{63BECBE1-7F1B-477D-AB10-5B99480986F9}" srcOrd="0" destOrd="0" presId="urn:microsoft.com/office/officeart/2005/8/layout/hierarchy3"/>
    <dgm:cxn modelId="{96903067-B06C-4703-B0F3-FC327FD6AD0D}" type="presOf" srcId="{F74D8DAC-E313-4284-9498-7EE227BDBACE}" destId="{3D4D40F0-C79C-4881-8927-40394A44264B}" srcOrd="0" destOrd="0" presId="urn:microsoft.com/office/officeart/2005/8/layout/hierarchy3"/>
    <dgm:cxn modelId="{54133048-7D40-43DC-BA0B-89EB52E75E00}" type="presParOf" srcId="{3D4D40F0-C79C-4881-8927-40394A44264B}" destId="{076C95A9-0D51-46B6-9F6C-057BAFB08B1D}" srcOrd="0" destOrd="0" presId="urn:microsoft.com/office/officeart/2005/8/layout/hierarchy3"/>
    <dgm:cxn modelId="{6C15EF3E-9ACF-4B32-B770-43DB756B8496}" type="presParOf" srcId="{076C95A9-0D51-46B6-9F6C-057BAFB08B1D}" destId="{9C77F02B-7B91-4FBD-8EF9-4BE1693E86D8}" srcOrd="0" destOrd="0" presId="urn:microsoft.com/office/officeart/2005/8/layout/hierarchy3"/>
    <dgm:cxn modelId="{D4DBCB20-3334-4521-9C2A-2A7576D5B914}" type="presParOf" srcId="{9C77F02B-7B91-4FBD-8EF9-4BE1693E86D8}" destId="{63BECBE1-7F1B-477D-AB10-5B99480986F9}" srcOrd="0" destOrd="0" presId="urn:microsoft.com/office/officeart/2005/8/layout/hierarchy3"/>
    <dgm:cxn modelId="{2A4377CF-F1CB-4E8C-AB04-88FD4685FA3E}" type="presParOf" srcId="{9C77F02B-7B91-4FBD-8EF9-4BE1693E86D8}" destId="{892D0F80-E172-4AEB-8110-9BF2B7728276}" srcOrd="1" destOrd="0" presId="urn:microsoft.com/office/officeart/2005/8/layout/hierarchy3"/>
    <dgm:cxn modelId="{51CB6AD6-AFEA-4DB1-B844-4F9B19743B14}" type="presParOf" srcId="{076C95A9-0D51-46B6-9F6C-057BAFB08B1D}" destId="{31AFDE15-ABF7-4581-B1B7-98C3411D5AAD}" srcOrd="1" destOrd="0" presId="urn:microsoft.com/office/officeart/2005/8/layout/hierarchy3"/>
    <dgm:cxn modelId="{D1A0702D-9B3D-4BE3-9AF3-2D0E30C3ED5B}" type="presParOf" srcId="{31AFDE15-ABF7-4581-B1B7-98C3411D5AAD}" destId="{2D428DF0-8D75-4966-AD4B-E86EA7C5D013}" srcOrd="0" destOrd="0" presId="urn:microsoft.com/office/officeart/2005/8/layout/hierarchy3"/>
    <dgm:cxn modelId="{E210F8BC-365D-4C82-B04D-E05792CE6155}" type="presParOf" srcId="{31AFDE15-ABF7-4581-B1B7-98C3411D5AAD}" destId="{B7EF97D4-7D13-4FE1-B07B-85DAEE0B17C3}" srcOrd="1" destOrd="0" presId="urn:microsoft.com/office/officeart/2005/8/layout/hierarchy3"/>
    <dgm:cxn modelId="{63DDD92D-050D-4C9E-BAAC-652E8D9B622B}" type="presParOf" srcId="{31AFDE15-ABF7-4581-B1B7-98C3411D5AAD}" destId="{958EB1F8-05C3-4EAB-BBBA-361D1952898D}" srcOrd="2" destOrd="0" presId="urn:microsoft.com/office/officeart/2005/8/layout/hierarchy3"/>
    <dgm:cxn modelId="{7AB5CE0F-1472-4CE9-BBDF-AF76828169DE}" type="presParOf" srcId="{31AFDE15-ABF7-4581-B1B7-98C3411D5AAD}" destId="{2E94105F-3A0C-4EF1-91DE-794D358AC2EA}" srcOrd="3" destOrd="0" presId="urn:microsoft.com/office/officeart/2005/8/layout/hierarchy3"/>
    <dgm:cxn modelId="{81B5F9B7-BA50-44F0-A317-23CEF3563755}" type="presParOf" srcId="{3D4D40F0-C79C-4881-8927-40394A44264B}" destId="{DF5D4BBA-1423-44BE-914C-72E2C0FB9A48}" srcOrd="1" destOrd="0" presId="urn:microsoft.com/office/officeart/2005/8/layout/hierarchy3"/>
    <dgm:cxn modelId="{A2DBB3CD-0A66-42C8-A6D8-92B9C326800B}" type="presParOf" srcId="{DF5D4BBA-1423-44BE-914C-72E2C0FB9A48}" destId="{BD18834F-7855-4505-989B-D3D41B454D74}" srcOrd="0" destOrd="0" presId="urn:microsoft.com/office/officeart/2005/8/layout/hierarchy3"/>
    <dgm:cxn modelId="{0E9DCA3B-4E85-4C06-8E79-D9E215A19AF2}" type="presParOf" srcId="{BD18834F-7855-4505-989B-D3D41B454D74}" destId="{17CD72F9-0800-484E-B4D0-17AC1F2F1410}" srcOrd="0" destOrd="0" presId="urn:microsoft.com/office/officeart/2005/8/layout/hierarchy3"/>
    <dgm:cxn modelId="{7E6FDDE5-95E6-447D-A9E6-19387A07932C}" type="presParOf" srcId="{BD18834F-7855-4505-989B-D3D41B454D74}" destId="{531485CB-34C1-403F-BA9B-F036CE25543B}" srcOrd="1" destOrd="0" presId="urn:microsoft.com/office/officeart/2005/8/layout/hierarchy3"/>
    <dgm:cxn modelId="{2778D02B-21E2-420E-A4DA-74DC8921E41C}" type="presParOf" srcId="{DF5D4BBA-1423-44BE-914C-72E2C0FB9A48}" destId="{129BA05C-2B6E-4B1C-9266-A27D4670CE25}" srcOrd="1" destOrd="0" presId="urn:microsoft.com/office/officeart/2005/8/layout/hierarchy3"/>
    <dgm:cxn modelId="{4035BA60-10E4-4106-BA63-326A6876B7FA}" type="presParOf" srcId="{129BA05C-2B6E-4B1C-9266-A27D4670CE25}" destId="{56D9D2B2-9524-4820-8F25-5E193AA727C3}" srcOrd="0" destOrd="0" presId="urn:microsoft.com/office/officeart/2005/8/layout/hierarchy3"/>
    <dgm:cxn modelId="{EE531E61-E984-4392-AD9E-1FF43A3B7126}" type="presParOf" srcId="{129BA05C-2B6E-4B1C-9266-A27D4670CE25}" destId="{8C3F36A5-F226-413F-A664-67758BA46246}" srcOrd="1" destOrd="0" presId="urn:microsoft.com/office/officeart/2005/8/layout/hierarchy3"/>
    <dgm:cxn modelId="{9F40EFE2-A024-4605-89ED-7480222729D4}" type="presParOf" srcId="{129BA05C-2B6E-4B1C-9266-A27D4670CE25}" destId="{5D1015E9-97B6-4939-82D0-993E6353F9EE}" srcOrd="2" destOrd="0" presId="urn:microsoft.com/office/officeart/2005/8/layout/hierarchy3"/>
    <dgm:cxn modelId="{DB141B09-686A-493F-B22C-F8E4EBE9933C}" type="presParOf" srcId="{129BA05C-2B6E-4B1C-9266-A27D4670CE25}" destId="{CE9E475E-2756-475B-9F0A-F09439316E75}"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3DC49BA3-81B9-46E4-8493-5102A14D6B5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fr-FR"/>
        </a:p>
      </dgm:t>
    </dgm:pt>
    <dgm:pt modelId="{7A0A8250-BADA-4ED5-9A61-EAAA4455FCDC}">
      <dgm:prSet phldrT="[Texte]"/>
      <dgm:spPr/>
      <dgm:t>
        <a:bodyPr/>
        <a:lstStyle/>
        <a:p>
          <a:pPr rtl="1"/>
          <a:r>
            <a:rPr lang="ar-DZ" dirty="0" smtClean="0"/>
            <a:t>تعريف </a:t>
          </a:r>
          <a:r>
            <a:rPr lang="fr-FR" dirty="0" smtClean="0"/>
            <a:t>Lalande</a:t>
          </a:r>
          <a:endParaRPr lang="fr-FR" dirty="0"/>
        </a:p>
      </dgm:t>
    </dgm:pt>
    <dgm:pt modelId="{D292AA90-9C40-472B-97DB-70E1BE3DF4F7}" type="parTrans" cxnId="{7372F250-C56A-4073-B7B0-0FF7D9F39A6B}">
      <dgm:prSet/>
      <dgm:spPr/>
      <dgm:t>
        <a:bodyPr/>
        <a:lstStyle/>
        <a:p>
          <a:endParaRPr lang="fr-FR"/>
        </a:p>
      </dgm:t>
    </dgm:pt>
    <dgm:pt modelId="{FA134273-0E17-461D-83CC-64BE8497EB4A}" type="sibTrans" cxnId="{7372F250-C56A-4073-B7B0-0FF7D9F39A6B}">
      <dgm:prSet/>
      <dgm:spPr/>
      <dgm:t>
        <a:bodyPr/>
        <a:lstStyle/>
        <a:p>
          <a:endParaRPr lang="fr-FR"/>
        </a:p>
      </dgm:t>
    </dgm:pt>
    <dgm:pt modelId="{9A46E7C7-CAE2-4F26-93C6-F2AB5CA6F1C6}">
      <dgm:prSet phldrT="[Texte]"/>
      <dgm:spPr/>
      <dgm:t>
        <a:bodyPr/>
        <a:lstStyle/>
        <a:p>
          <a:r>
            <a:rPr lang="ar-DZ" dirty="0" smtClean="0"/>
            <a:t>بينما في المقارنات الكمية تعتمد وحدة قياس معينة</a:t>
          </a:r>
          <a:endParaRPr lang="fr-FR" dirty="0"/>
        </a:p>
      </dgm:t>
    </dgm:pt>
    <dgm:pt modelId="{765DF207-E3DD-49C4-A1C2-635FA76FBF74}" type="parTrans" cxnId="{AE0541E1-166F-4EB5-81EB-AEE965BE9CBD}">
      <dgm:prSet/>
      <dgm:spPr/>
      <dgm:t>
        <a:bodyPr/>
        <a:lstStyle/>
        <a:p>
          <a:endParaRPr lang="fr-FR"/>
        </a:p>
      </dgm:t>
    </dgm:pt>
    <dgm:pt modelId="{D787E8F5-EB8A-4868-874E-3DC6606F826F}" type="sibTrans" cxnId="{AE0541E1-166F-4EB5-81EB-AEE965BE9CBD}">
      <dgm:prSet/>
      <dgm:spPr/>
      <dgm:t>
        <a:bodyPr/>
        <a:lstStyle/>
        <a:p>
          <a:endParaRPr lang="fr-FR"/>
        </a:p>
      </dgm:t>
    </dgm:pt>
    <dgm:pt modelId="{D8BD0BAA-ED78-47D5-B711-DFF27C03B9ED}">
      <dgm:prSet phldrT="[Texte]"/>
      <dgm:spPr/>
      <dgm:t>
        <a:bodyPr/>
        <a:lstStyle/>
        <a:p>
          <a:r>
            <a:rPr lang="ar-DZ" dirty="0" smtClean="0"/>
            <a:t>أو هو النموذج المستخدم في إجراء المقارنات الكيفية أو النوعية</a:t>
          </a:r>
          <a:endParaRPr lang="fr-FR" dirty="0"/>
        </a:p>
      </dgm:t>
    </dgm:pt>
    <dgm:pt modelId="{DAB0063A-6E74-4E85-8CD2-D73CD9D14507}" type="parTrans" cxnId="{577886E1-3D30-416E-A362-755C9BDC1939}">
      <dgm:prSet/>
      <dgm:spPr/>
      <dgm:t>
        <a:bodyPr/>
        <a:lstStyle/>
        <a:p>
          <a:endParaRPr lang="fr-FR"/>
        </a:p>
      </dgm:t>
    </dgm:pt>
    <dgm:pt modelId="{B3585E0E-3076-4470-A840-848F3C48952D}" type="sibTrans" cxnId="{577886E1-3D30-416E-A362-755C9BDC1939}">
      <dgm:prSet/>
      <dgm:spPr/>
      <dgm:t>
        <a:bodyPr/>
        <a:lstStyle/>
        <a:p>
          <a:endParaRPr lang="fr-FR"/>
        </a:p>
      </dgm:t>
    </dgm:pt>
    <dgm:pt modelId="{B20DA7E7-95DB-4265-BC02-E3702E4FD45B}">
      <dgm:prSet phldrT="[Texte]"/>
      <dgm:spPr/>
      <dgm:t>
        <a:bodyPr/>
        <a:lstStyle/>
        <a:p>
          <a:r>
            <a:rPr lang="ar-DZ" dirty="0" smtClean="0"/>
            <a:t>هو صفة أو خاصية لموضوع تسمح بإصدار حكم تقديري له</a:t>
          </a:r>
          <a:endParaRPr lang="fr-FR" dirty="0"/>
        </a:p>
      </dgm:t>
    </dgm:pt>
    <dgm:pt modelId="{720C651C-B1B9-4912-A576-C66530A48301}" type="parTrans" cxnId="{B82983C0-BC32-44C2-93FA-F41FECCB0ECB}">
      <dgm:prSet/>
      <dgm:spPr/>
      <dgm:t>
        <a:bodyPr/>
        <a:lstStyle/>
        <a:p>
          <a:endParaRPr lang="fr-FR"/>
        </a:p>
      </dgm:t>
    </dgm:pt>
    <dgm:pt modelId="{9CECF129-8E08-402E-8B42-6AD5309D40A3}" type="sibTrans" cxnId="{B82983C0-BC32-44C2-93FA-F41FECCB0ECB}">
      <dgm:prSet/>
      <dgm:spPr/>
      <dgm:t>
        <a:bodyPr/>
        <a:lstStyle/>
        <a:p>
          <a:endParaRPr lang="fr-FR"/>
        </a:p>
      </dgm:t>
    </dgm:pt>
    <dgm:pt modelId="{783AF2E1-987D-46FB-8D87-164538986E07}" type="pres">
      <dgm:prSet presAssocID="{3DC49BA3-81B9-46E4-8493-5102A14D6B58}" presName="composite" presStyleCnt="0">
        <dgm:presLayoutVars>
          <dgm:chMax val="1"/>
          <dgm:dir/>
          <dgm:resizeHandles val="exact"/>
        </dgm:presLayoutVars>
      </dgm:prSet>
      <dgm:spPr/>
      <dgm:t>
        <a:bodyPr/>
        <a:lstStyle/>
        <a:p>
          <a:endParaRPr lang="fr-FR"/>
        </a:p>
      </dgm:t>
    </dgm:pt>
    <dgm:pt modelId="{D547C0E7-085E-4BE6-A00E-21C727389399}" type="pres">
      <dgm:prSet presAssocID="{7A0A8250-BADA-4ED5-9A61-EAAA4455FCDC}" presName="roof" presStyleLbl="dkBgShp" presStyleIdx="0" presStyleCnt="2"/>
      <dgm:spPr/>
      <dgm:t>
        <a:bodyPr/>
        <a:lstStyle/>
        <a:p>
          <a:endParaRPr lang="fr-FR"/>
        </a:p>
      </dgm:t>
    </dgm:pt>
    <dgm:pt modelId="{3859FC59-8B66-4226-80AF-1F17EFE4EE4C}" type="pres">
      <dgm:prSet presAssocID="{7A0A8250-BADA-4ED5-9A61-EAAA4455FCDC}" presName="pillars" presStyleCnt="0"/>
      <dgm:spPr/>
    </dgm:pt>
    <dgm:pt modelId="{CAC89D47-88AD-4911-91C1-70BC2CBDFFB3}" type="pres">
      <dgm:prSet presAssocID="{7A0A8250-BADA-4ED5-9A61-EAAA4455FCDC}" presName="pillar1" presStyleLbl="node1" presStyleIdx="0" presStyleCnt="3">
        <dgm:presLayoutVars>
          <dgm:bulletEnabled val="1"/>
        </dgm:presLayoutVars>
      </dgm:prSet>
      <dgm:spPr/>
      <dgm:t>
        <a:bodyPr/>
        <a:lstStyle/>
        <a:p>
          <a:endParaRPr lang="fr-FR"/>
        </a:p>
      </dgm:t>
    </dgm:pt>
    <dgm:pt modelId="{9A476125-150E-4323-ACFD-09CB17CB4EB4}" type="pres">
      <dgm:prSet presAssocID="{D8BD0BAA-ED78-47D5-B711-DFF27C03B9ED}" presName="pillarX" presStyleLbl="node1" presStyleIdx="1" presStyleCnt="3">
        <dgm:presLayoutVars>
          <dgm:bulletEnabled val="1"/>
        </dgm:presLayoutVars>
      </dgm:prSet>
      <dgm:spPr/>
      <dgm:t>
        <a:bodyPr/>
        <a:lstStyle/>
        <a:p>
          <a:endParaRPr lang="fr-FR"/>
        </a:p>
      </dgm:t>
    </dgm:pt>
    <dgm:pt modelId="{CE6DF550-2287-42E5-87F3-48ECA85CD0EB}" type="pres">
      <dgm:prSet presAssocID="{B20DA7E7-95DB-4265-BC02-E3702E4FD45B}" presName="pillarX" presStyleLbl="node1" presStyleIdx="2" presStyleCnt="3">
        <dgm:presLayoutVars>
          <dgm:bulletEnabled val="1"/>
        </dgm:presLayoutVars>
      </dgm:prSet>
      <dgm:spPr/>
      <dgm:t>
        <a:bodyPr/>
        <a:lstStyle/>
        <a:p>
          <a:endParaRPr lang="fr-FR"/>
        </a:p>
      </dgm:t>
    </dgm:pt>
    <dgm:pt modelId="{3F11D74A-1ACB-4913-8D7F-B097D2FAA074}" type="pres">
      <dgm:prSet presAssocID="{7A0A8250-BADA-4ED5-9A61-EAAA4455FCDC}" presName="base" presStyleLbl="dkBgShp" presStyleIdx="1" presStyleCnt="2"/>
      <dgm:spPr/>
    </dgm:pt>
  </dgm:ptLst>
  <dgm:cxnLst>
    <dgm:cxn modelId="{577886E1-3D30-416E-A362-755C9BDC1939}" srcId="{7A0A8250-BADA-4ED5-9A61-EAAA4455FCDC}" destId="{D8BD0BAA-ED78-47D5-B711-DFF27C03B9ED}" srcOrd="1" destOrd="0" parTransId="{DAB0063A-6E74-4E85-8CD2-D73CD9D14507}" sibTransId="{B3585E0E-3076-4470-A840-848F3C48952D}"/>
    <dgm:cxn modelId="{A97896F1-048E-482D-A0A5-4C28DFF9D78D}" type="presOf" srcId="{3DC49BA3-81B9-46E4-8493-5102A14D6B58}" destId="{783AF2E1-987D-46FB-8D87-164538986E07}" srcOrd="0" destOrd="0" presId="urn:microsoft.com/office/officeart/2005/8/layout/hList3"/>
    <dgm:cxn modelId="{B82983C0-BC32-44C2-93FA-F41FECCB0ECB}" srcId="{7A0A8250-BADA-4ED5-9A61-EAAA4455FCDC}" destId="{B20DA7E7-95DB-4265-BC02-E3702E4FD45B}" srcOrd="2" destOrd="0" parTransId="{720C651C-B1B9-4912-A576-C66530A48301}" sibTransId="{9CECF129-8E08-402E-8B42-6AD5309D40A3}"/>
    <dgm:cxn modelId="{AE0541E1-166F-4EB5-81EB-AEE965BE9CBD}" srcId="{7A0A8250-BADA-4ED5-9A61-EAAA4455FCDC}" destId="{9A46E7C7-CAE2-4F26-93C6-F2AB5CA6F1C6}" srcOrd="0" destOrd="0" parTransId="{765DF207-E3DD-49C4-A1C2-635FA76FBF74}" sibTransId="{D787E8F5-EB8A-4868-874E-3DC6606F826F}"/>
    <dgm:cxn modelId="{EBB65212-0DFB-4260-BB9D-DEB2E561F462}" type="presOf" srcId="{B20DA7E7-95DB-4265-BC02-E3702E4FD45B}" destId="{CE6DF550-2287-42E5-87F3-48ECA85CD0EB}" srcOrd="0" destOrd="0" presId="urn:microsoft.com/office/officeart/2005/8/layout/hList3"/>
    <dgm:cxn modelId="{8D86C670-8CDC-4D52-ABEB-7649AA448C8A}" type="presOf" srcId="{D8BD0BAA-ED78-47D5-B711-DFF27C03B9ED}" destId="{9A476125-150E-4323-ACFD-09CB17CB4EB4}" srcOrd="0" destOrd="0" presId="urn:microsoft.com/office/officeart/2005/8/layout/hList3"/>
    <dgm:cxn modelId="{7372F250-C56A-4073-B7B0-0FF7D9F39A6B}" srcId="{3DC49BA3-81B9-46E4-8493-5102A14D6B58}" destId="{7A0A8250-BADA-4ED5-9A61-EAAA4455FCDC}" srcOrd="0" destOrd="0" parTransId="{D292AA90-9C40-472B-97DB-70E1BE3DF4F7}" sibTransId="{FA134273-0E17-461D-83CC-64BE8497EB4A}"/>
    <dgm:cxn modelId="{18FD629C-E51C-4C9D-A604-143B2CEB4D45}" type="presOf" srcId="{9A46E7C7-CAE2-4F26-93C6-F2AB5CA6F1C6}" destId="{CAC89D47-88AD-4911-91C1-70BC2CBDFFB3}" srcOrd="0" destOrd="0" presId="urn:microsoft.com/office/officeart/2005/8/layout/hList3"/>
    <dgm:cxn modelId="{9BA77A9B-FBC4-4642-AB99-F242BEB7A5E2}" type="presOf" srcId="{7A0A8250-BADA-4ED5-9A61-EAAA4455FCDC}" destId="{D547C0E7-085E-4BE6-A00E-21C727389399}" srcOrd="0" destOrd="0" presId="urn:microsoft.com/office/officeart/2005/8/layout/hList3"/>
    <dgm:cxn modelId="{72D6DE1B-BC69-4939-9AA5-4E7780F69460}" type="presParOf" srcId="{783AF2E1-987D-46FB-8D87-164538986E07}" destId="{D547C0E7-085E-4BE6-A00E-21C727389399}" srcOrd="0" destOrd="0" presId="urn:microsoft.com/office/officeart/2005/8/layout/hList3"/>
    <dgm:cxn modelId="{BCD073A0-5BE3-4E70-9502-E07B03A9BC70}" type="presParOf" srcId="{783AF2E1-987D-46FB-8D87-164538986E07}" destId="{3859FC59-8B66-4226-80AF-1F17EFE4EE4C}" srcOrd="1" destOrd="0" presId="urn:microsoft.com/office/officeart/2005/8/layout/hList3"/>
    <dgm:cxn modelId="{1E47299C-638C-4568-842F-1B33F834548F}" type="presParOf" srcId="{3859FC59-8B66-4226-80AF-1F17EFE4EE4C}" destId="{CAC89D47-88AD-4911-91C1-70BC2CBDFFB3}" srcOrd="0" destOrd="0" presId="urn:microsoft.com/office/officeart/2005/8/layout/hList3"/>
    <dgm:cxn modelId="{2CE5DF87-0A24-43D1-A343-C3290EA94DD8}" type="presParOf" srcId="{3859FC59-8B66-4226-80AF-1F17EFE4EE4C}" destId="{9A476125-150E-4323-ACFD-09CB17CB4EB4}" srcOrd="1" destOrd="0" presId="urn:microsoft.com/office/officeart/2005/8/layout/hList3"/>
    <dgm:cxn modelId="{F4E6A13D-DB55-48F6-A3F5-9BE0B0574670}" type="presParOf" srcId="{3859FC59-8B66-4226-80AF-1F17EFE4EE4C}" destId="{CE6DF550-2287-42E5-87F3-48ECA85CD0EB}" srcOrd="2" destOrd="0" presId="urn:microsoft.com/office/officeart/2005/8/layout/hList3"/>
    <dgm:cxn modelId="{096666FB-C620-49F0-ADFA-0337526BFCA9}" type="presParOf" srcId="{783AF2E1-987D-46FB-8D87-164538986E07}" destId="{3F11D74A-1ACB-4913-8D7F-B097D2FAA074}" srcOrd="2" destOrd="0" presId="urn:microsoft.com/office/officeart/2005/8/layout/hList3"/>
  </dgm:cxnLst>
  <dgm:bg/>
  <dgm:whole/>
</dgm:dataModel>
</file>

<file path=ppt/diagrams/data3.xml><?xml version="1.0" encoding="utf-8"?>
<dgm:dataModel xmlns:dgm="http://schemas.openxmlformats.org/drawingml/2006/diagram" xmlns:a="http://schemas.openxmlformats.org/drawingml/2006/main">
  <dgm:ptLst>
    <dgm:pt modelId="{B5495B7B-E898-4E35-9ADC-A4BBB4A3A369}" type="doc">
      <dgm:prSet loTypeId="urn:microsoft.com/office/officeart/2005/8/layout/process2" loCatId="process" qsTypeId="urn:microsoft.com/office/officeart/2005/8/quickstyle/simple1" qsCatId="simple" csTypeId="urn:microsoft.com/office/officeart/2005/8/colors/accent1_2" csCatId="accent1" phldr="1"/>
      <dgm:spPr/>
    </dgm:pt>
    <dgm:pt modelId="{CF7153A9-A994-4FC1-B0A9-6C2468E2C449}">
      <dgm:prSet phldrT="[Texte]"/>
      <dgm:spPr/>
      <dgm:t>
        <a:bodyPr/>
        <a:lstStyle/>
        <a:p>
          <a:r>
            <a:rPr lang="fr-FR" dirty="0" smtClean="0"/>
            <a:t>François-marie Gérard</a:t>
          </a:r>
          <a:endParaRPr lang="fr-FR" dirty="0"/>
        </a:p>
      </dgm:t>
    </dgm:pt>
    <dgm:pt modelId="{F38CC7AF-3D61-4A65-80B0-A0C5C23D66A7}" type="parTrans" cxnId="{FF39ACE0-D8AB-4B91-A8E2-A8E4ABDBAEEE}">
      <dgm:prSet/>
      <dgm:spPr/>
    </dgm:pt>
    <dgm:pt modelId="{248F4E5A-C530-4F63-A3AD-48D4BE5F65E9}" type="sibTrans" cxnId="{FF39ACE0-D8AB-4B91-A8E2-A8E4ABDBAEEE}">
      <dgm:prSet/>
      <dgm:spPr/>
      <dgm:t>
        <a:bodyPr/>
        <a:lstStyle/>
        <a:p>
          <a:endParaRPr lang="fr-FR"/>
        </a:p>
      </dgm:t>
    </dgm:pt>
    <dgm:pt modelId="{A40422AA-FBE0-48C9-8C70-E2A9F7DDED0D}">
      <dgm:prSet phldrT="[Texte]"/>
      <dgm:spPr/>
      <dgm:t>
        <a:bodyPr/>
        <a:lstStyle/>
        <a:p>
          <a:r>
            <a:rPr lang="ar-DZ" dirty="0" smtClean="0"/>
            <a:t>وجهة نظر معتمدة في تقويم العمل</a:t>
          </a:r>
          <a:endParaRPr lang="fr-FR" dirty="0"/>
        </a:p>
      </dgm:t>
    </dgm:pt>
    <dgm:pt modelId="{EB028E73-8728-415B-97B3-2E72A0042295}" type="parTrans" cxnId="{9245356E-DCA1-4372-9E42-B87D1D04B80B}">
      <dgm:prSet/>
      <dgm:spPr/>
    </dgm:pt>
    <dgm:pt modelId="{792ACC26-424E-4336-B5BD-DDBCFC8FB6EF}" type="sibTrans" cxnId="{9245356E-DCA1-4372-9E42-B87D1D04B80B}">
      <dgm:prSet/>
      <dgm:spPr/>
      <dgm:t>
        <a:bodyPr/>
        <a:lstStyle/>
        <a:p>
          <a:endParaRPr lang="fr-FR"/>
        </a:p>
      </dgm:t>
    </dgm:pt>
    <dgm:pt modelId="{7A3F59D2-EB2D-4B31-ACBF-A4A4A9B68E65}">
      <dgm:prSet phldrT="[Texte]"/>
      <dgm:spPr/>
      <dgm:t>
        <a:bodyPr/>
        <a:lstStyle/>
        <a:p>
          <a:r>
            <a:rPr lang="ar-DZ" dirty="0" smtClean="0"/>
            <a:t>صفة منتظرة من العمل</a:t>
          </a:r>
          <a:endParaRPr lang="fr-FR" dirty="0"/>
        </a:p>
      </dgm:t>
    </dgm:pt>
    <dgm:pt modelId="{ED3CD32E-9A78-4697-9F34-DA4FCFE55789}" type="parTrans" cxnId="{A0F952D5-5E73-4D8A-A3E2-6AE33ED2C25A}">
      <dgm:prSet/>
      <dgm:spPr/>
    </dgm:pt>
    <dgm:pt modelId="{C11A7996-E105-4D5F-BD58-D8534DDED63D}" type="sibTrans" cxnId="{A0F952D5-5E73-4D8A-A3E2-6AE33ED2C25A}">
      <dgm:prSet/>
      <dgm:spPr/>
    </dgm:pt>
    <dgm:pt modelId="{B97CAD1A-7236-4DBF-8D65-B92D6471FF88}" type="pres">
      <dgm:prSet presAssocID="{B5495B7B-E898-4E35-9ADC-A4BBB4A3A369}" presName="linearFlow" presStyleCnt="0">
        <dgm:presLayoutVars>
          <dgm:resizeHandles val="exact"/>
        </dgm:presLayoutVars>
      </dgm:prSet>
      <dgm:spPr/>
    </dgm:pt>
    <dgm:pt modelId="{9AB50068-2CBC-489A-A550-99B78E6821FE}" type="pres">
      <dgm:prSet presAssocID="{CF7153A9-A994-4FC1-B0A9-6C2468E2C449}" presName="node" presStyleLbl="node1" presStyleIdx="0" presStyleCnt="3">
        <dgm:presLayoutVars>
          <dgm:bulletEnabled val="1"/>
        </dgm:presLayoutVars>
      </dgm:prSet>
      <dgm:spPr/>
      <dgm:t>
        <a:bodyPr/>
        <a:lstStyle/>
        <a:p>
          <a:endParaRPr lang="fr-FR"/>
        </a:p>
      </dgm:t>
    </dgm:pt>
    <dgm:pt modelId="{21067AB0-91C1-4996-9B9F-65BB116D2D30}" type="pres">
      <dgm:prSet presAssocID="{248F4E5A-C530-4F63-A3AD-48D4BE5F65E9}" presName="sibTrans" presStyleLbl="sibTrans2D1" presStyleIdx="0" presStyleCnt="2"/>
      <dgm:spPr/>
      <dgm:t>
        <a:bodyPr/>
        <a:lstStyle/>
        <a:p>
          <a:endParaRPr lang="fr-FR"/>
        </a:p>
      </dgm:t>
    </dgm:pt>
    <dgm:pt modelId="{C14ED8FB-5CDF-4CFE-B659-5795557BFAE8}" type="pres">
      <dgm:prSet presAssocID="{248F4E5A-C530-4F63-A3AD-48D4BE5F65E9}" presName="connectorText" presStyleLbl="sibTrans2D1" presStyleIdx="0" presStyleCnt="2"/>
      <dgm:spPr/>
      <dgm:t>
        <a:bodyPr/>
        <a:lstStyle/>
        <a:p>
          <a:endParaRPr lang="fr-FR"/>
        </a:p>
      </dgm:t>
    </dgm:pt>
    <dgm:pt modelId="{29057078-6989-4A42-933B-D111C824F3EF}" type="pres">
      <dgm:prSet presAssocID="{A40422AA-FBE0-48C9-8C70-E2A9F7DDED0D}" presName="node" presStyleLbl="node1" presStyleIdx="1" presStyleCnt="3">
        <dgm:presLayoutVars>
          <dgm:bulletEnabled val="1"/>
        </dgm:presLayoutVars>
      </dgm:prSet>
      <dgm:spPr/>
      <dgm:t>
        <a:bodyPr/>
        <a:lstStyle/>
        <a:p>
          <a:endParaRPr lang="fr-FR"/>
        </a:p>
      </dgm:t>
    </dgm:pt>
    <dgm:pt modelId="{31890325-9F46-46D9-B9CE-F08E063A9FD1}" type="pres">
      <dgm:prSet presAssocID="{792ACC26-424E-4336-B5BD-DDBCFC8FB6EF}" presName="sibTrans" presStyleLbl="sibTrans2D1" presStyleIdx="1" presStyleCnt="2"/>
      <dgm:spPr/>
      <dgm:t>
        <a:bodyPr/>
        <a:lstStyle/>
        <a:p>
          <a:endParaRPr lang="fr-FR"/>
        </a:p>
      </dgm:t>
    </dgm:pt>
    <dgm:pt modelId="{C14F744D-9F15-44EE-B64A-B6E7FB941D72}" type="pres">
      <dgm:prSet presAssocID="{792ACC26-424E-4336-B5BD-DDBCFC8FB6EF}" presName="connectorText" presStyleLbl="sibTrans2D1" presStyleIdx="1" presStyleCnt="2"/>
      <dgm:spPr/>
      <dgm:t>
        <a:bodyPr/>
        <a:lstStyle/>
        <a:p>
          <a:endParaRPr lang="fr-FR"/>
        </a:p>
      </dgm:t>
    </dgm:pt>
    <dgm:pt modelId="{4BAD956B-1CC1-488B-88DD-E8F779BB522B}" type="pres">
      <dgm:prSet presAssocID="{7A3F59D2-EB2D-4B31-ACBF-A4A4A9B68E65}" presName="node" presStyleLbl="node1" presStyleIdx="2" presStyleCnt="3">
        <dgm:presLayoutVars>
          <dgm:bulletEnabled val="1"/>
        </dgm:presLayoutVars>
      </dgm:prSet>
      <dgm:spPr/>
      <dgm:t>
        <a:bodyPr/>
        <a:lstStyle/>
        <a:p>
          <a:endParaRPr lang="fr-FR"/>
        </a:p>
      </dgm:t>
    </dgm:pt>
  </dgm:ptLst>
  <dgm:cxnLst>
    <dgm:cxn modelId="{F3124F65-2B86-4F36-AF60-59C7F6A6B49F}" type="presOf" srcId="{792ACC26-424E-4336-B5BD-DDBCFC8FB6EF}" destId="{31890325-9F46-46D9-B9CE-F08E063A9FD1}" srcOrd="0" destOrd="0" presId="urn:microsoft.com/office/officeart/2005/8/layout/process2"/>
    <dgm:cxn modelId="{73E4639E-2453-41B0-B770-72372FF3ADDC}" type="presOf" srcId="{7A3F59D2-EB2D-4B31-ACBF-A4A4A9B68E65}" destId="{4BAD956B-1CC1-488B-88DD-E8F779BB522B}" srcOrd="0" destOrd="0" presId="urn:microsoft.com/office/officeart/2005/8/layout/process2"/>
    <dgm:cxn modelId="{9245356E-DCA1-4372-9E42-B87D1D04B80B}" srcId="{B5495B7B-E898-4E35-9ADC-A4BBB4A3A369}" destId="{A40422AA-FBE0-48C9-8C70-E2A9F7DDED0D}" srcOrd="1" destOrd="0" parTransId="{EB028E73-8728-415B-97B3-2E72A0042295}" sibTransId="{792ACC26-424E-4336-B5BD-DDBCFC8FB6EF}"/>
    <dgm:cxn modelId="{A0F952D5-5E73-4D8A-A3E2-6AE33ED2C25A}" srcId="{B5495B7B-E898-4E35-9ADC-A4BBB4A3A369}" destId="{7A3F59D2-EB2D-4B31-ACBF-A4A4A9B68E65}" srcOrd="2" destOrd="0" parTransId="{ED3CD32E-9A78-4697-9F34-DA4FCFE55789}" sibTransId="{C11A7996-E105-4D5F-BD58-D8534DDED63D}"/>
    <dgm:cxn modelId="{DC9DE56D-70FC-41BF-9065-6D42A57DB963}" type="presOf" srcId="{248F4E5A-C530-4F63-A3AD-48D4BE5F65E9}" destId="{21067AB0-91C1-4996-9B9F-65BB116D2D30}" srcOrd="0" destOrd="0" presId="urn:microsoft.com/office/officeart/2005/8/layout/process2"/>
    <dgm:cxn modelId="{4B5D684E-3297-4ED2-947F-0ECD2652F381}" type="presOf" srcId="{A40422AA-FBE0-48C9-8C70-E2A9F7DDED0D}" destId="{29057078-6989-4A42-933B-D111C824F3EF}" srcOrd="0" destOrd="0" presId="urn:microsoft.com/office/officeart/2005/8/layout/process2"/>
    <dgm:cxn modelId="{239E6031-B60B-4EBD-B987-5B34EB3417FF}" type="presOf" srcId="{792ACC26-424E-4336-B5BD-DDBCFC8FB6EF}" destId="{C14F744D-9F15-44EE-B64A-B6E7FB941D72}" srcOrd="1" destOrd="0" presId="urn:microsoft.com/office/officeart/2005/8/layout/process2"/>
    <dgm:cxn modelId="{236887ED-A033-41B0-9277-FF6BE33F9CFF}" type="presOf" srcId="{248F4E5A-C530-4F63-A3AD-48D4BE5F65E9}" destId="{C14ED8FB-5CDF-4CFE-B659-5795557BFAE8}" srcOrd="1" destOrd="0" presId="urn:microsoft.com/office/officeart/2005/8/layout/process2"/>
    <dgm:cxn modelId="{FF39ACE0-D8AB-4B91-A8E2-A8E4ABDBAEEE}" srcId="{B5495B7B-E898-4E35-9ADC-A4BBB4A3A369}" destId="{CF7153A9-A994-4FC1-B0A9-6C2468E2C449}" srcOrd="0" destOrd="0" parTransId="{F38CC7AF-3D61-4A65-80B0-A0C5C23D66A7}" sibTransId="{248F4E5A-C530-4F63-A3AD-48D4BE5F65E9}"/>
    <dgm:cxn modelId="{C88EEC84-A606-4E5E-89CA-15A5C0CD3C44}" type="presOf" srcId="{CF7153A9-A994-4FC1-B0A9-6C2468E2C449}" destId="{9AB50068-2CBC-489A-A550-99B78E6821FE}" srcOrd="0" destOrd="0" presId="urn:microsoft.com/office/officeart/2005/8/layout/process2"/>
    <dgm:cxn modelId="{CFB1D3EA-54C2-4E9C-82A5-112F2323BAC1}" type="presOf" srcId="{B5495B7B-E898-4E35-9ADC-A4BBB4A3A369}" destId="{B97CAD1A-7236-4DBF-8D65-B92D6471FF88}" srcOrd="0" destOrd="0" presId="urn:microsoft.com/office/officeart/2005/8/layout/process2"/>
    <dgm:cxn modelId="{E7A52E18-AED7-44F6-BE7F-CFD2CAF77D43}" type="presParOf" srcId="{B97CAD1A-7236-4DBF-8D65-B92D6471FF88}" destId="{9AB50068-2CBC-489A-A550-99B78E6821FE}" srcOrd="0" destOrd="0" presId="urn:microsoft.com/office/officeart/2005/8/layout/process2"/>
    <dgm:cxn modelId="{FBC4113B-0FA0-46BA-B61A-E0F9E0DA9DDA}" type="presParOf" srcId="{B97CAD1A-7236-4DBF-8D65-B92D6471FF88}" destId="{21067AB0-91C1-4996-9B9F-65BB116D2D30}" srcOrd="1" destOrd="0" presId="urn:microsoft.com/office/officeart/2005/8/layout/process2"/>
    <dgm:cxn modelId="{6408E2C9-05D9-4051-8E8F-B9089B26FEC9}" type="presParOf" srcId="{21067AB0-91C1-4996-9B9F-65BB116D2D30}" destId="{C14ED8FB-5CDF-4CFE-B659-5795557BFAE8}" srcOrd="0" destOrd="0" presId="urn:microsoft.com/office/officeart/2005/8/layout/process2"/>
    <dgm:cxn modelId="{66763F9E-4BDF-44F3-B98C-EE25B3302D4A}" type="presParOf" srcId="{B97CAD1A-7236-4DBF-8D65-B92D6471FF88}" destId="{29057078-6989-4A42-933B-D111C824F3EF}" srcOrd="2" destOrd="0" presId="urn:microsoft.com/office/officeart/2005/8/layout/process2"/>
    <dgm:cxn modelId="{EBD49DCC-E5F8-4537-A2AC-50B88DCC4E3F}" type="presParOf" srcId="{B97CAD1A-7236-4DBF-8D65-B92D6471FF88}" destId="{31890325-9F46-46D9-B9CE-F08E063A9FD1}" srcOrd="3" destOrd="0" presId="urn:microsoft.com/office/officeart/2005/8/layout/process2"/>
    <dgm:cxn modelId="{8E53FC49-017B-49CF-911D-835CA5BA1DEA}" type="presParOf" srcId="{31890325-9F46-46D9-B9CE-F08E063A9FD1}" destId="{C14F744D-9F15-44EE-B64A-B6E7FB941D72}" srcOrd="0" destOrd="0" presId="urn:microsoft.com/office/officeart/2005/8/layout/process2"/>
    <dgm:cxn modelId="{A6D8B245-B349-439B-8CAE-2FE4C6D30628}" type="presParOf" srcId="{B97CAD1A-7236-4DBF-8D65-B92D6471FF88}" destId="{4BAD956B-1CC1-488B-88DD-E8F779BB522B}" srcOrd="4" destOrd="0" presId="urn:microsoft.com/office/officeart/2005/8/layout/process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8CF5CB5-2B83-47C0-8509-679293C38633}"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ABF604-0D55-452F-AEFF-1D56204E37C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F5CB5-2B83-47C0-8509-679293C38633}" type="datetimeFigureOut">
              <a:rPr lang="fr-FR" smtClean="0"/>
              <a:pPr/>
              <a:t>01/01/2008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ABF604-0D55-452F-AEFF-1D56204E37C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معايير تقويم المناهج التربوية</a:t>
            </a:r>
            <a:endParaRPr lang="fr-FR" dirty="0"/>
          </a:p>
        </p:txBody>
      </p:sp>
      <p:sp>
        <p:nvSpPr>
          <p:cNvPr id="3" name="Sous-titre 2"/>
          <p:cNvSpPr>
            <a:spLocks noGrp="1"/>
          </p:cNvSpPr>
          <p:nvPr>
            <p:ph type="subTitle" idx="1"/>
          </p:nvPr>
        </p:nvSpPr>
        <p:spPr/>
        <p:txBody>
          <a:bodyPr/>
          <a:lstStyle/>
          <a:p>
            <a:r>
              <a:rPr lang="fr-FR" dirty="0" smtClean="0"/>
              <a:t>Critères  d’évaluation des curricula</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buNone/>
            </a:pPr>
            <a:endParaRPr lang="ar-DZ" dirty="0" smtClean="0"/>
          </a:p>
          <a:p>
            <a:pPr algn="ctr" rtl="1"/>
            <a:r>
              <a:rPr lang="ar-DZ" dirty="0" smtClean="0">
                <a:solidFill>
                  <a:srgbClr val="FFFF00"/>
                </a:solidFill>
              </a:rPr>
              <a:t>4-معيار الفاعلية ( </a:t>
            </a:r>
            <a:r>
              <a:rPr lang="fr-FR" dirty="0" smtClean="0">
                <a:solidFill>
                  <a:srgbClr val="FFFF00"/>
                </a:solidFill>
              </a:rPr>
              <a:t>L’efficience </a:t>
            </a:r>
            <a:r>
              <a:rPr lang="ar-DZ" dirty="0" smtClean="0">
                <a:solidFill>
                  <a:srgbClr val="FFFF00"/>
                </a:solidFill>
              </a:rPr>
              <a:t>)</a:t>
            </a:r>
          </a:p>
          <a:p>
            <a:pPr algn="r" rtl="1"/>
            <a:r>
              <a:rPr lang="ar-DZ" dirty="0" smtClean="0"/>
              <a:t>تتضمن هذه الخاصية تحديد العلاقة:</a:t>
            </a:r>
          </a:p>
          <a:p>
            <a:pPr algn="r" rtl="1"/>
            <a:r>
              <a:rPr lang="ar-DZ" dirty="0" smtClean="0"/>
              <a:t>-رفع درجة تحقيق الأهداف المنتظرة دون رفع موارد تحقيقها</a:t>
            </a:r>
          </a:p>
          <a:p>
            <a:pPr algn="r" rtl="1"/>
            <a:r>
              <a:rPr lang="ar-DZ" dirty="0" smtClean="0"/>
              <a:t>-خفض موارد التحقيق دون خفض درجة تحقيق الأهداف المنتظرة أي دون خفض الفعالية</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a:buNone/>
            </a:pPr>
            <a:endParaRPr lang="ar-DZ" dirty="0" smtClean="0"/>
          </a:p>
          <a:p>
            <a:pPr algn="r"/>
            <a:endParaRPr lang="ar-DZ" dirty="0" smtClean="0"/>
          </a:p>
          <a:p>
            <a:pPr algn="ctr" rtl="1"/>
            <a:r>
              <a:rPr lang="ar-DZ" dirty="0" smtClean="0">
                <a:solidFill>
                  <a:srgbClr val="FFFF00"/>
                </a:solidFill>
              </a:rPr>
              <a:t>5-معيار الانسجام ( </a:t>
            </a:r>
            <a:r>
              <a:rPr lang="fr-FR" dirty="0" smtClean="0">
                <a:solidFill>
                  <a:srgbClr val="FFFF00"/>
                </a:solidFill>
              </a:rPr>
              <a:t>La cohérence</a:t>
            </a:r>
            <a:r>
              <a:rPr lang="ar-DZ" dirty="0" smtClean="0">
                <a:solidFill>
                  <a:srgbClr val="FFFF00"/>
                </a:solidFill>
              </a:rPr>
              <a:t> )</a:t>
            </a:r>
          </a:p>
          <a:p>
            <a:pPr algn="r" rtl="1"/>
            <a:r>
              <a:rPr lang="ar-DZ" dirty="0" smtClean="0"/>
              <a:t>تتضمن هذه الخاصية فحص الموارد المجندة لبلوغ الأهداف المنتظرة، الموارد البشرية والمادية طبعا، ودرجة الانسجام والترابط بينها.</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a:buNone/>
            </a:pPr>
            <a:endParaRPr lang="ar-DZ" dirty="0" smtClean="0"/>
          </a:p>
          <a:p>
            <a:pPr algn="r"/>
            <a:endParaRPr lang="ar-DZ" dirty="0" smtClean="0"/>
          </a:p>
          <a:p>
            <a:pPr algn="ctr" rtl="1"/>
            <a:r>
              <a:rPr lang="ar-DZ" dirty="0" smtClean="0">
                <a:solidFill>
                  <a:srgbClr val="FFFF00"/>
                </a:solidFill>
              </a:rPr>
              <a:t>6-</a:t>
            </a:r>
            <a:r>
              <a:rPr lang="ar-DZ" dirty="0" err="1" smtClean="0">
                <a:solidFill>
                  <a:srgbClr val="FFFF00"/>
                </a:solidFill>
              </a:rPr>
              <a:t>معيارالسنرجيا</a:t>
            </a:r>
            <a:r>
              <a:rPr lang="ar-DZ" dirty="0" smtClean="0">
                <a:solidFill>
                  <a:srgbClr val="FFFF00"/>
                </a:solidFill>
              </a:rPr>
              <a:t> ( </a:t>
            </a:r>
            <a:r>
              <a:rPr lang="fr-FR" dirty="0" smtClean="0">
                <a:solidFill>
                  <a:srgbClr val="FFFF00"/>
                </a:solidFill>
              </a:rPr>
              <a:t>La synergie</a:t>
            </a:r>
            <a:r>
              <a:rPr lang="ar-DZ" dirty="0" smtClean="0">
                <a:solidFill>
                  <a:srgbClr val="FFFF00"/>
                </a:solidFill>
              </a:rPr>
              <a:t> )</a:t>
            </a:r>
          </a:p>
          <a:p>
            <a:pPr algn="r" rtl="1"/>
            <a:r>
              <a:rPr lang="ar-DZ" dirty="0" smtClean="0"/>
              <a:t>تتضمن هذه الخاصية تقويم مدى ترابط الوسائل البشرية، بمعنى تقويم الفعل الجماعي </a:t>
            </a:r>
            <a:r>
              <a:rPr lang="ar-DZ" dirty="0" err="1" smtClean="0"/>
              <a:t>وديناميته</a:t>
            </a:r>
            <a:r>
              <a:rPr lang="ar-DZ" dirty="0" smtClean="0"/>
              <a:t> في ظل تقدير المظاهر الاقتصادية للوسائل، أيضا تقويم الترابط والتواصل والاتجاهات والمناخ التنظيمي أي تقويم كل ما يرتبط بالطبيعة البشرية والتفاعلات القائمة بينها.</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a:endParaRPr lang="ar-DZ" dirty="0" smtClean="0"/>
          </a:p>
          <a:p>
            <a:pPr algn="r"/>
            <a:endParaRPr lang="ar-DZ" dirty="0" smtClean="0"/>
          </a:p>
          <a:p>
            <a:pPr algn="r"/>
            <a:r>
              <a:rPr lang="ar-DZ" dirty="0" smtClean="0"/>
              <a:t>نقوم بتقويم </a:t>
            </a:r>
            <a:r>
              <a:rPr lang="ar-DZ" dirty="0" err="1" smtClean="0"/>
              <a:t>السنرجيا</a:t>
            </a:r>
            <a:r>
              <a:rPr lang="ar-DZ" dirty="0" smtClean="0"/>
              <a:t> والانسجام بهدف تحديد </a:t>
            </a:r>
            <a:r>
              <a:rPr lang="ar-DZ" dirty="0" err="1" smtClean="0"/>
              <a:t>اللافعالية</a:t>
            </a:r>
            <a:r>
              <a:rPr lang="ar-DZ" dirty="0" smtClean="0"/>
              <a:t> لتقليص أثارها السلبية</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normAutofit lnSpcReduction="10000"/>
          </a:bodyPr>
          <a:lstStyle/>
          <a:p>
            <a:pPr algn="r"/>
            <a:endParaRPr lang="ar-DZ" dirty="0" smtClean="0"/>
          </a:p>
          <a:p>
            <a:pPr algn="r">
              <a:buNone/>
            </a:pPr>
            <a:endParaRPr lang="ar-DZ" dirty="0" smtClean="0"/>
          </a:p>
          <a:p>
            <a:pPr algn="ctr" rtl="1"/>
            <a:r>
              <a:rPr lang="ar-DZ" dirty="0" smtClean="0">
                <a:solidFill>
                  <a:srgbClr val="FFFF00"/>
                </a:solidFill>
              </a:rPr>
              <a:t>7-معيار الديمومة ( </a:t>
            </a:r>
            <a:r>
              <a:rPr lang="fr-FR" dirty="0" smtClean="0">
                <a:solidFill>
                  <a:srgbClr val="FFFF00"/>
                </a:solidFill>
              </a:rPr>
              <a:t>La durabilité</a:t>
            </a:r>
            <a:r>
              <a:rPr lang="ar-DZ" dirty="0" smtClean="0">
                <a:solidFill>
                  <a:srgbClr val="FFFF00"/>
                </a:solidFill>
              </a:rPr>
              <a:t> )</a:t>
            </a:r>
          </a:p>
          <a:p>
            <a:pPr algn="r" rtl="1"/>
            <a:r>
              <a:rPr lang="ar-DZ" dirty="0" smtClean="0"/>
              <a:t>يرى </a:t>
            </a:r>
            <a:r>
              <a:rPr lang="fr-FR" dirty="0" smtClean="0"/>
              <a:t>Bouchard &amp; Plante</a:t>
            </a:r>
            <a:r>
              <a:rPr lang="ar-DZ" dirty="0" smtClean="0"/>
              <a:t> أن هذا المعيار هو امتداد لمعيار الفعالية ويتجسد في رابط المطابقة بين أهداف المنظمة المنشودة وإبقاء النتائج المحصل عليها لأكبر وأطول وقت. فهذه الميزة هي بمثابة ضمان لحسن الخدمة أو البضاعة إذا انتقلنا إلى سياقات أخرى غير تربوية. إذن فالاهتمام ينصب هنا على ديمومة واستمرارية النتائج المحصل عليها.</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أهداف المحاضرة</a:t>
            </a:r>
            <a:endParaRPr lang="fr-FR" dirty="0"/>
          </a:p>
        </p:txBody>
      </p:sp>
      <p:sp>
        <p:nvSpPr>
          <p:cNvPr id="3" name="Espace réservé du contenu 2"/>
          <p:cNvSpPr>
            <a:spLocks noGrp="1"/>
          </p:cNvSpPr>
          <p:nvPr>
            <p:ph idx="1"/>
          </p:nvPr>
        </p:nvSpPr>
        <p:spPr/>
        <p:txBody>
          <a:bodyPr>
            <a:normAutofit fontScale="92500"/>
          </a:bodyPr>
          <a:lstStyle/>
          <a:p>
            <a:pPr algn="r" rtl="1"/>
            <a:r>
              <a:rPr lang="ar-DZ" dirty="0" smtClean="0"/>
              <a:t>الهدف الخاص:</a:t>
            </a:r>
          </a:p>
          <a:p>
            <a:pPr algn="r" rtl="1"/>
            <a:r>
              <a:rPr lang="ar-DZ" dirty="0" smtClean="0"/>
              <a:t>أن يستخرج الطالب معايير تقويم المناهج التربوية</a:t>
            </a:r>
          </a:p>
          <a:p>
            <a:pPr algn="r" rtl="1"/>
            <a:r>
              <a:rPr lang="ar-DZ" dirty="0" smtClean="0"/>
              <a:t>الأهداف الإجرائية</a:t>
            </a:r>
          </a:p>
          <a:p>
            <a:pPr algn="r" rtl="1"/>
            <a:r>
              <a:rPr lang="ar-DZ" dirty="0" smtClean="0"/>
              <a:t>-أن يحدد الطالب مفهوم تقويم المنهاج وفق مراحله الثلاث وبدقة</a:t>
            </a:r>
          </a:p>
          <a:p>
            <a:pPr algn="r" rtl="1"/>
            <a:r>
              <a:rPr lang="ar-DZ" dirty="0" smtClean="0"/>
              <a:t>-أن يبين الطالب مفهوم المعيار بدقة</a:t>
            </a:r>
          </a:p>
          <a:p>
            <a:pPr algn="r" rtl="1"/>
            <a:r>
              <a:rPr lang="ar-DZ" dirty="0" smtClean="0"/>
              <a:t>-أن يستخرج الطالب معايير تقويم المناهج التربوية للباحثين </a:t>
            </a:r>
            <a:r>
              <a:rPr lang="fr-FR" dirty="0" smtClean="0"/>
              <a:t>Bouchard &amp; Plante</a:t>
            </a:r>
            <a:r>
              <a:rPr lang="ar-DZ" dirty="0" smtClean="0"/>
              <a:t> </a:t>
            </a:r>
          </a:p>
          <a:p>
            <a:pPr algn="r" rtl="1"/>
            <a:r>
              <a:rPr lang="ar-DZ" dirty="0" smtClean="0"/>
              <a:t>-أن يشرح الطالب معايير تقويم المناهج التربوية بتقديم أمثلة.</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التقويم</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المعيار</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المعيار</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r>
              <a:rPr lang="ar-DZ" dirty="0" smtClean="0"/>
              <a:t>تستهدف عملية تقويم المناهج التربوية </a:t>
            </a:r>
            <a:r>
              <a:rPr lang="ar-DZ" dirty="0" smtClean="0"/>
              <a:t> </a:t>
            </a:r>
            <a:r>
              <a:rPr lang="ar-DZ" dirty="0" smtClean="0"/>
              <a:t>الوقوف على مدى صلاحيتها في تحقيق ما وضعت لأجله. وقد خضعت عملية التقويم هذه إلى محاولات ومبادرات كثيرة إلى أن توصل المختصون في علوم التربية </a:t>
            </a:r>
            <a:r>
              <a:rPr lang="ar-DZ" dirty="0" err="1" smtClean="0"/>
              <a:t>والديداكتيكا</a:t>
            </a:r>
            <a:r>
              <a:rPr lang="ar-DZ" dirty="0" smtClean="0"/>
              <a:t> إلى أسس علمية ترتبط بوضع معايير تعتمد في تقويمها.</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t>نموذج </a:t>
            </a:r>
            <a:r>
              <a:rPr lang="fr-FR" dirty="0" smtClean="0"/>
              <a:t>Bouchard &amp; Plante</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endParaRPr lang="ar-DZ" dirty="0" smtClean="0"/>
          </a:p>
          <a:p>
            <a:pPr algn="r" rtl="1"/>
            <a:r>
              <a:rPr lang="ar-DZ" dirty="0" smtClean="0"/>
              <a:t>                   </a:t>
            </a:r>
            <a:r>
              <a:rPr lang="ar-DZ" dirty="0" smtClean="0">
                <a:solidFill>
                  <a:srgbClr val="FF0000"/>
                </a:solidFill>
              </a:rPr>
              <a:t>1-معيار </a:t>
            </a:r>
            <a:r>
              <a:rPr lang="ar-DZ" dirty="0" err="1" smtClean="0">
                <a:solidFill>
                  <a:srgbClr val="FF0000"/>
                </a:solidFill>
              </a:rPr>
              <a:t>ال</a:t>
            </a:r>
            <a:r>
              <a:rPr lang="fr-FR" dirty="0" smtClean="0">
                <a:solidFill>
                  <a:srgbClr val="FF0000"/>
                </a:solidFill>
              </a:rPr>
              <a:t>La </a:t>
            </a:r>
            <a:r>
              <a:rPr lang="fr-FR" dirty="0" smtClean="0">
                <a:solidFill>
                  <a:srgbClr val="FF0000"/>
                </a:solidFill>
              </a:rPr>
              <a:t>pertin</a:t>
            </a:r>
            <a:r>
              <a:rPr lang="fr-FR" dirty="0" smtClean="0">
                <a:solidFill>
                  <a:srgbClr val="FFFF00"/>
                </a:solidFill>
              </a:rPr>
              <a:t>ence )</a:t>
            </a:r>
            <a:r>
              <a:rPr lang="ar-DZ" dirty="0" smtClean="0">
                <a:solidFill>
                  <a:srgbClr val="FFFF00"/>
                </a:solidFill>
              </a:rPr>
              <a:t>)</a:t>
            </a:r>
          </a:p>
          <a:p>
            <a:pPr algn="r" rtl="1"/>
            <a:r>
              <a:rPr lang="ar-DZ" dirty="0" smtClean="0"/>
              <a:t>تتضمن هذه الخاصية تحديد إجرائي لأهداف المنهاج وحاجات الأفراد، بمعنى أن النوايا والأهداف المتضمنة في المنهاج يجب أن تستجيب لحاجات محددة بوضوح ودقة</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rtl="1">
              <a:buNone/>
            </a:pPr>
            <a:endParaRPr lang="ar-DZ" dirty="0" smtClean="0"/>
          </a:p>
          <a:p>
            <a:pPr algn="r" rtl="1"/>
            <a:endParaRPr lang="ar-DZ" dirty="0" smtClean="0"/>
          </a:p>
          <a:p>
            <a:pPr algn="ctr" rtl="1"/>
            <a:r>
              <a:rPr lang="ar-DZ" dirty="0" smtClean="0">
                <a:solidFill>
                  <a:srgbClr val="FFFF00"/>
                </a:solidFill>
              </a:rPr>
              <a:t>معيار السياقية ( </a:t>
            </a:r>
            <a:r>
              <a:rPr lang="fr-FR" dirty="0" err="1" smtClean="0">
                <a:solidFill>
                  <a:srgbClr val="FFFF00"/>
                </a:solidFill>
              </a:rPr>
              <a:t>appropos</a:t>
            </a:r>
            <a:r>
              <a:rPr lang="ar-DZ" dirty="0" smtClean="0">
                <a:solidFill>
                  <a:srgbClr val="FFFF00"/>
                </a:solidFill>
              </a:rPr>
              <a:t>)</a:t>
            </a:r>
          </a:p>
          <a:p>
            <a:pPr algn="r" rtl="1"/>
            <a:r>
              <a:rPr lang="ar-DZ" dirty="0" smtClean="0"/>
              <a:t>تتضمن هذه الخاصية فحص مدى تقدير الضغوطات المرتبطة بالسياق أو الميدان عند بناء المنهاج.</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تقويم المناهج التربوية</a:t>
            </a:r>
            <a:endParaRPr lang="fr-FR" dirty="0"/>
          </a:p>
        </p:txBody>
      </p:sp>
      <p:sp>
        <p:nvSpPr>
          <p:cNvPr id="3" name="Espace réservé du contenu 2"/>
          <p:cNvSpPr>
            <a:spLocks noGrp="1"/>
          </p:cNvSpPr>
          <p:nvPr>
            <p:ph idx="1"/>
          </p:nvPr>
        </p:nvSpPr>
        <p:spPr/>
        <p:txBody>
          <a:bodyPr/>
          <a:lstStyle/>
          <a:p>
            <a:pPr algn="r" rtl="1">
              <a:buNone/>
            </a:pPr>
            <a:endParaRPr lang="ar-DZ" dirty="0" smtClean="0"/>
          </a:p>
          <a:p>
            <a:pPr algn="r" rtl="1"/>
            <a:endParaRPr lang="ar-DZ" dirty="0" smtClean="0"/>
          </a:p>
          <a:p>
            <a:pPr algn="ctr" rtl="1"/>
            <a:r>
              <a:rPr lang="ar-DZ" dirty="0" smtClean="0">
                <a:solidFill>
                  <a:srgbClr val="FFFF00"/>
                </a:solidFill>
              </a:rPr>
              <a:t>3-معيار الفعالية ( </a:t>
            </a:r>
            <a:r>
              <a:rPr lang="fr-FR" dirty="0" smtClean="0">
                <a:solidFill>
                  <a:srgbClr val="FFFF00"/>
                </a:solidFill>
              </a:rPr>
              <a:t> L’efficacité</a:t>
            </a:r>
            <a:r>
              <a:rPr lang="ar-DZ" dirty="0" smtClean="0">
                <a:solidFill>
                  <a:srgbClr val="FFFF00"/>
                </a:solidFill>
              </a:rPr>
              <a:t>)</a:t>
            </a:r>
          </a:p>
          <a:p>
            <a:pPr algn="r" rtl="1"/>
            <a:r>
              <a:rPr lang="ar-DZ" dirty="0" smtClean="0"/>
              <a:t>تتضمن هذه الخاصية تحديد العلاقة بين الأهداف المنتظرة والنتائج المحصل عليها فعليا، بمعنى عدد الأهداف المحققة من جملة الأهداف المنتظرة</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TotalTime>
  <Words>464</Words>
  <Application>Microsoft Office PowerPoint</Application>
  <PresentationFormat>Affichage à l'écran (4:3)</PresentationFormat>
  <Paragraphs>70</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معايير تقويم المناهج التربوية</vt:lpstr>
      <vt:lpstr>أهداف المحاضرة</vt:lpstr>
      <vt:lpstr>مفهوم التقويم</vt:lpstr>
      <vt:lpstr>مفهوم المعيار</vt:lpstr>
      <vt:lpstr>مفهوم المعيار</vt:lpstr>
      <vt:lpstr>معايير تقويم المناهج التربوية</vt:lpstr>
      <vt:lpstr>نموذج Bouchard &amp; Plante</vt:lpstr>
      <vt:lpstr>معايير تقويم المناهج التربوية</vt:lpstr>
      <vt:lpstr>معايير تقويم المناهج التربوية</vt:lpstr>
      <vt:lpstr>معايير تقويم المناهج التربوية</vt:lpstr>
      <vt:lpstr>معايير تقويم المناهج التربوية</vt:lpstr>
      <vt:lpstr>معايير تقويم المناهج التربوية</vt:lpstr>
      <vt:lpstr>معايير تقويم المناهج التربوية</vt:lpstr>
      <vt:lpstr>معايير تقويم المناهج التربوية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معايير تقويم المناهج التربوية</dc:title>
  <dc:creator>user</dc:creator>
  <cp:lastModifiedBy>user</cp:lastModifiedBy>
  <cp:revision>5</cp:revision>
  <dcterms:created xsi:type="dcterms:W3CDTF">2007-12-31T23:01:47Z</dcterms:created>
  <dcterms:modified xsi:type="dcterms:W3CDTF">2008-01-01T00:43:39Z</dcterms:modified>
</cp:coreProperties>
</file>