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theme/theme10.xml" ContentType="application/vnd.openxmlformats-officedocument.theme+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11.xml" ContentType="application/vnd.openxmlformats-officedocument.theme+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theme/theme12.xml" ContentType="application/vnd.openxmlformats-officedocument.theme+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theme/theme13.xml" ContentType="application/vnd.openxmlformats-officedocument.theme+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14.xml" ContentType="application/vnd.openxmlformats-officedocument.theme+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 id="2147483708" r:id="rId6"/>
    <p:sldMasterId id="2147483720" r:id="rId7"/>
    <p:sldMasterId id="2147483744" r:id="rId8"/>
    <p:sldMasterId id="2147483756" r:id="rId9"/>
    <p:sldMasterId id="2147483768" r:id="rId10"/>
    <p:sldMasterId id="2147483785" r:id="rId11"/>
    <p:sldMasterId id="2147483821" r:id="rId12"/>
    <p:sldMasterId id="2147483838" r:id="rId13"/>
    <p:sldMasterId id="2147483850" r:id="rId14"/>
    <p:sldMasterId id="2147483862" r:id="rId15"/>
  </p:sldMasterIdLst>
  <p:notesMasterIdLst>
    <p:notesMasterId r:id="rId64"/>
  </p:notesMasterIdLst>
  <p:sldIdLst>
    <p:sldId id="279" r:id="rId16"/>
    <p:sldId id="278" r:id="rId17"/>
    <p:sldId id="257" r:id="rId18"/>
    <p:sldId id="258" r:id="rId19"/>
    <p:sldId id="308" r:id="rId20"/>
    <p:sldId id="320" r:id="rId21"/>
    <p:sldId id="286" r:id="rId22"/>
    <p:sldId id="290" r:id="rId23"/>
    <p:sldId id="322" r:id="rId24"/>
    <p:sldId id="323" r:id="rId25"/>
    <p:sldId id="287" r:id="rId26"/>
    <p:sldId id="289" r:id="rId27"/>
    <p:sldId id="292" r:id="rId28"/>
    <p:sldId id="309" r:id="rId29"/>
    <p:sldId id="324" r:id="rId30"/>
    <p:sldId id="316" r:id="rId31"/>
    <p:sldId id="291" r:id="rId32"/>
    <p:sldId id="288" r:id="rId33"/>
    <p:sldId id="319" r:id="rId34"/>
    <p:sldId id="262" r:id="rId35"/>
    <p:sldId id="267" r:id="rId36"/>
    <p:sldId id="276" r:id="rId37"/>
    <p:sldId id="285" r:id="rId38"/>
    <p:sldId id="274" r:id="rId39"/>
    <p:sldId id="295" r:id="rId40"/>
    <p:sldId id="310" r:id="rId41"/>
    <p:sldId id="280" r:id="rId42"/>
    <p:sldId id="281" r:id="rId43"/>
    <p:sldId id="313" r:id="rId44"/>
    <p:sldId id="283" r:id="rId45"/>
    <p:sldId id="305" r:id="rId46"/>
    <p:sldId id="314" r:id="rId47"/>
    <p:sldId id="299" r:id="rId48"/>
    <p:sldId id="298" r:id="rId49"/>
    <p:sldId id="301" r:id="rId50"/>
    <p:sldId id="297" r:id="rId51"/>
    <p:sldId id="302" r:id="rId52"/>
    <p:sldId id="303" r:id="rId53"/>
    <p:sldId id="304" r:id="rId54"/>
    <p:sldId id="300" r:id="rId55"/>
    <p:sldId id="266" r:id="rId56"/>
    <p:sldId id="263" r:id="rId57"/>
    <p:sldId id="264" r:id="rId58"/>
    <p:sldId id="272" r:id="rId59"/>
    <p:sldId id="317" r:id="rId60"/>
    <p:sldId id="306" r:id="rId61"/>
    <p:sldId id="311" r:id="rId62"/>
    <p:sldId id="318" r:id="rId6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62" autoAdjust="0"/>
    <p:restoredTop sz="94660"/>
  </p:normalViewPr>
  <p:slideViewPr>
    <p:cSldViewPr>
      <p:cViewPr varScale="1">
        <p:scale>
          <a:sx n="82" d="100"/>
          <a:sy n="82" d="100"/>
        </p:scale>
        <p:origin x="1474"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1.xml"/><Relationship Id="rId21" Type="http://schemas.openxmlformats.org/officeDocument/2006/relationships/slide" Target="slides/slide6.xml"/><Relationship Id="rId34" Type="http://schemas.openxmlformats.org/officeDocument/2006/relationships/slide" Target="slides/slide19.xml"/><Relationship Id="rId42" Type="http://schemas.openxmlformats.org/officeDocument/2006/relationships/slide" Target="slides/slide27.xml"/><Relationship Id="rId47" Type="http://schemas.openxmlformats.org/officeDocument/2006/relationships/slide" Target="slides/slide32.xml"/><Relationship Id="rId50" Type="http://schemas.openxmlformats.org/officeDocument/2006/relationships/slide" Target="slides/slide35.xml"/><Relationship Id="rId55" Type="http://schemas.openxmlformats.org/officeDocument/2006/relationships/slide" Target="slides/slide40.xml"/><Relationship Id="rId63" Type="http://schemas.openxmlformats.org/officeDocument/2006/relationships/slide" Target="slides/slide48.xml"/><Relationship Id="rId68"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1.xml"/><Relationship Id="rId29" Type="http://schemas.openxmlformats.org/officeDocument/2006/relationships/slide" Target="slides/slide14.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slide" Target="slides/slide22.xml"/><Relationship Id="rId40" Type="http://schemas.openxmlformats.org/officeDocument/2006/relationships/slide" Target="slides/slide25.xml"/><Relationship Id="rId45" Type="http://schemas.openxmlformats.org/officeDocument/2006/relationships/slide" Target="slides/slide30.xml"/><Relationship Id="rId53" Type="http://schemas.openxmlformats.org/officeDocument/2006/relationships/slide" Target="slides/slide38.xml"/><Relationship Id="rId58" Type="http://schemas.openxmlformats.org/officeDocument/2006/relationships/slide" Target="slides/slide43.xml"/><Relationship Id="rId66"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slide" Target="slides/slide46.xml"/><Relationship Id="rId19" Type="http://schemas.openxmlformats.org/officeDocument/2006/relationships/slide" Target="slides/slide4.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43" Type="http://schemas.openxmlformats.org/officeDocument/2006/relationships/slide" Target="slides/slide28.xml"/><Relationship Id="rId48" Type="http://schemas.openxmlformats.org/officeDocument/2006/relationships/slide" Target="slides/slide33.xml"/><Relationship Id="rId56" Type="http://schemas.openxmlformats.org/officeDocument/2006/relationships/slide" Target="slides/slide41.xml"/><Relationship Id="rId64"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slide" Target="slides/slide36.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slide" Target="slides/slide23.xml"/><Relationship Id="rId46" Type="http://schemas.openxmlformats.org/officeDocument/2006/relationships/slide" Target="slides/slide31.xml"/><Relationship Id="rId59" Type="http://schemas.openxmlformats.org/officeDocument/2006/relationships/slide" Target="slides/slide44.xml"/><Relationship Id="rId67" Type="http://schemas.openxmlformats.org/officeDocument/2006/relationships/theme" Target="theme/theme1.xml"/><Relationship Id="rId20" Type="http://schemas.openxmlformats.org/officeDocument/2006/relationships/slide" Target="slides/slide5.xml"/><Relationship Id="rId41" Type="http://schemas.openxmlformats.org/officeDocument/2006/relationships/slide" Target="slides/slide26.xml"/><Relationship Id="rId54" Type="http://schemas.openxmlformats.org/officeDocument/2006/relationships/slide" Target="slides/slide39.xml"/><Relationship Id="rId62" Type="http://schemas.openxmlformats.org/officeDocument/2006/relationships/slide" Target="slides/slide47.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49" Type="http://schemas.openxmlformats.org/officeDocument/2006/relationships/slide" Target="slides/slide34.xml"/><Relationship Id="rId57" Type="http://schemas.openxmlformats.org/officeDocument/2006/relationships/slide" Target="slides/slide42.xml"/><Relationship Id="rId10" Type="http://schemas.openxmlformats.org/officeDocument/2006/relationships/slideMaster" Target="slideMasters/slideMaster10.xml"/><Relationship Id="rId31" Type="http://schemas.openxmlformats.org/officeDocument/2006/relationships/slide" Target="slides/slide16.xml"/><Relationship Id="rId44" Type="http://schemas.openxmlformats.org/officeDocument/2006/relationships/slide" Target="slides/slide29.xml"/><Relationship Id="rId52" Type="http://schemas.openxmlformats.org/officeDocument/2006/relationships/slide" Target="slides/slide37.xml"/><Relationship Id="rId60" Type="http://schemas.openxmlformats.org/officeDocument/2006/relationships/slide" Target="slides/slide45.xml"/><Relationship Id="rId65"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3.xml"/><Relationship Id="rId39" Type="http://schemas.openxmlformats.org/officeDocument/2006/relationships/slide" Target="slides/slide24.xml"/></Relationships>
</file>

<file path=ppt/diagrams/_rels/data2.xml.rels><?xml version="1.0" encoding="UTF-8" standalone="yes"?>
<Relationships xmlns="http://schemas.openxmlformats.org/package/2006/relationships"><Relationship Id="rId1" Type="http://schemas.openxmlformats.org/officeDocument/2006/relationships/image" Target="../media/image19.jpeg"/></Relationships>
</file>

<file path=ppt/diagrams/_rels/drawing2.xml.rels><?xml version="1.0" encoding="UTF-8" standalone="yes"?>
<Relationships xmlns="http://schemas.openxmlformats.org/package/2006/relationships"><Relationship Id="rId1" Type="http://schemas.openxmlformats.org/officeDocument/2006/relationships/image" Target="../media/image19.jpe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46015C-23D4-4D01-ACF3-F4B5433E4BA2}" type="doc">
      <dgm:prSet loTypeId="urn:microsoft.com/office/officeart/2005/8/layout/radial4" loCatId="relationship" qsTypeId="urn:microsoft.com/office/officeart/2005/8/quickstyle/simple1" qsCatId="simple" csTypeId="urn:microsoft.com/office/officeart/2005/8/colors/colorful1#1" csCatId="colorful" phldr="1"/>
      <dgm:spPr/>
      <dgm:t>
        <a:bodyPr/>
        <a:lstStyle/>
        <a:p>
          <a:endParaRPr lang="en-US"/>
        </a:p>
      </dgm:t>
    </dgm:pt>
    <dgm:pt modelId="{D8AB0C41-739C-4714-8826-5A332AFBBDB2}">
      <dgm:prSet phldrT="[Text]" custT="1"/>
      <dgm:spPr/>
      <dgm:t>
        <a:bodyPr/>
        <a:lstStyle/>
        <a:p>
          <a:r>
            <a:rPr lang="fr-FR" sz="2400" noProof="0" dirty="0"/>
            <a:t>Pourquoi être </a:t>
          </a:r>
          <a:r>
            <a:rPr lang="fr-FR" sz="2200" noProof="0" dirty="0"/>
            <a:t>entrepreneur?</a:t>
          </a:r>
          <a:endParaRPr lang="fr-FR" sz="3200" noProof="0" dirty="0"/>
        </a:p>
      </dgm:t>
    </dgm:pt>
    <dgm:pt modelId="{433747C4-8FE9-48E5-8677-D86D13923E27}" type="parTrans" cxnId="{5E2C295B-09D3-4AF9-B409-119B3C8A121A}">
      <dgm:prSet/>
      <dgm:spPr/>
      <dgm:t>
        <a:bodyPr/>
        <a:lstStyle/>
        <a:p>
          <a:endParaRPr lang="en-US"/>
        </a:p>
      </dgm:t>
    </dgm:pt>
    <dgm:pt modelId="{02C0A59C-9153-4E40-890F-B70A1DFBA241}" type="sibTrans" cxnId="{5E2C295B-09D3-4AF9-B409-119B3C8A121A}">
      <dgm:prSet/>
      <dgm:spPr/>
      <dgm:t>
        <a:bodyPr/>
        <a:lstStyle/>
        <a:p>
          <a:endParaRPr lang="en-US"/>
        </a:p>
      </dgm:t>
    </dgm:pt>
    <dgm:pt modelId="{B899B01E-D1CD-4D92-BE12-F7218D83BFC7}">
      <dgm:prSet phldrT="[Text]" custT="1"/>
      <dgm:spPr/>
      <dgm:t>
        <a:bodyPr/>
        <a:lstStyle/>
        <a:p>
          <a:r>
            <a:rPr lang="fr-FR" sz="1700" noProof="0" dirty="0"/>
            <a:t>Autonomie financière</a:t>
          </a:r>
        </a:p>
      </dgm:t>
    </dgm:pt>
    <dgm:pt modelId="{C02AB154-5C45-4EA0-933F-0D68627D60A4}" type="parTrans" cxnId="{0769A70A-2E71-4067-B8C0-8B885B6B4B3B}">
      <dgm:prSet/>
      <dgm:spPr/>
      <dgm:t>
        <a:bodyPr/>
        <a:lstStyle/>
        <a:p>
          <a:endParaRPr lang="en-US"/>
        </a:p>
      </dgm:t>
    </dgm:pt>
    <dgm:pt modelId="{A48F56A1-FF18-4772-9C57-5797AFFF6DE0}" type="sibTrans" cxnId="{0769A70A-2E71-4067-B8C0-8B885B6B4B3B}">
      <dgm:prSet/>
      <dgm:spPr/>
      <dgm:t>
        <a:bodyPr/>
        <a:lstStyle/>
        <a:p>
          <a:endParaRPr lang="en-US"/>
        </a:p>
      </dgm:t>
    </dgm:pt>
    <dgm:pt modelId="{5A7242F9-3284-402C-8F19-7AE946BDF14C}">
      <dgm:prSet custT="1"/>
      <dgm:spPr/>
      <dgm:t>
        <a:bodyPr/>
        <a:lstStyle/>
        <a:p>
          <a:r>
            <a:rPr lang="fr-FR" sz="2200" noProof="0" dirty="0"/>
            <a:t>Liberté</a:t>
          </a:r>
        </a:p>
      </dgm:t>
    </dgm:pt>
    <dgm:pt modelId="{1198CD9E-B5E7-464F-8FE4-22F632BCF6D7}" type="parTrans" cxnId="{538232D8-E03F-4A7E-A1AC-28AF2688D0A4}">
      <dgm:prSet/>
      <dgm:spPr/>
      <dgm:t>
        <a:bodyPr/>
        <a:lstStyle/>
        <a:p>
          <a:endParaRPr lang="en-US"/>
        </a:p>
      </dgm:t>
    </dgm:pt>
    <dgm:pt modelId="{C272F272-17EE-457C-950C-96E2C8C079A4}" type="sibTrans" cxnId="{538232D8-E03F-4A7E-A1AC-28AF2688D0A4}">
      <dgm:prSet/>
      <dgm:spPr/>
      <dgm:t>
        <a:bodyPr/>
        <a:lstStyle/>
        <a:p>
          <a:endParaRPr lang="en-US"/>
        </a:p>
      </dgm:t>
    </dgm:pt>
    <dgm:pt modelId="{E4F945F8-F6DE-4F25-A56F-2528C776301D}">
      <dgm:prSet custT="1"/>
      <dgm:spPr/>
      <dgm:t>
        <a:bodyPr/>
        <a:lstStyle/>
        <a:p>
          <a:r>
            <a:rPr lang="fr-FR" sz="2200" noProof="0" dirty="0"/>
            <a:t>Passion</a:t>
          </a:r>
        </a:p>
      </dgm:t>
    </dgm:pt>
    <dgm:pt modelId="{89E577A7-E1F8-4E56-B9CF-91A28D6F37D8}" type="parTrans" cxnId="{2C97EABD-31D7-43CC-A2C5-4511670C7892}">
      <dgm:prSet/>
      <dgm:spPr/>
      <dgm:t>
        <a:bodyPr/>
        <a:lstStyle/>
        <a:p>
          <a:endParaRPr lang="en-US"/>
        </a:p>
      </dgm:t>
    </dgm:pt>
    <dgm:pt modelId="{309A266B-DEA3-4F7A-B4EA-C1A38576799E}" type="sibTrans" cxnId="{2C97EABD-31D7-43CC-A2C5-4511670C7892}">
      <dgm:prSet/>
      <dgm:spPr/>
      <dgm:t>
        <a:bodyPr/>
        <a:lstStyle/>
        <a:p>
          <a:endParaRPr lang="en-US"/>
        </a:p>
      </dgm:t>
    </dgm:pt>
    <dgm:pt modelId="{C7BD47DF-60BA-4FE0-A92A-795D4EF8A51B}">
      <dgm:prSet custT="1"/>
      <dgm:spPr/>
      <dgm:t>
        <a:bodyPr/>
        <a:lstStyle/>
        <a:p>
          <a:r>
            <a:rPr lang="fr-FR" sz="2200" noProof="0" dirty="0"/>
            <a:t>Création d’emplois</a:t>
          </a:r>
        </a:p>
      </dgm:t>
    </dgm:pt>
    <dgm:pt modelId="{D2072852-398E-41BD-8BFC-9251C0F99221}" type="parTrans" cxnId="{2667DBF0-BCC9-4BC2-9CCD-CEA78E29AF60}">
      <dgm:prSet/>
      <dgm:spPr/>
      <dgm:t>
        <a:bodyPr/>
        <a:lstStyle/>
        <a:p>
          <a:endParaRPr lang="en-US"/>
        </a:p>
      </dgm:t>
    </dgm:pt>
    <dgm:pt modelId="{795E2849-FB4E-4BD7-B2AA-EB76ADF5598D}" type="sibTrans" cxnId="{2667DBF0-BCC9-4BC2-9CCD-CEA78E29AF60}">
      <dgm:prSet/>
      <dgm:spPr/>
      <dgm:t>
        <a:bodyPr/>
        <a:lstStyle/>
        <a:p>
          <a:endParaRPr lang="en-US"/>
        </a:p>
      </dgm:t>
    </dgm:pt>
    <dgm:pt modelId="{824C58C7-896A-4BCC-A15A-3A8DEE789DD5}">
      <dgm:prSet custT="1"/>
      <dgm:spPr/>
      <dgm:t>
        <a:bodyPr/>
        <a:lstStyle/>
        <a:p>
          <a:r>
            <a:rPr lang="fr-FR" sz="2200" noProof="0" dirty="0"/>
            <a:t>Fierté</a:t>
          </a:r>
        </a:p>
      </dgm:t>
    </dgm:pt>
    <dgm:pt modelId="{80D8E3D0-FCA2-4C23-BD6A-EEC2BD4C2AA2}" type="parTrans" cxnId="{80FBBD58-2F62-4F34-A57B-3EFDCC3FA288}">
      <dgm:prSet/>
      <dgm:spPr/>
      <dgm:t>
        <a:bodyPr/>
        <a:lstStyle/>
        <a:p>
          <a:endParaRPr lang="en-US"/>
        </a:p>
      </dgm:t>
    </dgm:pt>
    <dgm:pt modelId="{282DED2F-6A3A-4039-B1EA-C83FDB0BA818}" type="sibTrans" cxnId="{80FBBD58-2F62-4F34-A57B-3EFDCC3FA288}">
      <dgm:prSet/>
      <dgm:spPr/>
      <dgm:t>
        <a:bodyPr/>
        <a:lstStyle/>
        <a:p>
          <a:endParaRPr lang="en-US"/>
        </a:p>
      </dgm:t>
    </dgm:pt>
    <dgm:pt modelId="{80D26EA8-5292-48C8-8D2F-5F8A9D5B8ACF}">
      <dgm:prSet/>
      <dgm:spPr/>
      <dgm:t>
        <a:bodyPr/>
        <a:lstStyle/>
        <a:p>
          <a:r>
            <a:rPr lang="fr-FR" noProof="0" dirty="0"/>
            <a:t>…</a:t>
          </a:r>
        </a:p>
      </dgm:t>
    </dgm:pt>
    <dgm:pt modelId="{ACAB5D88-43EA-4B27-8D5D-D44C0B8C9E9B}" type="parTrans" cxnId="{0A50ABFC-B8E1-400E-9F4B-9D194A68D53D}">
      <dgm:prSet/>
      <dgm:spPr/>
      <dgm:t>
        <a:bodyPr/>
        <a:lstStyle/>
        <a:p>
          <a:endParaRPr lang="en-US"/>
        </a:p>
      </dgm:t>
    </dgm:pt>
    <dgm:pt modelId="{40C0747D-F532-44F9-A1D3-D8D6D2F41430}" type="sibTrans" cxnId="{0A50ABFC-B8E1-400E-9F4B-9D194A68D53D}">
      <dgm:prSet/>
      <dgm:spPr/>
      <dgm:t>
        <a:bodyPr/>
        <a:lstStyle/>
        <a:p>
          <a:endParaRPr lang="en-US"/>
        </a:p>
      </dgm:t>
    </dgm:pt>
    <dgm:pt modelId="{630B8D6B-06B3-4482-9C72-998532B2A86C}" type="pres">
      <dgm:prSet presAssocID="{5446015C-23D4-4D01-ACF3-F4B5433E4BA2}" presName="cycle" presStyleCnt="0">
        <dgm:presLayoutVars>
          <dgm:chMax val="1"/>
          <dgm:dir/>
          <dgm:animLvl val="ctr"/>
          <dgm:resizeHandles val="exact"/>
        </dgm:presLayoutVars>
      </dgm:prSet>
      <dgm:spPr/>
      <dgm:t>
        <a:bodyPr/>
        <a:lstStyle/>
        <a:p>
          <a:endParaRPr lang="fr-FR"/>
        </a:p>
      </dgm:t>
    </dgm:pt>
    <dgm:pt modelId="{6BDE13E7-821F-4962-86F8-B81A5F33BF2C}" type="pres">
      <dgm:prSet presAssocID="{D8AB0C41-739C-4714-8826-5A332AFBBDB2}" presName="centerShape" presStyleLbl="node0" presStyleIdx="0" presStyleCnt="1" custScaleX="119906" custScaleY="111896" custLinFactNeighborX="-3251" custLinFactNeighborY="702"/>
      <dgm:spPr/>
      <dgm:t>
        <a:bodyPr/>
        <a:lstStyle/>
        <a:p>
          <a:endParaRPr lang="fr-FR"/>
        </a:p>
      </dgm:t>
    </dgm:pt>
    <dgm:pt modelId="{79AD85BF-0301-4F1D-9A65-F2C3E13C1CF5}" type="pres">
      <dgm:prSet presAssocID="{C02AB154-5C45-4EA0-933F-0D68627D60A4}" presName="parTrans" presStyleLbl="bgSibTrans2D1" presStyleIdx="0" presStyleCnt="6"/>
      <dgm:spPr/>
      <dgm:t>
        <a:bodyPr/>
        <a:lstStyle/>
        <a:p>
          <a:endParaRPr lang="fr-FR"/>
        </a:p>
      </dgm:t>
    </dgm:pt>
    <dgm:pt modelId="{1099D8A6-6D10-49B4-924E-417EF5F68170}" type="pres">
      <dgm:prSet presAssocID="{B899B01E-D1CD-4D92-BE12-F7218D83BFC7}" presName="node" presStyleLbl="node1" presStyleIdx="0" presStyleCnt="6">
        <dgm:presLayoutVars>
          <dgm:bulletEnabled val="1"/>
        </dgm:presLayoutVars>
      </dgm:prSet>
      <dgm:spPr/>
      <dgm:t>
        <a:bodyPr/>
        <a:lstStyle/>
        <a:p>
          <a:endParaRPr lang="fr-FR"/>
        </a:p>
      </dgm:t>
    </dgm:pt>
    <dgm:pt modelId="{6C162DED-131B-4B87-A687-5FF44C2E280F}" type="pres">
      <dgm:prSet presAssocID="{1198CD9E-B5E7-464F-8FE4-22F632BCF6D7}" presName="parTrans" presStyleLbl="bgSibTrans2D1" presStyleIdx="1" presStyleCnt="6"/>
      <dgm:spPr/>
      <dgm:t>
        <a:bodyPr/>
        <a:lstStyle/>
        <a:p>
          <a:endParaRPr lang="fr-FR"/>
        </a:p>
      </dgm:t>
    </dgm:pt>
    <dgm:pt modelId="{5CADFD27-67DC-4D42-8BC9-067FCAEC722F}" type="pres">
      <dgm:prSet presAssocID="{5A7242F9-3284-402C-8F19-7AE946BDF14C}" presName="node" presStyleLbl="node1" presStyleIdx="1" presStyleCnt="6">
        <dgm:presLayoutVars>
          <dgm:bulletEnabled val="1"/>
        </dgm:presLayoutVars>
      </dgm:prSet>
      <dgm:spPr/>
      <dgm:t>
        <a:bodyPr/>
        <a:lstStyle/>
        <a:p>
          <a:endParaRPr lang="fr-FR"/>
        </a:p>
      </dgm:t>
    </dgm:pt>
    <dgm:pt modelId="{AC84BBE5-2456-4C1A-9343-89241F795A6C}" type="pres">
      <dgm:prSet presAssocID="{89E577A7-E1F8-4E56-B9CF-91A28D6F37D8}" presName="parTrans" presStyleLbl="bgSibTrans2D1" presStyleIdx="2" presStyleCnt="6"/>
      <dgm:spPr/>
      <dgm:t>
        <a:bodyPr/>
        <a:lstStyle/>
        <a:p>
          <a:endParaRPr lang="fr-FR"/>
        </a:p>
      </dgm:t>
    </dgm:pt>
    <dgm:pt modelId="{36C83B5E-918F-405E-A2D6-BF1AEED7DBE0}" type="pres">
      <dgm:prSet presAssocID="{E4F945F8-F6DE-4F25-A56F-2528C776301D}" presName="node" presStyleLbl="node1" presStyleIdx="2" presStyleCnt="6">
        <dgm:presLayoutVars>
          <dgm:bulletEnabled val="1"/>
        </dgm:presLayoutVars>
      </dgm:prSet>
      <dgm:spPr/>
      <dgm:t>
        <a:bodyPr/>
        <a:lstStyle/>
        <a:p>
          <a:endParaRPr lang="fr-FR"/>
        </a:p>
      </dgm:t>
    </dgm:pt>
    <dgm:pt modelId="{369586FC-1B6B-4D4B-BE66-E285737D96F9}" type="pres">
      <dgm:prSet presAssocID="{D2072852-398E-41BD-8BFC-9251C0F99221}" presName="parTrans" presStyleLbl="bgSibTrans2D1" presStyleIdx="3" presStyleCnt="6"/>
      <dgm:spPr/>
      <dgm:t>
        <a:bodyPr/>
        <a:lstStyle/>
        <a:p>
          <a:endParaRPr lang="fr-FR"/>
        </a:p>
      </dgm:t>
    </dgm:pt>
    <dgm:pt modelId="{DCE82660-723F-4644-B856-2939FB0EAFD9}" type="pres">
      <dgm:prSet presAssocID="{C7BD47DF-60BA-4FE0-A92A-795D4EF8A51B}" presName="node" presStyleLbl="node1" presStyleIdx="3" presStyleCnt="6">
        <dgm:presLayoutVars>
          <dgm:bulletEnabled val="1"/>
        </dgm:presLayoutVars>
      </dgm:prSet>
      <dgm:spPr/>
      <dgm:t>
        <a:bodyPr/>
        <a:lstStyle/>
        <a:p>
          <a:endParaRPr lang="fr-FR"/>
        </a:p>
      </dgm:t>
    </dgm:pt>
    <dgm:pt modelId="{2EE577DB-D5DA-42A7-8A6A-ABD7F384DDDE}" type="pres">
      <dgm:prSet presAssocID="{80D8E3D0-FCA2-4C23-BD6A-EEC2BD4C2AA2}" presName="parTrans" presStyleLbl="bgSibTrans2D1" presStyleIdx="4" presStyleCnt="6"/>
      <dgm:spPr/>
      <dgm:t>
        <a:bodyPr/>
        <a:lstStyle/>
        <a:p>
          <a:endParaRPr lang="fr-FR"/>
        </a:p>
      </dgm:t>
    </dgm:pt>
    <dgm:pt modelId="{32768BCF-1C83-4286-BEE5-2444BA7F5363}" type="pres">
      <dgm:prSet presAssocID="{824C58C7-896A-4BCC-A15A-3A8DEE789DD5}" presName="node" presStyleLbl="node1" presStyleIdx="4" presStyleCnt="6">
        <dgm:presLayoutVars>
          <dgm:bulletEnabled val="1"/>
        </dgm:presLayoutVars>
      </dgm:prSet>
      <dgm:spPr/>
      <dgm:t>
        <a:bodyPr/>
        <a:lstStyle/>
        <a:p>
          <a:endParaRPr lang="fr-FR"/>
        </a:p>
      </dgm:t>
    </dgm:pt>
    <dgm:pt modelId="{B9B91624-E27F-463A-923D-898B02E59E94}" type="pres">
      <dgm:prSet presAssocID="{ACAB5D88-43EA-4B27-8D5D-D44C0B8C9E9B}" presName="parTrans" presStyleLbl="bgSibTrans2D1" presStyleIdx="5" presStyleCnt="6"/>
      <dgm:spPr/>
      <dgm:t>
        <a:bodyPr/>
        <a:lstStyle/>
        <a:p>
          <a:endParaRPr lang="fr-FR"/>
        </a:p>
      </dgm:t>
    </dgm:pt>
    <dgm:pt modelId="{78268446-53E6-4B26-AAA4-94521D85A7DD}" type="pres">
      <dgm:prSet presAssocID="{80D26EA8-5292-48C8-8D2F-5F8A9D5B8ACF}" presName="node" presStyleLbl="node1" presStyleIdx="5" presStyleCnt="6">
        <dgm:presLayoutVars>
          <dgm:bulletEnabled val="1"/>
        </dgm:presLayoutVars>
      </dgm:prSet>
      <dgm:spPr/>
      <dgm:t>
        <a:bodyPr/>
        <a:lstStyle/>
        <a:p>
          <a:endParaRPr lang="fr-FR"/>
        </a:p>
      </dgm:t>
    </dgm:pt>
  </dgm:ptLst>
  <dgm:cxnLst>
    <dgm:cxn modelId="{B7CBDABA-67C3-48A2-941E-54CB0FB66FAF}" type="presOf" srcId="{80D8E3D0-FCA2-4C23-BD6A-EEC2BD4C2AA2}" destId="{2EE577DB-D5DA-42A7-8A6A-ABD7F384DDDE}" srcOrd="0" destOrd="0" presId="urn:microsoft.com/office/officeart/2005/8/layout/radial4"/>
    <dgm:cxn modelId="{43740CE3-1FDA-4BED-AAC4-BB4414CCDEDD}" type="presOf" srcId="{B899B01E-D1CD-4D92-BE12-F7218D83BFC7}" destId="{1099D8A6-6D10-49B4-924E-417EF5F68170}" srcOrd="0" destOrd="0" presId="urn:microsoft.com/office/officeart/2005/8/layout/radial4"/>
    <dgm:cxn modelId="{ECBD9C21-5318-4A51-A014-FE542BB80F59}" type="presOf" srcId="{824C58C7-896A-4BCC-A15A-3A8DEE789DD5}" destId="{32768BCF-1C83-4286-BEE5-2444BA7F5363}" srcOrd="0" destOrd="0" presId="urn:microsoft.com/office/officeart/2005/8/layout/radial4"/>
    <dgm:cxn modelId="{538232D8-E03F-4A7E-A1AC-28AF2688D0A4}" srcId="{D8AB0C41-739C-4714-8826-5A332AFBBDB2}" destId="{5A7242F9-3284-402C-8F19-7AE946BDF14C}" srcOrd="1" destOrd="0" parTransId="{1198CD9E-B5E7-464F-8FE4-22F632BCF6D7}" sibTransId="{C272F272-17EE-457C-950C-96E2C8C079A4}"/>
    <dgm:cxn modelId="{2BD5258C-0150-4DDA-83D6-19C1C1FC5A68}" type="presOf" srcId="{C02AB154-5C45-4EA0-933F-0D68627D60A4}" destId="{79AD85BF-0301-4F1D-9A65-F2C3E13C1CF5}" srcOrd="0" destOrd="0" presId="urn:microsoft.com/office/officeart/2005/8/layout/radial4"/>
    <dgm:cxn modelId="{B03CBB0A-B686-4506-8508-EF4A8983EB45}" type="presOf" srcId="{89E577A7-E1F8-4E56-B9CF-91A28D6F37D8}" destId="{AC84BBE5-2456-4C1A-9343-89241F795A6C}" srcOrd="0" destOrd="0" presId="urn:microsoft.com/office/officeart/2005/8/layout/radial4"/>
    <dgm:cxn modelId="{2C97EABD-31D7-43CC-A2C5-4511670C7892}" srcId="{D8AB0C41-739C-4714-8826-5A332AFBBDB2}" destId="{E4F945F8-F6DE-4F25-A56F-2528C776301D}" srcOrd="2" destOrd="0" parTransId="{89E577A7-E1F8-4E56-B9CF-91A28D6F37D8}" sibTransId="{309A266B-DEA3-4F7A-B4EA-C1A38576799E}"/>
    <dgm:cxn modelId="{07013834-3CAF-4192-80DB-858304E0A5E8}" type="presOf" srcId="{5446015C-23D4-4D01-ACF3-F4B5433E4BA2}" destId="{630B8D6B-06B3-4482-9C72-998532B2A86C}" srcOrd="0" destOrd="0" presId="urn:microsoft.com/office/officeart/2005/8/layout/radial4"/>
    <dgm:cxn modelId="{7A55C260-824C-4A42-AEC3-DD82AAE64552}" type="presOf" srcId="{80D26EA8-5292-48C8-8D2F-5F8A9D5B8ACF}" destId="{78268446-53E6-4B26-AAA4-94521D85A7DD}" srcOrd="0" destOrd="0" presId="urn:microsoft.com/office/officeart/2005/8/layout/radial4"/>
    <dgm:cxn modelId="{0A50ABFC-B8E1-400E-9F4B-9D194A68D53D}" srcId="{D8AB0C41-739C-4714-8826-5A332AFBBDB2}" destId="{80D26EA8-5292-48C8-8D2F-5F8A9D5B8ACF}" srcOrd="5" destOrd="0" parTransId="{ACAB5D88-43EA-4B27-8D5D-D44C0B8C9E9B}" sibTransId="{40C0747D-F532-44F9-A1D3-D8D6D2F41430}"/>
    <dgm:cxn modelId="{8E2AEA27-7AE7-46BA-A342-17F5DC05F2AA}" type="presOf" srcId="{ACAB5D88-43EA-4B27-8D5D-D44C0B8C9E9B}" destId="{B9B91624-E27F-463A-923D-898B02E59E94}" srcOrd="0" destOrd="0" presId="urn:microsoft.com/office/officeart/2005/8/layout/radial4"/>
    <dgm:cxn modelId="{09018CC6-BE8A-4251-A5A0-2F05D4856E87}" type="presOf" srcId="{D8AB0C41-739C-4714-8826-5A332AFBBDB2}" destId="{6BDE13E7-821F-4962-86F8-B81A5F33BF2C}" srcOrd="0" destOrd="0" presId="urn:microsoft.com/office/officeart/2005/8/layout/radial4"/>
    <dgm:cxn modelId="{80FBBD58-2F62-4F34-A57B-3EFDCC3FA288}" srcId="{D8AB0C41-739C-4714-8826-5A332AFBBDB2}" destId="{824C58C7-896A-4BCC-A15A-3A8DEE789DD5}" srcOrd="4" destOrd="0" parTransId="{80D8E3D0-FCA2-4C23-BD6A-EEC2BD4C2AA2}" sibTransId="{282DED2F-6A3A-4039-B1EA-C83FDB0BA818}"/>
    <dgm:cxn modelId="{442B8113-1D7B-4D27-AB6B-5E02937E3B5C}" type="presOf" srcId="{C7BD47DF-60BA-4FE0-A92A-795D4EF8A51B}" destId="{DCE82660-723F-4644-B856-2939FB0EAFD9}" srcOrd="0" destOrd="0" presId="urn:microsoft.com/office/officeart/2005/8/layout/radial4"/>
    <dgm:cxn modelId="{5E2C295B-09D3-4AF9-B409-119B3C8A121A}" srcId="{5446015C-23D4-4D01-ACF3-F4B5433E4BA2}" destId="{D8AB0C41-739C-4714-8826-5A332AFBBDB2}" srcOrd="0" destOrd="0" parTransId="{433747C4-8FE9-48E5-8677-D86D13923E27}" sibTransId="{02C0A59C-9153-4E40-890F-B70A1DFBA241}"/>
    <dgm:cxn modelId="{3AF584D8-E431-46C3-9E42-E42E1FFE8CC8}" type="presOf" srcId="{5A7242F9-3284-402C-8F19-7AE946BDF14C}" destId="{5CADFD27-67DC-4D42-8BC9-067FCAEC722F}" srcOrd="0" destOrd="0" presId="urn:microsoft.com/office/officeart/2005/8/layout/radial4"/>
    <dgm:cxn modelId="{2667DBF0-BCC9-4BC2-9CCD-CEA78E29AF60}" srcId="{D8AB0C41-739C-4714-8826-5A332AFBBDB2}" destId="{C7BD47DF-60BA-4FE0-A92A-795D4EF8A51B}" srcOrd="3" destOrd="0" parTransId="{D2072852-398E-41BD-8BFC-9251C0F99221}" sibTransId="{795E2849-FB4E-4BD7-B2AA-EB76ADF5598D}"/>
    <dgm:cxn modelId="{69F153FD-0E1F-4B6A-AF60-2AEB9DC4B074}" type="presOf" srcId="{E4F945F8-F6DE-4F25-A56F-2528C776301D}" destId="{36C83B5E-918F-405E-A2D6-BF1AEED7DBE0}" srcOrd="0" destOrd="0" presId="urn:microsoft.com/office/officeart/2005/8/layout/radial4"/>
    <dgm:cxn modelId="{0769A70A-2E71-4067-B8C0-8B885B6B4B3B}" srcId="{D8AB0C41-739C-4714-8826-5A332AFBBDB2}" destId="{B899B01E-D1CD-4D92-BE12-F7218D83BFC7}" srcOrd="0" destOrd="0" parTransId="{C02AB154-5C45-4EA0-933F-0D68627D60A4}" sibTransId="{A48F56A1-FF18-4772-9C57-5797AFFF6DE0}"/>
    <dgm:cxn modelId="{DA34B5DB-EB70-44B5-AC83-7F5727371635}" type="presOf" srcId="{1198CD9E-B5E7-464F-8FE4-22F632BCF6D7}" destId="{6C162DED-131B-4B87-A687-5FF44C2E280F}" srcOrd="0" destOrd="0" presId="urn:microsoft.com/office/officeart/2005/8/layout/radial4"/>
    <dgm:cxn modelId="{A3AFA8A4-6F1E-4F97-998C-6505BADFF43E}" type="presOf" srcId="{D2072852-398E-41BD-8BFC-9251C0F99221}" destId="{369586FC-1B6B-4D4B-BE66-E285737D96F9}" srcOrd="0" destOrd="0" presId="urn:microsoft.com/office/officeart/2005/8/layout/radial4"/>
    <dgm:cxn modelId="{AC5479D8-84DD-4B7D-B5F8-CFAF037FD7FF}" type="presParOf" srcId="{630B8D6B-06B3-4482-9C72-998532B2A86C}" destId="{6BDE13E7-821F-4962-86F8-B81A5F33BF2C}" srcOrd="0" destOrd="0" presId="urn:microsoft.com/office/officeart/2005/8/layout/radial4"/>
    <dgm:cxn modelId="{9722966E-46CA-4ABA-8CB7-6025280D05FF}" type="presParOf" srcId="{630B8D6B-06B3-4482-9C72-998532B2A86C}" destId="{79AD85BF-0301-4F1D-9A65-F2C3E13C1CF5}" srcOrd="1" destOrd="0" presId="urn:microsoft.com/office/officeart/2005/8/layout/radial4"/>
    <dgm:cxn modelId="{357C2A65-DA52-4041-9AB5-23127BB8F918}" type="presParOf" srcId="{630B8D6B-06B3-4482-9C72-998532B2A86C}" destId="{1099D8A6-6D10-49B4-924E-417EF5F68170}" srcOrd="2" destOrd="0" presId="urn:microsoft.com/office/officeart/2005/8/layout/radial4"/>
    <dgm:cxn modelId="{B6F26F41-5F11-4E25-A0E2-3B09FAD00986}" type="presParOf" srcId="{630B8D6B-06B3-4482-9C72-998532B2A86C}" destId="{6C162DED-131B-4B87-A687-5FF44C2E280F}" srcOrd="3" destOrd="0" presId="urn:microsoft.com/office/officeart/2005/8/layout/radial4"/>
    <dgm:cxn modelId="{4904A16A-49A0-4499-B98C-6C5CED90BF1C}" type="presParOf" srcId="{630B8D6B-06B3-4482-9C72-998532B2A86C}" destId="{5CADFD27-67DC-4D42-8BC9-067FCAEC722F}" srcOrd="4" destOrd="0" presId="urn:microsoft.com/office/officeart/2005/8/layout/radial4"/>
    <dgm:cxn modelId="{246EEBA6-2209-479D-AB5C-E1A163B1E569}" type="presParOf" srcId="{630B8D6B-06B3-4482-9C72-998532B2A86C}" destId="{AC84BBE5-2456-4C1A-9343-89241F795A6C}" srcOrd="5" destOrd="0" presId="urn:microsoft.com/office/officeart/2005/8/layout/radial4"/>
    <dgm:cxn modelId="{F725340F-89E5-4B7F-ADAA-2DC9728D7E8F}" type="presParOf" srcId="{630B8D6B-06B3-4482-9C72-998532B2A86C}" destId="{36C83B5E-918F-405E-A2D6-BF1AEED7DBE0}" srcOrd="6" destOrd="0" presId="urn:microsoft.com/office/officeart/2005/8/layout/radial4"/>
    <dgm:cxn modelId="{2000E960-8006-4017-B778-1B9A6F311F4A}" type="presParOf" srcId="{630B8D6B-06B3-4482-9C72-998532B2A86C}" destId="{369586FC-1B6B-4D4B-BE66-E285737D96F9}" srcOrd="7" destOrd="0" presId="urn:microsoft.com/office/officeart/2005/8/layout/radial4"/>
    <dgm:cxn modelId="{C8B2F930-4CA1-4748-9163-A3F4DDDF4AF6}" type="presParOf" srcId="{630B8D6B-06B3-4482-9C72-998532B2A86C}" destId="{DCE82660-723F-4644-B856-2939FB0EAFD9}" srcOrd="8" destOrd="0" presId="urn:microsoft.com/office/officeart/2005/8/layout/radial4"/>
    <dgm:cxn modelId="{08EC616B-0955-4EBD-95C8-0DD6DFD217EA}" type="presParOf" srcId="{630B8D6B-06B3-4482-9C72-998532B2A86C}" destId="{2EE577DB-D5DA-42A7-8A6A-ABD7F384DDDE}" srcOrd="9" destOrd="0" presId="urn:microsoft.com/office/officeart/2005/8/layout/radial4"/>
    <dgm:cxn modelId="{1F85E91A-0237-43E5-8E66-A71DD1B50783}" type="presParOf" srcId="{630B8D6B-06B3-4482-9C72-998532B2A86C}" destId="{32768BCF-1C83-4286-BEE5-2444BA7F5363}" srcOrd="10" destOrd="0" presId="urn:microsoft.com/office/officeart/2005/8/layout/radial4"/>
    <dgm:cxn modelId="{7CA651B9-0FF6-4D34-9B3F-B4C9A4FD7CAF}" type="presParOf" srcId="{630B8D6B-06B3-4482-9C72-998532B2A86C}" destId="{B9B91624-E27F-463A-923D-898B02E59E94}" srcOrd="11" destOrd="0" presId="urn:microsoft.com/office/officeart/2005/8/layout/radial4"/>
    <dgm:cxn modelId="{F327C617-E5D5-4006-AA76-C4E72C841E45}" type="presParOf" srcId="{630B8D6B-06B3-4482-9C72-998532B2A86C}" destId="{78268446-53E6-4B26-AAA4-94521D85A7DD}" srcOrd="12"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EEDD9B41-5985-4894-97E6-D5A2176DBD8D}" type="doc">
      <dgm:prSet loTypeId="urn:microsoft.com/office/officeart/2005/8/layout/radial3" loCatId="cycle" qsTypeId="urn:microsoft.com/office/officeart/2005/8/quickstyle/3d1" qsCatId="3D" csTypeId="urn:microsoft.com/office/officeart/2005/8/colors/colorful4" csCatId="colorful" phldr="1"/>
      <dgm:spPr/>
      <dgm:t>
        <a:bodyPr/>
        <a:lstStyle/>
        <a:p>
          <a:endParaRPr lang="fr-FR"/>
        </a:p>
      </dgm:t>
    </dgm:pt>
    <dgm:pt modelId="{F40C2228-B815-4A32-A020-2AA12C14446F}">
      <dgm:prSet phldrT="[Texte]"/>
      <dgm:spPr>
        <a:blipFill rotWithShape="0">
          <a:blip xmlns:r="http://schemas.openxmlformats.org/officeDocument/2006/relationships" r:embed="rId1"/>
          <a:stretch>
            <a:fillRect/>
          </a:stretch>
        </a:blipFill>
      </dgm:spPr>
      <dgm:t>
        <a:bodyPr/>
        <a:lstStyle/>
        <a:p>
          <a:endParaRPr lang="ar-DZ" smtClean="0">
            <a:solidFill>
              <a:schemeClr val="bg1"/>
            </a:solidFill>
          </a:endParaRPr>
        </a:p>
        <a:p>
          <a:r>
            <a:rPr lang="ar-DZ" b="1" smtClean="0">
              <a:solidFill>
                <a:schemeClr val="bg1"/>
              </a:solidFill>
            </a:rPr>
            <a:t>رائد الأعمال</a:t>
          </a:r>
        </a:p>
        <a:p>
          <a:r>
            <a:rPr lang="en-US" b="1" smtClean="0">
              <a:solidFill>
                <a:schemeClr val="bg1"/>
              </a:solidFill>
            </a:rPr>
            <a:t>ENTREPREN</a:t>
          </a:r>
          <a:r>
            <a:rPr lang="fr-FR" b="1" smtClean="0">
              <a:solidFill>
                <a:schemeClr val="bg1"/>
              </a:solidFill>
            </a:rPr>
            <a:t>ANT</a:t>
          </a:r>
          <a:endParaRPr lang="ar-DZ" b="1" smtClean="0">
            <a:solidFill>
              <a:schemeClr val="bg1"/>
            </a:solidFill>
          </a:endParaRPr>
        </a:p>
        <a:p>
          <a:endParaRPr lang="fr-FR" dirty="0">
            <a:solidFill>
              <a:schemeClr val="bg1"/>
            </a:solidFill>
          </a:endParaRPr>
        </a:p>
      </dgm:t>
    </dgm:pt>
    <dgm:pt modelId="{BF954860-F2CA-46FF-8F13-F40D60DE4464}" type="parTrans" cxnId="{113AD363-4D38-46D9-9433-4E5DC0DC9413}">
      <dgm:prSet/>
      <dgm:spPr/>
      <dgm:t>
        <a:bodyPr/>
        <a:lstStyle/>
        <a:p>
          <a:endParaRPr lang="fr-FR">
            <a:solidFill>
              <a:schemeClr val="bg1"/>
            </a:solidFill>
          </a:endParaRPr>
        </a:p>
      </dgm:t>
    </dgm:pt>
    <dgm:pt modelId="{1ACED2E0-C8A1-470D-997A-F32FE35FCC5B}" type="sibTrans" cxnId="{113AD363-4D38-46D9-9433-4E5DC0DC9413}">
      <dgm:prSet/>
      <dgm:spPr/>
      <dgm:t>
        <a:bodyPr/>
        <a:lstStyle/>
        <a:p>
          <a:endParaRPr lang="fr-FR">
            <a:solidFill>
              <a:schemeClr val="bg1"/>
            </a:solidFill>
          </a:endParaRPr>
        </a:p>
      </dgm:t>
    </dgm:pt>
    <dgm:pt modelId="{EAF1B7CA-FBE0-4DEA-8688-D80AE21FD908}">
      <dgm:prSet/>
      <dgm:spPr/>
      <dgm:t>
        <a:bodyPr/>
        <a:lstStyle/>
        <a:p>
          <a:r>
            <a:rPr lang="fr-FR" smtClean="0">
              <a:solidFill>
                <a:schemeClr val="bg1"/>
              </a:solidFill>
            </a:rPr>
            <a:t>E</a:t>
          </a:r>
        </a:p>
        <a:p>
          <a:r>
            <a:rPr lang="fr-FR" smtClean="0">
              <a:solidFill>
                <a:schemeClr val="bg1"/>
              </a:solidFill>
            </a:rPr>
            <a:t>Energique</a:t>
          </a:r>
          <a:endParaRPr lang="ar-DZ" smtClean="0">
            <a:solidFill>
              <a:schemeClr val="bg1"/>
            </a:solidFill>
          </a:endParaRPr>
        </a:p>
        <a:p>
          <a:r>
            <a:rPr lang="ar-DZ" smtClean="0">
              <a:solidFill>
                <a:schemeClr val="bg1"/>
              </a:solidFill>
            </a:rPr>
            <a:t>حيوي</a:t>
          </a:r>
          <a:endParaRPr lang="fr-FR" dirty="0">
            <a:solidFill>
              <a:schemeClr val="bg1"/>
            </a:solidFill>
          </a:endParaRPr>
        </a:p>
      </dgm:t>
    </dgm:pt>
    <dgm:pt modelId="{D5BD880B-E7B1-48E7-B9BB-285EC1E2186D}" type="parTrans" cxnId="{64995B90-E2BB-432C-8A27-DA2AD793CEDA}">
      <dgm:prSet/>
      <dgm:spPr/>
      <dgm:t>
        <a:bodyPr/>
        <a:lstStyle/>
        <a:p>
          <a:endParaRPr lang="fr-FR">
            <a:solidFill>
              <a:schemeClr val="bg1"/>
            </a:solidFill>
          </a:endParaRPr>
        </a:p>
      </dgm:t>
    </dgm:pt>
    <dgm:pt modelId="{02BE995A-24D1-45C9-BC57-EE3E5070D9E9}" type="sibTrans" cxnId="{64995B90-E2BB-432C-8A27-DA2AD793CEDA}">
      <dgm:prSet/>
      <dgm:spPr/>
      <dgm:t>
        <a:bodyPr/>
        <a:lstStyle/>
        <a:p>
          <a:endParaRPr lang="fr-FR">
            <a:solidFill>
              <a:schemeClr val="bg1"/>
            </a:solidFill>
          </a:endParaRPr>
        </a:p>
      </dgm:t>
    </dgm:pt>
    <dgm:pt modelId="{4A4E382D-623C-4123-9B07-34D5DC354D76}">
      <dgm:prSet/>
      <dgm:spPr/>
      <dgm:t>
        <a:bodyPr/>
        <a:lstStyle/>
        <a:p>
          <a:r>
            <a:rPr lang="fr-FR" smtClean="0">
              <a:solidFill>
                <a:schemeClr val="bg1"/>
              </a:solidFill>
            </a:rPr>
            <a:t>N  Négociateur</a:t>
          </a:r>
          <a:endParaRPr lang="ar-DZ" smtClean="0">
            <a:solidFill>
              <a:schemeClr val="bg1"/>
            </a:solidFill>
          </a:endParaRPr>
        </a:p>
        <a:p>
          <a:r>
            <a:rPr lang="ar-DZ" smtClean="0">
              <a:solidFill>
                <a:schemeClr val="bg1"/>
              </a:solidFill>
            </a:rPr>
            <a:t>مفاوض</a:t>
          </a:r>
        </a:p>
        <a:p>
          <a:r>
            <a:rPr lang="fr-FR" smtClean="0">
              <a:solidFill>
                <a:schemeClr val="bg1"/>
              </a:solidFill>
            </a:rPr>
            <a:t> </a:t>
          </a:r>
          <a:endParaRPr lang="fr-FR" dirty="0">
            <a:solidFill>
              <a:schemeClr val="bg1"/>
            </a:solidFill>
          </a:endParaRPr>
        </a:p>
      </dgm:t>
    </dgm:pt>
    <dgm:pt modelId="{DE5AF489-301F-4AD0-A0C4-40A65FF0BCEA}" type="parTrans" cxnId="{972B51BA-1FBD-480B-9BA8-09122C62ED57}">
      <dgm:prSet/>
      <dgm:spPr/>
      <dgm:t>
        <a:bodyPr/>
        <a:lstStyle/>
        <a:p>
          <a:endParaRPr lang="fr-FR">
            <a:solidFill>
              <a:schemeClr val="bg1"/>
            </a:solidFill>
          </a:endParaRPr>
        </a:p>
      </dgm:t>
    </dgm:pt>
    <dgm:pt modelId="{26266714-E239-4C95-84E0-DDC3CFBAF6D7}" type="sibTrans" cxnId="{972B51BA-1FBD-480B-9BA8-09122C62ED57}">
      <dgm:prSet/>
      <dgm:spPr/>
      <dgm:t>
        <a:bodyPr/>
        <a:lstStyle/>
        <a:p>
          <a:endParaRPr lang="fr-FR">
            <a:solidFill>
              <a:schemeClr val="bg1"/>
            </a:solidFill>
          </a:endParaRPr>
        </a:p>
      </dgm:t>
    </dgm:pt>
    <dgm:pt modelId="{4E7AF7E9-CB43-4752-9E14-FCF92B805BD3}">
      <dgm:prSet/>
      <dgm:spPr/>
      <dgm:t>
        <a:bodyPr/>
        <a:lstStyle/>
        <a:p>
          <a:r>
            <a:rPr lang="fr-FR" smtClean="0">
              <a:solidFill>
                <a:schemeClr val="bg1"/>
              </a:solidFill>
            </a:rPr>
            <a:t>T  </a:t>
          </a:r>
          <a:endParaRPr lang="ar-DZ" smtClean="0">
            <a:solidFill>
              <a:schemeClr val="bg1"/>
            </a:solidFill>
          </a:endParaRPr>
        </a:p>
        <a:p>
          <a:r>
            <a:rPr lang="fr-FR" smtClean="0">
              <a:solidFill>
                <a:schemeClr val="bg1"/>
              </a:solidFill>
            </a:rPr>
            <a:t>Tenace</a:t>
          </a:r>
          <a:endParaRPr lang="ar-DZ" smtClean="0">
            <a:solidFill>
              <a:schemeClr val="bg1"/>
            </a:solidFill>
          </a:endParaRPr>
        </a:p>
        <a:p>
          <a:r>
            <a:rPr lang="ar-DZ" smtClean="0">
              <a:solidFill>
                <a:schemeClr val="bg1"/>
              </a:solidFill>
            </a:rPr>
            <a:t>عنيد</a:t>
          </a:r>
          <a:endParaRPr lang="fr-FR" dirty="0">
            <a:solidFill>
              <a:schemeClr val="bg1"/>
            </a:solidFill>
          </a:endParaRPr>
        </a:p>
      </dgm:t>
    </dgm:pt>
    <dgm:pt modelId="{2F17EB0E-82DF-43E9-9C24-6362B25526C2}" type="parTrans" cxnId="{690259BA-EA8C-4592-99D4-7214AE0BC4A9}">
      <dgm:prSet/>
      <dgm:spPr/>
      <dgm:t>
        <a:bodyPr/>
        <a:lstStyle/>
        <a:p>
          <a:endParaRPr lang="fr-FR">
            <a:solidFill>
              <a:schemeClr val="bg1"/>
            </a:solidFill>
          </a:endParaRPr>
        </a:p>
      </dgm:t>
    </dgm:pt>
    <dgm:pt modelId="{E791D2AE-5133-4CE4-AA52-8C97EE50015E}" type="sibTrans" cxnId="{690259BA-EA8C-4592-99D4-7214AE0BC4A9}">
      <dgm:prSet/>
      <dgm:spPr/>
      <dgm:t>
        <a:bodyPr/>
        <a:lstStyle/>
        <a:p>
          <a:endParaRPr lang="fr-FR">
            <a:solidFill>
              <a:schemeClr val="bg1"/>
            </a:solidFill>
          </a:endParaRPr>
        </a:p>
      </dgm:t>
    </dgm:pt>
    <dgm:pt modelId="{6B78BBCF-72BF-4922-8516-DA4B50F75AE2}">
      <dgm:prSet/>
      <dgm:spPr/>
      <dgm:t>
        <a:bodyPr/>
        <a:lstStyle/>
        <a:p>
          <a:r>
            <a:rPr lang="fr-FR" smtClean="0">
              <a:solidFill>
                <a:schemeClr val="bg1"/>
              </a:solidFill>
            </a:rPr>
            <a:t>R  Rassembleur</a:t>
          </a:r>
          <a:endParaRPr lang="ar-DZ" smtClean="0">
            <a:solidFill>
              <a:schemeClr val="bg1"/>
            </a:solidFill>
          </a:endParaRPr>
        </a:p>
        <a:p>
          <a:r>
            <a:rPr lang="ar-DZ" smtClean="0">
              <a:solidFill>
                <a:schemeClr val="bg1"/>
              </a:solidFill>
            </a:rPr>
            <a:t>المجمع</a:t>
          </a:r>
          <a:r>
            <a:rPr lang="fr-FR" smtClean="0">
              <a:solidFill>
                <a:schemeClr val="bg1"/>
              </a:solidFill>
            </a:rPr>
            <a:t> </a:t>
          </a:r>
          <a:endParaRPr lang="fr-FR" dirty="0" smtClean="0">
            <a:solidFill>
              <a:schemeClr val="bg1"/>
            </a:solidFill>
          </a:endParaRPr>
        </a:p>
      </dgm:t>
    </dgm:pt>
    <dgm:pt modelId="{5045E111-883B-4BF3-BC96-588C8B533E38}" type="parTrans" cxnId="{D3279C5D-E50C-44D9-AEA8-E704DFCD6861}">
      <dgm:prSet/>
      <dgm:spPr/>
      <dgm:t>
        <a:bodyPr/>
        <a:lstStyle/>
        <a:p>
          <a:endParaRPr lang="fr-FR">
            <a:solidFill>
              <a:schemeClr val="bg1"/>
            </a:solidFill>
          </a:endParaRPr>
        </a:p>
      </dgm:t>
    </dgm:pt>
    <dgm:pt modelId="{EB1EB32A-ABA2-4EE2-A775-B8F9E74049BF}" type="sibTrans" cxnId="{D3279C5D-E50C-44D9-AEA8-E704DFCD6861}">
      <dgm:prSet/>
      <dgm:spPr/>
      <dgm:t>
        <a:bodyPr/>
        <a:lstStyle/>
        <a:p>
          <a:endParaRPr lang="fr-FR">
            <a:solidFill>
              <a:schemeClr val="bg1"/>
            </a:solidFill>
          </a:endParaRPr>
        </a:p>
      </dgm:t>
    </dgm:pt>
    <dgm:pt modelId="{C7D1AB10-88EC-4762-A33C-688EF3DE8233}">
      <dgm:prSet/>
      <dgm:spPr/>
      <dgm:t>
        <a:bodyPr/>
        <a:lstStyle/>
        <a:p>
          <a:r>
            <a:rPr lang="fr-FR" smtClean="0">
              <a:solidFill>
                <a:schemeClr val="bg1"/>
              </a:solidFill>
            </a:rPr>
            <a:t>E </a:t>
          </a:r>
          <a:endParaRPr lang="ar-DZ" smtClean="0">
            <a:solidFill>
              <a:schemeClr val="bg1"/>
            </a:solidFill>
          </a:endParaRPr>
        </a:p>
        <a:p>
          <a:r>
            <a:rPr lang="fr-FR" smtClean="0">
              <a:solidFill>
                <a:schemeClr val="bg1"/>
              </a:solidFill>
            </a:rPr>
            <a:t>Empathie</a:t>
          </a:r>
          <a:endParaRPr lang="ar-DZ" smtClean="0">
            <a:solidFill>
              <a:schemeClr val="bg1"/>
            </a:solidFill>
          </a:endParaRPr>
        </a:p>
        <a:p>
          <a:r>
            <a:rPr lang="ar-DZ" smtClean="0">
              <a:solidFill>
                <a:schemeClr val="bg1"/>
              </a:solidFill>
            </a:rPr>
            <a:t>التقمص الوجداني</a:t>
          </a:r>
          <a:endParaRPr lang="fr-FR" dirty="0">
            <a:solidFill>
              <a:schemeClr val="bg1"/>
            </a:solidFill>
          </a:endParaRPr>
        </a:p>
      </dgm:t>
    </dgm:pt>
    <dgm:pt modelId="{FB5F1012-9ED3-4687-9CEC-E8843763EF19}" type="parTrans" cxnId="{CD81F308-BFEF-48C4-A62F-E54BF6BF63E7}">
      <dgm:prSet/>
      <dgm:spPr/>
      <dgm:t>
        <a:bodyPr/>
        <a:lstStyle/>
        <a:p>
          <a:endParaRPr lang="fr-FR">
            <a:solidFill>
              <a:schemeClr val="bg1"/>
            </a:solidFill>
          </a:endParaRPr>
        </a:p>
      </dgm:t>
    </dgm:pt>
    <dgm:pt modelId="{646B1284-494C-49E8-AE7A-686BAC11AD6A}" type="sibTrans" cxnId="{CD81F308-BFEF-48C4-A62F-E54BF6BF63E7}">
      <dgm:prSet/>
      <dgm:spPr/>
      <dgm:t>
        <a:bodyPr/>
        <a:lstStyle/>
        <a:p>
          <a:endParaRPr lang="fr-FR">
            <a:solidFill>
              <a:schemeClr val="bg1"/>
            </a:solidFill>
          </a:endParaRPr>
        </a:p>
      </dgm:t>
    </dgm:pt>
    <dgm:pt modelId="{26945AF1-34D9-4ED8-A55A-52FC689397EC}">
      <dgm:prSet/>
      <dgm:spPr/>
      <dgm:t>
        <a:bodyPr/>
        <a:lstStyle/>
        <a:p>
          <a:r>
            <a:rPr lang="fr-FR" smtClean="0">
              <a:solidFill>
                <a:schemeClr val="bg1"/>
              </a:solidFill>
            </a:rPr>
            <a:t>P Planificateur</a:t>
          </a:r>
          <a:endParaRPr lang="ar-DZ" smtClean="0">
            <a:solidFill>
              <a:schemeClr val="bg1"/>
            </a:solidFill>
          </a:endParaRPr>
        </a:p>
        <a:p>
          <a:r>
            <a:rPr lang="ar-DZ" smtClean="0">
              <a:solidFill>
                <a:schemeClr val="bg1"/>
              </a:solidFill>
            </a:rPr>
            <a:t>مخطط</a:t>
          </a:r>
          <a:r>
            <a:rPr lang="fr-FR" smtClean="0">
              <a:solidFill>
                <a:schemeClr val="bg1"/>
              </a:solidFill>
            </a:rPr>
            <a:t> </a:t>
          </a:r>
          <a:endParaRPr lang="fr-FR" dirty="0">
            <a:solidFill>
              <a:schemeClr val="bg1"/>
            </a:solidFill>
          </a:endParaRPr>
        </a:p>
      </dgm:t>
    </dgm:pt>
    <dgm:pt modelId="{7FDCFEB5-6F76-4157-A67B-7AA8FEA934CE}" type="parTrans" cxnId="{81039F1F-E235-4F94-A25A-03011A8C7109}">
      <dgm:prSet/>
      <dgm:spPr/>
      <dgm:t>
        <a:bodyPr/>
        <a:lstStyle/>
        <a:p>
          <a:endParaRPr lang="fr-FR">
            <a:solidFill>
              <a:schemeClr val="bg1"/>
            </a:solidFill>
          </a:endParaRPr>
        </a:p>
      </dgm:t>
    </dgm:pt>
    <dgm:pt modelId="{38C4E03B-C2ED-4E3C-BF80-60DD26331D9F}" type="sibTrans" cxnId="{81039F1F-E235-4F94-A25A-03011A8C7109}">
      <dgm:prSet/>
      <dgm:spPr/>
      <dgm:t>
        <a:bodyPr/>
        <a:lstStyle/>
        <a:p>
          <a:endParaRPr lang="fr-FR">
            <a:solidFill>
              <a:schemeClr val="bg1"/>
            </a:solidFill>
          </a:endParaRPr>
        </a:p>
      </dgm:t>
    </dgm:pt>
    <dgm:pt modelId="{08B87885-5A60-43B4-86B1-45711E65AA66}">
      <dgm:prSet/>
      <dgm:spPr/>
      <dgm:t>
        <a:bodyPr/>
        <a:lstStyle/>
        <a:p>
          <a:r>
            <a:rPr lang="fr-FR" smtClean="0">
              <a:solidFill>
                <a:schemeClr val="bg1"/>
              </a:solidFill>
            </a:rPr>
            <a:t>R</a:t>
          </a:r>
          <a:endParaRPr lang="ar-DZ" smtClean="0">
            <a:solidFill>
              <a:schemeClr val="bg1"/>
            </a:solidFill>
          </a:endParaRPr>
        </a:p>
        <a:p>
          <a:r>
            <a:rPr lang="fr-FR" smtClean="0">
              <a:solidFill>
                <a:schemeClr val="bg1"/>
              </a:solidFill>
            </a:rPr>
            <a:t> Risques</a:t>
          </a:r>
          <a:endParaRPr lang="ar-DZ" smtClean="0">
            <a:solidFill>
              <a:schemeClr val="bg1"/>
            </a:solidFill>
          </a:endParaRPr>
        </a:p>
        <a:p>
          <a:r>
            <a:rPr lang="ar-DZ" smtClean="0">
              <a:solidFill>
                <a:schemeClr val="bg1"/>
              </a:solidFill>
            </a:rPr>
            <a:t>مخاطر</a:t>
          </a:r>
          <a:endParaRPr lang="fr-FR" dirty="0">
            <a:solidFill>
              <a:schemeClr val="bg1"/>
            </a:solidFill>
          </a:endParaRPr>
        </a:p>
      </dgm:t>
    </dgm:pt>
    <dgm:pt modelId="{C8E13E3D-CD34-4B30-B468-4DA5497C15F2}" type="parTrans" cxnId="{9C2629A0-CA6F-4102-8C05-9F7D0491EA4E}">
      <dgm:prSet/>
      <dgm:spPr/>
      <dgm:t>
        <a:bodyPr/>
        <a:lstStyle/>
        <a:p>
          <a:endParaRPr lang="fr-FR">
            <a:solidFill>
              <a:schemeClr val="bg1"/>
            </a:solidFill>
          </a:endParaRPr>
        </a:p>
      </dgm:t>
    </dgm:pt>
    <dgm:pt modelId="{D3C91491-D0D6-4F3E-A25F-93E8A17475A9}" type="sibTrans" cxnId="{9C2629A0-CA6F-4102-8C05-9F7D0491EA4E}">
      <dgm:prSet/>
      <dgm:spPr/>
      <dgm:t>
        <a:bodyPr/>
        <a:lstStyle/>
        <a:p>
          <a:endParaRPr lang="fr-FR">
            <a:solidFill>
              <a:schemeClr val="bg1"/>
            </a:solidFill>
          </a:endParaRPr>
        </a:p>
      </dgm:t>
    </dgm:pt>
    <dgm:pt modelId="{7A587948-C441-4562-8C98-758EE2C7C5CE}">
      <dgm:prSet/>
      <dgm:spPr/>
      <dgm:t>
        <a:bodyPr/>
        <a:lstStyle/>
        <a:p>
          <a:r>
            <a:rPr lang="fr-FR" smtClean="0">
              <a:solidFill>
                <a:schemeClr val="bg1"/>
              </a:solidFill>
            </a:rPr>
            <a:t>E  </a:t>
          </a:r>
          <a:endParaRPr lang="ar-DZ" smtClean="0">
            <a:solidFill>
              <a:schemeClr val="bg1"/>
            </a:solidFill>
          </a:endParaRPr>
        </a:p>
        <a:p>
          <a:r>
            <a:rPr lang="fr-FR" smtClean="0">
              <a:solidFill>
                <a:schemeClr val="bg1"/>
              </a:solidFill>
            </a:rPr>
            <a:t>Endurant</a:t>
          </a:r>
          <a:endParaRPr lang="ar-DZ" smtClean="0">
            <a:solidFill>
              <a:schemeClr val="bg1"/>
            </a:solidFill>
          </a:endParaRPr>
        </a:p>
        <a:p>
          <a:r>
            <a:rPr lang="ar-DZ" smtClean="0">
              <a:solidFill>
                <a:schemeClr val="bg1"/>
              </a:solidFill>
            </a:rPr>
            <a:t>مقاوم</a:t>
          </a:r>
          <a:endParaRPr lang="fr-FR" dirty="0">
            <a:solidFill>
              <a:schemeClr val="bg1"/>
            </a:solidFill>
          </a:endParaRPr>
        </a:p>
      </dgm:t>
    </dgm:pt>
    <dgm:pt modelId="{AC3914D0-0023-433A-9D06-5BFCA7093893}" type="parTrans" cxnId="{F3CE5193-884C-47F6-99B9-3F2858020ABC}">
      <dgm:prSet/>
      <dgm:spPr/>
      <dgm:t>
        <a:bodyPr/>
        <a:lstStyle/>
        <a:p>
          <a:endParaRPr lang="fr-FR">
            <a:solidFill>
              <a:schemeClr val="bg1"/>
            </a:solidFill>
          </a:endParaRPr>
        </a:p>
      </dgm:t>
    </dgm:pt>
    <dgm:pt modelId="{501DB4D0-AE32-4366-AF0D-15A137CEC200}" type="sibTrans" cxnId="{F3CE5193-884C-47F6-99B9-3F2858020ABC}">
      <dgm:prSet/>
      <dgm:spPr/>
      <dgm:t>
        <a:bodyPr/>
        <a:lstStyle/>
        <a:p>
          <a:endParaRPr lang="fr-FR">
            <a:solidFill>
              <a:schemeClr val="bg1"/>
            </a:solidFill>
          </a:endParaRPr>
        </a:p>
      </dgm:t>
    </dgm:pt>
    <dgm:pt modelId="{4952D15A-AC0C-4C8D-AC6B-E1C7DAB3B884}">
      <dgm:prSet/>
      <dgm:spPr/>
      <dgm:t>
        <a:bodyPr/>
        <a:lstStyle/>
        <a:p>
          <a:r>
            <a:rPr lang="fr-FR" smtClean="0">
              <a:solidFill>
                <a:schemeClr val="bg1"/>
              </a:solidFill>
            </a:rPr>
            <a:t>N</a:t>
          </a:r>
          <a:endParaRPr lang="ar-DZ" smtClean="0">
            <a:solidFill>
              <a:schemeClr val="bg1"/>
            </a:solidFill>
          </a:endParaRPr>
        </a:p>
        <a:p>
          <a:r>
            <a:rPr lang="fr-FR" smtClean="0">
              <a:solidFill>
                <a:schemeClr val="bg1"/>
              </a:solidFill>
            </a:rPr>
            <a:t> Novateur</a:t>
          </a:r>
          <a:endParaRPr lang="ar-DZ" smtClean="0">
            <a:solidFill>
              <a:schemeClr val="bg1"/>
            </a:solidFill>
          </a:endParaRPr>
        </a:p>
        <a:p>
          <a:r>
            <a:rPr lang="ar-DZ" smtClean="0">
              <a:solidFill>
                <a:schemeClr val="bg1"/>
              </a:solidFill>
            </a:rPr>
            <a:t>مبتكر</a:t>
          </a:r>
          <a:r>
            <a:rPr lang="fr-FR" smtClean="0">
              <a:solidFill>
                <a:schemeClr val="bg1"/>
              </a:solidFill>
            </a:rPr>
            <a:t> </a:t>
          </a:r>
          <a:endParaRPr lang="fr-FR" dirty="0">
            <a:solidFill>
              <a:schemeClr val="bg1"/>
            </a:solidFill>
          </a:endParaRPr>
        </a:p>
      </dgm:t>
    </dgm:pt>
    <dgm:pt modelId="{393EBF80-282A-49E4-9096-98CB6A437BA1}" type="parTrans" cxnId="{FF6D1466-B060-4484-83ED-1C01CFA3DFDA}">
      <dgm:prSet/>
      <dgm:spPr/>
      <dgm:t>
        <a:bodyPr/>
        <a:lstStyle/>
        <a:p>
          <a:endParaRPr lang="fr-FR">
            <a:solidFill>
              <a:schemeClr val="bg1"/>
            </a:solidFill>
          </a:endParaRPr>
        </a:p>
      </dgm:t>
    </dgm:pt>
    <dgm:pt modelId="{808A736A-008F-4F13-A5B1-F31F0CD74726}" type="sibTrans" cxnId="{FF6D1466-B060-4484-83ED-1C01CFA3DFDA}">
      <dgm:prSet/>
      <dgm:spPr/>
      <dgm:t>
        <a:bodyPr/>
        <a:lstStyle/>
        <a:p>
          <a:endParaRPr lang="fr-FR">
            <a:solidFill>
              <a:schemeClr val="bg1"/>
            </a:solidFill>
          </a:endParaRPr>
        </a:p>
      </dgm:t>
    </dgm:pt>
    <dgm:pt modelId="{A52DD64C-D87F-4BFB-9D1A-70633C5E340A}">
      <dgm:prSet/>
      <dgm:spPr/>
      <dgm:t>
        <a:bodyPr/>
        <a:lstStyle/>
        <a:p>
          <a:r>
            <a:rPr lang="fr-FR" smtClean="0">
              <a:solidFill>
                <a:schemeClr val="bg1"/>
              </a:solidFill>
            </a:rPr>
            <a:t>A</a:t>
          </a:r>
          <a:endParaRPr lang="ar-DZ" smtClean="0">
            <a:solidFill>
              <a:schemeClr val="bg1"/>
            </a:solidFill>
          </a:endParaRPr>
        </a:p>
        <a:p>
          <a:r>
            <a:rPr lang="fr-FR" smtClean="0">
              <a:solidFill>
                <a:schemeClr val="bg1"/>
              </a:solidFill>
            </a:rPr>
            <a:t> Autonome</a:t>
          </a:r>
          <a:endParaRPr lang="ar-DZ" smtClean="0">
            <a:solidFill>
              <a:schemeClr val="bg1"/>
            </a:solidFill>
          </a:endParaRPr>
        </a:p>
        <a:p>
          <a:r>
            <a:rPr lang="ar-DZ" smtClean="0">
              <a:solidFill>
                <a:schemeClr val="bg1"/>
              </a:solidFill>
            </a:rPr>
            <a:t>مستقل</a:t>
          </a:r>
          <a:endParaRPr lang="fr-FR" dirty="0">
            <a:solidFill>
              <a:schemeClr val="bg1"/>
            </a:solidFill>
          </a:endParaRPr>
        </a:p>
      </dgm:t>
    </dgm:pt>
    <dgm:pt modelId="{D8AED788-81A5-438D-830C-2EA2837F7893}" type="parTrans" cxnId="{C8BE59B9-CCBF-4755-8EC0-335A34269846}">
      <dgm:prSet/>
      <dgm:spPr/>
      <dgm:t>
        <a:bodyPr/>
        <a:lstStyle/>
        <a:p>
          <a:endParaRPr lang="fr-FR">
            <a:solidFill>
              <a:schemeClr val="bg1"/>
            </a:solidFill>
          </a:endParaRPr>
        </a:p>
      </dgm:t>
    </dgm:pt>
    <dgm:pt modelId="{1B236401-5DAD-4349-82A3-EAFEC1AD956D}" type="sibTrans" cxnId="{C8BE59B9-CCBF-4755-8EC0-335A34269846}">
      <dgm:prSet/>
      <dgm:spPr/>
      <dgm:t>
        <a:bodyPr/>
        <a:lstStyle/>
        <a:p>
          <a:endParaRPr lang="fr-FR">
            <a:solidFill>
              <a:schemeClr val="bg1"/>
            </a:solidFill>
          </a:endParaRPr>
        </a:p>
      </dgm:t>
    </dgm:pt>
    <dgm:pt modelId="{E54625B6-53D6-43BC-99C1-502EBA913C0B}">
      <dgm:prSet/>
      <dgm:spPr/>
      <dgm:t>
        <a:bodyPr/>
        <a:lstStyle/>
        <a:p>
          <a:r>
            <a:rPr lang="fr-FR" smtClean="0">
              <a:solidFill>
                <a:schemeClr val="bg1"/>
              </a:solidFill>
            </a:rPr>
            <a:t>N</a:t>
          </a:r>
          <a:endParaRPr lang="ar-DZ" smtClean="0">
            <a:solidFill>
              <a:schemeClr val="bg1"/>
            </a:solidFill>
          </a:endParaRPr>
        </a:p>
        <a:p>
          <a:r>
            <a:rPr lang="fr-FR" smtClean="0">
              <a:solidFill>
                <a:schemeClr val="bg1"/>
              </a:solidFill>
            </a:rPr>
            <a:t>  Niveau de compétences</a:t>
          </a:r>
          <a:endParaRPr lang="ar-DZ" smtClean="0">
            <a:solidFill>
              <a:schemeClr val="bg1"/>
            </a:solidFill>
          </a:endParaRPr>
        </a:p>
        <a:p>
          <a:r>
            <a:rPr lang="ar-DZ" smtClean="0">
              <a:solidFill>
                <a:schemeClr val="bg1"/>
              </a:solidFill>
            </a:rPr>
            <a:t>مستوى المهارة</a:t>
          </a:r>
          <a:r>
            <a:rPr lang="fr-FR" smtClean="0">
              <a:solidFill>
                <a:schemeClr val="bg1"/>
              </a:solidFill>
            </a:rPr>
            <a:t> </a:t>
          </a:r>
          <a:endParaRPr lang="fr-FR" dirty="0">
            <a:solidFill>
              <a:schemeClr val="bg1"/>
            </a:solidFill>
          </a:endParaRPr>
        </a:p>
      </dgm:t>
    </dgm:pt>
    <dgm:pt modelId="{9EAAF9CD-9D79-4A8F-90F7-E827E64E2061}" type="parTrans" cxnId="{100388DD-D7F0-480F-9684-E6E7FCBB5E54}">
      <dgm:prSet/>
      <dgm:spPr/>
      <dgm:t>
        <a:bodyPr/>
        <a:lstStyle/>
        <a:p>
          <a:endParaRPr lang="fr-FR">
            <a:solidFill>
              <a:schemeClr val="bg1"/>
            </a:solidFill>
          </a:endParaRPr>
        </a:p>
      </dgm:t>
    </dgm:pt>
    <dgm:pt modelId="{B72D8697-78D5-4D8C-A3BA-C1520255C1C5}" type="sibTrans" cxnId="{100388DD-D7F0-480F-9684-E6E7FCBB5E54}">
      <dgm:prSet/>
      <dgm:spPr/>
      <dgm:t>
        <a:bodyPr/>
        <a:lstStyle/>
        <a:p>
          <a:endParaRPr lang="fr-FR">
            <a:solidFill>
              <a:schemeClr val="bg1"/>
            </a:solidFill>
          </a:endParaRPr>
        </a:p>
      </dgm:t>
    </dgm:pt>
    <dgm:pt modelId="{8F33B4EC-E4AF-42DB-A9B3-9EF490ABED09}">
      <dgm:prSet/>
      <dgm:spPr/>
      <dgm:t>
        <a:bodyPr/>
        <a:lstStyle/>
        <a:p>
          <a:r>
            <a:rPr lang="fr-FR" smtClean="0">
              <a:solidFill>
                <a:schemeClr val="bg1"/>
              </a:solidFill>
            </a:rPr>
            <a:t>T</a:t>
          </a:r>
          <a:endParaRPr lang="ar-DZ" smtClean="0">
            <a:solidFill>
              <a:schemeClr val="bg1"/>
            </a:solidFill>
          </a:endParaRPr>
        </a:p>
        <a:p>
          <a:r>
            <a:rPr lang="fr-FR" smtClean="0">
              <a:solidFill>
                <a:schemeClr val="bg1"/>
              </a:solidFill>
            </a:rPr>
            <a:t> Travailleur</a:t>
          </a:r>
          <a:endParaRPr lang="ar-DZ" smtClean="0">
            <a:solidFill>
              <a:schemeClr val="bg1"/>
            </a:solidFill>
          </a:endParaRPr>
        </a:p>
        <a:p>
          <a:r>
            <a:rPr lang="ar-DZ" smtClean="0">
              <a:solidFill>
                <a:schemeClr val="bg1"/>
              </a:solidFill>
            </a:rPr>
            <a:t>عامل</a:t>
          </a:r>
        </a:p>
        <a:p>
          <a:r>
            <a:rPr lang="fr-FR" smtClean="0">
              <a:solidFill>
                <a:schemeClr val="bg1"/>
              </a:solidFill>
            </a:rPr>
            <a:t> </a:t>
          </a:r>
          <a:endParaRPr lang="fr-FR" dirty="0">
            <a:solidFill>
              <a:schemeClr val="bg1"/>
            </a:solidFill>
          </a:endParaRPr>
        </a:p>
      </dgm:t>
    </dgm:pt>
    <dgm:pt modelId="{B8E93156-41BD-482B-889A-5BD7A16F7805}" type="parTrans" cxnId="{C3BFE205-C2E3-4FF0-B07C-9315768ED845}">
      <dgm:prSet/>
      <dgm:spPr/>
      <dgm:t>
        <a:bodyPr/>
        <a:lstStyle/>
        <a:p>
          <a:endParaRPr lang="fr-FR">
            <a:solidFill>
              <a:schemeClr val="bg1"/>
            </a:solidFill>
          </a:endParaRPr>
        </a:p>
      </dgm:t>
    </dgm:pt>
    <dgm:pt modelId="{E2B3628B-4A7B-41BD-AECB-ADD6FACE028E}" type="sibTrans" cxnId="{C3BFE205-C2E3-4FF0-B07C-9315768ED845}">
      <dgm:prSet/>
      <dgm:spPr/>
      <dgm:t>
        <a:bodyPr/>
        <a:lstStyle/>
        <a:p>
          <a:endParaRPr lang="fr-FR">
            <a:solidFill>
              <a:schemeClr val="bg1"/>
            </a:solidFill>
          </a:endParaRPr>
        </a:p>
      </dgm:t>
    </dgm:pt>
    <dgm:pt modelId="{0981E86F-DDF5-4A84-B875-FD9B9DCE1FCF}">
      <dgm:prSet/>
      <dgm:spPr/>
      <dgm:t>
        <a:bodyPr/>
        <a:lstStyle/>
        <a:p>
          <a:endParaRPr lang="fr-FR" dirty="0">
            <a:solidFill>
              <a:schemeClr val="bg1"/>
            </a:solidFill>
          </a:endParaRPr>
        </a:p>
      </dgm:t>
    </dgm:pt>
    <dgm:pt modelId="{CE88C460-24D4-4322-A168-A10BE6178E80}" type="parTrans" cxnId="{783C882D-8E45-4A79-AFC6-F3084CE338C5}">
      <dgm:prSet/>
      <dgm:spPr/>
      <dgm:t>
        <a:bodyPr/>
        <a:lstStyle/>
        <a:p>
          <a:endParaRPr lang="fr-FR">
            <a:solidFill>
              <a:schemeClr val="bg1"/>
            </a:solidFill>
          </a:endParaRPr>
        </a:p>
      </dgm:t>
    </dgm:pt>
    <dgm:pt modelId="{659663BA-185B-4D92-BFB4-0962D84942D9}" type="sibTrans" cxnId="{783C882D-8E45-4A79-AFC6-F3084CE338C5}">
      <dgm:prSet/>
      <dgm:spPr/>
      <dgm:t>
        <a:bodyPr/>
        <a:lstStyle/>
        <a:p>
          <a:endParaRPr lang="fr-FR">
            <a:solidFill>
              <a:schemeClr val="bg1"/>
            </a:solidFill>
          </a:endParaRPr>
        </a:p>
      </dgm:t>
    </dgm:pt>
    <dgm:pt modelId="{357BFB21-F0DE-4A8C-B676-0C2DCED33304}">
      <dgm:prSet/>
      <dgm:spPr/>
      <dgm:t>
        <a:bodyPr/>
        <a:lstStyle/>
        <a:p>
          <a:endParaRPr lang="fr-FR" dirty="0">
            <a:solidFill>
              <a:schemeClr val="bg1"/>
            </a:solidFill>
          </a:endParaRPr>
        </a:p>
      </dgm:t>
    </dgm:pt>
    <dgm:pt modelId="{F64D0A38-CD32-4A36-B4FE-B5608338FB89}" type="parTrans" cxnId="{8B96ECB2-AD91-4912-AA72-16DC894D6CF0}">
      <dgm:prSet/>
      <dgm:spPr/>
      <dgm:t>
        <a:bodyPr/>
        <a:lstStyle/>
        <a:p>
          <a:endParaRPr lang="fr-FR">
            <a:solidFill>
              <a:schemeClr val="bg1"/>
            </a:solidFill>
          </a:endParaRPr>
        </a:p>
      </dgm:t>
    </dgm:pt>
    <dgm:pt modelId="{32C6FB35-229A-4F20-8981-1829539A097C}" type="sibTrans" cxnId="{8B96ECB2-AD91-4912-AA72-16DC894D6CF0}">
      <dgm:prSet/>
      <dgm:spPr/>
      <dgm:t>
        <a:bodyPr/>
        <a:lstStyle/>
        <a:p>
          <a:endParaRPr lang="fr-FR">
            <a:solidFill>
              <a:schemeClr val="bg1"/>
            </a:solidFill>
          </a:endParaRPr>
        </a:p>
      </dgm:t>
    </dgm:pt>
    <dgm:pt modelId="{67FE7C82-BE25-4281-91E9-A5F51338C72F}">
      <dgm:prSet/>
      <dgm:spPr/>
      <dgm:t>
        <a:bodyPr/>
        <a:lstStyle/>
        <a:p>
          <a:endParaRPr lang="fr-FR" dirty="0">
            <a:solidFill>
              <a:schemeClr val="bg1"/>
            </a:solidFill>
          </a:endParaRPr>
        </a:p>
      </dgm:t>
    </dgm:pt>
    <dgm:pt modelId="{12671570-8D33-418D-B013-2553A1E17FCD}" type="parTrans" cxnId="{BB1EE8DF-EE54-4332-8CE1-3E7A01E893FC}">
      <dgm:prSet/>
      <dgm:spPr/>
      <dgm:t>
        <a:bodyPr/>
        <a:lstStyle/>
        <a:p>
          <a:endParaRPr lang="fr-FR">
            <a:solidFill>
              <a:schemeClr val="bg1"/>
            </a:solidFill>
          </a:endParaRPr>
        </a:p>
      </dgm:t>
    </dgm:pt>
    <dgm:pt modelId="{03594FD5-0243-45CF-8637-9E6D9DFD9550}" type="sibTrans" cxnId="{BB1EE8DF-EE54-4332-8CE1-3E7A01E893FC}">
      <dgm:prSet/>
      <dgm:spPr/>
      <dgm:t>
        <a:bodyPr/>
        <a:lstStyle/>
        <a:p>
          <a:endParaRPr lang="fr-FR">
            <a:solidFill>
              <a:schemeClr val="bg1"/>
            </a:solidFill>
          </a:endParaRPr>
        </a:p>
      </dgm:t>
    </dgm:pt>
    <dgm:pt modelId="{A486A86B-FD03-458C-8995-A65A8D1F9359}" type="pres">
      <dgm:prSet presAssocID="{EEDD9B41-5985-4894-97E6-D5A2176DBD8D}" presName="composite" presStyleCnt="0">
        <dgm:presLayoutVars>
          <dgm:chMax val="1"/>
          <dgm:dir/>
          <dgm:resizeHandles val="exact"/>
        </dgm:presLayoutVars>
      </dgm:prSet>
      <dgm:spPr/>
      <dgm:t>
        <a:bodyPr/>
        <a:lstStyle/>
        <a:p>
          <a:endParaRPr lang="fr-FR"/>
        </a:p>
      </dgm:t>
    </dgm:pt>
    <dgm:pt modelId="{E301E942-C407-4BE3-BEEF-0876E8BD8255}" type="pres">
      <dgm:prSet presAssocID="{EEDD9B41-5985-4894-97E6-D5A2176DBD8D}" presName="radial" presStyleCnt="0">
        <dgm:presLayoutVars>
          <dgm:animLvl val="ctr"/>
        </dgm:presLayoutVars>
      </dgm:prSet>
      <dgm:spPr/>
      <dgm:t>
        <a:bodyPr/>
        <a:lstStyle/>
        <a:p>
          <a:endParaRPr lang="fr-FR"/>
        </a:p>
      </dgm:t>
    </dgm:pt>
    <dgm:pt modelId="{07686E9E-FC8C-41A3-A89D-6F26380814A5}" type="pres">
      <dgm:prSet presAssocID="{F40C2228-B815-4A32-A020-2AA12C14446F}" presName="centerShape" presStyleLbl="vennNode1" presStyleIdx="0" presStyleCnt="13" custScaleX="202564" custScaleY="174677"/>
      <dgm:spPr/>
      <dgm:t>
        <a:bodyPr/>
        <a:lstStyle/>
        <a:p>
          <a:endParaRPr lang="fr-FR"/>
        </a:p>
      </dgm:t>
    </dgm:pt>
    <dgm:pt modelId="{645A99D3-A124-4566-ABC9-9CDF334C5F2E}" type="pres">
      <dgm:prSet presAssocID="{EAF1B7CA-FBE0-4DEA-8688-D80AE21FD908}" presName="node" presStyleLbl="vennNode1" presStyleIdx="1" presStyleCnt="13" custRadScaleRad="117720" custRadScaleInc="127408">
        <dgm:presLayoutVars>
          <dgm:bulletEnabled val="1"/>
        </dgm:presLayoutVars>
      </dgm:prSet>
      <dgm:spPr/>
      <dgm:t>
        <a:bodyPr/>
        <a:lstStyle/>
        <a:p>
          <a:endParaRPr lang="fr-FR"/>
        </a:p>
      </dgm:t>
    </dgm:pt>
    <dgm:pt modelId="{7A5B2F03-1035-49BB-A677-2C4DF9DFE333}" type="pres">
      <dgm:prSet presAssocID="{4A4E382D-623C-4123-9B07-34D5DC354D76}" presName="node" presStyleLbl="vennNode1" presStyleIdx="2" presStyleCnt="13" custRadScaleRad="123882" custRadScaleInc="125980">
        <dgm:presLayoutVars>
          <dgm:bulletEnabled val="1"/>
        </dgm:presLayoutVars>
      </dgm:prSet>
      <dgm:spPr/>
      <dgm:t>
        <a:bodyPr/>
        <a:lstStyle/>
        <a:p>
          <a:endParaRPr lang="fr-FR"/>
        </a:p>
      </dgm:t>
    </dgm:pt>
    <dgm:pt modelId="{43DD0BC4-7292-4014-A9AA-839286002ED7}" type="pres">
      <dgm:prSet presAssocID="{4E7AF7E9-CB43-4752-9E14-FCF92B805BD3}" presName="node" presStyleLbl="vennNode1" presStyleIdx="3" presStyleCnt="13" custRadScaleRad="129920" custRadScaleInc="98300">
        <dgm:presLayoutVars>
          <dgm:bulletEnabled val="1"/>
        </dgm:presLayoutVars>
      </dgm:prSet>
      <dgm:spPr/>
      <dgm:t>
        <a:bodyPr/>
        <a:lstStyle/>
        <a:p>
          <a:endParaRPr lang="fr-FR"/>
        </a:p>
      </dgm:t>
    </dgm:pt>
    <dgm:pt modelId="{BA46C1F2-7F77-42EB-A931-7203AA2CEAE9}" type="pres">
      <dgm:prSet presAssocID="{6B78BBCF-72BF-4922-8516-DA4B50F75AE2}" presName="node" presStyleLbl="vennNode1" presStyleIdx="4" presStyleCnt="13" custRadScaleRad="137953" custRadScaleInc="79716">
        <dgm:presLayoutVars>
          <dgm:bulletEnabled val="1"/>
        </dgm:presLayoutVars>
      </dgm:prSet>
      <dgm:spPr/>
      <dgm:t>
        <a:bodyPr/>
        <a:lstStyle/>
        <a:p>
          <a:endParaRPr lang="fr-FR"/>
        </a:p>
      </dgm:t>
    </dgm:pt>
    <dgm:pt modelId="{9CEDE343-D260-4F00-9AC6-7F610BCFB12B}" type="pres">
      <dgm:prSet presAssocID="{C7D1AB10-88EC-4762-A33C-688EF3DE8233}" presName="node" presStyleLbl="vennNode1" presStyleIdx="5" presStyleCnt="13" custRadScaleRad="127254" custRadScaleInc="76558">
        <dgm:presLayoutVars>
          <dgm:bulletEnabled val="1"/>
        </dgm:presLayoutVars>
      </dgm:prSet>
      <dgm:spPr/>
      <dgm:t>
        <a:bodyPr/>
        <a:lstStyle/>
        <a:p>
          <a:endParaRPr lang="fr-FR"/>
        </a:p>
      </dgm:t>
    </dgm:pt>
    <dgm:pt modelId="{E5DE6CD4-14FD-43BE-94CB-BD73822CFFAF}" type="pres">
      <dgm:prSet presAssocID="{26945AF1-34D9-4ED8-A55A-52FC689397EC}" presName="node" presStyleLbl="vennNode1" presStyleIdx="6" presStyleCnt="13" custRadScaleRad="113661" custRadScaleInc="79881">
        <dgm:presLayoutVars>
          <dgm:bulletEnabled val="1"/>
        </dgm:presLayoutVars>
      </dgm:prSet>
      <dgm:spPr/>
      <dgm:t>
        <a:bodyPr/>
        <a:lstStyle/>
        <a:p>
          <a:endParaRPr lang="fr-FR"/>
        </a:p>
      </dgm:t>
    </dgm:pt>
    <dgm:pt modelId="{6E0AC3B7-21B6-45F2-BFBC-7BC9D599E9AB}" type="pres">
      <dgm:prSet presAssocID="{08B87885-5A60-43B4-86B1-45711E65AA66}" presName="node" presStyleLbl="vennNode1" presStyleIdx="7" presStyleCnt="13" custRadScaleRad="109669" custRadScaleInc="73784">
        <dgm:presLayoutVars>
          <dgm:bulletEnabled val="1"/>
        </dgm:presLayoutVars>
      </dgm:prSet>
      <dgm:spPr/>
      <dgm:t>
        <a:bodyPr/>
        <a:lstStyle/>
        <a:p>
          <a:endParaRPr lang="fr-FR"/>
        </a:p>
      </dgm:t>
    </dgm:pt>
    <dgm:pt modelId="{1C9C550E-4EFB-45D9-8672-B6F6DE59A0FF}" type="pres">
      <dgm:prSet presAssocID="{7A587948-C441-4562-8C98-758EE2C7C5CE}" presName="node" presStyleLbl="vennNode1" presStyleIdx="8" presStyleCnt="13" custRadScaleRad="125557" custRadScaleInc="62956">
        <dgm:presLayoutVars>
          <dgm:bulletEnabled val="1"/>
        </dgm:presLayoutVars>
      </dgm:prSet>
      <dgm:spPr/>
      <dgm:t>
        <a:bodyPr/>
        <a:lstStyle/>
        <a:p>
          <a:endParaRPr lang="fr-FR"/>
        </a:p>
      </dgm:t>
    </dgm:pt>
    <dgm:pt modelId="{4DFC3485-829A-48B8-90C4-F2E475873109}" type="pres">
      <dgm:prSet presAssocID="{8F33B4EC-E4AF-42DB-A9B3-9EF490ABED09}" presName="node" presStyleLbl="vennNode1" presStyleIdx="9" presStyleCnt="13" custRadScaleRad="129423" custRadScaleInc="287746">
        <dgm:presLayoutVars>
          <dgm:bulletEnabled val="1"/>
        </dgm:presLayoutVars>
      </dgm:prSet>
      <dgm:spPr/>
      <dgm:t>
        <a:bodyPr/>
        <a:lstStyle/>
        <a:p>
          <a:endParaRPr lang="fr-FR"/>
        </a:p>
      </dgm:t>
    </dgm:pt>
    <dgm:pt modelId="{80FE6A94-F41D-44ED-80AC-84071A85EABF}" type="pres">
      <dgm:prSet presAssocID="{E54625B6-53D6-43BC-99C1-502EBA913C0B}" presName="node" presStyleLbl="vennNode1" presStyleIdx="10" presStyleCnt="13" custRadScaleRad="139817" custRadScaleInc="99594">
        <dgm:presLayoutVars>
          <dgm:bulletEnabled val="1"/>
        </dgm:presLayoutVars>
      </dgm:prSet>
      <dgm:spPr/>
      <dgm:t>
        <a:bodyPr/>
        <a:lstStyle/>
        <a:p>
          <a:endParaRPr lang="fr-FR"/>
        </a:p>
      </dgm:t>
    </dgm:pt>
    <dgm:pt modelId="{98CAE1A2-1697-48CB-9898-6E37F25E1642}" type="pres">
      <dgm:prSet presAssocID="{A52DD64C-D87F-4BFB-9D1A-70633C5E340A}" presName="node" presStyleLbl="vennNode1" presStyleIdx="11" presStyleCnt="13" custRadScaleRad="137433" custRadScaleInc="-77187">
        <dgm:presLayoutVars>
          <dgm:bulletEnabled val="1"/>
        </dgm:presLayoutVars>
      </dgm:prSet>
      <dgm:spPr/>
      <dgm:t>
        <a:bodyPr/>
        <a:lstStyle/>
        <a:p>
          <a:endParaRPr lang="fr-FR"/>
        </a:p>
      </dgm:t>
    </dgm:pt>
    <dgm:pt modelId="{7109AA74-E05C-4519-80EC-345DF6AE0D4A}" type="pres">
      <dgm:prSet presAssocID="{4952D15A-AC0C-4C8D-AC6B-E1C7DAB3B884}" presName="node" presStyleLbl="vennNode1" presStyleIdx="12" presStyleCnt="13" custRadScaleRad="138753" custRadScaleInc="-256860">
        <dgm:presLayoutVars>
          <dgm:bulletEnabled val="1"/>
        </dgm:presLayoutVars>
      </dgm:prSet>
      <dgm:spPr/>
      <dgm:t>
        <a:bodyPr/>
        <a:lstStyle/>
        <a:p>
          <a:endParaRPr lang="fr-FR"/>
        </a:p>
      </dgm:t>
    </dgm:pt>
  </dgm:ptLst>
  <dgm:cxnLst>
    <dgm:cxn modelId="{C3BFE205-C2E3-4FF0-B07C-9315768ED845}" srcId="{F40C2228-B815-4A32-A020-2AA12C14446F}" destId="{8F33B4EC-E4AF-42DB-A9B3-9EF490ABED09}" srcOrd="8" destOrd="0" parTransId="{B8E93156-41BD-482B-889A-5BD7A16F7805}" sibTransId="{E2B3628B-4A7B-41BD-AECB-ADD6FACE028E}"/>
    <dgm:cxn modelId="{D78A7F5D-BBE2-418C-9238-AD0E98AF4166}" type="presOf" srcId="{EEDD9B41-5985-4894-97E6-D5A2176DBD8D}" destId="{A486A86B-FD03-458C-8995-A65A8D1F9359}" srcOrd="0" destOrd="0" presId="urn:microsoft.com/office/officeart/2005/8/layout/radial3"/>
    <dgm:cxn modelId="{5782C132-772A-4C1C-A1CD-39518E662928}" type="presOf" srcId="{4E7AF7E9-CB43-4752-9E14-FCF92B805BD3}" destId="{43DD0BC4-7292-4014-A9AA-839286002ED7}" srcOrd="0" destOrd="0" presId="urn:microsoft.com/office/officeart/2005/8/layout/radial3"/>
    <dgm:cxn modelId="{0AF22660-44D0-46FC-BC8C-EFEAEBCDC37E}" type="presOf" srcId="{A52DD64C-D87F-4BFB-9D1A-70633C5E340A}" destId="{98CAE1A2-1697-48CB-9898-6E37F25E1642}" srcOrd="0" destOrd="0" presId="urn:microsoft.com/office/officeart/2005/8/layout/radial3"/>
    <dgm:cxn modelId="{100388DD-D7F0-480F-9684-E6E7FCBB5E54}" srcId="{F40C2228-B815-4A32-A020-2AA12C14446F}" destId="{E54625B6-53D6-43BC-99C1-502EBA913C0B}" srcOrd="9" destOrd="0" parTransId="{9EAAF9CD-9D79-4A8F-90F7-E827E64E2061}" sibTransId="{B72D8697-78D5-4D8C-A3BA-C1520255C1C5}"/>
    <dgm:cxn modelId="{DF171D24-C3EE-4CEC-8570-851E7E1E332D}" type="presOf" srcId="{4A4E382D-623C-4123-9B07-34D5DC354D76}" destId="{7A5B2F03-1035-49BB-A677-2C4DF9DFE333}" srcOrd="0" destOrd="0" presId="urn:microsoft.com/office/officeart/2005/8/layout/radial3"/>
    <dgm:cxn modelId="{FF6D1466-B060-4484-83ED-1C01CFA3DFDA}" srcId="{F40C2228-B815-4A32-A020-2AA12C14446F}" destId="{4952D15A-AC0C-4C8D-AC6B-E1C7DAB3B884}" srcOrd="11" destOrd="0" parTransId="{393EBF80-282A-49E4-9096-98CB6A437BA1}" sibTransId="{808A736A-008F-4F13-A5B1-F31F0CD74726}"/>
    <dgm:cxn modelId="{3D0538F6-324A-4E9C-B731-459F0A9F5F4B}" type="presOf" srcId="{4952D15A-AC0C-4C8D-AC6B-E1C7DAB3B884}" destId="{7109AA74-E05C-4519-80EC-345DF6AE0D4A}" srcOrd="0" destOrd="0" presId="urn:microsoft.com/office/officeart/2005/8/layout/radial3"/>
    <dgm:cxn modelId="{8B96ECB2-AD91-4912-AA72-16DC894D6CF0}" srcId="{EEDD9B41-5985-4894-97E6-D5A2176DBD8D}" destId="{357BFB21-F0DE-4A8C-B676-0C2DCED33304}" srcOrd="2" destOrd="0" parTransId="{F64D0A38-CD32-4A36-B4FE-B5608338FB89}" sibTransId="{32C6FB35-229A-4F20-8981-1829539A097C}"/>
    <dgm:cxn modelId="{D3279C5D-E50C-44D9-AEA8-E704DFCD6861}" srcId="{F40C2228-B815-4A32-A020-2AA12C14446F}" destId="{6B78BBCF-72BF-4922-8516-DA4B50F75AE2}" srcOrd="3" destOrd="0" parTransId="{5045E111-883B-4BF3-BC96-588C8B533E38}" sibTransId="{EB1EB32A-ABA2-4EE2-A775-B8F9E74049BF}"/>
    <dgm:cxn modelId="{9C2629A0-CA6F-4102-8C05-9F7D0491EA4E}" srcId="{F40C2228-B815-4A32-A020-2AA12C14446F}" destId="{08B87885-5A60-43B4-86B1-45711E65AA66}" srcOrd="6" destOrd="0" parTransId="{C8E13E3D-CD34-4B30-B468-4DA5497C15F2}" sibTransId="{D3C91491-D0D6-4F3E-A25F-93E8A17475A9}"/>
    <dgm:cxn modelId="{EC9A7DF7-2C86-49C4-90DD-9294CE97C49D}" type="presOf" srcId="{E54625B6-53D6-43BC-99C1-502EBA913C0B}" destId="{80FE6A94-F41D-44ED-80AC-84071A85EABF}" srcOrd="0" destOrd="0" presId="urn:microsoft.com/office/officeart/2005/8/layout/radial3"/>
    <dgm:cxn modelId="{A72854F2-9417-44D3-8CD5-7D74327DB0AE}" type="presOf" srcId="{8F33B4EC-E4AF-42DB-A9B3-9EF490ABED09}" destId="{4DFC3485-829A-48B8-90C4-F2E475873109}" srcOrd="0" destOrd="0" presId="urn:microsoft.com/office/officeart/2005/8/layout/radial3"/>
    <dgm:cxn modelId="{C0CDDEE6-D89F-4830-B04F-06816E38EBFC}" type="presOf" srcId="{EAF1B7CA-FBE0-4DEA-8688-D80AE21FD908}" destId="{645A99D3-A124-4566-ABC9-9CDF334C5F2E}" srcOrd="0" destOrd="0" presId="urn:microsoft.com/office/officeart/2005/8/layout/radial3"/>
    <dgm:cxn modelId="{BB1EE8DF-EE54-4332-8CE1-3E7A01E893FC}" srcId="{EEDD9B41-5985-4894-97E6-D5A2176DBD8D}" destId="{67FE7C82-BE25-4281-91E9-A5F51338C72F}" srcOrd="3" destOrd="0" parTransId="{12671570-8D33-418D-B013-2553A1E17FCD}" sibTransId="{03594FD5-0243-45CF-8637-9E6D9DFD9550}"/>
    <dgm:cxn modelId="{972B51BA-1FBD-480B-9BA8-09122C62ED57}" srcId="{F40C2228-B815-4A32-A020-2AA12C14446F}" destId="{4A4E382D-623C-4123-9B07-34D5DC354D76}" srcOrd="1" destOrd="0" parTransId="{DE5AF489-301F-4AD0-A0C4-40A65FF0BCEA}" sibTransId="{26266714-E239-4C95-84E0-DDC3CFBAF6D7}"/>
    <dgm:cxn modelId="{F04DC1AB-7B45-4D1C-BACB-5D29CAF465AC}" type="presOf" srcId="{08B87885-5A60-43B4-86B1-45711E65AA66}" destId="{6E0AC3B7-21B6-45F2-BFBC-7BC9D599E9AB}" srcOrd="0" destOrd="0" presId="urn:microsoft.com/office/officeart/2005/8/layout/radial3"/>
    <dgm:cxn modelId="{81039F1F-E235-4F94-A25A-03011A8C7109}" srcId="{F40C2228-B815-4A32-A020-2AA12C14446F}" destId="{26945AF1-34D9-4ED8-A55A-52FC689397EC}" srcOrd="5" destOrd="0" parTransId="{7FDCFEB5-6F76-4157-A67B-7AA8FEA934CE}" sibTransId="{38C4E03B-C2ED-4E3C-BF80-60DD26331D9F}"/>
    <dgm:cxn modelId="{F3CE5193-884C-47F6-99B9-3F2858020ABC}" srcId="{F40C2228-B815-4A32-A020-2AA12C14446F}" destId="{7A587948-C441-4562-8C98-758EE2C7C5CE}" srcOrd="7" destOrd="0" parTransId="{AC3914D0-0023-433A-9D06-5BFCA7093893}" sibTransId="{501DB4D0-AE32-4366-AF0D-15A137CEC200}"/>
    <dgm:cxn modelId="{C8BE59B9-CCBF-4755-8EC0-335A34269846}" srcId="{F40C2228-B815-4A32-A020-2AA12C14446F}" destId="{A52DD64C-D87F-4BFB-9D1A-70633C5E340A}" srcOrd="10" destOrd="0" parTransId="{D8AED788-81A5-438D-830C-2EA2837F7893}" sibTransId="{1B236401-5DAD-4349-82A3-EAFEC1AD956D}"/>
    <dgm:cxn modelId="{113AD363-4D38-46D9-9433-4E5DC0DC9413}" srcId="{EEDD9B41-5985-4894-97E6-D5A2176DBD8D}" destId="{F40C2228-B815-4A32-A020-2AA12C14446F}" srcOrd="0" destOrd="0" parTransId="{BF954860-F2CA-46FF-8F13-F40D60DE4464}" sibTransId="{1ACED2E0-C8A1-470D-997A-F32FE35FCC5B}"/>
    <dgm:cxn modelId="{64995B90-E2BB-432C-8A27-DA2AD793CEDA}" srcId="{F40C2228-B815-4A32-A020-2AA12C14446F}" destId="{EAF1B7CA-FBE0-4DEA-8688-D80AE21FD908}" srcOrd="0" destOrd="0" parTransId="{D5BD880B-E7B1-48E7-B9BB-285EC1E2186D}" sibTransId="{02BE995A-24D1-45C9-BC57-EE3E5070D9E9}"/>
    <dgm:cxn modelId="{CD81F308-BFEF-48C4-A62F-E54BF6BF63E7}" srcId="{F40C2228-B815-4A32-A020-2AA12C14446F}" destId="{C7D1AB10-88EC-4762-A33C-688EF3DE8233}" srcOrd="4" destOrd="0" parTransId="{FB5F1012-9ED3-4687-9CEC-E8843763EF19}" sibTransId="{646B1284-494C-49E8-AE7A-686BAC11AD6A}"/>
    <dgm:cxn modelId="{BBCB9776-1652-4703-8B4E-43A97FBD0DDC}" type="presOf" srcId="{26945AF1-34D9-4ED8-A55A-52FC689397EC}" destId="{E5DE6CD4-14FD-43BE-94CB-BD73822CFFAF}" srcOrd="0" destOrd="0" presId="urn:microsoft.com/office/officeart/2005/8/layout/radial3"/>
    <dgm:cxn modelId="{2C5453AE-64B3-4341-9E79-96CE53D025DA}" type="presOf" srcId="{7A587948-C441-4562-8C98-758EE2C7C5CE}" destId="{1C9C550E-4EFB-45D9-8672-B6F6DE59A0FF}" srcOrd="0" destOrd="0" presId="urn:microsoft.com/office/officeart/2005/8/layout/radial3"/>
    <dgm:cxn modelId="{690259BA-EA8C-4592-99D4-7214AE0BC4A9}" srcId="{F40C2228-B815-4A32-A020-2AA12C14446F}" destId="{4E7AF7E9-CB43-4752-9E14-FCF92B805BD3}" srcOrd="2" destOrd="0" parTransId="{2F17EB0E-82DF-43E9-9C24-6362B25526C2}" sibTransId="{E791D2AE-5133-4CE4-AA52-8C97EE50015E}"/>
    <dgm:cxn modelId="{4986E3C2-83CA-4B42-AA98-067A90A70343}" type="presOf" srcId="{6B78BBCF-72BF-4922-8516-DA4B50F75AE2}" destId="{BA46C1F2-7F77-42EB-A931-7203AA2CEAE9}" srcOrd="0" destOrd="0" presId="urn:microsoft.com/office/officeart/2005/8/layout/radial3"/>
    <dgm:cxn modelId="{52366F62-1446-4589-9DEA-D92D19D50382}" type="presOf" srcId="{F40C2228-B815-4A32-A020-2AA12C14446F}" destId="{07686E9E-FC8C-41A3-A89D-6F26380814A5}" srcOrd="0" destOrd="0" presId="urn:microsoft.com/office/officeart/2005/8/layout/radial3"/>
    <dgm:cxn modelId="{D89B3357-13DB-4983-BEEB-F9486C8F8133}" type="presOf" srcId="{C7D1AB10-88EC-4762-A33C-688EF3DE8233}" destId="{9CEDE343-D260-4F00-9AC6-7F610BCFB12B}" srcOrd="0" destOrd="0" presId="urn:microsoft.com/office/officeart/2005/8/layout/radial3"/>
    <dgm:cxn modelId="{783C882D-8E45-4A79-AFC6-F3084CE338C5}" srcId="{EEDD9B41-5985-4894-97E6-D5A2176DBD8D}" destId="{0981E86F-DDF5-4A84-B875-FD9B9DCE1FCF}" srcOrd="1" destOrd="0" parTransId="{CE88C460-24D4-4322-A168-A10BE6178E80}" sibTransId="{659663BA-185B-4D92-BFB4-0962D84942D9}"/>
    <dgm:cxn modelId="{72E1DE81-AC8F-4BE3-9C66-BA057E3C3256}" type="presParOf" srcId="{A486A86B-FD03-458C-8995-A65A8D1F9359}" destId="{E301E942-C407-4BE3-BEEF-0876E8BD8255}" srcOrd="0" destOrd="0" presId="urn:microsoft.com/office/officeart/2005/8/layout/radial3"/>
    <dgm:cxn modelId="{96A6C196-3F5E-48AE-AAD0-6C2EC0899E48}" type="presParOf" srcId="{E301E942-C407-4BE3-BEEF-0876E8BD8255}" destId="{07686E9E-FC8C-41A3-A89D-6F26380814A5}" srcOrd="0" destOrd="0" presId="urn:microsoft.com/office/officeart/2005/8/layout/radial3"/>
    <dgm:cxn modelId="{5C14F7F3-6893-4822-91CF-008C32DA83D8}" type="presParOf" srcId="{E301E942-C407-4BE3-BEEF-0876E8BD8255}" destId="{645A99D3-A124-4566-ABC9-9CDF334C5F2E}" srcOrd="1" destOrd="0" presId="urn:microsoft.com/office/officeart/2005/8/layout/radial3"/>
    <dgm:cxn modelId="{C86BCEEB-B7C6-4CCC-9888-3E9D509F3F31}" type="presParOf" srcId="{E301E942-C407-4BE3-BEEF-0876E8BD8255}" destId="{7A5B2F03-1035-49BB-A677-2C4DF9DFE333}" srcOrd="2" destOrd="0" presId="urn:microsoft.com/office/officeart/2005/8/layout/radial3"/>
    <dgm:cxn modelId="{0B6CD8CE-8168-4E5A-A991-6AA99030638D}" type="presParOf" srcId="{E301E942-C407-4BE3-BEEF-0876E8BD8255}" destId="{43DD0BC4-7292-4014-A9AA-839286002ED7}" srcOrd="3" destOrd="0" presId="urn:microsoft.com/office/officeart/2005/8/layout/radial3"/>
    <dgm:cxn modelId="{06B73942-7DDE-4474-9857-2A7898D7A9F9}" type="presParOf" srcId="{E301E942-C407-4BE3-BEEF-0876E8BD8255}" destId="{BA46C1F2-7F77-42EB-A931-7203AA2CEAE9}" srcOrd="4" destOrd="0" presId="urn:microsoft.com/office/officeart/2005/8/layout/radial3"/>
    <dgm:cxn modelId="{73FB5C76-A336-4438-94D7-4F67C4A61B3E}" type="presParOf" srcId="{E301E942-C407-4BE3-BEEF-0876E8BD8255}" destId="{9CEDE343-D260-4F00-9AC6-7F610BCFB12B}" srcOrd="5" destOrd="0" presId="urn:microsoft.com/office/officeart/2005/8/layout/radial3"/>
    <dgm:cxn modelId="{5ADDE6F3-4435-4209-AD60-E56C4207A212}" type="presParOf" srcId="{E301E942-C407-4BE3-BEEF-0876E8BD8255}" destId="{E5DE6CD4-14FD-43BE-94CB-BD73822CFFAF}" srcOrd="6" destOrd="0" presId="urn:microsoft.com/office/officeart/2005/8/layout/radial3"/>
    <dgm:cxn modelId="{94691909-F7A3-42E7-99E3-CF424F1C7E73}" type="presParOf" srcId="{E301E942-C407-4BE3-BEEF-0876E8BD8255}" destId="{6E0AC3B7-21B6-45F2-BFBC-7BC9D599E9AB}" srcOrd="7" destOrd="0" presId="urn:microsoft.com/office/officeart/2005/8/layout/radial3"/>
    <dgm:cxn modelId="{B8EB50C9-0973-4F29-A3AC-E7CCD1A706E7}" type="presParOf" srcId="{E301E942-C407-4BE3-BEEF-0876E8BD8255}" destId="{1C9C550E-4EFB-45D9-8672-B6F6DE59A0FF}" srcOrd="8" destOrd="0" presId="urn:microsoft.com/office/officeart/2005/8/layout/radial3"/>
    <dgm:cxn modelId="{07B18299-3993-49EE-B95D-E6A32577CD6F}" type="presParOf" srcId="{E301E942-C407-4BE3-BEEF-0876E8BD8255}" destId="{4DFC3485-829A-48B8-90C4-F2E475873109}" srcOrd="9" destOrd="0" presId="urn:microsoft.com/office/officeart/2005/8/layout/radial3"/>
    <dgm:cxn modelId="{FD4C3ACA-CA9A-4A33-8F48-E671B242405A}" type="presParOf" srcId="{E301E942-C407-4BE3-BEEF-0876E8BD8255}" destId="{80FE6A94-F41D-44ED-80AC-84071A85EABF}" srcOrd="10" destOrd="0" presId="urn:microsoft.com/office/officeart/2005/8/layout/radial3"/>
    <dgm:cxn modelId="{8B63F505-7965-45F8-B39F-AEBD509249AE}" type="presParOf" srcId="{E301E942-C407-4BE3-BEEF-0876E8BD8255}" destId="{98CAE1A2-1697-48CB-9898-6E37F25E1642}" srcOrd="11" destOrd="0" presId="urn:microsoft.com/office/officeart/2005/8/layout/radial3"/>
    <dgm:cxn modelId="{4FB9CD77-317D-494A-93DF-AC913FC9171E}" type="presParOf" srcId="{E301E942-C407-4BE3-BEEF-0876E8BD8255}" destId="{7109AA74-E05C-4519-80EC-345DF6AE0D4A}" srcOrd="12"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059A5C7-7B00-4F55-87C1-324D69F71205}" type="doc">
      <dgm:prSet loTypeId="urn:microsoft.com/office/officeart/2005/8/layout/target3" loCatId="list" qsTypeId="urn:microsoft.com/office/officeart/2005/8/quickstyle/3d1" qsCatId="3D" csTypeId="urn:microsoft.com/office/officeart/2005/8/colors/colorful5" csCatId="colorful" phldr="1"/>
      <dgm:spPr/>
      <dgm:t>
        <a:bodyPr/>
        <a:lstStyle/>
        <a:p>
          <a:endParaRPr lang="fr-FR"/>
        </a:p>
      </dgm:t>
    </dgm:pt>
    <dgm:pt modelId="{F193779B-87BF-4A2C-950D-A8C0F48693BF}">
      <dgm:prSet phldrT="[Texte]"/>
      <dgm:spPr/>
      <dgm:t>
        <a:bodyPr/>
        <a:lstStyle/>
        <a:p>
          <a:r>
            <a:rPr lang="fr-FR" dirty="0" smtClean="0"/>
            <a:t>   </a:t>
          </a:r>
          <a:endParaRPr lang="fr-FR" dirty="0"/>
        </a:p>
      </dgm:t>
    </dgm:pt>
    <dgm:pt modelId="{2A45BDC2-DF10-4AC7-9340-32B111888317}" type="parTrans" cxnId="{8483859B-1571-496E-86AC-D420242A17E7}">
      <dgm:prSet/>
      <dgm:spPr/>
      <dgm:t>
        <a:bodyPr/>
        <a:lstStyle/>
        <a:p>
          <a:endParaRPr lang="fr-FR"/>
        </a:p>
      </dgm:t>
    </dgm:pt>
    <dgm:pt modelId="{E67C3F21-F09E-43E9-97D7-C98E61A1F379}" type="sibTrans" cxnId="{8483859B-1571-496E-86AC-D420242A17E7}">
      <dgm:prSet/>
      <dgm:spPr/>
      <dgm:t>
        <a:bodyPr/>
        <a:lstStyle/>
        <a:p>
          <a:endParaRPr lang="fr-FR"/>
        </a:p>
      </dgm:t>
    </dgm:pt>
    <dgm:pt modelId="{FA833BB6-4A68-4EF3-B2F9-56DE2FF2882E}">
      <dgm:prSet phldrT="[Texte]" custT="1"/>
      <dgm:spPr/>
      <dgm:t>
        <a:bodyPr/>
        <a:lstStyle/>
        <a:p>
          <a:r>
            <a:rPr lang="fr-FR" sz="1600" b="1" dirty="0" smtClean="0"/>
            <a:t>techniques</a:t>
          </a:r>
          <a:endParaRPr lang="fr-FR" sz="1600" b="1" dirty="0"/>
        </a:p>
      </dgm:t>
    </dgm:pt>
    <dgm:pt modelId="{9FAE4E58-EC5A-4A0F-8CA5-E0140D63CFB0}" type="parTrans" cxnId="{C44AC8C3-00BC-41BC-AEB8-A228E9CAF67A}">
      <dgm:prSet/>
      <dgm:spPr/>
      <dgm:t>
        <a:bodyPr/>
        <a:lstStyle/>
        <a:p>
          <a:endParaRPr lang="fr-FR"/>
        </a:p>
      </dgm:t>
    </dgm:pt>
    <dgm:pt modelId="{D5C712F9-612B-4783-9DF5-E13BFE06E8F1}" type="sibTrans" cxnId="{C44AC8C3-00BC-41BC-AEB8-A228E9CAF67A}">
      <dgm:prSet/>
      <dgm:spPr/>
      <dgm:t>
        <a:bodyPr/>
        <a:lstStyle/>
        <a:p>
          <a:endParaRPr lang="fr-FR"/>
        </a:p>
      </dgm:t>
    </dgm:pt>
    <dgm:pt modelId="{CF35015A-3C1C-46D1-9614-EC8C0FA5A1FA}">
      <dgm:prSet phldrT="[Texte]" custT="1"/>
      <dgm:spPr/>
      <dgm:t>
        <a:bodyPr/>
        <a:lstStyle/>
        <a:p>
          <a:r>
            <a:rPr lang="fr-FR" sz="2000" dirty="0" smtClean="0"/>
            <a:t>Prend des risques calculés</a:t>
          </a:r>
          <a:endParaRPr lang="fr-FR" sz="2000" dirty="0"/>
        </a:p>
      </dgm:t>
    </dgm:pt>
    <dgm:pt modelId="{6ACDAE20-86B7-4DBC-8DC3-96A3397694F4}" type="parTrans" cxnId="{9C5B0FFB-80AD-4194-A021-9942B69CE02D}">
      <dgm:prSet/>
      <dgm:spPr/>
      <dgm:t>
        <a:bodyPr/>
        <a:lstStyle/>
        <a:p>
          <a:endParaRPr lang="fr-FR"/>
        </a:p>
      </dgm:t>
    </dgm:pt>
    <dgm:pt modelId="{18823F23-8473-46EC-A273-EAC1467659E0}" type="sibTrans" cxnId="{9C5B0FFB-80AD-4194-A021-9942B69CE02D}">
      <dgm:prSet/>
      <dgm:spPr/>
      <dgm:t>
        <a:bodyPr/>
        <a:lstStyle/>
        <a:p>
          <a:endParaRPr lang="fr-FR"/>
        </a:p>
      </dgm:t>
    </dgm:pt>
    <dgm:pt modelId="{81F53F68-3C57-45A7-8A70-CA563947984E}">
      <dgm:prSet phldrT="[Texte]" custT="1"/>
      <dgm:spPr/>
      <dgm:t>
        <a:bodyPr/>
        <a:lstStyle/>
        <a:p>
          <a:r>
            <a:rPr lang="fr-FR" sz="2000" dirty="0" smtClean="0"/>
            <a:t>Recherche personnellement les informations</a:t>
          </a:r>
          <a:endParaRPr lang="fr-FR" sz="2000" dirty="0"/>
        </a:p>
      </dgm:t>
    </dgm:pt>
    <dgm:pt modelId="{D8F47E21-21D5-4C7B-B637-92BF8331F2F9}" type="parTrans" cxnId="{86473573-7291-4F4D-BA32-0AAFA0C8E613}">
      <dgm:prSet/>
      <dgm:spPr/>
      <dgm:t>
        <a:bodyPr/>
        <a:lstStyle/>
        <a:p>
          <a:endParaRPr lang="fr-FR"/>
        </a:p>
      </dgm:t>
    </dgm:pt>
    <dgm:pt modelId="{4C0C470D-42BD-4C46-A4EC-21C2C9F439F3}" type="sibTrans" cxnId="{86473573-7291-4F4D-BA32-0AAFA0C8E613}">
      <dgm:prSet/>
      <dgm:spPr/>
      <dgm:t>
        <a:bodyPr/>
        <a:lstStyle/>
        <a:p>
          <a:endParaRPr lang="fr-FR"/>
        </a:p>
      </dgm:t>
    </dgm:pt>
    <dgm:pt modelId="{585434FA-89DB-468D-A307-A1C8C258F08F}">
      <dgm:prSet/>
      <dgm:spPr/>
      <dgm:t>
        <a:bodyPr/>
        <a:lstStyle/>
        <a:p>
          <a:endParaRPr lang="fr-FR" baseline="0" dirty="0" smtClean="0"/>
        </a:p>
      </dgm:t>
    </dgm:pt>
    <dgm:pt modelId="{541CDB76-69F6-4582-8F33-9F8E6BEAA797}" type="parTrans" cxnId="{C568FCE3-829C-4054-89EC-A4297FDAD4BD}">
      <dgm:prSet/>
      <dgm:spPr/>
      <dgm:t>
        <a:bodyPr/>
        <a:lstStyle/>
        <a:p>
          <a:endParaRPr lang="fr-FR"/>
        </a:p>
      </dgm:t>
    </dgm:pt>
    <dgm:pt modelId="{5F671F74-C69A-485A-98E2-26AB145F949D}" type="sibTrans" cxnId="{C568FCE3-829C-4054-89EC-A4297FDAD4BD}">
      <dgm:prSet/>
      <dgm:spPr/>
      <dgm:t>
        <a:bodyPr/>
        <a:lstStyle/>
        <a:p>
          <a:endParaRPr lang="fr-FR"/>
        </a:p>
      </dgm:t>
    </dgm:pt>
    <dgm:pt modelId="{9F1B076C-D00A-47EB-BFA3-AFAB905D036B}">
      <dgm:prSet phldrT="[Texte]"/>
      <dgm:spPr/>
      <dgm:t>
        <a:bodyPr/>
        <a:lstStyle/>
        <a:p>
          <a:r>
            <a:rPr lang="fr-FR" dirty="0" smtClean="0"/>
            <a:t> </a:t>
          </a:r>
          <a:endParaRPr lang="fr-FR" dirty="0"/>
        </a:p>
      </dgm:t>
    </dgm:pt>
    <dgm:pt modelId="{536E3A2A-5812-43D6-98B5-B21621EFC996}" type="sibTrans" cxnId="{94653042-7015-4046-84DB-418106EFA475}">
      <dgm:prSet/>
      <dgm:spPr/>
      <dgm:t>
        <a:bodyPr/>
        <a:lstStyle/>
        <a:p>
          <a:endParaRPr lang="fr-FR"/>
        </a:p>
      </dgm:t>
    </dgm:pt>
    <dgm:pt modelId="{2DB23348-2524-4D21-A9E1-E2719BCD18F4}" type="parTrans" cxnId="{94653042-7015-4046-84DB-418106EFA475}">
      <dgm:prSet/>
      <dgm:spPr/>
      <dgm:t>
        <a:bodyPr/>
        <a:lstStyle/>
        <a:p>
          <a:endParaRPr lang="fr-FR"/>
        </a:p>
      </dgm:t>
    </dgm:pt>
    <dgm:pt modelId="{7641CD68-EF2C-4A3D-974D-70E1CCA1475A}">
      <dgm:prSet phldrT="[Texte]" custT="1"/>
      <dgm:spPr/>
      <dgm:t>
        <a:bodyPr/>
        <a:lstStyle/>
        <a:p>
          <a:r>
            <a:rPr lang="fr-FR" sz="2000" dirty="0" smtClean="0"/>
            <a:t> Recherche la qualité</a:t>
          </a:r>
          <a:endParaRPr lang="fr-FR" sz="2000" dirty="0"/>
        </a:p>
      </dgm:t>
    </dgm:pt>
    <dgm:pt modelId="{48C8DBA1-AD3C-4A19-A11D-6F2D423B0564}" type="parTrans" cxnId="{2DC67F75-F7E7-4A6F-8941-B20E6E9918C4}">
      <dgm:prSet/>
      <dgm:spPr/>
      <dgm:t>
        <a:bodyPr/>
        <a:lstStyle/>
        <a:p>
          <a:endParaRPr lang="fr-FR"/>
        </a:p>
      </dgm:t>
    </dgm:pt>
    <dgm:pt modelId="{DECBA366-8477-4618-B812-EA41DCE1757B}" type="sibTrans" cxnId="{2DC67F75-F7E7-4A6F-8941-B20E6E9918C4}">
      <dgm:prSet/>
      <dgm:spPr/>
      <dgm:t>
        <a:bodyPr/>
        <a:lstStyle/>
        <a:p>
          <a:endParaRPr lang="fr-FR"/>
        </a:p>
      </dgm:t>
    </dgm:pt>
    <dgm:pt modelId="{702D77D5-972E-4E3D-AFA3-967F666B36B5}">
      <dgm:prSet phldrT="[Texte]" custT="1"/>
      <dgm:spPr/>
      <dgm:t>
        <a:bodyPr/>
        <a:lstStyle/>
        <a:p>
          <a:endParaRPr lang="fr-FR" sz="2000" dirty="0"/>
        </a:p>
      </dgm:t>
    </dgm:pt>
    <dgm:pt modelId="{30352778-28C4-444D-AE2F-070F1A113645}" type="parTrans" cxnId="{D3E8B4F3-8ACA-4C13-A87A-B73DA6BE38F2}">
      <dgm:prSet/>
      <dgm:spPr/>
      <dgm:t>
        <a:bodyPr/>
        <a:lstStyle/>
        <a:p>
          <a:endParaRPr lang="fr-FR"/>
        </a:p>
      </dgm:t>
    </dgm:pt>
    <dgm:pt modelId="{4CD1ECA6-0487-4BF2-9242-E94210C66400}" type="sibTrans" cxnId="{D3E8B4F3-8ACA-4C13-A87A-B73DA6BE38F2}">
      <dgm:prSet/>
      <dgm:spPr/>
      <dgm:t>
        <a:bodyPr/>
        <a:lstStyle/>
        <a:p>
          <a:endParaRPr lang="fr-FR"/>
        </a:p>
      </dgm:t>
    </dgm:pt>
    <dgm:pt modelId="{D9241BEF-F4D2-4F2A-8318-D98A1C48D77F}">
      <dgm:prSet phldrT="[Texte]" custT="1"/>
      <dgm:spPr/>
      <dgm:t>
        <a:bodyPr/>
        <a:lstStyle/>
        <a:p>
          <a:r>
            <a:rPr lang="fr-FR" sz="2000" dirty="0" smtClean="0"/>
            <a:t>Prend des initiatives</a:t>
          </a:r>
          <a:endParaRPr lang="fr-FR" sz="2000" dirty="0"/>
        </a:p>
      </dgm:t>
    </dgm:pt>
    <dgm:pt modelId="{741E82A1-A404-4469-ABF4-61005C673E9E}" type="parTrans" cxnId="{A1D96C62-5257-412F-90A3-C0F88A014622}">
      <dgm:prSet/>
      <dgm:spPr/>
      <dgm:t>
        <a:bodyPr/>
        <a:lstStyle/>
        <a:p>
          <a:endParaRPr lang="fr-FR"/>
        </a:p>
      </dgm:t>
    </dgm:pt>
    <dgm:pt modelId="{5B9ADB60-05A8-49FD-A994-4C6CE7F6CD5A}" type="sibTrans" cxnId="{A1D96C62-5257-412F-90A3-C0F88A014622}">
      <dgm:prSet/>
      <dgm:spPr/>
      <dgm:t>
        <a:bodyPr/>
        <a:lstStyle/>
        <a:p>
          <a:endParaRPr lang="fr-FR"/>
        </a:p>
      </dgm:t>
    </dgm:pt>
    <dgm:pt modelId="{C0FFC416-BEF2-4273-AA32-6DF5227F8027}">
      <dgm:prSet phldrT="[Texte]" custT="1"/>
      <dgm:spPr/>
      <dgm:t>
        <a:bodyPr/>
        <a:lstStyle/>
        <a:p>
          <a:r>
            <a:rPr lang="fr-FR" sz="2000" dirty="0" smtClean="0"/>
            <a:t>Sait jouer de son influence. </a:t>
          </a:r>
          <a:endParaRPr lang="fr-FR" sz="2000" dirty="0"/>
        </a:p>
      </dgm:t>
    </dgm:pt>
    <dgm:pt modelId="{3466394F-4E51-46D3-8CF5-215718D419AB}" type="parTrans" cxnId="{704D0484-924D-4684-89E8-F976FABD4AA1}">
      <dgm:prSet/>
      <dgm:spPr/>
      <dgm:t>
        <a:bodyPr/>
        <a:lstStyle/>
        <a:p>
          <a:endParaRPr lang="fr-FR"/>
        </a:p>
      </dgm:t>
    </dgm:pt>
    <dgm:pt modelId="{7DAFA2BF-529A-47EE-93E1-03713B12E3AB}" type="sibTrans" cxnId="{704D0484-924D-4684-89E8-F976FABD4AA1}">
      <dgm:prSet/>
      <dgm:spPr/>
      <dgm:t>
        <a:bodyPr/>
        <a:lstStyle/>
        <a:p>
          <a:endParaRPr lang="fr-FR"/>
        </a:p>
      </dgm:t>
    </dgm:pt>
    <dgm:pt modelId="{5B26C4A5-DDBE-4BC0-A03F-36173BA1DA00}">
      <dgm:prSet phldrT="[Texte]" custT="1"/>
      <dgm:spPr/>
      <dgm:t>
        <a:bodyPr/>
        <a:lstStyle/>
        <a:p>
          <a:r>
            <a:rPr lang="fr-FR" sz="1800" dirty="0" smtClean="0"/>
            <a:t>Ingénierie</a:t>
          </a:r>
          <a:endParaRPr lang="fr-FR" sz="1800" b="1" dirty="0"/>
        </a:p>
      </dgm:t>
    </dgm:pt>
    <dgm:pt modelId="{AD69C199-0155-42A8-828E-C68C21E50B56}" type="parTrans" cxnId="{B24DA56D-D302-419A-A2D5-7076D2277252}">
      <dgm:prSet/>
      <dgm:spPr/>
      <dgm:t>
        <a:bodyPr/>
        <a:lstStyle/>
        <a:p>
          <a:endParaRPr lang="fr-FR"/>
        </a:p>
      </dgm:t>
    </dgm:pt>
    <dgm:pt modelId="{F9A27392-07E4-40AA-882F-0BAA8577893A}" type="sibTrans" cxnId="{B24DA56D-D302-419A-A2D5-7076D2277252}">
      <dgm:prSet/>
      <dgm:spPr/>
      <dgm:t>
        <a:bodyPr/>
        <a:lstStyle/>
        <a:p>
          <a:endParaRPr lang="fr-FR"/>
        </a:p>
      </dgm:t>
    </dgm:pt>
    <dgm:pt modelId="{BACD6507-B034-4AF7-A0EA-1CC78BC19486}">
      <dgm:prSet phldrT="[Texte]" custT="1"/>
      <dgm:spPr/>
      <dgm:t>
        <a:bodyPr/>
        <a:lstStyle/>
        <a:p>
          <a:r>
            <a:rPr lang="fr-FR" sz="1800" dirty="0" smtClean="0"/>
            <a:t>  Informatique  Menuiserie</a:t>
          </a:r>
          <a:endParaRPr lang="fr-FR" sz="1800" b="1" dirty="0"/>
        </a:p>
      </dgm:t>
    </dgm:pt>
    <dgm:pt modelId="{6F533CB7-90FD-4E9B-A540-BFF22B0741B4}" type="parTrans" cxnId="{9B00B335-DF61-4FA0-973D-8F5F3A3B70A7}">
      <dgm:prSet/>
      <dgm:spPr/>
      <dgm:t>
        <a:bodyPr/>
        <a:lstStyle/>
        <a:p>
          <a:endParaRPr lang="fr-FR"/>
        </a:p>
      </dgm:t>
    </dgm:pt>
    <dgm:pt modelId="{92C82D83-4E51-4D13-9282-5AD9D0CBFFAF}" type="sibTrans" cxnId="{9B00B335-DF61-4FA0-973D-8F5F3A3B70A7}">
      <dgm:prSet/>
      <dgm:spPr/>
      <dgm:t>
        <a:bodyPr/>
        <a:lstStyle/>
        <a:p>
          <a:endParaRPr lang="fr-FR"/>
        </a:p>
      </dgm:t>
    </dgm:pt>
    <dgm:pt modelId="{CC93781D-AEB4-4D43-A665-9A2FBE47602B}" type="pres">
      <dgm:prSet presAssocID="{F059A5C7-7B00-4F55-87C1-324D69F71205}" presName="Name0" presStyleCnt="0">
        <dgm:presLayoutVars>
          <dgm:chMax val="7"/>
          <dgm:dir/>
          <dgm:animLvl val="lvl"/>
          <dgm:resizeHandles val="exact"/>
        </dgm:presLayoutVars>
      </dgm:prSet>
      <dgm:spPr/>
      <dgm:t>
        <a:bodyPr/>
        <a:lstStyle/>
        <a:p>
          <a:endParaRPr lang="fr-FR"/>
        </a:p>
      </dgm:t>
    </dgm:pt>
    <dgm:pt modelId="{44D3E8F7-1516-46DF-8982-D07967C9CB88}" type="pres">
      <dgm:prSet presAssocID="{585434FA-89DB-468D-A307-A1C8C258F08F}" presName="circle1" presStyleLbl="node1" presStyleIdx="0" presStyleCnt="3"/>
      <dgm:spPr/>
      <dgm:t>
        <a:bodyPr/>
        <a:lstStyle/>
        <a:p>
          <a:endParaRPr lang="fr-FR"/>
        </a:p>
      </dgm:t>
    </dgm:pt>
    <dgm:pt modelId="{675E2D46-2233-44FB-A6D2-E0E6F92C2550}" type="pres">
      <dgm:prSet presAssocID="{585434FA-89DB-468D-A307-A1C8C258F08F}" presName="space" presStyleCnt="0"/>
      <dgm:spPr/>
      <dgm:t>
        <a:bodyPr/>
        <a:lstStyle/>
        <a:p>
          <a:endParaRPr lang="fr-FR"/>
        </a:p>
      </dgm:t>
    </dgm:pt>
    <dgm:pt modelId="{EC810BF0-8932-443A-865D-DE4FF82607EA}" type="pres">
      <dgm:prSet presAssocID="{585434FA-89DB-468D-A307-A1C8C258F08F}" presName="rect1" presStyleLbl="alignAcc1" presStyleIdx="0" presStyleCnt="3" custLinFactNeighborX="-131" custLinFactNeighborY="-667"/>
      <dgm:spPr/>
      <dgm:t>
        <a:bodyPr/>
        <a:lstStyle/>
        <a:p>
          <a:endParaRPr lang="fr-FR"/>
        </a:p>
      </dgm:t>
    </dgm:pt>
    <dgm:pt modelId="{27311D79-EB7F-4360-9F58-C966FA4E5E18}" type="pres">
      <dgm:prSet presAssocID="{F193779B-87BF-4A2C-950D-A8C0F48693BF}" presName="vertSpace2" presStyleLbl="node1" presStyleIdx="0" presStyleCnt="3"/>
      <dgm:spPr/>
      <dgm:t>
        <a:bodyPr/>
        <a:lstStyle/>
        <a:p>
          <a:endParaRPr lang="fr-FR"/>
        </a:p>
      </dgm:t>
    </dgm:pt>
    <dgm:pt modelId="{626EF0ED-F641-437D-862E-CF7FD3E9428E}" type="pres">
      <dgm:prSet presAssocID="{F193779B-87BF-4A2C-950D-A8C0F48693BF}" presName="circle2" presStyleLbl="node1" presStyleIdx="1" presStyleCnt="3" custScaleY="112125" custLinFactNeighborX="535" custLinFactNeighborY="-92"/>
      <dgm:spPr/>
      <dgm:t>
        <a:bodyPr/>
        <a:lstStyle/>
        <a:p>
          <a:endParaRPr lang="fr-FR"/>
        </a:p>
      </dgm:t>
    </dgm:pt>
    <dgm:pt modelId="{EA2D3EC3-3C62-4E0C-A6EC-E55B51EBB822}" type="pres">
      <dgm:prSet presAssocID="{F193779B-87BF-4A2C-950D-A8C0F48693BF}" presName="rect2" presStyleLbl="alignAcc1" presStyleIdx="1" presStyleCnt="3" custScaleY="111473" custLinFactNeighborX="-131" custLinFactNeighborY="-418"/>
      <dgm:spPr/>
      <dgm:t>
        <a:bodyPr/>
        <a:lstStyle/>
        <a:p>
          <a:endParaRPr lang="fr-FR"/>
        </a:p>
      </dgm:t>
    </dgm:pt>
    <dgm:pt modelId="{5327FBF2-DA7F-4688-AF2A-5393B3DB482F}" type="pres">
      <dgm:prSet presAssocID="{9F1B076C-D00A-47EB-BFA3-AFAB905D036B}" presName="vertSpace3" presStyleLbl="node1" presStyleIdx="1" presStyleCnt="3"/>
      <dgm:spPr/>
      <dgm:t>
        <a:bodyPr/>
        <a:lstStyle/>
        <a:p>
          <a:endParaRPr lang="fr-FR"/>
        </a:p>
      </dgm:t>
    </dgm:pt>
    <dgm:pt modelId="{683ED379-BB14-4DED-BB32-D3D93E6096A0}" type="pres">
      <dgm:prSet presAssocID="{9F1B076C-D00A-47EB-BFA3-AFAB905D036B}" presName="circle3" presStyleLbl="node1" presStyleIdx="2" presStyleCnt="3" custScaleX="145009" custScaleY="125236" custLinFactNeighborX="0" custLinFactNeighborY="16949"/>
      <dgm:spPr/>
      <dgm:t>
        <a:bodyPr/>
        <a:lstStyle/>
        <a:p>
          <a:endParaRPr lang="fr-FR"/>
        </a:p>
      </dgm:t>
    </dgm:pt>
    <dgm:pt modelId="{BAD27B69-43F3-4C52-B695-F22AAA91BC0C}" type="pres">
      <dgm:prSet presAssocID="{9F1B076C-D00A-47EB-BFA3-AFAB905D036B}" presName="rect3" presStyleLbl="alignAcc1" presStyleIdx="2" presStyleCnt="3" custScaleY="125236" custLinFactNeighborX="-131" custLinFactNeighborY="14840"/>
      <dgm:spPr/>
      <dgm:t>
        <a:bodyPr/>
        <a:lstStyle/>
        <a:p>
          <a:endParaRPr lang="fr-FR"/>
        </a:p>
      </dgm:t>
    </dgm:pt>
    <dgm:pt modelId="{AF3DFEE2-1DAE-4EDC-8A2F-A51E32F23601}" type="pres">
      <dgm:prSet presAssocID="{585434FA-89DB-468D-A307-A1C8C258F08F}" presName="rect1ParTx" presStyleLbl="alignAcc1" presStyleIdx="2" presStyleCnt="3">
        <dgm:presLayoutVars>
          <dgm:chMax val="1"/>
          <dgm:bulletEnabled val="1"/>
        </dgm:presLayoutVars>
      </dgm:prSet>
      <dgm:spPr/>
      <dgm:t>
        <a:bodyPr/>
        <a:lstStyle/>
        <a:p>
          <a:endParaRPr lang="fr-FR"/>
        </a:p>
      </dgm:t>
    </dgm:pt>
    <dgm:pt modelId="{FE89505C-6AC6-4AB4-BDF3-44AC834314B4}" type="pres">
      <dgm:prSet presAssocID="{585434FA-89DB-468D-A307-A1C8C258F08F}" presName="rect1ChTx" presStyleLbl="alignAcc1" presStyleIdx="2" presStyleCnt="3">
        <dgm:presLayoutVars>
          <dgm:bulletEnabled val="1"/>
        </dgm:presLayoutVars>
      </dgm:prSet>
      <dgm:spPr/>
      <dgm:t>
        <a:bodyPr/>
        <a:lstStyle/>
        <a:p>
          <a:endParaRPr lang="fr-FR"/>
        </a:p>
      </dgm:t>
    </dgm:pt>
    <dgm:pt modelId="{283FEDCA-6AED-4821-BDEE-1EC795BD6B33}" type="pres">
      <dgm:prSet presAssocID="{F193779B-87BF-4A2C-950D-A8C0F48693BF}" presName="rect2ParTx" presStyleLbl="alignAcc1" presStyleIdx="2" presStyleCnt="3">
        <dgm:presLayoutVars>
          <dgm:chMax val="1"/>
          <dgm:bulletEnabled val="1"/>
        </dgm:presLayoutVars>
      </dgm:prSet>
      <dgm:spPr/>
      <dgm:t>
        <a:bodyPr/>
        <a:lstStyle/>
        <a:p>
          <a:endParaRPr lang="fr-FR"/>
        </a:p>
      </dgm:t>
    </dgm:pt>
    <dgm:pt modelId="{D8966255-7A02-4D81-85BA-A04CB8262C9B}" type="pres">
      <dgm:prSet presAssocID="{F193779B-87BF-4A2C-950D-A8C0F48693BF}" presName="rect2ChTx" presStyleLbl="alignAcc1" presStyleIdx="2" presStyleCnt="3" custScaleX="105715" custLinFactNeighborX="-95118" custLinFactNeighborY="-13334">
        <dgm:presLayoutVars>
          <dgm:bulletEnabled val="1"/>
        </dgm:presLayoutVars>
      </dgm:prSet>
      <dgm:spPr/>
      <dgm:t>
        <a:bodyPr/>
        <a:lstStyle/>
        <a:p>
          <a:endParaRPr lang="fr-FR"/>
        </a:p>
      </dgm:t>
    </dgm:pt>
    <dgm:pt modelId="{F63D1CCB-C3E8-433D-B5D9-5BDE0F09C5AB}" type="pres">
      <dgm:prSet presAssocID="{9F1B076C-D00A-47EB-BFA3-AFAB905D036B}" presName="rect3ParTx" presStyleLbl="alignAcc1" presStyleIdx="2" presStyleCnt="3">
        <dgm:presLayoutVars>
          <dgm:chMax val="1"/>
          <dgm:bulletEnabled val="1"/>
        </dgm:presLayoutVars>
      </dgm:prSet>
      <dgm:spPr/>
      <dgm:t>
        <a:bodyPr/>
        <a:lstStyle/>
        <a:p>
          <a:endParaRPr lang="fr-FR"/>
        </a:p>
      </dgm:t>
    </dgm:pt>
    <dgm:pt modelId="{86B421B8-7EC1-4FFA-BA44-54DD6AA15C1A}" type="pres">
      <dgm:prSet presAssocID="{9F1B076C-D00A-47EB-BFA3-AFAB905D036B}" presName="rect3ChTx" presStyleLbl="alignAcc1" presStyleIdx="2" presStyleCnt="3" custScaleX="185811" custLinFactNeighborX="-48213" custLinFactNeighborY="20000">
        <dgm:presLayoutVars>
          <dgm:bulletEnabled val="1"/>
        </dgm:presLayoutVars>
      </dgm:prSet>
      <dgm:spPr/>
      <dgm:t>
        <a:bodyPr/>
        <a:lstStyle/>
        <a:p>
          <a:endParaRPr lang="fr-FR"/>
        </a:p>
      </dgm:t>
    </dgm:pt>
  </dgm:ptLst>
  <dgm:cxnLst>
    <dgm:cxn modelId="{55FFF46B-50B3-4C62-B9CF-2850FAF08DC4}" type="presOf" srcId="{585434FA-89DB-468D-A307-A1C8C258F08F}" destId="{EC810BF0-8932-443A-865D-DE4FF82607EA}" srcOrd="0" destOrd="0" presId="urn:microsoft.com/office/officeart/2005/8/layout/target3"/>
    <dgm:cxn modelId="{8483859B-1571-496E-86AC-D420242A17E7}" srcId="{F059A5C7-7B00-4F55-87C1-324D69F71205}" destId="{F193779B-87BF-4A2C-950D-A8C0F48693BF}" srcOrd="1" destOrd="0" parTransId="{2A45BDC2-DF10-4AC7-9340-32B111888317}" sibTransId="{E67C3F21-F09E-43E9-97D7-C98E61A1F379}"/>
    <dgm:cxn modelId="{AE984266-1CED-4849-8B1F-84F3EE86FDB0}" type="presOf" srcId="{9F1B076C-D00A-47EB-BFA3-AFAB905D036B}" destId="{F63D1CCB-C3E8-433D-B5D9-5BDE0F09C5AB}" srcOrd="1" destOrd="0" presId="urn:microsoft.com/office/officeart/2005/8/layout/target3"/>
    <dgm:cxn modelId="{9B00B335-DF61-4FA0-973D-8F5F3A3B70A7}" srcId="{F193779B-87BF-4A2C-950D-A8C0F48693BF}" destId="{BACD6507-B034-4AF7-A0EA-1CC78BC19486}" srcOrd="2" destOrd="0" parTransId="{6F533CB7-90FD-4E9B-A540-BFF22B0741B4}" sibTransId="{92C82D83-4E51-4D13-9282-5AD9D0CBFFAF}"/>
    <dgm:cxn modelId="{900B1AD9-F18F-488B-97A8-A55705C148D1}" type="presOf" srcId="{702D77D5-972E-4E3D-AFA3-967F666B36B5}" destId="{86B421B8-7EC1-4FFA-BA44-54DD6AA15C1A}" srcOrd="0" destOrd="5" presId="urn:microsoft.com/office/officeart/2005/8/layout/target3"/>
    <dgm:cxn modelId="{D2ADF8F1-D78E-4004-80BB-58C2075B4028}" type="presOf" srcId="{CF35015A-3C1C-46D1-9614-EC8C0FA5A1FA}" destId="{86B421B8-7EC1-4FFA-BA44-54DD6AA15C1A}" srcOrd="0" destOrd="0" presId="urn:microsoft.com/office/officeart/2005/8/layout/target3"/>
    <dgm:cxn modelId="{43166BEC-FDB1-429B-BD67-5FE754C0FE29}" type="presOf" srcId="{585434FA-89DB-468D-A307-A1C8C258F08F}" destId="{AF3DFEE2-1DAE-4EDC-8A2F-A51E32F23601}" srcOrd="1" destOrd="0" presId="urn:microsoft.com/office/officeart/2005/8/layout/target3"/>
    <dgm:cxn modelId="{94653042-7015-4046-84DB-418106EFA475}" srcId="{F059A5C7-7B00-4F55-87C1-324D69F71205}" destId="{9F1B076C-D00A-47EB-BFA3-AFAB905D036B}" srcOrd="2" destOrd="0" parTransId="{2DB23348-2524-4D21-A9E1-E2719BCD18F4}" sibTransId="{536E3A2A-5812-43D6-98B5-B21621EFC996}"/>
    <dgm:cxn modelId="{704D0484-924D-4684-89E8-F976FABD4AA1}" srcId="{9F1B076C-D00A-47EB-BFA3-AFAB905D036B}" destId="{C0FFC416-BEF2-4273-AA32-6DF5227F8027}" srcOrd="4" destOrd="0" parTransId="{3466394F-4E51-46D3-8CF5-215718D419AB}" sibTransId="{7DAFA2BF-529A-47EE-93E1-03713B12E3AB}"/>
    <dgm:cxn modelId="{9109C443-6B3A-4826-81AD-1B87705004BC}" type="presOf" srcId="{C0FFC416-BEF2-4273-AA32-6DF5227F8027}" destId="{86B421B8-7EC1-4FFA-BA44-54DD6AA15C1A}" srcOrd="0" destOrd="4" presId="urn:microsoft.com/office/officeart/2005/8/layout/target3"/>
    <dgm:cxn modelId="{155F61AD-D49C-4F2D-A300-90672DF8B4B4}" type="presOf" srcId="{F193779B-87BF-4A2C-950D-A8C0F48693BF}" destId="{283FEDCA-6AED-4821-BDEE-1EC795BD6B33}" srcOrd="1" destOrd="0" presId="urn:microsoft.com/office/officeart/2005/8/layout/target3"/>
    <dgm:cxn modelId="{A1D96C62-5257-412F-90A3-C0F88A014622}" srcId="{9F1B076C-D00A-47EB-BFA3-AFAB905D036B}" destId="{D9241BEF-F4D2-4F2A-8318-D98A1C48D77F}" srcOrd="3" destOrd="0" parTransId="{741E82A1-A404-4469-ABF4-61005C673E9E}" sibTransId="{5B9ADB60-05A8-49FD-A994-4C6CE7F6CD5A}"/>
    <dgm:cxn modelId="{13309745-93A5-4593-8DA4-C1FA962CC73F}" type="presOf" srcId="{5B26C4A5-DDBE-4BC0-A03F-36173BA1DA00}" destId="{D8966255-7A02-4D81-85BA-A04CB8262C9B}" srcOrd="0" destOrd="1" presId="urn:microsoft.com/office/officeart/2005/8/layout/target3"/>
    <dgm:cxn modelId="{9C5B0FFB-80AD-4194-A021-9942B69CE02D}" srcId="{9F1B076C-D00A-47EB-BFA3-AFAB905D036B}" destId="{CF35015A-3C1C-46D1-9614-EC8C0FA5A1FA}" srcOrd="0" destOrd="0" parTransId="{6ACDAE20-86B7-4DBC-8DC3-96A3397694F4}" sibTransId="{18823F23-8473-46EC-A273-EAC1467659E0}"/>
    <dgm:cxn modelId="{C568FCE3-829C-4054-89EC-A4297FDAD4BD}" srcId="{F059A5C7-7B00-4F55-87C1-324D69F71205}" destId="{585434FA-89DB-468D-A307-A1C8C258F08F}" srcOrd="0" destOrd="0" parTransId="{541CDB76-69F6-4582-8F33-9F8E6BEAA797}" sibTransId="{5F671F74-C69A-485A-98E2-26AB145F949D}"/>
    <dgm:cxn modelId="{D3E8B4F3-8ACA-4C13-A87A-B73DA6BE38F2}" srcId="{9F1B076C-D00A-47EB-BFA3-AFAB905D036B}" destId="{702D77D5-972E-4E3D-AFA3-967F666B36B5}" srcOrd="5" destOrd="0" parTransId="{30352778-28C4-444D-AE2F-070F1A113645}" sibTransId="{4CD1ECA6-0487-4BF2-9242-E94210C66400}"/>
    <dgm:cxn modelId="{C96B0AEE-249D-4629-82BB-8C4998D879F2}" type="presOf" srcId="{BACD6507-B034-4AF7-A0EA-1CC78BC19486}" destId="{D8966255-7A02-4D81-85BA-A04CB8262C9B}" srcOrd="0" destOrd="2" presId="urn:microsoft.com/office/officeart/2005/8/layout/target3"/>
    <dgm:cxn modelId="{C44AC8C3-00BC-41BC-AEB8-A228E9CAF67A}" srcId="{F193779B-87BF-4A2C-950D-A8C0F48693BF}" destId="{FA833BB6-4A68-4EF3-B2F9-56DE2FF2882E}" srcOrd="0" destOrd="0" parTransId="{9FAE4E58-EC5A-4A0F-8CA5-E0140D63CFB0}" sibTransId="{D5C712F9-612B-4783-9DF5-E13BFE06E8F1}"/>
    <dgm:cxn modelId="{05B80DB1-15DA-4F89-8CB6-EE56B51C7E30}" type="presOf" srcId="{D9241BEF-F4D2-4F2A-8318-D98A1C48D77F}" destId="{86B421B8-7EC1-4FFA-BA44-54DD6AA15C1A}" srcOrd="0" destOrd="3" presId="urn:microsoft.com/office/officeart/2005/8/layout/target3"/>
    <dgm:cxn modelId="{AF39812F-A74D-47AA-9A5A-363DA2AB68F3}" type="presOf" srcId="{81F53F68-3C57-45A7-8A70-CA563947984E}" destId="{86B421B8-7EC1-4FFA-BA44-54DD6AA15C1A}" srcOrd="0" destOrd="1" presId="urn:microsoft.com/office/officeart/2005/8/layout/target3"/>
    <dgm:cxn modelId="{DBEF2C12-F99E-4794-BEBD-47538AE5A883}" type="presOf" srcId="{F059A5C7-7B00-4F55-87C1-324D69F71205}" destId="{CC93781D-AEB4-4D43-A665-9A2FBE47602B}" srcOrd="0" destOrd="0" presId="urn:microsoft.com/office/officeart/2005/8/layout/target3"/>
    <dgm:cxn modelId="{2DC67F75-F7E7-4A6F-8941-B20E6E9918C4}" srcId="{9F1B076C-D00A-47EB-BFA3-AFAB905D036B}" destId="{7641CD68-EF2C-4A3D-974D-70E1CCA1475A}" srcOrd="2" destOrd="0" parTransId="{48C8DBA1-AD3C-4A19-A11D-6F2D423B0564}" sibTransId="{DECBA366-8477-4618-B812-EA41DCE1757B}"/>
    <dgm:cxn modelId="{86473573-7291-4F4D-BA32-0AAFA0C8E613}" srcId="{9F1B076C-D00A-47EB-BFA3-AFAB905D036B}" destId="{81F53F68-3C57-45A7-8A70-CA563947984E}" srcOrd="1" destOrd="0" parTransId="{D8F47E21-21D5-4C7B-B637-92BF8331F2F9}" sibTransId="{4C0C470D-42BD-4C46-A4EC-21C2C9F439F3}"/>
    <dgm:cxn modelId="{42E433E6-0BC3-4A02-918C-F33AEDC23829}" type="presOf" srcId="{7641CD68-EF2C-4A3D-974D-70E1CCA1475A}" destId="{86B421B8-7EC1-4FFA-BA44-54DD6AA15C1A}" srcOrd="0" destOrd="2" presId="urn:microsoft.com/office/officeart/2005/8/layout/target3"/>
    <dgm:cxn modelId="{96C13D74-B79C-469C-B3FC-804BC77B7D5E}" type="presOf" srcId="{FA833BB6-4A68-4EF3-B2F9-56DE2FF2882E}" destId="{D8966255-7A02-4D81-85BA-A04CB8262C9B}" srcOrd="0" destOrd="0" presId="urn:microsoft.com/office/officeart/2005/8/layout/target3"/>
    <dgm:cxn modelId="{B24DA56D-D302-419A-A2D5-7076D2277252}" srcId="{F193779B-87BF-4A2C-950D-A8C0F48693BF}" destId="{5B26C4A5-DDBE-4BC0-A03F-36173BA1DA00}" srcOrd="1" destOrd="0" parTransId="{AD69C199-0155-42A8-828E-C68C21E50B56}" sibTransId="{F9A27392-07E4-40AA-882F-0BAA8577893A}"/>
    <dgm:cxn modelId="{FFC92511-C88B-484D-8519-F88855192886}" type="presOf" srcId="{F193779B-87BF-4A2C-950D-A8C0F48693BF}" destId="{EA2D3EC3-3C62-4E0C-A6EC-E55B51EBB822}" srcOrd="0" destOrd="0" presId="urn:microsoft.com/office/officeart/2005/8/layout/target3"/>
    <dgm:cxn modelId="{8AAD5643-E514-4885-9BF2-5932A55B24FF}" type="presOf" srcId="{9F1B076C-D00A-47EB-BFA3-AFAB905D036B}" destId="{BAD27B69-43F3-4C52-B695-F22AAA91BC0C}" srcOrd="0" destOrd="0" presId="urn:microsoft.com/office/officeart/2005/8/layout/target3"/>
    <dgm:cxn modelId="{14984C90-D9C3-40EF-88D3-35438CC11671}" type="presParOf" srcId="{CC93781D-AEB4-4D43-A665-9A2FBE47602B}" destId="{44D3E8F7-1516-46DF-8982-D07967C9CB88}" srcOrd="0" destOrd="0" presId="urn:microsoft.com/office/officeart/2005/8/layout/target3"/>
    <dgm:cxn modelId="{BF771C5D-290B-41A5-867D-599708C5DD98}" type="presParOf" srcId="{CC93781D-AEB4-4D43-A665-9A2FBE47602B}" destId="{675E2D46-2233-44FB-A6D2-E0E6F92C2550}" srcOrd="1" destOrd="0" presId="urn:microsoft.com/office/officeart/2005/8/layout/target3"/>
    <dgm:cxn modelId="{B6624F2E-5A7C-4261-BD3E-0E14BC9AE4C8}" type="presParOf" srcId="{CC93781D-AEB4-4D43-A665-9A2FBE47602B}" destId="{EC810BF0-8932-443A-865D-DE4FF82607EA}" srcOrd="2" destOrd="0" presId="urn:microsoft.com/office/officeart/2005/8/layout/target3"/>
    <dgm:cxn modelId="{F9A6AAEF-EDEC-46F0-A336-5FFDC7870EF9}" type="presParOf" srcId="{CC93781D-AEB4-4D43-A665-9A2FBE47602B}" destId="{27311D79-EB7F-4360-9F58-C966FA4E5E18}" srcOrd="3" destOrd="0" presId="urn:microsoft.com/office/officeart/2005/8/layout/target3"/>
    <dgm:cxn modelId="{A7EB002C-E4B3-4DF0-B50A-C2BF5176ABB6}" type="presParOf" srcId="{CC93781D-AEB4-4D43-A665-9A2FBE47602B}" destId="{626EF0ED-F641-437D-862E-CF7FD3E9428E}" srcOrd="4" destOrd="0" presId="urn:microsoft.com/office/officeart/2005/8/layout/target3"/>
    <dgm:cxn modelId="{09C3E9CE-7342-40C8-B5C2-943553181722}" type="presParOf" srcId="{CC93781D-AEB4-4D43-A665-9A2FBE47602B}" destId="{EA2D3EC3-3C62-4E0C-A6EC-E55B51EBB822}" srcOrd="5" destOrd="0" presId="urn:microsoft.com/office/officeart/2005/8/layout/target3"/>
    <dgm:cxn modelId="{C21CF0FE-ECCA-437D-B432-E8CAB910CDE8}" type="presParOf" srcId="{CC93781D-AEB4-4D43-A665-9A2FBE47602B}" destId="{5327FBF2-DA7F-4688-AF2A-5393B3DB482F}" srcOrd="6" destOrd="0" presId="urn:microsoft.com/office/officeart/2005/8/layout/target3"/>
    <dgm:cxn modelId="{F495B716-0040-46D9-94D9-521E894B1AF5}" type="presParOf" srcId="{CC93781D-AEB4-4D43-A665-9A2FBE47602B}" destId="{683ED379-BB14-4DED-BB32-D3D93E6096A0}" srcOrd="7" destOrd="0" presId="urn:microsoft.com/office/officeart/2005/8/layout/target3"/>
    <dgm:cxn modelId="{9345CAA5-A949-4DA4-A813-D17AE5A2254E}" type="presParOf" srcId="{CC93781D-AEB4-4D43-A665-9A2FBE47602B}" destId="{BAD27B69-43F3-4C52-B695-F22AAA91BC0C}" srcOrd="8" destOrd="0" presId="urn:microsoft.com/office/officeart/2005/8/layout/target3"/>
    <dgm:cxn modelId="{00D7294F-9EF1-421F-8969-B00E3FE83D53}" type="presParOf" srcId="{CC93781D-AEB4-4D43-A665-9A2FBE47602B}" destId="{AF3DFEE2-1DAE-4EDC-8A2F-A51E32F23601}" srcOrd="9" destOrd="0" presId="urn:microsoft.com/office/officeart/2005/8/layout/target3"/>
    <dgm:cxn modelId="{A2770D8A-7CC0-4EA1-AD10-D782205DCD27}" type="presParOf" srcId="{CC93781D-AEB4-4D43-A665-9A2FBE47602B}" destId="{FE89505C-6AC6-4AB4-BDF3-44AC834314B4}" srcOrd="10" destOrd="0" presId="urn:microsoft.com/office/officeart/2005/8/layout/target3"/>
    <dgm:cxn modelId="{85880B1F-2987-4E97-A425-D47F0A28B460}" type="presParOf" srcId="{CC93781D-AEB4-4D43-A665-9A2FBE47602B}" destId="{283FEDCA-6AED-4821-BDEE-1EC795BD6B33}" srcOrd="11" destOrd="0" presId="urn:microsoft.com/office/officeart/2005/8/layout/target3"/>
    <dgm:cxn modelId="{FAD789C3-148E-471B-98AC-28C41EB7DBA6}" type="presParOf" srcId="{CC93781D-AEB4-4D43-A665-9A2FBE47602B}" destId="{D8966255-7A02-4D81-85BA-A04CB8262C9B}" srcOrd="12" destOrd="0" presId="urn:microsoft.com/office/officeart/2005/8/layout/target3"/>
    <dgm:cxn modelId="{D91667A0-88C6-4C51-9A5A-83628CF04CC3}" type="presParOf" srcId="{CC93781D-AEB4-4D43-A665-9A2FBE47602B}" destId="{F63D1CCB-C3E8-433D-B5D9-5BDE0F09C5AB}" srcOrd="13" destOrd="0" presId="urn:microsoft.com/office/officeart/2005/8/layout/target3"/>
    <dgm:cxn modelId="{C54A6916-B1B1-40B8-8187-21F39CD477C5}" type="presParOf" srcId="{CC93781D-AEB4-4D43-A665-9A2FBE47602B}" destId="{86B421B8-7EC1-4FFA-BA44-54DD6AA15C1A}" srcOrd="14"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0DBAFEA-064C-4E22-845A-B5B9728E10F6}" type="doc">
      <dgm:prSet loTypeId="urn:microsoft.com/office/officeart/2011/layout/HexagonRadial" loCatId="cycle" qsTypeId="urn:microsoft.com/office/officeart/2005/8/quickstyle/simple1" qsCatId="simple" csTypeId="urn:microsoft.com/office/officeart/2005/8/colors/accent0_3" csCatId="mainScheme" phldr="1"/>
      <dgm:spPr/>
      <dgm:t>
        <a:bodyPr/>
        <a:lstStyle/>
        <a:p>
          <a:endParaRPr lang="en-US"/>
        </a:p>
      </dgm:t>
    </dgm:pt>
    <dgm:pt modelId="{8658F076-4CC0-474B-B4F6-BB875FC9D6DF}">
      <dgm:prSet phldrT="[Text]" cust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fr-FR" sz="2000" b="1" noProof="0">
              <a:latin typeface="Candara" panose="020E0502030303020204" pitchFamily="34" charset="0"/>
            </a:rPr>
            <a:t>Moyens pour améliorer vos aptitudes et compétences d’entreprise</a:t>
          </a:r>
        </a:p>
      </dgm:t>
    </dgm:pt>
    <dgm:pt modelId="{EACD6505-E8D7-4B47-A5BC-EB95328D29C3}" type="parTrans" cxnId="{5CF5F05F-4865-4096-BECF-2C3AF1A3F9AD}">
      <dgm:prSet/>
      <dgm:spPr/>
      <dgm:t>
        <a:bodyPr/>
        <a:lstStyle/>
        <a:p>
          <a:endParaRPr lang="en-US" sz="2000"/>
        </a:p>
      </dgm:t>
    </dgm:pt>
    <dgm:pt modelId="{1C99E368-4CDB-4B8F-98D8-CD808BF42424}" type="sibTrans" cxnId="{5CF5F05F-4865-4096-BECF-2C3AF1A3F9AD}">
      <dgm:prSet/>
      <dgm:spPr/>
      <dgm:t>
        <a:bodyPr/>
        <a:lstStyle/>
        <a:p>
          <a:endParaRPr lang="en-US" sz="2000"/>
        </a:p>
      </dgm:t>
    </dgm:pt>
    <dgm:pt modelId="{5E68A0EC-AB2B-4561-A2CD-872CCDF7625E}">
      <dgm:prSet phldrT="[Text]" custT="1"/>
      <dgm:spPr>
        <a:solidFill>
          <a:srgbClr val="8BC63E"/>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fr-FR" sz="2000" noProof="0">
              <a:latin typeface="Candara" panose="020E0502030303020204" pitchFamily="34" charset="0"/>
            </a:rPr>
            <a:t>Se former et appliquer les apprentissages</a:t>
          </a:r>
        </a:p>
      </dgm:t>
    </dgm:pt>
    <dgm:pt modelId="{838F3AB1-8520-45D9-BEA1-6B36BC24A4A4}" type="parTrans" cxnId="{F8B42906-AE3E-418B-B3FF-87552FCB614F}">
      <dgm:prSet/>
      <dgm:spPr/>
      <dgm:t>
        <a:bodyPr/>
        <a:lstStyle/>
        <a:p>
          <a:endParaRPr lang="en-US" sz="2000"/>
        </a:p>
      </dgm:t>
    </dgm:pt>
    <dgm:pt modelId="{C2904773-05DA-4564-AEBC-CFB2678D78BD}" type="sibTrans" cxnId="{F8B42906-AE3E-418B-B3FF-87552FCB614F}">
      <dgm:prSet/>
      <dgm:spPr/>
      <dgm:t>
        <a:bodyPr/>
        <a:lstStyle/>
        <a:p>
          <a:endParaRPr lang="en-US" sz="2000"/>
        </a:p>
      </dgm:t>
    </dgm:pt>
    <dgm:pt modelId="{FA28BE4A-68A6-4449-B0D7-7C8D3BB2E7DC}">
      <dgm:prSet phldrT="[Text]" custT="1"/>
      <dgm:spPr>
        <a:solidFill>
          <a:srgbClr val="8BC63E"/>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fr-FR" sz="1800" noProof="0">
              <a:latin typeface="Candara" panose="020E0502030303020204" pitchFamily="34" charset="0"/>
            </a:rPr>
            <a:t>Apprendre de personnes expérimentées</a:t>
          </a:r>
        </a:p>
      </dgm:t>
    </dgm:pt>
    <dgm:pt modelId="{502EC575-43E8-4465-8F97-C455AEE98F44}" type="parTrans" cxnId="{E906F40C-346F-47A5-8B63-DAC1F5303F73}">
      <dgm:prSet/>
      <dgm:spPr/>
      <dgm:t>
        <a:bodyPr/>
        <a:lstStyle/>
        <a:p>
          <a:endParaRPr lang="en-US" sz="2000"/>
        </a:p>
      </dgm:t>
    </dgm:pt>
    <dgm:pt modelId="{CC0C0EA8-38B8-4037-8B02-F7C65F5702CA}" type="sibTrans" cxnId="{E906F40C-346F-47A5-8B63-DAC1F5303F73}">
      <dgm:prSet/>
      <dgm:spPr/>
      <dgm:t>
        <a:bodyPr/>
        <a:lstStyle/>
        <a:p>
          <a:endParaRPr lang="en-US" sz="2000"/>
        </a:p>
      </dgm:t>
    </dgm:pt>
    <dgm:pt modelId="{C1EBEE68-B37A-4183-B9B6-9330F124BB00}">
      <dgm:prSet phldrT="[Text]" custT="1"/>
      <dgm:spPr>
        <a:solidFill>
          <a:srgbClr val="8BC63E"/>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fr-FR" sz="2000" noProof="0">
              <a:latin typeface="Candara" panose="020E0502030303020204" pitchFamily="34" charset="0"/>
            </a:rPr>
            <a:t>Travailler</a:t>
          </a:r>
        </a:p>
      </dgm:t>
    </dgm:pt>
    <dgm:pt modelId="{6E4447A8-03D6-46A5-A74E-CF698FD7B1F2}" type="parTrans" cxnId="{6F27ACCF-D4EA-4665-B9C6-3D484183032E}">
      <dgm:prSet/>
      <dgm:spPr/>
      <dgm:t>
        <a:bodyPr/>
        <a:lstStyle/>
        <a:p>
          <a:endParaRPr lang="en-US" sz="2000"/>
        </a:p>
      </dgm:t>
    </dgm:pt>
    <dgm:pt modelId="{8CAA8FB7-25B0-47C2-9CBE-2B0507B920A5}" type="sibTrans" cxnId="{6F27ACCF-D4EA-4665-B9C6-3D484183032E}">
      <dgm:prSet/>
      <dgm:spPr/>
      <dgm:t>
        <a:bodyPr/>
        <a:lstStyle/>
        <a:p>
          <a:endParaRPr lang="en-US" sz="2000"/>
        </a:p>
      </dgm:t>
    </dgm:pt>
    <dgm:pt modelId="{D0E6BA17-D6F6-4B75-A1D1-5529DEC6299D}">
      <dgm:prSet phldrT="[Text]" custT="1"/>
      <dgm:spPr>
        <a:solidFill>
          <a:srgbClr val="8BC63E"/>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fr-FR" sz="2000" noProof="0">
              <a:latin typeface="Candara" panose="020E0502030303020204" pitchFamily="34" charset="0"/>
            </a:rPr>
            <a:t>Lire des articles</a:t>
          </a:r>
        </a:p>
      </dgm:t>
    </dgm:pt>
    <dgm:pt modelId="{52894157-32E0-4D65-A1A9-78DE64261922}" type="parTrans" cxnId="{B0CA69B8-C3E4-4F4C-83EE-C94F1C732720}">
      <dgm:prSet/>
      <dgm:spPr/>
      <dgm:t>
        <a:bodyPr/>
        <a:lstStyle/>
        <a:p>
          <a:endParaRPr lang="en-US" sz="2000"/>
        </a:p>
      </dgm:t>
    </dgm:pt>
    <dgm:pt modelId="{AF5C8CAC-F44B-41C7-9FE6-752FC4187B93}" type="sibTrans" cxnId="{B0CA69B8-C3E4-4F4C-83EE-C94F1C732720}">
      <dgm:prSet/>
      <dgm:spPr/>
      <dgm:t>
        <a:bodyPr/>
        <a:lstStyle/>
        <a:p>
          <a:endParaRPr lang="en-US" sz="2000"/>
        </a:p>
      </dgm:t>
    </dgm:pt>
    <dgm:pt modelId="{03FE68A3-80E6-4261-A1E9-28C948E3C59F}">
      <dgm:prSet phldrT="[Text]" custT="1"/>
      <dgm:spPr>
        <a:solidFill>
          <a:srgbClr val="8BC63E"/>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fr-FR" sz="1800" noProof="0">
              <a:latin typeface="Candara" panose="020E0502030303020204" pitchFamily="34" charset="0"/>
            </a:rPr>
            <a:t>Adhérer aux associations professionnelles</a:t>
          </a:r>
        </a:p>
      </dgm:t>
    </dgm:pt>
    <dgm:pt modelId="{8C670241-E7F6-4DB0-97D2-5D2237EE2B15}" type="parTrans" cxnId="{E21BABED-C0C1-4007-966A-67A89D65A865}">
      <dgm:prSet/>
      <dgm:spPr/>
      <dgm:t>
        <a:bodyPr/>
        <a:lstStyle/>
        <a:p>
          <a:endParaRPr lang="en-US" sz="2000"/>
        </a:p>
      </dgm:t>
    </dgm:pt>
    <dgm:pt modelId="{52937974-790E-42BE-A787-D37D6C88B1A8}" type="sibTrans" cxnId="{E21BABED-C0C1-4007-966A-67A89D65A865}">
      <dgm:prSet/>
      <dgm:spPr/>
      <dgm:t>
        <a:bodyPr/>
        <a:lstStyle/>
        <a:p>
          <a:endParaRPr lang="en-US" sz="2000"/>
        </a:p>
      </dgm:t>
    </dgm:pt>
    <dgm:pt modelId="{6F6B71ED-2FE0-46C2-A88A-C2E590A1F2FB}">
      <dgm:prSet phldrT="[Text]" custT="1"/>
      <dgm:spPr>
        <a:solidFill>
          <a:srgbClr val="8BC63E"/>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fr-FR" sz="2000" noProof="0">
              <a:latin typeface="Candara" panose="020E0502030303020204" pitchFamily="34" charset="0"/>
            </a:rPr>
            <a:t>Trouver des partenaires</a:t>
          </a:r>
        </a:p>
      </dgm:t>
    </dgm:pt>
    <dgm:pt modelId="{A40E5E93-D664-4954-8F46-9D1060BFB93F}" type="parTrans" cxnId="{6419AC54-79E5-4686-9B3F-C2460E754FC7}">
      <dgm:prSet/>
      <dgm:spPr/>
      <dgm:t>
        <a:bodyPr/>
        <a:lstStyle/>
        <a:p>
          <a:endParaRPr lang="en-US" sz="2000"/>
        </a:p>
      </dgm:t>
    </dgm:pt>
    <dgm:pt modelId="{14EB914F-AE62-4890-9296-B9B6BADF0EDA}" type="sibTrans" cxnId="{6419AC54-79E5-4686-9B3F-C2460E754FC7}">
      <dgm:prSet/>
      <dgm:spPr/>
      <dgm:t>
        <a:bodyPr/>
        <a:lstStyle/>
        <a:p>
          <a:endParaRPr lang="en-US" sz="2000"/>
        </a:p>
      </dgm:t>
    </dgm:pt>
    <dgm:pt modelId="{92632F12-BD85-4543-BC71-E671F6FAA9B3}" type="pres">
      <dgm:prSet presAssocID="{70DBAFEA-064C-4E22-845A-B5B9728E10F6}" presName="Name0" presStyleCnt="0">
        <dgm:presLayoutVars>
          <dgm:chMax val="1"/>
          <dgm:chPref val="1"/>
          <dgm:dir/>
          <dgm:animOne val="branch"/>
          <dgm:animLvl val="lvl"/>
        </dgm:presLayoutVars>
      </dgm:prSet>
      <dgm:spPr/>
      <dgm:t>
        <a:bodyPr/>
        <a:lstStyle/>
        <a:p>
          <a:endParaRPr lang="fr-FR"/>
        </a:p>
      </dgm:t>
    </dgm:pt>
    <dgm:pt modelId="{6D648161-CB06-4702-9E04-A0063388CA01}" type="pres">
      <dgm:prSet presAssocID="{8658F076-4CC0-474B-B4F6-BB875FC9D6DF}" presName="Parent" presStyleLbl="node0" presStyleIdx="0" presStyleCnt="1">
        <dgm:presLayoutVars>
          <dgm:chMax val="6"/>
          <dgm:chPref val="6"/>
        </dgm:presLayoutVars>
      </dgm:prSet>
      <dgm:spPr/>
      <dgm:t>
        <a:bodyPr/>
        <a:lstStyle/>
        <a:p>
          <a:endParaRPr lang="fr-FR"/>
        </a:p>
      </dgm:t>
    </dgm:pt>
    <dgm:pt modelId="{E7D19C4D-7E3F-4671-8FCE-D43631E33595}" type="pres">
      <dgm:prSet presAssocID="{5E68A0EC-AB2B-4561-A2CD-872CCDF7625E}" presName="Accent1" presStyleCnt="0"/>
      <dgm:spPr/>
    </dgm:pt>
    <dgm:pt modelId="{9F047C9B-C76F-4D90-BCA9-9EFA0CE89104}" type="pres">
      <dgm:prSet presAssocID="{5E68A0EC-AB2B-4561-A2CD-872CCDF7625E}" presName="Accent" presStyleLbl="bgShp" presStyleIdx="0" presStyleCnt="6"/>
      <dgm:spPr/>
    </dgm:pt>
    <dgm:pt modelId="{A0859C1D-DC60-49D0-9FC5-6BAAFDFFA992}" type="pres">
      <dgm:prSet presAssocID="{5E68A0EC-AB2B-4561-A2CD-872CCDF7625E}" presName="Child1" presStyleLbl="node1" presStyleIdx="0" presStyleCnt="6" custScaleX="113062">
        <dgm:presLayoutVars>
          <dgm:chMax val="0"/>
          <dgm:chPref val="0"/>
          <dgm:bulletEnabled val="1"/>
        </dgm:presLayoutVars>
      </dgm:prSet>
      <dgm:spPr/>
      <dgm:t>
        <a:bodyPr/>
        <a:lstStyle/>
        <a:p>
          <a:endParaRPr lang="fr-FR"/>
        </a:p>
      </dgm:t>
    </dgm:pt>
    <dgm:pt modelId="{5FB79F21-E64C-491C-8997-CF06B878A9B5}" type="pres">
      <dgm:prSet presAssocID="{FA28BE4A-68A6-4449-B0D7-7C8D3BB2E7DC}" presName="Accent2" presStyleCnt="0"/>
      <dgm:spPr/>
    </dgm:pt>
    <dgm:pt modelId="{AB35D8C5-7B3D-4934-A70D-B73C2484D993}" type="pres">
      <dgm:prSet presAssocID="{FA28BE4A-68A6-4449-B0D7-7C8D3BB2E7DC}" presName="Accent" presStyleLbl="bgShp" presStyleIdx="1" presStyleCnt="6"/>
      <dgm:spPr/>
    </dgm:pt>
    <dgm:pt modelId="{118FE566-B181-462A-8118-1A96ADD5A135}" type="pres">
      <dgm:prSet presAssocID="{FA28BE4A-68A6-4449-B0D7-7C8D3BB2E7DC}" presName="Child2" presStyleLbl="node1" presStyleIdx="1" presStyleCnt="6" custScaleX="107548" custScaleY="93494" custLinFactNeighborX="9252">
        <dgm:presLayoutVars>
          <dgm:chMax val="0"/>
          <dgm:chPref val="0"/>
          <dgm:bulletEnabled val="1"/>
        </dgm:presLayoutVars>
      </dgm:prSet>
      <dgm:spPr/>
      <dgm:t>
        <a:bodyPr/>
        <a:lstStyle/>
        <a:p>
          <a:endParaRPr lang="fr-FR"/>
        </a:p>
      </dgm:t>
    </dgm:pt>
    <dgm:pt modelId="{19B83A3E-EC45-471D-990B-4BF415AE84D7}" type="pres">
      <dgm:prSet presAssocID="{C1EBEE68-B37A-4183-B9B6-9330F124BB00}" presName="Accent3" presStyleCnt="0"/>
      <dgm:spPr/>
    </dgm:pt>
    <dgm:pt modelId="{1B9335FD-BD3F-407D-A14E-97B391F7032E}" type="pres">
      <dgm:prSet presAssocID="{C1EBEE68-B37A-4183-B9B6-9330F124BB00}" presName="Accent" presStyleLbl="bgShp" presStyleIdx="2" presStyleCnt="6"/>
      <dgm:spPr/>
    </dgm:pt>
    <dgm:pt modelId="{47DCF23F-1241-49C0-B6F0-80CC9F711C48}" type="pres">
      <dgm:prSet presAssocID="{C1EBEE68-B37A-4183-B9B6-9330F124BB00}" presName="Child3" presStyleLbl="node1" presStyleIdx="2" presStyleCnt="6">
        <dgm:presLayoutVars>
          <dgm:chMax val="0"/>
          <dgm:chPref val="0"/>
          <dgm:bulletEnabled val="1"/>
        </dgm:presLayoutVars>
      </dgm:prSet>
      <dgm:spPr/>
      <dgm:t>
        <a:bodyPr/>
        <a:lstStyle/>
        <a:p>
          <a:endParaRPr lang="fr-FR"/>
        </a:p>
      </dgm:t>
    </dgm:pt>
    <dgm:pt modelId="{6B02FFC4-68C1-4C42-8781-F016FAFFC350}" type="pres">
      <dgm:prSet presAssocID="{D0E6BA17-D6F6-4B75-A1D1-5529DEC6299D}" presName="Accent4" presStyleCnt="0"/>
      <dgm:spPr/>
    </dgm:pt>
    <dgm:pt modelId="{E46555F7-F19B-4033-90EF-E4FAC19F9B65}" type="pres">
      <dgm:prSet presAssocID="{D0E6BA17-D6F6-4B75-A1D1-5529DEC6299D}" presName="Accent" presStyleLbl="bgShp" presStyleIdx="3" presStyleCnt="6"/>
      <dgm:spPr/>
    </dgm:pt>
    <dgm:pt modelId="{C785E8BA-6A5B-403C-8D05-6F338823E9D1}" type="pres">
      <dgm:prSet presAssocID="{D0E6BA17-D6F6-4B75-A1D1-5529DEC6299D}" presName="Child4" presStyleLbl="node1" presStyleIdx="3" presStyleCnt="6">
        <dgm:presLayoutVars>
          <dgm:chMax val="0"/>
          <dgm:chPref val="0"/>
          <dgm:bulletEnabled val="1"/>
        </dgm:presLayoutVars>
      </dgm:prSet>
      <dgm:spPr/>
      <dgm:t>
        <a:bodyPr/>
        <a:lstStyle/>
        <a:p>
          <a:endParaRPr lang="fr-FR"/>
        </a:p>
      </dgm:t>
    </dgm:pt>
    <dgm:pt modelId="{2D6DEEE9-CB96-42CD-B5E6-DF2CF267A31E}" type="pres">
      <dgm:prSet presAssocID="{03FE68A3-80E6-4261-A1E9-28C948E3C59F}" presName="Accent5" presStyleCnt="0"/>
      <dgm:spPr/>
    </dgm:pt>
    <dgm:pt modelId="{50D00F3B-7231-4989-8F4A-62F6A5E4CC43}" type="pres">
      <dgm:prSet presAssocID="{03FE68A3-80E6-4261-A1E9-28C948E3C59F}" presName="Accent" presStyleLbl="bgShp" presStyleIdx="4" presStyleCnt="6"/>
      <dgm:spPr/>
    </dgm:pt>
    <dgm:pt modelId="{224B88B4-D2EE-4F63-AEF8-C3A463BC43BE}" type="pres">
      <dgm:prSet presAssocID="{03FE68A3-80E6-4261-A1E9-28C948E3C59F}" presName="Child5" presStyleLbl="node1" presStyleIdx="4" presStyleCnt="6" custScaleX="125385" custScaleY="114448" custLinFactNeighborX="-12518">
        <dgm:presLayoutVars>
          <dgm:chMax val="0"/>
          <dgm:chPref val="0"/>
          <dgm:bulletEnabled val="1"/>
        </dgm:presLayoutVars>
      </dgm:prSet>
      <dgm:spPr/>
      <dgm:t>
        <a:bodyPr/>
        <a:lstStyle/>
        <a:p>
          <a:endParaRPr lang="fr-FR"/>
        </a:p>
      </dgm:t>
    </dgm:pt>
    <dgm:pt modelId="{F4DDE3B5-C2F4-424E-91B0-8F0A8AEE0B85}" type="pres">
      <dgm:prSet presAssocID="{6F6B71ED-2FE0-46C2-A88A-C2E590A1F2FB}" presName="Accent6" presStyleCnt="0"/>
      <dgm:spPr/>
    </dgm:pt>
    <dgm:pt modelId="{80A39904-3A9D-4C28-B5DF-B1CB61808811}" type="pres">
      <dgm:prSet presAssocID="{6F6B71ED-2FE0-46C2-A88A-C2E590A1F2FB}" presName="Accent" presStyleLbl="bgShp" presStyleIdx="5" presStyleCnt="6"/>
      <dgm:spPr/>
    </dgm:pt>
    <dgm:pt modelId="{D705F5BE-7215-40BD-83B2-720CB9238650}" type="pres">
      <dgm:prSet presAssocID="{6F6B71ED-2FE0-46C2-A88A-C2E590A1F2FB}" presName="Child6" presStyleLbl="node1" presStyleIdx="5" presStyleCnt="6" custScaleX="112906" custScaleY="101537">
        <dgm:presLayoutVars>
          <dgm:chMax val="0"/>
          <dgm:chPref val="0"/>
          <dgm:bulletEnabled val="1"/>
        </dgm:presLayoutVars>
      </dgm:prSet>
      <dgm:spPr/>
      <dgm:t>
        <a:bodyPr/>
        <a:lstStyle/>
        <a:p>
          <a:endParaRPr lang="fr-FR"/>
        </a:p>
      </dgm:t>
    </dgm:pt>
  </dgm:ptLst>
  <dgm:cxnLst>
    <dgm:cxn modelId="{E21BABED-C0C1-4007-966A-67A89D65A865}" srcId="{8658F076-4CC0-474B-B4F6-BB875FC9D6DF}" destId="{03FE68A3-80E6-4261-A1E9-28C948E3C59F}" srcOrd="4" destOrd="0" parTransId="{8C670241-E7F6-4DB0-97D2-5D2237EE2B15}" sibTransId="{52937974-790E-42BE-A787-D37D6C88B1A8}"/>
    <dgm:cxn modelId="{E043A9EA-E913-49EA-8F8E-D6618788A081}" type="presOf" srcId="{8658F076-4CC0-474B-B4F6-BB875FC9D6DF}" destId="{6D648161-CB06-4702-9E04-A0063388CA01}" srcOrd="0" destOrd="0" presId="urn:microsoft.com/office/officeart/2011/layout/HexagonRadial"/>
    <dgm:cxn modelId="{E906F40C-346F-47A5-8B63-DAC1F5303F73}" srcId="{8658F076-4CC0-474B-B4F6-BB875FC9D6DF}" destId="{FA28BE4A-68A6-4449-B0D7-7C8D3BB2E7DC}" srcOrd="1" destOrd="0" parTransId="{502EC575-43E8-4465-8F97-C455AEE98F44}" sibTransId="{CC0C0EA8-38B8-4037-8B02-F7C65F5702CA}"/>
    <dgm:cxn modelId="{01C848DB-D4A4-4F11-9765-5723725BB944}" type="presOf" srcId="{03FE68A3-80E6-4261-A1E9-28C948E3C59F}" destId="{224B88B4-D2EE-4F63-AEF8-C3A463BC43BE}" srcOrd="0" destOrd="0" presId="urn:microsoft.com/office/officeart/2011/layout/HexagonRadial"/>
    <dgm:cxn modelId="{B0CA69B8-C3E4-4F4C-83EE-C94F1C732720}" srcId="{8658F076-4CC0-474B-B4F6-BB875FC9D6DF}" destId="{D0E6BA17-D6F6-4B75-A1D1-5529DEC6299D}" srcOrd="3" destOrd="0" parTransId="{52894157-32E0-4D65-A1A9-78DE64261922}" sibTransId="{AF5C8CAC-F44B-41C7-9FE6-752FC4187B93}"/>
    <dgm:cxn modelId="{25CA56C4-89BA-41A6-99BF-0FCD2651F86E}" type="presOf" srcId="{70DBAFEA-064C-4E22-845A-B5B9728E10F6}" destId="{92632F12-BD85-4543-BC71-E671F6FAA9B3}" srcOrd="0" destOrd="0" presId="urn:microsoft.com/office/officeart/2011/layout/HexagonRadial"/>
    <dgm:cxn modelId="{984933C1-8CD5-4124-A877-C98BEEF3EAA4}" type="presOf" srcId="{C1EBEE68-B37A-4183-B9B6-9330F124BB00}" destId="{47DCF23F-1241-49C0-B6F0-80CC9F711C48}" srcOrd="0" destOrd="0" presId="urn:microsoft.com/office/officeart/2011/layout/HexagonRadial"/>
    <dgm:cxn modelId="{6419AC54-79E5-4686-9B3F-C2460E754FC7}" srcId="{8658F076-4CC0-474B-B4F6-BB875FC9D6DF}" destId="{6F6B71ED-2FE0-46C2-A88A-C2E590A1F2FB}" srcOrd="5" destOrd="0" parTransId="{A40E5E93-D664-4954-8F46-9D1060BFB93F}" sibTransId="{14EB914F-AE62-4890-9296-B9B6BADF0EDA}"/>
    <dgm:cxn modelId="{9760B207-7FBC-44D8-8FA9-41CC95D502BD}" type="presOf" srcId="{FA28BE4A-68A6-4449-B0D7-7C8D3BB2E7DC}" destId="{118FE566-B181-462A-8118-1A96ADD5A135}" srcOrd="0" destOrd="0" presId="urn:microsoft.com/office/officeart/2011/layout/HexagonRadial"/>
    <dgm:cxn modelId="{5CF5F05F-4865-4096-BECF-2C3AF1A3F9AD}" srcId="{70DBAFEA-064C-4E22-845A-B5B9728E10F6}" destId="{8658F076-4CC0-474B-B4F6-BB875FC9D6DF}" srcOrd="0" destOrd="0" parTransId="{EACD6505-E8D7-4B47-A5BC-EB95328D29C3}" sibTransId="{1C99E368-4CDB-4B8F-98D8-CD808BF42424}"/>
    <dgm:cxn modelId="{FF120953-8DA5-49FE-A2AF-3234EBCE24EA}" type="presOf" srcId="{6F6B71ED-2FE0-46C2-A88A-C2E590A1F2FB}" destId="{D705F5BE-7215-40BD-83B2-720CB9238650}" srcOrd="0" destOrd="0" presId="urn:microsoft.com/office/officeart/2011/layout/HexagonRadial"/>
    <dgm:cxn modelId="{6F27ACCF-D4EA-4665-B9C6-3D484183032E}" srcId="{8658F076-4CC0-474B-B4F6-BB875FC9D6DF}" destId="{C1EBEE68-B37A-4183-B9B6-9330F124BB00}" srcOrd="2" destOrd="0" parTransId="{6E4447A8-03D6-46A5-A74E-CF698FD7B1F2}" sibTransId="{8CAA8FB7-25B0-47C2-9CBE-2B0507B920A5}"/>
    <dgm:cxn modelId="{F8B42906-AE3E-418B-B3FF-87552FCB614F}" srcId="{8658F076-4CC0-474B-B4F6-BB875FC9D6DF}" destId="{5E68A0EC-AB2B-4561-A2CD-872CCDF7625E}" srcOrd="0" destOrd="0" parTransId="{838F3AB1-8520-45D9-BEA1-6B36BC24A4A4}" sibTransId="{C2904773-05DA-4564-AEBC-CFB2678D78BD}"/>
    <dgm:cxn modelId="{C8EFB86A-B962-41EC-B8A6-AF0AEEC5C650}" type="presOf" srcId="{5E68A0EC-AB2B-4561-A2CD-872CCDF7625E}" destId="{A0859C1D-DC60-49D0-9FC5-6BAAFDFFA992}" srcOrd="0" destOrd="0" presId="urn:microsoft.com/office/officeart/2011/layout/HexagonRadial"/>
    <dgm:cxn modelId="{A71C196F-4DAD-4DE2-A7CC-0E904DBCFB09}" type="presOf" srcId="{D0E6BA17-D6F6-4B75-A1D1-5529DEC6299D}" destId="{C785E8BA-6A5B-403C-8D05-6F338823E9D1}" srcOrd="0" destOrd="0" presId="urn:microsoft.com/office/officeart/2011/layout/HexagonRadial"/>
    <dgm:cxn modelId="{E500C90A-8AEF-46EC-AA39-A84FE52405E1}" type="presParOf" srcId="{92632F12-BD85-4543-BC71-E671F6FAA9B3}" destId="{6D648161-CB06-4702-9E04-A0063388CA01}" srcOrd="0" destOrd="0" presId="urn:microsoft.com/office/officeart/2011/layout/HexagonRadial"/>
    <dgm:cxn modelId="{4A8075D2-7CD8-4B13-A9E8-447ED12314AB}" type="presParOf" srcId="{92632F12-BD85-4543-BC71-E671F6FAA9B3}" destId="{E7D19C4D-7E3F-4671-8FCE-D43631E33595}" srcOrd="1" destOrd="0" presId="urn:microsoft.com/office/officeart/2011/layout/HexagonRadial"/>
    <dgm:cxn modelId="{9227145E-7E5C-4D19-9813-06BE588D6FB3}" type="presParOf" srcId="{E7D19C4D-7E3F-4671-8FCE-D43631E33595}" destId="{9F047C9B-C76F-4D90-BCA9-9EFA0CE89104}" srcOrd="0" destOrd="0" presId="urn:microsoft.com/office/officeart/2011/layout/HexagonRadial"/>
    <dgm:cxn modelId="{6D23330D-A7E4-45AF-9D27-B7B89CAA1649}" type="presParOf" srcId="{92632F12-BD85-4543-BC71-E671F6FAA9B3}" destId="{A0859C1D-DC60-49D0-9FC5-6BAAFDFFA992}" srcOrd="2" destOrd="0" presId="urn:microsoft.com/office/officeart/2011/layout/HexagonRadial"/>
    <dgm:cxn modelId="{51DE9234-7513-48FD-A374-5357FDD6F9BD}" type="presParOf" srcId="{92632F12-BD85-4543-BC71-E671F6FAA9B3}" destId="{5FB79F21-E64C-491C-8997-CF06B878A9B5}" srcOrd="3" destOrd="0" presId="urn:microsoft.com/office/officeart/2011/layout/HexagonRadial"/>
    <dgm:cxn modelId="{E59AF6BD-4541-4613-977F-6E02CA8F4972}" type="presParOf" srcId="{5FB79F21-E64C-491C-8997-CF06B878A9B5}" destId="{AB35D8C5-7B3D-4934-A70D-B73C2484D993}" srcOrd="0" destOrd="0" presId="urn:microsoft.com/office/officeart/2011/layout/HexagonRadial"/>
    <dgm:cxn modelId="{02BE0C18-5D27-47D6-839D-D55EDCBCB599}" type="presParOf" srcId="{92632F12-BD85-4543-BC71-E671F6FAA9B3}" destId="{118FE566-B181-462A-8118-1A96ADD5A135}" srcOrd="4" destOrd="0" presId="urn:microsoft.com/office/officeart/2011/layout/HexagonRadial"/>
    <dgm:cxn modelId="{728B21EF-DA1F-42DB-9EC5-21DE34DCD4DF}" type="presParOf" srcId="{92632F12-BD85-4543-BC71-E671F6FAA9B3}" destId="{19B83A3E-EC45-471D-990B-4BF415AE84D7}" srcOrd="5" destOrd="0" presId="urn:microsoft.com/office/officeart/2011/layout/HexagonRadial"/>
    <dgm:cxn modelId="{E4023F0B-89B8-4C95-8811-94E76BA3FE48}" type="presParOf" srcId="{19B83A3E-EC45-471D-990B-4BF415AE84D7}" destId="{1B9335FD-BD3F-407D-A14E-97B391F7032E}" srcOrd="0" destOrd="0" presId="urn:microsoft.com/office/officeart/2011/layout/HexagonRadial"/>
    <dgm:cxn modelId="{1EB3E154-DBAB-4F9B-A9C2-4F1AEADA0E08}" type="presParOf" srcId="{92632F12-BD85-4543-BC71-E671F6FAA9B3}" destId="{47DCF23F-1241-49C0-B6F0-80CC9F711C48}" srcOrd="6" destOrd="0" presId="urn:microsoft.com/office/officeart/2011/layout/HexagonRadial"/>
    <dgm:cxn modelId="{5EA452ED-8951-4DB5-AB10-24F686C94995}" type="presParOf" srcId="{92632F12-BD85-4543-BC71-E671F6FAA9B3}" destId="{6B02FFC4-68C1-4C42-8781-F016FAFFC350}" srcOrd="7" destOrd="0" presId="urn:microsoft.com/office/officeart/2011/layout/HexagonRadial"/>
    <dgm:cxn modelId="{6DA759C4-E1E6-4B1D-BE9A-DF2D323047F6}" type="presParOf" srcId="{6B02FFC4-68C1-4C42-8781-F016FAFFC350}" destId="{E46555F7-F19B-4033-90EF-E4FAC19F9B65}" srcOrd="0" destOrd="0" presId="urn:microsoft.com/office/officeart/2011/layout/HexagonRadial"/>
    <dgm:cxn modelId="{66E7D04D-821C-486C-A4AD-9E1E52BC0202}" type="presParOf" srcId="{92632F12-BD85-4543-BC71-E671F6FAA9B3}" destId="{C785E8BA-6A5B-403C-8D05-6F338823E9D1}" srcOrd="8" destOrd="0" presId="urn:microsoft.com/office/officeart/2011/layout/HexagonRadial"/>
    <dgm:cxn modelId="{AC627DE7-8FEE-4F19-8E90-4FC055D7B401}" type="presParOf" srcId="{92632F12-BD85-4543-BC71-E671F6FAA9B3}" destId="{2D6DEEE9-CB96-42CD-B5E6-DF2CF267A31E}" srcOrd="9" destOrd="0" presId="urn:microsoft.com/office/officeart/2011/layout/HexagonRadial"/>
    <dgm:cxn modelId="{FB25A326-9C9B-4363-B10A-F55D35B6C9FC}" type="presParOf" srcId="{2D6DEEE9-CB96-42CD-B5E6-DF2CF267A31E}" destId="{50D00F3B-7231-4989-8F4A-62F6A5E4CC43}" srcOrd="0" destOrd="0" presId="urn:microsoft.com/office/officeart/2011/layout/HexagonRadial"/>
    <dgm:cxn modelId="{909E281E-0B6B-4AAD-948F-41C6005E7F65}" type="presParOf" srcId="{92632F12-BD85-4543-BC71-E671F6FAA9B3}" destId="{224B88B4-D2EE-4F63-AEF8-C3A463BC43BE}" srcOrd="10" destOrd="0" presId="urn:microsoft.com/office/officeart/2011/layout/HexagonRadial"/>
    <dgm:cxn modelId="{6199B60D-BE8C-4973-882D-A22DF0628BBA}" type="presParOf" srcId="{92632F12-BD85-4543-BC71-E671F6FAA9B3}" destId="{F4DDE3B5-C2F4-424E-91B0-8F0A8AEE0B85}" srcOrd="11" destOrd="0" presId="urn:microsoft.com/office/officeart/2011/layout/HexagonRadial"/>
    <dgm:cxn modelId="{C2F569A3-9AEC-43BD-A7D4-6C31EB930853}" type="presParOf" srcId="{F4DDE3B5-C2F4-424E-91B0-8F0A8AEE0B85}" destId="{80A39904-3A9D-4C28-B5DF-B1CB61808811}" srcOrd="0" destOrd="0" presId="urn:microsoft.com/office/officeart/2011/layout/HexagonRadial"/>
    <dgm:cxn modelId="{EC2DD232-60AB-460C-B26E-4631386DD788}" type="presParOf" srcId="{92632F12-BD85-4543-BC71-E671F6FAA9B3}" destId="{D705F5BE-7215-40BD-83B2-720CB9238650}" srcOrd="1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5D8D9B7-05AA-4647-AAC3-A64ABEBA0A0A}" type="doc">
      <dgm:prSet loTypeId="urn:microsoft.com/office/officeart/2005/8/layout/radial5" loCatId="relationship" qsTypeId="urn:microsoft.com/office/officeart/2005/8/quickstyle/simple1" qsCatId="simple" csTypeId="urn:microsoft.com/office/officeart/2005/8/colors/colorful1" csCatId="colorful" phldr="1"/>
      <dgm:spPr/>
      <dgm:t>
        <a:bodyPr/>
        <a:lstStyle/>
        <a:p>
          <a:endParaRPr lang="en-US"/>
        </a:p>
      </dgm:t>
    </dgm:pt>
    <dgm:pt modelId="{F89622ED-96C9-4479-97DE-35B543E4E3B4}">
      <dgm:prSet phldrT="[Text]"/>
      <dgm:spPr>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fr-FR" b="1" noProof="0" dirty="0">
              <a:latin typeface="Candara" panose="020E0502030303020204" pitchFamily="34" charset="0"/>
            </a:rPr>
            <a:t>Une idée d’affaire</a:t>
          </a:r>
        </a:p>
      </dgm:t>
    </dgm:pt>
    <dgm:pt modelId="{9290B0C7-F04C-45F4-B81C-19BC055A97B4}" type="parTrans" cxnId="{A088BF06-8E22-448F-A2B4-E43C019255E6}">
      <dgm:prSet/>
      <dgm:spPr/>
      <dgm:t>
        <a:bodyPr/>
        <a:lstStyle/>
        <a:p>
          <a:endParaRPr lang="en-US"/>
        </a:p>
      </dgm:t>
    </dgm:pt>
    <dgm:pt modelId="{D96712B9-D1B8-4DD2-8212-A3A9A20C127E}" type="sibTrans" cxnId="{A088BF06-8E22-448F-A2B4-E43C019255E6}">
      <dgm:prSet/>
      <dgm:spPr/>
      <dgm:t>
        <a:bodyPr/>
        <a:lstStyle/>
        <a:p>
          <a:endParaRPr lang="en-US"/>
        </a:p>
      </dgm:t>
    </dgm:pt>
    <dgm:pt modelId="{D9419177-E44F-4AC8-A32A-5D3D575566BF}">
      <dgm:prSet phldrT="[Text]" custT="1"/>
      <dgm:spPr>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fr-FR" sz="2400" noProof="0" dirty="0">
              <a:latin typeface="Candara" panose="020E0502030303020204" pitchFamily="34" charset="0"/>
            </a:rPr>
            <a:t>Quel besoin?</a:t>
          </a:r>
        </a:p>
      </dgm:t>
    </dgm:pt>
    <dgm:pt modelId="{AF67E769-9FFD-41F9-AEA2-38EE9539EB72}" type="parTrans" cxnId="{B646A866-486C-4E6C-9241-02E887EE7701}">
      <dgm:prSet/>
      <dgm:spPr/>
      <dgm:t>
        <a:bodyPr/>
        <a:lstStyle/>
        <a:p>
          <a:endParaRPr lang="en-US"/>
        </a:p>
      </dgm:t>
    </dgm:pt>
    <dgm:pt modelId="{00ADEC02-F7AC-4053-930F-3C1EEC2C3844}" type="sibTrans" cxnId="{B646A866-486C-4E6C-9241-02E887EE7701}">
      <dgm:prSet/>
      <dgm:spPr/>
      <dgm:t>
        <a:bodyPr/>
        <a:lstStyle/>
        <a:p>
          <a:endParaRPr lang="en-US"/>
        </a:p>
      </dgm:t>
    </dgm:pt>
    <dgm:pt modelId="{7756A7EE-A8FA-4A50-BDE3-FEF534157190}">
      <dgm:prSet phldrT="[Text]" custT="1"/>
      <dgm:spPr>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fr-FR" sz="2400" noProof="0" dirty="0">
              <a:latin typeface="Candara" panose="020E0502030303020204" pitchFamily="34" charset="0"/>
            </a:rPr>
            <a:t>Quel produit?</a:t>
          </a:r>
        </a:p>
      </dgm:t>
    </dgm:pt>
    <dgm:pt modelId="{FEBD31E8-ED53-4397-938F-80CE7DEDC3EA}" type="parTrans" cxnId="{7879D5FC-FA1A-48BA-8774-A7EA4BF04B0F}">
      <dgm:prSet/>
      <dgm:spPr/>
      <dgm:t>
        <a:bodyPr/>
        <a:lstStyle/>
        <a:p>
          <a:endParaRPr lang="en-US"/>
        </a:p>
      </dgm:t>
    </dgm:pt>
    <dgm:pt modelId="{B434B8F4-4C9A-47A4-A00D-F4C7ED2BFF43}" type="sibTrans" cxnId="{7879D5FC-FA1A-48BA-8774-A7EA4BF04B0F}">
      <dgm:prSet/>
      <dgm:spPr/>
      <dgm:t>
        <a:bodyPr/>
        <a:lstStyle/>
        <a:p>
          <a:endParaRPr lang="en-US"/>
        </a:p>
      </dgm:t>
    </dgm:pt>
    <dgm:pt modelId="{06996C8A-D87A-4CA5-A97A-C9CFA4F3FCFF}">
      <dgm:prSet phldrT="[Text]" custT="1"/>
      <dgm:spPr>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fr-FR" sz="2400" noProof="0" dirty="0">
              <a:latin typeface="Candara" panose="020E0502030303020204" pitchFamily="34" charset="0"/>
            </a:rPr>
            <a:t>Vendre à qui?</a:t>
          </a:r>
        </a:p>
      </dgm:t>
    </dgm:pt>
    <dgm:pt modelId="{D1683077-2F70-4E54-AF9C-A8FCAEE317D3}" type="parTrans" cxnId="{C870C9ED-016E-4620-BC7D-2529FFC362F4}">
      <dgm:prSet/>
      <dgm:spPr/>
      <dgm:t>
        <a:bodyPr/>
        <a:lstStyle/>
        <a:p>
          <a:endParaRPr lang="en-US"/>
        </a:p>
      </dgm:t>
    </dgm:pt>
    <dgm:pt modelId="{2C936D5A-0615-49F3-B3BA-D2FFFEDBCF98}" type="sibTrans" cxnId="{C870C9ED-016E-4620-BC7D-2529FFC362F4}">
      <dgm:prSet/>
      <dgm:spPr/>
      <dgm:t>
        <a:bodyPr/>
        <a:lstStyle/>
        <a:p>
          <a:endParaRPr lang="en-US"/>
        </a:p>
      </dgm:t>
    </dgm:pt>
    <dgm:pt modelId="{7387CEA6-4981-4EF7-B4C5-A6D138019747}">
      <dgm:prSet phldrT="[Text]" custT="1"/>
      <dgm:spPr>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fr-FR" sz="2400" noProof="0" dirty="0">
              <a:latin typeface="Candara" panose="020E0502030303020204" pitchFamily="34" charset="0"/>
            </a:rPr>
            <a:t>Comment vendre?</a:t>
          </a:r>
        </a:p>
      </dgm:t>
    </dgm:pt>
    <dgm:pt modelId="{6B2282EF-4954-406C-BA28-649CCB323F39}" type="parTrans" cxnId="{4BFC91AC-0A33-4522-BEF6-158CD50448E0}">
      <dgm:prSet/>
      <dgm:spPr/>
      <dgm:t>
        <a:bodyPr/>
        <a:lstStyle/>
        <a:p>
          <a:endParaRPr lang="en-US"/>
        </a:p>
      </dgm:t>
    </dgm:pt>
    <dgm:pt modelId="{43E9842B-75C9-479D-9CB2-984554AE6DA4}" type="sibTrans" cxnId="{4BFC91AC-0A33-4522-BEF6-158CD50448E0}">
      <dgm:prSet/>
      <dgm:spPr/>
      <dgm:t>
        <a:bodyPr/>
        <a:lstStyle/>
        <a:p>
          <a:endParaRPr lang="en-US"/>
        </a:p>
      </dgm:t>
    </dgm:pt>
    <dgm:pt modelId="{2602CEA8-F77B-4AA5-A9CC-92329BECCB4C}">
      <dgm:prSet phldrT="[Text]" custT="1"/>
      <dgm:spPr>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fr-FR" sz="2400" noProof="0" dirty="0">
              <a:latin typeface="Candara" panose="020E0502030303020204" pitchFamily="34" charset="0"/>
            </a:rPr>
            <a:t>Impact sur l’environnement ?</a:t>
          </a:r>
        </a:p>
      </dgm:t>
    </dgm:pt>
    <dgm:pt modelId="{9FBF98D9-946B-4CAC-AA41-88BF2BD730B9}" type="parTrans" cxnId="{8C06DAC0-6850-4EBD-8F51-F45EEA22CF94}">
      <dgm:prSet/>
      <dgm:spPr/>
      <dgm:t>
        <a:bodyPr/>
        <a:lstStyle/>
        <a:p>
          <a:endParaRPr lang="en-US"/>
        </a:p>
      </dgm:t>
    </dgm:pt>
    <dgm:pt modelId="{2C31B10B-63EF-411F-A3A4-073969D3ED61}" type="sibTrans" cxnId="{8C06DAC0-6850-4EBD-8F51-F45EEA22CF94}">
      <dgm:prSet/>
      <dgm:spPr/>
      <dgm:t>
        <a:bodyPr/>
        <a:lstStyle/>
        <a:p>
          <a:endParaRPr lang="en-US"/>
        </a:p>
      </dgm:t>
    </dgm:pt>
    <dgm:pt modelId="{730AA4D5-AA9E-46D6-BA7D-E3BFB9841CB5}">
      <dgm:prSet phldrT="[Text]"/>
      <dgm:spPr/>
      <dgm:t>
        <a:bodyPr/>
        <a:lstStyle/>
        <a:p>
          <a:endParaRPr lang="fr-FR"/>
        </a:p>
      </dgm:t>
    </dgm:pt>
    <dgm:pt modelId="{6DAB8ED4-2783-4A78-B0FA-61EE586F4D1E}" type="parTrans" cxnId="{C9C35EE6-A100-4BAF-A3A7-3F9883431490}">
      <dgm:prSet/>
      <dgm:spPr/>
      <dgm:t>
        <a:bodyPr/>
        <a:lstStyle/>
        <a:p>
          <a:endParaRPr lang="fr-FR"/>
        </a:p>
      </dgm:t>
    </dgm:pt>
    <dgm:pt modelId="{76422FB0-5A37-49E8-B6E7-6CB01AC5D33B}" type="sibTrans" cxnId="{C9C35EE6-A100-4BAF-A3A7-3F9883431490}">
      <dgm:prSet/>
      <dgm:spPr/>
      <dgm:t>
        <a:bodyPr/>
        <a:lstStyle/>
        <a:p>
          <a:endParaRPr lang="fr-FR"/>
        </a:p>
      </dgm:t>
    </dgm:pt>
    <dgm:pt modelId="{21BAD841-8E85-49E6-B313-71C5BE3E49F1}" type="pres">
      <dgm:prSet presAssocID="{95D8D9B7-05AA-4647-AAC3-A64ABEBA0A0A}" presName="Name0" presStyleCnt="0">
        <dgm:presLayoutVars>
          <dgm:chMax val="1"/>
          <dgm:dir/>
          <dgm:animLvl val="ctr"/>
          <dgm:resizeHandles val="exact"/>
        </dgm:presLayoutVars>
      </dgm:prSet>
      <dgm:spPr/>
      <dgm:t>
        <a:bodyPr/>
        <a:lstStyle/>
        <a:p>
          <a:endParaRPr lang="fr-FR"/>
        </a:p>
      </dgm:t>
    </dgm:pt>
    <dgm:pt modelId="{98A51A66-FBC3-48DB-9FCA-FF9C0D5C4E04}" type="pres">
      <dgm:prSet presAssocID="{F89622ED-96C9-4479-97DE-35B543E4E3B4}" presName="centerShape" presStyleLbl="node0" presStyleIdx="0" presStyleCnt="1"/>
      <dgm:spPr/>
      <dgm:t>
        <a:bodyPr/>
        <a:lstStyle/>
        <a:p>
          <a:endParaRPr lang="fr-FR"/>
        </a:p>
      </dgm:t>
    </dgm:pt>
    <dgm:pt modelId="{94B66D6D-B7E1-4FE8-9BB9-73086872E013}" type="pres">
      <dgm:prSet presAssocID="{AF67E769-9FFD-41F9-AEA2-38EE9539EB72}" presName="parTrans" presStyleLbl="sibTrans2D1" presStyleIdx="0" presStyleCnt="5"/>
      <dgm:spPr/>
      <dgm:t>
        <a:bodyPr/>
        <a:lstStyle/>
        <a:p>
          <a:endParaRPr lang="fr-FR"/>
        </a:p>
      </dgm:t>
    </dgm:pt>
    <dgm:pt modelId="{C90C3FDB-FD2C-4313-A6AC-AD2C6CD33C10}" type="pres">
      <dgm:prSet presAssocID="{AF67E769-9FFD-41F9-AEA2-38EE9539EB72}" presName="connectorText" presStyleLbl="sibTrans2D1" presStyleIdx="0" presStyleCnt="5"/>
      <dgm:spPr/>
      <dgm:t>
        <a:bodyPr/>
        <a:lstStyle/>
        <a:p>
          <a:endParaRPr lang="fr-FR"/>
        </a:p>
      </dgm:t>
    </dgm:pt>
    <dgm:pt modelId="{751F319B-F4C3-4C67-9F9A-26B5CE9A0296}" type="pres">
      <dgm:prSet presAssocID="{D9419177-E44F-4AC8-A32A-5D3D575566BF}" presName="node" presStyleLbl="node1" presStyleIdx="0" presStyleCnt="5" custScaleX="128801" custScaleY="122905">
        <dgm:presLayoutVars>
          <dgm:bulletEnabled val="1"/>
        </dgm:presLayoutVars>
      </dgm:prSet>
      <dgm:spPr/>
      <dgm:t>
        <a:bodyPr/>
        <a:lstStyle/>
        <a:p>
          <a:endParaRPr lang="fr-FR"/>
        </a:p>
      </dgm:t>
    </dgm:pt>
    <dgm:pt modelId="{8072F169-70EC-49C9-9443-8545DE601A72}" type="pres">
      <dgm:prSet presAssocID="{FEBD31E8-ED53-4397-938F-80CE7DEDC3EA}" presName="parTrans" presStyleLbl="sibTrans2D1" presStyleIdx="1" presStyleCnt="5"/>
      <dgm:spPr/>
      <dgm:t>
        <a:bodyPr/>
        <a:lstStyle/>
        <a:p>
          <a:endParaRPr lang="fr-FR"/>
        </a:p>
      </dgm:t>
    </dgm:pt>
    <dgm:pt modelId="{7E697C85-001C-490A-A957-AF2706FF25D2}" type="pres">
      <dgm:prSet presAssocID="{FEBD31E8-ED53-4397-938F-80CE7DEDC3EA}" presName="connectorText" presStyleLbl="sibTrans2D1" presStyleIdx="1" presStyleCnt="5"/>
      <dgm:spPr/>
      <dgm:t>
        <a:bodyPr/>
        <a:lstStyle/>
        <a:p>
          <a:endParaRPr lang="fr-FR"/>
        </a:p>
      </dgm:t>
    </dgm:pt>
    <dgm:pt modelId="{BA787356-262F-4906-B9B7-6AAEBB5323BE}" type="pres">
      <dgm:prSet presAssocID="{7756A7EE-A8FA-4A50-BDE3-FEF534157190}" presName="node" presStyleLbl="node1" presStyleIdx="1" presStyleCnt="5" custScaleX="128801" custScaleY="122905">
        <dgm:presLayoutVars>
          <dgm:bulletEnabled val="1"/>
        </dgm:presLayoutVars>
      </dgm:prSet>
      <dgm:spPr/>
      <dgm:t>
        <a:bodyPr/>
        <a:lstStyle/>
        <a:p>
          <a:endParaRPr lang="fr-FR"/>
        </a:p>
      </dgm:t>
    </dgm:pt>
    <dgm:pt modelId="{821022BC-4301-410F-AD3F-6DE375C94BD7}" type="pres">
      <dgm:prSet presAssocID="{D1683077-2F70-4E54-AF9C-A8FCAEE317D3}" presName="parTrans" presStyleLbl="sibTrans2D1" presStyleIdx="2" presStyleCnt="5"/>
      <dgm:spPr/>
      <dgm:t>
        <a:bodyPr/>
        <a:lstStyle/>
        <a:p>
          <a:endParaRPr lang="fr-FR"/>
        </a:p>
      </dgm:t>
    </dgm:pt>
    <dgm:pt modelId="{6573225D-D879-4BD3-99F3-B0473FF1618A}" type="pres">
      <dgm:prSet presAssocID="{D1683077-2F70-4E54-AF9C-A8FCAEE317D3}" presName="connectorText" presStyleLbl="sibTrans2D1" presStyleIdx="2" presStyleCnt="5"/>
      <dgm:spPr/>
      <dgm:t>
        <a:bodyPr/>
        <a:lstStyle/>
        <a:p>
          <a:endParaRPr lang="fr-FR"/>
        </a:p>
      </dgm:t>
    </dgm:pt>
    <dgm:pt modelId="{A6D96856-0D97-41D1-8272-0A1554B1CCA2}" type="pres">
      <dgm:prSet presAssocID="{06996C8A-D87A-4CA5-A97A-C9CFA4F3FCFF}" presName="node" presStyleLbl="node1" presStyleIdx="2" presStyleCnt="5" custScaleX="128801" custScaleY="122905">
        <dgm:presLayoutVars>
          <dgm:bulletEnabled val="1"/>
        </dgm:presLayoutVars>
      </dgm:prSet>
      <dgm:spPr/>
      <dgm:t>
        <a:bodyPr/>
        <a:lstStyle/>
        <a:p>
          <a:endParaRPr lang="fr-FR"/>
        </a:p>
      </dgm:t>
    </dgm:pt>
    <dgm:pt modelId="{3372704D-417B-456F-8A06-43BCCFC01B67}" type="pres">
      <dgm:prSet presAssocID="{6B2282EF-4954-406C-BA28-649CCB323F39}" presName="parTrans" presStyleLbl="sibTrans2D1" presStyleIdx="3" presStyleCnt="5"/>
      <dgm:spPr/>
      <dgm:t>
        <a:bodyPr/>
        <a:lstStyle/>
        <a:p>
          <a:endParaRPr lang="fr-FR"/>
        </a:p>
      </dgm:t>
    </dgm:pt>
    <dgm:pt modelId="{DD91D736-1871-4DE3-AB7D-20018999CB8B}" type="pres">
      <dgm:prSet presAssocID="{6B2282EF-4954-406C-BA28-649CCB323F39}" presName="connectorText" presStyleLbl="sibTrans2D1" presStyleIdx="3" presStyleCnt="5"/>
      <dgm:spPr/>
      <dgm:t>
        <a:bodyPr/>
        <a:lstStyle/>
        <a:p>
          <a:endParaRPr lang="fr-FR"/>
        </a:p>
      </dgm:t>
    </dgm:pt>
    <dgm:pt modelId="{BE75F927-0E85-42AA-ACC0-A211DAB5430C}" type="pres">
      <dgm:prSet presAssocID="{7387CEA6-4981-4EF7-B4C5-A6D138019747}" presName="node" presStyleLbl="node1" presStyleIdx="3" presStyleCnt="5" custScaleX="128801" custScaleY="122905">
        <dgm:presLayoutVars>
          <dgm:bulletEnabled val="1"/>
        </dgm:presLayoutVars>
      </dgm:prSet>
      <dgm:spPr/>
      <dgm:t>
        <a:bodyPr/>
        <a:lstStyle/>
        <a:p>
          <a:endParaRPr lang="fr-FR"/>
        </a:p>
      </dgm:t>
    </dgm:pt>
    <dgm:pt modelId="{97020FA2-AA88-4CC0-BFF7-6A9C1875AD09}" type="pres">
      <dgm:prSet presAssocID="{9FBF98D9-946B-4CAC-AA41-88BF2BD730B9}" presName="parTrans" presStyleLbl="sibTrans2D1" presStyleIdx="4" presStyleCnt="5"/>
      <dgm:spPr/>
      <dgm:t>
        <a:bodyPr/>
        <a:lstStyle/>
        <a:p>
          <a:endParaRPr lang="fr-FR"/>
        </a:p>
      </dgm:t>
    </dgm:pt>
    <dgm:pt modelId="{AAA689C9-D8FF-4F4B-990B-8E26211136DD}" type="pres">
      <dgm:prSet presAssocID="{9FBF98D9-946B-4CAC-AA41-88BF2BD730B9}" presName="connectorText" presStyleLbl="sibTrans2D1" presStyleIdx="4" presStyleCnt="5"/>
      <dgm:spPr/>
      <dgm:t>
        <a:bodyPr/>
        <a:lstStyle/>
        <a:p>
          <a:endParaRPr lang="fr-FR"/>
        </a:p>
      </dgm:t>
    </dgm:pt>
    <dgm:pt modelId="{C7DC4608-D045-4E77-B313-DD2CA660F7D0}" type="pres">
      <dgm:prSet presAssocID="{2602CEA8-F77B-4AA5-A9CC-92329BECCB4C}" presName="node" presStyleLbl="node1" presStyleIdx="4" presStyleCnt="5" custScaleX="128801" custScaleY="122905">
        <dgm:presLayoutVars>
          <dgm:bulletEnabled val="1"/>
        </dgm:presLayoutVars>
      </dgm:prSet>
      <dgm:spPr/>
      <dgm:t>
        <a:bodyPr/>
        <a:lstStyle/>
        <a:p>
          <a:endParaRPr lang="fr-FR"/>
        </a:p>
      </dgm:t>
    </dgm:pt>
  </dgm:ptLst>
  <dgm:cxnLst>
    <dgm:cxn modelId="{66820FF0-72C0-4BC1-B026-0C61BB65A000}" type="presOf" srcId="{FEBD31E8-ED53-4397-938F-80CE7DEDC3EA}" destId="{8072F169-70EC-49C9-9443-8545DE601A72}" srcOrd="0" destOrd="0" presId="urn:microsoft.com/office/officeart/2005/8/layout/radial5"/>
    <dgm:cxn modelId="{2CC6D928-51B1-4BCD-AA0D-9D8221E42945}" type="presOf" srcId="{7756A7EE-A8FA-4A50-BDE3-FEF534157190}" destId="{BA787356-262F-4906-B9B7-6AAEBB5323BE}" srcOrd="0" destOrd="0" presId="urn:microsoft.com/office/officeart/2005/8/layout/radial5"/>
    <dgm:cxn modelId="{A088BF06-8E22-448F-A2B4-E43C019255E6}" srcId="{95D8D9B7-05AA-4647-AAC3-A64ABEBA0A0A}" destId="{F89622ED-96C9-4479-97DE-35B543E4E3B4}" srcOrd="0" destOrd="0" parTransId="{9290B0C7-F04C-45F4-B81C-19BC055A97B4}" sibTransId="{D96712B9-D1B8-4DD2-8212-A3A9A20C127E}"/>
    <dgm:cxn modelId="{B646A866-486C-4E6C-9241-02E887EE7701}" srcId="{F89622ED-96C9-4479-97DE-35B543E4E3B4}" destId="{D9419177-E44F-4AC8-A32A-5D3D575566BF}" srcOrd="0" destOrd="0" parTransId="{AF67E769-9FFD-41F9-AEA2-38EE9539EB72}" sibTransId="{00ADEC02-F7AC-4053-930F-3C1EEC2C3844}"/>
    <dgm:cxn modelId="{5D962E1F-523D-4226-B814-AADEE1FF43D9}" type="presOf" srcId="{D1683077-2F70-4E54-AF9C-A8FCAEE317D3}" destId="{6573225D-D879-4BD3-99F3-B0473FF1618A}" srcOrd="1" destOrd="0" presId="urn:microsoft.com/office/officeart/2005/8/layout/radial5"/>
    <dgm:cxn modelId="{9E612840-B515-4A2D-9570-ADF289B35EB7}" type="presOf" srcId="{D1683077-2F70-4E54-AF9C-A8FCAEE317D3}" destId="{821022BC-4301-410F-AD3F-6DE375C94BD7}" srcOrd="0" destOrd="0" presId="urn:microsoft.com/office/officeart/2005/8/layout/radial5"/>
    <dgm:cxn modelId="{A2B34B35-1D76-4048-926E-0EC1B883FB98}" type="presOf" srcId="{06996C8A-D87A-4CA5-A97A-C9CFA4F3FCFF}" destId="{A6D96856-0D97-41D1-8272-0A1554B1CCA2}" srcOrd="0" destOrd="0" presId="urn:microsoft.com/office/officeart/2005/8/layout/radial5"/>
    <dgm:cxn modelId="{21C30063-8563-4F36-B522-A15D51649050}" type="presOf" srcId="{2602CEA8-F77B-4AA5-A9CC-92329BECCB4C}" destId="{C7DC4608-D045-4E77-B313-DD2CA660F7D0}" srcOrd="0" destOrd="0" presId="urn:microsoft.com/office/officeart/2005/8/layout/radial5"/>
    <dgm:cxn modelId="{08B7BC42-3102-4273-B561-3A9633F44779}" type="presOf" srcId="{7387CEA6-4981-4EF7-B4C5-A6D138019747}" destId="{BE75F927-0E85-42AA-ACC0-A211DAB5430C}" srcOrd="0" destOrd="0" presId="urn:microsoft.com/office/officeart/2005/8/layout/radial5"/>
    <dgm:cxn modelId="{00179CEB-F67A-40C9-BA91-4BC3B01E6E74}" type="presOf" srcId="{9FBF98D9-946B-4CAC-AA41-88BF2BD730B9}" destId="{97020FA2-AA88-4CC0-BFF7-6A9C1875AD09}" srcOrd="0" destOrd="0" presId="urn:microsoft.com/office/officeart/2005/8/layout/radial5"/>
    <dgm:cxn modelId="{C870C9ED-016E-4620-BC7D-2529FFC362F4}" srcId="{F89622ED-96C9-4479-97DE-35B543E4E3B4}" destId="{06996C8A-D87A-4CA5-A97A-C9CFA4F3FCFF}" srcOrd="2" destOrd="0" parTransId="{D1683077-2F70-4E54-AF9C-A8FCAEE317D3}" sibTransId="{2C936D5A-0615-49F3-B3BA-D2FFFEDBCF98}"/>
    <dgm:cxn modelId="{6D99F049-E0F3-4DEB-8EBC-043A802B980F}" type="presOf" srcId="{6B2282EF-4954-406C-BA28-649CCB323F39}" destId="{3372704D-417B-456F-8A06-43BCCFC01B67}" srcOrd="0" destOrd="0" presId="urn:microsoft.com/office/officeart/2005/8/layout/radial5"/>
    <dgm:cxn modelId="{FC38BD29-3E6D-4905-A30D-65691E2EFA85}" type="presOf" srcId="{F89622ED-96C9-4479-97DE-35B543E4E3B4}" destId="{98A51A66-FBC3-48DB-9FCA-FF9C0D5C4E04}" srcOrd="0" destOrd="0" presId="urn:microsoft.com/office/officeart/2005/8/layout/radial5"/>
    <dgm:cxn modelId="{03E0AC0B-5104-4B0E-B96A-DE997BF1CE70}" type="presOf" srcId="{9FBF98D9-946B-4CAC-AA41-88BF2BD730B9}" destId="{AAA689C9-D8FF-4F4B-990B-8E26211136DD}" srcOrd="1" destOrd="0" presId="urn:microsoft.com/office/officeart/2005/8/layout/radial5"/>
    <dgm:cxn modelId="{B4E9C190-3213-4123-9D01-E70B80A07230}" type="presOf" srcId="{FEBD31E8-ED53-4397-938F-80CE7DEDC3EA}" destId="{7E697C85-001C-490A-A957-AF2706FF25D2}" srcOrd="1" destOrd="0" presId="urn:microsoft.com/office/officeart/2005/8/layout/radial5"/>
    <dgm:cxn modelId="{6800C990-B7D5-46D3-89B9-2E7D79401B19}" type="presOf" srcId="{AF67E769-9FFD-41F9-AEA2-38EE9539EB72}" destId="{94B66D6D-B7E1-4FE8-9BB9-73086872E013}" srcOrd="0" destOrd="0" presId="urn:microsoft.com/office/officeart/2005/8/layout/radial5"/>
    <dgm:cxn modelId="{58B6578A-8304-4882-B7C6-02BF8FF9CA99}" type="presOf" srcId="{AF67E769-9FFD-41F9-AEA2-38EE9539EB72}" destId="{C90C3FDB-FD2C-4313-A6AC-AD2C6CD33C10}" srcOrd="1" destOrd="0" presId="urn:microsoft.com/office/officeart/2005/8/layout/radial5"/>
    <dgm:cxn modelId="{C9C35EE6-A100-4BAF-A3A7-3F9883431490}" srcId="{95D8D9B7-05AA-4647-AAC3-A64ABEBA0A0A}" destId="{730AA4D5-AA9E-46D6-BA7D-E3BFB9841CB5}" srcOrd="1" destOrd="0" parTransId="{6DAB8ED4-2783-4A78-B0FA-61EE586F4D1E}" sibTransId="{76422FB0-5A37-49E8-B6E7-6CB01AC5D33B}"/>
    <dgm:cxn modelId="{4BFC91AC-0A33-4522-BEF6-158CD50448E0}" srcId="{F89622ED-96C9-4479-97DE-35B543E4E3B4}" destId="{7387CEA6-4981-4EF7-B4C5-A6D138019747}" srcOrd="3" destOrd="0" parTransId="{6B2282EF-4954-406C-BA28-649CCB323F39}" sibTransId="{43E9842B-75C9-479D-9CB2-984554AE6DA4}"/>
    <dgm:cxn modelId="{D3D0238F-8C93-4307-B1AC-F68175F58E7E}" type="presOf" srcId="{6B2282EF-4954-406C-BA28-649CCB323F39}" destId="{DD91D736-1871-4DE3-AB7D-20018999CB8B}" srcOrd="1" destOrd="0" presId="urn:microsoft.com/office/officeart/2005/8/layout/radial5"/>
    <dgm:cxn modelId="{8C06DAC0-6850-4EBD-8F51-F45EEA22CF94}" srcId="{F89622ED-96C9-4479-97DE-35B543E4E3B4}" destId="{2602CEA8-F77B-4AA5-A9CC-92329BECCB4C}" srcOrd="4" destOrd="0" parTransId="{9FBF98D9-946B-4CAC-AA41-88BF2BD730B9}" sibTransId="{2C31B10B-63EF-411F-A3A4-073969D3ED61}"/>
    <dgm:cxn modelId="{5D4543FC-5D0A-45B1-B346-52B82F03030C}" type="presOf" srcId="{95D8D9B7-05AA-4647-AAC3-A64ABEBA0A0A}" destId="{21BAD841-8E85-49E6-B313-71C5BE3E49F1}" srcOrd="0" destOrd="0" presId="urn:microsoft.com/office/officeart/2005/8/layout/radial5"/>
    <dgm:cxn modelId="{7879D5FC-FA1A-48BA-8774-A7EA4BF04B0F}" srcId="{F89622ED-96C9-4479-97DE-35B543E4E3B4}" destId="{7756A7EE-A8FA-4A50-BDE3-FEF534157190}" srcOrd="1" destOrd="0" parTransId="{FEBD31E8-ED53-4397-938F-80CE7DEDC3EA}" sibTransId="{B434B8F4-4C9A-47A4-A00D-F4C7ED2BFF43}"/>
    <dgm:cxn modelId="{4D32CC85-2545-4551-A81E-CC3B686495C1}" type="presOf" srcId="{D9419177-E44F-4AC8-A32A-5D3D575566BF}" destId="{751F319B-F4C3-4C67-9F9A-26B5CE9A0296}" srcOrd="0" destOrd="0" presId="urn:microsoft.com/office/officeart/2005/8/layout/radial5"/>
    <dgm:cxn modelId="{CD696B7C-684F-4455-B69D-E0E7BE54FC6A}" type="presParOf" srcId="{21BAD841-8E85-49E6-B313-71C5BE3E49F1}" destId="{98A51A66-FBC3-48DB-9FCA-FF9C0D5C4E04}" srcOrd="0" destOrd="0" presId="urn:microsoft.com/office/officeart/2005/8/layout/radial5"/>
    <dgm:cxn modelId="{6BC0127C-4A11-4740-9966-50391833DB9E}" type="presParOf" srcId="{21BAD841-8E85-49E6-B313-71C5BE3E49F1}" destId="{94B66D6D-B7E1-4FE8-9BB9-73086872E013}" srcOrd="1" destOrd="0" presId="urn:microsoft.com/office/officeart/2005/8/layout/radial5"/>
    <dgm:cxn modelId="{A5DD481A-994B-492D-B23D-D67B5E869BBE}" type="presParOf" srcId="{94B66D6D-B7E1-4FE8-9BB9-73086872E013}" destId="{C90C3FDB-FD2C-4313-A6AC-AD2C6CD33C10}" srcOrd="0" destOrd="0" presId="urn:microsoft.com/office/officeart/2005/8/layout/radial5"/>
    <dgm:cxn modelId="{D9C0213C-6521-4926-870D-D3CCCFD6E1BE}" type="presParOf" srcId="{21BAD841-8E85-49E6-B313-71C5BE3E49F1}" destId="{751F319B-F4C3-4C67-9F9A-26B5CE9A0296}" srcOrd="2" destOrd="0" presId="urn:microsoft.com/office/officeart/2005/8/layout/radial5"/>
    <dgm:cxn modelId="{391349B7-87F7-4478-982B-462E9A2216EF}" type="presParOf" srcId="{21BAD841-8E85-49E6-B313-71C5BE3E49F1}" destId="{8072F169-70EC-49C9-9443-8545DE601A72}" srcOrd="3" destOrd="0" presId="urn:microsoft.com/office/officeart/2005/8/layout/radial5"/>
    <dgm:cxn modelId="{E93C8C5F-398C-4795-8EF1-7B4824C0A70B}" type="presParOf" srcId="{8072F169-70EC-49C9-9443-8545DE601A72}" destId="{7E697C85-001C-490A-A957-AF2706FF25D2}" srcOrd="0" destOrd="0" presId="urn:microsoft.com/office/officeart/2005/8/layout/radial5"/>
    <dgm:cxn modelId="{939E83A8-45CA-4DE7-8712-16BC7954EAA3}" type="presParOf" srcId="{21BAD841-8E85-49E6-B313-71C5BE3E49F1}" destId="{BA787356-262F-4906-B9B7-6AAEBB5323BE}" srcOrd="4" destOrd="0" presId="urn:microsoft.com/office/officeart/2005/8/layout/radial5"/>
    <dgm:cxn modelId="{BBBCE6CE-4DB3-4AC7-93C5-67125C3A472C}" type="presParOf" srcId="{21BAD841-8E85-49E6-B313-71C5BE3E49F1}" destId="{821022BC-4301-410F-AD3F-6DE375C94BD7}" srcOrd="5" destOrd="0" presId="urn:microsoft.com/office/officeart/2005/8/layout/radial5"/>
    <dgm:cxn modelId="{B380AAC8-C47C-4737-A2BF-82D60BDF5395}" type="presParOf" srcId="{821022BC-4301-410F-AD3F-6DE375C94BD7}" destId="{6573225D-D879-4BD3-99F3-B0473FF1618A}" srcOrd="0" destOrd="0" presId="urn:microsoft.com/office/officeart/2005/8/layout/radial5"/>
    <dgm:cxn modelId="{04AB6BF3-1C41-4382-B199-93C3E6EDA442}" type="presParOf" srcId="{21BAD841-8E85-49E6-B313-71C5BE3E49F1}" destId="{A6D96856-0D97-41D1-8272-0A1554B1CCA2}" srcOrd="6" destOrd="0" presId="urn:microsoft.com/office/officeart/2005/8/layout/radial5"/>
    <dgm:cxn modelId="{57DE8C2E-9713-417A-A612-52C02BB16153}" type="presParOf" srcId="{21BAD841-8E85-49E6-B313-71C5BE3E49F1}" destId="{3372704D-417B-456F-8A06-43BCCFC01B67}" srcOrd="7" destOrd="0" presId="urn:microsoft.com/office/officeart/2005/8/layout/radial5"/>
    <dgm:cxn modelId="{39B2FB55-0441-4354-A2E6-49D07635D18D}" type="presParOf" srcId="{3372704D-417B-456F-8A06-43BCCFC01B67}" destId="{DD91D736-1871-4DE3-AB7D-20018999CB8B}" srcOrd="0" destOrd="0" presId="urn:microsoft.com/office/officeart/2005/8/layout/radial5"/>
    <dgm:cxn modelId="{2843EA5B-6EC6-4145-A2B2-9A7D97CDA628}" type="presParOf" srcId="{21BAD841-8E85-49E6-B313-71C5BE3E49F1}" destId="{BE75F927-0E85-42AA-ACC0-A211DAB5430C}" srcOrd="8" destOrd="0" presId="urn:microsoft.com/office/officeart/2005/8/layout/radial5"/>
    <dgm:cxn modelId="{D8AAE392-76B6-4BB2-8671-193DB58D8D89}" type="presParOf" srcId="{21BAD841-8E85-49E6-B313-71C5BE3E49F1}" destId="{97020FA2-AA88-4CC0-BFF7-6A9C1875AD09}" srcOrd="9" destOrd="0" presId="urn:microsoft.com/office/officeart/2005/8/layout/radial5"/>
    <dgm:cxn modelId="{1BB74E8C-0D05-44FB-B91D-94ECE5EBA2D1}" type="presParOf" srcId="{97020FA2-AA88-4CC0-BFF7-6A9C1875AD09}" destId="{AAA689C9-D8FF-4F4B-990B-8E26211136DD}" srcOrd="0" destOrd="0" presId="urn:microsoft.com/office/officeart/2005/8/layout/radial5"/>
    <dgm:cxn modelId="{0BEF5CDB-F256-4217-B2A6-886A23A4538B}" type="presParOf" srcId="{21BAD841-8E85-49E6-B313-71C5BE3E49F1}" destId="{C7DC4608-D045-4E77-B313-DD2CA660F7D0}" srcOrd="10"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26B44A2-7515-4392-9C03-E6C4B1A4BB7F}" type="doc">
      <dgm:prSet loTypeId="urn:microsoft.com/office/officeart/2009/layout/ReverseList" loCatId="relationship" qsTypeId="urn:microsoft.com/office/officeart/2005/8/quickstyle/simple5" qsCatId="simple" csTypeId="urn:microsoft.com/office/officeart/2005/8/colors/accent5_1" csCatId="accent5" phldr="1"/>
      <dgm:spPr/>
      <dgm:t>
        <a:bodyPr/>
        <a:lstStyle/>
        <a:p>
          <a:endParaRPr lang="en-US"/>
        </a:p>
      </dgm:t>
    </dgm:pt>
    <dgm:pt modelId="{5C42BCF0-EFAB-40D3-B768-B1B427F54547}">
      <dgm:prSet phldrT="[Text]" custT="1"/>
      <dgm:spPr>
        <a:solidFill>
          <a:srgbClr val="013857"/>
        </a:solidFill>
      </dgm:spPr>
      <dgm:t>
        <a:bodyPr/>
        <a:lstStyle/>
        <a:p>
          <a:r>
            <a:rPr lang="fr-FR" sz="1200" noProof="0" dirty="0">
              <a:solidFill>
                <a:schemeClr val="bg1"/>
              </a:solidFill>
            </a:rPr>
            <a:t>Votre entreprise: </a:t>
          </a:r>
        </a:p>
        <a:p>
          <a:r>
            <a:rPr lang="fr-FR" sz="1200" noProof="0" dirty="0">
              <a:solidFill>
                <a:schemeClr val="bg1"/>
              </a:solidFill>
            </a:rPr>
            <a:t>A un quelconque impact positif?</a:t>
          </a:r>
        </a:p>
        <a:p>
          <a:r>
            <a:rPr lang="fr-FR" sz="1200" noProof="0" dirty="0">
              <a:solidFill>
                <a:schemeClr val="bg1"/>
              </a:solidFill>
            </a:rPr>
            <a:t>Comment minimiser/ renverser tout impact négatif?</a:t>
          </a:r>
        </a:p>
      </dgm:t>
    </dgm:pt>
    <dgm:pt modelId="{384BA97F-AC90-4CC9-9813-620C84C09419}" type="parTrans" cxnId="{E1097072-5287-4598-85B8-945D62E0C6F9}">
      <dgm:prSet/>
      <dgm:spPr/>
      <dgm:t>
        <a:bodyPr/>
        <a:lstStyle/>
        <a:p>
          <a:endParaRPr lang="en-US" sz="1200"/>
        </a:p>
      </dgm:t>
    </dgm:pt>
    <dgm:pt modelId="{8C9A6512-2C26-4427-98D9-CE2E15FFAC40}" type="sibTrans" cxnId="{E1097072-5287-4598-85B8-945D62E0C6F9}">
      <dgm:prSet/>
      <dgm:spPr/>
      <dgm:t>
        <a:bodyPr/>
        <a:lstStyle/>
        <a:p>
          <a:endParaRPr lang="en-US" sz="1200"/>
        </a:p>
      </dgm:t>
    </dgm:pt>
    <dgm:pt modelId="{42F55F83-D77E-4497-8773-084CE151BB04}">
      <dgm:prSet phldrT="[Text]" custT="1"/>
      <dgm:spPr>
        <a:solidFill>
          <a:srgbClr val="92D050"/>
        </a:solidFill>
      </dgm:spPr>
      <dgm:t>
        <a:bodyPr/>
        <a:lstStyle/>
        <a:p>
          <a:r>
            <a:rPr lang="fr-FR" sz="1200" noProof="0">
              <a:solidFill>
                <a:srgbClr val="013857"/>
              </a:solidFill>
            </a:rPr>
            <a:t>L’environnement social &amp; naturel : </a:t>
          </a:r>
        </a:p>
        <a:p>
          <a:r>
            <a:rPr lang="fr-FR" sz="1200" noProof="0">
              <a:solidFill>
                <a:srgbClr val="013857"/>
              </a:solidFill>
            </a:rPr>
            <a:t>Peut-il fournir les ressources requises?</a:t>
          </a:r>
        </a:p>
        <a:p>
          <a:r>
            <a:rPr lang="fr-FR" sz="1200" noProof="0">
              <a:solidFill>
                <a:srgbClr val="013857"/>
              </a:solidFill>
            </a:rPr>
            <a:t/>
          </a:r>
          <a:br>
            <a:rPr lang="fr-FR" sz="1200" noProof="0">
              <a:solidFill>
                <a:srgbClr val="013857"/>
              </a:solidFill>
            </a:rPr>
          </a:br>
          <a:r>
            <a:rPr lang="fr-FR" sz="1200" noProof="0">
              <a:solidFill>
                <a:srgbClr val="013857"/>
              </a:solidFill>
            </a:rPr>
            <a:t>Comment le renforcer et le protéger afin qu’il soutienne votre entreprise?</a:t>
          </a:r>
        </a:p>
      </dgm:t>
    </dgm:pt>
    <dgm:pt modelId="{83DBA321-3CE3-4644-AEB0-830C13AA939E}" type="parTrans" cxnId="{87BF316D-23C7-4868-A7BF-74A7B3807577}">
      <dgm:prSet/>
      <dgm:spPr/>
      <dgm:t>
        <a:bodyPr/>
        <a:lstStyle/>
        <a:p>
          <a:endParaRPr lang="en-US" sz="1200"/>
        </a:p>
      </dgm:t>
    </dgm:pt>
    <dgm:pt modelId="{E0EDB6AE-8E84-4147-A9FD-6B9C60B60CC9}" type="sibTrans" cxnId="{87BF316D-23C7-4868-A7BF-74A7B3807577}">
      <dgm:prSet/>
      <dgm:spPr/>
      <dgm:t>
        <a:bodyPr/>
        <a:lstStyle/>
        <a:p>
          <a:endParaRPr lang="en-US" sz="1200"/>
        </a:p>
      </dgm:t>
    </dgm:pt>
    <dgm:pt modelId="{47A0C7EE-BC41-45F0-8635-B8CCE9646CC7}" type="pres">
      <dgm:prSet presAssocID="{126B44A2-7515-4392-9C03-E6C4B1A4BB7F}" presName="Name0" presStyleCnt="0">
        <dgm:presLayoutVars>
          <dgm:chMax val="2"/>
          <dgm:chPref val="2"/>
          <dgm:animLvl val="lvl"/>
        </dgm:presLayoutVars>
      </dgm:prSet>
      <dgm:spPr/>
      <dgm:t>
        <a:bodyPr/>
        <a:lstStyle/>
        <a:p>
          <a:endParaRPr lang="fr-FR"/>
        </a:p>
      </dgm:t>
    </dgm:pt>
    <dgm:pt modelId="{C0D1640B-3F6A-4479-B768-E85256961361}" type="pres">
      <dgm:prSet presAssocID="{126B44A2-7515-4392-9C03-E6C4B1A4BB7F}" presName="LeftText" presStyleLbl="revTx" presStyleIdx="0" presStyleCnt="0">
        <dgm:presLayoutVars>
          <dgm:bulletEnabled val="1"/>
        </dgm:presLayoutVars>
      </dgm:prSet>
      <dgm:spPr/>
      <dgm:t>
        <a:bodyPr/>
        <a:lstStyle/>
        <a:p>
          <a:endParaRPr lang="fr-FR"/>
        </a:p>
      </dgm:t>
    </dgm:pt>
    <dgm:pt modelId="{A79350F9-CA2F-472C-BDFC-16E12DFFF061}" type="pres">
      <dgm:prSet presAssocID="{126B44A2-7515-4392-9C03-E6C4B1A4BB7F}" presName="LeftNode" presStyleLbl="bgImgPlace1" presStyleIdx="0" presStyleCnt="2" custScaleX="181493" custLinFactNeighborX="-26125" custLinFactNeighborY="1353">
        <dgm:presLayoutVars>
          <dgm:chMax val="2"/>
          <dgm:chPref val="2"/>
        </dgm:presLayoutVars>
      </dgm:prSet>
      <dgm:spPr/>
      <dgm:t>
        <a:bodyPr/>
        <a:lstStyle/>
        <a:p>
          <a:endParaRPr lang="fr-FR"/>
        </a:p>
      </dgm:t>
    </dgm:pt>
    <dgm:pt modelId="{AC999EC7-95B2-4973-98D4-B59606028C66}" type="pres">
      <dgm:prSet presAssocID="{126B44A2-7515-4392-9C03-E6C4B1A4BB7F}" presName="RightText" presStyleLbl="revTx" presStyleIdx="0" presStyleCnt="0">
        <dgm:presLayoutVars>
          <dgm:bulletEnabled val="1"/>
        </dgm:presLayoutVars>
      </dgm:prSet>
      <dgm:spPr/>
      <dgm:t>
        <a:bodyPr/>
        <a:lstStyle/>
        <a:p>
          <a:endParaRPr lang="fr-FR"/>
        </a:p>
      </dgm:t>
    </dgm:pt>
    <dgm:pt modelId="{B2A7A609-39CB-4435-A857-FBFEFCF56BD1}" type="pres">
      <dgm:prSet presAssocID="{126B44A2-7515-4392-9C03-E6C4B1A4BB7F}" presName="RightNode" presStyleLbl="bgImgPlace1" presStyleIdx="1" presStyleCnt="2" custScaleX="175607" custScaleY="112638" custLinFactNeighborX="49353" custLinFactNeighborY="1082">
        <dgm:presLayoutVars>
          <dgm:chMax val="0"/>
          <dgm:chPref val="0"/>
        </dgm:presLayoutVars>
      </dgm:prSet>
      <dgm:spPr/>
      <dgm:t>
        <a:bodyPr/>
        <a:lstStyle/>
        <a:p>
          <a:endParaRPr lang="fr-FR"/>
        </a:p>
      </dgm:t>
    </dgm:pt>
    <dgm:pt modelId="{6EFA09E6-F84E-4607-BB6F-DDBF8320DE88}" type="pres">
      <dgm:prSet presAssocID="{126B44A2-7515-4392-9C03-E6C4B1A4BB7F}" presName="TopArrow" presStyleLbl="node1" presStyleIdx="0" presStyleCnt="2" custLinFactNeighborX="3667" custLinFactNeighborY="-2965"/>
      <dgm:spPr/>
    </dgm:pt>
    <dgm:pt modelId="{BAFE6618-4591-49E5-8E7E-6919A347D3DD}" type="pres">
      <dgm:prSet presAssocID="{126B44A2-7515-4392-9C03-E6C4B1A4BB7F}" presName="BottomArrow" presStyleLbl="node1" presStyleIdx="1" presStyleCnt="2" custLinFactNeighborX="6047" custLinFactNeighborY="18624"/>
      <dgm:spPr/>
    </dgm:pt>
  </dgm:ptLst>
  <dgm:cxnLst>
    <dgm:cxn modelId="{F373CA7E-F14D-4B24-8295-5C751070605A}" type="presOf" srcId="{42F55F83-D77E-4497-8773-084CE151BB04}" destId="{AC999EC7-95B2-4973-98D4-B59606028C66}" srcOrd="0" destOrd="0" presId="urn:microsoft.com/office/officeart/2009/layout/ReverseList"/>
    <dgm:cxn modelId="{E1097072-5287-4598-85B8-945D62E0C6F9}" srcId="{126B44A2-7515-4392-9C03-E6C4B1A4BB7F}" destId="{5C42BCF0-EFAB-40D3-B768-B1B427F54547}" srcOrd="0" destOrd="0" parTransId="{384BA97F-AC90-4CC9-9813-620C84C09419}" sibTransId="{8C9A6512-2C26-4427-98D9-CE2E15FFAC40}"/>
    <dgm:cxn modelId="{D82C3996-FC19-414A-BB56-384C08254FB5}" type="presOf" srcId="{5C42BCF0-EFAB-40D3-B768-B1B427F54547}" destId="{A79350F9-CA2F-472C-BDFC-16E12DFFF061}" srcOrd="1" destOrd="0" presId="urn:microsoft.com/office/officeart/2009/layout/ReverseList"/>
    <dgm:cxn modelId="{6800F973-B7B8-4682-B957-27B4B64DE707}" type="presOf" srcId="{126B44A2-7515-4392-9C03-E6C4B1A4BB7F}" destId="{47A0C7EE-BC41-45F0-8635-B8CCE9646CC7}" srcOrd="0" destOrd="0" presId="urn:microsoft.com/office/officeart/2009/layout/ReverseList"/>
    <dgm:cxn modelId="{DE280BD1-CFE8-4312-8F7F-4D3F11420F80}" type="presOf" srcId="{5C42BCF0-EFAB-40D3-B768-B1B427F54547}" destId="{C0D1640B-3F6A-4479-B768-E85256961361}" srcOrd="0" destOrd="0" presId="urn:microsoft.com/office/officeart/2009/layout/ReverseList"/>
    <dgm:cxn modelId="{C5007221-C099-41AE-BBF6-324E53D53CD1}" type="presOf" srcId="{42F55F83-D77E-4497-8773-084CE151BB04}" destId="{B2A7A609-39CB-4435-A857-FBFEFCF56BD1}" srcOrd="1" destOrd="0" presId="urn:microsoft.com/office/officeart/2009/layout/ReverseList"/>
    <dgm:cxn modelId="{87BF316D-23C7-4868-A7BF-74A7B3807577}" srcId="{126B44A2-7515-4392-9C03-E6C4B1A4BB7F}" destId="{42F55F83-D77E-4497-8773-084CE151BB04}" srcOrd="1" destOrd="0" parTransId="{83DBA321-3CE3-4644-AEB0-830C13AA939E}" sibTransId="{E0EDB6AE-8E84-4147-A9FD-6B9C60B60CC9}"/>
    <dgm:cxn modelId="{A5A78D52-A0E5-42EB-8132-0977F5B673A3}" type="presParOf" srcId="{47A0C7EE-BC41-45F0-8635-B8CCE9646CC7}" destId="{C0D1640B-3F6A-4479-B768-E85256961361}" srcOrd="0" destOrd="0" presId="urn:microsoft.com/office/officeart/2009/layout/ReverseList"/>
    <dgm:cxn modelId="{C59EDB1C-E83D-4630-810C-41BB71FBDFCD}" type="presParOf" srcId="{47A0C7EE-BC41-45F0-8635-B8CCE9646CC7}" destId="{A79350F9-CA2F-472C-BDFC-16E12DFFF061}" srcOrd="1" destOrd="0" presId="urn:microsoft.com/office/officeart/2009/layout/ReverseList"/>
    <dgm:cxn modelId="{E806A245-7F82-40D7-A68E-554BA11FABD5}" type="presParOf" srcId="{47A0C7EE-BC41-45F0-8635-B8CCE9646CC7}" destId="{AC999EC7-95B2-4973-98D4-B59606028C66}" srcOrd="2" destOrd="0" presId="urn:microsoft.com/office/officeart/2009/layout/ReverseList"/>
    <dgm:cxn modelId="{B5D847EB-0C33-4F7A-9B10-2D0EDB559463}" type="presParOf" srcId="{47A0C7EE-BC41-45F0-8635-B8CCE9646CC7}" destId="{B2A7A609-39CB-4435-A857-FBFEFCF56BD1}" srcOrd="3" destOrd="0" presId="urn:microsoft.com/office/officeart/2009/layout/ReverseList"/>
    <dgm:cxn modelId="{8931950B-3317-4DDE-B5EE-878C17EEC270}" type="presParOf" srcId="{47A0C7EE-BC41-45F0-8635-B8CCE9646CC7}" destId="{6EFA09E6-F84E-4607-BB6F-DDBF8320DE88}" srcOrd="4" destOrd="0" presId="urn:microsoft.com/office/officeart/2009/layout/ReverseList"/>
    <dgm:cxn modelId="{580ED066-25D1-458C-850E-54ED6AAAC3D4}" type="presParOf" srcId="{47A0C7EE-BC41-45F0-8635-B8CCE9646CC7}" destId="{BAFE6618-4591-49E5-8E7E-6919A347D3DD}" srcOrd="5" destOrd="0" presId="urn:microsoft.com/office/officeart/2009/layout/ReverseList"/>
  </dgm:cxnLst>
  <dgm:bg/>
  <dgm:whole/>
  <dgm:extLst>
    <a:ext uri="http://schemas.microsoft.com/office/drawing/2008/diagram">
      <dsp:dataModelExt xmlns:dsp="http://schemas.microsoft.com/office/drawing/2008/diagram" relId="rId2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DE13E7-821F-4962-86F8-B81A5F33BF2C}">
      <dsp:nvSpPr>
        <dsp:cNvPr id="0" name=""/>
        <dsp:cNvSpPr/>
      </dsp:nvSpPr>
      <dsp:spPr>
        <a:xfrm>
          <a:off x="2394630" y="2659869"/>
          <a:ext cx="2457616" cy="229344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fr-FR" sz="2400" kern="1200" noProof="0" dirty="0"/>
            <a:t>Pourquoi être </a:t>
          </a:r>
          <a:r>
            <a:rPr lang="fr-FR" sz="2200" kern="1200" noProof="0" dirty="0"/>
            <a:t>entrepreneur?</a:t>
          </a:r>
          <a:endParaRPr lang="fr-FR" sz="3200" kern="1200" noProof="0" dirty="0"/>
        </a:p>
      </dsp:txBody>
      <dsp:txXfrm>
        <a:off x="2754540" y="2995736"/>
        <a:ext cx="1737796" cy="1621708"/>
      </dsp:txXfrm>
    </dsp:sp>
    <dsp:sp modelId="{79AD85BF-0301-4F1D-9A65-F2C3E13C1CF5}">
      <dsp:nvSpPr>
        <dsp:cNvPr id="0" name=""/>
        <dsp:cNvSpPr/>
      </dsp:nvSpPr>
      <dsp:spPr>
        <a:xfrm rot="10851619">
          <a:off x="718050" y="3482788"/>
          <a:ext cx="1584612" cy="584141"/>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099D8A6-6D10-49B4-924E-417EF5F68170}">
      <dsp:nvSpPr>
        <dsp:cNvPr id="0" name=""/>
        <dsp:cNvSpPr/>
      </dsp:nvSpPr>
      <dsp:spPr>
        <a:xfrm>
          <a:off x="772" y="3189069"/>
          <a:ext cx="1434733" cy="114778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755650">
            <a:lnSpc>
              <a:spcPct val="90000"/>
            </a:lnSpc>
            <a:spcBef>
              <a:spcPct val="0"/>
            </a:spcBef>
            <a:spcAft>
              <a:spcPct val="35000"/>
            </a:spcAft>
          </a:pPr>
          <a:r>
            <a:rPr lang="fr-FR" sz="1700" kern="1200" noProof="0" dirty="0"/>
            <a:t>Autonomie financière</a:t>
          </a:r>
        </a:p>
      </dsp:txBody>
      <dsp:txXfrm>
        <a:off x="34390" y="3222687"/>
        <a:ext cx="1367497" cy="1080550"/>
      </dsp:txXfrm>
    </dsp:sp>
    <dsp:sp modelId="{6C162DED-131B-4B87-A687-5FF44C2E280F}">
      <dsp:nvSpPr>
        <dsp:cNvPr id="0" name=""/>
        <dsp:cNvSpPr/>
      </dsp:nvSpPr>
      <dsp:spPr>
        <a:xfrm rot="13138181">
          <a:off x="1124517" y="2173162"/>
          <a:ext cx="1681380" cy="584141"/>
        </a:xfrm>
        <a:prstGeom prst="lef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CADFD27-67DC-4D42-8BC9-067FCAEC722F}">
      <dsp:nvSpPr>
        <dsp:cNvPr id="0" name=""/>
        <dsp:cNvSpPr/>
      </dsp:nvSpPr>
      <dsp:spPr>
        <a:xfrm>
          <a:off x="594221" y="1362622"/>
          <a:ext cx="1434733" cy="1147786"/>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977900">
            <a:lnSpc>
              <a:spcPct val="90000"/>
            </a:lnSpc>
            <a:spcBef>
              <a:spcPct val="0"/>
            </a:spcBef>
            <a:spcAft>
              <a:spcPct val="35000"/>
            </a:spcAft>
          </a:pPr>
          <a:r>
            <a:rPr lang="fr-FR" sz="2200" kern="1200" noProof="0" dirty="0"/>
            <a:t>Liberté</a:t>
          </a:r>
        </a:p>
      </dsp:txBody>
      <dsp:txXfrm>
        <a:off x="627839" y="1396240"/>
        <a:ext cx="1367497" cy="1080550"/>
      </dsp:txXfrm>
    </dsp:sp>
    <dsp:sp modelId="{AC84BBE5-2456-4C1A-9343-89241F795A6C}">
      <dsp:nvSpPr>
        <dsp:cNvPr id="0" name=""/>
        <dsp:cNvSpPr/>
      </dsp:nvSpPr>
      <dsp:spPr>
        <a:xfrm rot="15348703">
          <a:off x="2172558" y="1405262"/>
          <a:ext cx="1835231" cy="584141"/>
        </a:xfrm>
        <a:prstGeom prst="lef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6C83B5E-918F-405E-A2D6-BF1AEED7DBE0}">
      <dsp:nvSpPr>
        <dsp:cNvPr id="0" name=""/>
        <dsp:cNvSpPr/>
      </dsp:nvSpPr>
      <dsp:spPr>
        <a:xfrm>
          <a:off x="2147890" y="233815"/>
          <a:ext cx="1434733" cy="114778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977900">
            <a:lnSpc>
              <a:spcPct val="90000"/>
            </a:lnSpc>
            <a:spcBef>
              <a:spcPct val="0"/>
            </a:spcBef>
            <a:spcAft>
              <a:spcPct val="35000"/>
            </a:spcAft>
          </a:pPr>
          <a:r>
            <a:rPr lang="fr-FR" sz="2200" kern="1200" noProof="0" dirty="0"/>
            <a:t>Passion</a:t>
          </a:r>
        </a:p>
      </dsp:txBody>
      <dsp:txXfrm>
        <a:off x="2181508" y="267433"/>
        <a:ext cx="1367497" cy="1080550"/>
      </dsp:txXfrm>
    </dsp:sp>
    <dsp:sp modelId="{369586FC-1B6B-4D4B-BE66-E285737D96F9}">
      <dsp:nvSpPr>
        <dsp:cNvPr id="0" name=""/>
        <dsp:cNvSpPr/>
      </dsp:nvSpPr>
      <dsp:spPr>
        <a:xfrm rot="17471073">
          <a:off x="3460788" y="1423085"/>
          <a:ext cx="1946431" cy="584141"/>
        </a:xfrm>
        <a:prstGeom prst="lef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CE82660-723F-4644-B856-2939FB0EAFD9}">
      <dsp:nvSpPr>
        <dsp:cNvPr id="0" name=""/>
        <dsp:cNvSpPr/>
      </dsp:nvSpPr>
      <dsp:spPr>
        <a:xfrm>
          <a:off x="4068331" y="233815"/>
          <a:ext cx="1434733" cy="1147786"/>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977900">
            <a:lnSpc>
              <a:spcPct val="90000"/>
            </a:lnSpc>
            <a:spcBef>
              <a:spcPct val="0"/>
            </a:spcBef>
            <a:spcAft>
              <a:spcPct val="35000"/>
            </a:spcAft>
          </a:pPr>
          <a:r>
            <a:rPr lang="fr-FR" sz="2200" kern="1200" noProof="0" dirty="0"/>
            <a:t>Création d’emplois</a:t>
          </a:r>
        </a:p>
      </dsp:txBody>
      <dsp:txXfrm>
        <a:off x="4101949" y="267433"/>
        <a:ext cx="1367497" cy="1080550"/>
      </dsp:txXfrm>
    </dsp:sp>
    <dsp:sp modelId="{2EE577DB-D5DA-42A7-8A6A-ABD7F384DDDE}">
      <dsp:nvSpPr>
        <dsp:cNvPr id="0" name=""/>
        <dsp:cNvSpPr/>
      </dsp:nvSpPr>
      <dsp:spPr>
        <a:xfrm rot="19527020">
          <a:off x="4532469" y="2206360"/>
          <a:ext cx="1981644" cy="584141"/>
        </a:xfrm>
        <a:prstGeom prst="lef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2768BCF-1C83-4286-BEE5-2444BA7F5363}">
      <dsp:nvSpPr>
        <dsp:cNvPr id="0" name=""/>
        <dsp:cNvSpPr/>
      </dsp:nvSpPr>
      <dsp:spPr>
        <a:xfrm>
          <a:off x="5622000" y="1362622"/>
          <a:ext cx="1434733" cy="1147786"/>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977900">
            <a:lnSpc>
              <a:spcPct val="90000"/>
            </a:lnSpc>
            <a:spcBef>
              <a:spcPct val="0"/>
            </a:spcBef>
            <a:spcAft>
              <a:spcPct val="35000"/>
            </a:spcAft>
          </a:pPr>
          <a:r>
            <a:rPr lang="fr-FR" sz="2200" kern="1200" noProof="0" dirty="0"/>
            <a:t>Fierté</a:t>
          </a:r>
        </a:p>
      </dsp:txBody>
      <dsp:txXfrm>
        <a:off x="5655618" y="1396240"/>
        <a:ext cx="1367497" cy="1080550"/>
      </dsp:txXfrm>
    </dsp:sp>
    <dsp:sp modelId="{B9B91624-E27F-463A-923D-898B02E59E94}">
      <dsp:nvSpPr>
        <dsp:cNvPr id="0" name=""/>
        <dsp:cNvSpPr/>
      </dsp:nvSpPr>
      <dsp:spPr>
        <a:xfrm rot="21554683">
          <a:off x="4966477" y="3483853"/>
          <a:ext cx="1966424" cy="584141"/>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8268446-53E6-4B26-AAA4-94521D85A7DD}">
      <dsp:nvSpPr>
        <dsp:cNvPr id="0" name=""/>
        <dsp:cNvSpPr/>
      </dsp:nvSpPr>
      <dsp:spPr>
        <a:xfrm>
          <a:off x="6215449" y="3189069"/>
          <a:ext cx="1434733" cy="114778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2667000">
            <a:lnSpc>
              <a:spcPct val="90000"/>
            </a:lnSpc>
            <a:spcBef>
              <a:spcPct val="0"/>
            </a:spcBef>
            <a:spcAft>
              <a:spcPct val="35000"/>
            </a:spcAft>
          </a:pPr>
          <a:r>
            <a:rPr lang="fr-FR" sz="6000" kern="1200" noProof="0" dirty="0"/>
            <a:t>…</a:t>
          </a:r>
        </a:p>
      </dsp:txBody>
      <dsp:txXfrm>
        <a:off x="6249067" y="3222687"/>
        <a:ext cx="1367497" cy="10805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686E9E-FC8C-41A3-A89D-6F26380814A5}">
      <dsp:nvSpPr>
        <dsp:cNvPr id="0" name=""/>
        <dsp:cNvSpPr/>
      </dsp:nvSpPr>
      <dsp:spPr>
        <a:xfrm>
          <a:off x="2142920" y="478087"/>
          <a:ext cx="6429858" cy="5544659"/>
        </a:xfrm>
        <a:prstGeom prst="ellipse">
          <a:avLst/>
        </a:prstGeom>
        <a:blipFill rotWithShape="0">
          <a:blip xmlns:r="http://schemas.openxmlformats.org/officeDocument/2006/relationships" r:embed="rId1"/>
          <a:stretch>
            <a:fillRect/>
          </a:stretch>
        </a:blip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52070" tIns="52070" rIns="52070" bIns="52070" numCol="1" spcCol="1270" anchor="ctr" anchorCtr="0">
          <a:noAutofit/>
        </a:bodyPr>
        <a:lstStyle/>
        <a:p>
          <a:pPr lvl="0" algn="ctr" defTabSz="1822450">
            <a:lnSpc>
              <a:spcPct val="90000"/>
            </a:lnSpc>
            <a:spcBef>
              <a:spcPct val="0"/>
            </a:spcBef>
            <a:spcAft>
              <a:spcPct val="35000"/>
            </a:spcAft>
          </a:pPr>
          <a:endParaRPr lang="ar-DZ" sz="4100" kern="1200" smtClean="0">
            <a:solidFill>
              <a:schemeClr val="bg1"/>
            </a:solidFill>
          </a:endParaRPr>
        </a:p>
        <a:p>
          <a:pPr lvl="0" algn="ctr" defTabSz="1822450">
            <a:lnSpc>
              <a:spcPct val="90000"/>
            </a:lnSpc>
            <a:spcBef>
              <a:spcPct val="0"/>
            </a:spcBef>
            <a:spcAft>
              <a:spcPct val="35000"/>
            </a:spcAft>
          </a:pPr>
          <a:r>
            <a:rPr lang="ar-DZ" sz="4100" b="1" kern="1200" smtClean="0">
              <a:solidFill>
                <a:schemeClr val="bg1"/>
              </a:solidFill>
            </a:rPr>
            <a:t>رائد الأعمال</a:t>
          </a:r>
        </a:p>
        <a:p>
          <a:pPr lvl="0" algn="ctr" defTabSz="1822450">
            <a:lnSpc>
              <a:spcPct val="90000"/>
            </a:lnSpc>
            <a:spcBef>
              <a:spcPct val="0"/>
            </a:spcBef>
            <a:spcAft>
              <a:spcPct val="35000"/>
            </a:spcAft>
          </a:pPr>
          <a:r>
            <a:rPr lang="en-US" sz="4100" b="1" kern="1200" smtClean="0">
              <a:solidFill>
                <a:schemeClr val="bg1"/>
              </a:solidFill>
            </a:rPr>
            <a:t>ENTREPREN</a:t>
          </a:r>
          <a:r>
            <a:rPr lang="fr-FR" sz="4100" b="1" kern="1200" smtClean="0">
              <a:solidFill>
                <a:schemeClr val="bg1"/>
              </a:solidFill>
            </a:rPr>
            <a:t>ANT</a:t>
          </a:r>
          <a:endParaRPr lang="ar-DZ" sz="4100" b="1" kern="1200" smtClean="0">
            <a:solidFill>
              <a:schemeClr val="bg1"/>
            </a:solidFill>
          </a:endParaRPr>
        </a:p>
        <a:p>
          <a:pPr lvl="0" algn="ctr" defTabSz="1822450">
            <a:lnSpc>
              <a:spcPct val="90000"/>
            </a:lnSpc>
            <a:spcBef>
              <a:spcPct val="0"/>
            </a:spcBef>
            <a:spcAft>
              <a:spcPct val="35000"/>
            </a:spcAft>
          </a:pPr>
          <a:endParaRPr lang="fr-FR" sz="4100" kern="1200" dirty="0">
            <a:solidFill>
              <a:schemeClr val="bg1"/>
            </a:solidFill>
          </a:endParaRPr>
        </a:p>
      </dsp:txBody>
      <dsp:txXfrm>
        <a:off x="3084551" y="1290084"/>
        <a:ext cx="4546596" cy="3920665"/>
      </dsp:txXfrm>
    </dsp:sp>
    <dsp:sp modelId="{645A99D3-A124-4566-ABC9-9CDF334C5F2E}">
      <dsp:nvSpPr>
        <dsp:cNvPr id="0" name=""/>
        <dsp:cNvSpPr/>
      </dsp:nvSpPr>
      <dsp:spPr>
        <a:xfrm>
          <a:off x="6352084" y="186804"/>
          <a:ext cx="1587117" cy="1587117"/>
        </a:xfrm>
        <a:prstGeom prst="ellipse">
          <a:avLst/>
        </a:prstGeom>
        <a:solidFill>
          <a:schemeClr val="accent4">
            <a:alpha val="50000"/>
            <a:hueOff val="257539"/>
            <a:satOff val="2807"/>
            <a:lumOff val="-588"/>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fr-FR" sz="1400" kern="1200" smtClean="0">
              <a:solidFill>
                <a:schemeClr val="bg1"/>
              </a:solidFill>
            </a:rPr>
            <a:t>E</a:t>
          </a:r>
        </a:p>
        <a:p>
          <a:pPr lvl="0" algn="ctr" defTabSz="622300">
            <a:lnSpc>
              <a:spcPct val="90000"/>
            </a:lnSpc>
            <a:spcBef>
              <a:spcPct val="0"/>
            </a:spcBef>
            <a:spcAft>
              <a:spcPct val="35000"/>
            </a:spcAft>
          </a:pPr>
          <a:r>
            <a:rPr lang="fr-FR" sz="1400" kern="1200" smtClean="0">
              <a:solidFill>
                <a:schemeClr val="bg1"/>
              </a:solidFill>
            </a:rPr>
            <a:t>Energique</a:t>
          </a:r>
          <a:endParaRPr lang="ar-DZ" sz="1400" kern="1200" smtClean="0">
            <a:solidFill>
              <a:schemeClr val="bg1"/>
            </a:solidFill>
          </a:endParaRPr>
        </a:p>
        <a:p>
          <a:pPr lvl="0" algn="ctr" defTabSz="622300">
            <a:lnSpc>
              <a:spcPct val="90000"/>
            </a:lnSpc>
            <a:spcBef>
              <a:spcPct val="0"/>
            </a:spcBef>
            <a:spcAft>
              <a:spcPct val="35000"/>
            </a:spcAft>
          </a:pPr>
          <a:r>
            <a:rPr lang="ar-DZ" sz="1400" kern="1200" smtClean="0">
              <a:solidFill>
                <a:schemeClr val="bg1"/>
              </a:solidFill>
            </a:rPr>
            <a:t>حيوي</a:t>
          </a:r>
          <a:endParaRPr lang="fr-FR" sz="1400" kern="1200" dirty="0">
            <a:solidFill>
              <a:schemeClr val="bg1"/>
            </a:solidFill>
          </a:endParaRPr>
        </a:p>
      </dsp:txBody>
      <dsp:txXfrm>
        <a:off x="6584512" y="419232"/>
        <a:ext cx="1122261" cy="1122261"/>
      </dsp:txXfrm>
    </dsp:sp>
    <dsp:sp modelId="{7A5B2F03-1035-49BB-A677-2C4DF9DFE333}">
      <dsp:nvSpPr>
        <dsp:cNvPr id="0" name=""/>
        <dsp:cNvSpPr/>
      </dsp:nvSpPr>
      <dsp:spPr>
        <a:xfrm>
          <a:off x="7379535" y="1307634"/>
          <a:ext cx="1587117" cy="1587117"/>
        </a:xfrm>
        <a:prstGeom prst="ellipse">
          <a:avLst/>
        </a:prstGeom>
        <a:solidFill>
          <a:schemeClr val="accent4">
            <a:alpha val="50000"/>
            <a:hueOff val="515079"/>
            <a:satOff val="5614"/>
            <a:lumOff val="-1177"/>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fr-FR" sz="1400" kern="1200" smtClean="0">
              <a:solidFill>
                <a:schemeClr val="bg1"/>
              </a:solidFill>
            </a:rPr>
            <a:t>N  Négociateur</a:t>
          </a:r>
          <a:endParaRPr lang="ar-DZ" sz="1400" kern="1200" smtClean="0">
            <a:solidFill>
              <a:schemeClr val="bg1"/>
            </a:solidFill>
          </a:endParaRPr>
        </a:p>
        <a:p>
          <a:pPr lvl="0" algn="ctr" defTabSz="622300">
            <a:lnSpc>
              <a:spcPct val="90000"/>
            </a:lnSpc>
            <a:spcBef>
              <a:spcPct val="0"/>
            </a:spcBef>
            <a:spcAft>
              <a:spcPct val="35000"/>
            </a:spcAft>
          </a:pPr>
          <a:r>
            <a:rPr lang="ar-DZ" sz="1400" kern="1200" smtClean="0">
              <a:solidFill>
                <a:schemeClr val="bg1"/>
              </a:solidFill>
            </a:rPr>
            <a:t>مفاوض</a:t>
          </a:r>
        </a:p>
        <a:p>
          <a:pPr lvl="0" algn="ctr" defTabSz="622300">
            <a:lnSpc>
              <a:spcPct val="90000"/>
            </a:lnSpc>
            <a:spcBef>
              <a:spcPct val="0"/>
            </a:spcBef>
            <a:spcAft>
              <a:spcPct val="35000"/>
            </a:spcAft>
          </a:pPr>
          <a:r>
            <a:rPr lang="fr-FR" sz="1400" kern="1200" smtClean="0">
              <a:solidFill>
                <a:schemeClr val="bg1"/>
              </a:solidFill>
            </a:rPr>
            <a:t> </a:t>
          </a:r>
          <a:endParaRPr lang="fr-FR" sz="1400" kern="1200" dirty="0">
            <a:solidFill>
              <a:schemeClr val="bg1"/>
            </a:solidFill>
          </a:endParaRPr>
        </a:p>
      </dsp:txBody>
      <dsp:txXfrm>
        <a:off x="7611963" y="1540062"/>
        <a:ext cx="1122261" cy="1122261"/>
      </dsp:txXfrm>
    </dsp:sp>
    <dsp:sp modelId="{43DD0BC4-7292-4014-A9AA-839286002ED7}">
      <dsp:nvSpPr>
        <dsp:cNvPr id="0" name=""/>
        <dsp:cNvSpPr/>
      </dsp:nvSpPr>
      <dsp:spPr>
        <a:xfrm>
          <a:off x="7753147" y="2428472"/>
          <a:ext cx="1587117" cy="1587117"/>
        </a:xfrm>
        <a:prstGeom prst="ellipse">
          <a:avLst/>
        </a:prstGeom>
        <a:solidFill>
          <a:schemeClr val="accent4">
            <a:alpha val="50000"/>
            <a:hueOff val="772618"/>
            <a:satOff val="8421"/>
            <a:lumOff val="-1765"/>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fr-FR" sz="1400" kern="1200" smtClean="0">
              <a:solidFill>
                <a:schemeClr val="bg1"/>
              </a:solidFill>
            </a:rPr>
            <a:t>T  </a:t>
          </a:r>
          <a:endParaRPr lang="ar-DZ" sz="1400" kern="1200" smtClean="0">
            <a:solidFill>
              <a:schemeClr val="bg1"/>
            </a:solidFill>
          </a:endParaRPr>
        </a:p>
        <a:p>
          <a:pPr lvl="0" algn="ctr" defTabSz="622300">
            <a:lnSpc>
              <a:spcPct val="90000"/>
            </a:lnSpc>
            <a:spcBef>
              <a:spcPct val="0"/>
            </a:spcBef>
            <a:spcAft>
              <a:spcPct val="35000"/>
            </a:spcAft>
          </a:pPr>
          <a:r>
            <a:rPr lang="fr-FR" sz="1400" kern="1200" smtClean="0">
              <a:solidFill>
                <a:schemeClr val="bg1"/>
              </a:solidFill>
            </a:rPr>
            <a:t>Tenace</a:t>
          </a:r>
          <a:endParaRPr lang="ar-DZ" sz="1400" kern="1200" smtClean="0">
            <a:solidFill>
              <a:schemeClr val="bg1"/>
            </a:solidFill>
          </a:endParaRPr>
        </a:p>
        <a:p>
          <a:pPr lvl="0" algn="ctr" defTabSz="622300">
            <a:lnSpc>
              <a:spcPct val="90000"/>
            </a:lnSpc>
            <a:spcBef>
              <a:spcPct val="0"/>
            </a:spcBef>
            <a:spcAft>
              <a:spcPct val="35000"/>
            </a:spcAft>
          </a:pPr>
          <a:r>
            <a:rPr lang="ar-DZ" sz="1400" kern="1200" smtClean="0">
              <a:solidFill>
                <a:schemeClr val="bg1"/>
              </a:solidFill>
            </a:rPr>
            <a:t>عنيد</a:t>
          </a:r>
          <a:endParaRPr lang="fr-FR" sz="1400" kern="1200" dirty="0">
            <a:solidFill>
              <a:schemeClr val="bg1"/>
            </a:solidFill>
          </a:endParaRPr>
        </a:p>
      </dsp:txBody>
      <dsp:txXfrm>
        <a:off x="7985575" y="2660900"/>
        <a:ext cx="1122261" cy="1122261"/>
      </dsp:txXfrm>
    </dsp:sp>
    <dsp:sp modelId="{BA46C1F2-7F77-42EB-A931-7203AA2CEAE9}">
      <dsp:nvSpPr>
        <dsp:cNvPr id="0" name=""/>
        <dsp:cNvSpPr/>
      </dsp:nvSpPr>
      <dsp:spPr>
        <a:xfrm>
          <a:off x="7659745" y="3829531"/>
          <a:ext cx="1587117" cy="1587117"/>
        </a:xfrm>
        <a:prstGeom prst="ellipse">
          <a:avLst/>
        </a:prstGeom>
        <a:solidFill>
          <a:schemeClr val="accent4">
            <a:alpha val="50000"/>
            <a:hueOff val="1030158"/>
            <a:satOff val="11228"/>
            <a:lumOff val="-2353"/>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fr-FR" sz="1400" kern="1200" smtClean="0">
              <a:solidFill>
                <a:schemeClr val="bg1"/>
              </a:solidFill>
            </a:rPr>
            <a:t>R  Rassembleur</a:t>
          </a:r>
          <a:endParaRPr lang="ar-DZ" sz="1400" kern="1200" smtClean="0">
            <a:solidFill>
              <a:schemeClr val="bg1"/>
            </a:solidFill>
          </a:endParaRPr>
        </a:p>
        <a:p>
          <a:pPr lvl="0" algn="ctr" defTabSz="622300">
            <a:lnSpc>
              <a:spcPct val="90000"/>
            </a:lnSpc>
            <a:spcBef>
              <a:spcPct val="0"/>
            </a:spcBef>
            <a:spcAft>
              <a:spcPct val="35000"/>
            </a:spcAft>
          </a:pPr>
          <a:r>
            <a:rPr lang="ar-DZ" sz="1400" kern="1200" smtClean="0">
              <a:solidFill>
                <a:schemeClr val="bg1"/>
              </a:solidFill>
            </a:rPr>
            <a:t>المجمع</a:t>
          </a:r>
          <a:r>
            <a:rPr lang="fr-FR" sz="1400" kern="1200" smtClean="0">
              <a:solidFill>
                <a:schemeClr val="bg1"/>
              </a:solidFill>
            </a:rPr>
            <a:t> </a:t>
          </a:r>
          <a:endParaRPr lang="fr-FR" sz="1400" kern="1200" dirty="0" smtClean="0">
            <a:solidFill>
              <a:schemeClr val="bg1"/>
            </a:solidFill>
          </a:endParaRPr>
        </a:p>
      </dsp:txBody>
      <dsp:txXfrm>
        <a:off x="7892173" y="4061959"/>
        <a:ext cx="1122261" cy="1122261"/>
      </dsp:txXfrm>
    </dsp:sp>
    <dsp:sp modelId="{9CEDE343-D260-4F00-9AC6-7F610BCFB12B}">
      <dsp:nvSpPr>
        <dsp:cNvPr id="0" name=""/>
        <dsp:cNvSpPr/>
      </dsp:nvSpPr>
      <dsp:spPr>
        <a:xfrm>
          <a:off x="6445505" y="4913716"/>
          <a:ext cx="1587117" cy="1587117"/>
        </a:xfrm>
        <a:prstGeom prst="ellipse">
          <a:avLst/>
        </a:prstGeom>
        <a:solidFill>
          <a:schemeClr val="accent4">
            <a:alpha val="50000"/>
            <a:hueOff val="1287697"/>
            <a:satOff val="14035"/>
            <a:lumOff val="-2941"/>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fr-FR" sz="1400" kern="1200" smtClean="0">
              <a:solidFill>
                <a:schemeClr val="bg1"/>
              </a:solidFill>
            </a:rPr>
            <a:t>E </a:t>
          </a:r>
          <a:endParaRPr lang="ar-DZ" sz="1400" kern="1200" smtClean="0">
            <a:solidFill>
              <a:schemeClr val="bg1"/>
            </a:solidFill>
          </a:endParaRPr>
        </a:p>
        <a:p>
          <a:pPr lvl="0" algn="ctr" defTabSz="622300">
            <a:lnSpc>
              <a:spcPct val="90000"/>
            </a:lnSpc>
            <a:spcBef>
              <a:spcPct val="0"/>
            </a:spcBef>
            <a:spcAft>
              <a:spcPct val="35000"/>
            </a:spcAft>
          </a:pPr>
          <a:r>
            <a:rPr lang="fr-FR" sz="1400" kern="1200" smtClean="0">
              <a:solidFill>
                <a:schemeClr val="bg1"/>
              </a:solidFill>
            </a:rPr>
            <a:t>Empathie</a:t>
          </a:r>
          <a:endParaRPr lang="ar-DZ" sz="1400" kern="1200" smtClean="0">
            <a:solidFill>
              <a:schemeClr val="bg1"/>
            </a:solidFill>
          </a:endParaRPr>
        </a:p>
        <a:p>
          <a:pPr lvl="0" algn="ctr" defTabSz="622300">
            <a:lnSpc>
              <a:spcPct val="90000"/>
            </a:lnSpc>
            <a:spcBef>
              <a:spcPct val="0"/>
            </a:spcBef>
            <a:spcAft>
              <a:spcPct val="35000"/>
            </a:spcAft>
          </a:pPr>
          <a:r>
            <a:rPr lang="ar-DZ" sz="1400" kern="1200" smtClean="0">
              <a:solidFill>
                <a:schemeClr val="bg1"/>
              </a:solidFill>
            </a:rPr>
            <a:t>التقمص الوجداني</a:t>
          </a:r>
          <a:endParaRPr lang="fr-FR" sz="1400" kern="1200" dirty="0">
            <a:solidFill>
              <a:schemeClr val="bg1"/>
            </a:solidFill>
          </a:endParaRPr>
        </a:p>
      </dsp:txBody>
      <dsp:txXfrm>
        <a:off x="6677933" y="5146144"/>
        <a:ext cx="1122261" cy="1122261"/>
      </dsp:txXfrm>
    </dsp:sp>
    <dsp:sp modelId="{E5DE6CD4-14FD-43BE-94CB-BD73822CFFAF}">
      <dsp:nvSpPr>
        <dsp:cNvPr id="0" name=""/>
        <dsp:cNvSpPr/>
      </dsp:nvSpPr>
      <dsp:spPr>
        <a:xfrm>
          <a:off x="4857643" y="4913716"/>
          <a:ext cx="1587117" cy="1587117"/>
        </a:xfrm>
        <a:prstGeom prst="ellipse">
          <a:avLst/>
        </a:prstGeom>
        <a:solidFill>
          <a:schemeClr val="accent4">
            <a:alpha val="50000"/>
            <a:hueOff val="1545236"/>
            <a:satOff val="16843"/>
            <a:lumOff val="-3530"/>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fr-FR" sz="1400" kern="1200" smtClean="0">
              <a:solidFill>
                <a:schemeClr val="bg1"/>
              </a:solidFill>
            </a:rPr>
            <a:t>P Planificateur</a:t>
          </a:r>
          <a:endParaRPr lang="ar-DZ" sz="1400" kern="1200" smtClean="0">
            <a:solidFill>
              <a:schemeClr val="bg1"/>
            </a:solidFill>
          </a:endParaRPr>
        </a:p>
        <a:p>
          <a:pPr lvl="0" algn="ctr" defTabSz="622300">
            <a:lnSpc>
              <a:spcPct val="90000"/>
            </a:lnSpc>
            <a:spcBef>
              <a:spcPct val="0"/>
            </a:spcBef>
            <a:spcAft>
              <a:spcPct val="35000"/>
            </a:spcAft>
          </a:pPr>
          <a:r>
            <a:rPr lang="ar-DZ" sz="1400" kern="1200" smtClean="0">
              <a:solidFill>
                <a:schemeClr val="bg1"/>
              </a:solidFill>
            </a:rPr>
            <a:t>مخطط</a:t>
          </a:r>
          <a:r>
            <a:rPr lang="fr-FR" sz="1400" kern="1200" smtClean="0">
              <a:solidFill>
                <a:schemeClr val="bg1"/>
              </a:solidFill>
            </a:rPr>
            <a:t> </a:t>
          </a:r>
          <a:endParaRPr lang="fr-FR" sz="1400" kern="1200" dirty="0">
            <a:solidFill>
              <a:schemeClr val="bg1"/>
            </a:solidFill>
          </a:endParaRPr>
        </a:p>
      </dsp:txBody>
      <dsp:txXfrm>
        <a:off x="5090071" y="5146144"/>
        <a:ext cx="1122261" cy="1122261"/>
      </dsp:txXfrm>
    </dsp:sp>
    <dsp:sp modelId="{6E0AC3B7-21B6-45F2-BFBC-7BC9D599E9AB}">
      <dsp:nvSpPr>
        <dsp:cNvPr id="0" name=""/>
        <dsp:cNvSpPr/>
      </dsp:nvSpPr>
      <dsp:spPr>
        <a:xfrm>
          <a:off x="3549998" y="4913716"/>
          <a:ext cx="1587117" cy="1587117"/>
        </a:xfrm>
        <a:prstGeom prst="ellipse">
          <a:avLst/>
        </a:prstGeom>
        <a:solidFill>
          <a:schemeClr val="accent4">
            <a:alpha val="50000"/>
            <a:hueOff val="1802776"/>
            <a:satOff val="19650"/>
            <a:lumOff val="-4118"/>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fr-FR" sz="1400" kern="1200" smtClean="0">
              <a:solidFill>
                <a:schemeClr val="bg1"/>
              </a:solidFill>
            </a:rPr>
            <a:t>R</a:t>
          </a:r>
          <a:endParaRPr lang="ar-DZ" sz="1400" kern="1200" smtClean="0">
            <a:solidFill>
              <a:schemeClr val="bg1"/>
            </a:solidFill>
          </a:endParaRPr>
        </a:p>
        <a:p>
          <a:pPr lvl="0" algn="ctr" defTabSz="622300">
            <a:lnSpc>
              <a:spcPct val="90000"/>
            </a:lnSpc>
            <a:spcBef>
              <a:spcPct val="0"/>
            </a:spcBef>
            <a:spcAft>
              <a:spcPct val="35000"/>
            </a:spcAft>
          </a:pPr>
          <a:r>
            <a:rPr lang="fr-FR" sz="1400" kern="1200" smtClean="0">
              <a:solidFill>
                <a:schemeClr val="bg1"/>
              </a:solidFill>
            </a:rPr>
            <a:t> Risques</a:t>
          </a:r>
          <a:endParaRPr lang="ar-DZ" sz="1400" kern="1200" smtClean="0">
            <a:solidFill>
              <a:schemeClr val="bg1"/>
            </a:solidFill>
          </a:endParaRPr>
        </a:p>
        <a:p>
          <a:pPr lvl="0" algn="ctr" defTabSz="622300">
            <a:lnSpc>
              <a:spcPct val="90000"/>
            </a:lnSpc>
            <a:spcBef>
              <a:spcPct val="0"/>
            </a:spcBef>
            <a:spcAft>
              <a:spcPct val="35000"/>
            </a:spcAft>
          </a:pPr>
          <a:r>
            <a:rPr lang="ar-DZ" sz="1400" kern="1200" smtClean="0">
              <a:solidFill>
                <a:schemeClr val="bg1"/>
              </a:solidFill>
            </a:rPr>
            <a:t>مخاطر</a:t>
          </a:r>
          <a:endParaRPr lang="fr-FR" sz="1400" kern="1200" dirty="0">
            <a:solidFill>
              <a:schemeClr val="bg1"/>
            </a:solidFill>
          </a:endParaRPr>
        </a:p>
      </dsp:txBody>
      <dsp:txXfrm>
        <a:off x="3782426" y="5146144"/>
        <a:ext cx="1122261" cy="1122261"/>
      </dsp:txXfrm>
    </dsp:sp>
    <dsp:sp modelId="{1C9C550E-4EFB-45D9-8672-B6F6DE59A0FF}">
      <dsp:nvSpPr>
        <dsp:cNvPr id="0" name=""/>
        <dsp:cNvSpPr/>
      </dsp:nvSpPr>
      <dsp:spPr>
        <a:xfrm>
          <a:off x="2242359" y="4483350"/>
          <a:ext cx="1587117" cy="1587117"/>
        </a:xfrm>
        <a:prstGeom prst="ellipse">
          <a:avLst/>
        </a:prstGeom>
        <a:solidFill>
          <a:schemeClr val="accent4">
            <a:alpha val="50000"/>
            <a:hueOff val="2060315"/>
            <a:satOff val="22457"/>
            <a:lumOff val="-4706"/>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fr-FR" sz="1400" kern="1200" smtClean="0">
              <a:solidFill>
                <a:schemeClr val="bg1"/>
              </a:solidFill>
            </a:rPr>
            <a:t>E  </a:t>
          </a:r>
          <a:endParaRPr lang="ar-DZ" sz="1400" kern="1200" smtClean="0">
            <a:solidFill>
              <a:schemeClr val="bg1"/>
            </a:solidFill>
          </a:endParaRPr>
        </a:p>
        <a:p>
          <a:pPr lvl="0" algn="ctr" defTabSz="622300">
            <a:lnSpc>
              <a:spcPct val="90000"/>
            </a:lnSpc>
            <a:spcBef>
              <a:spcPct val="0"/>
            </a:spcBef>
            <a:spcAft>
              <a:spcPct val="35000"/>
            </a:spcAft>
          </a:pPr>
          <a:r>
            <a:rPr lang="fr-FR" sz="1400" kern="1200" smtClean="0">
              <a:solidFill>
                <a:schemeClr val="bg1"/>
              </a:solidFill>
            </a:rPr>
            <a:t>Endurant</a:t>
          </a:r>
          <a:endParaRPr lang="ar-DZ" sz="1400" kern="1200" smtClean="0">
            <a:solidFill>
              <a:schemeClr val="bg1"/>
            </a:solidFill>
          </a:endParaRPr>
        </a:p>
        <a:p>
          <a:pPr lvl="0" algn="ctr" defTabSz="622300">
            <a:lnSpc>
              <a:spcPct val="90000"/>
            </a:lnSpc>
            <a:spcBef>
              <a:spcPct val="0"/>
            </a:spcBef>
            <a:spcAft>
              <a:spcPct val="35000"/>
            </a:spcAft>
          </a:pPr>
          <a:r>
            <a:rPr lang="ar-DZ" sz="1400" kern="1200" smtClean="0">
              <a:solidFill>
                <a:schemeClr val="bg1"/>
              </a:solidFill>
            </a:rPr>
            <a:t>مقاوم</a:t>
          </a:r>
          <a:endParaRPr lang="fr-FR" sz="1400" kern="1200" dirty="0">
            <a:solidFill>
              <a:schemeClr val="bg1"/>
            </a:solidFill>
          </a:endParaRPr>
        </a:p>
      </dsp:txBody>
      <dsp:txXfrm>
        <a:off x="2474787" y="4715778"/>
        <a:ext cx="1122261" cy="1122261"/>
      </dsp:txXfrm>
    </dsp:sp>
    <dsp:sp modelId="{4DFC3485-829A-48B8-90C4-F2E475873109}">
      <dsp:nvSpPr>
        <dsp:cNvPr id="0" name=""/>
        <dsp:cNvSpPr/>
      </dsp:nvSpPr>
      <dsp:spPr>
        <a:xfrm>
          <a:off x="2802768" y="0"/>
          <a:ext cx="1587117" cy="1587117"/>
        </a:xfrm>
        <a:prstGeom prst="ellipse">
          <a:avLst/>
        </a:prstGeom>
        <a:solidFill>
          <a:schemeClr val="accent4">
            <a:alpha val="50000"/>
            <a:hueOff val="2317855"/>
            <a:satOff val="25264"/>
            <a:lumOff val="-5294"/>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fr-FR" sz="1400" kern="1200" smtClean="0">
              <a:solidFill>
                <a:schemeClr val="bg1"/>
              </a:solidFill>
            </a:rPr>
            <a:t>T</a:t>
          </a:r>
          <a:endParaRPr lang="ar-DZ" sz="1400" kern="1200" smtClean="0">
            <a:solidFill>
              <a:schemeClr val="bg1"/>
            </a:solidFill>
          </a:endParaRPr>
        </a:p>
        <a:p>
          <a:pPr lvl="0" algn="ctr" defTabSz="622300">
            <a:lnSpc>
              <a:spcPct val="90000"/>
            </a:lnSpc>
            <a:spcBef>
              <a:spcPct val="0"/>
            </a:spcBef>
            <a:spcAft>
              <a:spcPct val="35000"/>
            </a:spcAft>
          </a:pPr>
          <a:r>
            <a:rPr lang="fr-FR" sz="1400" kern="1200" smtClean="0">
              <a:solidFill>
                <a:schemeClr val="bg1"/>
              </a:solidFill>
            </a:rPr>
            <a:t> Travailleur</a:t>
          </a:r>
          <a:endParaRPr lang="ar-DZ" sz="1400" kern="1200" smtClean="0">
            <a:solidFill>
              <a:schemeClr val="bg1"/>
            </a:solidFill>
          </a:endParaRPr>
        </a:p>
        <a:p>
          <a:pPr lvl="0" algn="ctr" defTabSz="622300">
            <a:lnSpc>
              <a:spcPct val="90000"/>
            </a:lnSpc>
            <a:spcBef>
              <a:spcPct val="0"/>
            </a:spcBef>
            <a:spcAft>
              <a:spcPct val="35000"/>
            </a:spcAft>
          </a:pPr>
          <a:r>
            <a:rPr lang="ar-DZ" sz="1400" kern="1200" smtClean="0">
              <a:solidFill>
                <a:schemeClr val="bg1"/>
              </a:solidFill>
            </a:rPr>
            <a:t>عامل</a:t>
          </a:r>
        </a:p>
        <a:p>
          <a:pPr lvl="0" algn="ctr" defTabSz="622300">
            <a:lnSpc>
              <a:spcPct val="90000"/>
            </a:lnSpc>
            <a:spcBef>
              <a:spcPct val="0"/>
            </a:spcBef>
            <a:spcAft>
              <a:spcPct val="35000"/>
            </a:spcAft>
          </a:pPr>
          <a:r>
            <a:rPr lang="fr-FR" sz="1400" kern="1200" smtClean="0">
              <a:solidFill>
                <a:schemeClr val="bg1"/>
              </a:solidFill>
            </a:rPr>
            <a:t> </a:t>
          </a:r>
          <a:endParaRPr lang="fr-FR" sz="1400" kern="1200" dirty="0">
            <a:solidFill>
              <a:schemeClr val="bg1"/>
            </a:solidFill>
          </a:endParaRPr>
        </a:p>
      </dsp:txBody>
      <dsp:txXfrm>
        <a:off x="3035196" y="232428"/>
        <a:ext cx="1122261" cy="1122261"/>
      </dsp:txXfrm>
    </dsp:sp>
    <dsp:sp modelId="{80FE6A94-F41D-44ED-80AC-84071A85EABF}">
      <dsp:nvSpPr>
        <dsp:cNvPr id="0" name=""/>
        <dsp:cNvSpPr/>
      </dsp:nvSpPr>
      <dsp:spPr>
        <a:xfrm>
          <a:off x="1588527" y="747224"/>
          <a:ext cx="1587117" cy="1587117"/>
        </a:xfrm>
        <a:prstGeom prst="ellipse">
          <a:avLst/>
        </a:prstGeom>
        <a:solidFill>
          <a:schemeClr val="accent4">
            <a:alpha val="50000"/>
            <a:hueOff val="2575394"/>
            <a:satOff val="28071"/>
            <a:lumOff val="-5883"/>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fr-FR" sz="1400" kern="1200" smtClean="0">
              <a:solidFill>
                <a:schemeClr val="bg1"/>
              </a:solidFill>
            </a:rPr>
            <a:t>N</a:t>
          </a:r>
          <a:endParaRPr lang="ar-DZ" sz="1400" kern="1200" smtClean="0">
            <a:solidFill>
              <a:schemeClr val="bg1"/>
            </a:solidFill>
          </a:endParaRPr>
        </a:p>
        <a:p>
          <a:pPr lvl="0" algn="ctr" defTabSz="622300">
            <a:lnSpc>
              <a:spcPct val="90000"/>
            </a:lnSpc>
            <a:spcBef>
              <a:spcPct val="0"/>
            </a:spcBef>
            <a:spcAft>
              <a:spcPct val="35000"/>
            </a:spcAft>
          </a:pPr>
          <a:r>
            <a:rPr lang="fr-FR" sz="1400" kern="1200" smtClean="0">
              <a:solidFill>
                <a:schemeClr val="bg1"/>
              </a:solidFill>
            </a:rPr>
            <a:t>  Niveau de compétences</a:t>
          </a:r>
          <a:endParaRPr lang="ar-DZ" sz="1400" kern="1200" smtClean="0">
            <a:solidFill>
              <a:schemeClr val="bg1"/>
            </a:solidFill>
          </a:endParaRPr>
        </a:p>
        <a:p>
          <a:pPr lvl="0" algn="ctr" defTabSz="622300">
            <a:lnSpc>
              <a:spcPct val="90000"/>
            </a:lnSpc>
            <a:spcBef>
              <a:spcPct val="0"/>
            </a:spcBef>
            <a:spcAft>
              <a:spcPct val="35000"/>
            </a:spcAft>
          </a:pPr>
          <a:r>
            <a:rPr lang="ar-DZ" sz="1400" kern="1200" smtClean="0">
              <a:solidFill>
                <a:schemeClr val="bg1"/>
              </a:solidFill>
            </a:rPr>
            <a:t>مستوى المهارة</a:t>
          </a:r>
          <a:r>
            <a:rPr lang="fr-FR" sz="1400" kern="1200" smtClean="0">
              <a:solidFill>
                <a:schemeClr val="bg1"/>
              </a:solidFill>
            </a:rPr>
            <a:t> </a:t>
          </a:r>
          <a:endParaRPr lang="fr-FR" sz="1400" kern="1200" dirty="0">
            <a:solidFill>
              <a:schemeClr val="bg1"/>
            </a:solidFill>
          </a:endParaRPr>
        </a:p>
      </dsp:txBody>
      <dsp:txXfrm>
        <a:off x="1820955" y="979652"/>
        <a:ext cx="1122261" cy="1122261"/>
      </dsp:txXfrm>
    </dsp:sp>
    <dsp:sp modelId="{98CAE1A2-1697-48CB-9898-6E37F25E1642}">
      <dsp:nvSpPr>
        <dsp:cNvPr id="0" name=""/>
        <dsp:cNvSpPr/>
      </dsp:nvSpPr>
      <dsp:spPr>
        <a:xfrm>
          <a:off x="1214933" y="2054868"/>
          <a:ext cx="1587117" cy="1587117"/>
        </a:xfrm>
        <a:prstGeom prst="ellipse">
          <a:avLst/>
        </a:prstGeom>
        <a:solidFill>
          <a:schemeClr val="accent4">
            <a:alpha val="50000"/>
            <a:hueOff val="2832933"/>
            <a:satOff val="30878"/>
            <a:lumOff val="-6471"/>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fr-FR" sz="1400" kern="1200" smtClean="0">
              <a:solidFill>
                <a:schemeClr val="bg1"/>
              </a:solidFill>
            </a:rPr>
            <a:t>A</a:t>
          </a:r>
          <a:endParaRPr lang="ar-DZ" sz="1400" kern="1200" smtClean="0">
            <a:solidFill>
              <a:schemeClr val="bg1"/>
            </a:solidFill>
          </a:endParaRPr>
        </a:p>
        <a:p>
          <a:pPr lvl="0" algn="ctr" defTabSz="622300">
            <a:lnSpc>
              <a:spcPct val="90000"/>
            </a:lnSpc>
            <a:spcBef>
              <a:spcPct val="0"/>
            </a:spcBef>
            <a:spcAft>
              <a:spcPct val="35000"/>
            </a:spcAft>
          </a:pPr>
          <a:r>
            <a:rPr lang="fr-FR" sz="1400" kern="1200" smtClean="0">
              <a:solidFill>
                <a:schemeClr val="bg1"/>
              </a:solidFill>
            </a:rPr>
            <a:t> Autonome</a:t>
          </a:r>
          <a:endParaRPr lang="ar-DZ" sz="1400" kern="1200" smtClean="0">
            <a:solidFill>
              <a:schemeClr val="bg1"/>
            </a:solidFill>
          </a:endParaRPr>
        </a:p>
        <a:p>
          <a:pPr lvl="0" algn="ctr" defTabSz="622300">
            <a:lnSpc>
              <a:spcPct val="90000"/>
            </a:lnSpc>
            <a:spcBef>
              <a:spcPct val="0"/>
            </a:spcBef>
            <a:spcAft>
              <a:spcPct val="35000"/>
            </a:spcAft>
          </a:pPr>
          <a:r>
            <a:rPr lang="ar-DZ" sz="1400" kern="1200" smtClean="0">
              <a:solidFill>
                <a:schemeClr val="bg1"/>
              </a:solidFill>
            </a:rPr>
            <a:t>مستقل</a:t>
          </a:r>
          <a:endParaRPr lang="fr-FR" sz="1400" kern="1200" dirty="0">
            <a:solidFill>
              <a:schemeClr val="bg1"/>
            </a:solidFill>
          </a:endParaRPr>
        </a:p>
      </dsp:txBody>
      <dsp:txXfrm>
        <a:off x="1447361" y="2287296"/>
        <a:ext cx="1122261" cy="1122261"/>
      </dsp:txXfrm>
    </dsp:sp>
    <dsp:sp modelId="{7109AA74-E05C-4519-80EC-345DF6AE0D4A}">
      <dsp:nvSpPr>
        <dsp:cNvPr id="0" name=""/>
        <dsp:cNvSpPr/>
      </dsp:nvSpPr>
      <dsp:spPr>
        <a:xfrm>
          <a:off x="1308323" y="3455912"/>
          <a:ext cx="1587117" cy="1587117"/>
        </a:xfrm>
        <a:prstGeom prst="ellipse">
          <a:avLst/>
        </a:prstGeom>
        <a:solidFill>
          <a:schemeClr val="accent4">
            <a:alpha val="50000"/>
            <a:hueOff val="3090473"/>
            <a:satOff val="33685"/>
            <a:lumOff val="-7059"/>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fr-FR" sz="1400" kern="1200" smtClean="0">
              <a:solidFill>
                <a:schemeClr val="bg1"/>
              </a:solidFill>
            </a:rPr>
            <a:t>N</a:t>
          </a:r>
          <a:endParaRPr lang="ar-DZ" sz="1400" kern="1200" smtClean="0">
            <a:solidFill>
              <a:schemeClr val="bg1"/>
            </a:solidFill>
          </a:endParaRPr>
        </a:p>
        <a:p>
          <a:pPr lvl="0" algn="ctr" defTabSz="622300">
            <a:lnSpc>
              <a:spcPct val="90000"/>
            </a:lnSpc>
            <a:spcBef>
              <a:spcPct val="0"/>
            </a:spcBef>
            <a:spcAft>
              <a:spcPct val="35000"/>
            </a:spcAft>
          </a:pPr>
          <a:r>
            <a:rPr lang="fr-FR" sz="1400" kern="1200" smtClean="0">
              <a:solidFill>
                <a:schemeClr val="bg1"/>
              </a:solidFill>
            </a:rPr>
            <a:t> Novateur</a:t>
          </a:r>
          <a:endParaRPr lang="ar-DZ" sz="1400" kern="1200" smtClean="0">
            <a:solidFill>
              <a:schemeClr val="bg1"/>
            </a:solidFill>
          </a:endParaRPr>
        </a:p>
        <a:p>
          <a:pPr lvl="0" algn="ctr" defTabSz="622300">
            <a:lnSpc>
              <a:spcPct val="90000"/>
            </a:lnSpc>
            <a:spcBef>
              <a:spcPct val="0"/>
            </a:spcBef>
            <a:spcAft>
              <a:spcPct val="35000"/>
            </a:spcAft>
          </a:pPr>
          <a:r>
            <a:rPr lang="ar-DZ" sz="1400" kern="1200" smtClean="0">
              <a:solidFill>
                <a:schemeClr val="bg1"/>
              </a:solidFill>
            </a:rPr>
            <a:t>مبتكر</a:t>
          </a:r>
          <a:r>
            <a:rPr lang="fr-FR" sz="1400" kern="1200" smtClean="0">
              <a:solidFill>
                <a:schemeClr val="bg1"/>
              </a:solidFill>
            </a:rPr>
            <a:t> </a:t>
          </a:r>
          <a:endParaRPr lang="fr-FR" sz="1400" kern="1200" dirty="0">
            <a:solidFill>
              <a:schemeClr val="bg1"/>
            </a:solidFill>
          </a:endParaRPr>
        </a:p>
      </dsp:txBody>
      <dsp:txXfrm>
        <a:off x="1540751" y="3688340"/>
        <a:ext cx="1122261" cy="112226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D3E8F7-1516-46DF-8982-D07967C9CB88}">
      <dsp:nvSpPr>
        <dsp:cNvPr id="0" name=""/>
        <dsp:cNvSpPr/>
      </dsp:nvSpPr>
      <dsp:spPr>
        <a:xfrm>
          <a:off x="-670484" y="392918"/>
          <a:ext cx="5357830" cy="5357830"/>
        </a:xfrm>
        <a:prstGeom prst="pie">
          <a:avLst>
            <a:gd name="adj1" fmla="val 5400000"/>
            <a:gd name="adj2" fmla="val 16200000"/>
          </a:avLst>
        </a:prstGeom>
        <a:gradFill rotWithShape="0">
          <a:gsLst>
            <a:gs pos="0">
              <a:schemeClr val="accent5">
                <a:hueOff val="0"/>
                <a:satOff val="0"/>
                <a:lumOff val="0"/>
                <a:alphaOff val="0"/>
                <a:tint val="94000"/>
                <a:satMod val="180000"/>
                <a:lumMod val="98000"/>
              </a:schemeClr>
            </a:gs>
            <a:gs pos="100000">
              <a:schemeClr val="accent5">
                <a:hueOff val="0"/>
                <a:satOff val="0"/>
                <a:lumOff val="0"/>
                <a:alphaOff val="0"/>
                <a:satMod val="130000"/>
              </a:schemeClr>
            </a:gs>
          </a:gsLst>
          <a:lin ang="5160000" scaled="0"/>
        </a:gradFill>
        <a:ln>
          <a:noFill/>
        </a:ln>
        <a:effectLst>
          <a:outerShdw blurRad="50800" dist="25400" dir="5400000" rotWithShape="0">
            <a:srgbClr val="000000">
              <a:alpha val="46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EC810BF0-8932-443A-865D-DE4FF82607EA}">
      <dsp:nvSpPr>
        <dsp:cNvPr id="0" name=""/>
        <dsp:cNvSpPr/>
      </dsp:nvSpPr>
      <dsp:spPr>
        <a:xfrm>
          <a:off x="2000242" y="357181"/>
          <a:ext cx="6250802" cy="535783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ln>
        <a:effectLst>
          <a:outerShdw blurRad="50800" dist="25400" dir="5400000" rotWithShape="0">
            <a:srgbClr val="000000">
              <a:alpha val="46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endParaRPr lang="fr-FR" sz="6500" kern="1200" baseline="0" dirty="0" smtClean="0"/>
        </a:p>
      </dsp:txBody>
      <dsp:txXfrm>
        <a:off x="2000242" y="357181"/>
        <a:ext cx="3125401" cy="1607352"/>
      </dsp:txXfrm>
    </dsp:sp>
    <dsp:sp modelId="{626EF0ED-F641-437D-862E-CF7FD3E9428E}">
      <dsp:nvSpPr>
        <dsp:cNvPr id="0" name=""/>
        <dsp:cNvSpPr/>
      </dsp:nvSpPr>
      <dsp:spPr>
        <a:xfrm>
          <a:off x="285769" y="1785935"/>
          <a:ext cx="3482586" cy="3904850"/>
        </a:xfrm>
        <a:prstGeom prst="pie">
          <a:avLst>
            <a:gd name="adj1" fmla="val 5400000"/>
            <a:gd name="adj2" fmla="val 16200000"/>
          </a:avLst>
        </a:prstGeom>
        <a:gradFill rotWithShape="0">
          <a:gsLst>
            <a:gs pos="0">
              <a:schemeClr val="accent5">
                <a:hueOff val="1972116"/>
                <a:satOff val="-34828"/>
                <a:lumOff val="16863"/>
                <a:alphaOff val="0"/>
                <a:tint val="94000"/>
                <a:satMod val="180000"/>
                <a:lumMod val="98000"/>
              </a:schemeClr>
            </a:gs>
            <a:gs pos="100000">
              <a:schemeClr val="accent5">
                <a:hueOff val="1972116"/>
                <a:satOff val="-34828"/>
                <a:lumOff val="16863"/>
                <a:alphaOff val="0"/>
                <a:satMod val="130000"/>
              </a:schemeClr>
            </a:gs>
          </a:gsLst>
          <a:lin ang="5160000" scaled="0"/>
        </a:gradFill>
        <a:ln>
          <a:noFill/>
        </a:ln>
        <a:effectLst>
          <a:outerShdw blurRad="50800" dist="25400" dir="5400000" rotWithShape="0">
            <a:srgbClr val="000000">
              <a:alpha val="46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EA2D3EC3-3C62-4E0C-A6EC-E55B51EBB822}">
      <dsp:nvSpPr>
        <dsp:cNvPr id="0" name=""/>
        <dsp:cNvSpPr/>
      </dsp:nvSpPr>
      <dsp:spPr>
        <a:xfrm>
          <a:off x="2000242" y="1785935"/>
          <a:ext cx="6250802" cy="3882143"/>
        </a:xfrm>
        <a:prstGeom prst="rect">
          <a:avLst/>
        </a:prstGeom>
        <a:solidFill>
          <a:schemeClr val="lt1">
            <a:alpha val="90000"/>
            <a:hueOff val="0"/>
            <a:satOff val="0"/>
            <a:lumOff val="0"/>
            <a:alphaOff val="0"/>
          </a:schemeClr>
        </a:solidFill>
        <a:ln w="12700" cap="flat" cmpd="sng" algn="ctr">
          <a:solidFill>
            <a:schemeClr val="accent5">
              <a:hueOff val="1972116"/>
              <a:satOff val="-34828"/>
              <a:lumOff val="16863"/>
              <a:alphaOff val="0"/>
            </a:schemeClr>
          </a:solidFill>
          <a:prstDash val="solid"/>
        </a:ln>
        <a:effectLst>
          <a:outerShdw blurRad="50800" dist="25400" dir="5400000" rotWithShape="0">
            <a:srgbClr val="000000">
              <a:alpha val="46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fr-FR" sz="6500" kern="1200" dirty="0" smtClean="0"/>
            <a:t>   </a:t>
          </a:r>
          <a:endParaRPr lang="fr-FR" sz="6500" kern="1200" dirty="0"/>
        </a:p>
      </dsp:txBody>
      <dsp:txXfrm>
        <a:off x="2000242" y="1785935"/>
        <a:ext cx="3125401" cy="1791758"/>
      </dsp:txXfrm>
    </dsp:sp>
    <dsp:sp modelId="{683ED379-BB14-4DED-BB32-D3D93E6096A0}">
      <dsp:nvSpPr>
        <dsp:cNvPr id="0" name=""/>
        <dsp:cNvSpPr/>
      </dsp:nvSpPr>
      <dsp:spPr>
        <a:xfrm>
          <a:off x="843031" y="3677232"/>
          <a:ext cx="2330798" cy="2012977"/>
        </a:xfrm>
        <a:prstGeom prst="pie">
          <a:avLst>
            <a:gd name="adj1" fmla="val 5400000"/>
            <a:gd name="adj2" fmla="val 16200000"/>
          </a:avLst>
        </a:prstGeom>
        <a:gradFill rotWithShape="0">
          <a:gsLst>
            <a:gs pos="0">
              <a:schemeClr val="accent5">
                <a:hueOff val="3944233"/>
                <a:satOff val="-69656"/>
                <a:lumOff val="33727"/>
                <a:alphaOff val="0"/>
                <a:tint val="94000"/>
                <a:satMod val="180000"/>
                <a:lumMod val="98000"/>
              </a:schemeClr>
            </a:gs>
            <a:gs pos="100000">
              <a:schemeClr val="accent5">
                <a:hueOff val="3944233"/>
                <a:satOff val="-69656"/>
                <a:lumOff val="33727"/>
                <a:alphaOff val="0"/>
                <a:satMod val="130000"/>
              </a:schemeClr>
            </a:gs>
          </a:gsLst>
          <a:lin ang="5160000" scaled="0"/>
        </a:gradFill>
        <a:ln>
          <a:noFill/>
        </a:ln>
        <a:effectLst>
          <a:outerShdw blurRad="50800" dist="25400" dir="5400000" rotWithShape="0">
            <a:srgbClr val="000000">
              <a:alpha val="46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BAD27B69-43F3-4C52-B695-F22AAA91BC0C}">
      <dsp:nvSpPr>
        <dsp:cNvPr id="0" name=""/>
        <dsp:cNvSpPr/>
      </dsp:nvSpPr>
      <dsp:spPr>
        <a:xfrm>
          <a:off x="2000242" y="3643333"/>
          <a:ext cx="6250802" cy="2012977"/>
        </a:xfrm>
        <a:prstGeom prst="rect">
          <a:avLst/>
        </a:prstGeom>
        <a:solidFill>
          <a:schemeClr val="lt1">
            <a:alpha val="90000"/>
            <a:hueOff val="0"/>
            <a:satOff val="0"/>
            <a:lumOff val="0"/>
            <a:alphaOff val="0"/>
          </a:schemeClr>
        </a:solidFill>
        <a:ln w="12700" cap="flat" cmpd="sng" algn="ctr">
          <a:solidFill>
            <a:schemeClr val="accent5">
              <a:hueOff val="3944233"/>
              <a:satOff val="-69656"/>
              <a:lumOff val="33727"/>
              <a:alphaOff val="0"/>
            </a:schemeClr>
          </a:solidFill>
          <a:prstDash val="solid"/>
        </a:ln>
        <a:effectLst>
          <a:outerShdw blurRad="50800" dist="25400" dir="5400000" rotWithShape="0">
            <a:srgbClr val="000000">
              <a:alpha val="46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fr-FR" sz="6500" kern="1200" dirty="0" smtClean="0"/>
            <a:t> </a:t>
          </a:r>
          <a:endParaRPr lang="fr-FR" sz="6500" kern="1200" dirty="0"/>
        </a:p>
      </dsp:txBody>
      <dsp:txXfrm>
        <a:off x="2000242" y="3643333"/>
        <a:ext cx="3125401" cy="2012977"/>
      </dsp:txXfrm>
    </dsp:sp>
    <dsp:sp modelId="{D8966255-7A02-4D81-85BA-A04CB8262C9B}">
      <dsp:nvSpPr>
        <dsp:cNvPr id="0" name=""/>
        <dsp:cNvSpPr/>
      </dsp:nvSpPr>
      <dsp:spPr>
        <a:xfrm>
          <a:off x="2071704" y="1785947"/>
          <a:ext cx="3304017" cy="1607347"/>
        </a:xfrm>
        <a:prstGeom prst="rect">
          <a:avLst/>
        </a:prstGeom>
        <a:noFill/>
        <a:ln w="12700" cap="flat" cmpd="sng" algn="ctr">
          <a:noFill/>
          <a:prstDash val="solid"/>
        </a:ln>
        <a:effectLst>
          <a:outerShdw blurRad="50800" dist="25400" dir="5400000" rotWithShape="0">
            <a:srgbClr val="000000">
              <a:alpha val="46000"/>
            </a:srgbClr>
          </a:outerShdw>
        </a:effectLst>
        <a:scene3d>
          <a:camera prst="orthographicFront"/>
          <a:lightRig rig="flat" dir="t"/>
        </a:scene3d>
        <a:sp3d/>
      </dsp:spPr>
      <dsp:style>
        <a:lnRef idx="1">
          <a:scrgbClr r="0" g="0" b="0"/>
        </a:lnRef>
        <a:fillRef idx="1">
          <a:scrgbClr r="0" g="0" b="0"/>
        </a:fillRef>
        <a:effectRef idx="2">
          <a:scrgbClr r="0" g="0" b="0"/>
        </a:effectRef>
        <a:fontRef idx="minor"/>
      </dsp:style>
      <dsp:txBody>
        <a:bodyPr spcFirstLastPara="0" vert="horz" wrap="square" lIns="247650" tIns="247650" rIns="247650" bIns="247650" numCol="1" spcCol="1270" anchor="ctr" anchorCtr="0">
          <a:noAutofit/>
        </a:bodyPr>
        <a:lstStyle/>
        <a:p>
          <a:pPr marL="171450" lvl="1" indent="-171450" algn="l" defTabSz="711200">
            <a:lnSpc>
              <a:spcPct val="90000"/>
            </a:lnSpc>
            <a:spcBef>
              <a:spcPct val="0"/>
            </a:spcBef>
            <a:spcAft>
              <a:spcPct val="15000"/>
            </a:spcAft>
            <a:buChar char="••"/>
          </a:pPr>
          <a:r>
            <a:rPr lang="fr-FR" sz="1600" b="1" kern="1200" dirty="0" smtClean="0"/>
            <a:t>techniques</a:t>
          </a:r>
          <a:endParaRPr lang="fr-FR" sz="1600" b="1" kern="1200" dirty="0"/>
        </a:p>
        <a:p>
          <a:pPr marL="171450" lvl="1" indent="-171450" algn="l" defTabSz="800100">
            <a:lnSpc>
              <a:spcPct val="90000"/>
            </a:lnSpc>
            <a:spcBef>
              <a:spcPct val="0"/>
            </a:spcBef>
            <a:spcAft>
              <a:spcPct val="15000"/>
            </a:spcAft>
            <a:buChar char="••"/>
          </a:pPr>
          <a:r>
            <a:rPr lang="fr-FR" sz="1800" kern="1200" dirty="0" smtClean="0"/>
            <a:t>Ingénierie</a:t>
          </a:r>
          <a:endParaRPr lang="fr-FR" sz="1800" b="1" kern="1200" dirty="0"/>
        </a:p>
        <a:p>
          <a:pPr marL="171450" lvl="1" indent="-171450" algn="l" defTabSz="800100">
            <a:lnSpc>
              <a:spcPct val="90000"/>
            </a:lnSpc>
            <a:spcBef>
              <a:spcPct val="0"/>
            </a:spcBef>
            <a:spcAft>
              <a:spcPct val="15000"/>
            </a:spcAft>
            <a:buChar char="••"/>
          </a:pPr>
          <a:r>
            <a:rPr lang="fr-FR" sz="1800" kern="1200" dirty="0" smtClean="0"/>
            <a:t>  Informatique  Menuiserie</a:t>
          </a:r>
          <a:endParaRPr lang="fr-FR" sz="1800" b="1" kern="1200" dirty="0"/>
        </a:p>
      </dsp:txBody>
      <dsp:txXfrm>
        <a:off x="2071704" y="1785947"/>
        <a:ext cx="3304017" cy="1607347"/>
      </dsp:txXfrm>
    </dsp:sp>
    <dsp:sp modelId="{86B421B8-7EC1-4FFA-BA44-54DD6AA15C1A}">
      <dsp:nvSpPr>
        <dsp:cNvPr id="0" name=""/>
        <dsp:cNvSpPr/>
      </dsp:nvSpPr>
      <dsp:spPr>
        <a:xfrm>
          <a:off x="2286013" y="3929088"/>
          <a:ext cx="5807339" cy="1607347"/>
        </a:xfrm>
        <a:prstGeom prst="rect">
          <a:avLst/>
        </a:prstGeom>
        <a:noFill/>
        <a:ln w="12700" cap="flat" cmpd="sng" algn="ctr">
          <a:noFill/>
          <a:prstDash val="solid"/>
        </a:ln>
        <a:effectLst>
          <a:outerShdw blurRad="50800" dist="25400" dir="5400000" rotWithShape="0">
            <a:srgbClr val="000000">
              <a:alpha val="46000"/>
            </a:srgbClr>
          </a:outerShdw>
        </a:effectLst>
        <a:scene3d>
          <a:camera prst="orthographicFront"/>
          <a:lightRig rig="flat" dir="t"/>
        </a:scene3d>
        <a:sp3d/>
      </dsp:spPr>
      <dsp:style>
        <a:lnRef idx="1">
          <a:scrgbClr r="0" g="0" b="0"/>
        </a:lnRef>
        <a:fillRef idx="1">
          <a:scrgbClr r="0" g="0" b="0"/>
        </a:fillRef>
        <a:effectRef idx="2">
          <a:scrgbClr r="0" g="0" b="0"/>
        </a:effectRef>
        <a:fontRef idx="minor"/>
      </dsp:style>
      <dsp:txBody>
        <a:bodyPr spcFirstLastPara="0" vert="horz" wrap="square" lIns="247650" tIns="247650" rIns="247650" bIns="247650" numCol="1" spcCol="1270" anchor="ctr" anchorCtr="0">
          <a:noAutofit/>
        </a:bodyPr>
        <a:lstStyle/>
        <a:p>
          <a:pPr marL="228600" lvl="1" indent="-228600" algn="l" defTabSz="889000">
            <a:lnSpc>
              <a:spcPct val="90000"/>
            </a:lnSpc>
            <a:spcBef>
              <a:spcPct val="0"/>
            </a:spcBef>
            <a:spcAft>
              <a:spcPct val="15000"/>
            </a:spcAft>
            <a:buChar char="••"/>
          </a:pPr>
          <a:r>
            <a:rPr lang="fr-FR" sz="2000" kern="1200" dirty="0" smtClean="0"/>
            <a:t>Prend des risques calculés</a:t>
          </a:r>
          <a:endParaRPr lang="fr-FR" sz="2000" kern="1200" dirty="0"/>
        </a:p>
        <a:p>
          <a:pPr marL="228600" lvl="1" indent="-228600" algn="l" defTabSz="889000">
            <a:lnSpc>
              <a:spcPct val="90000"/>
            </a:lnSpc>
            <a:spcBef>
              <a:spcPct val="0"/>
            </a:spcBef>
            <a:spcAft>
              <a:spcPct val="15000"/>
            </a:spcAft>
            <a:buChar char="••"/>
          </a:pPr>
          <a:r>
            <a:rPr lang="fr-FR" sz="2000" kern="1200" dirty="0" smtClean="0"/>
            <a:t>Recherche personnellement les informations</a:t>
          </a:r>
          <a:endParaRPr lang="fr-FR" sz="2000" kern="1200" dirty="0"/>
        </a:p>
        <a:p>
          <a:pPr marL="228600" lvl="1" indent="-228600" algn="l" defTabSz="889000">
            <a:lnSpc>
              <a:spcPct val="90000"/>
            </a:lnSpc>
            <a:spcBef>
              <a:spcPct val="0"/>
            </a:spcBef>
            <a:spcAft>
              <a:spcPct val="15000"/>
            </a:spcAft>
            <a:buChar char="••"/>
          </a:pPr>
          <a:r>
            <a:rPr lang="fr-FR" sz="2000" kern="1200" dirty="0" smtClean="0"/>
            <a:t> Recherche la qualité</a:t>
          </a:r>
          <a:endParaRPr lang="fr-FR" sz="2000" kern="1200" dirty="0"/>
        </a:p>
        <a:p>
          <a:pPr marL="228600" lvl="1" indent="-228600" algn="l" defTabSz="889000">
            <a:lnSpc>
              <a:spcPct val="90000"/>
            </a:lnSpc>
            <a:spcBef>
              <a:spcPct val="0"/>
            </a:spcBef>
            <a:spcAft>
              <a:spcPct val="15000"/>
            </a:spcAft>
            <a:buChar char="••"/>
          </a:pPr>
          <a:r>
            <a:rPr lang="fr-FR" sz="2000" kern="1200" dirty="0" smtClean="0"/>
            <a:t>Prend des initiatives</a:t>
          </a:r>
          <a:endParaRPr lang="fr-FR" sz="2000" kern="1200" dirty="0"/>
        </a:p>
        <a:p>
          <a:pPr marL="228600" lvl="1" indent="-228600" algn="l" defTabSz="889000">
            <a:lnSpc>
              <a:spcPct val="90000"/>
            </a:lnSpc>
            <a:spcBef>
              <a:spcPct val="0"/>
            </a:spcBef>
            <a:spcAft>
              <a:spcPct val="15000"/>
            </a:spcAft>
            <a:buChar char="••"/>
          </a:pPr>
          <a:r>
            <a:rPr lang="fr-FR" sz="2000" kern="1200" dirty="0" smtClean="0"/>
            <a:t>Sait jouer de son influence. </a:t>
          </a:r>
          <a:endParaRPr lang="fr-FR" sz="2000" kern="1200" dirty="0"/>
        </a:p>
        <a:p>
          <a:pPr marL="228600" lvl="1" indent="-228600" algn="l" defTabSz="889000">
            <a:lnSpc>
              <a:spcPct val="90000"/>
            </a:lnSpc>
            <a:spcBef>
              <a:spcPct val="0"/>
            </a:spcBef>
            <a:spcAft>
              <a:spcPct val="15000"/>
            </a:spcAft>
            <a:buChar char="••"/>
          </a:pPr>
          <a:endParaRPr lang="fr-FR" sz="2000" kern="1200" dirty="0"/>
        </a:p>
      </dsp:txBody>
      <dsp:txXfrm>
        <a:off x="2286013" y="3929088"/>
        <a:ext cx="5807339" cy="160734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648161-CB06-4702-9E04-A0063388CA01}">
      <dsp:nvSpPr>
        <dsp:cNvPr id="0" name=""/>
        <dsp:cNvSpPr/>
      </dsp:nvSpPr>
      <dsp:spPr>
        <a:xfrm>
          <a:off x="3138421" y="2082885"/>
          <a:ext cx="2647437" cy="2290140"/>
        </a:xfrm>
        <a:prstGeom prst="hexagon">
          <a:avLst>
            <a:gd name="adj" fmla="val 28570"/>
            <a:gd name="vf" fmla="val 115470"/>
          </a:avLst>
        </a:prstGeom>
        <a:solidFill>
          <a:schemeClr val="dk2">
            <a:hueOff val="0"/>
            <a:satOff val="0"/>
            <a:lumOff val="0"/>
            <a:alphaOff val="0"/>
          </a:schemeClr>
        </a:solidFill>
        <a:ln w="2540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fr-FR" sz="2000" b="1" kern="1200" noProof="0">
              <a:latin typeface="Candara" panose="020E0502030303020204" pitchFamily="34" charset="0"/>
            </a:rPr>
            <a:t>Moyens pour améliorer vos aptitudes et compétences d’entreprise</a:t>
          </a:r>
        </a:p>
      </dsp:txBody>
      <dsp:txXfrm>
        <a:off x="3577138" y="2462393"/>
        <a:ext cx="1770003" cy="1531124"/>
      </dsp:txXfrm>
    </dsp:sp>
    <dsp:sp modelId="{AB35D8C5-7B3D-4934-A70D-B73C2484D993}">
      <dsp:nvSpPr>
        <dsp:cNvPr id="0" name=""/>
        <dsp:cNvSpPr/>
      </dsp:nvSpPr>
      <dsp:spPr>
        <a:xfrm>
          <a:off x="4796226" y="987207"/>
          <a:ext cx="998870" cy="860659"/>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0859C1D-DC60-49D0-9FC5-6BAAFDFFA992}">
      <dsp:nvSpPr>
        <dsp:cNvPr id="0" name=""/>
        <dsp:cNvSpPr/>
      </dsp:nvSpPr>
      <dsp:spPr>
        <a:xfrm>
          <a:off x="3240595" y="0"/>
          <a:ext cx="2452943" cy="1876921"/>
        </a:xfrm>
        <a:prstGeom prst="hexagon">
          <a:avLst>
            <a:gd name="adj" fmla="val 28570"/>
            <a:gd name="vf" fmla="val 115470"/>
          </a:avLst>
        </a:prstGeom>
        <a:solidFill>
          <a:srgbClr val="8BC63E"/>
        </a:solidFill>
        <a:ln w="2540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fr-FR" sz="2000" kern="1200" noProof="0">
              <a:latin typeface="Candara" panose="020E0502030303020204" pitchFamily="34" charset="0"/>
            </a:rPr>
            <a:t>Se former et appliquer les apprentissages</a:t>
          </a:r>
        </a:p>
      </dsp:txBody>
      <dsp:txXfrm>
        <a:off x="3623752" y="293181"/>
        <a:ext cx="1686629" cy="1290559"/>
      </dsp:txXfrm>
    </dsp:sp>
    <dsp:sp modelId="{1B9335FD-BD3F-407D-A14E-97B391F7032E}">
      <dsp:nvSpPr>
        <dsp:cNvPr id="0" name=""/>
        <dsp:cNvSpPr/>
      </dsp:nvSpPr>
      <dsp:spPr>
        <a:xfrm>
          <a:off x="5961985" y="2596181"/>
          <a:ext cx="998870" cy="860659"/>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8FE566-B181-462A-8118-1A96ADD5A135}">
      <dsp:nvSpPr>
        <dsp:cNvPr id="0" name=""/>
        <dsp:cNvSpPr/>
      </dsp:nvSpPr>
      <dsp:spPr>
        <a:xfrm>
          <a:off x="5490872" y="1215488"/>
          <a:ext cx="2333314" cy="1754808"/>
        </a:xfrm>
        <a:prstGeom prst="hexagon">
          <a:avLst>
            <a:gd name="adj" fmla="val 28570"/>
            <a:gd name="vf" fmla="val 115470"/>
          </a:avLst>
        </a:prstGeom>
        <a:solidFill>
          <a:srgbClr val="8BC63E"/>
        </a:solidFill>
        <a:ln w="2540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fr-FR" sz="1800" kern="1200" noProof="0">
              <a:latin typeface="Candara" panose="020E0502030303020204" pitchFamily="34" charset="0"/>
            </a:rPr>
            <a:t>Apprendre de personnes expérimentées</a:t>
          </a:r>
        </a:p>
      </dsp:txBody>
      <dsp:txXfrm>
        <a:off x="5852431" y="1487405"/>
        <a:ext cx="1610196" cy="1210974"/>
      </dsp:txXfrm>
    </dsp:sp>
    <dsp:sp modelId="{E46555F7-F19B-4033-90EF-E4FAC19F9B65}">
      <dsp:nvSpPr>
        <dsp:cNvPr id="0" name=""/>
        <dsp:cNvSpPr/>
      </dsp:nvSpPr>
      <dsp:spPr>
        <a:xfrm>
          <a:off x="5152174" y="4412411"/>
          <a:ext cx="998870" cy="860659"/>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DCF23F-1241-49C0-B6F0-80CC9F711C48}">
      <dsp:nvSpPr>
        <dsp:cNvPr id="0" name=""/>
        <dsp:cNvSpPr/>
      </dsp:nvSpPr>
      <dsp:spPr>
        <a:xfrm>
          <a:off x="5372024" y="3423912"/>
          <a:ext cx="2169556" cy="1876921"/>
        </a:xfrm>
        <a:prstGeom prst="hexagon">
          <a:avLst>
            <a:gd name="adj" fmla="val 28570"/>
            <a:gd name="vf" fmla="val 115470"/>
          </a:avLst>
        </a:prstGeom>
        <a:solidFill>
          <a:srgbClr val="8BC63E"/>
        </a:solidFill>
        <a:ln w="2540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fr-FR" sz="2000" kern="1200" noProof="0">
              <a:latin typeface="Candara" panose="020E0502030303020204" pitchFamily="34" charset="0"/>
            </a:rPr>
            <a:t>Travailler</a:t>
          </a:r>
        </a:p>
      </dsp:txBody>
      <dsp:txXfrm>
        <a:off x="5731566" y="3734958"/>
        <a:ext cx="1450472" cy="1254829"/>
      </dsp:txXfrm>
    </dsp:sp>
    <dsp:sp modelId="{50D00F3B-7231-4989-8F4A-62F6A5E4CC43}">
      <dsp:nvSpPr>
        <dsp:cNvPr id="0" name=""/>
        <dsp:cNvSpPr/>
      </dsp:nvSpPr>
      <dsp:spPr>
        <a:xfrm>
          <a:off x="3143348" y="4600942"/>
          <a:ext cx="998870" cy="860659"/>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85E8BA-6A5B-403C-8D05-6F338823E9D1}">
      <dsp:nvSpPr>
        <dsp:cNvPr id="0" name=""/>
        <dsp:cNvSpPr/>
      </dsp:nvSpPr>
      <dsp:spPr>
        <a:xfrm>
          <a:off x="3382288" y="4579635"/>
          <a:ext cx="2169556" cy="1876921"/>
        </a:xfrm>
        <a:prstGeom prst="hexagon">
          <a:avLst>
            <a:gd name="adj" fmla="val 28570"/>
            <a:gd name="vf" fmla="val 115470"/>
          </a:avLst>
        </a:prstGeom>
        <a:solidFill>
          <a:srgbClr val="8BC63E"/>
        </a:solidFill>
        <a:ln w="2540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fr-FR" sz="2000" kern="1200" noProof="0">
              <a:latin typeface="Candara" panose="020E0502030303020204" pitchFamily="34" charset="0"/>
            </a:rPr>
            <a:t>Lire des articles</a:t>
          </a:r>
        </a:p>
      </dsp:txBody>
      <dsp:txXfrm>
        <a:off x="3741830" y="4890681"/>
        <a:ext cx="1450472" cy="1254829"/>
      </dsp:txXfrm>
    </dsp:sp>
    <dsp:sp modelId="{80A39904-3A9D-4C28-B5DF-B1CB61808811}">
      <dsp:nvSpPr>
        <dsp:cNvPr id="0" name=""/>
        <dsp:cNvSpPr/>
      </dsp:nvSpPr>
      <dsp:spPr>
        <a:xfrm>
          <a:off x="1958498" y="2992614"/>
          <a:ext cx="998870" cy="860659"/>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24B88B4-D2EE-4F63-AEF8-C3A463BC43BE}">
      <dsp:nvSpPr>
        <dsp:cNvPr id="0" name=""/>
        <dsp:cNvSpPr/>
      </dsp:nvSpPr>
      <dsp:spPr>
        <a:xfrm>
          <a:off x="836360" y="3289614"/>
          <a:ext cx="2720298" cy="2148098"/>
        </a:xfrm>
        <a:prstGeom prst="hexagon">
          <a:avLst>
            <a:gd name="adj" fmla="val 28570"/>
            <a:gd name="vf" fmla="val 115470"/>
          </a:avLst>
        </a:prstGeom>
        <a:solidFill>
          <a:srgbClr val="8BC63E"/>
        </a:solidFill>
        <a:ln w="2540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fr-FR" sz="1800" kern="1200" noProof="0">
              <a:latin typeface="Candara" panose="020E0502030303020204" pitchFamily="34" charset="0"/>
            </a:rPr>
            <a:t>Adhérer aux associations professionnelles</a:t>
          </a:r>
        </a:p>
      </dsp:txBody>
      <dsp:txXfrm>
        <a:off x="1267622" y="3630162"/>
        <a:ext cx="1857774" cy="1467002"/>
      </dsp:txXfrm>
    </dsp:sp>
    <dsp:sp modelId="{D705F5BE-7215-40BD-83B2-720CB9238650}">
      <dsp:nvSpPr>
        <dsp:cNvPr id="0" name=""/>
        <dsp:cNvSpPr/>
      </dsp:nvSpPr>
      <dsp:spPr>
        <a:xfrm>
          <a:off x="1243314" y="1137425"/>
          <a:ext cx="2449559" cy="1905769"/>
        </a:xfrm>
        <a:prstGeom prst="hexagon">
          <a:avLst>
            <a:gd name="adj" fmla="val 28570"/>
            <a:gd name="vf" fmla="val 115470"/>
          </a:avLst>
        </a:prstGeom>
        <a:solidFill>
          <a:srgbClr val="8BC63E"/>
        </a:solidFill>
        <a:ln w="2540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fr-FR" sz="2000" kern="1200" noProof="0">
              <a:latin typeface="Candara" panose="020E0502030303020204" pitchFamily="34" charset="0"/>
            </a:rPr>
            <a:t>Trouver des partenaires</a:t>
          </a:r>
        </a:p>
      </dsp:txBody>
      <dsp:txXfrm>
        <a:off x="1628937" y="1437441"/>
        <a:ext cx="1678313" cy="130573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A51A66-FBC3-48DB-9FCA-FF9C0D5C4E04}">
      <dsp:nvSpPr>
        <dsp:cNvPr id="0" name=""/>
        <dsp:cNvSpPr/>
      </dsp:nvSpPr>
      <dsp:spPr>
        <a:xfrm>
          <a:off x="3745468" y="2073204"/>
          <a:ext cx="1478042" cy="147804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fr-FR" sz="2100" b="1" kern="1200" noProof="0" dirty="0">
              <a:latin typeface="Candara" panose="020E0502030303020204" pitchFamily="34" charset="0"/>
            </a:rPr>
            <a:t>Une idée d’affaire</a:t>
          </a:r>
        </a:p>
      </dsp:txBody>
      <dsp:txXfrm>
        <a:off x="3961922" y="2289658"/>
        <a:ext cx="1045134" cy="1045134"/>
      </dsp:txXfrm>
    </dsp:sp>
    <dsp:sp modelId="{94B66D6D-B7E1-4FE8-9BB9-73086872E013}">
      <dsp:nvSpPr>
        <dsp:cNvPr id="0" name=""/>
        <dsp:cNvSpPr/>
      </dsp:nvSpPr>
      <dsp:spPr>
        <a:xfrm rot="16200000">
          <a:off x="4372629" y="1617211"/>
          <a:ext cx="223720" cy="502534"/>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US" sz="1700" kern="1200"/>
        </a:p>
      </dsp:txBody>
      <dsp:txXfrm>
        <a:off x="4406187" y="1751276"/>
        <a:ext cx="156604" cy="301520"/>
      </dsp:txXfrm>
    </dsp:sp>
    <dsp:sp modelId="{751F319B-F4C3-4C67-9F9A-26B5CE9A0296}">
      <dsp:nvSpPr>
        <dsp:cNvPr id="0" name=""/>
        <dsp:cNvSpPr/>
      </dsp:nvSpPr>
      <dsp:spPr>
        <a:xfrm>
          <a:off x="3532622" y="-165498"/>
          <a:ext cx="1903733" cy="1816587"/>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fr-FR" sz="2400" kern="1200" noProof="0" dirty="0">
              <a:latin typeface="Candara" panose="020E0502030303020204" pitchFamily="34" charset="0"/>
            </a:rPr>
            <a:t>Quel besoin?</a:t>
          </a:r>
        </a:p>
      </dsp:txBody>
      <dsp:txXfrm>
        <a:off x="3811417" y="100535"/>
        <a:ext cx="1346143" cy="1284521"/>
      </dsp:txXfrm>
    </dsp:sp>
    <dsp:sp modelId="{8072F169-70EC-49C9-9443-8545DE601A72}">
      <dsp:nvSpPr>
        <dsp:cNvPr id="0" name=""/>
        <dsp:cNvSpPr/>
      </dsp:nvSpPr>
      <dsp:spPr>
        <a:xfrm rot="20520000">
          <a:off x="5262504" y="2275190"/>
          <a:ext cx="202977" cy="502534"/>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US" sz="1700" kern="1200"/>
        </a:p>
      </dsp:txBody>
      <dsp:txXfrm>
        <a:off x="5263994" y="2385105"/>
        <a:ext cx="142084" cy="301520"/>
      </dsp:txXfrm>
    </dsp:sp>
    <dsp:sp modelId="{BA787356-262F-4906-B9B7-6AAEBB5323BE}">
      <dsp:nvSpPr>
        <dsp:cNvPr id="0" name=""/>
        <dsp:cNvSpPr/>
      </dsp:nvSpPr>
      <dsp:spPr>
        <a:xfrm>
          <a:off x="5500767" y="1264442"/>
          <a:ext cx="1903733" cy="1816587"/>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fr-FR" sz="2400" kern="1200" noProof="0" dirty="0">
              <a:latin typeface="Candara" panose="020E0502030303020204" pitchFamily="34" charset="0"/>
            </a:rPr>
            <a:t>Quel produit?</a:t>
          </a:r>
        </a:p>
      </dsp:txBody>
      <dsp:txXfrm>
        <a:off x="5779562" y="1530475"/>
        <a:ext cx="1346143" cy="1284521"/>
      </dsp:txXfrm>
    </dsp:sp>
    <dsp:sp modelId="{821022BC-4301-410F-AD3F-6DE375C94BD7}">
      <dsp:nvSpPr>
        <dsp:cNvPr id="0" name=""/>
        <dsp:cNvSpPr/>
      </dsp:nvSpPr>
      <dsp:spPr>
        <a:xfrm rot="3240000">
          <a:off x="4927061" y="3318827"/>
          <a:ext cx="216104" cy="502534"/>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US" sz="1700" kern="1200"/>
        </a:p>
      </dsp:txBody>
      <dsp:txXfrm>
        <a:off x="4940423" y="3393109"/>
        <a:ext cx="151273" cy="301520"/>
      </dsp:txXfrm>
    </dsp:sp>
    <dsp:sp modelId="{A6D96856-0D97-41D1-8272-0A1554B1CCA2}">
      <dsp:nvSpPr>
        <dsp:cNvPr id="0" name=""/>
        <dsp:cNvSpPr/>
      </dsp:nvSpPr>
      <dsp:spPr>
        <a:xfrm>
          <a:off x="4749003" y="3578135"/>
          <a:ext cx="1903733" cy="1816587"/>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fr-FR" sz="2400" kern="1200" noProof="0" dirty="0">
              <a:latin typeface="Candara" panose="020E0502030303020204" pitchFamily="34" charset="0"/>
            </a:rPr>
            <a:t>Vendre à qui?</a:t>
          </a:r>
        </a:p>
      </dsp:txBody>
      <dsp:txXfrm>
        <a:off x="5027798" y="3844168"/>
        <a:ext cx="1346143" cy="1284521"/>
      </dsp:txXfrm>
    </dsp:sp>
    <dsp:sp modelId="{3372704D-417B-456F-8A06-43BCCFC01B67}">
      <dsp:nvSpPr>
        <dsp:cNvPr id="0" name=""/>
        <dsp:cNvSpPr/>
      </dsp:nvSpPr>
      <dsp:spPr>
        <a:xfrm rot="7560000">
          <a:off x="3825813" y="3318827"/>
          <a:ext cx="216104" cy="502534"/>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US" sz="1700" kern="1200"/>
        </a:p>
      </dsp:txBody>
      <dsp:txXfrm rot="10800000">
        <a:off x="3877282" y="3393109"/>
        <a:ext cx="151273" cy="301520"/>
      </dsp:txXfrm>
    </dsp:sp>
    <dsp:sp modelId="{BE75F927-0E85-42AA-ACC0-A211DAB5430C}">
      <dsp:nvSpPr>
        <dsp:cNvPr id="0" name=""/>
        <dsp:cNvSpPr/>
      </dsp:nvSpPr>
      <dsp:spPr>
        <a:xfrm>
          <a:off x="2316242" y="3578135"/>
          <a:ext cx="1903733" cy="1816587"/>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fr-FR" sz="2400" kern="1200" noProof="0" dirty="0">
              <a:latin typeface="Candara" panose="020E0502030303020204" pitchFamily="34" charset="0"/>
            </a:rPr>
            <a:t>Comment vendre?</a:t>
          </a:r>
        </a:p>
      </dsp:txBody>
      <dsp:txXfrm>
        <a:off x="2595037" y="3844168"/>
        <a:ext cx="1346143" cy="1284521"/>
      </dsp:txXfrm>
    </dsp:sp>
    <dsp:sp modelId="{97020FA2-AA88-4CC0-BFF7-6A9C1875AD09}">
      <dsp:nvSpPr>
        <dsp:cNvPr id="0" name=""/>
        <dsp:cNvSpPr/>
      </dsp:nvSpPr>
      <dsp:spPr>
        <a:xfrm rot="11880000">
          <a:off x="3503497" y="2275190"/>
          <a:ext cx="202977" cy="502534"/>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US" sz="1700" kern="1200"/>
        </a:p>
      </dsp:txBody>
      <dsp:txXfrm rot="10800000">
        <a:off x="3562900" y="2385105"/>
        <a:ext cx="142084" cy="301520"/>
      </dsp:txXfrm>
    </dsp:sp>
    <dsp:sp modelId="{C7DC4608-D045-4E77-B313-DD2CA660F7D0}">
      <dsp:nvSpPr>
        <dsp:cNvPr id="0" name=""/>
        <dsp:cNvSpPr/>
      </dsp:nvSpPr>
      <dsp:spPr>
        <a:xfrm>
          <a:off x="1564478" y="1264442"/>
          <a:ext cx="1903733" cy="1816587"/>
        </a:xfrm>
        <a:prstGeom prst="ellipse">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fr-FR" sz="2400" kern="1200" noProof="0" dirty="0">
              <a:latin typeface="Candara" panose="020E0502030303020204" pitchFamily="34" charset="0"/>
            </a:rPr>
            <a:t>Impact sur l’environnement ?</a:t>
          </a:r>
        </a:p>
      </dsp:txBody>
      <dsp:txXfrm>
        <a:off x="1843273" y="1530475"/>
        <a:ext cx="1346143" cy="128452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9350F9-CA2F-472C-BDFC-16E12DFFF061}">
      <dsp:nvSpPr>
        <dsp:cNvPr id="0" name=""/>
        <dsp:cNvSpPr/>
      </dsp:nvSpPr>
      <dsp:spPr>
        <a:xfrm rot="16200000">
          <a:off x="730496" y="378185"/>
          <a:ext cx="1597225" cy="1771505"/>
        </a:xfrm>
        <a:prstGeom prst="round2SameRect">
          <a:avLst>
            <a:gd name="adj1" fmla="val 16670"/>
            <a:gd name="adj2" fmla="val 0"/>
          </a:avLst>
        </a:prstGeom>
        <a:solidFill>
          <a:srgbClr val="013857"/>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txBody>
        <a:bodyPr spcFirstLastPara="0" vert="horz" wrap="square" lIns="45720" tIns="76200" rIns="68580" bIns="76200" numCol="1" spcCol="1270" anchor="t" anchorCtr="0">
          <a:noAutofit/>
        </a:bodyPr>
        <a:lstStyle/>
        <a:p>
          <a:pPr lvl="0" algn="l" defTabSz="533400">
            <a:lnSpc>
              <a:spcPct val="90000"/>
            </a:lnSpc>
            <a:spcBef>
              <a:spcPct val="0"/>
            </a:spcBef>
            <a:spcAft>
              <a:spcPct val="35000"/>
            </a:spcAft>
          </a:pPr>
          <a:r>
            <a:rPr lang="fr-FR" sz="1200" kern="1200" noProof="0" dirty="0">
              <a:solidFill>
                <a:schemeClr val="bg1"/>
              </a:solidFill>
            </a:rPr>
            <a:t>Votre entreprise: </a:t>
          </a:r>
        </a:p>
        <a:p>
          <a:pPr lvl="0" algn="l" defTabSz="533400">
            <a:lnSpc>
              <a:spcPct val="90000"/>
            </a:lnSpc>
            <a:spcBef>
              <a:spcPct val="0"/>
            </a:spcBef>
            <a:spcAft>
              <a:spcPct val="35000"/>
            </a:spcAft>
          </a:pPr>
          <a:r>
            <a:rPr lang="fr-FR" sz="1200" kern="1200" noProof="0" dirty="0">
              <a:solidFill>
                <a:schemeClr val="bg1"/>
              </a:solidFill>
            </a:rPr>
            <a:t>A un quelconque impact positif?</a:t>
          </a:r>
        </a:p>
        <a:p>
          <a:pPr lvl="0" algn="l" defTabSz="533400">
            <a:lnSpc>
              <a:spcPct val="90000"/>
            </a:lnSpc>
            <a:spcBef>
              <a:spcPct val="0"/>
            </a:spcBef>
            <a:spcAft>
              <a:spcPct val="35000"/>
            </a:spcAft>
          </a:pPr>
          <a:r>
            <a:rPr lang="fr-FR" sz="1200" kern="1200" noProof="0" dirty="0">
              <a:solidFill>
                <a:schemeClr val="bg1"/>
              </a:solidFill>
            </a:rPr>
            <a:t>Comment minimiser/ renverser tout impact négatif?</a:t>
          </a:r>
        </a:p>
      </dsp:txBody>
      <dsp:txXfrm rot="5400000">
        <a:off x="721340" y="543309"/>
        <a:ext cx="1693521" cy="1441257"/>
      </dsp:txXfrm>
    </dsp:sp>
    <dsp:sp modelId="{B2A7A609-39CB-4435-A857-FBFEFCF56BD1}">
      <dsp:nvSpPr>
        <dsp:cNvPr id="0" name=""/>
        <dsp:cNvSpPr/>
      </dsp:nvSpPr>
      <dsp:spPr>
        <a:xfrm rot="5400000">
          <a:off x="2386684" y="402582"/>
          <a:ext cx="1799082" cy="1714054"/>
        </a:xfrm>
        <a:prstGeom prst="round2SameRect">
          <a:avLst>
            <a:gd name="adj1" fmla="val 16670"/>
            <a:gd name="adj2" fmla="val 0"/>
          </a:avLst>
        </a:prstGeom>
        <a:solidFill>
          <a:srgbClr val="92D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txBody>
        <a:bodyPr spcFirstLastPara="0" vert="horz" wrap="square" lIns="68580" tIns="76200" rIns="45720" bIns="76200" numCol="1" spcCol="1270" anchor="t" anchorCtr="0">
          <a:noAutofit/>
        </a:bodyPr>
        <a:lstStyle/>
        <a:p>
          <a:pPr lvl="0" algn="l" defTabSz="533400">
            <a:lnSpc>
              <a:spcPct val="90000"/>
            </a:lnSpc>
            <a:spcBef>
              <a:spcPct val="0"/>
            </a:spcBef>
            <a:spcAft>
              <a:spcPct val="35000"/>
            </a:spcAft>
          </a:pPr>
          <a:r>
            <a:rPr lang="fr-FR" sz="1200" kern="1200" noProof="0">
              <a:solidFill>
                <a:srgbClr val="013857"/>
              </a:solidFill>
            </a:rPr>
            <a:t>L’environnement social &amp; naturel : </a:t>
          </a:r>
        </a:p>
        <a:p>
          <a:pPr lvl="0" algn="l" defTabSz="533400">
            <a:lnSpc>
              <a:spcPct val="90000"/>
            </a:lnSpc>
            <a:spcBef>
              <a:spcPct val="0"/>
            </a:spcBef>
            <a:spcAft>
              <a:spcPct val="35000"/>
            </a:spcAft>
          </a:pPr>
          <a:r>
            <a:rPr lang="fr-FR" sz="1200" kern="1200" noProof="0">
              <a:solidFill>
                <a:srgbClr val="013857"/>
              </a:solidFill>
            </a:rPr>
            <a:t>Peut-il fournir les ressources requises?</a:t>
          </a:r>
        </a:p>
        <a:p>
          <a:pPr lvl="0" algn="l" defTabSz="533400">
            <a:lnSpc>
              <a:spcPct val="90000"/>
            </a:lnSpc>
            <a:spcBef>
              <a:spcPct val="0"/>
            </a:spcBef>
            <a:spcAft>
              <a:spcPct val="35000"/>
            </a:spcAft>
          </a:pPr>
          <a:r>
            <a:rPr lang="fr-FR" sz="1200" kern="1200" noProof="0">
              <a:solidFill>
                <a:srgbClr val="013857"/>
              </a:solidFill>
            </a:rPr>
            <a:t/>
          </a:r>
          <a:br>
            <a:rPr lang="fr-FR" sz="1200" kern="1200" noProof="0">
              <a:solidFill>
                <a:srgbClr val="013857"/>
              </a:solidFill>
            </a:rPr>
          </a:br>
          <a:r>
            <a:rPr lang="fr-FR" sz="1200" kern="1200" noProof="0">
              <a:solidFill>
                <a:srgbClr val="013857"/>
              </a:solidFill>
            </a:rPr>
            <a:t>Comment le renforcer et le protéger afin qu’il soutienne votre entreprise?</a:t>
          </a:r>
        </a:p>
      </dsp:txBody>
      <dsp:txXfrm rot="-5400000">
        <a:off x="2429198" y="443756"/>
        <a:ext cx="1630366" cy="1631706"/>
      </dsp:txXfrm>
    </dsp:sp>
    <dsp:sp modelId="{6EFA09E6-F84E-4607-BB6F-DDBF8320DE88}">
      <dsp:nvSpPr>
        <dsp:cNvPr id="0" name=""/>
        <dsp:cNvSpPr/>
      </dsp:nvSpPr>
      <dsp:spPr>
        <a:xfrm>
          <a:off x="1821426" y="-30253"/>
          <a:ext cx="1020395" cy="1020345"/>
        </a:xfrm>
        <a:prstGeom prst="circularArrow">
          <a:avLst>
            <a:gd name="adj1" fmla="val 12500"/>
            <a:gd name="adj2" fmla="val 1142322"/>
            <a:gd name="adj3" fmla="val 20457678"/>
            <a:gd name="adj4" fmla="val 10800000"/>
            <a:gd name="adj5" fmla="val 125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BAFE6618-4591-49E5-8E7E-6919A347D3DD}">
      <dsp:nvSpPr>
        <dsp:cNvPr id="0" name=""/>
        <dsp:cNvSpPr/>
      </dsp:nvSpPr>
      <dsp:spPr>
        <a:xfrm rot="10800000">
          <a:off x="1845712" y="1654090"/>
          <a:ext cx="1020395" cy="1020345"/>
        </a:xfrm>
        <a:prstGeom prst="circularArrow">
          <a:avLst>
            <a:gd name="adj1" fmla="val 12500"/>
            <a:gd name="adj2" fmla="val 1142322"/>
            <a:gd name="adj3" fmla="val 20457678"/>
            <a:gd name="adj4" fmla="val 10800000"/>
            <a:gd name="adj5" fmla="val 125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9/layout/ReverseList">
  <dgm:title val=""/>
  <dgm:desc val=""/>
  <dgm:catLst>
    <dgm:cat type="relationship" pri="3800"/>
  </dgm:catLst>
  <dgm:samp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clrData>
  <dgm:layoutNode name="Name0">
    <dgm:varLst>
      <dgm:chMax val="2"/>
      <dgm:chPref val="2"/>
      <dgm:animLvl val="lvl"/>
    </dgm:varLst>
    <dgm:choose name="Name1">
      <dgm:if name="Name2" axis="ch" ptType="node" func="cnt" op="lte" val="1">
        <dgm:alg type="composite">
          <dgm:param type="ar" val="0.9993"/>
        </dgm:alg>
      </dgm:if>
      <dgm:else name="Name3">
        <dgm:alg type="composite">
          <dgm:param type="ar" val="0.8036"/>
        </dgm:alg>
      </dgm:else>
    </dgm:choose>
    <dgm:shape xmlns:r="http://schemas.openxmlformats.org/officeDocument/2006/relationships" r:blip="">
      <dgm:adjLst/>
    </dgm:shape>
    <dgm:choose name="Name4">
      <dgm:if name="Name5" axis="ch" ptType="node" func="cnt" op="lte" val="1">
        <dgm:constrLst>
          <dgm:constr type="primFontSz" for="des" ptType="node" op="equ" val="65"/>
          <dgm:constr type="l" for="ch" forName="LeftNode" refType="w" fact="0"/>
          <dgm:constr type="t" for="ch" forName="LeftNode" refType="h" fact="0.25"/>
          <dgm:constr type="w" for="ch" forName="LeftNode" refType="w" fact="0.5"/>
          <dgm:constr type="h" for="ch" forName="LeftNode" refType="h"/>
          <dgm:constr type="l" for="ch" forName="LeftText" refType="w" fact="0"/>
          <dgm:constr type="t" for="ch" forName="LeftText" refType="h" fact="0.25"/>
          <dgm:constr type="w" for="ch" forName="LeftText" refType="w" fact="0.5"/>
          <dgm:constr type="h" for="ch" forName="LeftText" refType="h"/>
        </dgm:constrLst>
      </dgm:if>
      <dgm:else name="Name6">
        <dgm:constrLst>
          <dgm:constr type="primFontSz" for="des" ptType="node" op="equ" val="65"/>
          <dgm:constr type="l" for="ch" forName="LeftNode" refType="w" fact="0"/>
          <dgm:constr type="t" for="ch" forName="LeftNode" refType="h" fact="0.1786"/>
          <dgm:constr type="w" for="ch" forName="LeftNode" refType="w" fact="0.4889"/>
          <dgm:constr type="h" for="ch" forName="LeftNode" refType="h" fact="0.6429"/>
          <dgm:constr type="l" for="ch" forName="LeftText" refType="w" fact="0"/>
          <dgm:constr type="t" for="ch" forName="LeftText" refType="h" fact="0.1786"/>
          <dgm:constr type="w" for="ch" forName="LeftText" refType="w" fact="0.4889"/>
          <dgm:constr type="h" for="ch" forName="LeftText" refType="h" fact="0.6429"/>
          <dgm:constr type="l" for="ch" forName="RightNode" refType="w" fact="0.5111"/>
          <dgm:constr type="t" for="ch" forName="RightNode" refType="h" fact="0.1786"/>
          <dgm:constr type="w" for="ch" forName="RightNode" refType="w" fact="0.4889"/>
          <dgm:constr type="h" for="ch" forName="RightNode" refType="h" fact="0.6429"/>
          <dgm:constr type="l" for="ch" forName="RightText" refType="w" fact="0.5111"/>
          <dgm:constr type="t" for="ch" forName="RightText" refType="h" fact="0.1786"/>
          <dgm:constr type="w" for="ch" forName="RightText" refType="w" fact="0.4889"/>
          <dgm:constr type="h" for="ch" forName="RightText" refType="h" fact="0.6429"/>
          <dgm:constr type="l" for="ch" forName="TopArrow" refType="w" fact="0.2444"/>
          <dgm:constr type="t" for="ch" forName="TopArrow" refType="h" fact="0"/>
          <dgm:constr type="w" for="ch" forName="TopArrow" refType="w" fact="0.5111"/>
          <dgm:constr type="h" for="ch" forName="TopArrow" refType="h" fact="0.4107"/>
          <dgm:constr type="l" for="ch" forName="BottomArrow" refType="w" fact="0.2444"/>
          <dgm:constr type="t" for="ch" forName="BottomArrow" refType="h" fact="0.5893"/>
          <dgm:constr type="w" for="ch" forName="BottomArrow" refType="w" fact="0.5111"/>
          <dgm:constr type="h" for="ch" forName="BottomArrow" refType="h" fact="0.4107"/>
        </dgm:constrLst>
      </dgm:else>
    </dgm:choose>
    <dgm:choose name="Name7">
      <dgm:if name="Name8" axis="ch" ptType="node" func="cnt" op="gte" val="1">
        <dgm:layoutNode name="LeftText" styleLbl="revTx" moveWith="LeftNode">
          <dgm:varLst>
            <dgm:bulletEnabled val="1"/>
          </dgm:varLst>
          <dgm:alg type="tx">
            <dgm:param type="txAnchorVert" val="t"/>
            <dgm:param type="parTxLTRAlign" val="l"/>
          </dgm:alg>
          <dgm:choose name="Name9">
            <dgm:if name="Name10" axis="ch" ptType="node" func="cnt" op="lte" val="1">
              <dgm:shape xmlns:r="http://schemas.openxmlformats.org/officeDocument/2006/relationships" type="roundRect" r:blip="" hideGeom="1">
                <dgm:adjLst>
                  <dgm:adj idx="1" val="0.1667"/>
                  <dgm:adj idx="2" val="0"/>
                </dgm:adjLst>
              </dgm:shape>
              <dgm:presOf axis="ch desOrSelf" ptType="node node" st="1 1" cnt="1 0"/>
              <dgm:constrLst>
                <dgm:constr type="lMarg" refType="primFontSz" fact="0.3"/>
                <dgm:constr type="rMarg" refType="primFontSz" fact="0.3"/>
                <dgm:constr type="tMarg" refType="primFontSz" fact="0.5"/>
                <dgm:constr type="bMarg" refType="primFontSz" fact="0.5"/>
              </dgm:constrLst>
            </dgm:if>
            <dgm:else name="Name11">
              <dgm:shape xmlns:r="http://schemas.openxmlformats.org/officeDocument/2006/relationships" rot="270" type="round2SameRect" r:blip="" hideGeom="1">
                <dgm:adjLst>
                  <dgm:adj idx="1" val="0.1667"/>
                  <dgm:adj idx="2" val="0"/>
                </dgm:adjLst>
              </dgm:shape>
              <dgm:presOf axis="ch desOrSelf" ptType="node node" st="1 1" cnt="1 0"/>
              <dgm:constrLst>
                <dgm:constr type="lMarg" refType="primFontSz" fact="0.3"/>
                <dgm:constr type="rMarg" refType="primFontSz" fact="0.45"/>
                <dgm:constr type="tMarg" refType="primFontSz" fact="0.5"/>
                <dgm:constr type="bMarg" refType="primFontSz" fact="0.5"/>
              </dgm:constrLst>
            </dgm:else>
          </dgm:choose>
          <dgm:ruleLst>
            <dgm:rule type="primFontSz" val="5" fact="NaN" max="NaN"/>
          </dgm:ruleLst>
        </dgm:layoutNode>
        <dgm:layoutNode name="LeftNode" styleLbl="bgImgPlace1">
          <dgm:varLst>
            <dgm:chMax val="2"/>
            <dgm:chPref val="2"/>
          </dgm:varLst>
          <dgm:alg type="sp"/>
          <dgm:choose name="Name12">
            <dgm:if name="Name13" axis="ch" ptType="node" func="cnt" op="lte" val="1">
              <dgm:shape xmlns:r="http://schemas.openxmlformats.org/officeDocument/2006/relationships" type="roundRect" r:blip="">
                <dgm:adjLst>
                  <dgm:adj idx="1" val="0.1667"/>
                  <dgm:adj idx="2" val="0"/>
                </dgm:adjLst>
              </dgm:shape>
            </dgm:if>
            <dgm:else name="Name14">
              <dgm:shape xmlns:r="http://schemas.openxmlformats.org/officeDocument/2006/relationships" rot="270" type="round2SameRect" r:blip="">
                <dgm:adjLst>
                  <dgm:adj idx="1" val="0.1667"/>
                  <dgm:adj idx="2" val="0"/>
                </dgm:adjLst>
              </dgm:shape>
            </dgm:else>
          </dgm:choose>
          <dgm:presOf axis="ch desOrSelf" ptType="node node" st="1 1" cnt="1 0"/>
        </dgm:layoutNode>
        <dgm:choose name="Name15">
          <dgm:if name="Name16" axis="ch" ptType="node" func="cnt" op="gte" val="2">
            <dgm:layoutNode name="RightText" styleLbl="revTx" moveWith="RightNode">
              <dgm:varLst>
                <dgm:bulletEnabled val="1"/>
              </dgm:varLst>
              <dgm:alg type="tx">
                <dgm:param type="txAnchorVert" val="t"/>
                <dgm:param type="parTxLTRAlign" val="l"/>
              </dgm:alg>
              <dgm:shape xmlns:r="http://schemas.openxmlformats.org/officeDocument/2006/relationships" rot="90" type="round2SameRect" r:blip="" hideGeom="1">
                <dgm:adjLst>
                  <dgm:adj idx="1" val="0.1667"/>
                  <dgm:adj idx="2" val="0"/>
                </dgm:adjLst>
              </dgm:shape>
              <dgm:presOf axis="ch desOrSelf" ptType="node node" st="2 1" cnt="1 0"/>
              <dgm:constrLst>
                <dgm:constr type="lMarg" refType="primFontSz" fact="0.45"/>
                <dgm:constr type="rMarg" refType="primFontSz" fact="0.3"/>
                <dgm:constr type="tMarg" refType="primFontSz" fact="0.5"/>
                <dgm:constr type="bMarg" refType="primFontSz" fact="0.5"/>
              </dgm:constrLst>
              <dgm:ruleLst>
                <dgm:rule type="primFontSz" val="5" fact="NaN" max="NaN"/>
              </dgm:ruleLst>
            </dgm:layoutNode>
            <dgm:layoutNode name="RightNode" styleLbl="bgImgPlace1">
              <dgm:varLst>
                <dgm:chMax val="0"/>
                <dgm:chPref val="0"/>
              </dgm:varLst>
              <dgm:alg type="sp"/>
              <dgm:shape xmlns:r="http://schemas.openxmlformats.org/officeDocument/2006/relationships" rot="90" type="round2SameRect" r:blip="">
                <dgm:adjLst>
                  <dgm:adj idx="1" val="0.1667"/>
                  <dgm:adj idx="2" val="0"/>
                </dgm:adjLst>
              </dgm:shape>
              <dgm:presOf axis="ch desOrSelf" ptType="node node" st="2 1" cnt="1 0"/>
            </dgm:layoutNode>
            <dgm:layoutNode name="TopArrow">
              <dgm:alg type="sp"/>
              <dgm:shape xmlns:r="http://schemas.openxmlformats.org/officeDocument/2006/relationships" type="circularArrow" r:blip="">
                <dgm:adjLst>
                  <dgm:adj idx="1" val="0.125"/>
                  <dgm:adj idx="2" val="19.0387"/>
                  <dgm:adj idx="3" val="-19.0387"/>
                  <dgm:adj idx="4" val="180"/>
                  <dgm:adj idx="5" val="0.125"/>
                </dgm:adjLst>
              </dgm:shape>
              <dgm:presOf/>
            </dgm:layoutNode>
            <dgm:layoutNode name="BottomArrow">
              <dgm:alg type="sp"/>
              <dgm:shape xmlns:r="http://schemas.openxmlformats.org/officeDocument/2006/relationships" rot="180" type="circularArrow" r:blip="">
                <dgm:adjLst>
                  <dgm:adj idx="1" val="0.125"/>
                  <dgm:adj idx="2" val="19.0387"/>
                  <dgm:adj idx="3" val="-19.0387"/>
                  <dgm:adj idx="4" val="180"/>
                  <dgm:adj idx="5" val="0.125"/>
                </dgm:adjLst>
              </dgm:shape>
              <dgm:presOf/>
            </dgm:layoutNode>
          </dgm:if>
          <dgm:else name="Name17"/>
        </dgm:choose>
      </dgm:if>
      <dgm:else name="Name1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0EA3717-C6E2-4113-9990-82818E00705D}" type="datetimeFigureOut">
              <a:rPr lang="fr-FR" smtClean="0"/>
              <a:t>10/12/2025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2BAB79-C58F-4F69-AD97-24F94222E487}" type="slidenum">
              <a:rPr lang="fr-FR" smtClean="0"/>
              <a:t>‹N°›</a:t>
            </a:fld>
            <a:endParaRPr lang="fr-FR"/>
          </a:p>
        </p:txBody>
      </p:sp>
    </p:spTree>
    <p:extLst>
      <p:ext uri="{BB962C8B-B14F-4D97-AF65-F5344CB8AC3E}">
        <p14:creationId xmlns:p14="http://schemas.microsoft.com/office/powerpoint/2010/main" val="40466088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fr-FR" noProof="0" dirty="0"/>
              <a:t>Affichez</a:t>
            </a:r>
            <a:r>
              <a:rPr lang="fr-FR" baseline="0" noProof="0" dirty="0"/>
              <a:t> cette diapositive pour conclure l’activité 1</a:t>
            </a:r>
          </a:p>
          <a:p>
            <a:r>
              <a:rPr lang="fr-FR" baseline="0" noProof="0" dirty="0"/>
              <a:t>Il existe de nombreuses raisons pour lancer une entreprise</a:t>
            </a:r>
            <a:endParaRPr lang="fr-FR" noProof="0" dirty="0"/>
          </a:p>
          <a:p>
            <a:pPr marL="172794" indent="-172794">
              <a:buFont typeface="Arial" panose="020B0604020202020204" pitchFamily="34" charset="0"/>
              <a:buChar char="•"/>
            </a:pPr>
            <a:r>
              <a:rPr lang="fr-FR" noProof="0" dirty="0"/>
              <a:t>Autonomie financière: Beaucoup de gens</a:t>
            </a:r>
            <a:r>
              <a:rPr lang="fr-FR" baseline="0" noProof="0" dirty="0"/>
              <a:t> lancent simplement une entreprise parce qu’ils sont sans emploi. Ils n’arrivent pas à trouver du travail et créent des entreprises avec l’espoir d’en tirer un revenu. D’autres veulent gagner plus d’argent que s’ils travaillaient pour quelqu’un d’autre, ou créent des entreprises en parallèle avec leurs emplois. </a:t>
            </a:r>
          </a:p>
          <a:p>
            <a:pPr marL="172794" indent="-172794">
              <a:buFont typeface="Arial" panose="020B0604020202020204" pitchFamily="34" charset="0"/>
              <a:buChar char="•"/>
            </a:pPr>
            <a:r>
              <a:rPr lang="fr-FR" dirty="0"/>
              <a:t>Liberté : Beaucoup de gens veulent lancer leurs propres entreprises pour faire ce qu‘ils ont envie de faire, non ce que d'autres veulent qu‘ils fassent.</a:t>
            </a:r>
          </a:p>
          <a:p>
            <a:pPr marL="172794" indent="-172794">
              <a:buFont typeface="Arial" panose="020B0604020202020204" pitchFamily="34" charset="0"/>
              <a:buChar char="•"/>
            </a:pPr>
            <a:r>
              <a:rPr lang="fr-FR" dirty="0"/>
              <a:t>Passion : Certaines personnes sont passionnées par quelque chose et veulent se lancer dans les affaires pour concrétiser leurs rêves.</a:t>
            </a:r>
            <a:r>
              <a:rPr lang="fr-FR" noProof="0" dirty="0"/>
              <a:t> </a:t>
            </a:r>
          </a:p>
          <a:p>
            <a:pPr marL="172794" indent="-172794">
              <a:buFont typeface="Arial" panose="020B0604020202020204" pitchFamily="34" charset="0"/>
              <a:buChar char="•"/>
            </a:pPr>
            <a:r>
              <a:rPr lang="fr-FR" dirty="0"/>
              <a:t>Créer des emplois : Les gens lancent des entreprises non seulement pour créer des emplois pour eux-mêmes, mais aussi pour en créer pour d'autres. Par exemple une personne peut créer une entreprise et engager des jeunes gens de sa ville / son village qui n’arrivent pas à trouver du travail</a:t>
            </a:r>
            <a:r>
              <a:rPr lang="fr-FR" noProof="0" dirty="0"/>
              <a:t> </a:t>
            </a:r>
            <a:r>
              <a:rPr lang="fr-FR" dirty="0"/>
              <a:t>dans la région.</a:t>
            </a:r>
            <a:endParaRPr lang="fr-FR" noProof="0" dirty="0"/>
          </a:p>
          <a:p>
            <a:pPr marL="172794" indent="-172794">
              <a:buFont typeface="Arial" panose="020B0604020202020204" pitchFamily="34" charset="0"/>
              <a:buChar char="•"/>
            </a:pPr>
            <a:r>
              <a:rPr lang="fr-FR" dirty="0"/>
              <a:t>Fierté : Certaines personnes peuvent se lancer dans les affaires pour prouver qu’elles sont compétentes et capables de se prendre en charge</a:t>
            </a:r>
            <a:endParaRPr lang="fr-FR" noProof="0" dirty="0"/>
          </a:p>
          <a:p>
            <a:pPr marL="171443" indent="-171443">
              <a:buFont typeface="Arial" panose="020B0604020202020204" pitchFamily="34" charset="0"/>
              <a:buChar char="•"/>
            </a:pPr>
            <a:endParaRPr lang="fr-FR" noProof="0" dirty="0"/>
          </a:p>
        </p:txBody>
      </p:sp>
      <p:sp>
        <p:nvSpPr>
          <p:cNvPr id="4" name="Slide Number Placeholder 3"/>
          <p:cNvSpPr>
            <a:spLocks noGrp="1"/>
          </p:cNvSpPr>
          <p:nvPr>
            <p:ph type="sldNum" sz="quarter" idx="10"/>
          </p:nvPr>
        </p:nvSpPr>
        <p:spPr/>
        <p:txBody>
          <a:bodyPr/>
          <a:lstStyle/>
          <a:p>
            <a:fld id="{2C2918E0-4AB6-4DF8-9CE7-BDFA34854A83}"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17009818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Rectangle 1"/>
          <p:cNvSpPr>
            <a:spLocks noGrp="1" noRot="1" noChangeAspect="1" noChangeArrowheads="1" noTextEdit="1"/>
          </p:cNvSpPr>
          <p:nvPr>
            <p:ph type="sldImg"/>
          </p:nvPr>
        </p:nvSpPr>
        <p:spPr bwMode="auto">
          <a:xfrm>
            <a:off x="1143000" y="695325"/>
            <a:ext cx="4572000" cy="3429000"/>
          </a:xfrm>
          <a:solidFill>
            <a:srgbClr val="FFFFFF"/>
          </a:solidFill>
          <a:ln>
            <a:solidFill>
              <a:srgbClr val="000000"/>
            </a:solidFill>
            <a:miter lim="800000"/>
            <a:headEnd/>
            <a:tailEnd/>
          </a:ln>
        </p:spPr>
      </p:sp>
      <p:sp>
        <p:nvSpPr>
          <p:cNvPr id="22531"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numCol="1" anchor="ctr" anchorCtr="0" compatLnSpc="1">
            <a:prstTxWarp prst="textNoShape">
              <a:avLst/>
            </a:prstTxWarp>
          </a:bodyPr>
          <a:lstStyle/>
          <a:p>
            <a:endParaRPr lang="fr-FR" smtClean="0">
              <a:latin typeface="Times New Roman" pitchFamily="18" charset="0"/>
            </a:endParaRPr>
          </a:p>
        </p:txBody>
      </p:sp>
    </p:spTree>
    <p:extLst>
      <p:ext uri="{BB962C8B-B14F-4D97-AF65-F5344CB8AC3E}">
        <p14:creationId xmlns:p14="http://schemas.microsoft.com/office/powerpoint/2010/main" val="9406275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Pour plus </a:t>
            </a:r>
            <a:r>
              <a:rPr lang="en-US" dirty="0" err="1"/>
              <a:t>d’informations</a:t>
            </a:r>
            <a:r>
              <a:rPr lang="en-US" dirty="0"/>
              <a:t> à </a:t>
            </a:r>
            <a:r>
              <a:rPr lang="en-US" dirty="0" err="1"/>
              <a:t>ce</a:t>
            </a:r>
            <a:r>
              <a:rPr lang="en-US" dirty="0"/>
              <a:t> propos, se </a:t>
            </a:r>
            <a:r>
              <a:rPr lang="en-US" dirty="0" err="1"/>
              <a:t>référer</a:t>
            </a:r>
            <a:r>
              <a:rPr lang="en-US" dirty="0"/>
              <a:t> au Manuel </a:t>
            </a:r>
            <a:r>
              <a:rPr lang="fr-FR" dirty="0"/>
              <a:t>TRIE (Trouvez votre idée d'entreprise)</a:t>
            </a:r>
            <a:r>
              <a:rPr lang="en-US" dirty="0"/>
              <a:t> </a:t>
            </a:r>
            <a:r>
              <a:rPr lang="en-US" dirty="0" err="1"/>
              <a:t>Partie</a:t>
            </a:r>
            <a:r>
              <a:rPr lang="en-US" dirty="0"/>
              <a:t> I, </a:t>
            </a:r>
            <a:r>
              <a:rPr lang="fr-FR" dirty="0"/>
              <a:t>Section </a:t>
            </a:r>
            <a:r>
              <a:rPr lang="en-US" dirty="0"/>
              <a:t>3.</a:t>
            </a:r>
          </a:p>
          <a:p>
            <a:endParaRPr lang="en-US" dirty="0"/>
          </a:p>
          <a:p>
            <a:endParaRPr lang="en-US" dirty="0"/>
          </a:p>
        </p:txBody>
      </p:sp>
      <p:sp>
        <p:nvSpPr>
          <p:cNvPr id="4" name="Slide Number Placeholder 3"/>
          <p:cNvSpPr>
            <a:spLocks noGrp="1"/>
          </p:cNvSpPr>
          <p:nvPr>
            <p:ph type="sldNum" sz="quarter" idx="10"/>
          </p:nvPr>
        </p:nvSpPr>
        <p:spPr/>
        <p:txBody>
          <a:bodyPr/>
          <a:lstStyle/>
          <a:p>
            <a:fld id="{2C2918E0-4AB6-4DF8-9CE7-BDFA34854A83}"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38588680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82BAB79-C58F-4F69-AD97-24F94222E487}" type="slidenum">
              <a:rPr lang="fr-FR" smtClean="0">
                <a:solidFill>
                  <a:prstClr val="black"/>
                </a:solidFill>
              </a:rPr>
              <a:pPr/>
              <a:t>26</a:t>
            </a:fld>
            <a:endParaRPr lang="fr-FR">
              <a:solidFill>
                <a:prstClr val="black"/>
              </a:solidFill>
            </a:endParaRPr>
          </a:p>
        </p:txBody>
      </p:sp>
    </p:spTree>
    <p:extLst>
      <p:ext uri="{BB962C8B-B14F-4D97-AF65-F5344CB8AC3E}">
        <p14:creationId xmlns:p14="http://schemas.microsoft.com/office/powerpoint/2010/main" val="29305800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rtl="0" eaLnBrk="1" latinLnBrk="0" hangingPunct="1"/>
            <a:r>
              <a:rPr lang="fr-FR" dirty="0"/>
              <a:t>Introduisez brièvement les cinq éléments. Ne les décrivez en détail, car ce sera fait dans les diapositives qui suivent.</a:t>
            </a:r>
            <a:endParaRPr lang="fr-FR" noProof="0" dirty="0"/>
          </a:p>
          <a:p>
            <a:pPr rtl="0" eaLnBrk="1" latinLnBrk="0" hangingPunct="1"/>
            <a:endParaRPr lang="fr-FR" dirty="0"/>
          </a:p>
          <a:p>
            <a:pPr rtl="0" eaLnBrk="1" latinLnBrk="0" hangingPunct="1"/>
            <a:r>
              <a:rPr lang="fr-FR" dirty="0"/>
              <a:t>Pour plus d’informations à ce propos, se référer au Manuel TRIE (Trouvez votre idée d'entreprise) Partie II, Section 2</a:t>
            </a:r>
          </a:p>
          <a:p>
            <a:endParaRPr lang="fr-FR" noProof="0" dirty="0"/>
          </a:p>
        </p:txBody>
      </p:sp>
      <p:sp>
        <p:nvSpPr>
          <p:cNvPr id="4" name="Slide Number Placeholder 3"/>
          <p:cNvSpPr>
            <a:spLocks noGrp="1"/>
          </p:cNvSpPr>
          <p:nvPr>
            <p:ph type="sldNum" sz="quarter" idx="10"/>
          </p:nvPr>
        </p:nvSpPr>
        <p:spPr/>
        <p:txBody>
          <a:bodyPr/>
          <a:lstStyle/>
          <a:p>
            <a:fld id="{2C2918E0-4AB6-4DF8-9CE7-BDFA34854A83}" type="slidenum">
              <a:rPr lang="en-US" smtClean="0">
                <a:solidFill>
                  <a:prstClr val="black"/>
                </a:solidFill>
              </a:rPr>
              <a:pPr/>
              <a:t>29</a:t>
            </a:fld>
            <a:endParaRPr lang="en-US">
              <a:solidFill>
                <a:prstClr val="black"/>
              </a:solidFill>
            </a:endParaRPr>
          </a:p>
        </p:txBody>
      </p:sp>
    </p:spTree>
    <p:extLst>
      <p:ext uri="{BB962C8B-B14F-4D97-AF65-F5344CB8AC3E}">
        <p14:creationId xmlns:p14="http://schemas.microsoft.com/office/powerpoint/2010/main" val="8998855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rtl="0" eaLnBrk="1" latinLnBrk="0" hangingPunct="1"/>
            <a:r>
              <a:rPr lang="fr-FR" dirty="0"/>
              <a:t>Montrez cette diapositive en mettant en œuvre l'activité 10.</a:t>
            </a:r>
            <a:endParaRPr lang="fr-FR" noProof="0" dirty="0"/>
          </a:p>
          <a:p>
            <a:pPr rtl="0" eaLnBrk="1" latinLnBrk="0" hangingPunct="1"/>
            <a:r>
              <a:rPr lang="fr-FR" dirty="0"/>
              <a:t>Cette diapositive est animée. Le formateur ne devrait montrer la valeur de chaque icône qu’à la fin de l'activité.</a:t>
            </a:r>
            <a:endParaRPr lang="fr-FR" noProof="0" dirty="0"/>
          </a:p>
          <a:p>
            <a:pPr rtl="0" eaLnBrk="1" latinLnBrk="0" hangingPunct="1"/>
            <a:endParaRPr lang="fr-FR" dirty="0"/>
          </a:p>
          <a:p>
            <a:pPr rtl="0" eaLnBrk="1" latinLnBrk="0" hangingPunct="1"/>
            <a:r>
              <a:rPr lang="fr-FR" dirty="0"/>
              <a:t>La plupart des participants vont essayer de trouver X en calculant la valeur de chaque icône et en les additionnant. Cette méthode est compliquée et longue.</a:t>
            </a:r>
            <a:endParaRPr lang="fr-FR" noProof="0" dirty="0"/>
          </a:p>
          <a:p>
            <a:endParaRPr lang="fr-FR" noProof="0" dirty="0"/>
          </a:p>
          <a:p>
            <a:pPr rtl="0" eaLnBrk="1" latinLnBrk="0" hangingPunct="1"/>
            <a:r>
              <a:rPr lang="fr-FR" dirty="0"/>
              <a:t>Une autre manière plus rapide utilise le principe que la somme des chiffres horizontaux devrait être égale à celle des chiffres verticaux. Par conséquent, nous additionnons les chiffres de la dernière colonne et obtenons la valeur totale de 130. Ensuite nous soustrayons les chiffres horizontaux.  (X= 130-34-36-28=32)</a:t>
            </a:r>
            <a:endParaRPr lang="fr-FR" noProof="0" dirty="0"/>
          </a:p>
          <a:p>
            <a:pPr rtl="0" eaLnBrk="1" latinLnBrk="0" hangingPunct="1"/>
            <a:endParaRPr lang="fr-FR" dirty="0"/>
          </a:p>
          <a:p>
            <a:pPr rtl="0" eaLnBrk="1" latinLnBrk="0" hangingPunct="1"/>
            <a:r>
              <a:rPr lang="fr-FR" dirty="0"/>
              <a:t>Une autre manière encore plus rapide consiste à additionner tous les chiffres. Verticalement, on a les chiffres 28 et 36. Horizontalement, on a aussi les chiffres 28 et 36, nous les sortons de l'équation. (X+34 = 24+42 =32 de</a:t>
            </a:r>
            <a:r>
              <a:rPr lang="fr-FR" noProof="0" dirty="0"/>
              <a:t> </a:t>
            </a:r>
            <a:r>
              <a:rPr lang="fr-FR" dirty="0">
                <a:sym typeface="Wingdings"/>
              </a:rPr>
              <a:t></a:t>
            </a:r>
            <a:r>
              <a:rPr lang="fr-FR" noProof="0" dirty="0"/>
              <a:t> </a:t>
            </a:r>
            <a:r>
              <a:rPr lang="fr-FR" dirty="0"/>
              <a:t>X = 24+42-34 = 32)</a:t>
            </a:r>
            <a:endParaRPr lang="fr-FR" noProof="0" dirty="0">
              <a:sym typeface="Wingdings" panose="05000000000000000000" pitchFamily="2" charset="2"/>
            </a:endParaRPr>
          </a:p>
          <a:p>
            <a:endParaRPr lang="fr-FR" noProof="0" dirty="0"/>
          </a:p>
        </p:txBody>
      </p:sp>
      <p:sp>
        <p:nvSpPr>
          <p:cNvPr id="4" name="Slide Number Placeholder 3"/>
          <p:cNvSpPr>
            <a:spLocks noGrp="1"/>
          </p:cNvSpPr>
          <p:nvPr>
            <p:ph type="sldNum" sz="quarter" idx="10"/>
          </p:nvPr>
        </p:nvSpPr>
        <p:spPr/>
        <p:txBody>
          <a:bodyPr/>
          <a:lstStyle/>
          <a:p>
            <a:fld id="{2C2918E0-4AB6-4DF8-9CE7-BDFA34854A83}" type="slidenum">
              <a:rPr lang="en-US" smtClean="0">
                <a:solidFill>
                  <a:prstClr val="black"/>
                </a:solidFill>
              </a:rPr>
              <a:pPr/>
              <a:t>31</a:t>
            </a:fld>
            <a:endParaRPr lang="en-US">
              <a:solidFill>
                <a:prstClr val="black"/>
              </a:solidFill>
            </a:endParaRPr>
          </a:p>
        </p:txBody>
      </p:sp>
    </p:spTree>
    <p:extLst>
      <p:ext uri="{BB962C8B-B14F-4D97-AF65-F5344CB8AC3E}">
        <p14:creationId xmlns:p14="http://schemas.microsoft.com/office/powerpoint/2010/main" val="20767530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rtl="0" eaLnBrk="1" latinLnBrk="0" hangingPunct="1"/>
            <a:r>
              <a:rPr lang="fr-FR" dirty="0"/>
              <a:t>Cette diapositive est utilisée pour réaliser l'activité 15.</a:t>
            </a:r>
          </a:p>
          <a:p>
            <a:pPr rtl="0" eaLnBrk="1" latinLnBrk="0" hangingPunct="1"/>
            <a:r>
              <a:rPr lang="fr-FR" dirty="0"/>
              <a:t>En demandant aux participants pourquoi ils ont retiré une idée de la liste, vous serez en mesure de discerner lesquels des cinq critères ont été utilisés pour écarter les idées qui ne sont pas appropriées.</a:t>
            </a:r>
          </a:p>
          <a:p>
            <a:pPr defTabSz="914365">
              <a:defRPr/>
            </a:pPr>
            <a:endParaRPr lang="fr-FR" dirty="0"/>
          </a:p>
          <a:p>
            <a:pPr defTabSz="914365">
              <a:defRPr/>
            </a:pPr>
            <a:r>
              <a:rPr lang="fr-FR" dirty="0"/>
              <a:t>Pour plus d’informations à ce propos, se référer au Manuel TRIE (Trouvez votre idée d'entreprise) Partie IV, Section 1</a:t>
            </a:r>
          </a:p>
          <a:p>
            <a:pPr rtl="0" eaLnBrk="1" latinLnBrk="0" hangingPunct="1"/>
            <a:endParaRPr lang="fr-FR" dirty="0"/>
          </a:p>
          <a:p>
            <a:endParaRPr lang="fr-FR" dirty="0"/>
          </a:p>
        </p:txBody>
      </p:sp>
      <p:sp>
        <p:nvSpPr>
          <p:cNvPr id="4" name="Slide Number Placeholder 3"/>
          <p:cNvSpPr>
            <a:spLocks noGrp="1"/>
          </p:cNvSpPr>
          <p:nvPr>
            <p:ph type="sldNum" sz="quarter" idx="10"/>
          </p:nvPr>
        </p:nvSpPr>
        <p:spPr/>
        <p:txBody>
          <a:bodyPr/>
          <a:lstStyle/>
          <a:p>
            <a:fld id="{2C2918E0-4AB6-4DF8-9CE7-BDFA34854A83}" type="slidenum">
              <a:rPr lang="en-US" smtClean="0">
                <a:solidFill>
                  <a:prstClr val="black"/>
                </a:solidFill>
              </a:rPr>
              <a:pPr/>
              <a:t>45</a:t>
            </a:fld>
            <a:endParaRPr lang="en-US">
              <a:solidFill>
                <a:prstClr val="black"/>
              </a:solidFill>
            </a:endParaRPr>
          </a:p>
        </p:txBody>
      </p:sp>
    </p:spTree>
    <p:extLst>
      <p:ext uri="{BB962C8B-B14F-4D97-AF65-F5344CB8AC3E}">
        <p14:creationId xmlns:p14="http://schemas.microsoft.com/office/powerpoint/2010/main" val="29849424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0.xml"/><Relationship Id="rId5" Type="http://schemas.openxmlformats.org/officeDocument/2006/relationships/image" Target="../media/image9.png"/><Relationship Id="rId4" Type="http://schemas.openxmlformats.org/officeDocument/2006/relationships/image" Target="../media/image6.png"/></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0.xml"/><Relationship Id="rId4" Type="http://schemas.openxmlformats.org/officeDocument/2006/relationships/image" Target="../media/image9.pn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2.xml"/><Relationship Id="rId5" Type="http://schemas.openxmlformats.org/officeDocument/2006/relationships/image" Target="../media/image9.png"/><Relationship Id="rId4" Type="http://schemas.openxmlformats.org/officeDocument/2006/relationships/image" Target="../media/image6.png"/></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2.xml"/><Relationship Id="rId4" Type="http://schemas.openxmlformats.org/officeDocument/2006/relationships/image" Target="../media/image9.png"/></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5.xml"/><Relationship Id="rId5" Type="http://schemas.openxmlformats.org/officeDocument/2006/relationships/image" Target="../media/image9.png"/><Relationship Id="rId4" Type="http://schemas.openxmlformats.org/officeDocument/2006/relationships/image" Target="../media/image6.png"/></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5.xml"/><Relationship Id="rId4" Type="http://schemas.openxmlformats.org/officeDocument/2006/relationships/image" Target="../media/image9.png"/></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5.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77"/>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462A87B7-694B-4165-989D-5319CCCA42FE}" type="datetimeFigureOut">
              <a:rPr lang="fr-FR" smtClean="0"/>
              <a:t>10/12/2025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D09455C-8719-46A2-A040-4A895AAA4694}" type="slidenum">
              <a:rPr lang="fr-FR" smtClean="0"/>
              <a:t>‹N°›</a:t>
            </a:fld>
            <a:endParaRPr lang="fr-FR"/>
          </a:p>
        </p:txBody>
      </p:sp>
    </p:spTree>
    <p:extLst>
      <p:ext uri="{BB962C8B-B14F-4D97-AF65-F5344CB8AC3E}">
        <p14:creationId xmlns:p14="http://schemas.microsoft.com/office/powerpoint/2010/main" val="11267242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62A87B7-694B-4165-989D-5319CCCA42FE}" type="datetimeFigureOut">
              <a:rPr lang="fr-FR" smtClean="0"/>
              <a:t>10/12/2025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D09455C-8719-46A2-A040-4A895AAA4694}" type="slidenum">
              <a:rPr lang="fr-FR" smtClean="0"/>
              <a:t>‹N°›</a:t>
            </a:fld>
            <a:endParaRPr lang="fr-FR"/>
          </a:p>
        </p:txBody>
      </p:sp>
    </p:spTree>
    <p:extLst>
      <p:ext uri="{BB962C8B-B14F-4D97-AF65-F5344CB8AC3E}">
        <p14:creationId xmlns:p14="http://schemas.microsoft.com/office/powerpoint/2010/main" val="147331055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0"/>
            <a:ext cx="9372600" cy="6858000"/>
          </a:xfrm>
          <a:prstGeom prst="rect">
            <a:avLst/>
          </a:prstGeom>
          <a:noFill/>
          <a:ln w="9525">
            <a:noFill/>
            <a:miter lim="800000"/>
            <a:headEnd/>
            <a:tailEnd/>
          </a:ln>
          <a:effectLst/>
        </p:spPr>
      </p:pic>
      <p:sp>
        <p:nvSpPr>
          <p:cNvPr id="2" name="Title 1"/>
          <p:cNvSpPr>
            <a:spLocks noGrp="1"/>
          </p:cNvSpPr>
          <p:nvPr>
            <p:ph type="ctrTitle" hasCustomPrompt="1"/>
          </p:nvPr>
        </p:nvSpPr>
        <p:spPr>
          <a:xfrm>
            <a:off x="838200" y="1752601"/>
            <a:ext cx="7772400" cy="2743200"/>
          </a:xfrm>
        </p:spPr>
        <p:txBody>
          <a:bodyPr>
            <a:normAutofit/>
          </a:bodyPr>
          <a:lstStyle>
            <a:lvl1pPr algn="ctr">
              <a:defRPr sz="3600" b="1">
                <a:solidFill>
                  <a:srgbClr val="72AF2F"/>
                </a:solidFill>
                <a:latin typeface="+mj-lt"/>
                <a:cs typeface="Aharoni" pitchFamily="2" charset="-79"/>
              </a:defRPr>
            </a:lvl1pPr>
          </a:lstStyle>
          <a:p>
            <a:r>
              <a:rPr lang="en-US" dirty="0"/>
              <a:t>CLICK TO EDIT MASTER TITLE STYLE</a:t>
            </a:r>
          </a:p>
        </p:txBody>
      </p:sp>
      <p:pic>
        <p:nvPicPr>
          <p:cNvPr id="8" name="Picture 7" descr="icon_v02.png"/>
          <p:cNvPicPr>
            <a:picLocks noChangeAspect="1"/>
          </p:cNvPicPr>
          <p:nvPr/>
        </p:nvPicPr>
        <p:blipFill>
          <a:blip r:embed="rId3" cstate="print"/>
          <a:stretch>
            <a:fillRect/>
          </a:stretch>
        </p:blipFill>
        <p:spPr>
          <a:xfrm>
            <a:off x="76200" y="4724400"/>
            <a:ext cx="9144000" cy="2133600"/>
          </a:xfrm>
          <a:prstGeom prst="rect">
            <a:avLst/>
          </a:prstGeom>
        </p:spPr>
      </p:pic>
      <p:pic>
        <p:nvPicPr>
          <p:cNvPr id="12" name="Image 11"/>
          <p:cNvPicPr>
            <a:picLocks noChangeAspect="1"/>
          </p:cNvPicPr>
          <p:nvPr userDrawn="1"/>
        </p:nvPicPr>
        <p:blipFill>
          <a:blip r:embed="rId4"/>
          <a:stretch>
            <a:fillRect/>
          </a:stretch>
        </p:blipFill>
        <p:spPr>
          <a:xfrm>
            <a:off x="208104" y="304800"/>
            <a:ext cx="1576452" cy="1109639"/>
          </a:xfrm>
          <a:prstGeom prst="rect">
            <a:avLst/>
          </a:prstGeom>
        </p:spPr>
      </p:pic>
      <p:pic>
        <p:nvPicPr>
          <p:cNvPr id="13" name="Image 12"/>
          <p:cNvPicPr>
            <a:picLocks noChangeAspect="1"/>
          </p:cNvPicPr>
          <p:nvPr userDrawn="1"/>
        </p:nvPicPr>
        <p:blipFill rotWithShape="1">
          <a:blip r:embed="rId5"/>
          <a:srcRect l="87829" t="5365" b="44794"/>
          <a:stretch/>
        </p:blipFill>
        <p:spPr>
          <a:xfrm>
            <a:off x="7987869" y="385482"/>
            <a:ext cx="1232335" cy="959224"/>
          </a:xfrm>
          <a:prstGeom prst="rect">
            <a:avLst/>
          </a:prstGeom>
        </p:spPr>
      </p:pic>
    </p:spTree>
    <p:extLst>
      <p:ext uri="{BB962C8B-B14F-4D97-AF65-F5344CB8AC3E}">
        <p14:creationId xmlns:p14="http://schemas.microsoft.com/office/powerpoint/2010/main" val="323636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0"/>
            <a:ext cx="9372600" cy="6858000"/>
          </a:xfrm>
          <a:prstGeom prst="rect">
            <a:avLst/>
          </a:prstGeom>
          <a:noFill/>
          <a:ln w="9525">
            <a:noFill/>
            <a:miter lim="800000"/>
            <a:headEnd/>
            <a:tailEnd/>
          </a:ln>
          <a:effectLst/>
        </p:spPr>
      </p:pic>
      <p:sp>
        <p:nvSpPr>
          <p:cNvPr id="2" name="Title 1"/>
          <p:cNvSpPr>
            <a:spLocks noGrp="1"/>
          </p:cNvSpPr>
          <p:nvPr>
            <p:ph type="ctrTitle" hasCustomPrompt="1"/>
          </p:nvPr>
        </p:nvSpPr>
        <p:spPr>
          <a:xfrm>
            <a:off x="838200" y="1752601"/>
            <a:ext cx="7772400" cy="2743200"/>
          </a:xfrm>
        </p:spPr>
        <p:txBody>
          <a:bodyPr>
            <a:normAutofit/>
          </a:bodyPr>
          <a:lstStyle>
            <a:lvl1pPr algn="ctr">
              <a:defRPr sz="3600" b="1">
                <a:solidFill>
                  <a:srgbClr val="72AF2F"/>
                </a:solidFill>
                <a:latin typeface="+mj-lt"/>
                <a:cs typeface="Aharoni" pitchFamily="2" charset="-79"/>
              </a:defRPr>
            </a:lvl1pPr>
          </a:lstStyle>
          <a:p>
            <a:r>
              <a:rPr lang="en-US" dirty="0"/>
              <a:t>CLICK TO EDIT MASTER TITLE STYLE</a:t>
            </a:r>
          </a:p>
        </p:txBody>
      </p:sp>
      <p:pic>
        <p:nvPicPr>
          <p:cNvPr id="6" name="Image 5"/>
          <p:cNvPicPr>
            <a:picLocks noChangeAspect="1"/>
          </p:cNvPicPr>
          <p:nvPr userDrawn="1"/>
        </p:nvPicPr>
        <p:blipFill>
          <a:blip r:embed="rId3"/>
          <a:stretch>
            <a:fillRect/>
          </a:stretch>
        </p:blipFill>
        <p:spPr>
          <a:xfrm>
            <a:off x="208104" y="304800"/>
            <a:ext cx="1576452" cy="1109639"/>
          </a:xfrm>
          <a:prstGeom prst="rect">
            <a:avLst/>
          </a:prstGeom>
        </p:spPr>
      </p:pic>
      <p:pic>
        <p:nvPicPr>
          <p:cNvPr id="7" name="Image 6"/>
          <p:cNvPicPr>
            <a:picLocks noChangeAspect="1"/>
          </p:cNvPicPr>
          <p:nvPr userDrawn="1"/>
        </p:nvPicPr>
        <p:blipFill rotWithShape="1">
          <a:blip r:embed="rId4"/>
          <a:srcRect l="87829" t="5365" b="44794"/>
          <a:stretch/>
        </p:blipFill>
        <p:spPr>
          <a:xfrm>
            <a:off x="7987869" y="385482"/>
            <a:ext cx="1232335" cy="959224"/>
          </a:xfrm>
          <a:prstGeom prst="rect">
            <a:avLst/>
          </a:prstGeom>
        </p:spPr>
      </p:pic>
    </p:spTree>
    <p:extLst>
      <p:ext uri="{BB962C8B-B14F-4D97-AF65-F5344CB8AC3E}">
        <p14:creationId xmlns:p14="http://schemas.microsoft.com/office/powerpoint/2010/main" val="3051251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pic>
        <p:nvPicPr>
          <p:cNvPr id="7" name="Picture 2"/>
          <p:cNvPicPr>
            <a:picLocks noChangeAspect="1" noChangeArrowheads="1"/>
          </p:cNvPicPr>
          <p:nvPr/>
        </p:nvPicPr>
        <p:blipFill>
          <a:blip r:embed="rId2" cstate="print"/>
          <a:srcRect/>
          <a:stretch>
            <a:fillRect/>
          </a:stretch>
        </p:blipFill>
        <p:spPr bwMode="auto">
          <a:xfrm>
            <a:off x="0" y="5638800"/>
            <a:ext cx="9144000" cy="1295400"/>
          </a:xfrm>
          <a:prstGeom prst="rect">
            <a:avLst/>
          </a:prstGeom>
          <a:noFill/>
          <a:ln w="9525">
            <a:noFill/>
            <a:miter lim="800000"/>
            <a:headEnd/>
            <a:tailEnd/>
          </a:ln>
          <a:effectLst/>
        </p:spPr>
      </p:pic>
      <p:sp>
        <p:nvSpPr>
          <p:cNvPr id="2" name="Title 1"/>
          <p:cNvSpPr>
            <a:spLocks noGrp="1"/>
          </p:cNvSpPr>
          <p:nvPr>
            <p:ph type="ctrTitle" hasCustomPrompt="1"/>
          </p:nvPr>
        </p:nvSpPr>
        <p:spPr>
          <a:xfrm>
            <a:off x="1371600" y="5562600"/>
            <a:ext cx="7772400" cy="1371600"/>
          </a:xfrm>
        </p:spPr>
        <p:txBody>
          <a:bodyPr>
            <a:normAutofit/>
          </a:bodyPr>
          <a:lstStyle>
            <a:lvl1pPr algn="ctr">
              <a:defRPr sz="3600" b="1">
                <a:solidFill>
                  <a:srgbClr val="72AF2F"/>
                </a:solidFill>
                <a:latin typeface="+mj-lt"/>
                <a:cs typeface="Aharoni" pitchFamily="2" charset="-79"/>
              </a:defRPr>
            </a:lvl1pPr>
          </a:lstStyle>
          <a:p>
            <a:r>
              <a:rPr lang="en-US" dirty="0"/>
              <a:t>CLICK TO EDIT MASTER </a:t>
            </a:r>
          </a:p>
        </p:txBody>
      </p:sp>
      <p:cxnSp>
        <p:nvCxnSpPr>
          <p:cNvPr id="8" name="Straight Connector 7"/>
          <p:cNvCxnSpPr/>
          <p:nvPr/>
        </p:nvCxnSpPr>
        <p:spPr>
          <a:xfrm>
            <a:off x="0" y="4495800"/>
            <a:ext cx="914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0" y="5715000"/>
            <a:ext cx="914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Image 11"/>
          <p:cNvPicPr>
            <a:picLocks noChangeAspect="1"/>
          </p:cNvPicPr>
          <p:nvPr userDrawn="1"/>
        </p:nvPicPr>
        <p:blipFill rotWithShape="1">
          <a:blip r:embed="rId3"/>
          <a:srcRect t="10664"/>
          <a:stretch/>
        </p:blipFill>
        <p:spPr>
          <a:xfrm>
            <a:off x="258668" y="5811143"/>
            <a:ext cx="1463159" cy="920075"/>
          </a:xfrm>
          <a:prstGeom prst="rect">
            <a:avLst/>
          </a:prstGeom>
        </p:spPr>
      </p:pic>
    </p:spTree>
    <p:extLst>
      <p:ext uri="{BB962C8B-B14F-4D97-AF65-F5344CB8AC3E}">
        <p14:creationId xmlns:p14="http://schemas.microsoft.com/office/powerpoint/2010/main" val="150651548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828801"/>
            <a:ext cx="8229600" cy="4297363"/>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457200" y="6356384"/>
            <a:ext cx="2133600" cy="365125"/>
          </a:xfrm>
          <a:prstGeom prst="rect">
            <a:avLst/>
          </a:prstGeom>
        </p:spPr>
        <p:txBody>
          <a:bodyPr/>
          <a:lstStyle/>
          <a:p>
            <a:fld id="{9757B637-1D70-4666-80BD-13631FE1C50A}" type="datetimeFigureOut">
              <a:rPr lang="en-US" smtClean="0">
                <a:solidFill>
                  <a:prstClr val="black"/>
                </a:solidFill>
              </a:rPr>
              <a:pPr/>
              <a:t>12/10/2025</a:t>
            </a:fld>
            <a:endParaRPr lang="en-US">
              <a:solidFill>
                <a:prstClr val="black"/>
              </a:solidFill>
            </a:endParaRPr>
          </a:p>
        </p:txBody>
      </p:sp>
      <p:sp>
        <p:nvSpPr>
          <p:cNvPr id="5" name="Footer Placeholder 4"/>
          <p:cNvSpPr>
            <a:spLocks noGrp="1"/>
          </p:cNvSpPr>
          <p:nvPr>
            <p:ph type="ftr" sz="quarter" idx="11"/>
          </p:nvPr>
        </p:nvSpPr>
        <p:spPr>
          <a:xfrm>
            <a:off x="3124200" y="6356384"/>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74601D5D-145A-438C-A249-6E82C54C81AB}" type="slidenum">
              <a:rPr lang="en-US" smtClean="0"/>
              <a:pPr/>
              <a:t>‹N°›</a:t>
            </a:fld>
            <a:endParaRPr lang="en-US"/>
          </a:p>
        </p:txBody>
      </p:sp>
    </p:spTree>
    <p:extLst>
      <p:ext uri="{BB962C8B-B14F-4D97-AF65-F5344CB8AC3E}">
        <p14:creationId xmlns:p14="http://schemas.microsoft.com/office/powerpoint/2010/main" val="2185067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par>
                                <p:cTn id="10" presetID="29"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3"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xEl>
                                              <p:pRg st="1" end="1"/>
                                            </p:txEl>
                                          </p:spTgt>
                                        </p:tgtEl>
                                      </p:cBhvr>
                                    </p:animEffect>
                                  </p:childTnLst>
                                </p:cTn>
                              </p:par>
                              <p:par>
                                <p:cTn id="15" presetID="29"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p:cTn id="17"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18"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3">
                                            <p:txEl>
                                              <p:pRg st="2" end="2"/>
                                            </p:txEl>
                                          </p:spTgt>
                                        </p:tgtEl>
                                      </p:cBhvr>
                                    </p:animEffect>
                                  </p:childTnLst>
                                </p:cTn>
                              </p:par>
                              <p:par>
                                <p:cTn id="20" presetID="29" presetClass="entr" presetSubtype="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p:cTn id="22"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3">
                                            <p:txEl>
                                              <p:pRg st="3" end="3"/>
                                            </p:txEl>
                                          </p:spTgt>
                                        </p:tgtEl>
                                      </p:cBhvr>
                                    </p:animEffect>
                                  </p:childTnLst>
                                </p:cTn>
                              </p:par>
                              <p:par>
                                <p:cTn id="25" presetID="29" presetClass="entr" presetSubtype="0"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p:cTn id="27"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28"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29"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9"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ppt_x</p:attrName>
                        </p:attrNameLst>
                      </p:cBhvr>
                      <p:tavLst>
                        <p:tav tm="0">
                          <p:val>
                            <p:strVal val="#ppt_x-.2"/>
                          </p:val>
                        </p:tav>
                        <p:tav tm="100000">
                          <p:val>
                            <p:strVal val="#ppt_x"/>
                          </p:val>
                        </p:tav>
                      </p:tavLst>
                    </p:anim>
                    <p:anim calcmode="lin" valueType="num">
                      <p:cBhvr>
                        <p:cTn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dur="1000"/>
                        <p:tgtEl>
                          <p:spTgt spid="3"/>
                        </p:tgtEl>
                      </p:cBhvr>
                    </p:animEffect>
                  </p:childTnLst>
                </p:cTn>
              </p:par>
            </p:tnLst>
          </p:tmpl>
          <p:tmpl lvl="2">
            <p:tnLst>
              <p:par>
                <p:cTn presetID="29"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ppt_x</p:attrName>
                        </p:attrNameLst>
                      </p:cBhvr>
                      <p:tavLst>
                        <p:tav tm="0">
                          <p:val>
                            <p:strVal val="#ppt_x-.2"/>
                          </p:val>
                        </p:tav>
                        <p:tav tm="100000">
                          <p:val>
                            <p:strVal val="#ppt_x"/>
                          </p:val>
                        </p:tav>
                      </p:tavLst>
                    </p:anim>
                    <p:anim calcmode="lin" valueType="num">
                      <p:cBhvr>
                        <p:cTn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dur="1000"/>
                        <p:tgtEl>
                          <p:spTgt spid="3"/>
                        </p:tgtEl>
                      </p:cBhvr>
                    </p:animEffect>
                  </p:childTnLst>
                </p:cTn>
              </p:par>
            </p:tnLst>
          </p:tmpl>
          <p:tmpl lvl="3">
            <p:tnLst>
              <p:par>
                <p:cTn presetID="29"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ppt_x</p:attrName>
                        </p:attrNameLst>
                      </p:cBhvr>
                      <p:tavLst>
                        <p:tav tm="0">
                          <p:val>
                            <p:strVal val="#ppt_x-.2"/>
                          </p:val>
                        </p:tav>
                        <p:tav tm="100000">
                          <p:val>
                            <p:strVal val="#ppt_x"/>
                          </p:val>
                        </p:tav>
                      </p:tavLst>
                    </p:anim>
                    <p:anim calcmode="lin" valueType="num">
                      <p:cBhvr>
                        <p:cTn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dur="1000"/>
                        <p:tgtEl>
                          <p:spTgt spid="3"/>
                        </p:tgtEl>
                      </p:cBhvr>
                    </p:animEffect>
                  </p:childTnLst>
                </p:cTn>
              </p:par>
            </p:tnLst>
          </p:tmpl>
          <p:tmpl lvl="4">
            <p:tnLst>
              <p:par>
                <p:cTn presetID="29"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ppt_x</p:attrName>
                        </p:attrNameLst>
                      </p:cBhvr>
                      <p:tavLst>
                        <p:tav tm="0">
                          <p:val>
                            <p:strVal val="#ppt_x-.2"/>
                          </p:val>
                        </p:tav>
                        <p:tav tm="100000">
                          <p:val>
                            <p:strVal val="#ppt_x"/>
                          </p:val>
                        </p:tav>
                      </p:tavLst>
                    </p:anim>
                    <p:anim calcmode="lin" valueType="num">
                      <p:cBhvr>
                        <p:cTn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dur="1000"/>
                        <p:tgtEl>
                          <p:spTgt spid="3"/>
                        </p:tgtEl>
                      </p:cBhvr>
                    </p:animEffect>
                  </p:childTnLst>
                </p:cTn>
              </p:par>
            </p:tnLst>
          </p:tmpl>
          <p:tmpl lvl="5">
            <p:tnLst>
              <p:par>
                <p:cTn presetID="29"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ppt_x</p:attrName>
                        </p:attrNameLst>
                      </p:cBhvr>
                      <p:tavLst>
                        <p:tav tm="0">
                          <p:val>
                            <p:strVal val="#ppt_x-.2"/>
                          </p:val>
                        </p:tav>
                        <p:tav tm="100000">
                          <p:val>
                            <p:strVal val="#ppt_x"/>
                          </p:val>
                        </p:tav>
                      </p:tavLst>
                    </p:anim>
                    <p:anim calcmode="lin" valueType="num">
                      <p:cBhvr>
                        <p:cTn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dur="1000"/>
                        <p:tgtEl>
                          <p:spTgt spid="3"/>
                        </p:tgtEl>
                      </p:cBhvr>
                    </p:animEffect>
                  </p:childTnLst>
                </p:cTn>
              </p:par>
            </p:tnLst>
          </p:tmpl>
        </p:tmplLst>
      </p:bldP>
    </p:bldLst>
  </p:timing>
</p:sldLayout>
</file>

<file path=ppt/slideLayouts/slideLayout1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34"/>
            <a:ext cx="7772400" cy="1362075"/>
          </a:xfrm>
        </p:spPr>
        <p:txBody>
          <a:bodyPr anchor="t"/>
          <a:lstStyle>
            <a:lvl1pPr algn="l">
              <a:defRPr sz="3000" b="1" cap="all">
                <a:solidFill>
                  <a:schemeClr val="tx2">
                    <a:lumMod val="50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84"/>
            <a:ext cx="2133600" cy="365125"/>
          </a:xfrm>
          <a:prstGeom prst="rect">
            <a:avLst/>
          </a:prstGeom>
        </p:spPr>
        <p:txBody>
          <a:bodyPr/>
          <a:lstStyle/>
          <a:p>
            <a:fld id="{9757B637-1D70-4666-80BD-13631FE1C50A}" type="datetimeFigureOut">
              <a:rPr lang="en-US" smtClean="0">
                <a:solidFill>
                  <a:prstClr val="black"/>
                </a:solidFill>
              </a:rPr>
              <a:pPr/>
              <a:t>12/10/2025</a:t>
            </a:fld>
            <a:endParaRPr lang="en-US">
              <a:solidFill>
                <a:prstClr val="black"/>
              </a:solidFill>
            </a:endParaRPr>
          </a:p>
        </p:txBody>
      </p:sp>
      <p:sp>
        <p:nvSpPr>
          <p:cNvPr id="5" name="Footer Placeholder 4"/>
          <p:cNvSpPr>
            <a:spLocks noGrp="1"/>
          </p:cNvSpPr>
          <p:nvPr>
            <p:ph type="ftr" sz="quarter" idx="11"/>
          </p:nvPr>
        </p:nvSpPr>
        <p:spPr>
          <a:xfrm>
            <a:off x="3124200" y="6356384"/>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74601D5D-145A-438C-A249-6E82C54C81AB}" type="slidenum">
              <a:rPr lang="en-US" smtClean="0"/>
              <a:pPr/>
              <a:t>‹N°›</a:t>
            </a:fld>
            <a:endParaRPr lang="en-US"/>
          </a:p>
        </p:txBody>
      </p:sp>
    </p:spTree>
    <p:extLst>
      <p:ext uri="{BB962C8B-B14F-4D97-AF65-F5344CB8AC3E}">
        <p14:creationId xmlns:p14="http://schemas.microsoft.com/office/powerpoint/2010/main" val="229764651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84"/>
            <a:ext cx="2133600" cy="365125"/>
          </a:xfrm>
          <a:prstGeom prst="rect">
            <a:avLst/>
          </a:prstGeom>
        </p:spPr>
        <p:txBody>
          <a:bodyPr/>
          <a:lstStyle/>
          <a:p>
            <a:fld id="{9757B637-1D70-4666-80BD-13631FE1C50A}" type="datetimeFigureOut">
              <a:rPr lang="en-US" smtClean="0">
                <a:solidFill>
                  <a:prstClr val="black"/>
                </a:solidFill>
              </a:rPr>
              <a:pPr/>
              <a:t>12/10/2025</a:t>
            </a:fld>
            <a:endParaRPr lang="en-US">
              <a:solidFill>
                <a:prstClr val="black"/>
              </a:solidFill>
            </a:endParaRPr>
          </a:p>
        </p:txBody>
      </p:sp>
      <p:sp>
        <p:nvSpPr>
          <p:cNvPr id="6" name="Footer Placeholder 5"/>
          <p:cNvSpPr>
            <a:spLocks noGrp="1"/>
          </p:cNvSpPr>
          <p:nvPr>
            <p:ph type="ftr" sz="quarter" idx="11"/>
          </p:nvPr>
        </p:nvSpPr>
        <p:spPr>
          <a:xfrm>
            <a:off x="3124200" y="6356384"/>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74601D5D-145A-438C-A249-6E82C54C81AB}" type="slidenum">
              <a:rPr lang="en-US" smtClean="0"/>
              <a:pPr/>
              <a:t>‹N°›</a:t>
            </a:fld>
            <a:endParaRPr lang="en-US"/>
          </a:p>
        </p:txBody>
      </p:sp>
    </p:spTree>
    <p:extLst>
      <p:ext uri="{BB962C8B-B14F-4D97-AF65-F5344CB8AC3E}">
        <p14:creationId xmlns:p14="http://schemas.microsoft.com/office/powerpoint/2010/main" val="269216118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hasCustomPrompt="1"/>
          </p:nvPr>
        </p:nvSpPr>
        <p:spPr>
          <a:xfrm>
            <a:off x="457200" y="1535113"/>
            <a:ext cx="4040188" cy="639762"/>
          </a:xfrm>
        </p:spPr>
        <p:txBody>
          <a:bodyPr anchor="b">
            <a:noAutofit/>
          </a:bodyPr>
          <a:lstStyle>
            <a:lvl1pPr marL="0" indent="0">
              <a:buNone/>
              <a:defRPr sz="2400" b="1" u="none">
                <a:solidFill>
                  <a:srgbClr val="008000"/>
                </a:solidFill>
                <a:latin typeface="+mn-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a:t>
            </a:r>
          </a:p>
        </p:txBody>
      </p:sp>
      <p:sp>
        <p:nvSpPr>
          <p:cNvPr id="4" name="Content Placeholder 3"/>
          <p:cNvSpPr>
            <a:spLocks noGrp="1"/>
          </p:cNvSpPr>
          <p:nvPr>
            <p:ph sz="half" idx="2"/>
          </p:nvPr>
        </p:nvSpPr>
        <p:spPr>
          <a:xfrm>
            <a:off x="457200" y="2174875"/>
            <a:ext cx="4040188" cy="3951288"/>
          </a:xfrm>
        </p:spPr>
        <p:txBody>
          <a:bodyPr>
            <a:normAutofit/>
          </a:bodyPr>
          <a:lstStyle>
            <a:lvl1pPr>
              <a:defRPr sz="2100"/>
            </a:lvl1pPr>
            <a:lvl2pPr>
              <a:defRPr sz="1800"/>
            </a:lvl2pPr>
            <a:lvl3pPr>
              <a:defRPr sz="2100"/>
            </a:lvl3pPr>
            <a:lvl4pPr>
              <a:defRPr sz="2100"/>
            </a:lvl4pPr>
            <a:lvl5pPr>
              <a:defRPr sz="21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9" y="1535113"/>
            <a:ext cx="4041775" cy="639762"/>
          </a:xfrm>
        </p:spPr>
        <p:txBody>
          <a:bodyPr anchor="b">
            <a:noAutofit/>
          </a:bodyPr>
          <a:lstStyle>
            <a:lvl1pPr marL="0" indent="0">
              <a:buNone/>
              <a:defRPr sz="2400" b="1" baseline="0">
                <a:solidFill>
                  <a:srgbClr val="008000"/>
                </a:solidFill>
                <a:latin typeface="+mn-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9" y="2174875"/>
            <a:ext cx="4041775" cy="3951288"/>
          </a:xfrm>
        </p:spPr>
        <p:txBody>
          <a:bodyPr>
            <a:normAutofit/>
          </a:bodyPr>
          <a:lstStyle>
            <a:lvl1pPr>
              <a:defRPr sz="2100"/>
            </a:lvl1pPr>
            <a:lvl2pPr>
              <a:defRPr sz="1800"/>
            </a:lvl2pPr>
            <a:lvl3pPr>
              <a:defRPr sz="2100"/>
            </a:lvl3pPr>
            <a:lvl4pPr>
              <a:defRPr sz="2100"/>
            </a:lvl4pPr>
            <a:lvl5pPr>
              <a:defRPr sz="21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457200" y="6356384"/>
            <a:ext cx="2133600" cy="365125"/>
          </a:xfrm>
          <a:prstGeom prst="rect">
            <a:avLst/>
          </a:prstGeom>
        </p:spPr>
        <p:txBody>
          <a:bodyPr/>
          <a:lstStyle/>
          <a:p>
            <a:fld id="{9757B637-1D70-4666-80BD-13631FE1C50A}" type="datetimeFigureOut">
              <a:rPr lang="en-US" smtClean="0">
                <a:solidFill>
                  <a:prstClr val="black"/>
                </a:solidFill>
              </a:rPr>
              <a:pPr/>
              <a:t>12/10/2025</a:t>
            </a:fld>
            <a:endParaRPr lang="en-US">
              <a:solidFill>
                <a:prstClr val="black"/>
              </a:solidFill>
            </a:endParaRPr>
          </a:p>
        </p:txBody>
      </p:sp>
      <p:sp>
        <p:nvSpPr>
          <p:cNvPr id="8" name="Footer Placeholder 7"/>
          <p:cNvSpPr>
            <a:spLocks noGrp="1"/>
          </p:cNvSpPr>
          <p:nvPr>
            <p:ph type="ftr" sz="quarter" idx="11"/>
          </p:nvPr>
        </p:nvSpPr>
        <p:spPr>
          <a:xfrm>
            <a:off x="3124200" y="6356384"/>
            <a:ext cx="2895600" cy="365125"/>
          </a:xfrm>
          <a:prstGeom prst="rect">
            <a:avLst/>
          </a:prstGeom>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74601D5D-145A-438C-A249-6E82C54C81AB}" type="slidenum">
              <a:rPr lang="en-US" smtClean="0"/>
              <a:pPr/>
              <a:t>‹N°›</a:t>
            </a:fld>
            <a:endParaRPr lang="en-US"/>
          </a:p>
        </p:txBody>
      </p:sp>
    </p:spTree>
    <p:extLst>
      <p:ext uri="{BB962C8B-B14F-4D97-AF65-F5344CB8AC3E}">
        <p14:creationId xmlns:p14="http://schemas.microsoft.com/office/powerpoint/2010/main" val="748130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 calcmode="lin" valueType="num">
                                      <p:cBhvr>
                                        <p:cTn id="14" dur="1000" fill="hold"/>
                                        <p:tgtEl>
                                          <p:spTgt spid="4">
                                            <p:txEl>
                                              <p:pRg st="0" end="0"/>
                                            </p:txEl>
                                          </p:spTgt>
                                        </p:tgtEl>
                                        <p:attrNameLst>
                                          <p:attrName>ppt_x</p:attrName>
                                        </p:attrNameLst>
                                      </p:cBhvr>
                                      <p:tavLst>
                                        <p:tav tm="0">
                                          <p:val>
                                            <p:strVal val="#ppt_x-.2"/>
                                          </p:val>
                                        </p:tav>
                                        <p:tav tm="100000">
                                          <p:val>
                                            <p:strVal val="#ppt_x"/>
                                          </p:val>
                                        </p:tav>
                                      </p:tavLst>
                                    </p:anim>
                                    <p:anim calcmode="lin" valueType="num">
                                      <p:cBhvr>
                                        <p:cTn id="15" dur="1000" fill="hold"/>
                                        <p:tgtEl>
                                          <p:spTgt spid="4">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4">
                                            <p:txEl>
                                              <p:pRg st="0" end="0"/>
                                            </p:txEl>
                                          </p:spTgt>
                                        </p:tgtEl>
                                      </p:cBhvr>
                                    </p:animEffect>
                                  </p:childTnLst>
                                </p:cTn>
                              </p:par>
                              <p:par>
                                <p:cTn id="17" presetID="29" presetClass="entr" presetSubtype="0" fill="hold" grpId="0" nodeType="with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p:cTn id="19" dur="1000" fill="hold"/>
                                        <p:tgtEl>
                                          <p:spTgt spid="4">
                                            <p:txEl>
                                              <p:pRg st="1" end="1"/>
                                            </p:txEl>
                                          </p:spTgt>
                                        </p:tgtEl>
                                        <p:attrNameLst>
                                          <p:attrName>ppt_x</p:attrName>
                                        </p:attrNameLst>
                                      </p:cBhvr>
                                      <p:tavLst>
                                        <p:tav tm="0">
                                          <p:val>
                                            <p:strVal val="#ppt_x-.2"/>
                                          </p:val>
                                        </p:tav>
                                        <p:tav tm="100000">
                                          <p:val>
                                            <p:strVal val="#ppt_x"/>
                                          </p:val>
                                        </p:tav>
                                      </p:tavLst>
                                    </p:anim>
                                    <p:anim calcmode="lin" valueType="num">
                                      <p:cBhvr>
                                        <p:cTn id="20" dur="1000" fill="hold"/>
                                        <p:tgtEl>
                                          <p:spTgt spid="4">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4">
                                            <p:txEl>
                                              <p:pRg st="1" end="1"/>
                                            </p:txEl>
                                          </p:spTgt>
                                        </p:tgtEl>
                                      </p:cBhvr>
                                    </p:animEffect>
                                  </p:childTnLst>
                                </p:cTn>
                              </p:par>
                              <p:par>
                                <p:cTn id="22" presetID="29" presetClass="entr" presetSubtype="0" fill="hold" grpId="0" nodeType="withEffect">
                                  <p:stCondLst>
                                    <p:cond delay="0"/>
                                  </p:stCondLst>
                                  <p:childTnLst>
                                    <p:set>
                                      <p:cBhvr>
                                        <p:cTn id="23" dur="1" fill="hold">
                                          <p:stCondLst>
                                            <p:cond delay="0"/>
                                          </p:stCondLst>
                                        </p:cTn>
                                        <p:tgtEl>
                                          <p:spTgt spid="4">
                                            <p:txEl>
                                              <p:pRg st="2" end="2"/>
                                            </p:txEl>
                                          </p:spTgt>
                                        </p:tgtEl>
                                        <p:attrNameLst>
                                          <p:attrName>style.visibility</p:attrName>
                                        </p:attrNameLst>
                                      </p:cBhvr>
                                      <p:to>
                                        <p:strVal val="visible"/>
                                      </p:to>
                                    </p:set>
                                    <p:anim calcmode="lin" valueType="num">
                                      <p:cBhvr>
                                        <p:cTn id="24" dur="1000" fill="hold"/>
                                        <p:tgtEl>
                                          <p:spTgt spid="4">
                                            <p:txEl>
                                              <p:pRg st="2" end="2"/>
                                            </p:txEl>
                                          </p:spTgt>
                                        </p:tgtEl>
                                        <p:attrNameLst>
                                          <p:attrName>ppt_x</p:attrName>
                                        </p:attrNameLst>
                                      </p:cBhvr>
                                      <p:tavLst>
                                        <p:tav tm="0">
                                          <p:val>
                                            <p:strVal val="#ppt_x-.2"/>
                                          </p:val>
                                        </p:tav>
                                        <p:tav tm="100000">
                                          <p:val>
                                            <p:strVal val="#ppt_x"/>
                                          </p:val>
                                        </p:tav>
                                      </p:tavLst>
                                    </p:anim>
                                    <p:anim calcmode="lin" valueType="num">
                                      <p:cBhvr>
                                        <p:cTn id="25" dur="1000" fill="hold"/>
                                        <p:tgtEl>
                                          <p:spTgt spid="4">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6" dur="1000"/>
                                        <p:tgtEl>
                                          <p:spTgt spid="4">
                                            <p:txEl>
                                              <p:pRg st="2" end="2"/>
                                            </p:txEl>
                                          </p:spTgt>
                                        </p:tgtEl>
                                      </p:cBhvr>
                                    </p:animEffect>
                                  </p:childTnLst>
                                </p:cTn>
                              </p:par>
                              <p:par>
                                <p:cTn id="27" presetID="29" presetClass="entr" presetSubtype="0" fill="hold" grpId="0" nodeType="withEffect">
                                  <p:stCondLst>
                                    <p:cond delay="0"/>
                                  </p:stCondLst>
                                  <p:childTnLst>
                                    <p:set>
                                      <p:cBhvr>
                                        <p:cTn id="28" dur="1" fill="hold">
                                          <p:stCondLst>
                                            <p:cond delay="0"/>
                                          </p:stCondLst>
                                        </p:cTn>
                                        <p:tgtEl>
                                          <p:spTgt spid="4">
                                            <p:txEl>
                                              <p:pRg st="3" end="3"/>
                                            </p:txEl>
                                          </p:spTgt>
                                        </p:tgtEl>
                                        <p:attrNameLst>
                                          <p:attrName>style.visibility</p:attrName>
                                        </p:attrNameLst>
                                      </p:cBhvr>
                                      <p:to>
                                        <p:strVal val="visible"/>
                                      </p:to>
                                    </p:set>
                                    <p:anim calcmode="lin" valueType="num">
                                      <p:cBhvr>
                                        <p:cTn id="29" dur="1000" fill="hold"/>
                                        <p:tgtEl>
                                          <p:spTgt spid="4">
                                            <p:txEl>
                                              <p:pRg st="3" end="3"/>
                                            </p:txEl>
                                          </p:spTgt>
                                        </p:tgtEl>
                                        <p:attrNameLst>
                                          <p:attrName>ppt_x</p:attrName>
                                        </p:attrNameLst>
                                      </p:cBhvr>
                                      <p:tavLst>
                                        <p:tav tm="0">
                                          <p:val>
                                            <p:strVal val="#ppt_x-.2"/>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1" dur="1000"/>
                                        <p:tgtEl>
                                          <p:spTgt spid="4">
                                            <p:txEl>
                                              <p:pRg st="3" end="3"/>
                                            </p:txEl>
                                          </p:spTgt>
                                        </p:tgtEl>
                                      </p:cBhvr>
                                    </p:animEffect>
                                  </p:childTnLst>
                                </p:cTn>
                              </p:par>
                              <p:par>
                                <p:cTn id="32" presetID="29" presetClass="entr" presetSubtype="0" fill="hold" grpId="0" nodeType="withEffect">
                                  <p:stCondLst>
                                    <p:cond delay="0"/>
                                  </p:stCondLst>
                                  <p:childTnLst>
                                    <p:set>
                                      <p:cBhvr>
                                        <p:cTn id="33" dur="1" fill="hold">
                                          <p:stCondLst>
                                            <p:cond delay="0"/>
                                          </p:stCondLst>
                                        </p:cTn>
                                        <p:tgtEl>
                                          <p:spTgt spid="4">
                                            <p:txEl>
                                              <p:pRg st="4" end="4"/>
                                            </p:txEl>
                                          </p:spTgt>
                                        </p:tgtEl>
                                        <p:attrNameLst>
                                          <p:attrName>style.visibility</p:attrName>
                                        </p:attrNameLst>
                                      </p:cBhvr>
                                      <p:to>
                                        <p:strVal val="visible"/>
                                      </p:to>
                                    </p:set>
                                    <p:anim calcmode="lin" valueType="num">
                                      <p:cBhvr>
                                        <p:cTn id="34" dur="1000" fill="hold"/>
                                        <p:tgtEl>
                                          <p:spTgt spid="4">
                                            <p:txEl>
                                              <p:pRg st="4" end="4"/>
                                            </p:txEl>
                                          </p:spTgt>
                                        </p:tgtEl>
                                        <p:attrNameLst>
                                          <p:attrName>ppt_x</p:attrName>
                                        </p:attrNameLst>
                                      </p:cBhvr>
                                      <p:tavLst>
                                        <p:tav tm="0">
                                          <p:val>
                                            <p:strVal val="#ppt_x-.2"/>
                                          </p:val>
                                        </p:tav>
                                        <p:tav tm="100000">
                                          <p:val>
                                            <p:strVal val="#ppt_x"/>
                                          </p:val>
                                        </p:tav>
                                      </p:tavLst>
                                    </p:anim>
                                    <p:anim calcmode="lin" valueType="num">
                                      <p:cBhvr>
                                        <p:cTn id="35" dur="1000" fill="hold"/>
                                        <p:tgtEl>
                                          <p:spTgt spid="4">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6" dur="1000"/>
                                        <p:tgtEl>
                                          <p:spTgt spid="4">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9" presetClass="entr" presetSubtype="0" fill="hold" grpId="0" nodeType="click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 calcmode="lin" valueType="num">
                                      <p:cBhvr>
                                        <p:cTn id="41" dur="1000" fill="hold"/>
                                        <p:tgtEl>
                                          <p:spTgt spid="5">
                                            <p:txEl>
                                              <p:pRg st="0" end="0"/>
                                            </p:txEl>
                                          </p:spTgt>
                                        </p:tgtEl>
                                        <p:attrNameLst>
                                          <p:attrName>ppt_x</p:attrName>
                                        </p:attrNameLst>
                                      </p:cBhvr>
                                      <p:tavLst>
                                        <p:tav tm="0">
                                          <p:val>
                                            <p:strVal val="#ppt_x-.2"/>
                                          </p:val>
                                        </p:tav>
                                        <p:tav tm="100000">
                                          <p:val>
                                            <p:strVal val="#ppt_x"/>
                                          </p:val>
                                        </p:tav>
                                      </p:tavLst>
                                    </p:anim>
                                    <p:anim calcmode="lin" valueType="num">
                                      <p:cBhvr>
                                        <p:cTn id="42" dur="1000" fill="hold"/>
                                        <p:tgtEl>
                                          <p:spTgt spid="5">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43" dur="1000"/>
                                        <p:tgtEl>
                                          <p:spTgt spid="5">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9" presetClass="entr" presetSubtype="0" fill="hold" grpId="0" nodeType="clickEffect">
                                  <p:stCondLst>
                                    <p:cond delay="0"/>
                                  </p:stCondLst>
                                  <p:childTnLst>
                                    <p:set>
                                      <p:cBhvr>
                                        <p:cTn id="47" dur="1" fill="hold">
                                          <p:stCondLst>
                                            <p:cond delay="0"/>
                                          </p:stCondLst>
                                        </p:cTn>
                                        <p:tgtEl>
                                          <p:spTgt spid="6">
                                            <p:txEl>
                                              <p:pRg st="0" end="0"/>
                                            </p:txEl>
                                          </p:spTgt>
                                        </p:tgtEl>
                                        <p:attrNameLst>
                                          <p:attrName>style.visibility</p:attrName>
                                        </p:attrNameLst>
                                      </p:cBhvr>
                                      <p:to>
                                        <p:strVal val="visible"/>
                                      </p:to>
                                    </p:set>
                                    <p:anim calcmode="lin" valueType="num">
                                      <p:cBhvr>
                                        <p:cTn id="48" dur="1000" fill="hold"/>
                                        <p:tgtEl>
                                          <p:spTgt spid="6">
                                            <p:txEl>
                                              <p:pRg st="0" end="0"/>
                                            </p:txEl>
                                          </p:spTgt>
                                        </p:tgtEl>
                                        <p:attrNameLst>
                                          <p:attrName>ppt_x</p:attrName>
                                        </p:attrNameLst>
                                      </p:cBhvr>
                                      <p:tavLst>
                                        <p:tav tm="0">
                                          <p:val>
                                            <p:strVal val="#ppt_x-.2"/>
                                          </p:val>
                                        </p:tav>
                                        <p:tav tm="100000">
                                          <p:val>
                                            <p:strVal val="#ppt_x"/>
                                          </p:val>
                                        </p:tav>
                                      </p:tavLst>
                                    </p:anim>
                                    <p:anim calcmode="lin" valueType="num">
                                      <p:cBhvr>
                                        <p:cTn id="49" dur="1000" fill="hold"/>
                                        <p:tgtEl>
                                          <p:spTgt spid="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50" dur="1000"/>
                                        <p:tgtEl>
                                          <p:spTgt spid="6">
                                            <p:txEl>
                                              <p:pRg st="0" end="0"/>
                                            </p:txEl>
                                          </p:spTgt>
                                        </p:tgtEl>
                                      </p:cBhvr>
                                    </p:animEffect>
                                  </p:childTnLst>
                                </p:cTn>
                              </p:par>
                              <p:par>
                                <p:cTn id="51" presetID="29" presetClass="entr" presetSubtype="0" fill="hold" grpId="0" nodeType="withEffect">
                                  <p:stCondLst>
                                    <p:cond delay="0"/>
                                  </p:stCondLst>
                                  <p:childTnLst>
                                    <p:set>
                                      <p:cBhvr>
                                        <p:cTn id="52" dur="1" fill="hold">
                                          <p:stCondLst>
                                            <p:cond delay="0"/>
                                          </p:stCondLst>
                                        </p:cTn>
                                        <p:tgtEl>
                                          <p:spTgt spid="6">
                                            <p:txEl>
                                              <p:pRg st="1" end="1"/>
                                            </p:txEl>
                                          </p:spTgt>
                                        </p:tgtEl>
                                        <p:attrNameLst>
                                          <p:attrName>style.visibility</p:attrName>
                                        </p:attrNameLst>
                                      </p:cBhvr>
                                      <p:to>
                                        <p:strVal val="visible"/>
                                      </p:to>
                                    </p:set>
                                    <p:anim calcmode="lin" valueType="num">
                                      <p:cBhvr>
                                        <p:cTn id="53" dur="1000" fill="hold"/>
                                        <p:tgtEl>
                                          <p:spTgt spid="6">
                                            <p:txEl>
                                              <p:pRg st="1" end="1"/>
                                            </p:txEl>
                                          </p:spTgt>
                                        </p:tgtEl>
                                        <p:attrNameLst>
                                          <p:attrName>ppt_x</p:attrName>
                                        </p:attrNameLst>
                                      </p:cBhvr>
                                      <p:tavLst>
                                        <p:tav tm="0">
                                          <p:val>
                                            <p:strVal val="#ppt_x-.2"/>
                                          </p:val>
                                        </p:tav>
                                        <p:tav tm="100000">
                                          <p:val>
                                            <p:strVal val="#ppt_x"/>
                                          </p:val>
                                        </p:tav>
                                      </p:tavLst>
                                    </p:anim>
                                    <p:anim calcmode="lin" valueType="num">
                                      <p:cBhvr>
                                        <p:cTn id="54" dur="1000" fill="hold"/>
                                        <p:tgtEl>
                                          <p:spTgt spid="6">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55" dur="1000"/>
                                        <p:tgtEl>
                                          <p:spTgt spid="6">
                                            <p:txEl>
                                              <p:pRg st="1" end="1"/>
                                            </p:txEl>
                                          </p:spTgt>
                                        </p:tgtEl>
                                      </p:cBhvr>
                                    </p:animEffect>
                                  </p:childTnLst>
                                </p:cTn>
                              </p:par>
                              <p:par>
                                <p:cTn id="56" presetID="29" presetClass="entr" presetSubtype="0" fill="hold" grpId="0" nodeType="withEffect">
                                  <p:stCondLst>
                                    <p:cond delay="0"/>
                                  </p:stCondLst>
                                  <p:childTnLst>
                                    <p:set>
                                      <p:cBhvr>
                                        <p:cTn id="57" dur="1" fill="hold">
                                          <p:stCondLst>
                                            <p:cond delay="0"/>
                                          </p:stCondLst>
                                        </p:cTn>
                                        <p:tgtEl>
                                          <p:spTgt spid="6">
                                            <p:txEl>
                                              <p:pRg st="2" end="2"/>
                                            </p:txEl>
                                          </p:spTgt>
                                        </p:tgtEl>
                                        <p:attrNameLst>
                                          <p:attrName>style.visibility</p:attrName>
                                        </p:attrNameLst>
                                      </p:cBhvr>
                                      <p:to>
                                        <p:strVal val="visible"/>
                                      </p:to>
                                    </p:set>
                                    <p:anim calcmode="lin" valueType="num">
                                      <p:cBhvr>
                                        <p:cTn id="58" dur="1000" fill="hold"/>
                                        <p:tgtEl>
                                          <p:spTgt spid="6">
                                            <p:txEl>
                                              <p:pRg st="2" end="2"/>
                                            </p:txEl>
                                          </p:spTgt>
                                        </p:tgtEl>
                                        <p:attrNameLst>
                                          <p:attrName>ppt_x</p:attrName>
                                        </p:attrNameLst>
                                      </p:cBhvr>
                                      <p:tavLst>
                                        <p:tav tm="0">
                                          <p:val>
                                            <p:strVal val="#ppt_x-.2"/>
                                          </p:val>
                                        </p:tav>
                                        <p:tav tm="100000">
                                          <p:val>
                                            <p:strVal val="#ppt_x"/>
                                          </p:val>
                                        </p:tav>
                                      </p:tavLst>
                                    </p:anim>
                                    <p:anim calcmode="lin" valueType="num">
                                      <p:cBhvr>
                                        <p:cTn id="59" dur="1000" fill="hold"/>
                                        <p:tgtEl>
                                          <p:spTgt spid="6">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60" dur="1000"/>
                                        <p:tgtEl>
                                          <p:spTgt spid="6">
                                            <p:txEl>
                                              <p:pRg st="2" end="2"/>
                                            </p:txEl>
                                          </p:spTgt>
                                        </p:tgtEl>
                                      </p:cBhvr>
                                    </p:animEffect>
                                  </p:childTnLst>
                                </p:cTn>
                              </p:par>
                              <p:par>
                                <p:cTn id="61" presetID="29" presetClass="entr" presetSubtype="0" fill="hold" grpId="0" nodeType="withEffect">
                                  <p:stCondLst>
                                    <p:cond delay="0"/>
                                  </p:stCondLst>
                                  <p:childTnLst>
                                    <p:set>
                                      <p:cBhvr>
                                        <p:cTn id="62" dur="1" fill="hold">
                                          <p:stCondLst>
                                            <p:cond delay="0"/>
                                          </p:stCondLst>
                                        </p:cTn>
                                        <p:tgtEl>
                                          <p:spTgt spid="6">
                                            <p:txEl>
                                              <p:pRg st="3" end="3"/>
                                            </p:txEl>
                                          </p:spTgt>
                                        </p:tgtEl>
                                        <p:attrNameLst>
                                          <p:attrName>style.visibility</p:attrName>
                                        </p:attrNameLst>
                                      </p:cBhvr>
                                      <p:to>
                                        <p:strVal val="visible"/>
                                      </p:to>
                                    </p:set>
                                    <p:anim calcmode="lin" valueType="num">
                                      <p:cBhvr>
                                        <p:cTn id="63" dur="1000" fill="hold"/>
                                        <p:tgtEl>
                                          <p:spTgt spid="6">
                                            <p:txEl>
                                              <p:pRg st="3" end="3"/>
                                            </p:txEl>
                                          </p:spTgt>
                                        </p:tgtEl>
                                        <p:attrNameLst>
                                          <p:attrName>ppt_x</p:attrName>
                                        </p:attrNameLst>
                                      </p:cBhvr>
                                      <p:tavLst>
                                        <p:tav tm="0">
                                          <p:val>
                                            <p:strVal val="#ppt_x-.2"/>
                                          </p:val>
                                        </p:tav>
                                        <p:tav tm="100000">
                                          <p:val>
                                            <p:strVal val="#ppt_x"/>
                                          </p:val>
                                        </p:tav>
                                      </p:tavLst>
                                    </p:anim>
                                    <p:anim calcmode="lin" valueType="num">
                                      <p:cBhvr>
                                        <p:cTn id="64" dur="1000" fill="hold"/>
                                        <p:tgtEl>
                                          <p:spTgt spid="6">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65" dur="1000"/>
                                        <p:tgtEl>
                                          <p:spTgt spid="6">
                                            <p:txEl>
                                              <p:pRg st="3" end="3"/>
                                            </p:txEl>
                                          </p:spTgt>
                                        </p:tgtEl>
                                      </p:cBhvr>
                                    </p:animEffect>
                                  </p:childTnLst>
                                </p:cTn>
                              </p:par>
                              <p:par>
                                <p:cTn id="66" presetID="29" presetClass="entr" presetSubtype="0" fill="hold" grpId="0" nodeType="withEffect">
                                  <p:stCondLst>
                                    <p:cond delay="0"/>
                                  </p:stCondLst>
                                  <p:childTnLst>
                                    <p:set>
                                      <p:cBhvr>
                                        <p:cTn id="67" dur="1" fill="hold">
                                          <p:stCondLst>
                                            <p:cond delay="0"/>
                                          </p:stCondLst>
                                        </p:cTn>
                                        <p:tgtEl>
                                          <p:spTgt spid="6">
                                            <p:txEl>
                                              <p:pRg st="4" end="4"/>
                                            </p:txEl>
                                          </p:spTgt>
                                        </p:tgtEl>
                                        <p:attrNameLst>
                                          <p:attrName>style.visibility</p:attrName>
                                        </p:attrNameLst>
                                      </p:cBhvr>
                                      <p:to>
                                        <p:strVal val="visible"/>
                                      </p:to>
                                    </p:set>
                                    <p:anim calcmode="lin" valueType="num">
                                      <p:cBhvr>
                                        <p:cTn id="68" dur="1000" fill="hold"/>
                                        <p:tgtEl>
                                          <p:spTgt spid="6">
                                            <p:txEl>
                                              <p:pRg st="4" end="4"/>
                                            </p:txEl>
                                          </p:spTgt>
                                        </p:tgtEl>
                                        <p:attrNameLst>
                                          <p:attrName>ppt_x</p:attrName>
                                        </p:attrNameLst>
                                      </p:cBhvr>
                                      <p:tavLst>
                                        <p:tav tm="0">
                                          <p:val>
                                            <p:strVal val="#ppt_x-.2"/>
                                          </p:val>
                                        </p:tav>
                                        <p:tav tm="100000">
                                          <p:val>
                                            <p:strVal val="#ppt_x"/>
                                          </p:val>
                                        </p:tav>
                                      </p:tavLst>
                                    </p:anim>
                                    <p:anim calcmode="lin" valueType="num">
                                      <p:cBhvr>
                                        <p:cTn id="69" dur="1000" fill="hold"/>
                                        <p:tgtEl>
                                          <p:spTgt spid="6">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70" dur="10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9"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ppt_x</p:attrName>
                        </p:attrNameLst>
                      </p:cBhvr>
                      <p:tavLst>
                        <p:tav tm="0">
                          <p:val>
                            <p:strVal val="#ppt_x-.2"/>
                          </p:val>
                        </p:tav>
                        <p:tav tm="100000">
                          <p:val>
                            <p:strVal val="#ppt_x"/>
                          </p:val>
                        </p:tav>
                      </p:tavLst>
                    </p:anim>
                    <p:anim calcmode="lin" valueType="num">
                      <p:cBhvr>
                        <p:cTn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dur="1000"/>
                        <p:tgtEl>
                          <p:spTgt spid="3"/>
                        </p:tgtEl>
                      </p:cBhvr>
                    </p:animEffect>
                  </p:childTnLst>
                </p:cTn>
              </p:par>
            </p:tnLst>
          </p:tmpl>
        </p:tmplLst>
      </p:bldP>
      <p:bldP spid="4" grpId="0" build="p">
        <p:tmplLst>
          <p:tmpl lvl="1">
            <p:tnLst>
              <p:par>
                <p:cTn presetID="29" presetClass="entr" presetSubtype="0" fill="hold" nodeType="click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p:cTn dur="1000" fill="hold"/>
                        <p:tgtEl>
                          <p:spTgt spid="4"/>
                        </p:tgtEl>
                        <p:attrNameLst>
                          <p:attrName>ppt_x</p:attrName>
                        </p:attrNameLst>
                      </p:cBhvr>
                      <p:tavLst>
                        <p:tav tm="0">
                          <p:val>
                            <p:strVal val="#ppt_x-.2"/>
                          </p:val>
                        </p:tav>
                        <p:tav tm="100000">
                          <p:val>
                            <p:strVal val="#ppt_x"/>
                          </p:val>
                        </p:tav>
                      </p:tavLst>
                    </p:anim>
                    <p:anim calcmode="lin" valueType="num">
                      <p:cBhvr>
                        <p:cTn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dur="1000"/>
                        <p:tgtEl>
                          <p:spTgt spid="4"/>
                        </p:tgtEl>
                      </p:cBhvr>
                    </p:animEffect>
                  </p:childTnLst>
                </p:cTn>
              </p:par>
            </p:tnLst>
          </p:tmpl>
          <p:tmpl lvl="2">
            <p:tnLst>
              <p:par>
                <p:cTn presetID="29"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p:cTn dur="1000" fill="hold"/>
                        <p:tgtEl>
                          <p:spTgt spid="4"/>
                        </p:tgtEl>
                        <p:attrNameLst>
                          <p:attrName>ppt_x</p:attrName>
                        </p:attrNameLst>
                      </p:cBhvr>
                      <p:tavLst>
                        <p:tav tm="0">
                          <p:val>
                            <p:strVal val="#ppt_x-.2"/>
                          </p:val>
                        </p:tav>
                        <p:tav tm="100000">
                          <p:val>
                            <p:strVal val="#ppt_x"/>
                          </p:val>
                        </p:tav>
                      </p:tavLst>
                    </p:anim>
                    <p:anim calcmode="lin" valueType="num">
                      <p:cBhvr>
                        <p:cTn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dur="1000"/>
                        <p:tgtEl>
                          <p:spTgt spid="4"/>
                        </p:tgtEl>
                      </p:cBhvr>
                    </p:animEffect>
                  </p:childTnLst>
                </p:cTn>
              </p:par>
            </p:tnLst>
          </p:tmpl>
          <p:tmpl lvl="3">
            <p:tnLst>
              <p:par>
                <p:cTn presetID="29"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p:cTn dur="1000" fill="hold"/>
                        <p:tgtEl>
                          <p:spTgt spid="4"/>
                        </p:tgtEl>
                        <p:attrNameLst>
                          <p:attrName>ppt_x</p:attrName>
                        </p:attrNameLst>
                      </p:cBhvr>
                      <p:tavLst>
                        <p:tav tm="0">
                          <p:val>
                            <p:strVal val="#ppt_x-.2"/>
                          </p:val>
                        </p:tav>
                        <p:tav tm="100000">
                          <p:val>
                            <p:strVal val="#ppt_x"/>
                          </p:val>
                        </p:tav>
                      </p:tavLst>
                    </p:anim>
                    <p:anim calcmode="lin" valueType="num">
                      <p:cBhvr>
                        <p:cTn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dur="1000"/>
                        <p:tgtEl>
                          <p:spTgt spid="4"/>
                        </p:tgtEl>
                      </p:cBhvr>
                    </p:animEffect>
                  </p:childTnLst>
                </p:cTn>
              </p:par>
            </p:tnLst>
          </p:tmpl>
          <p:tmpl lvl="4">
            <p:tnLst>
              <p:par>
                <p:cTn presetID="29"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p:cTn dur="1000" fill="hold"/>
                        <p:tgtEl>
                          <p:spTgt spid="4"/>
                        </p:tgtEl>
                        <p:attrNameLst>
                          <p:attrName>ppt_x</p:attrName>
                        </p:attrNameLst>
                      </p:cBhvr>
                      <p:tavLst>
                        <p:tav tm="0">
                          <p:val>
                            <p:strVal val="#ppt_x-.2"/>
                          </p:val>
                        </p:tav>
                        <p:tav tm="100000">
                          <p:val>
                            <p:strVal val="#ppt_x"/>
                          </p:val>
                        </p:tav>
                      </p:tavLst>
                    </p:anim>
                    <p:anim calcmode="lin" valueType="num">
                      <p:cBhvr>
                        <p:cTn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dur="1000"/>
                        <p:tgtEl>
                          <p:spTgt spid="4"/>
                        </p:tgtEl>
                      </p:cBhvr>
                    </p:animEffect>
                  </p:childTnLst>
                </p:cTn>
              </p:par>
            </p:tnLst>
          </p:tmpl>
          <p:tmpl lvl="5">
            <p:tnLst>
              <p:par>
                <p:cTn presetID="29"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p:cTn dur="1000" fill="hold"/>
                        <p:tgtEl>
                          <p:spTgt spid="4"/>
                        </p:tgtEl>
                        <p:attrNameLst>
                          <p:attrName>ppt_x</p:attrName>
                        </p:attrNameLst>
                      </p:cBhvr>
                      <p:tavLst>
                        <p:tav tm="0">
                          <p:val>
                            <p:strVal val="#ppt_x-.2"/>
                          </p:val>
                        </p:tav>
                        <p:tav tm="100000">
                          <p:val>
                            <p:strVal val="#ppt_x"/>
                          </p:val>
                        </p:tav>
                      </p:tavLst>
                    </p:anim>
                    <p:anim calcmode="lin" valueType="num">
                      <p:cBhvr>
                        <p:cTn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dur="1000"/>
                        <p:tgtEl>
                          <p:spTgt spid="4"/>
                        </p:tgtEl>
                      </p:cBhvr>
                    </p:animEffect>
                  </p:childTnLst>
                </p:cTn>
              </p:par>
            </p:tnLst>
          </p:tmpl>
        </p:tmplLst>
      </p:bldP>
      <p:bldP spid="5" grpId="0" build="p">
        <p:tmplLst>
          <p:tmpl lvl="1">
            <p:tnLst>
              <p:par>
                <p:cTn presetID="29" presetClass="entr" presetSubtype="0" fill="hold" nodeType="click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p:cTn dur="1000" fill="hold"/>
                        <p:tgtEl>
                          <p:spTgt spid="5"/>
                        </p:tgtEl>
                        <p:attrNameLst>
                          <p:attrName>ppt_x</p:attrName>
                        </p:attrNameLst>
                      </p:cBhvr>
                      <p:tavLst>
                        <p:tav tm="0">
                          <p:val>
                            <p:strVal val="#ppt_x-.2"/>
                          </p:val>
                        </p:tav>
                        <p:tav tm="100000">
                          <p:val>
                            <p:strVal val="#ppt_x"/>
                          </p:val>
                        </p:tav>
                      </p:tavLst>
                    </p:anim>
                    <p:anim calcmode="lin" valueType="num">
                      <p:cBhvr>
                        <p:cTn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dur="1000"/>
                        <p:tgtEl>
                          <p:spTgt spid="5"/>
                        </p:tgtEl>
                      </p:cBhvr>
                    </p:animEffect>
                  </p:childTnLst>
                </p:cTn>
              </p:par>
            </p:tnLst>
          </p:tmpl>
        </p:tmplLst>
      </p:bldP>
      <p:bldP spid="6" grpId="0" build="p">
        <p:tmplLst>
          <p:tmpl lvl="1">
            <p:tnLst>
              <p:par>
                <p:cTn presetID="29" presetClass="entr" presetSubtype="0" fill="hold" nodeType="click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p:cTn dur="1000" fill="hold"/>
                        <p:tgtEl>
                          <p:spTgt spid="6"/>
                        </p:tgtEl>
                        <p:attrNameLst>
                          <p:attrName>ppt_x</p:attrName>
                        </p:attrNameLst>
                      </p:cBhvr>
                      <p:tavLst>
                        <p:tav tm="0">
                          <p:val>
                            <p:strVal val="#ppt_x-.2"/>
                          </p:val>
                        </p:tav>
                        <p:tav tm="100000">
                          <p:val>
                            <p:strVal val="#ppt_x"/>
                          </p:val>
                        </p:tav>
                      </p:tavLst>
                    </p:anim>
                    <p:anim calcmode="lin" valueType="num">
                      <p:cBhvr>
                        <p:cTn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dur="1000"/>
                        <p:tgtEl>
                          <p:spTgt spid="6"/>
                        </p:tgtEl>
                      </p:cBhvr>
                    </p:animEffect>
                  </p:childTnLst>
                </p:cTn>
              </p:par>
            </p:tnLst>
          </p:tmpl>
          <p:tmpl lvl="2">
            <p:tnLst>
              <p:par>
                <p:cTn presetID="29"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p:cTn dur="1000" fill="hold"/>
                        <p:tgtEl>
                          <p:spTgt spid="6"/>
                        </p:tgtEl>
                        <p:attrNameLst>
                          <p:attrName>ppt_x</p:attrName>
                        </p:attrNameLst>
                      </p:cBhvr>
                      <p:tavLst>
                        <p:tav tm="0">
                          <p:val>
                            <p:strVal val="#ppt_x-.2"/>
                          </p:val>
                        </p:tav>
                        <p:tav tm="100000">
                          <p:val>
                            <p:strVal val="#ppt_x"/>
                          </p:val>
                        </p:tav>
                      </p:tavLst>
                    </p:anim>
                    <p:anim calcmode="lin" valueType="num">
                      <p:cBhvr>
                        <p:cTn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dur="1000"/>
                        <p:tgtEl>
                          <p:spTgt spid="6"/>
                        </p:tgtEl>
                      </p:cBhvr>
                    </p:animEffect>
                  </p:childTnLst>
                </p:cTn>
              </p:par>
            </p:tnLst>
          </p:tmpl>
          <p:tmpl lvl="3">
            <p:tnLst>
              <p:par>
                <p:cTn presetID="29"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p:cTn dur="1000" fill="hold"/>
                        <p:tgtEl>
                          <p:spTgt spid="6"/>
                        </p:tgtEl>
                        <p:attrNameLst>
                          <p:attrName>ppt_x</p:attrName>
                        </p:attrNameLst>
                      </p:cBhvr>
                      <p:tavLst>
                        <p:tav tm="0">
                          <p:val>
                            <p:strVal val="#ppt_x-.2"/>
                          </p:val>
                        </p:tav>
                        <p:tav tm="100000">
                          <p:val>
                            <p:strVal val="#ppt_x"/>
                          </p:val>
                        </p:tav>
                      </p:tavLst>
                    </p:anim>
                    <p:anim calcmode="lin" valueType="num">
                      <p:cBhvr>
                        <p:cTn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dur="1000"/>
                        <p:tgtEl>
                          <p:spTgt spid="6"/>
                        </p:tgtEl>
                      </p:cBhvr>
                    </p:animEffect>
                  </p:childTnLst>
                </p:cTn>
              </p:par>
            </p:tnLst>
          </p:tmpl>
          <p:tmpl lvl="4">
            <p:tnLst>
              <p:par>
                <p:cTn presetID="29"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p:cTn dur="1000" fill="hold"/>
                        <p:tgtEl>
                          <p:spTgt spid="6"/>
                        </p:tgtEl>
                        <p:attrNameLst>
                          <p:attrName>ppt_x</p:attrName>
                        </p:attrNameLst>
                      </p:cBhvr>
                      <p:tavLst>
                        <p:tav tm="0">
                          <p:val>
                            <p:strVal val="#ppt_x-.2"/>
                          </p:val>
                        </p:tav>
                        <p:tav tm="100000">
                          <p:val>
                            <p:strVal val="#ppt_x"/>
                          </p:val>
                        </p:tav>
                      </p:tavLst>
                    </p:anim>
                    <p:anim calcmode="lin" valueType="num">
                      <p:cBhvr>
                        <p:cTn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dur="1000"/>
                        <p:tgtEl>
                          <p:spTgt spid="6"/>
                        </p:tgtEl>
                      </p:cBhvr>
                    </p:animEffect>
                  </p:childTnLst>
                </p:cTn>
              </p:par>
            </p:tnLst>
          </p:tmpl>
          <p:tmpl lvl="5">
            <p:tnLst>
              <p:par>
                <p:cTn presetID="29"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p:cTn dur="1000" fill="hold"/>
                        <p:tgtEl>
                          <p:spTgt spid="6"/>
                        </p:tgtEl>
                        <p:attrNameLst>
                          <p:attrName>ppt_x</p:attrName>
                        </p:attrNameLst>
                      </p:cBhvr>
                      <p:tavLst>
                        <p:tav tm="0">
                          <p:val>
                            <p:strVal val="#ppt_x-.2"/>
                          </p:val>
                        </p:tav>
                        <p:tav tm="100000">
                          <p:val>
                            <p:strVal val="#ppt_x"/>
                          </p:val>
                        </p:tav>
                      </p:tavLst>
                    </p:anim>
                    <p:anim calcmode="lin" valueType="num">
                      <p:cBhvr>
                        <p:cTn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dur="1000"/>
                        <p:tgtEl>
                          <p:spTgt spid="6"/>
                        </p:tgtEl>
                      </p:cBhvr>
                    </p:animEffect>
                  </p:childTnLst>
                </p:cTn>
              </p:par>
            </p:tnLst>
          </p:tmpl>
        </p:tmplLst>
      </p:bldP>
    </p:bld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84"/>
            <a:ext cx="2133600" cy="365125"/>
          </a:xfrm>
          <a:prstGeom prst="rect">
            <a:avLst/>
          </a:prstGeom>
        </p:spPr>
        <p:txBody>
          <a:bodyPr/>
          <a:lstStyle/>
          <a:p>
            <a:fld id="{9757B637-1D70-4666-80BD-13631FE1C50A}" type="datetimeFigureOut">
              <a:rPr lang="en-US" smtClean="0">
                <a:solidFill>
                  <a:prstClr val="black"/>
                </a:solidFill>
              </a:rPr>
              <a:pPr/>
              <a:t>12/10/2025</a:t>
            </a:fld>
            <a:endParaRPr lang="en-US">
              <a:solidFill>
                <a:prstClr val="black"/>
              </a:solidFill>
            </a:endParaRPr>
          </a:p>
        </p:txBody>
      </p:sp>
      <p:sp>
        <p:nvSpPr>
          <p:cNvPr id="4" name="Footer Placeholder 3"/>
          <p:cNvSpPr>
            <a:spLocks noGrp="1"/>
          </p:cNvSpPr>
          <p:nvPr>
            <p:ph type="ftr" sz="quarter" idx="11"/>
          </p:nvPr>
        </p:nvSpPr>
        <p:spPr>
          <a:xfrm>
            <a:off x="3124200" y="6356384"/>
            <a:ext cx="2895600" cy="365125"/>
          </a:xfrm>
          <a:prstGeom prst="rect">
            <a:avLst/>
          </a:prstGeom>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74601D5D-145A-438C-A249-6E82C54C81AB}" type="slidenum">
              <a:rPr lang="en-US" smtClean="0"/>
              <a:pPr/>
              <a:t>‹N°›</a:t>
            </a:fld>
            <a:endParaRPr lang="en-US"/>
          </a:p>
        </p:txBody>
      </p:sp>
    </p:spTree>
    <p:extLst>
      <p:ext uri="{BB962C8B-B14F-4D97-AF65-F5344CB8AC3E}">
        <p14:creationId xmlns:p14="http://schemas.microsoft.com/office/powerpoint/2010/main" val="265139569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84"/>
            <a:ext cx="2133600" cy="365125"/>
          </a:xfrm>
          <a:prstGeom prst="rect">
            <a:avLst/>
          </a:prstGeom>
        </p:spPr>
        <p:txBody>
          <a:bodyPr/>
          <a:lstStyle/>
          <a:p>
            <a:fld id="{9757B637-1D70-4666-80BD-13631FE1C50A}" type="datetimeFigureOut">
              <a:rPr lang="en-US" smtClean="0">
                <a:solidFill>
                  <a:prstClr val="black"/>
                </a:solidFill>
              </a:rPr>
              <a:pPr/>
              <a:t>12/10/2025</a:t>
            </a:fld>
            <a:endParaRPr lang="en-US">
              <a:solidFill>
                <a:prstClr val="black"/>
              </a:solidFill>
            </a:endParaRPr>
          </a:p>
        </p:txBody>
      </p:sp>
      <p:sp>
        <p:nvSpPr>
          <p:cNvPr id="3" name="Footer Placeholder 2"/>
          <p:cNvSpPr>
            <a:spLocks noGrp="1"/>
          </p:cNvSpPr>
          <p:nvPr>
            <p:ph type="ftr" sz="quarter" idx="11"/>
          </p:nvPr>
        </p:nvSpPr>
        <p:spPr>
          <a:xfrm>
            <a:off x="3124200" y="6356384"/>
            <a:ext cx="2895600" cy="365125"/>
          </a:xfrm>
          <a:prstGeom prst="rect">
            <a:avLst/>
          </a:prstGeom>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74601D5D-145A-438C-A249-6E82C54C81AB}" type="slidenum">
              <a:rPr lang="en-US" smtClean="0"/>
              <a:pPr/>
              <a:t>‹N°›</a:t>
            </a:fld>
            <a:endParaRPr lang="en-US"/>
          </a:p>
        </p:txBody>
      </p:sp>
    </p:spTree>
    <p:extLst>
      <p:ext uri="{BB962C8B-B14F-4D97-AF65-F5344CB8AC3E}">
        <p14:creationId xmlns:p14="http://schemas.microsoft.com/office/powerpoint/2010/main" val="226310961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sp>
        <p:nvSpPr>
          <p:cNvPr id="3" name="Content Placeholder 2"/>
          <p:cNvSpPr>
            <a:spLocks noGrp="1"/>
          </p:cNvSpPr>
          <p:nvPr>
            <p:ph idx="1"/>
          </p:nvPr>
        </p:nvSpPr>
        <p:spPr>
          <a:xfrm>
            <a:off x="3575051" y="273084"/>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84"/>
            <a:ext cx="2133600" cy="365125"/>
          </a:xfrm>
          <a:prstGeom prst="rect">
            <a:avLst/>
          </a:prstGeom>
        </p:spPr>
        <p:txBody>
          <a:bodyPr/>
          <a:lstStyle/>
          <a:p>
            <a:fld id="{9757B637-1D70-4666-80BD-13631FE1C50A}" type="datetimeFigureOut">
              <a:rPr lang="en-US" smtClean="0">
                <a:solidFill>
                  <a:prstClr val="black"/>
                </a:solidFill>
              </a:rPr>
              <a:pPr/>
              <a:t>12/10/2025</a:t>
            </a:fld>
            <a:endParaRPr lang="en-US">
              <a:solidFill>
                <a:prstClr val="black"/>
              </a:solidFill>
            </a:endParaRPr>
          </a:p>
        </p:txBody>
      </p:sp>
      <p:sp>
        <p:nvSpPr>
          <p:cNvPr id="6" name="Footer Placeholder 5"/>
          <p:cNvSpPr>
            <a:spLocks noGrp="1"/>
          </p:cNvSpPr>
          <p:nvPr>
            <p:ph type="ftr" sz="quarter" idx="11"/>
          </p:nvPr>
        </p:nvSpPr>
        <p:spPr>
          <a:xfrm>
            <a:off x="3124200" y="6356384"/>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74601D5D-145A-438C-A249-6E82C54C81AB}" type="slidenum">
              <a:rPr lang="en-US" smtClean="0"/>
              <a:pPr/>
              <a:t>‹N°›</a:t>
            </a:fld>
            <a:endParaRPr lang="en-US"/>
          </a:p>
        </p:txBody>
      </p:sp>
      <p:pic>
        <p:nvPicPr>
          <p:cNvPr id="9" name="Picture 2"/>
          <p:cNvPicPr>
            <a:picLocks noChangeAspect="1" noChangeArrowheads="1"/>
          </p:cNvPicPr>
          <p:nvPr/>
        </p:nvPicPr>
        <p:blipFill>
          <a:blip r:embed="rId2" cstate="print"/>
          <a:srcRect/>
          <a:stretch>
            <a:fillRect/>
          </a:stretch>
        </p:blipFill>
        <p:spPr bwMode="auto">
          <a:xfrm>
            <a:off x="0" y="0"/>
            <a:ext cx="3581400" cy="6858000"/>
          </a:xfrm>
          <a:prstGeom prst="rect">
            <a:avLst/>
          </a:prstGeom>
          <a:noFill/>
          <a:ln w="9525">
            <a:noFill/>
            <a:miter lim="800000"/>
            <a:headEnd/>
            <a:tailEnd/>
          </a:ln>
          <a:effectLst/>
        </p:spPr>
      </p:pic>
      <p:sp>
        <p:nvSpPr>
          <p:cNvPr id="2" name="Title 1"/>
          <p:cNvSpPr>
            <a:spLocks noGrp="1"/>
          </p:cNvSpPr>
          <p:nvPr>
            <p:ph type="title"/>
          </p:nvPr>
        </p:nvSpPr>
        <p:spPr>
          <a:xfrm>
            <a:off x="381000" y="1981200"/>
            <a:ext cx="2819400" cy="2819400"/>
          </a:xfrm>
        </p:spPr>
        <p:txBody>
          <a:bodyPr anchor="b">
            <a:normAutofit/>
          </a:bodyPr>
          <a:lstStyle>
            <a:lvl1pPr algn="ctr">
              <a:defRPr sz="3000" b="1"/>
            </a:lvl1pPr>
          </a:lstStyle>
          <a:p>
            <a:r>
              <a:rPr lang="en-US"/>
              <a:t>Click to edit Master title style</a:t>
            </a:r>
            <a:endParaRPr lang="en-US" dirty="0"/>
          </a:p>
        </p:txBody>
      </p:sp>
      <p:cxnSp>
        <p:nvCxnSpPr>
          <p:cNvPr id="11" name="Straight Connector 10"/>
          <p:cNvCxnSpPr/>
          <p:nvPr/>
        </p:nvCxnSpPr>
        <p:spPr>
          <a:xfrm rot="5400000" flipH="1" flipV="1">
            <a:off x="0" y="3429000"/>
            <a:ext cx="6858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Image 12"/>
          <p:cNvPicPr>
            <a:picLocks noChangeAspect="1"/>
          </p:cNvPicPr>
          <p:nvPr userDrawn="1"/>
        </p:nvPicPr>
        <p:blipFill rotWithShape="1">
          <a:blip r:embed="rId3"/>
          <a:srcRect t="10664"/>
          <a:stretch/>
        </p:blipFill>
        <p:spPr>
          <a:xfrm>
            <a:off x="1082819" y="273084"/>
            <a:ext cx="1611206" cy="1013171"/>
          </a:xfrm>
          <a:prstGeom prst="rect">
            <a:avLst/>
          </a:prstGeom>
        </p:spPr>
      </p:pic>
    </p:spTree>
    <p:extLst>
      <p:ext uri="{BB962C8B-B14F-4D97-AF65-F5344CB8AC3E}">
        <p14:creationId xmlns:p14="http://schemas.microsoft.com/office/powerpoint/2010/main" val="2118002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90"/>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90"/>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62A87B7-694B-4165-989D-5319CCCA42FE}" type="datetimeFigureOut">
              <a:rPr lang="fr-FR" smtClean="0"/>
              <a:t>10/12/2025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D09455C-8719-46A2-A040-4A895AAA4694}" type="slidenum">
              <a:rPr lang="fr-FR" smtClean="0"/>
              <a:t>‹N°›</a:t>
            </a:fld>
            <a:endParaRPr lang="fr-FR"/>
          </a:p>
        </p:txBody>
      </p:sp>
    </p:spTree>
    <p:extLst>
      <p:ext uri="{BB962C8B-B14F-4D97-AF65-F5344CB8AC3E}">
        <p14:creationId xmlns:p14="http://schemas.microsoft.com/office/powerpoint/2010/main" val="26518730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a:xfrm>
            <a:off x="457200" y="6356384"/>
            <a:ext cx="2133600" cy="365125"/>
          </a:xfrm>
          <a:prstGeom prst="rect">
            <a:avLst/>
          </a:prstGeom>
        </p:spPr>
        <p:txBody>
          <a:bodyPr/>
          <a:lstStyle/>
          <a:p>
            <a:fld id="{9757B637-1D70-4666-80BD-13631FE1C50A}" type="datetimeFigureOut">
              <a:rPr lang="en-US" smtClean="0">
                <a:solidFill>
                  <a:prstClr val="black"/>
                </a:solidFill>
              </a:rPr>
              <a:pPr/>
              <a:t>12/10/2025</a:t>
            </a:fld>
            <a:endParaRPr lang="en-US">
              <a:solidFill>
                <a:prstClr val="black"/>
              </a:solidFill>
            </a:endParaRPr>
          </a:p>
        </p:txBody>
      </p:sp>
      <p:sp>
        <p:nvSpPr>
          <p:cNvPr id="6" name="Footer Placeholder 5"/>
          <p:cNvSpPr>
            <a:spLocks noGrp="1"/>
          </p:cNvSpPr>
          <p:nvPr>
            <p:ph type="ftr" sz="quarter" idx="11"/>
          </p:nvPr>
        </p:nvSpPr>
        <p:spPr>
          <a:xfrm>
            <a:off x="3124200" y="6356384"/>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74601D5D-145A-438C-A249-6E82C54C81AB}" type="slidenum">
              <a:rPr lang="en-US" smtClean="0"/>
              <a:pPr/>
              <a:t>‹N°›</a:t>
            </a:fld>
            <a:endParaRPr lang="en-US"/>
          </a:p>
        </p:txBody>
      </p:sp>
    </p:spTree>
    <p:extLst>
      <p:ext uri="{BB962C8B-B14F-4D97-AF65-F5344CB8AC3E}">
        <p14:creationId xmlns:p14="http://schemas.microsoft.com/office/powerpoint/2010/main" val="301297966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84"/>
            <a:ext cx="2133600" cy="365125"/>
          </a:xfrm>
          <a:prstGeom prst="rect">
            <a:avLst/>
          </a:prstGeom>
        </p:spPr>
        <p:txBody>
          <a:bodyPr/>
          <a:lstStyle/>
          <a:p>
            <a:fld id="{9757B637-1D70-4666-80BD-13631FE1C50A}" type="datetimeFigureOut">
              <a:rPr lang="en-US" smtClean="0">
                <a:solidFill>
                  <a:prstClr val="black"/>
                </a:solidFill>
              </a:rPr>
              <a:pPr/>
              <a:t>12/10/2025</a:t>
            </a:fld>
            <a:endParaRPr lang="en-US">
              <a:solidFill>
                <a:prstClr val="black"/>
              </a:solidFill>
            </a:endParaRPr>
          </a:p>
        </p:txBody>
      </p:sp>
      <p:sp>
        <p:nvSpPr>
          <p:cNvPr id="5" name="Footer Placeholder 4"/>
          <p:cNvSpPr>
            <a:spLocks noGrp="1"/>
          </p:cNvSpPr>
          <p:nvPr>
            <p:ph type="ftr" sz="quarter" idx="11"/>
          </p:nvPr>
        </p:nvSpPr>
        <p:spPr>
          <a:xfrm>
            <a:off x="3124200" y="6356384"/>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74601D5D-145A-438C-A249-6E82C54C81AB}" type="slidenum">
              <a:rPr lang="en-US" smtClean="0"/>
              <a:pPr/>
              <a:t>‹N°›</a:t>
            </a:fld>
            <a:endParaRPr lang="en-US"/>
          </a:p>
        </p:txBody>
      </p:sp>
    </p:spTree>
    <p:extLst>
      <p:ext uri="{BB962C8B-B14F-4D97-AF65-F5344CB8AC3E}">
        <p14:creationId xmlns:p14="http://schemas.microsoft.com/office/powerpoint/2010/main" val="348791151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72"/>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72"/>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84"/>
            <a:ext cx="2133600" cy="365125"/>
          </a:xfrm>
          <a:prstGeom prst="rect">
            <a:avLst/>
          </a:prstGeom>
        </p:spPr>
        <p:txBody>
          <a:bodyPr/>
          <a:lstStyle/>
          <a:p>
            <a:fld id="{9757B637-1D70-4666-80BD-13631FE1C50A}" type="datetimeFigureOut">
              <a:rPr lang="en-US" smtClean="0">
                <a:solidFill>
                  <a:prstClr val="black"/>
                </a:solidFill>
              </a:rPr>
              <a:pPr/>
              <a:t>12/10/2025</a:t>
            </a:fld>
            <a:endParaRPr lang="en-US">
              <a:solidFill>
                <a:prstClr val="black"/>
              </a:solidFill>
            </a:endParaRPr>
          </a:p>
        </p:txBody>
      </p:sp>
      <p:sp>
        <p:nvSpPr>
          <p:cNvPr id="5" name="Footer Placeholder 4"/>
          <p:cNvSpPr>
            <a:spLocks noGrp="1"/>
          </p:cNvSpPr>
          <p:nvPr>
            <p:ph type="ftr" sz="quarter" idx="11"/>
          </p:nvPr>
        </p:nvSpPr>
        <p:spPr>
          <a:xfrm>
            <a:off x="3124200" y="6356384"/>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74601D5D-145A-438C-A249-6E82C54C81AB}" type="slidenum">
              <a:rPr lang="en-US" smtClean="0"/>
              <a:pPr/>
              <a:t>‹N°›</a:t>
            </a:fld>
            <a:endParaRPr lang="en-US"/>
          </a:p>
        </p:txBody>
      </p:sp>
    </p:spTree>
    <p:extLst>
      <p:ext uri="{BB962C8B-B14F-4D97-AF65-F5344CB8AC3E}">
        <p14:creationId xmlns:p14="http://schemas.microsoft.com/office/powerpoint/2010/main" val="410297914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userDrawn="1">
  <p:cSld name="1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11CA8AF8-045E-48E1-B5B1-EFEB5F03FD38}" type="slidenum">
              <a:rPr lang="de-DE" smtClean="0"/>
              <a:pPr>
                <a:defRPr/>
              </a:pPr>
              <a:t>‹N°›</a:t>
            </a:fld>
            <a:endParaRPr lang="de-DE" dirty="0"/>
          </a:p>
        </p:txBody>
      </p:sp>
    </p:spTree>
    <p:extLst>
      <p:ext uri="{BB962C8B-B14F-4D97-AF65-F5344CB8AC3E}">
        <p14:creationId xmlns:p14="http://schemas.microsoft.com/office/powerpoint/2010/main" val="2592862039"/>
      </p:ext>
    </p:extLst>
  </p:cSld>
  <p:clrMapOvr>
    <a:masterClrMapping/>
  </p:clrMapOvr>
  <p:transition spd="med">
    <p:wipe dir="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16" y="640405"/>
            <a:ext cx="4572001" cy="1143000"/>
          </a:xfrm>
          <a:prstGeom prst="rect">
            <a:avLst/>
          </a:prstGeom>
          <a:solidFill>
            <a:srgbClr val="013857"/>
          </a:solidFill>
        </p:spPr>
        <p:txBody>
          <a:bodyPr/>
          <a:lstStyle>
            <a:lvl1pPr>
              <a:defRPr sz="2813"/>
            </a:lvl1pPr>
          </a:lstStyle>
          <a:p>
            <a:r>
              <a:rPr lang="en-US" dirty="0"/>
              <a:t>Click to edit Master title style</a:t>
            </a:r>
          </a:p>
        </p:txBody>
      </p:sp>
      <p:sp>
        <p:nvSpPr>
          <p:cNvPr id="3" name="Slide Number Placeholder 2"/>
          <p:cNvSpPr>
            <a:spLocks noGrp="1"/>
          </p:cNvSpPr>
          <p:nvPr>
            <p:ph type="sldNum" sz="quarter" idx="10"/>
          </p:nvPr>
        </p:nvSpPr>
        <p:spPr>
          <a:xfrm>
            <a:off x="8271754" y="6117846"/>
            <a:ext cx="609600" cy="381000"/>
          </a:xfrm>
        </p:spPr>
        <p:txBody>
          <a:bodyPr/>
          <a:lstStyle/>
          <a:p>
            <a:pPr>
              <a:defRPr/>
            </a:pPr>
            <a:fld id="{11CA8AF8-045E-48E1-B5B1-EFEB5F03FD38}" type="slidenum">
              <a:rPr lang="de-DE" smtClean="0"/>
              <a:pPr>
                <a:defRPr/>
              </a:pPr>
              <a:t>‹N°›</a:t>
            </a:fld>
            <a:endParaRPr lang="de-DE" dirty="0"/>
          </a:p>
        </p:txBody>
      </p:sp>
      <p:sp>
        <p:nvSpPr>
          <p:cNvPr id="5" name="Rectangle 3"/>
          <p:cNvSpPr>
            <a:spLocks noGrp="1" noChangeArrowheads="1"/>
          </p:cNvSpPr>
          <p:nvPr>
            <p:ph idx="1"/>
          </p:nvPr>
        </p:nvSpPr>
        <p:spPr bwMode="auto">
          <a:xfrm>
            <a:off x="346954" y="1966568"/>
            <a:ext cx="8229600" cy="4191000"/>
          </a:xfrm>
          <a:prstGeom prst="rect">
            <a:avLst/>
          </a:prstGeom>
          <a:noFill/>
          <a:ln w="9525">
            <a:noFill/>
            <a:miter lim="800000"/>
            <a:headEnd/>
            <a:tailEnd/>
          </a:ln>
        </p:spPr>
        <p:txBody>
          <a:bodyPr vert="horz" wrap="square" lIns="73152" tIns="36576" rIns="73152" bIns="36576" numCol="1" anchor="t" anchorCtr="0" compatLnSpc="1">
            <a:prstTxWarp prst="textNoShape">
              <a:avLst/>
            </a:prstTxWarp>
          </a:bodyPr>
          <a:lstStyle/>
          <a:p>
            <a:pPr lvl="0"/>
            <a:r>
              <a:rPr lang="de-DE" dirty="0"/>
              <a:t>Click to edit Master text styles</a:t>
            </a:r>
          </a:p>
          <a:p>
            <a:pPr lvl="1"/>
            <a:r>
              <a:rPr lang="de-DE" dirty="0"/>
              <a:t>Second level</a:t>
            </a:r>
          </a:p>
          <a:p>
            <a:pPr lvl="2"/>
            <a:r>
              <a:rPr lang="de-DE" dirty="0"/>
              <a:t>Third level</a:t>
            </a:r>
          </a:p>
          <a:p>
            <a:pPr lvl="3"/>
            <a:r>
              <a:rPr lang="de-DE" dirty="0"/>
              <a:t>Fourth level</a:t>
            </a:r>
          </a:p>
          <a:p>
            <a:pPr lvl="4"/>
            <a:r>
              <a:rPr lang="de-DE" dirty="0"/>
              <a:t>Fifth level</a:t>
            </a:r>
          </a:p>
        </p:txBody>
      </p:sp>
      <p:pic>
        <p:nvPicPr>
          <p:cNvPr id="8" name="Image 7"/>
          <p:cNvPicPr>
            <a:picLocks noChangeAspect="1"/>
          </p:cNvPicPr>
          <p:nvPr userDrawn="1"/>
        </p:nvPicPr>
        <p:blipFill rotWithShape="1">
          <a:blip r:embed="rId2"/>
          <a:srcRect t="10664"/>
          <a:stretch/>
        </p:blipFill>
        <p:spPr>
          <a:xfrm>
            <a:off x="264872" y="5720897"/>
            <a:ext cx="1406645" cy="884537"/>
          </a:xfrm>
          <a:prstGeom prst="rect">
            <a:avLst/>
          </a:prstGeom>
        </p:spPr>
      </p:pic>
    </p:spTree>
    <p:extLst>
      <p:ext uri="{BB962C8B-B14F-4D97-AF65-F5344CB8AC3E}">
        <p14:creationId xmlns:p14="http://schemas.microsoft.com/office/powerpoint/2010/main" val="107847899"/>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 calcmode="lin" valueType="num">
                                      <p:cBhvr additive="base">
                                        <p:cTn id="23"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2" presetClass="entr" presetSubtype="4" fill="hold" nodeType="click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1+#ppt_h/2"/>
                          </p:val>
                        </p:tav>
                        <p:tav tm="100000">
                          <p:val>
                            <p:strVal val="#ppt_y"/>
                          </p:val>
                        </p:tav>
                      </p:tavLst>
                    </p:anim>
                  </p:childTnLst>
                </p:cTn>
              </p:par>
            </p:tnLst>
          </p:tmpl>
          <p:tmpl lvl="2">
            <p:tnLst>
              <p:par>
                <p:cTn presetID="2" presetClass="entr" presetSubtype="4" fill="hold" nodeType="with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1+#ppt_h/2"/>
                          </p:val>
                        </p:tav>
                        <p:tav tm="100000">
                          <p:val>
                            <p:strVal val="#ppt_y"/>
                          </p:val>
                        </p:tav>
                      </p:tavLst>
                    </p:anim>
                  </p:childTnLst>
                </p:cTn>
              </p:par>
            </p:tnLst>
          </p:tmpl>
          <p:tmpl lvl="3">
            <p:tnLst>
              <p:par>
                <p:cTn presetID="2" presetClass="entr" presetSubtype="4" fill="hold" nodeType="with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1+#ppt_h/2"/>
                          </p:val>
                        </p:tav>
                        <p:tav tm="100000">
                          <p:val>
                            <p:strVal val="#ppt_y"/>
                          </p:val>
                        </p:tav>
                      </p:tavLst>
                    </p:anim>
                  </p:childTnLst>
                </p:cTn>
              </p:par>
            </p:tnLst>
          </p:tmpl>
          <p:tmpl lvl="4">
            <p:tnLst>
              <p:par>
                <p:cTn presetID="2" presetClass="entr" presetSubtype="4" fill="hold" nodeType="with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1+#ppt_h/2"/>
                          </p:val>
                        </p:tav>
                        <p:tav tm="100000">
                          <p:val>
                            <p:strVal val="#ppt_y"/>
                          </p:val>
                        </p:tav>
                      </p:tavLst>
                    </p:anim>
                  </p:childTnLst>
                </p:cTn>
              </p:par>
            </p:tnLst>
          </p:tmpl>
          <p:tmpl lvl="5">
            <p:tnLst>
              <p:par>
                <p:cTn presetID="2" presetClass="entr" presetSubtype="4" fill="hold" nodeType="with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362B72D7-BC79-440E-BB89-1B634415E7DD}" type="slidenum">
              <a:rPr lang="en-US" smtClean="0"/>
              <a:pPr/>
              <a:t>‹N°›</a:t>
            </a:fld>
            <a:endParaRPr lang="en-US"/>
          </a:p>
        </p:txBody>
      </p:sp>
    </p:spTree>
    <p:extLst>
      <p:ext uri="{BB962C8B-B14F-4D97-AF65-F5344CB8AC3E}">
        <p14:creationId xmlns:p14="http://schemas.microsoft.com/office/powerpoint/2010/main" val="3462489562"/>
      </p:ext>
    </p:extLst>
  </p:cSld>
  <p:clrMapOvr>
    <a:masterClrMapping/>
  </p:clrMapOvr>
  <p:transition spd="med">
    <p:wipe dir="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55"/>
            <a:ext cx="7772400" cy="1470025"/>
          </a:xfrm>
        </p:spPr>
        <p:txBody>
          <a:bodyPr/>
          <a:lstStyle/>
          <a:p>
            <a:r>
              <a:rPr lang="fr-FR" smtClean="0"/>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6900" indent="0" algn="ctr">
              <a:buNone/>
              <a:defRPr>
                <a:solidFill>
                  <a:schemeClr val="tx1">
                    <a:tint val="75000"/>
                  </a:schemeClr>
                </a:solidFill>
              </a:defRPr>
            </a:lvl2pPr>
            <a:lvl3pPr marL="913800" indent="0" algn="ctr">
              <a:buNone/>
              <a:defRPr>
                <a:solidFill>
                  <a:schemeClr val="tx1">
                    <a:tint val="75000"/>
                  </a:schemeClr>
                </a:solidFill>
              </a:defRPr>
            </a:lvl3pPr>
            <a:lvl4pPr marL="1370701" indent="0" algn="ctr">
              <a:buNone/>
              <a:defRPr>
                <a:solidFill>
                  <a:schemeClr val="tx1">
                    <a:tint val="75000"/>
                  </a:schemeClr>
                </a:solidFill>
              </a:defRPr>
            </a:lvl4pPr>
            <a:lvl5pPr marL="1827601" indent="0" algn="ctr">
              <a:buNone/>
              <a:defRPr>
                <a:solidFill>
                  <a:schemeClr val="tx1">
                    <a:tint val="75000"/>
                  </a:schemeClr>
                </a:solidFill>
              </a:defRPr>
            </a:lvl5pPr>
            <a:lvl6pPr marL="2284503" indent="0" algn="ctr">
              <a:buNone/>
              <a:defRPr>
                <a:solidFill>
                  <a:schemeClr val="tx1">
                    <a:tint val="75000"/>
                  </a:schemeClr>
                </a:solidFill>
              </a:defRPr>
            </a:lvl6pPr>
            <a:lvl7pPr marL="2741409" indent="0" algn="ctr">
              <a:buNone/>
              <a:defRPr>
                <a:solidFill>
                  <a:schemeClr val="tx1">
                    <a:tint val="75000"/>
                  </a:schemeClr>
                </a:solidFill>
              </a:defRPr>
            </a:lvl7pPr>
            <a:lvl8pPr marL="3198302" indent="0" algn="ctr">
              <a:buNone/>
              <a:defRPr>
                <a:solidFill>
                  <a:schemeClr val="tx1">
                    <a:tint val="75000"/>
                  </a:schemeClr>
                </a:solidFill>
              </a:defRPr>
            </a:lvl8pPr>
            <a:lvl9pPr marL="3655203"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9A9EC5F8-7FBA-6F40-93B7-9A189638BFD4}" type="datetimeFigureOut">
              <a:rPr lang="fr-FR" smtClean="0">
                <a:solidFill>
                  <a:prstClr val="black">
                    <a:tint val="75000"/>
                  </a:prstClr>
                </a:solidFill>
              </a:rPr>
              <a:pPr/>
              <a:t>10/12/2025</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94DEAAE6-5159-2043-8B90-EEBC3356B82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45178132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A9EC5F8-7FBA-6F40-93B7-9A189638BFD4}" type="datetimeFigureOut">
              <a:rPr lang="fr-FR" smtClean="0">
                <a:solidFill>
                  <a:prstClr val="black">
                    <a:tint val="75000"/>
                  </a:prstClr>
                </a:solidFill>
              </a:rPr>
              <a:pPr/>
              <a:t>10/12/2025</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94DEAAE6-5159-2043-8B90-EEBC3356B82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99175793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40"/>
            <a:ext cx="7772400" cy="1362075"/>
          </a:xfrm>
        </p:spPr>
        <p:txBody>
          <a:bodyPr anchor="t"/>
          <a:lstStyle>
            <a:lvl1pPr algn="l">
              <a:defRPr sz="4000" b="1" cap="all"/>
            </a:lvl1pPr>
          </a:lstStyle>
          <a:p>
            <a:r>
              <a:rPr lang="fr-FR" smtClean="0"/>
              <a:t>Cliquez et modifiez le titre</a:t>
            </a:r>
            <a:endParaRPr lang="fr-FR"/>
          </a:p>
        </p:txBody>
      </p:sp>
      <p:sp>
        <p:nvSpPr>
          <p:cNvPr id="3" name="Espace réservé du texte 2"/>
          <p:cNvSpPr>
            <a:spLocks noGrp="1"/>
          </p:cNvSpPr>
          <p:nvPr>
            <p:ph type="body" idx="1"/>
          </p:nvPr>
        </p:nvSpPr>
        <p:spPr>
          <a:xfrm>
            <a:off x="722313" y="2906723"/>
            <a:ext cx="7772400" cy="1500187"/>
          </a:xfrm>
        </p:spPr>
        <p:txBody>
          <a:bodyPr anchor="b"/>
          <a:lstStyle>
            <a:lvl1pPr marL="0" indent="0">
              <a:buNone/>
              <a:defRPr sz="2000">
                <a:solidFill>
                  <a:schemeClr val="tx1">
                    <a:tint val="75000"/>
                  </a:schemeClr>
                </a:solidFill>
              </a:defRPr>
            </a:lvl1pPr>
            <a:lvl2pPr marL="456900" indent="0">
              <a:buNone/>
              <a:defRPr sz="1800">
                <a:solidFill>
                  <a:schemeClr val="tx1">
                    <a:tint val="75000"/>
                  </a:schemeClr>
                </a:solidFill>
              </a:defRPr>
            </a:lvl2pPr>
            <a:lvl3pPr marL="913800" indent="0">
              <a:buNone/>
              <a:defRPr sz="1600">
                <a:solidFill>
                  <a:schemeClr val="tx1">
                    <a:tint val="75000"/>
                  </a:schemeClr>
                </a:solidFill>
              </a:defRPr>
            </a:lvl3pPr>
            <a:lvl4pPr marL="1370701" indent="0">
              <a:buNone/>
              <a:defRPr sz="1400">
                <a:solidFill>
                  <a:schemeClr val="tx1">
                    <a:tint val="75000"/>
                  </a:schemeClr>
                </a:solidFill>
              </a:defRPr>
            </a:lvl4pPr>
            <a:lvl5pPr marL="1827601" indent="0">
              <a:buNone/>
              <a:defRPr sz="1400">
                <a:solidFill>
                  <a:schemeClr val="tx1">
                    <a:tint val="75000"/>
                  </a:schemeClr>
                </a:solidFill>
              </a:defRPr>
            </a:lvl5pPr>
            <a:lvl6pPr marL="2284503" indent="0">
              <a:buNone/>
              <a:defRPr sz="1400">
                <a:solidFill>
                  <a:schemeClr val="tx1">
                    <a:tint val="75000"/>
                  </a:schemeClr>
                </a:solidFill>
              </a:defRPr>
            </a:lvl6pPr>
            <a:lvl7pPr marL="2741409" indent="0">
              <a:buNone/>
              <a:defRPr sz="1400">
                <a:solidFill>
                  <a:schemeClr val="tx1">
                    <a:tint val="75000"/>
                  </a:schemeClr>
                </a:solidFill>
              </a:defRPr>
            </a:lvl7pPr>
            <a:lvl8pPr marL="3198302" indent="0">
              <a:buNone/>
              <a:defRPr sz="1400">
                <a:solidFill>
                  <a:schemeClr val="tx1">
                    <a:tint val="75000"/>
                  </a:schemeClr>
                </a:solidFill>
              </a:defRPr>
            </a:lvl8pPr>
            <a:lvl9pPr marL="3655203"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9A9EC5F8-7FBA-6F40-93B7-9A189638BFD4}" type="datetimeFigureOut">
              <a:rPr lang="fr-FR" smtClean="0">
                <a:solidFill>
                  <a:prstClr val="black">
                    <a:tint val="75000"/>
                  </a:prstClr>
                </a:solidFill>
              </a:rPr>
              <a:pPr/>
              <a:t>10/12/2025</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94DEAAE6-5159-2043-8B90-EEBC3356B82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53427940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495312" y="1600216"/>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029212" y="1600216"/>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9A9EC5F8-7FBA-6F40-93B7-9A189638BFD4}" type="datetimeFigureOut">
              <a:rPr lang="fr-FR" smtClean="0">
                <a:solidFill>
                  <a:prstClr val="black">
                    <a:tint val="75000"/>
                  </a:prstClr>
                </a:solidFill>
              </a:rPr>
              <a:pPr/>
              <a:t>10/12/2025</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94DEAAE6-5159-2043-8B90-EEBC3356B82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2200908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fr-FR" smtClean="0"/>
              <a:t>Modifiez le style du titre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7" name="Date Placeholder 6"/>
          <p:cNvSpPr>
            <a:spLocks noGrp="1"/>
          </p:cNvSpPr>
          <p:nvPr>
            <p:ph type="dt" sz="half" idx="10"/>
          </p:nvPr>
        </p:nvSpPr>
        <p:spPr/>
        <p:txBody>
          <a:bodyPr/>
          <a:lstStyle/>
          <a:p>
            <a:fld id="{7F964594-EEA6-4981-B499-C867446B2820}" type="datetimeFigureOut">
              <a:rPr lang="fr-FR" smtClean="0">
                <a:solidFill>
                  <a:prstClr val="black">
                    <a:lumMod val="65000"/>
                    <a:lumOff val="35000"/>
                  </a:prstClr>
                </a:solidFill>
              </a:rPr>
              <a:pPr/>
              <a:t>10/12/2025</a:t>
            </a:fld>
            <a:endParaRPr lang="fr-FR" dirty="0">
              <a:solidFill>
                <a:prstClr val="black">
                  <a:lumMod val="65000"/>
                  <a:lumOff val="35000"/>
                </a:prstClr>
              </a:solidFill>
            </a:endParaRPr>
          </a:p>
        </p:txBody>
      </p:sp>
      <p:sp>
        <p:nvSpPr>
          <p:cNvPr id="8" name="Slide Number Placeholder 7"/>
          <p:cNvSpPr>
            <a:spLocks noGrp="1"/>
          </p:cNvSpPr>
          <p:nvPr>
            <p:ph type="sldNum" sz="quarter" idx="11"/>
          </p:nvPr>
        </p:nvSpPr>
        <p:spPr/>
        <p:txBody>
          <a:bodyPr/>
          <a:lstStyle/>
          <a:p>
            <a:fld id="{D87059E2-FB17-4E26-8527-97C311F0DB85}" type="slidenum">
              <a:rPr lang="fr-FR" smtClean="0">
                <a:solidFill>
                  <a:prstClr val="black">
                    <a:lumMod val="65000"/>
                    <a:lumOff val="35000"/>
                  </a:prstClr>
                </a:solidFill>
              </a:rPr>
              <a:pPr/>
              <a:t>‹N°›</a:t>
            </a:fld>
            <a:endParaRPr lang="fr-FR" dirty="0">
              <a:solidFill>
                <a:prstClr val="black">
                  <a:lumMod val="65000"/>
                  <a:lumOff val="35000"/>
                </a:prstClr>
              </a:solidFill>
            </a:endParaRPr>
          </a:p>
        </p:txBody>
      </p:sp>
      <p:sp>
        <p:nvSpPr>
          <p:cNvPr id="9" name="Footer Placeholder 8"/>
          <p:cNvSpPr>
            <a:spLocks noGrp="1"/>
          </p:cNvSpPr>
          <p:nvPr>
            <p:ph type="ftr" sz="quarter" idx="12"/>
          </p:nvPr>
        </p:nvSpPr>
        <p:spPr/>
        <p:txBody>
          <a:bodyPr/>
          <a:lstStyle/>
          <a:p>
            <a:endParaRPr lang="fr-FR" dirty="0">
              <a:solidFill>
                <a:prstClr val="black">
                  <a:lumMod val="65000"/>
                  <a:lumOff val="35000"/>
                </a:prstClr>
              </a:solidFill>
            </a:endParaRPr>
          </a:p>
        </p:txBody>
      </p:sp>
    </p:spTree>
    <p:extLst>
      <p:ext uri="{BB962C8B-B14F-4D97-AF65-F5344CB8AC3E}">
        <p14:creationId xmlns:p14="http://schemas.microsoft.com/office/powerpoint/2010/main" val="243555746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6900" indent="0">
              <a:buNone/>
              <a:defRPr sz="2000" b="1"/>
            </a:lvl2pPr>
            <a:lvl3pPr marL="913800" indent="0">
              <a:buNone/>
              <a:defRPr sz="1800" b="1"/>
            </a:lvl3pPr>
            <a:lvl4pPr marL="1370701" indent="0">
              <a:buNone/>
              <a:defRPr sz="1600" b="1"/>
            </a:lvl4pPr>
            <a:lvl5pPr marL="1827601" indent="0">
              <a:buNone/>
              <a:defRPr sz="1600" b="1"/>
            </a:lvl5pPr>
            <a:lvl6pPr marL="2284503" indent="0">
              <a:buNone/>
              <a:defRPr sz="1600" b="1"/>
            </a:lvl6pPr>
            <a:lvl7pPr marL="2741409" indent="0">
              <a:buNone/>
              <a:defRPr sz="1600" b="1"/>
            </a:lvl7pPr>
            <a:lvl8pPr marL="3198302" indent="0">
              <a:buNone/>
              <a:defRPr sz="1600" b="1"/>
            </a:lvl8pPr>
            <a:lvl9pPr marL="3655203"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9" y="1535113"/>
            <a:ext cx="4041775" cy="639762"/>
          </a:xfrm>
        </p:spPr>
        <p:txBody>
          <a:bodyPr anchor="b"/>
          <a:lstStyle>
            <a:lvl1pPr marL="0" indent="0">
              <a:buNone/>
              <a:defRPr sz="2400" b="1"/>
            </a:lvl1pPr>
            <a:lvl2pPr marL="456900" indent="0">
              <a:buNone/>
              <a:defRPr sz="2000" b="1"/>
            </a:lvl2pPr>
            <a:lvl3pPr marL="913800" indent="0">
              <a:buNone/>
              <a:defRPr sz="1800" b="1"/>
            </a:lvl3pPr>
            <a:lvl4pPr marL="1370701" indent="0">
              <a:buNone/>
              <a:defRPr sz="1600" b="1"/>
            </a:lvl4pPr>
            <a:lvl5pPr marL="1827601" indent="0">
              <a:buNone/>
              <a:defRPr sz="1600" b="1"/>
            </a:lvl5pPr>
            <a:lvl6pPr marL="2284503" indent="0">
              <a:buNone/>
              <a:defRPr sz="1600" b="1"/>
            </a:lvl6pPr>
            <a:lvl7pPr marL="2741409" indent="0">
              <a:buNone/>
              <a:defRPr sz="1600" b="1"/>
            </a:lvl7pPr>
            <a:lvl8pPr marL="3198302" indent="0">
              <a:buNone/>
              <a:defRPr sz="1600" b="1"/>
            </a:lvl8pPr>
            <a:lvl9pPr marL="3655203"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9A9EC5F8-7FBA-6F40-93B7-9A189638BFD4}" type="datetimeFigureOut">
              <a:rPr lang="fr-FR" smtClean="0">
                <a:solidFill>
                  <a:prstClr val="black">
                    <a:tint val="75000"/>
                  </a:prstClr>
                </a:solidFill>
              </a:rPr>
              <a:pPr/>
              <a:t>10/12/2025</a:t>
            </a:fld>
            <a:endParaRPr lang="fr-FR">
              <a:solidFill>
                <a:prstClr val="black">
                  <a:tint val="75000"/>
                </a:prstClr>
              </a:solidFill>
            </a:endParaRPr>
          </a:p>
        </p:txBody>
      </p:sp>
      <p:sp>
        <p:nvSpPr>
          <p:cNvPr id="8" name="Espace réservé du pied de page 7"/>
          <p:cNvSpPr>
            <a:spLocks noGrp="1"/>
          </p:cNvSpPr>
          <p:nvPr>
            <p:ph type="ftr" sz="quarter" idx="11"/>
          </p:nvPr>
        </p:nvSpPr>
        <p:spPr/>
        <p:txBody>
          <a:bodyPr/>
          <a:lstStyle/>
          <a:p>
            <a:endParaRPr lang="fr-FR">
              <a:solidFill>
                <a:prstClr val="black">
                  <a:tint val="75000"/>
                </a:prstClr>
              </a:solidFill>
            </a:endParaRPr>
          </a:p>
        </p:txBody>
      </p:sp>
      <p:sp>
        <p:nvSpPr>
          <p:cNvPr id="9" name="Espace réservé du numéro de diapositive 8"/>
          <p:cNvSpPr>
            <a:spLocks noGrp="1"/>
          </p:cNvSpPr>
          <p:nvPr>
            <p:ph type="sldNum" sz="quarter" idx="12"/>
          </p:nvPr>
        </p:nvSpPr>
        <p:spPr/>
        <p:txBody>
          <a:bodyPr/>
          <a:lstStyle/>
          <a:p>
            <a:fld id="{94DEAAE6-5159-2043-8B90-EEBC3356B82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09381491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e la date 2"/>
          <p:cNvSpPr>
            <a:spLocks noGrp="1"/>
          </p:cNvSpPr>
          <p:nvPr>
            <p:ph type="dt" sz="half" idx="10"/>
          </p:nvPr>
        </p:nvSpPr>
        <p:spPr/>
        <p:txBody>
          <a:bodyPr/>
          <a:lstStyle/>
          <a:p>
            <a:fld id="{9A9EC5F8-7FBA-6F40-93B7-9A189638BFD4}" type="datetimeFigureOut">
              <a:rPr lang="fr-FR" smtClean="0">
                <a:solidFill>
                  <a:prstClr val="black">
                    <a:tint val="75000"/>
                  </a:prstClr>
                </a:solidFill>
              </a:rPr>
              <a:pPr/>
              <a:t>10/12/2025</a:t>
            </a:fld>
            <a:endParaRPr lang="fr-FR">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94DEAAE6-5159-2043-8B90-EEBC3356B82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25000886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A9EC5F8-7FBA-6F40-93B7-9A189638BFD4}" type="datetimeFigureOut">
              <a:rPr lang="fr-FR" smtClean="0">
                <a:solidFill>
                  <a:prstClr val="black">
                    <a:tint val="75000"/>
                  </a:prstClr>
                </a:solidFill>
              </a:rPr>
              <a:pPr/>
              <a:t>10/12/2025</a:t>
            </a:fld>
            <a:endParaRPr lang="fr-FR">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94DEAAE6-5159-2043-8B90-EEBC3356B82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74201657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et modifiez le titre</a:t>
            </a:r>
            <a:endParaRPr lang="fr-FR"/>
          </a:p>
        </p:txBody>
      </p:sp>
      <p:sp>
        <p:nvSpPr>
          <p:cNvPr id="3" name="Espace réservé du contenu 2"/>
          <p:cNvSpPr>
            <a:spLocks noGrp="1"/>
          </p:cNvSpPr>
          <p:nvPr>
            <p:ph idx="1"/>
          </p:nvPr>
        </p:nvSpPr>
        <p:spPr>
          <a:xfrm>
            <a:off x="3575053" y="27309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3"/>
            <a:ext cx="3008313" cy="4691063"/>
          </a:xfrm>
        </p:spPr>
        <p:txBody>
          <a:bodyPr/>
          <a:lstStyle>
            <a:lvl1pPr marL="0" indent="0">
              <a:buNone/>
              <a:defRPr sz="1400"/>
            </a:lvl1pPr>
            <a:lvl2pPr marL="456900" indent="0">
              <a:buNone/>
              <a:defRPr sz="1200"/>
            </a:lvl2pPr>
            <a:lvl3pPr marL="913800" indent="0">
              <a:buNone/>
              <a:defRPr sz="1000"/>
            </a:lvl3pPr>
            <a:lvl4pPr marL="1370701" indent="0">
              <a:buNone/>
              <a:defRPr sz="900"/>
            </a:lvl4pPr>
            <a:lvl5pPr marL="1827601" indent="0">
              <a:buNone/>
              <a:defRPr sz="900"/>
            </a:lvl5pPr>
            <a:lvl6pPr marL="2284503" indent="0">
              <a:buNone/>
              <a:defRPr sz="900"/>
            </a:lvl6pPr>
            <a:lvl7pPr marL="2741409" indent="0">
              <a:buNone/>
              <a:defRPr sz="900"/>
            </a:lvl7pPr>
            <a:lvl8pPr marL="3198302" indent="0">
              <a:buNone/>
              <a:defRPr sz="900"/>
            </a:lvl8pPr>
            <a:lvl9pPr marL="3655203"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A9EC5F8-7FBA-6F40-93B7-9A189638BFD4}" type="datetimeFigureOut">
              <a:rPr lang="fr-FR" smtClean="0">
                <a:solidFill>
                  <a:prstClr val="black">
                    <a:tint val="75000"/>
                  </a:prstClr>
                </a:solidFill>
              </a:rPr>
              <a:pPr/>
              <a:t>10/12/2025</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94DEAAE6-5159-2043-8B90-EEBC3356B82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54096024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6900" indent="0">
              <a:buNone/>
              <a:defRPr sz="2800"/>
            </a:lvl2pPr>
            <a:lvl3pPr marL="913800" indent="0">
              <a:buNone/>
              <a:defRPr sz="2400"/>
            </a:lvl3pPr>
            <a:lvl4pPr marL="1370701" indent="0">
              <a:buNone/>
              <a:defRPr sz="2000"/>
            </a:lvl4pPr>
            <a:lvl5pPr marL="1827601" indent="0">
              <a:buNone/>
              <a:defRPr sz="2000"/>
            </a:lvl5pPr>
            <a:lvl6pPr marL="2284503" indent="0">
              <a:buNone/>
              <a:defRPr sz="2000"/>
            </a:lvl6pPr>
            <a:lvl7pPr marL="2741409" indent="0">
              <a:buNone/>
              <a:defRPr sz="2000"/>
            </a:lvl7pPr>
            <a:lvl8pPr marL="3198302" indent="0">
              <a:buNone/>
              <a:defRPr sz="2000"/>
            </a:lvl8pPr>
            <a:lvl9pPr marL="3655203"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6900" indent="0">
              <a:buNone/>
              <a:defRPr sz="1200"/>
            </a:lvl2pPr>
            <a:lvl3pPr marL="913800" indent="0">
              <a:buNone/>
              <a:defRPr sz="1000"/>
            </a:lvl3pPr>
            <a:lvl4pPr marL="1370701" indent="0">
              <a:buNone/>
              <a:defRPr sz="900"/>
            </a:lvl4pPr>
            <a:lvl5pPr marL="1827601" indent="0">
              <a:buNone/>
              <a:defRPr sz="900"/>
            </a:lvl5pPr>
            <a:lvl6pPr marL="2284503" indent="0">
              <a:buNone/>
              <a:defRPr sz="900"/>
            </a:lvl6pPr>
            <a:lvl7pPr marL="2741409" indent="0">
              <a:buNone/>
              <a:defRPr sz="900"/>
            </a:lvl7pPr>
            <a:lvl8pPr marL="3198302" indent="0">
              <a:buNone/>
              <a:defRPr sz="900"/>
            </a:lvl8pPr>
            <a:lvl9pPr marL="3655203"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A9EC5F8-7FBA-6F40-93B7-9A189638BFD4}" type="datetimeFigureOut">
              <a:rPr lang="fr-FR" smtClean="0">
                <a:solidFill>
                  <a:prstClr val="black">
                    <a:tint val="75000"/>
                  </a:prstClr>
                </a:solidFill>
              </a:rPr>
              <a:pPr/>
              <a:t>10/12/2025</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94DEAAE6-5159-2043-8B90-EEBC3356B82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14165450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A9EC5F8-7FBA-6F40-93B7-9A189638BFD4}" type="datetimeFigureOut">
              <a:rPr lang="fr-FR" smtClean="0">
                <a:solidFill>
                  <a:prstClr val="black">
                    <a:tint val="75000"/>
                  </a:prstClr>
                </a:solidFill>
              </a:rPr>
              <a:pPr/>
              <a:t>10/12/2025</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94DEAAE6-5159-2043-8B90-EEBC3356B82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301288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181851" y="274678"/>
            <a:ext cx="2228850" cy="5851525"/>
          </a:xfr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p:nvPr>
        </p:nvSpPr>
        <p:spPr>
          <a:xfrm>
            <a:off x="495303" y="274678"/>
            <a:ext cx="653415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A9EC5F8-7FBA-6F40-93B7-9A189638BFD4}" type="datetimeFigureOut">
              <a:rPr lang="fr-FR" smtClean="0">
                <a:solidFill>
                  <a:prstClr val="black">
                    <a:tint val="75000"/>
                  </a:prstClr>
                </a:solidFill>
              </a:rPr>
              <a:pPr/>
              <a:t>10/12/2025</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94DEAAE6-5159-2043-8B90-EEBC3356B82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82592380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0"/>
            <a:ext cx="9372600" cy="6858000"/>
          </a:xfrm>
          <a:prstGeom prst="rect">
            <a:avLst/>
          </a:prstGeom>
          <a:noFill/>
          <a:ln w="9525">
            <a:noFill/>
            <a:miter lim="800000"/>
            <a:headEnd/>
            <a:tailEnd/>
          </a:ln>
          <a:effectLst/>
        </p:spPr>
      </p:pic>
      <p:sp>
        <p:nvSpPr>
          <p:cNvPr id="2" name="Title 1"/>
          <p:cNvSpPr>
            <a:spLocks noGrp="1"/>
          </p:cNvSpPr>
          <p:nvPr>
            <p:ph type="ctrTitle" hasCustomPrompt="1"/>
          </p:nvPr>
        </p:nvSpPr>
        <p:spPr>
          <a:xfrm>
            <a:off x="838200" y="1752601"/>
            <a:ext cx="7772400" cy="2743200"/>
          </a:xfrm>
        </p:spPr>
        <p:txBody>
          <a:bodyPr>
            <a:normAutofit/>
          </a:bodyPr>
          <a:lstStyle>
            <a:lvl1pPr algn="ctr">
              <a:defRPr sz="3600" b="1">
                <a:solidFill>
                  <a:srgbClr val="72AF2F"/>
                </a:solidFill>
                <a:latin typeface="+mj-lt"/>
                <a:cs typeface="Aharoni" pitchFamily="2" charset="-79"/>
              </a:defRPr>
            </a:lvl1pPr>
          </a:lstStyle>
          <a:p>
            <a:r>
              <a:rPr lang="en-US" dirty="0"/>
              <a:t>CLICK TO EDIT MASTER TITLE STYLE</a:t>
            </a:r>
          </a:p>
        </p:txBody>
      </p:sp>
      <p:pic>
        <p:nvPicPr>
          <p:cNvPr id="8" name="Picture 7" descr="icon_v02.png"/>
          <p:cNvPicPr>
            <a:picLocks noChangeAspect="1"/>
          </p:cNvPicPr>
          <p:nvPr/>
        </p:nvPicPr>
        <p:blipFill>
          <a:blip r:embed="rId3" cstate="print"/>
          <a:stretch>
            <a:fillRect/>
          </a:stretch>
        </p:blipFill>
        <p:spPr>
          <a:xfrm>
            <a:off x="76200" y="4724400"/>
            <a:ext cx="9144000" cy="2133600"/>
          </a:xfrm>
          <a:prstGeom prst="rect">
            <a:avLst/>
          </a:prstGeom>
        </p:spPr>
      </p:pic>
      <p:pic>
        <p:nvPicPr>
          <p:cNvPr id="12" name="Image 11"/>
          <p:cNvPicPr>
            <a:picLocks noChangeAspect="1"/>
          </p:cNvPicPr>
          <p:nvPr userDrawn="1"/>
        </p:nvPicPr>
        <p:blipFill>
          <a:blip r:embed="rId4"/>
          <a:stretch>
            <a:fillRect/>
          </a:stretch>
        </p:blipFill>
        <p:spPr>
          <a:xfrm>
            <a:off x="208104" y="304800"/>
            <a:ext cx="1576452" cy="1109639"/>
          </a:xfrm>
          <a:prstGeom prst="rect">
            <a:avLst/>
          </a:prstGeom>
        </p:spPr>
      </p:pic>
      <p:pic>
        <p:nvPicPr>
          <p:cNvPr id="13" name="Image 12"/>
          <p:cNvPicPr>
            <a:picLocks noChangeAspect="1"/>
          </p:cNvPicPr>
          <p:nvPr userDrawn="1"/>
        </p:nvPicPr>
        <p:blipFill rotWithShape="1">
          <a:blip r:embed="rId5"/>
          <a:srcRect l="87829" t="5365" b="44794"/>
          <a:stretch/>
        </p:blipFill>
        <p:spPr>
          <a:xfrm>
            <a:off x="7987869" y="385482"/>
            <a:ext cx="1232335" cy="959224"/>
          </a:xfrm>
          <a:prstGeom prst="rect">
            <a:avLst/>
          </a:prstGeom>
        </p:spPr>
      </p:pic>
    </p:spTree>
    <p:extLst>
      <p:ext uri="{BB962C8B-B14F-4D97-AF65-F5344CB8AC3E}">
        <p14:creationId xmlns:p14="http://schemas.microsoft.com/office/powerpoint/2010/main" val="3401584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0"/>
            <a:ext cx="9372600" cy="6858000"/>
          </a:xfrm>
          <a:prstGeom prst="rect">
            <a:avLst/>
          </a:prstGeom>
          <a:noFill/>
          <a:ln w="9525">
            <a:noFill/>
            <a:miter lim="800000"/>
            <a:headEnd/>
            <a:tailEnd/>
          </a:ln>
          <a:effectLst/>
        </p:spPr>
      </p:pic>
      <p:sp>
        <p:nvSpPr>
          <p:cNvPr id="2" name="Title 1"/>
          <p:cNvSpPr>
            <a:spLocks noGrp="1"/>
          </p:cNvSpPr>
          <p:nvPr>
            <p:ph type="ctrTitle" hasCustomPrompt="1"/>
          </p:nvPr>
        </p:nvSpPr>
        <p:spPr>
          <a:xfrm>
            <a:off x="838200" y="1752601"/>
            <a:ext cx="7772400" cy="2743200"/>
          </a:xfrm>
        </p:spPr>
        <p:txBody>
          <a:bodyPr>
            <a:normAutofit/>
          </a:bodyPr>
          <a:lstStyle>
            <a:lvl1pPr algn="ctr">
              <a:defRPr sz="3600" b="1">
                <a:solidFill>
                  <a:srgbClr val="72AF2F"/>
                </a:solidFill>
                <a:latin typeface="+mj-lt"/>
                <a:cs typeface="Aharoni" pitchFamily="2" charset="-79"/>
              </a:defRPr>
            </a:lvl1pPr>
          </a:lstStyle>
          <a:p>
            <a:r>
              <a:rPr lang="en-US" dirty="0"/>
              <a:t>CLICK TO EDIT MASTER TITLE STYLE</a:t>
            </a:r>
          </a:p>
        </p:txBody>
      </p:sp>
      <p:pic>
        <p:nvPicPr>
          <p:cNvPr id="6" name="Image 5"/>
          <p:cNvPicPr>
            <a:picLocks noChangeAspect="1"/>
          </p:cNvPicPr>
          <p:nvPr userDrawn="1"/>
        </p:nvPicPr>
        <p:blipFill>
          <a:blip r:embed="rId3"/>
          <a:stretch>
            <a:fillRect/>
          </a:stretch>
        </p:blipFill>
        <p:spPr>
          <a:xfrm>
            <a:off x="208104" y="304800"/>
            <a:ext cx="1576452" cy="1109639"/>
          </a:xfrm>
          <a:prstGeom prst="rect">
            <a:avLst/>
          </a:prstGeom>
        </p:spPr>
      </p:pic>
      <p:pic>
        <p:nvPicPr>
          <p:cNvPr id="7" name="Image 6"/>
          <p:cNvPicPr>
            <a:picLocks noChangeAspect="1"/>
          </p:cNvPicPr>
          <p:nvPr userDrawn="1"/>
        </p:nvPicPr>
        <p:blipFill rotWithShape="1">
          <a:blip r:embed="rId4"/>
          <a:srcRect l="87829" t="5365" b="44794"/>
          <a:stretch/>
        </p:blipFill>
        <p:spPr>
          <a:xfrm>
            <a:off x="7987869" y="385482"/>
            <a:ext cx="1232335" cy="959224"/>
          </a:xfrm>
          <a:prstGeom prst="rect">
            <a:avLst/>
          </a:prstGeom>
        </p:spPr>
      </p:pic>
    </p:spTree>
    <p:extLst>
      <p:ext uri="{BB962C8B-B14F-4D97-AF65-F5344CB8AC3E}">
        <p14:creationId xmlns:p14="http://schemas.microsoft.com/office/powerpoint/2010/main" val="572317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pic>
        <p:nvPicPr>
          <p:cNvPr id="7" name="Picture 2"/>
          <p:cNvPicPr>
            <a:picLocks noChangeAspect="1" noChangeArrowheads="1"/>
          </p:cNvPicPr>
          <p:nvPr/>
        </p:nvPicPr>
        <p:blipFill>
          <a:blip r:embed="rId2" cstate="print"/>
          <a:srcRect/>
          <a:stretch>
            <a:fillRect/>
          </a:stretch>
        </p:blipFill>
        <p:spPr bwMode="auto">
          <a:xfrm>
            <a:off x="0" y="5638800"/>
            <a:ext cx="9144000" cy="1295400"/>
          </a:xfrm>
          <a:prstGeom prst="rect">
            <a:avLst/>
          </a:prstGeom>
          <a:noFill/>
          <a:ln w="9525">
            <a:noFill/>
            <a:miter lim="800000"/>
            <a:headEnd/>
            <a:tailEnd/>
          </a:ln>
          <a:effectLst/>
        </p:spPr>
      </p:pic>
      <p:sp>
        <p:nvSpPr>
          <p:cNvPr id="2" name="Title 1"/>
          <p:cNvSpPr>
            <a:spLocks noGrp="1"/>
          </p:cNvSpPr>
          <p:nvPr>
            <p:ph type="ctrTitle" hasCustomPrompt="1"/>
          </p:nvPr>
        </p:nvSpPr>
        <p:spPr>
          <a:xfrm>
            <a:off x="1371600" y="5562600"/>
            <a:ext cx="7772400" cy="1371600"/>
          </a:xfrm>
        </p:spPr>
        <p:txBody>
          <a:bodyPr>
            <a:normAutofit/>
          </a:bodyPr>
          <a:lstStyle>
            <a:lvl1pPr algn="ctr">
              <a:defRPr sz="3600" b="1">
                <a:solidFill>
                  <a:srgbClr val="72AF2F"/>
                </a:solidFill>
                <a:latin typeface="+mj-lt"/>
                <a:cs typeface="Aharoni" pitchFamily="2" charset="-79"/>
              </a:defRPr>
            </a:lvl1pPr>
          </a:lstStyle>
          <a:p>
            <a:r>
              <a:rPr lang="en-US" dirty="0"/>
              <a:t>CLICK TO EDIT MASTER </a:t>
            </a:r>
          </a:p>
        </p:txBody>
      </p:sp>
      <p:cxnSp>
        <p:nvCxnSpPr>
          <p:cNvPr id="8" name="Straight Connector 7"/>
          <p:cNvCxnSpPr/>
          <p:nvPr/>
        </p:nvCxnSpPr>
        <p:spPr>
          <a:xfrm>
            <a:off x="0" y="4495800"/>
            <a:ext cx="914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0" y="5715000"/>
            <a:ext cx="914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Image 11"/>
          <p:cNvPicPr>
            <a:picLocks noChangeAspect="1"/>
          </p:cNvPicPr>
          <p:nvPr userDrawn="1"/>
        </p:nvPicPr>
        <p:blipFill rotWithShape="1">
          <a:blip r:embed="rId3"/>
          <a:srcRect t="10664"/>
          <a:stretch/>
        </p:blipFill>
        <p:spPr>
          <a:xfrm>
            <a:off x="258659" y="5811125"/>
            <a:ext cx="1463159" cy="920075"/>
          </a:xfrm>
          <a:prstGeom prst="rect">
            <a:avLst/>
          </a:prstGeom>
        </p:spPr>
      </p:pic>
    </p:spTree>
    <p:extLst>
      <p:ext uri="{BB962C8B-B14F-4D97-AF65-F5344CB8AC3E}">
        <p14:creationId xmlns:p14="http://schemas.microsoft.com/office/powerpoint/2010/main" val="28411017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smtClean="0"/>
          </a:p>
        </p:txBody>
      </p:sp>
      <p:sp>
        <p:nvSpPr>
          <p:cNvPr id="4" name="Date Placeholder 3"/>
          <p:cNvSpPr>
            <a:spLocks noGrp="1"/>
          </p:cNvSpPr>
          <p:nvPr>
            <p:ph type="dt" sz="half" idx="10"/>
          </p:nvPr>
        </p:nvSpPr>
        <p:spPr/>
        <p:txBody>
          <a:bodyPr/>
          <a:lstStyle/>
          <a:p>
            <a:fld id="{7F964594-EEA6-4981-B499-C867446B2820}" type="datetimeFigureOut">
              <a:rPr lang="fr-FR" smtClean="0">
                <a:solidFill>
                  <a:prstClr val="black">
                    <a:lumMod val="65000"/>
                    <a:lumOff val="35000"/>
                  </a:prstClr>
                </a:solidFill>
              </a:rPr>
              <a:pPr/>
              <a:t>10/12/2025</a:t>
            </a:fld>
            <a:endParaRPr lang="fr-FR"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fr-FR"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D87059E2-FB17-4E26-8527-97C311F0DB85}" type="slidenum">
              <a:rPr lang="fr-FR" smtClean="0">
                <a:solidFill>
                  <a:prstClr val="black">
                    <a:lumMod val="65000"/>
                    <a:lumOff val="35000"/>
                  </a:prstClr>
                </a:solidFill>
              </a:rPr>
              <a:pPr/>
              <a:t>‹N°›</a:t>
            </a:fld>
            <a:endParaRPr lang="fr-FR" dirty="0">
              <a:solidFill>
                <a:prstClr val="black">
                  <a:lumMod val="65000"/>
                  <a:lumOff val="35000"/>
                </a:prstClr>
              </a:solidFill>
            </a:endParaRPr>
          </a:p>
        </p:txBody>
      </p:sp>
    </p:spTree>
    <p:extLst>
      <p:ext uri="{BB962C8B-B14F-4D97-AF65-F5344CB8AC3E}">
        <p14:creationId xmlns:p14="http://schemas.microsoft.com/office/powerpoint/2010/main" val="89021234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828801"/>
            <a:ext cx="8229600" cy="4297363"/>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457200" y="6356366"/>
            <a:ext cx="2133600" cy="365125"/>
          </a:xfrm>
          <a:prstGeom prst="rect">
            <a:avLst/>
          </a:prstGeom>
        </p:spPr>
        <p:txBody>
          <a:bodyPr/>
          <a:lstStyle/>
          <a:p>
            <a:fld id="{9757B637-1D70-4666-80BD-13631FE1C50A}" type="datetimeFigureOut">
              <a:rPr lang="en-US" smtClean="0">
                <a:solidFill>
                  <a:prstClr val="black"/>
                </a:solidFill>
              </a:rPr>
              <a:pPr/>
              <a:t>12/10/2025</a:t>
            </a:fld>
            <a:endParaRPr lang="en-US">
              <a:solidFill>
                <a:prstClr val="black"/>
              </a:solidFill>
            </a:endParaRPr>
          </a:p>
        </p:txBody>
      </p:sp>
      <p:sp>
        <p:nvSpPr>
          <p:cNvPr id="5" name="Footer Placeholder 4"/>
          <p:cNvSpPr>
            <a:spLocks noGrp="1"/>
          </p:cNvSpPr>
          <p:nvPr>
            <p:ph type="ftr" sz="quarter" idx="11"/>
          </p:nvPr>
        </p:nvSpPr>
        <p:spPr>
          <a:xfrm>
            <a:off x="3124200" y="6356366"/>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74601D5D-145A-438C-A249-6E82C54C81AB}" type="slidenum">
              <a:rPr lang="en-US" smtClean="0"/>
              <a:pPr/>
              <a:t>‹N°›</a:t>
            </a:fld>
            <a:endParaRPr lang="en-US"/>
          </a:p>
        </p:txBody>
      </p:sp>
    </p:spTree>
    <p:extLst>
      <p:ext uri="{BB962C8B-B14F-4D97-AF65-F5344CB8AC3E}">
        <p14:creationId xmlns:p14="http://schemas.microsoft.com/office/powerpoint/2010/main" val="1385899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par>
                                <p:cTn id="10" presetID="29"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3"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xEl>
                                              <p:pRg st="1" end="1"/>
                                            </p:txEl>
                                          </p:spTgt>
                                        </p:tgtEl>
                                      </p:cBhvr>
                                    </p:animEffect>
                                  </p:childTnLst>
                                </p:cTn>
                              </p:par>
                              <p:par>
                                <p:cTn id="15" presetID="29"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p:cTn id="17"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18"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3">
                                            <p:txEl>
                                              <p:pRg st="2" end="2"/>
                                            </p:txEl>
                                          </p:spTgt>
                                        </p:tgtEl>
                                      </p:cBhvr>
                                    </p:animEffect>
                                  </p:childTnLst>
                                </p:cTn>
                              </p:par>
                              <p:par>
                                <p:cTn id="20" presetID="29" presetClass="entr" presetSubtype="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p:cTn id="22"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3">
                                            <p:txEl>
                                              <p:pRg st="3" end="3"/>
                                            </p:txEl>
                                          </p:spTgt>
                                        </p:tgtEl>
                                      </p:cBhvr>
                                    </p:animEffect>
                                  </p:childTnLst>
                                </p:cTn>
                              </p:par>
                              <p:par>
                                <p:cTn id="25" presetID="29" presetClass="entr" presetSubtype="0"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p:cTn id="27"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28"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29"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9"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ppt_x</p:attrName>
                        </p:attrNameLst>
                      </p:cBhvr>
                      <p:tavLst>
                        <p:tav tm="0">
                          <p:val>
                            <p:strVal val="#ppt_x-.2"/>
                          </p:val>
                        </p:tav>
                        <p:tav tm="100000">
                          <p:val>
                            <p:strVal val="#ppt_x"/>
                          </p:val>
                        </p:tav>
                      </p:tavLst>
                    </p:anim>
                    <p:anim calcmode="lin" valueType="num">
                      <p:cBhvr>
                        <p:cTn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dur="1000"/>
                        <p:tgtEl>
                          <p:spTgt spid="3"/>
                        </p:tgtEl>
                      </p:cBhvr>
                    </p:animEffect>
                  </p:childTnLst>
                </p:cTn>
              </p:par>
            </p:tnLst>
          </p:tmpl>
          <p:tmpl lvl="2">
            <p:tnLst>
              <p:par>
                <p:cTn presetID="29"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ppt_x</p:attrName>
                        </p:attrNameLst>
                      </p:cBhvr>
                      <p:tavLst>
                        <p:tav tm="0">
                          <p:val>
                            <p:strVal val="#ppt_x-.2"/>
                          </p:val>
                        </p:tav>
                        <p:tav tm="100000">
                          <p:val>
                            <p:strVal val="#ppt_x"/>
                          </p:val>
                        </p:tav>
                      </p:tavLst>
                    </p:anim>
                    <p:anim calcmode="lin" valueType="num">
                      <p:cBhvr>
                        <p:cTn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dur="1000"/>
                        <p:tgtEl>
                          <p:spTgt spid="3"/>
                        </p:tgtEl>
                      </p:cBhvr>
                    </p:animEffect>
                  </p:childTnLst>
                </p:cTn>
              </p:par>
            </p:tnLst>
          </p:tmpl>
          <p:tmpl lvl="3">
            <p:tnLst>
              <p:par>
                <p:cTn presetID="29"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ppt_x</p:attrName>
                        </p:attrNameLst>
                      </p:cBhvr>
                      <p:tavLst>
                        <p:tav tm="0">
                          <p:val>
                            <p:strVal val="#ppt_x-.2"/>
                          </p:val>
                        </p:tav>
                        <p:tav tm="100000">
                          <p:val>
                            <p:strVal val="#ppt_x"/>
                          </p:val>
                        </p:tav>
                      </p:tavLst>
                    </p:anim>
                    <p:anim calcmode="lin" valueType="num">
                      <p:cBhvr>
                        <p:cTn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dur="1000"/>
                        <p:tgtEl>
                          <p:spTgt spid="3"/>
                        </p:tgtEl>
                      </p:cBhvr>
                    </p:animEffect>
                  </p:childTnLst>
                </p:cTn>
              </p:par>
            </p:tnLst>
          </p:tmpl>
          <p:tmpl lvl="4">
            <p:tnLst>
              <p:par>
                <p:cTn presetID="29"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ppt_x</p:attrName>
                        </p:attrNameLst>
                      </p:cBhvr>
                      <p:tavLst>
                        <p:tav tm="0">
                          <p:val>
                            <p:strVal val="#ppt_x-.2"/>
                          </p:val>
                        </p:tav>
                        <p:tav tm="100000">
                          <p:val>
                            <p:strVal val="#ppt_x"/>
                          </p:val>
                        </p:tav>
                      </p:tavLst>
                    </p:anim>
                    <p:anim calcmode="lin" valueType="num">
                      <p:cBhvr>
                        <p:cTn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dur="1000"/>
                        <p:tgtEl>
                          <p:spTgt spid="3"/>
                        </p:tgtEl>
                      </p:cBhvr>
                    </p:animEffect>
                  </p:childTnLst>
                </p:cTn>
              </p:par>
            </p:tnLst>
          </p:tmpl>
          <p:tmpl lvl="5">
            <p:tnLst>
              <p:par>
                <p:cTn presetID="29"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ppt_x</p:attrName>
                        </p:attrNameLst>
                      </p:cBhvr>
                      <p:tavLst>
                        <p:tav tm="0">
                          <p:val>
                            <p:strVal val="#ppt_x-.2"/>
                          </p:val>
                        </p:tav>
                        <p:tav tm="100000">
                          <p:val>
                            <p:strVal val="#ppt_x"/>
                          </p:val>
                        </p:tav>
                      </p:tavLst>
                    </p:anim>
                    <p:anim calcmode="lin" valueType="num">
                      <p:cBhvr>
                        <p:cTn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dur="1000"/>
                        <p:tgtEl>
                          <p:spTgt spid="3"/>
                        </p:tgtEl>
                      </p:cBhvr>
                    </p:animEffect>
                  </p:childTnLst>
                </p:cTn>
              </p:par>
            </p:tnLst>
          </p:tmpl>
        </p:tmplLst>
      </p:bldP>
    </p:bld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16"/>
            <a:ext cx="7772400" cy="1362075"/>
          </a:xfrm>
        </p:spPr>
        <p:txBody>
          <a:bodyPr anchor="t"/>
          <a:lstStyle>
            <a:lvl1pPr algn="l">
              <a:defRPr sz="3000" b="1" cap="all">
                <a:solidFill>
                  <a:schemeClr val="tx2">
                    <a:lumMod val="50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66"/>
            <a:ext cx="2133600" cy="365125"/>
          </a:xfrm>
          <a:prstGeom prst="rect">
            <a:avLst/>
          </a:prstGeom>
        </p:spPr>
        <p:txBody>
          <a:bodyPr/>
          <a:lstStyle/>
          <a:p>
            <a:fld id="{9757B637-1D70-4666-80BD-13631FE1C50A}" type="datetimeFigureOut">
              <a:rPr lang="en-US" smtClean="0">
                <a:solidFill>
                  <a:prstClr val="black"/>
                </a:solidFill>
              </a:rPr>
              <a:pPr/>
              <a:t>12/10/2025</a:t>
            </a:fld>
            <a:endParaRPr lang="en-US">
              <a:solidFill>
                <a:prstClr val="black"/>
              </a:solidFill>
            </a:endParaRPr>
          </a:p>
        </p:txBody>
      </p:sp>
      <p:sp>
        <p:nvSpPr>
          <p:cNvPr id="5" name="Footer Placeholder 4"/>
          <p:cNvSpPr>
            <a:spLocks noGrp="1"/>
          </p:cNvSpPr>
          <p:nvPr>
            <p:ph type="ftr" sz="quarter" idx="11"/>
          </p:nvPr>
        </p:nvSpPr>
        <p:spPr>
          <a:xfrm>
            <a:off x="3124200" y="6356366"/>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74601D5D-145A-438C-A249-6E82C54C81AB}" type="slidenum">
              <a:rPr lang="en-US" smtClean="0"/>
              <a:pPr/>
              <a:t>‹N°›</a:t>
            </a:fld>
            <a:endParaRPr lang="en-US"/>
          </a:p>
        </p:txBody>
      </p:sp>
    </p:spTree>
    <p:extLst>
      <p:ext uri="{BB962C8B-B14F-4D97-AF65-F5344CB8AC3E}">
        <p14:creationId xmlns:p14="http://schemas.microsoft.com/office/powerpoint/2010/main" val="3625958532"/>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66"/>
            <a:ext cx="2133600" cy="365125"/>
          </a:xfrm>
          <a:prstGeom prst="rect">
            <a:avLst/>
          </a:prstGeom>
        </p:spPr>
        <p:txBody>
          <a:bodyPr/>
          <a:lstStyle/>
          <a:p>
            <a:fld id="{9757B637-1D70-4666-80BD-13631FE1C50A}" type="datetimeFigureOut">
              <a:rPr lang="en-US" smtClean="0">
                <a:solidFill>
                  <a:prstClr val="black"/>
                </a:solidFill>
              </a:rPr>
              <a:pPr/>
              <a:t>12/10/2025</a:t>
            </a:fld>
            <a:endParaRPr lang="en-US">
              <a:solidFill>
                <a:prstClr val="black"/>
              </a:solidFill>
            </a:endParaRPr>
          </a:p>
        </p:txBody>
      </p:sp>
      <p:sp>
        <p:nvSpPr>
          <p:cNvPr id="6" name="Footer Placeholder 5"/>
          <p:cNvSpPr>
            <a:spLocks noGrp="1"/>
          </p:cNvSpPr>
          <p:nvPr>
            <p:ph type="ftr" sz="quarter" idx="11"/>
          </p:nvPr>
        </p:nvSpPr>
        <p:spPr>
          <a:xfrm>
            <a:off x="3124200" y="6356366"/>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74601D5D-145A-438C-A249-6E82C54C81AB}" type="slidenum">
              <a:rPr lang="en-US" smtClean="0"/>
              <a:pPr/>
              <a:t>‹N°›</a:t>
            </a:fld>
            <a:endParaRPr lang="en-US"/>
          </a:p>
        </p:txBody>
      </p:sp>
    </p:spTree>
    <p:extLst>
      <p:ext uri="{BB962C8B-B14F-4D97-AF65-F5344CB8AC3E}">
        <p14:creationId xmlns:p14="http://schemas.microsoft.com/office/powerpoint/2010/main" val="211443911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hasCustomPrompt="1"/>
          </p:nvPr>
        </p:nvSpPr>
        <p:spPr>
          <a:xfrm>
            <a:off x="457200" y="1535113"/>
            <a:ext cx="4040188" cy="639762"/>
          </a:xfrm>
        </p:spPr>
        <p:txBody>
          <a:bodyPr anchor="b">
            <a:noAutofit/>
          </a:bodyPr>
          <a:lstStyle>
            <a:lvl1pPr marL="0" indent="0">
              <a:buNone/>
              <a:defRPr sz="2400" b="1" u="none">
                <a:solidFill>
                  <a:srgbClr val="008000"/>
                </a:solidFill>
                <a:latin typeface="+mn-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a:t>
            </a:r>
          </a:p>
        </p:txBody>
      </p:sp>
      <p:sp>
        <p:nvSpPr>
          <p:cNvPr id="4" name="Content Placeholder 3"/>
          <p:cNvSpPr>
            <a:spLocks noGrp="1"/>
          </p:cNvSpPr>
          <p:nvPr>
            <p:ph sz="half" idx="2"/>
          </p:nvPr>
        </p:nvSpPr>
        <p:spPr>
          <a:xfrm>
            <a:off x="457200" y="2174875"/>
            <a:ext cx="4040188" cy="3951288"/>
          </a:xfrm>
        </p:spPr>
        <p:txBody>
          <a:bodyPr>
            <a:normAutofit/>
          </a:bodyPr>
          <a:lstStyle>
            <a:lvl1pPr>
              <a:defRPr sz="2100"/>
            </a:lvl1pPr>
            <a:lvl2pPr>
              <a:defRPr sz="1800"/>
            </a:lvl2pPr>
            <a:lvl3pPr>
              <a:defRPr sz="2100"/>
            </a:lvl3pPr>
            <a:lvl4pPr>
              <a:defRPr sz="2100"/>
            </a:lvl4pPr>
            <a:lvl5pPr>
              <a:defRPr sz="21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9" y="1535113"/>
            <a:ext cx="4041775" cy="639762"/>
          </a:xfrm>
        </p:spPr>
        <p:txBody>
          <a:bodyPr anchor="b">
            <a:noAutofit/>
          </a:bodyPr>
          <a:lstStyle>
            <a:lvl1pPr marL="0" indent="0">
              <a:buNone/>
              <a:defRPr sz="2400" b="1" baseline="0">
                <a:solidFill>
                  <a:srgbClr val="008000"/>
                </a:solidFill>
                <a:latin typeface="+mn-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9" y="2174875"/>
            <a:ext cx="4041775" cy="3951288"/>
          </a:xfrm>
        </p:spPr>
        <p:txBody>
          <a:bodyPr>
            <a:normAutofit/>
          </a:bodyPr>
          <a:lstStyle>
            <a:lvl1pPr>
              <a:defRPr sz="2100"/>
            </a:lvl1pPr>
            <a:lvl2pPr>
              <a:defRPr sz="1800"/>
            </a:lvl2pPr>
            <a:lvl3pPr>
              <a:defRPr sz="2100"/>
            </a:lvl3pPr>
            <a:lvl4pPr>
              <a:defRPr sz="2100"/>
            </a:lvl4pPr>
            <a:lvl5pPr>
              <a:defRPr sz="21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457200" y="6356366"/>
            <a:ext cx="2133600" cy="365125"/>
          </a:xfrm>
          <a:prstGeom prst="rect">
            <a:avLst/>
          </a:prstGeom>
        </p:spPr>
        <p:txBody>
          <a:bodyPr/>
          <a:lstStyle/>
          <a:p>
            <a:fld id="{9757B637-1D70-4666-80BD-13631FE1C50A}" type="datetimeFigureOut">
              <a:rPr lang="en-US" smtClean="0">
                <a:solidFill>
                  <a:prstClr val="black"/>
                </a:solidFill>
              </a:rPr>
              <a:pPr/>
              <a:t>12/10/2025</a:t>
            </a:fld>
            <a:endParaRPr lang="en-US">
              <a:solidFill>
                <a:prstClr val="black"/>
              </a:solidFill>
            </a:endParaRPr>
          </a:p>
        </p:txBody>
      </p:sp>
      <p:sp>
        <p:nvSpPr>
          <p:cNvPr id="8" name="Footer Placeholder 7"/>
          <p:cNvSpPr>
            <a:spLocks noGrp="1"/>
          </p:cNvSpPr>
          <p:nvPr>
            <p:ph type="ftr" sz="quarter" idx="11"/>
          </p:nvPr>
        </p:nvSpPr>
        <p:spPr>
          <a:xfrm>
            <a:off x="3124200" y="6356366"/>
            <a:ext cx="2895600" cy="365125"/>
          </a:xfrm>
          <a:prstGeom prst="rect">
            <a:avLst/>
          </a:prstGeom>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74601D5D-145A-438C-A249-6E82C54C81AB}" type="slidenum">
              <a:rPr lang="en-US" smtClean="0"/>
              <a:pPr/>
              <a:t>‹N°›</a:t>
            </a:fld>
            <a:endParaRPr lang="en-US"/>
          </a:p>
        </p:txBody>
      </p:sp>
    </p:spTree>
    <p:extLst>
      <p:ext uri="{BB962C8B-B14F-4D97-AF65-F5344CB8AC3E}">
        <p14:creationId xmlns:p14="http://schemas.microsoft.com/office/powerpoint/2010/main" val="3671402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 calcmode="lin" valueType="num">
                                      <p:cBhvr>
                                        <p:cTn id="14" dur="1000" fill="hold"/>
                                        <p:tgtEl>
                                          <p:spTgt spid="4">
                                            <p:txEl>
                                              <p:pRg st="0" end="0"/>
                                            </p:txEl>
                                          </p:spTgt>
                                        </p:tgtEl>
                                        <p:attrNameLst>
                                          <p:attrName>ppt_x</p:attrName>
                                        </p:attrNameLst>
                                      </p:cBhvr>
                                      <p:tavLst>
                                        <p:tav tm="0">
                                          <p:val>
                                            <p:strVal val="#ppt_x-.2"/>
                                          </p:val>
                                        </p:tav>
                                        <p:tav tm="100000">
                                          <p:val>
                                            <p:strVal val="#ppt_x"/>
                                          </p:val>
                                        </p:tav>
                                      </p:tavLst>
                                    </p:anim>
                                    <p:anim calcmode="lin" valueType="num">
                                      <p:cBhvr>
                                        <p:cTn id="15" dur="1000" fill="hold"/>
                                        <p:tgtEl>
                                          <p:spTgt spid="4">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4">
                                            <p:txEl>
                                              <p:pRg st="0" end="0"/>
                                            </p:txEl>
                                          </p:spTgt>
                                        </p:tgtEl>
                                      </p:cBhvr>
                                    </p:animEffect>
                                  </p:childTnLst>
                                </p:cTn>
                              </p:par>
                              <p:par>
                                <p:cTn id="17" presetID="29" presetClass="entr" presetSubtype="0" fill="hold" grpId="0" nodeType="with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p:cTn id="19" dur="1000" fill="hold"/>
                                        <p:tgtEl>
                                          <p:spTgt spid="4">
                                            <p:txEl>
                                              <p:pRg st="1" end="1"/>
                                            </p:txEl>
                                          </p:spTgt>
                                        </p:tgtEl>
                                        <p:attrNameLst>
                                          <p:attrName>ppt_x</p:attrName>
                                        </p:attrNameLst>
                                      </p:cBhvr>
                                      <p:tavLst>
                                        <p:tav tm="0">
                                          <p:val>
                                            <p:strVal val="#ppt_x-.2"/>
                                          </p:val>
                                        </p:tav>
                                        <p:tav tm="100000">
                                          <p:val>
                                            <p:strVal val="#ppt_x"/>
                                          </p:val>
                                        </p:tav>
                                      </p:tavLst>
                                    </p:anim>
                                    <p:anim calcmode="lin" valueType="num">
                                      <p:cBhvr>
                                        <p:cTn id="20" dur="1000" fill="hold"/>
                                        <p:tgtEl>
                                          <p:spTgt spid="4">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4">
                                            <p:txEl>
                                              <p:pRg st="1" end="1"/>
                                            </p:txEl>
                                          </p:spTgt>
                                        </p:tgtEl>
                                      </p:cBhvr>
                                    </p:animEffect>
                                  </p:childTnLst>
                                </p:cTn>
                              </p:par>
                              <p:par>
                                <p:cTn id="22" presetID="29" presetClass="entr" presetSubtype="0" fill="hold" grpId="0" nodeType="withEffect">
                                  <p:stCondLst>
                                    <p:cond delay="0"/>
                                  </p:stCondLst>
                                  <p:childTnLst>
                                    <p:set>
                                      <p:cBhvr>
                                        <p:cTn id="23" dur="1" fill="hold">
                                          <p:stCondLst>
                                            <p:cond delay="0"/>
                                          </p:stCondLst>
                                        </p:cTn>
                                        <p:tgtEl>
                                          <p:spTgt spid="4">
                                            <p:txEl>
                                              <p:pRg st="2" end="2"/>
                                            </p:txEl>
                                          </p:spTgt>
                                        </p:tgtEl>
                                        <p:attrNameLst>
                                          <p:attrName>style.visibility</p:attrName>
                                        </p:attrNameLst>
                                      </p:cBhvr>
                                      <p:to>
                                        <p:strVal val="visible"/>
                                      </p:to>
                                    </p:set>
                                    <p:anim calcmode="lin" valueType="num">
                                      <p:cBhvr>
                                        <p:cTn id="24" dur="1000" fill="hold"/>
                                        <p:tgtEl>
                                          <p:spTgt spid="4">
                                            <p:txEl>
                                              <p:pRg st="2" end="2"/>
                                            </p:txEl>
                                          </p:spTgt>
                                        </p:tgtEl>
                                        <p:attrNameLst>
                                          <p:attrName>ppt_x</p:attrName>
                                        </p:attrNameLst>
                                      </p:cBhvr>
                                      <p:tavLst>
                                        <p:tav tm="0">
                                          <p:val>
                                            <p:strVal val="#ppt_x-.2"/>
                                          </p:val>
                                        </p:tav>
                                        <p:tav tm="100000">
                                          <p:val>
                                            <p:strVal val="#ppt_x"/>
                                          </p:val>
                                        </p:tav>
                                      </p:tavLst>
                                    </p:anim>
                                    <p:anim calcmode="lin" valueType="num">
                                      <p:cBhvr>
                                        <p:cTn id="25" dur="1000" fill="hold"/>
                                        <p:tgtEl>
                                          <p:spTgt spid="4">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6" dur="1000"/>
                                        <p:tgtEl>
                                          <p:spTgt spid="4">
                                            <p:txEl>
                                              <p:pRg st="2" end="2"/>
                                            </p:txEl>
                                          </p:spTgt>
                                        </p:tgtEl>
                                      </p:cBhvr>
                                    </p:animEffect>
                                  </p:childTnLst>
                                </p:cTn>
                              </p:par>
                              <p:par>
                                <p:cTn id="27" presetID="29" presetClass="entr" presetSubtype="0" fill="hold" grpId="0" nodeType="withEffect">
                                  <p:stCondLst>
                                    <p:cond delay="0"/>
                                  </p:stCondLst>
                                  <p:childTnLst>
                                    <p:set>
                                      <p:cBhvr>
                                        <p:cTn id="28" dur="1" fill="hold">
                                          <p:stCondLst>
                                            <p:cond delay="0"/>
                                          </p:stCondLst>
                                        </p:cTn>
                                        <p:tgtEl>
                                          <p:spTgt spid="4">
                                            <p:txEl>
                                              <p:pRg st="3" end="3"/>
                                            </p:txEl>
                                          </p:spTgt>
                                        </p:tgtEl>
                                        <p:attrNameLst>
                                          <p:attrName>style.visibility</p:attrName>
                                        </p:attrNameLst>
                                      </p:cBhvr>
                                      <p:to>
                                        <p:strVal val="visible"/>
                                      </p:to>
                                    </p:set>
                                    <p:anim calcmode="lin" valueType="num">
                                      <p:cBhvr>
                                        <p:cTn id="29" dur="1000" fill="hold"/>
                                        <p:tgtEl>
                                          <p:spTgt spid="4">
                                            <p:txEl>
                                              <p:pRg st="3" end="3"/>
                                            </p:txEl>
                                          </p:spTgt>
                                        </p:tgtEl>
                                        <p:attrNameLst>
                                          <p:attrName>ppt_x</p:attrName>
                                        </p:attrNameLst>
                                      </p:cBhvr>
                                      <p:tavLst>
                                        <p:tav tm="0">
                                          <p:val>
                                            <p:strVal val="#ppt_x-.2"/>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1" dur="1000"/>
                                        <p:tgtEl>
                                          <p:spTgt spid="4">
                                            <p:txEl>
                                              <p:pRg st="3" end="3"/>
                                            </p:txEl>
                                          </p:spTgt>
                                        </p:tgtEl>
                                      </p:cBhvr>
                                    </p:animEffect>
                                  </p:childTnLst>
                                </p:cTn>
                              </p:par>
                              <p:par>
                                <p:cTn id="32" presetID="29" presetClass="entr" presetSubtype="0" fill="hold" grpId="0" nodeType="withEffect">
                                  <p:stCondLst>
                                    <p:cond delay="0"/>
                                  </p:stCondLst>
                                  <p:childTnLst>
                                    <p:set>
                                      <p:cBhvr>
                                        <p:cTn id="33" dur="1" fill="hold">
                                          <p:stCondLst>
                                            <p:cond delay="0"/>
                                          </p:stCondLst>
                                        </p:cTn>
                                        <p:tgtEl>
                                          <p:spTgt spid="4">
                                            <p:txEl>
                                              <p:pRg st="4" end="4"/>
                                            </p:txEl>
                                          </p:spTgt>
                                        </p:tgtEl>
                                        <p:attrNameLst>
                                          <p:attrName>style.visibility</p:attrName>
                                        </p:attrNameLst>
                                      </p:cBhvr>
                                      <p:to>
                                        <p:strVal val="visible"/>
                                      </p:to>
                                    </p:set>
                                    <p:anim calcmode="lin" valueType="num">
                                      <p:cBhvr>
                                        <p:cTn id="34" dur="1000" fill="hold"/>
                                        <p:tgtEl>
                                          <p:spTgt spid="4">
                                            <p:txEl>
                                              <p:pRg st="4" end="4"/>
                                            </p:txEl>
                                          </p:spTgt>
                                        </p:tgtEl>
                                        <p:attrNameLst>
                                          <p:attrName>ppt_x</p:attrName>
                                        </p:attrNameLst>
                                      </p:cBhvr>
                                      <p:tavLst>
                                        <p:tav tm="0">
                                          <p:val>
                                            <p:strVal val="#ppt_x-.2"/>
                                          </p:val>
                                        </p:tav>
                                        <p:tav tm="100000">
                                          <p:val>
                                            <p:strVal val="#ppt_x"/>
                                          </p:val>
                                        </p:tav>
                                      </p:tavLst>
                                    </p:anim>
                                    <p:anim calcmode="lin" valueType="num">
                                      <p:cBhvr>
                                        <p:cTn id="35" dur="1000" fill="hold"/>
                                        <p:tgtEl>
                                          <p:spTgt spid="4">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6" dur="1000"/>
                                        <p:tgtEl>
                                          <p:spTgt spid="4">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9" presetClass="entr" presetSubtype="0" fill="hold" grpId="0" nodeType="click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 calcmode="lin" valueType="num">
                                      <p:cBhvr>
                                        <p:cTn id="41" dur="1000" fill="hold"/>
                                        <p:tgtEl>
                                          <p:spTgt spid="5">
                                            <p:txEl>
                                              <p:pRg st="0" end="0"/>
                                            </p:txEl>
                                          </p:spTgt>
                                        </p:tgtEl>
                                        <p:attrNameLst>
                                          <p:attrName>ppt_x</p:attrName>
                                        </p:attrNameLst>
                                      </p:cBhvr>
                                      <p:tavLst>
                                        <p:tav tm="0">
                                          <p:val>
                                            <p:strVal val="#ppt_x-.2"/>
                                          </p:val>
                                        </p:tav>
                                        <p:tav tm="100000">
                                          <p:val>
                                            <p:strVal val="#ppt_x"/>
                                          </p:val>
                                        </p:tav>
                                      </p:tavLst>
                                    </p:anim>
                                    <p:anim calcmode="lin" valueType="num">
                                      <p:cBhvr>
                                        <p:cTn id="42" dur="1000" fill="hold"/>
                                        <p:tgtEl>
                                          <p:spTgt spid="5">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43" dur="1000"/>
                                        <p:tgtEl>
                                          <p:spTgt spid="5">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9" presetClass="entr" presetSubtype="0" fill="hold" grpId="0" nodeType="clickEffect">
                                  <p:stCondLst>
                                    <p:cond delay="0"/>
                                  </p:stCondLst>
                                  <p:childTnLst>
                                    <p:set>
                                      <p:cBhvr>
                                        <p:cTn id="47" dur="1" fill="hold">
                                          <p:stCondLst>
                                            <p:cond delay="0"/>
                                          </p:stCondLst>
                                        </p:cTn>
                                        <p:tgtEl>
                                          <p:spTgt spid="6">
                                            <p:txEl>
                                              <p:pRg st="0" end="0"/>
                                            </p:txEl>
                                          </p:spTgt>
                                        </p:tgtEl>
                                        <p:attrNameLst>
                                          <p:attrName>style.visibility</p:attrName>
                                        </p:attrNameLst>
                                      </p:cBhvr>
                                      <p:to>
                                        <p:strVal val="visible"/>
                                      </p:to>
                                    </p:set>
                                    <p:anim calcmode="lin" valueType="num">
                                      <p:cBhvr>
                                        <p:cTn id="48" dur="1000" fill="hold"/>
                                        <p:tgtEl>
                                          <p:spTgt spid="6">
                                            <p:txEl>
                                              <p:pRg st="0" end="0"/>
                                            </p:txEl>
                                          </p:spTgt>
                                        </p:tgtEl>
                                        <p:attrNameLst>
                                          <p:attrName>ppt_x</p:attrName>
                                        </p:attrNameLst>
                                      </p:cBhvr>
                                      <p:tavLst>
                                        <p:tav tm="0">
                                          <p:val>
                                            <p:strVal val="#ppt_x-.2"/>
                                          </p:val>
                                        </p:tav>
                                        <p:tav tm="100000">
                                          <p:val>
                                            <p:strVal val="#ppt_x"/>
                                          </p:val>
                                        </p:tav>
                                      </p:tavLst>
                                    </p:anim>
                                    <p:anim calcmode="lin" valueType="num">
                                      <p:cBhvr>
                                        <p:cTn id="49" dur="1000" fill="hold"/>
                                        <p:tgtEl>
                                          <p:spTgt spid="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50" dur="1000"/>
                                        <p:tgtEl>
                                          <p:spTgt spid="6">
                                            <p:txEl>
                                              <p:pRg st="0" end="0"/>
                                            </p:txEl>
                                          </p:spTgt>
                                        </p:tgtEl>
                                      </p:cBhvr>
                                    </p:animEffect>
                                  </p:childTnLst>
                                </p:cTn>
                              </p:par>
                              <p:par>
                                <p:cTn id="51" presetID="29" presetClass="entr" presetSubtype="0" fill="hold" grpId="0" nodeType="withEffect">
                                  <p:stCondLst>
                                    <p:cond delay="0"/>
                                  </p:stCondLst>
                                  <p:childTnLst>
                                    <p:set>
                                      <p:cBhvr>
                                        <p:cTn id="52" dur="1" fill="hold">
                                          <p:stCondLst>
                                            <p:cond delay="0"/>
                                          </p:stCondLst>
                                        </p:cTn>
                                        <p:tgtEl>
                                          <p:spTgt spid="6">
                                            <p:txEl>
                                              <p:pRg st="1" end="1"/>
                                            </p:txEl>
                                          </p:spTgt>
                                        </p:tgtEl>
                                        <p:attrNameLst>
                                          <p:attrName>style.visibility</p:attrName>
                                        </p:attrNameLst>
                                      </p:cBhvr>
                                      <p:to>
                                        <p:strVal val="visible"/>
                                      </p:to>
                                    </p:set>
                                    <p:anim calcmode="lin" valueType="num">
                                      <p:cBhvr>
                                        <p:cTn id="53" dur="1000" fill="hold"/>
                                        <p:tgtEl>
                                          <p:spTgt spid="6">
                                            <p:txEl>
                                              <p:pRg st="1" end="1"/>
                                            </p:txEl>
                                          </p:spTgt>
                                        </p:tgtEl>
                                        <p:attrNameLst>
                                          <p:attrName>ppt_x</p:attrName>
                                        </p:attrNameLst>
                                      </p:cBhvr>
                                      <p:tavLst>
                                        <p:tav tm="0">
                                          <p:val>
                                            <p:strVal val="#ppt_x-.2"/>
                                          </p:val>
                                        </p:tav>
                                        <p:tav tm="100000">
                                          <p:val>
                                            <p:strVal val="#ppt_x"/>
                                          </p:val>
                                        </p:tav>
                                      </p:tavLst>
                                    </p:anim>
                                    <p:anim calcmode="lin" valueType="num">
                                      <p:cBhvr>
                                        <p:cTn id="54" dur="1000" fill="hold"/>
                                        <p:tgtEl>
                                          <p:spTgt spid="6">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55" dur="1000"/>
                                        <p:tgtEl>
                                          <p:spTgt spid="6">
                                            <p:txEl>
                                              <p:pRg st="1" end="1"/>
                                            </p:txEl>
                                          </p:spTgt>
                                        </p:tgtEl>
                                      </p:cBhvr>
                                    </p:animEffect>
                                  </p:childTnLst>
                                </p:cTn>
                              </p:par>
                              <p:par>
                                <p:cTn id="56" presetID="29" presetClass="entr" presetSubtype="0" fill="hold" grpId="0" nodeType="withEffect">
                                  <p:stCondLst>
                                    <p:cond delay="0"/>
                                  </p:stCondLst>
                                  <p:childTnLst>
                                    <p:set>
                                      <p:cBhvr>
                                        <p:cTn id="57" dur="1" fill="hold">
                                          <p:stCondLst>
                                            <p:cond delay="0"/>
                                          </p:stCondLst>
                                        </p:cTn>
                                        <p:tgtEl>
                                          <p:spTgt spid="6">
                                            <p:txEl>
                                              <p:pRg st="2" end="2"/>
                                            </p:txEl>
                                          </p:spTgt>
                                        </p:tgtEl>
                                        <p:attrNameLst>
                                          <p:attrName>style.visibility</p:attrName>
                                        </p:attrNameLst>
                                      </p:cBhvr>
                                      <p:to>
                                        <p:strVal val="visible"/>
                                      </p:to>
                                    </p:set>
                                    <p:anim calcmode="lin" valueType="num">
                                      <p:cBhvr>
                                        <p:cTn id="58" dur="1000" fill="hold"/>
                                        <p:tgtEl>
                                          <p:spTgt spid="6">
                                            <p:txEl>
                                              <p:pRg st="2" end="2"/>
                                            </p:txEl>
                                          </p:spTgt>
                                        </p:tgtEl>
                                        <p:attrNameLst>
                                          <p:attrName>ppt_x</p:attrName>
                                        </p:attrNameLst>
                                      </p:cBhvr>
                                      <p:tavLst>
                                        <p:tav tm="0">
                                          <p:val>
                                            <p:strVal val="#ppt_x-.2"/>
                                          </p:val>
                                        </p:tav>
                                        <p:tav tm="100000">
                                          <p:val>
                                            <p:strVal val="#ppt_x"/>
                                          </p:val>
                                        </p:tav>
                                      </p:tavLst>
                                    </p:anim>
                                    <p:anim calcmode="lin" valueType="num">
                                      <p:cBhvr>
                                        <p:cTn id="59" dur="1000" fill="hold"/>
                                        <p:tgtEl>
                                          <p:spTgt spid="6">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60" dur="1000"/>
                                        <p:tgtEl>
                                          <p:spTgt spid="6">
                                            <p:txEl>
                                              <p:pRg st="2" end="2"/>
                                            </p:txEl>
                                          </p:spTgt>
                                        </p:tgtEl>
                                      </p:cBhvr>
                                    </p:animEffect>
                                  </p:childTnLst>
                                </p:cTn>
                              </p:par>
                              <p:par>
                                <p:cTn id="61" presetID="29" presetClass="entr" presetSubtype="0" fill="hold" grpId="0" nodeType="withEffect">
                                  <p:stCondLst>
                                    <p:cond delay="0"/>
                                  </p:stCondLst>
                                  <p:childTnLst>
                                    <p:set>
                                      <p:cBhvr>
                                        <p:cTn id="62" dur="1" fill="hold">
                                          <p:stCondLst>
                                            <p:cond delay="0"/>
                                          </p:stCondLst>
                                        </p:cTn>
                                        <p:tgtEl>
                                          <p:spTgt spid="6">
                                            <p:txEl>
                                              <p:pRg st="3" end="3"/>
                                            </p:txEl>
                                          </p:spTgt>
                                        </p:tgtEl>
                                        <p:attrNameLst>
                                          <p:attrName>style.visibility</p:attrName>
                                        </p:attrNameLst>
                                      </p:cBhvr>
                                      <p:to>
                                        <p:strVal val="visible"/>
                                      </p:to>
                                    </p:set>
                                    <p:anim calcmode="lin" valueType="num">
                                      <p:cBhvr>
                                        <p:cTn id="63" dur="1000" fill="hold"/>
                                        <p:tgtEl>
                                          <p:spTgt spid="6">
                                            <p:txEl>
                                              <p:pRg st="3" end="3"/>
                                            </p:txEl>
                                          </p:spTgt>
                                        </p:tgtEl>
                                        <p:attrNameLst>
                                          <p:attrName>ppt_x</p:attrName>
                                        </p:attrNameLst>
                                      </p:cBhvr>
                                      <p:tavLst>
                                        <p:tav tm="0">
                                          <p:val>
                                            <p:strVal val="#ppt_x-.2"/>
                                          </p:val>
                                        </p:tav>
                                        <p:tav tm="100000">
                                          <p:val>
                                            <p:strVal val="#ppt_x"/>
                                          </p:val>
                                        </p:tav>
                                      </p:tavLst>
                                    </p:anim>
                                    <p:anim calcmode="lin" valueType="num">
                                      <p:cBhvr>
                                        <p:cTn id="64" dur="1000" fill="hold"/>
                                        <p:tgtEl>
                                          <p:spTgt spid="6">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65" dur="1000"/>
                                        <p:tgtEl>
                                          <p:spTgt spid="6">
                                            <p:txEl>
                                              <p:pRg st="3" end="3"/>
                                            </p:txEl>
                                          </p:spTgt>
                                        </p:tgtEl>
                                      </p:cBhvr>
                                    </p:animEffect>
                                  </p:childTnLst>
                                </p:cTn>
                              </p:par>
                              <p:par>
                                <p:cTn id="66" presetID="29" presetClass="entr" presetSubtype="0" fill="hold" grpId="0" nodeType="withEffect">
                                  <p:stCondLst>
                                    <p:cond delay="0"/>
                                  </p:stCondLst>
                                  <p:childTnLst>
                                    <p:set>
                                      <p:cBhvr>
                                        <p:cTn id="67" dur="1" fill="hold">
                                          <p:stCondLst>
                                            <p:cond delay="0"/>
                                          </p:stCondLst>
                                        </p:cTn>
                                        <p:tgtEl>
                                          <p:spTgt spid="6">
                                            <p:txEl>
                                              <p:pRg st="4" end="4"/>
                                            </p:txEl>
                                          </p:spTgt>
                                        </p:tgtEl>
                                        <p:attrNameLst>
                                          <p:attrName>style.visibility</p:attrName>
                                        </p:attrNameLst>
                                      </p:cBhvr>
                                      <p:to>
                                        <p:strVal val="visible"/>
                                      </p:to>
                                    </p:set>
                                    <p:anim calcmode="lin" valueType="num">
                                      <p:cBhvr>
                                        <p:cTn id="68" dur="1000" fill="hold"/>
                                        <p:tgtEl>
                                          <p:spTgt spid="6">
                                            <p:txEl>
                                              <p:pRg st="4" end="4"/>
                                            </p:txEl>
                                          </p:spTgt>
                                        </p:tgtEl>
                                        <p:attrNameLst>
                                          <p:attrName>ppt_x</p:attrName>
                                        </p:attrNameLst>
                                      </p:cBhvr>
                                      <p:tavLst>
                                        <p:tav tm="0">
                                          <p:val>
                                            <p:strVal val="#ppt_x-.2"/>
                                          </p:val>
                                        </p:tav>
                                        <p:tav tm="100000">
                                          <p:val>
                                            <p:strVal val="#ppt_x"/>
                                          </p:val>
                                        </p:tav>
                                      </p:tavLst>
                                    </p:anim>
                                    <p:anim calcmode="lin" valueType="num">
                                      <p:cBhvr>
                                        <p:cTn id="69" dur="1000" fill="hold"/>
                                        <p:tgtEl>
                                          <p:spTgt spid="6">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70" dur="10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9"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ppt_x</p:attrName>
                        </p:attrNameLst>
                      </p:cBhvr>
                      <p:tavLst>
                        <p:tav tm="0">
                          <p:val>
                            <p:strVal val="#ppt_x-.2"/>
                          </p:val>
                        </p:tav>
                        <p:tav tm="100000">
                          <p:val>
                            <p:strVal val="#ppt_x"/>
                          </p:val>
                        </p:tav>
                      </p:tavLst>
                    </p:anim>
                    <p:anim calcmode="lin" valueType="num">
                      <p:cBhvr>
                        <p:cTn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dur="1000"/>
                        <p:tgtEl>
                          <p:spTgt spid="3"/>
                        </p:tgtEl>
                      </p:cBhvr>
                    </p:animEffect>
                  </p:childTnLst>
                </p:cTn>
              </p:par>
            </p:tnLst>
          </p:tmpl>
        </p:tmplLst>
      </p:bldP>
      <p:bldP spid="4" grpId="0" build="p">
        <p:tmplLst>
          <p:tmpl lvl="1">
            <p:tnLst>
              <p:par>
                <p:cTn presetID="29" presetClass="entr" presetSubtype="0" fill="hold" nodeType="click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p:cTn dur="1000" fill="hold"/>
                        <p:tgtEl>
                          <p:spTgt spid="4"/>
                        </p:tgtEl>
                        <p:attrNameLst>
                          <p:attrName>ppt_x</p:attrName>
                        </p:attrNameLst>
                      </p:cBhvr>
                      <p:tavLst>
                        <p:tav tm="0">
                          <p:val>
                            <p:strVal val="#ppt_x-.2"/>
                          </p:val>
                        </p:tav>
                        <p:tav tm="100000">
                          <p:val>
                            <p:strVal val="#ppt_x"/>
                          </p:val>
                        </p:tav>
                      </p:tavLst>
                    </p:anim>
                    <p:anim calcmode="lin" valueType="num">
                      <p:cBhvr>
                        <p:cTn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dur="1000"/>
                        <p:tgtEl>
                          <p:spTgt spid="4"/>
                        </p:tgtEl>
                      </p:cBhvr>
                    </p:animEffect>
                  </p:childTnLst>
                </p:cTn>
              </p:par>
            </p:tnLst>
          </p:tmpl>
          <p:tmpl lvl="2">
            <p:tnLst>
              <p:par>
                <p:cTn presetID="29"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p:cTn dur="1000" fill="hold"/>
                        <p:tgtEl>
                          <p:spTgt spid="4"/>
                        </p:tgtEl>
                        <p:attrNameLst>
                          <p:attrName>ppt_x</p:attrName>
                        </p:attrNameLst>
                      </p:cBhvr>
                      <p:tavLst>
                        <p:tav tm="0">
                          <p:val>
                            <p:strVal val="#ppt_x-.2"/>
                          </p:val>
                        </p:tav>
                        <p:tav tm="100000">
                          <p:val>
                            <p:strVal val="#ppt_x"/>
                          </p:val>
                        </p:tav>
                      </p:tavLst>
                    </p:anim>
                    <p:anim calcmode="lin" valueType="num">
                      <p:cBhvr>
                        <p:cTn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dur="1000"/>
                        <p:tgtEl>
                          <p:spTgt spid="4"/>
                        </p:tgtEl>
                      </p:cBhvr>
                    </p:animEffect>
                  </p:childTnLst>
                </p:cTn>
              </p:par>
            </p:tnLst>
          </p:tmpl>
          <p:tmpl lvl="3">
            <p:tnLst>
              <p:par>
                <p:cTn presetID="29"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p:cTn dur="1000" fill="hold"/>
                        <p:tgtEl>
                          <p:spTgt spid="4"/>
                        </p:tgtEl>
                        <p:attrNameLst>
                          <p:attrName>ppt_x</p:attrName>
                        </p:attrNameLst>
                      </p:cBhvr>
                      <p:tavLst>
                        <p:tav tm="0">
                          <p:val>
                            <p:strVal val="#ppt_x-.2"/>
                          </p:val>
                        </p:tav>
                        <p:tav tm="100000">
                          <p:val>
                            <p:strVal val="#ppt_x"/>
                          </p:val>
                        </p:tav>
                      </p:tavLst>
                    </p:anim>
                    <p:anim calcmode="lin" valueType="num">
                      <p:cBhvr>
                        <p:cTn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dur="1000"/>
                        <p:tgtEl>
                          <p:spTgt spid="4"/>
                        </p:tgtEl>
                      </p:cBhvr>
                    </p:animEffect>
                  </p:childTnLst>
                </p:cTn>
              </p:par>
            </p:tnLst>
          </p:tmpl>
          <p:tmpl lvl="4">
            <p:tnLst>
              <p:par>
                <p:cTn presetID="29"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p:cTn dur="1000" fill="hold"/>
                        <p:tgtEl>
                          <p:spTgt spid="4"/>
                        </p:tgtEl>
                        <p:attrNameLst>
                          <p:attrName>ppt_x</p:attrName>
                        </p:attrNameLst>
                      </p:cBhvr>
                      <p:tavLst>
                        <p:tav tm="0">
                          <p:val>
                            <p:strVal val="#ppt_x-.2"/>
                          </p:val>
                        </p:tav>
                        <p:tav tm="100000">
                          <p:val>
                            <p:strVal val="#ppt_x"/>
                          </p:val>
                        </p:tav>
                      </p:tavLst>
                    </p:anim>
                    <p:anim calcmode="lin" valueType="num">
                      <p:cBhvr>
                        <p:cTn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dur="1000"/>
                        <p:tgtEl>
                          <p:spTgt spid="4"/>
                        </p:tgtEl>
                      </p:cBhvr>
                    </p:animEffect>
                  </p:childTnLst>
                </p:cTn>
              </p:par>
            </p:tnLst>
          </p:tmpl>
          <p:tmpl lvl="5">
            <p:tnLst>
              <p:par>
                <p:cTn presetID="29"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p:cTn dur="1000" fill="hold"/>
                        <p:tgtEl>
                          <p:spTgt spid="4"/>
                        </p:tgtEl>
                        <p:attrNameLst>
                          <p:attrName>ppt_x</p:attrName>
                        </p:attrNameLst>
                      </p:cBhvr>
                      <p:tavLst>
                        <p:tav tm="0">
                          <p:val>
                            <p:strVal val="#ppt_x-.2"/>
                          </p:val>
                        </p:tav>
                        <p:tav tm="100000">
                          <p:val>
                            <p:strVal val="#ppt_x"/>
                          </p:val>
                        </p:tav>
                      </p:tavLst>
                    </p:anim>
                    <p:anim calcmode="lin" valueType="num">
                      <p:cBhvr>
                        <p:cTn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dur="1000"/>
                        <p:tgtEl>
                          <p:spTgt spid="4"/>
                        </p:tgtEl>
                      </p:cBhvr>
                    </p:animEffect>
                  </p:childTnLst>
                </p:cTn>
              </p:par>
            </p:tnLst>
          </p:tmpl>
        </p:tmplLst>
      </p:bldP>
      <p:bldP spid="5" grpId="0" build="p">
        <p:tmplLst>
          <p:tmpl lvl="1">
            <p:tnLst>
              <p:par>
                <p:cTn presetID="29" presetClass="entr" presetSubtype="0" fill="hold" nodeType="click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p:cTn dur="1000" fill="hold"/>
                        <p:tgtEl>
                          <p:spTgt spid="5"/>
                        </p:tgtEl>
                        <p:attrNameLst>
                          <p:attrName>ppt_x</p:attrName>
                        </p:attrNameLst>
                      </p:cBhvr>
                      <p:tavLst>
                        <p:tav tm="0">
                          <p:val>
                            <p:strVal val="#ppt_x-.2"/>
                          </p:val>
                        </p:tav>
                        <p:tav tm="100000">
                          <p:val>
                            <p:strVal val="#ppt_x"/>
                          </p:val>
                        </p:tav>
                      </p:tavLst>
                    </p:anim>
                    <p:anim calcmode="lin" valueType="num">
                      <p:cBhvr>
                        <p:cTn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dur="1000"/>
                        <p:tgtEl>
                          <p:spTgt spid="5"/>
                        </p:tgtEl>
                      </p:cBhvr>
                    </p:animEffect>
                  </p:childTnLst>
                </p:cTn>
              </p:par>
            </p:tnLst>
          </p:tmpl>
        </p:tmplLst>
      </p:bldP>
      <p:bldP spid="6" grpId="0" build="p">
        <p:tmplLst>
          <p:tmpl lvl="1">
            <p:tnLst>
              <p:par>
                <p:cTn presetID="29" presetClass="entr" presetSubtype="0" fill="hold" nodeType="click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p:cTn dur="1000" fill="hold"/>
                        <p:tgtEl>
                          <p:spTgt spid="6"/>
                        </p:tgtEl>
                        <p:attrNameLst>
                          <p:attrName>ppt_x</p:attrName>
                        </p:attrNameLst>
                      </p:cBhvr>
                      <p:tavLst>
                        <p:tav tm="0">
                          <p:val>
                            <p:strVal val="#ppt_x-.2"/>
                          </p:val>
                        </p:tav>
                        <p:tav tm="100000">
                          <p:val>
                            <p:strVal val="#ppt_x"/>
                          </p:val>
                        </p:tav>
                      </p:tavLst>
                    </p:anim>
                    <p:anim calcmode="lin" valueType="num">
                      <p:cBhvr>
                        <p:cTn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dur="1000"/>
                        <p:tgtEl>
                          <p:spTgt spid="6"/>
                        </p:tgtEl>
                      </p:cBhvr>
                    </p:animEffect>
                  </p:childTnLst>
                </p:cTn>
              </p:par>
            </p:tnLst>
          </p:tmpl>
          <p:tmpl lvl="2">
            <p:tnLst>
              <p:par>
                <p:cTn presetID="29"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p:cTn dur="1000" fill="hold"/>
                        <p:tgtEl>
                          <p:spTgt spid="6"/>
                        </p:tgtEl>
                        <p:attrNameLst>
                          <p:attrName>ppt_x</p:attrName>
                        </p:attrNameLst>
                      </p:cBhvr>
                      <p:tavLst>
                        <p:tav tm="0">
                          <p:val>
                            <p:strVal val="#ppt_x-.2"/>
                          </p:val>
                        </p:tav>
                        <p:tav tm="100000">
                          <p:val>
                            <p:strVal val="#ppt_x"/>
                          </p:val>
                        </p:tav>
                      </p:tavLst>
                    </p:anim>
                    <p:anim calcmode="lin" valueType="num">
                      <p:cBhvr>
                        <p:cTn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dur="1000"/>
                        <p:tgtEl>
                          <p:spTgt spid="6"/>
                        </p:tgtEl>
                      </p:cBhvr>
                    </p:animEffect>
                  </p:childTnLst>
                </p:cTn>
              </p:par>
            </p:tnLst>
          </p:tmpl>
          <p:tmpl lvl="3">
            <p:tnLst>
              <p:par>
                <p:cTn presetID="29"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p:cTn dur="1000" fill="hold"/>
                        <p:tgtEl>
                          <p:spTgt spid="6"/>
                        </p:tgtEl>
                        <p:attrNameLst>
                          <p:attrName>ppt_x</p:attrName>
                        </p:attrNameLst>
                      </p:cBhvr>
                      <p:tavLst>
                        <p:tav tm="0">
                          <p:val>
                            <p:strVal val="#ppt_x-.2"/>
                          </p:val>
                        </p:tav>
                        <p:tav tm="100000">
                          <p:val>
                            <p:strVal val="#ppt_x"/>
                          </p:val>
                        </p:tav>
                      </p:tavLst>
                    </p:anim>
                    <p:anim calcmode="lin" valueType="num">
                      <p:cBhvr>
                        <p:cTn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dur="1000"/>
                        <p:tgtEl>
                          <p:spTgt spid="6"/>
                        </p:tgtEl>
                      </p:cBhvr>
                    </p:animEffect>
                  </p:childTnLst>
                </p:cTn>
              </p:par>
            </p:tnLst>
          </p:tmpl>
          <p:tmpl lvl="4">
            <p:tnLst>
              <p:par>
                <p:cTn presetID="29"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p:cTn dur="1000" fill="hold"/>
                        <p:tgtEl>
                          <p:spTgt spid="6"/>
                        </p:tgtEl>
                        <p:attrNameLst>
                          <p:attrName>ppt_x</p:attrName>
                        </p:attrNameLst>
                      </p:cBhvr>
                      <p:tavLst>
                        <p:tav tm="0">
                          <p:val>
                            <p:strVal val="#ppt_x-.2"/>
                          </p:val>
                        </p:tav>
                        <p:tav tm="100000">
                          <p:val>
                            <p:strVal val="#ppt_x"/>
                          </p:val>
                        </p:tav>
                      </p:tavLst>
                    </p:anim>
                    <p:anim calcmode="lin" valueType="num">
                      <p:cBhvr>
                        <p:cTn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dur="1000"/>
                        <p:tgtEl>
                          <p:spTgt spid="6"/>
                        </p:tgtEl>
                      </p:cBhvr>
                    </p:animEffect>
                  </p:childTnLst>
                </p:cTn>
              </p:par>
            </p:tnLst>
          </p:tmpl>
          <p:tmpl lvl="5">
            <p:tnLst>
              <p:par>
                <p:cTn presetID="29"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p:cTn dur="1000" fill="hold"/>
                        <p:tgtEl>
                          <p:spTgt spid="6"/>
                        </p:tgtEl>
                        <p:attrNameLst>
                          <p:attrName>ppt_x</p:attrName>
                        </p:attrNameLst>
                      </p:cBhvr>
                      <p:tavLst>
                        <p:tav tm="0">
                          <p:val>
                            <p:strVal val="#ppt_x-.2"/>
                          </p:val>
                        </p:tav>
                        <p:tav tm="100000">
                          <p:val>
                            <p:strVal val="#ppt_x"/>
                          </p:val>
                        </p:tav>
                      </p:tavLst>
                    </p:anim>
                    <p:anim calcmode="lin" valueType="num">
                      <p:cBhvr>
                        <p:cTn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dur="1000"/>
                        <p:tgtEl>
                          <p:spTgt spid="6"/>
                        </p:tgtEl>
                      </p:cBhvr>
                    </p:animEffect>
                  </p:childTnLst>
                </p:cTn>
              </p:par>
            </p:tnLst>
          </p:tmpl>
        </p:tmplLst>
      </p:bldP>
    </p:bld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66"/>
            <a:ext cx="2133600" cy="365125"/>
          </a:xfrm>
          <a:prstGeom prst="rect">
            <a:avLst/>
          </a:prstGeom>
        </p:spPr>
        <p:txBody>
          <a:bodyPr/>
          <a:lstStyle/>
          <a:p>
            <a:fld id="{9757B637-1D70-4666-80BD-13631FE1C50A}" type="datetimeFigureOut">
              <a:rPr lang="en-US" smtClean="0">
                <a:solidFill>
                  <a:prstClr val="black"/>
                </a:solidFill>
              </a:rPr>
              <a:pPr/>
              <a:t>12/10/2025</a:t>
            </a:fld>
            <a:endParaRPr lang="en-US">
              <a:solidFill>
                <a:prstClr val="black"/>
              </a:solidFill>
            </a:endParaRPr>
          </a:p>
        </p:txBody>
      </p:sp>
      <p:sp>
        <p:nvSpPr>
          <p:cNvPr id="4" name="Footer Placeholder 3"/>
          <p:cNvSpPr>
            <a:spLocks noGrp="1"/>
          </p:cNvSpPr>
          <p:nvPr>
            <p:ph type="ftr" sz="quarter" idx="11"/>
          </p:nvPr>
        </p:nvSpPr>
        <p:spPr>
          <a:xfrm>
            <a:off x="3124200" y="6356366"/>
            <a:ext cx="2895600" cy="365125"/>
          </a:xfrm>
          <a:prstGeom prst="rect">
            <a:avLst/>
          </a:prstGeom>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74601D5D-145A-438C-A249-6E82C54C81AB}" type="slidenum">
              <a:rPr lang="en-US" smtClean="0"/>
              <a:pPr/>
              <a:t>‹N°›</a:t>
            </a:fld>
            <a:endParaRPr lang="en-US"/>
          </a:p>
        </p:txBody>
      </p:sp>
    </p:spTree>
    <p:extLst>
      <p:ext uri="{BB962C8B-B14F-4D97-AF65-F5344CB8AC3E}">
        <p14:creationId xmlns:p14="http://schemas.microsoft.com/office/powerpoint/2010/main" val="1334926282"/>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66"/>
            <a:ext cx="2133600" cy="365125"/>
          </a:xfrm>
          <a:prstGeom prst="rect">
            <a:avLst/>
          </a:prstGeom>
        </p:spPr>
        <p:txBody>
          <a:bodyPr/>
          <a:lstStyle/>
          <a:p>
            <a:fld id="{9757B637-1D70-4666-80BD-13631FE1C50A}" type="datetimeFigureOut">
              <a:rPr lang="en-US" smtClean="0">
                <a:solidFill>
                  <a:prstClr val="black"/>
                </a:solidFill>
              </a:rPr>
              <a:pPr/>
              <a:t>12/10/2025</a:t>
            </a:fld>
            <a:endParaRPr lang="en-US">
              <a:solidFill>
                <a:prstClr val="black"/>
              </a:solidFill>
            </a:endParaRPr>
          </a:p>
        </p:txBody>
      </p:sp>
      <p:sp>
        <p:nvSpPr>
          <p:cNvPr id="3" name="Footer Placeholder 2"/>
          <p:cNvSpPr>
            <a:spLocks noGrp="1"/>
          </p:cNvSpPr>
          <p:nvPr>
            <p:ph type="ftr" sz="quarter" idx="11"/>
          </p:nvPr>
        </p:nvSpPr>
        <p:spPr>
          <a:xfrm>
            <a:off x="3124200" y="6356366"/>
            <a:ext cx="2895600" cy="365125"/>
          </a:xfrm>
          <a:prstGeom prst="rect">
            <a:avLst/>
          </a:prstGeom>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74601D5D-145A-438C-A249-6E82C54C81AB}" type="slidenum">
              <a:rPr lang="en-US" smtClean="0"/>
              <a:pPr/>
              <a:t>‹N°›</a:t>
            </a:fld>
            <a:endParaRPr lang="en-US"/>
          </a:p>
        </p:txBody>
      </p:sp>
    </p:spTree>
    <p:extLst>
      <p:ext uri="{BB962C8B-B14F-4D97-AF65-F5344CB8AC3E}">
        <p14:creationId xmlns:p14="http://schemas.microsoft.com/office/powerpoint/2010/main" val="2393814447"/>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sp>
        <p:nvSpPr>
          <p:cNvPr id="3" name="Content Placeholder 2"/>
          <p:cNvSpPr>
            <a:spLocks noGrp="1"/>
          </p:cNvSpPr>
          <p:nvPr>
            <p:ph idx="1"/>
          </p:nvPr>
        </p:nvSpPr>
        <p:spPr>
          <a:xfrm>
            <a:off x="3575051" y="273066"/>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66"/>
            <a:ext cx="2133600" cy="365125"/>
          </a:xfrm>
          <a:prstGeom prst="rect">
            <a:avLst/>
          </a:prstGeom>
        </p:spPr>
        <p:txBody>
          <a:bodyPr/>
          <a:lstStyle/>
          <a:p>
            <a:fld id="{9757B637-1D70-4666-80BD-13631FE1C50A}" type="datetimeFigureOut">
              <a:rPr lang="en-US" smtClean="0">
                <a:solidFill>
                  <a:prstClr val="black"/>
                </a:solidFill>
              </a:rPr>
              <a:pPr/>
              <a:t>12/10/2025</a:t>
            </a:fld>
            <a:endParaRPr lang="en-US">
              <a:solidFill>
                <a:prstClr val="black"/>
              </a:solidFill>
            </a:endParaRPr>
          </a:p>
        </p:txBody>
      </p:sp>
      <p:sp>
        <p:nvSpPr>
          <p:cNvPr id="6" name="Footer Placeholder 5"/>
          <p:cNvSpPr>
            <a:spLocks noGrp="1"/>
          </p:cNvSpPr>
          <p:nvPr>
            <p:ph type="ftr" sz="quarter" idx="11"/>
          </p:nvPr>
        </p:nvSpPr>
        <p:spPr>
          <a:xfrm>
            <a:off x="3124200" y="6356366"/>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74601D5D-145A-438C-A249-6E82C54C81AB}" type="slidenum">
              <a:rPr lang="en-US" smtClean="0"/>
              <a:pPr/>
              <a:t>‹N°›</a:t>
            </a:fld>
            <a:endParaRPr lang="en-US"/>
          </a:p>
        </p:txBody>
      </p:sp>
      <p:pic>
        <p:nvPicPr>
          <p:cNvPr id="9" name="Picture 2"/>
          <p:cNvPicPr>
            <a:picLocks noChangeAspect="1" noChangeArrowheads="1"/>
          </p:cNvPicPr>
          <p:nvPr/>
        </p:nvPicPr>
        <p:blipFill>
          <a:blip r:embed="rId2" cstate="print"/>
          <a:srcRect/>
          <a:stretch>
            <a:fillRect/>
          </a:stretch>
        </p:blipFill>
        <p:spPr bwMode="auto">
          <a:xfrm>
            <a:off x="0" y="0"/>
            <a:ext cx="3581400" cy="6858000"/>
          </a:xfrm>
          <a:prstGeom prst="rect">
            <a:avLst/>
          </a:prstGeom>
          <a:noFill/>
          <a:ln w="9525">
            <a:noFill/>
            <a:miter lim="800000"/>
            <a:headEnd/>
            <a:tailEnd/>
          </a:ln>
          <a:effectLst/>
        </p:spPr>
      </p:pic>
      <p:sp>
        <p:nvSpPr>
          <p:cNvPr id="2" name="Title 1"/>
          <p:cNvSpPr>
            <a:spLocks noGrp="1"/>
          </p:cNvSpPr>
          <p:nvPr>
            <p:ph type="title"/>
          </p:nvPr>
        </p:nvSpPr>
        <p:spPr>
          <a:xfrm>
            <a:off x="381000" y="1981200"/>
            <a:ext cx="2819400" cy="2819400"/>
          </a:xfrm>
        </p:spPr>
        <p:txBody>
          <a:bodyPr anchor="b">
            <a:normAutofit/>
          </a:bodyPr>
          <a:lstStyle>
            <a:lvl1pPr algn="ctr">
              <a:defRPr sz="3000" b="1"/>
            </a:lvl1pPr>
          </a:lstStyle>
          <a:p>
            <a:r>
              <a:rPr lang="en-US"/>
              <a:t>Click to edit Master title style</a:t>
            </a:r>
            <a:endParaRPr lang="en-US" dirty="0"/>
          </a:p>
        </p:txBody>
      </p:sp>
      <p:cxnSp>
        <p:nvCxnSpPr>
          <p:cNvPr id="11" name="Straight Connector 10"/>
          <p:cNvCxnSpPr/>
          <p:nvPr/>
        </p:nvCxnSpPr>
        <p:spPr>
          <a:xfrm rot="5400000" flipH="1" flipV="1">
            <a:off x="0" y="3429000"/>
            <a:ext cx="6858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Image 12"/>
          <p:cNvPicPr>
            <a:picLocks noChangeAspect="1"/>
          </p:cNvPicPr>
          <p:nvPr userDrawn="1"/>
        </p:nvPicPr>
        <p:blipFill rotWithShape="1">
          <a:blip r:embed="rId3"/>
          <a:srcRect t="10664"/>
          <a:stretch/>
        </p:blipFill>
        <p:spPr>
          <a:xfrm>
            <a:off x="1082819" y="273066"/>
            <a:ext cx="1611206" cy="1013171"/>
          </a:xfrm>
          <a:prstGeom prst="rect">
            <a:avLst/>
          </a:prstGeom>
        </p:spPr>
      </p:pic>
    </p:spTree>
    <p:extLst>
      <p:ext uri="{BB962C8B-B14F-4D97-AF65-F5344CB8AC3E}">
        <p14:creationId xmlns:p14="http://schemas.microsoft.com/office/powerpoint/2010/main" val="35823377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a:xfrm>
            <a:off x="457200" y="6356366"/>
            <a:ext cx="2133600" cy="365125"/>
          </a:xfrm>
          <a:prstGeom prst="rect">
            <a:avLst/>
          </a:prstGeom>
        </p:spPr>
        <p:txBody>
          <a:bodyPr/>
          <a:lstStyle/>
          <a:p>
            <a:fld id="{9757B637-1D70-4666-80BD-13631FE1C50A}" type="datetimeFigureOut">
              <a:rPr lang="en-US" smtClean="0">
                <a:solidFill>
                  <a:prstClr val="black"/>
                </a:solidFill>
              </a:rPr>
              <a:pPr/>
              <a:t>12/10/2025</a:t>
            </a:fld>
            <a:endParaRPr lang="en-US">
              <a:solidFill>
                <a:prstClr val="black"/>
              </a:solidFill>
            </a:endParaRPr>
          </a:p>
        </p:txBody>
      </p:sp>
      <p:sp>
        <p:nvSpPr>
          <p:cNvPr id="6" name="Footer Placeholder 5"/>
          <p:cNvSpPr>
            <a:spLocks noGrp="1"/>
          </p:cNvSpPr>
          <p:nvPr>
            <p:ph type="ftr" sz="quarter" idx="11"/>
          </p:nvPr>
        </p:nvSpPr>
        <p:spPr>
          <a:xfrm>
            <a:off x="3124200" y="6356366"/>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74601D5D-145A-438C-A249-6E82C54C81AB}" type="slidenum">
              <a:rPr lang="en-US" smtClean="0"/>
              <a:pPr/>
              <a:t>‹N°›</a:t>
            </a:fld>
            <a:endParaRPr lang="en-US"/>
          </a:p>
        </p:txBody>
      </p:sp>
    </p:spTree>
    <p:extLst>
      <p:ext uri="{BB962C8B-B14F-4D97-AF65-F5344CB8AC3E}">
        <p14:creationId xmlns:p14="http://schemas.microsoft.com/office/powerpoint/2010/main" val="2223379750"/>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66"/>
            <a:ext cx="2133600" cy="365125"/>
          </a:xfrm>
          <a:prstGeom prst="rect">
            <a:avLst/>
          </a:prstGeom>
        </p:spPr>
        <p:txBody>
          <a:bodyPr/>
          <a:lstStyle/>
          <a:p>
            <a:fld id="{9757B637-1D70-4666-80BD-13631FE1C50A}" type="datetimeFigureOut">
              <a:rPr lang="en-US" smtClean="0">
                <a:solidFill>
                  <a:prstClr val="black"/>
                </a:solidFill>
              </a:rPr>
              <a:pPr/>
              <a:t>12/10/2025</a:t>
            </a:fld>
            <a:endParaRPr lang="en-US">
              <a:solidFill>
                <a:prstClr val="black"/>
              </a:solidFill>
            </a:endParaRPr>
          </a:p>
        </p:txBody>
      </p:sp>
      <p:sp>
        <p:nvSpPr>
          <p:cNvPr id="5" name="Footer Placeholder 4"/>
          <p:cNvSpPr>
            <a:spLocks noGrp="1"/>
          </p:cNvSpPr>
          <p:nvPr>
            <p:ph type="ftr" sz="quarter" idx="11"/>
          </p:nvPr>
        </p:nvSpPr>
        <p:spPr>
          <a:xfrm>
            <a:off x="3124200" y="6356366"/>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74601D5D-145A-438C-A249-6E82C54C81AB}" type="slidenum">
              <a:rPr lang="en-US" smtClean="0"/>
              <a:pPr/>
              <a:t>‹N°›</a:t>
            </a:fld>
            <a:endParaRPr lang="en-US"/>
          </a:p>
        </p:txBody>
      </p:sp>
    </p:spTree>
    <p:extLst>
      <p:ext uri="{BB962C8B-B14F-4D97-AF65-F5344CB8AC3E}">
        <p14:creationId xmlns:p14="http://schemas.microsoft.com/office/powerpoint/2010/main" val="1727572894"/>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54"/>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54"/>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66"/>
            <a:ext cx="2133600" cy="365125"/>
          </a:xfrm>
          <a:prstGeom prst="rect">
            <a:avLst/>
          </a:prstGeom>
        </p:spPr>
        <p:txBody>
          <a:bodyPr/>
          <a:lstStyle/>
          <a:p>
            <a:fld id="{9757B637-1D70-4666-80BD-13631FE1C50A}" type="datetimeFigureOut">
              <a:rPr lang="en-US" smtClean="0">
                <a:solidFill>
                  <a:prstClr val="black"/>
                </a:solidFill>
              </a:rPr>
              <a:pPr/>
              <a:t>12/10/2025</a:t>
            </a:fld>
            <a:endParaRPr lang="en-US">
              <a:solidFill>
                <a:prstClr val="black"/>
              </a:solidFill>
            </a:endParaRPr>
          </a:p>
        </p:txBody>
      </p:sp>
      <p:sp>
        <p:nvSpPr>
          <p:cNvPr id="5" name="Footer Placeholder 4"/>
          <p:cNvSpPr>
            <a:spLocks noGrp="1"/>
          </p:cNvSpPr>
          <p:nvPr>
            <p:ph type="ftr" sz="quarter" idx="11"/>
          </p:nvPr>
        </p:nvSpPr>
        <p:spPr>
          <a:xfrm>
            <a:off x="3124200" y="6356366"/>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74601D5D-145A-438C-A249-6E82C54C81AB}" type="slidenum">
              <a:rPr lang="en-US" smtClean="0"/>
              <a:pPr/>
              <a:t>‹N°›</a:t>
            </a:fld>
            <a:endParaRPr lang="en-US"/>
          </a:p>
        </p:txBody>
      </p:sp>
    </p:spTree>
    <p:extLst>
      <p:ext uri="{BB962C8B-B14F-4D97-AF65-F5344CB8AC3E}">
        <p14:creationId xmlns:p14="http://schemas.microsoft.com/office/powerpoint/2010/main" val="3419898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56"/>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fr-FR" smtClean="0"/>
              <a:t>Modifiez le style du titre</a:t>
            </a:r>
            <a:endParaRPr lang="en-US" dirty="0"/>
          </a:p>
        </p:txBody>
      </p:sp>
      <p:sp>
        <p:nvSpPr>
          <p:cNvPr id="3" name="Text Placeholder 2"/>
          <p:cNvSpPr>
            <a:spLocks noGrp="1"/>
          </p:cNvSpPr>
          <p:nvPr>
            <p:ph type="body" idx="1"/>
          </p:nvPr>
        </p:nvSpPr>
        <p:spPr>
          <a:xfrm>
            <a:off x="722313" y="4068819"/>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7F964594-EEA6-4981-B499-C867446B2820}" type="datetimeFigureOut">
              <a:rPr lang="fr-FR" smtClean="0">
                <a:solidFill>
                  <a:prstClr val="black">
                    <a:lumMod val="65000"/>
                    <a:lumOff val="35000"/>
                  </a:prstClr>
                </a:solidFill>
              </a:rPr>
              <a:pPr/>
              <a:t>10/12/2025</a:t>
            </a:fld>
            <a:endParaRPr lang="fr-FR"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fr-FR"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D87059E2-FB17-4E26-8527-97C311F0DB85}" type="slidenum">
              <a:rPr lang="fr-FR" smtClean="0">
                <a:solidFill>
                  <a:prstClr val="black">
                    <a:lumMod val="65000"/>
                    <a:lumOff val="35000"/>
                  </a:prstClr>
                </a:solidFill>
              </a:rPr>
              <a:pPr/>
              <a:t>‹N°›</a:t>
            </a:fld>
            <a:endParaRPr lang="fr-FR" dirty="0">
              <a:solidFill>
                <a:prstClr val="black">
                  <a:lumMod val="65000"/>
                  <a:lumOff val="35000"/>
                </a:prstClr>
              </a:solidFill>
            </a:endParaRPr>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Oval 8"/>
          <p:cNvSpPr/>
          <p:nvPr/>
        </p:nvSpPr>
        <p:spPr>
          <a:xfrm>
            <a:off x="4296729"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90969931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userDrawn="1">
  <p:cSld name="1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11CA8AF8-045E-48E1-B5B1-EFEB5F03FD38}" type="slidenum">
              <a:rPr lang="de-DE" smtClean="0"/>
              <a:pPr>
                <a:defRPr/>
              </a:pPr>
              <a:t>‹N°›</a:t>
            </a:fld>
            <a:endParaRPr lang="de-DE" dirty="0"/>
          </a:p>
        </p:txBody>
      </p:sp>
    </p:spTree>
    <p:extLst>
      <p:ext uri="{BB962C8B-B14F-4D97-AF65-F5344CB8AC3E}">
        <p14:creationId xmlns:p14="http://schemas.microsoft.com/office/powerpoint/2010/main" val="2079291619"/>
      </p:ext>
    </p:extLst>
  </p:cSld>
  <p:clrMapOvr>
    <a:masterClrMapping/>
  </p:clrMapOvr>
  <p:transition spd="med">
    <p:wipe dir="r"/>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7" y="640405"/>
            <a:ext cx="4572001" cy="1143000"/>
          </a:xfrm>
          <a:prstGeom prst="rect">
            <a:avLst/>
          </a:prstGeom>
          <a:solidFill>
            <a:srgbClr val="013857"/>
          </a:solidFill>
        </p:spPr>
        <p:txBody>
          <a:bodyPr/>
          <a:lstStyle>
            <a:lvl1pPr>
              <a:defRPr sz="2813"/>
            </a:lvl1pPr>
          </a:lstStyle>
          <a:p>
            <a:r>
              <a:rPr lang="en-US" dirty="0"/>
              <a:t>Click to edit Master title style</a:t>
            </a:r>
          </a:p>
        </p:txBody>
      </p:sp>
      <p:sp>
        <p:nvSpPr>
          <p:cNvPr id="3" name="Slide Number Placeholder 2"/>
          <p:cNvSpPr>
            <a:spLocks noGrp="1"/>
          </p:cNvSpPr>
          <p:nvPr>
            <p:ph type="sldNum" sz="quarter" idx="10"/>
          </p:nvPr>
        </p:nvSpPr>
        <p:spPr>
          <a:xfrm>
            <a:off x="8271754" y="6117846"/>
            <a:ext cx="609600" cy="381000"/>
          </a:xfrm>
        </p:spPr>
        <p:txBody>
          <a:bodyPr/>
          <a:lstStyle/>
          <a:p>
            <a:pPr>
              <a:defRPr/>
            </a:pPr>
            <a:fld id="{11CA8AF8-045E-48E1-B5B1-EFEB5F03FD38}" type="slidenum">
              <a:rPr lang="de-DE" smtClean="0"/>
              <a:pPr>
                <a:defRPr/>
              </a:pPr>
              <a:t>‹N°›</a:t>
            </a:fld>
            <a:endParaRPr lang="de-DE" dirty="0"/>
          </a:p>
        </p:txBody>
      </p:sp>
      <p:sp>
        <p:nvSpPr>
          <p:cNvPr id="5" name="Rectangle 3"/>
          <p:cNvSpPr>
            <a:spLocks noGrp="1" noChangeArrowheads="1"/>
          </p:cNvSpPr>
          <p:nvPr>
            <p:ph idx="1"/>
          </p:nvPr>
        </p:nvSpPr>
        <p:spPr bwMode="auto">
          <a:xfrm>
            <a:off x="346954" y="1966568"/>
            <a:ext cx="8229600" cy="4191000"/>
          </a:xfrm>
          <a:prstGeom prst="rect">
            <a:avLst/>
          </a:prstGeom>
          <a:noFill/>
          <a:ln w="9525">
            <a:noFill/>
            <a:miter lim="800000"/>
            <a:headEnd/>
            <a:tailEnd/>
          </a:ln>
        </p:spPr>
        <p:txBody>
          <a:bodyPr vert="horz" wrap="square" lIns="73152" tIns="36576" rIns="73152" bIns="36576" numCol="1" anchor="t" anchorCtr="0" compatLnSpc="1">
            <a:prstTxWarp prst="textNoShape">
              <a:avLst/>
            </a:prstTxWarp>
          </a:bodyPr>
          <a:lstStyle/>
          <a:p>
            <a:pPr lvl="0"/>
            <a:r>
              <a:rPr lang="de-DE" dirty="0"/>
              <a:t>Click to edit Master text styles</a:t>
            </a:r>
          </a:p>
          <a:p>
            <a:pPr lvl="1"/>
            <a:r>
              <a:rPr lang="de-DE" dirty="0"/>
              <a:t>Second level</a:t>
            </a:r>
          </a:p>
          <a:p>
            <a:pPr lvl="2"/>
            <a:r>
              <a:rPr lang="de-DE" dirty="0"/>
              <a:t>Third level</a:t>
            </a:r>
          </a:p>
          <a:p>
            <a:pPr lvl="3"/>
            <a:r>
              <a:rPr lang="de-DE" dirty="0"/>
              <a:t>Fourth level</a:t>
            </a:r>
          </a:p>
          <a:p>
            <a:pPr lvl="4"/>
            <a:r>
              <a:rPr lang="de-DE" dirty="0"/>
              <a:t>Fifth level</a:t>
            </a:r>
          </a:p>
        </p:txBody>
      </p:sp>
      <p:pic>
        <p:nvPicPr>
          <p:cNvPr id="8" name="Image 7"/>
          <p:cNvPicPr>
            <a:picLocks noChangeAspect="1"/>
          </p:cNvPicPr>
          <p:nvPr userDrawn="1"/>
        </p:nvPicPr>
        <p:blipFill rotWithShape="1">
          <a:blip r:embed="rId2"/>
          <a:srcRect t="10664"/>
          <a:stretch/>
        </p:blipFill>
        <p:spPr>
          <a:xfrm>
            <a:off x="264863" y="5720879"/>
            <a:ext cx="1406645" cy="884537"/>
          </a:xfrm>
          <a:prstGeom prst="rect">
            <a:avLst/>
          </a:prstGeom>
        </p:spPr>
      </p:pic>
    </p:spTree>
    <p:extLst>
      <p:ext uri="{BB962C8B-B14F-4D97-AF65-F5344CB8AC3E}">
        <p14:creationId xmlns:p14="http://schemas.microsoft.com/office/powerpoint/2010/main" val="353366618"/>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 calcmode="lin" valueType="num">
                                      <p:cBhvr additive="base">
                                        <p:cTn id="23"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2" presetClass="entr" presetSubtype="4" fill="hold" nodeType="click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1+#ppt_h/2"/>
                          </p:val>
                        </p:tav>
                        <p:tav tm="100000">
                          <p:val>
                            <p:strVal val="#ppt_y"/>
                          </p:val>
                        </p:tav>
                      </p:tavLst>
                    </p:anim>
                  </p:childTnLst>
                </p:cTn>
              </p:par>
            </p:tnLst>
          </p:tmpl>
          <p:tmpl lvl="2">
            <p:tnLst>
              <p:par>
                <p:cTn presetID="2" presetClass="entr" presetSubtype="4" fill="hold" nodeType="with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1+#ppt_h/2"/>
                          </p:val>
                        </p:tav>
                        <p:tav tm="100000">
                          <p:val>
                            <p:strVal val="#ppt_y"/>
                          </p:val>
                        </p:tav>
                      </p:tavLst>
                    </p:anim>
                  </p:childTnLst>
                </p:cTn>
              </p:par>
            </p:tnLst>
          </p:tmpl>
          <p:tmpl lvl="3">
            <p:tnLst>
              <p:par>
                <p:cTn presetID="2" presetClass="entr" presetSubtype="4" fill="hold" nodeType="with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1+#ppt_h/2"/>
                          </p:val>
                        </p:tav>
                        <p:tav tm="100000">
                          <p:val>
                            <p:strVal val="#ppt_y"/>
                          </p:val>
                        </p:tav>
                      </p:tavLst>
                    </p:anim>
                  </p:childTnLst>
                </p:cTn>
              </p:par>
            </p:tnLst>
          </p:tmpl>
          <p:tmpl lvl="4">
            <p:tnLst>
              <p:par>
                <p:cTn presetID="2" presetClass="entr" presetSubtype="4" fill="hold" nodeType="with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1+#ppt_h/2"/>
                          </p:val>
                        </p:tav>
                        <p:tav tm="100000">
                          <p:val>
                            <p:strVal val="#ppt_y"/>
                          </p:val>
                        </p:tav>
                      </p:tavLst>
                    </p:anim>
                  </p:childTnLst>
                </p:cTn>
              </p:par>
            </p:tnLst>
          </p:tmpl>
          <p:tmpl lvl="5">
            <p:tnLst>
              <p:par>
                <p:cTn presetID="2" presetClass="entr" presetSubtype="4" fill="hold" nodeType="with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14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362B72D7-BC79-440E-BB89-1B634415E7DD}" type="slidenum">
              <a:rPr lang="en-US" smtClean="0"/>
              <a:pPr/>
              <a:t>‹N°›</a:t>
            </a:fld>
            <a:endParaRPr lang="en-US"/>
          </a:p>
        </p:txBody>
      </p:sp>
    </p:spTree>
    <p:extLst>
      <p:ext uri="{BB962C8B-B14F-4D97-AF65-F5344CB8AC3E}">
        <p14:creationId xmlns:p14="http://schemas.microsoft.com/office/powerpoint/2010/main" val="3806061696"/>
      </p:ext>
    </p:extLst>
  </p:cSld>
  <p:clrMapOvr>
    <a:masterClrMapping/>
  </p:clrMapOvr>
  <p:transition spd="med">
    <p:wipe dir="r"/>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77"/>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462A87B7-694B-4165-989D-5319CCCA42FE}" type="datetimeFigureOut">
              <a:rPr lang="fr-FR" smtClean="0">
                <a:solidFill>
                  <a:prstClr val="black">
                    <a:tint val="75000"/>
                  </a:prstClr>
                </a:solidFill>
              </a:rPr>
              <a:pPr/>
              <a:t>10/12/2025</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5D09455C-8719-46A2-A040-4A895AAA4694}"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806478744"/>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62A87B7-694B-4165-989D-5319CCCA42FE}" type="datetimeFigureOut">
              <a:rPr lang="fr-FR" smtClean="0">
                <a:solidFill>
                  <a:prstClr val="black">
                    <a:tint val="75000"/>
                  </a:prstClr>
                </a:solidFill>
              </a:rPr>
              <a:pPr/>
              <a:t>10/12/2025</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5D09455C-8719-46A2-A040-4A895AAA4694}"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51552778"/>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52"/>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462A87B7-694B-4165-989D-5319CCCA42FE}" type="datetimeFigureOut">
              <a:rPr lang="fr-FR" smtClean="0">
                <a:solidFill>
                  <a:prstClr val="black">
                    <a:tint val="75000"/>
                  </a:prstClr>
                </a:solidFill>
              </a:rPr>
              <a:pPr/>
              <a:t>10/12/2025</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5D09455C-8719-46A2-A040-4A895AAA4694}"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26494845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462A87B7-694B-4165-989D-5319CCCA42FE}" type="datetimeFigureOut">
              <a:rPr lang="fr-FR" smtClean="0">
                <a:solidFill>
                  <a:prstClr val="black">
                    <a:tint val="75000"/>
                  </a:prstClr>
                </a:solidFill>
              </a:rPr>
              <a:pPr/>
              <a:t>10/12/2025</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5D09455C-8719-46A2-A040-4A895AAA4694}"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27282034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462A87B7-694B-4165-989D-5319CCCA42FE}" type="datetimeFigureOut">
              <a:rPr lang="fr-FR" smtClean="0">
                <a:solidFill>
                  <a:prstClr val="black">
                    <a:tint val="75000"/>
                  </a:prstClr>
                </a:solidFill>
              </a:rPr>
              <a:pPr/>
              <a:t>10/12/2025</a:t>
            </a:fld>
            <a:endParaRPr lang="fr-FR">
              <a:solidFill>
                <a:prstClr val="black">
                  <a:tint val="75000"/>
                </a:prstClr>
              </a:solidFill>
            </a:endParaRPr>
          </a:p>
        </p:txBody>
      </p:sp>
      <p:sp>
        <p:nvSpPr>
          <p:cNvPr id="8" name="Espace réservé du pied de page 7"/>
          <p:cNvSpPr>
            <a:spLocks noGrp="1"/>
          </p:cNvSpPr>
          <p:nvPr>
            <p:ph type="ftr" sz="quarter" idx="11"/>
          </p:nvPr>
        </p:nvSpPr>
        <p:spPr/>
        <p:txBody>
          <a:bodyPr/>
          <a:lstStyle/>
          <a:p>
            <a:endParaRPr lang="fr-FR">
              <a:solidFill>
                <a:prstClr val="black">
                  <a:tint val="75000"/>
                </a:prstClr>
              </a:solidFill>
            </a:endParaRPr>
          </a:p>
        </p:txBody>
      </p:sp>
      <p:sp>
        <p:nvSpPr>
          <p:cNvPr id="9" name="Espace réservé du numéro de diapositive 8"/>
          <p:cNvSpPr>
            <a:spLocks noGrp="1"/>
          </p:cNvSpPr>
          <p:nvPr>
            <p:ph type="sldNum" sz="quarter" idx="12"/>
          </p:nvPr>
        </p:nvSpPr>
        <p:spPr/>
        <p:txBody>
          <a:bodyPr/>
          <a:lstStyle/>
          <a:p>
            <a:fld id="{5D09455C-8719-46A2-A040-4A895AAA4694}"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56384487"/>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462A87B7-694B-4165-989D-5319CCCA42FE}" type="datetimeFigureOut">
              <a:rPr lang="fr-FR" smtClean="0">
                <a:solidFill>
                  <a:prstClr val="black">
                    <a:tint val="75000"/>
                  </a:prstClr>
                </a:solidFill>
              </a:rPr>
              <a:pPr/>
              <a:t>10/12/2025</a:t>
            </a:fld>
            <a:endParaRPr lang="fr-FR">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5D09455C-8719-46A2-A040-4A895AAA4694}"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39213391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62A87B7-694B-4165-989D-5319CCCA42FE}" type="datetimeFigureOut">
              <a:rPr lang="fr-FR" smtClean="0">
                <a:solidFill>
                  <a:prstClr val="black">
                    <a:tint val="75000"/>
                  </a:prstClr>
                </a:solidFill>
              </a:rPr>
              <a:pPr/>
              <a:t>10/12/2025</a:t>
            </a:fld>
            <a:endParaRPr lang="fr-FR">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5D09455C-8719-46A2-A040-4A895AAA4694}"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1950293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4" name="Content Placeholder 3"/>
          <p:cNvSpPr>
            <a:spLocks noGrp="1"/>
          </p:cNvSpPr>
          <p:nvPr>
            <p:ph sz="half" idx="2"/>
          </p:nvPr>
        </p:nvSpPr>
        <p:spPr>
          <a:xfrm>
            <a:off x="4648200" y="1600206"/>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smtClean="0"/>
          </a:p>
        </p:txBody>
      </p:sp>
      <p:sp>
        <p:nvSpPr>
          <p:cNvPr id="5" name="Date Placeholder 4"/>
          <p:cNvSpPr>
            <a:spLocks noGrp="1"/>
          </p:cNvSpPr>
          <p:nvPr>
            <p:ph type="dt" sz="half" idx="10"/>
          </p:nvPr>
        </p:nvSpPr>
        <p:spPr/>
        <p:txBody>
          <a:bodyPr/>
          <a:lstStyle/>
          <a:p>
            <a:fld id="{7F964594-EEA6-4981-B499-C867446B2820}" type="datetimeFigureOut">
              <a:rPr lang="fr-FR" smtClean="0">
                <a:solidFill>
                  <a:prstClr val="black">
                    <a:lumMod val="65000"/>
                    <a:lumOff val="35000"/>
                  </a:prstClr>
                </a:solidFill>
              </a:rPr>
              <a:pPr/>
              <a:t>10/12/2025</a:t>
            </a:fld>
            <a:endParaRPr lang="fr-FR"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endParaRPr lang="fr-FR"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D87059E2-FB17-4E26-8527-97C311F0DB85}" type="slidenum">
              <a:rPr lang="fr-FR" smtClean="0">
                <a:solidFill>
                  <a:prstClr val="black">
                    <a:lumMod val="65000"/>
                    <a:lumOff val="35000"/>
                  </a:prstClr>
                </a:solidFill>
              </a:rPr>
              <a:pPr/>
              <a:t>‹N°›</a:t>
            </a:fld>
            <a:endParaRPr lang="fr-FR" dirty="0">
              <a:solidFill>
                <a:prstClr val="black">
                  <a:lumMod val="65000"/>
                  <a:lumOff val="35000"/>
                </a:prstClr>
              </a:solidFill>
            </a:endParaRPr>
          </a:p>
        </p:txBody>
      </p:sp>
      <p:sp>
        <p:nvSpPr>
          <p:cNvPr id="9" name="Content Placeholder 8"/>
          <p:cNvSpPr>
            <a:spLocks noGrp="1"/>
          </p:cNvSpPr>
          <p:nvPr>
            <p:ph sz="quarter" idx="13"/>
          </p:nvPr>
        </p:nvSpPr>
        <p:spPr>
          <a:xfrm>
            <a:off x="365760" y="1600200"/>
            <a:ext cx="4041648" cy="452628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extLst>
      <p:ext uri="{BB962C8B-B14F-4D97-AF65-F5344CB8AC3E}">
        <p14:creationId xmlns:p14="http://schemas.microsoft.com/office/powerpoint/2010/main" val="2827053994"/>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8"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1" y="27310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8"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462A87B7-694B-4165-989D-5319CCCA42FE}" type="datetimeFigureOut">
              <a:rPr lang="fr-FR" smtClean="0">
                <a:solidFill>
                  <a:prstClr val="black">
                    <a:tint val="75000"/>
                  </a:prstClr>
                </a:solidFill>
              </a:rPr>
              <a:pPr/>
              <a:t>10/12/2025</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5D09455C-8719-46A2-A040-4A895AAA4694}"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958589959"/>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462A87B7-694B-4165-989D-5319CCCA42FE}" type="datetimeFigureOut">
              <a:rPr lang="fr-FR" smtClean="0">
                <a:solidFill>
                  <a:prstClr val="black">
                    <a:tint val="75000"/>
                  </a:prstClr>
                </a:solidFill>
              </a:rPr>
              <a:pPr/>
              <a:t>10/12/2025</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5D09455C-8719-46A2-A040-4A895AAA4694}"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322678373"/>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62A87B7-694B-4165-989D-5319CCCA42FE}" type="datetimeFigureOut">
              <a:rPr lang="fr-FR" smtClean="0">
                <a:solidFill>
                  <a:prstClr val="black">
                    <a:tint val="75000"/>
                  </a:prstClr>
                </a:solidFill>
              </a:rPr>
              <a:pPr/>
              <a:t>10/12/2025</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5D09455C-8719-46A2-A040-4A895AAA4694}"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64255968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90"/>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90"/>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62A87B7-694B-4165-989D-5319CCCA42FE}" type="datetimeFigureOut">
              <a:rPr lang="fr-FR" smtClean="0">
                <a:solidFill>
                  <a:prstClr val="black">
                    <a:tint val="75000"/>
                  </a:prstClr>
                </a:solidFill>
              </a:rPr>
              <a:pPr/>
              <a:t>10/12/2025</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5D09455C-8719-46A2-A040-4A895AAA4694}"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95197339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33"/>
            <a:ext cx="7772400" cy="1470025"/>
          </a:xfrm>
        </p:spPr>
        <p:txBody>
          <a:bodyPr/>
          <a:lstStyle/>
          <a:p>
            <a:r>
              <a:rPr lang="fr-FR" smtClean="0"/>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6900" indent="0" algn="ctr">
              <a:buNone/>
              <a:defRPr>
                <a:solidFill>
                  <a:schemeClr val="tx1">
                    <a:tint val="75000"/>
                  </a:schemeClr>
                </a:solidFill>
              </a:defRPr>
            </a:lvl2pPr>
            <a:lvl3pPr marL="913800" indent="0" algn="ctr">
              <a:buNone/>
              <a:defRPr>
                <a:solidFill>
                  <a:schemeClr val="tx1">
                    <a:tint val="75000"/>
                  </a:schemeClr>
                </a:solidFill>
              </a:defRPr>
            </a:lvl3pPr>
            <a:lvl4pPr marL="1370701" indent="0" algn="ctr">
              <a:buNone/>
              <a:defRPr>
                <a:solidFill>
                  <a:schemeClr val="tx1">
                    <a:tint val="75000"/>
                  </a:schemeClr>
                </a:solidFill>
              </a:defRPr>
            </a:lvl4pPr>
            <a:lvl5pPr marL="1827601" indent="0" algn="ctr">
              <a:buNone/>
              <a:defRPr>
                <a:solidFill>
                  <a:schemeClr val="tx1">
                    <a:tint val="75000"/>
                  </a:schemeClr>
                </a:solidFill>
              </a:defRPr>
            </a:lvl5pPr>
            <a:lvl6pPr marL="2284503" indent="0" algn="ctr">
              <a:buNone/>
              <a:defRPr>
                <a:solidFill>
                  <a:schemeClr val="tx1">
                    <a:tint val="75000"/>
                  </a:schemeClr>
                </a:solidFill>
              </a:defRPr>
            </a:lvl6pPr>
            <a:lvl7pPr marL="2741409" indent="0" algn="ctr">
              <a:buNone/>
              <a:defRPr>
                <a:solidFill>
                  <a:schemeClr val="tx1">
                    <a:tint val="75000"/>
                  </a:schemeClr>
                </a:solidFill>
              </a:defRPr>
            </a:lvl7pPr>
            <a:lvl8pPr marL="3198302" indent="0" algn="ctr">
              <a:buNone/>
              <a:defRPr>
                <a:solidFill>
                  <a:schemeClr val="tx1">
                    <a:tint val="75000"/>
                  </a:schemeClr>
                </a:solidFill>
              </a:defRPr>
            </a:lvl8pPr>
            <a:lvl9pPr marL="3655203"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9A9EC5F8-7FBA-6F40-93B7-9A189638BFD4}" type="datetimeFigureOut">
              <a:rPr lang="fr-FR" smtClean="0">
                <a:solidFill>
                  <a:prstClr val="black">
                    <a:tint val="75000"/>
                  </a:prstClr>
                </a:solidFill>
              </a:rPr>
              <a:pPr/>
              <a:t>10/12/2025</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94DEAAE6-5159-2043-8B90-EEBC3356B82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61718493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A9EC5F8-7FBA-6F40-93B7-9A189638BFD4}" type="datetimeFigureOut">
              <a:rPr lang="fr-FR" smtClean="0">
                <a:solidFill>
                  <a:prstClr val="black">
                    <a:tint val="75000"/>
                  </a:prstClr>
                </a:solidFill>
              </a:rPr>
              <a:pPr/>
              <a:t>10/12/2025</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94DEAAE6-5159-2043-8B90-EEBC3356B82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847035242"/>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18"/>
            <a:ext cx="7772400" cy="1362075"/>
          </a:xfrm>
        </p:spPr>
        <p:txBody>
          <a:bodyPr anchor="t"/>
          <a:lstStyle>
            <a:lvl1pPr algn="l">
              <a:defRPr sz="4000" b="1" cap="all"/>
            </a:lvl1pPr>
          </a:lstStyle>
          <a:p>
            <a:r>
              <a:rPr lang="fr-FR" smtClean="0"/>
              <a:t>Cliquez et modifiez le titre</a:t>
            </a:r>
            <a:endParaRPr lang="fr-FR"/>
          </a:p>
        </p:txBody>
      </p:sp>
      <p:sp>
        <p:nvSpPr>
          <p:cNvPr id="3" name="Espace réservé du texte 2"/>
          <p:cNvSpPr>
            <a:spLocks noGrp="1"/>
          </p:cNvSpPr>
          <p:nvPr>
            <p:ph type="body" idx="1"/>
          </p:nvPr>
        </p:nvSpPr>
        <p:spPr>
          <a:xfrm>
            <a:off x="722313" y="2906723"/>
            <a:ext cx="7772400" cy="1500187"/>
          </a:xfrm>
        </p:spPr>
        <p:txBody>
          <a:bodyPr anchor="b"/>
          <a:lstStyle>
            <a:lvl1pPr marL="0" indent="0">
              <a:buNone/>
              <a:defRPr sz="2000">
                <a:solidFill>
                  <a:schemeClr val="tx1">
                    <a:tint val="75000"/>
                  </a:schemeClr>
                </a:solidFill>
              </a:defRPr>
            </a:lvl1pPr>
            <a:lvl2pPr marL="456900" indent="0">
              <a:buNone/>
              <a:defRPr sz="1800">
                <a:solidFill>
                  <a:schemeClr val="tx1">
                    <a:tint val="75000"/>
                  </a:schemeClr>
                </a:solidFill>
              </a:defRPr>
            </a:lvl2pPr>
            <a:lvl3pPr marL="913800" indent="0">
              <a:buNone/>
              <a:defRPr sz="1600">
                <a:solidFill>
                  <a:schemeClr val="tx1">
                    <a:tint val="75000"/>
                  </a:schemeClr>
                </a:solidFill>
              </a:defRPr>
            </a:lvl3pPr>
            <a:lvl4pPr marL="1370701" indent="0">
              <a:buNone/>
              <a:defRPr sz="1400">
                <a:solidFill>
                  <a:schemeClr val="tx1">
                    <a:tint val="75000"/>
                  </a:schemeClr>
                </a:solidFill>
              </a:defRPr>
            </a:lvl4pPr>
            <a:lvl5pPr marL="1827601" indent="0">
              <a:buNone/>
              <a:defRPr sz="1400">
                <a:solidFill>
                  <a:schemeClr val="tx1">
                    <a:tint val="75000"/>
                  </a:schemeClr>
                </a:solidFill>
              </a:defRPr>
            </a:lvl5pPr>
            <a:lvl6pPr marL="2284503" indent="0">
              <a:buNone/>
              <a:defRPr sz="1400">
                <a:solidFill>
                  <a:schemeClr val="tx1">
                    <a:tint val="75000"/>
                  </a:schemeClr>
                </a:solidFill>
              </a:defRPr>
            </a:lvl6pPr>
            <a:lvl7pPr marL="2741409" indent="0">
              <a:buNone/>
              <a:defRPr sz="1400">
                <a:solidFill>
                  <a:schemeClr val="tx1">
                    <a:tint val="75000"/>
                  </a:schemeClr>
                </a:solidFill>
              </a:defRPr>
            </a:lvl7pPr>
            <a:lvl8pPr marL="3198302" indent="0">
              <a:buNone/>
              <a:defRPr sz="1400">
                <a:solidFill>
                  <a:schemeClr val="tx1">
                    <a:tint val="75000"/>
                  </a:schemeClr>
                </a:solidFill>
              </a:defRPr>
            </a:lvl8pPr>
            <a:lvl9pPr marL="3655203"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9A9EC5F8-7FBA-6F40-93B7-9A189638BFD4}" type="datetimeFigureOut">
              <a:rPr lang="fr-FR" smtClean="0">
                <a:solidFill>
                  <a:prstClr val="black">
                    <a:tint val="75000"/>
                  </a:prstClr>
                </a:solidFill>
              </a:rPr>
              <a:pPr/>
              <a:t>10/12/2025</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94DEAAE6-5159-2043-8B90-EEBC3356B82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539466106"/>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495311" y="1600216"/>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029211" y="1600216"/>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9A9EC5F8-7FBA-6F40-93B7-9A189638BFD4}" type="datetimeFigureOut">
              <a:rPr lang="fr-FR" smtClean="0">
                <a:solidFill>
                  <a:prstClr val="black">
                    <a:tint val="75000"/>
                  </a:prstClr>
                </a:solidFill>
              </a:rPr>
              <a:pPr/>
              <a:t>10/12/2025</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94DEAAE6-5159-2043-8B90-EEBC3356B82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501519485"/>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6900" indent="0">
              <a:buNone/>
              <a:defRPr sz="2000" b="1"/>
            </a:lvl2pPr>
            <a:lvl3pPr marL="913800" indent="0">
              <a:buNone/>
              <a:defRPr sz="1800" b="1"/>
            </a:lvl3pPr>
            <a:lvl4pPr marL="1370701" indent="0">
              <a:buNone/>
              <a:defRPr sz="1600" b="1"/>
            </a:lvl4pPr>
            <a:lvl5pPr marL="1827601" indent="0">
              <a:buNone/>
              <a:defRPr sz="1600" b="1"/>
            </a:lvl5pPr>
            <a:lvl6pPr marL="2284503" indent="0">
              <a:buNone/>
              <a:defRPr sz="1600" b="1"/>
            </a:lvl6pPr>
            <a:lvl7pPr marL="2741409" indent="0">
              <a:buNone/>
              <a:defRPr sz="1600" b="1"/>
            </a:lvl7pPr>
            <a:lvl8pPr marL="3198302" indent="0">
              <a:buNone/>
              <a:defRPr sz="1600" b="1"/>
            </a:lvl8pPr>
            <a:lvl9pPr marL="3655203"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6" y="1535113"/>
            <a:ext cx="4041775" cy="639762"/>
          </a:xfrm>
        </p:spPr>
        <p:txBody>
          <a:bodyPr anchor="b"/>
          <a:lstStyle>
            <a:lvl1pPr marL="0" indent="0">
              <a:buNone/>
              <a:defRPr sz="2400" b="1"/>
            </a:lvl1pPr>
            <a:lvl2pPr marL="456900" indent="0">
              <a:buNone/>
              <a:defRPr sz="2000" b="1"/>
            </a:lvl2pPr>
            <a:lvl3pPr marL="913800" indent="0">
              <a:buNone/>
              <a:defRPr sz="1800" b="1"/>
            </a:lvl3pPr>
            <a:lvl4pPr marL="1370701" indent="0">
              <a:buNone/>
              <a:defRPr sz="1600" b="1"/>
            </a:lvl4pPr>
            <a:lvl5pPr marL="1827601" indent="0">
              <a:buNone/>
              <a:defRPr sz="1600" b="1"/>
            </a:lvl5pPr>
            <a:lvl6pPr marL="2284503" indent="0">
              <a:buNone/>
              <a:defRPr sz="1600" b="1"/>
            </a:lvl6pPr>
            <a:lvl7pPr marL="2741409" indent="0">
              <a:buNone/>
              <a:defRPr sz="1600" b="1"/>
            </a:lvl7pPr>
            <a:lvl8pPr marL="3198302" indent="0">
              <a:buNone/>
              <a:defRPr sz="1600" b="1"/>
            </a:lvl8pPr>
            <a:lvl9pPr marL="3655203"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9A9EC5F8-7FBA-6F40-93B7-9A189638BFD4}" type="datetimeFigureOut">
              <a:rPr lang="fr-FR" smtClean="0">
                <a:solidFill>
                  <a:prstClr val="black">
                    <a:tint val="75000"/>
                  </a:prstClr>
                </a:solidFill>
              </a:rPr>
              <a:pPr/>
              <a:t>10/12/2025</a:t>
            </a:fld>
            <a:endParaRPr lang="fr-FR">
              <a:solidFill>
                <a:prstClr val="black">
                  <a:tint val="75000"/>
                </a:prstClr>
              </a:solidFill>
            </a:endParaRPr>
          </a:p>
        </p:txBody>
      </p:sp>
      <p:sp>
        <p:nvSpPr>
          <p:cNvPr id="8" name="Espace réservé du pied de page 7"/>
          <p:cNvSpPr>
            <a:spLocks noGrp="1"/>
          </p:cNvSpPr>
          <p:nvPr>
            <p:ph type="ftr" sz="quarter" idx="11"/>
          </p:nvPr>
        </p:nvSpPr>
        <p:spPr/>
        <p:txBody>
          <a:bodyPr/>
          <a:lstStyle/>
          <a:p>
            <a:endParaRPr lang="fr-FR">
              <a:solidFill>
                <a:prstClr val="black">
                  <a:tint val="75000"/>
                </a:prstClr>
              </a:solidFill>
            </a:endParaRPr>
          </a:p>
        </p:txBody>
      </p:sp>
      <p:sp>
        <p:nvSpPr>
          <p:cNvPr id="9" name="Espace réservé du numéro de diapositive 8"/>
          <p:cNvSpPr>
            <a:spLocks noGrp="1"/>
          </p:cNvSpPr>
          <p:nvPr>
            <p:ph type="sldNum" sz="quarter" idx="12"/>
          </p:nvPr>
        </p:nvSpPr>
        <p:spPr/>
        <p:txBody>
          <a:bodyPr/>
          <a:lstStyle/>
          <a:p>
            <a:fld id="{94DEAAE6-5159-2043-8B90-EEBC3356B82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755657224"/>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e la date 2"/>
          <p:cNvSpPr>
            <a:spLocks noGrp="1"/>
          </p:cNvSpPr>
          <p:nvPr>
            <p:ph type="dt" sz="half" idx="10"/>
          </p:nvPr>
        </p:nvSpPr>
        <p:spPr/>
        <p:txBody>
          <a:bodyPr/>
          <a:lstStyle/>
          <a:p>
            <a:fld id="{9A9EC5F8-7FBA-6F40-93B7-9A189638BFD4}" type="datetimeFigureOut">
              <a:rPr lang="fr-FR" smtClean="0">
                <a:solidFill>
                  <a:prstClr val="black">
                    <a:tint val="75000"/>
                  </a:prstClr>
                </a:solidFill>
              </a:rPr>
              <a:pPr/>
              <a:t>10/12/2025</a:t>
            </a:fld>
            <a:endParaRPr lang="fr-FR">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94DEAAE6-5159-2043-8B90-EEBC3356B82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9770509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5" name="Text Placeholder 4"/>
          <p:cNvSpPr>
            <a:spLocks noGrp="1"/>
          </p:cNvSpPr>
          <p:nvPr>
            <p:ph type="body" sz="quarter" idx="3"/>
          </p:nvPr>
        </p:nvSpPr>
        <p:spPr>
          <a:xfrm>
            <a:off x="4648209"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7" name="Date Placeholder 6"/>
          <p:cNvSpPr>
            <a:spLocks noGrp="1"/>
          </p:cNvSpPr>
          <p:nvPr>
            <p:ph type="dt" sz="half" idx="10"/>
          </p:nvPr>
        </p:nvSpPr>
        <p:spPr/>
        <p:txBody>
          <a:bodyPr/>
          <a:lstStyle/>
          <a:p>
            <a:fld id="{7F964594-EEA6-4981-B499-C867446B2820}" type="datetimeFigureOut">
              <a:rPr lang="fr-FR" smtClean="0">
                <a:solidFill>
                  <a:prstClr val="black">
                    <a:lumMod val="65000"/>
                    <a:lumOff val="35000"/>
                  </a:prstClr>
                </a:solidFill>
              </a:rPr>
              <a:pPr/>
              <a:t>10/12/2025</a:t>
            </a:fld>
            <a:endParaRPr lang="fr-FR" dirty="0">
              <a:solidFill>
                <a:prstClr val="black">
                  <a:lumMod val="65000"/>
                  <a:lumOff val="35000"/>
                </a:prstClr>
              </a:solidFill>
            </a:endParaRPr>
          </a:p>
        </p:txBody>
      </p:sp>
      <p:sp>
        <p:nvSpPr>
          <p:cNvPr id="8" name="Footer Placeholder 7"/>
          <p:cNvSpPr>
            <a:spLocks noGrp="1"/>
          </p:cNvSpPr>
          <p:nvPr>
            <p:ph type="ftr" sz="quarter" idx="11"/>
          </p:nvPr>
        </p:nvSpPr>
        <p:spPr/>
        <p:txBody>
          <a:bodyPr/>
          <a:lstStyle/>
          <a:p>
            <a:endParaRPr lang="fr-FR" dirty="0">
              <a:solidFill>
                <a:prstClr val="black">
                  <a:lumMod val="65000"/>
                  <a:lumOff val="35000"/>
                </a:prstClr>
              </a:solidFill>
            </a:endParaRPr>
          </a:p>
        </p:txBody>
      </p:sp>
      <p:sp>
        <p:nvSpPr>
          <p:cNvPr id="9" name="Slide Number Placeholder 8"/>
          <p:cNvSpPr>
            <a:spLocks noGrp="1"/>
          </p:cNvSpPr>
          <p:nvPr>
            <p:ph type="sldNum" sz="quarter" idx="12"/>
          </p:nvPr>
        </p:nvSpPr>
        <p:spPr/>
        <p:txBody>
          <a:bodyPr/>
          <a:lstStyle/>
          <a:p>
            <a:fld id="{D87059E2-FB17-4E26-8527-97C311F0DB85}" type="slidenum">
              <a:rPr lang="fr-FR" smtClean="0">
                <a:solidFill>
                  <a:prstClr val="black">
                    <a:lumMod val="65000"/>
                    <a:lumOff val="35000"/>
                  </a:prstClr>
                </a:solidFill>
              </a:rPr>
              <a:pPr/>
              <a:t>‹N°›</a:t>
            </a:fld>
            <a:endParaRPr lang="fr-FR" dirty="0">
              <a:solidFill>
                <a:prstClr val="black">
                  <a:lumMod val="65000"/>
                  <a:lumOff val="35000"/>
                </a:prstClr>
              </a:solidFill>
            </a:endParaRPr>
          </a:p>
        </p:txBody>
      </p:sp>
      <p:sp>
        <p:nvSpPr>
          <p:cNvPr id="11" name="Content Placeholder 10"/>
          <p:cNvSpPr>
            <a:spLocks noGrp="1"/>
          </p:cNvSpPr>
          <p:nvPr>
            <p:ph sz="quarter" idx="13"/>
          </p:nvPr>
        </p:nvSpPr>
        <p:spPr>
          <a:xfrm>
            <a:off x="457200" y="2212848"/>
            <a:ext cx="4041648" cy="391363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3" name="Content Placeholder 12"/>
          <p:cNvSpPr>
            <a:spLocks noGrp="1"/>
          </p:cNvSpPr>
          <p:nvPr>
            <p:ph sz="quarter" idx="14"/>
          </p:nvPr>
        </p:nvSpPr>
        <p:spPr>
          <a:xfrm>
            <a:off x="4672584" y="2212856"/>
            <a:ext cx="4041648" cy="3913187"/>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Tree>
    <p:extLst>
      <p:ext uri="{BB962C8B-B14F-4D97-AF65-F5344CB8AC3E}">
        <p14:creationId xmlns:p14="http://schemas.microsoft.com/office/powerpoint/2010/main" val="4132330261"/>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A9EC5F8-7FBA-6F40-93B7-9A189638BFD4}" type="datetimeFigureOut">
              <a:rPr lang="fr-FR" smtClean="0">
                <a:solidFill>
                  <a:prstClr val="black">
                    <a:tint val="75000"/>
                  </a:prstClr>
                </a:solidFill>
              </a:rPr>
              <a:pPr/>
              <a:t>10/12/2025</a:t>
            </a:fld>
            <a:endParaRPr lang="fr-FR">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94DEAAE6-5159-2043-8B90-EEBC3356B82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217640091"/>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et modifiez le titre</a:t>
            </a:r>
            <a:endParaRPr lang="fr-FR"/>
          </a:p>
        </p:txBody>
      </p:sp>
      <p:sp>
        <p:nvSpPr>
          <p:cNvPr id="3" name="Espace réservé du contenu 2"/>
          <p:cNvSpPr>
            <a:spLocks noGrp="1"/>
          </p:cNvSpPr>
          <p:nvPr>
            <p:ph idx="1"/>
          </p:nvPr>
        </p:nvSpPr>
        <p:spPr>
          <a:xfrm>
            <a:off x="3575053" y="27306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3"/>
            <a:ext cx="3008313" cy="4691063"/>
          </a:xfrm>
        </p:spPr>
        <p:txBody>
          <a:bodyPr/>
          <a:lstStyle>
            <a:lvl1pPr marL="0" indent="0">
              <a:buNone/>
              <a:defRPr sz="1400"/>
            </a:lvl1pPr>
            <a:lvl2pPr marL="456900" indent="0">
              <a:buNone/>
              <a:defRPr sz="1200"/>
            </a:lvl2pPr>
            <a:lvl3pPr marL="913800" indent="0">
              <a:buNone/>
              <a:defRPr sz="1000"/>
            </a:lvl3pPr>
            <a:lvl4pPr marL="1370701" indent="0">
              <a:buNone/>
              <a:defRPr sz="900"/>
            </a:lvl4pPr>
            <a:lvl5pPr marL="1827601" indent="0">
              <a:buNone/>
              <a:defRPr sz="900"/>
            </a:lvl5pPr>
            <a:lvl6pPr marL="2284503" indent="0">
              <a:buNone/>
              <a:defRPr sz="900"/>
            </a:lvl6pPr>
            <a:lvl7pPr marL="2741409" indent="0">
              <a:buNone/>
              <a:defRPr sz="900"/>
            </a:lvl7pPr>
            <a:lvl8pPr marL="3198302" indent="0">
              <a:buNone/>
              <a:defRPr sz="900"/>
            </a:lvl8pPr>
            <a:lvl9pPr marL="3655203"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A9EC5F8-7FBA-6F40-93B7-9A189638BFD4}" type="datetimeFigureOut">
              <a:rPr lang="fr-FR" smtClean="0">
                <a:solidFill>
                  <a:prstClr val="black">
                    <a:tint val="75000"/>
                  </a:prstClr>
                </a:solidFill>
              </a:rPr>
              <a:pPr/>
              <a:t>10/12/2025</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94DEAAE6-5159-2043-8B90-EEBC3356B82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67668682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6900" indent="0">
              <a:buNone/>
              <a:defRPr sz="2800"/>
            </a:lvl2pPr>
            <a:lvl3pPr marL="913800" indent="0">
              <a:buNone/>
              <a:defRPr sz="2400"/>
            </a:lvl3pPr>
            <a:lvl4pPr marL="1370701" indent="0">
              <a:buNone/>
              <a:defRPr sz="2000"/>
            </a:lvl4pPr>
            <a:lvl5pPr marL="1827601" indent="0">
              <a:buNone/>
              <a:defRPr sz="2000"/>
            </a:lvl5pPr>
            <a:lvl6pPr marL="2284503" indent="0">
              <a:buNone/>
              <a:defRPr sz="2000"/>
            </a:lvl6pPr>
            <a:lvl7pPr marL="2741409" indent="0">
              <a:buNone/>
              <a:defRPr sz="2000"/>
            </a:lvl7pPr>
            <a:lvl8pPr marL="3198302" indent="0">
              <a:buNone/>
              <a:defRPr sz="2000"/>
            </a:lvl8pPr>
            <a:lvl9pPr marL="3655203"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6900" indent="0">
              <a:buNone/>
              <a:defRPr sz="1200"/>
            </a:lvl2pPr>
            <a:lvl3pPr marL="913800" indent="0">
              <a:buNone/>
              <a:defRPr sz="1000"/>
            </a:lvl3pPr>
            <a:lvl4pPr marL="1370701" indent="0">
              <a:buNone/>
              <a:defRPr sz="900"/>
            </a:lvl4pPr>
            <a:lvl5pPr marL="1827601" indent="0">
              <a:buNone/>
              <a:defRPr sz="900"/>
            </a:lvl5pPr>
            <a:lvl6pPr marL="2284503" indent="0">
              <a:buNone/>
              <a:defRPr sz="900"/>
            </a:lvl6pPr>
            <a:lvl7pPr marL="2741409" indent="0">
              <a:buNone/>
              <a:defRPr sz="900"/>
            </a:lvl7pPr>
            <a:lvl8pPr marL="3198302" indent="0">
              <a:buNone/>
              <a:defRPr sz="900"/>
            </a:lvl8pPr>
            <a:lvl9pPr marL="3655203"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A9EC5F8-7FBA-6F40-93B7-9A189638BFD4}" type="datetimeFigureOut">
              <a:rPr lang="fr-FR" smtClean="0">
                <a:solidFill>
                  <a:prstClr val="black">
                    <a:tint val="75000"/>
                  </a:prstClr>
                </a:solidFill>
              </a:rPr>
              <a:pPr/>
              <a:t>10/12/2025</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94DEAAE6-5159-2043-8B90-EEBC3356B82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093899804"/>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A9EC5F8-7FBA-6F40-93B7-9A189638BFD4}" type="datetimeFigureOut">
              <a:rPr lang="fr-FR" smtClean="0">
                <a:solidFill>
                  <a:prstClr val="black">
                    <a:tint val="75000"/>
                  </a:prstClr>
                </a:solidFill>
              </a:rPr>
              <a:pPr/>
              <a:t>10/12/2025</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94DEAAE6-5159-2043-8B90-EEBC3356B82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96079016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181851" y="274656"/>
            <a:ext cx="2228850" cy="5851525"/>
          </a:xfr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p:nvPr>
        </p:nvSpPr>
        <p:spPr>
          <a:xfrm>
            <a:off x="495303" y="274656"/>
            <a:ext cx="653415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A9EC5F8-7FBA-6F40-93B7-9A189638BFD4}" type="datetimeFigureOut">
              <a:rPr lang="fr-FR" smtClean="0">
                <a:solidFill>
                  <a:prstClr val="black">
                    <a:tint val="75000"/>
                  </a:prstClr>
                </a:solidFill>
              </a:rPr>
              <a:pPr/>
              <a:t>10/12/2025</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94DEAAE6-5159-2043-8B90-EEBC3356B82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249302289"/>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0"/>
            <a:ext cx="9372600" cy="6858000"/>
          </a:xfrm>
          <a:prstGeom prst="rect">
            <a:avLst/>
          </a:prstGeom>
          <a:noFill/>
          <a:ln w="9525">
            <a:noFill/>
            <a:miter lim="800000"/>
            <a:headEnd/>
            <a:tailEnd/>
          </a:ln>
          <a:effectLst/>
        </p:spPr>
      </p:pic>
      <p:sp>
        <p:nvSpPr>
          <p:cNvPr id="2" name="Title 1"/>
          <p:cNvSpPr>
            <a:spLocks noGrp="1"/>
          </p:cNvSpPr>
          <p:nvPr>
            <p:ph type="ctrTitle" hasCustomPrompt="1"/>
          </p:nvPr>
        </p:nvSpPr>
        <p:spPr>
          <a:xfrm>
            <a:off x="838200" y="1752601"/>
            <a:ext cx="7772400" cy="2743200"/>
          </a:xfrm>
        </p:spPr>
        <p:txBody>
          <a:bodyPr>
            <a:normAutofit/>
          </a:bodyPr>
          <a:lstStyle>
            <a:lvl1pPr algn="ctr">
              <a:defRPr sz="3600" b="1">
                <a:solidFill>
                  <a:srgbClr val="72AF2F"/>
                </a:solidFill>
                <a:latin typeface="+mj-lt"/>
                <a:cs typeface="Aharoni" pitchFamily="2" charset="-79"/>
              </a:defRPr>
            </a:lvl1pPr>
          </a:lstStyle>
          <a:p>
            <a:r>
              <a:rPr lang="en-US" dirty="0"/>
              <a:t>CLICK TO EDIT MASTER TITLE STYLE</a:t>
            </a:r>
          </a:p>
        </p:txBody>
      </p:sp>
      <p:pic>
        <p:nvPicPr>
          <p:cNvPr id="8" name="Picture 7" descr="icon_v02.png"/>
          <p:cNvPicPr>
            <a:picLocks noChangeAspect="1"/>
          </p:cNvPicPr>
          <p:nvPr/>
        </p:nvPicPr>
        <p:blipFill>
          <a:blip r:embed="rId3" cstate="print"/>
          <a:stretch>
            <a:fillRect/>
          </a:stretch>
        </p:blipFill>
        <p:spPr>
          <a:xfrm>
            <a:off x="76200" y="4724400"/>
            <a:ext cx="9144000" cy="2133600"/>
          </a:xfrm>
          <a:prstGeom prst="rect">
            <a:avLst/>
          </a:prstGeom>
        </p:spPr>
      </p:pic>
      <p:pic>
        <p:nvPicPr>
          <p:cNvPr id="12" name="Image 11"/>
          <p:cNvPicPr>
            <a:picLocks noChangeAspect="1"/>
          </p:cNvPicPr>
          <p:nvPr userDrawn="1"/>
        </p:nvPicPr>
        <p:blipFill>
          <a:blip r:embed="rId4"/>
          <a:stretch>
            <a:fillRect/>
          </a:stretch>
        </p:blipFill>
        <p:spPr>
          <a:xfrm>
            <a:off x="208100" y="304800"/>
            <a:ext cx="1576452" cy="1109639"/>
          </a:xfrm>
          <a:prstGeom prst="rect">
            <a:avLst/>
          </a:prstGeom>
        </p:spPr>
      </p:pic>
      <p:pic>
        <p:nvPicPr>
          <p:cNvPr id="13" name="Image 12"/>
          <p:cNvPicPr>
            <a:picLocks noChangeAspect="1"/>
          </p:cNvPicPr>
          <p:nvPr userDrawn="1"/>
        </p:nvPicPr>
        <p:blipFill rotWithShape="1">
          <a:blip r:embed="rId5"/>
          <a:srcRect l="87829" t="5365" b="44794"/>
          <a:stretch/>
        </p:blipFill>
        <p:spPr>
          <a:xfrm>
            <a:off x="7987865" y="385482"/>
            <a:ext cx="1232335" cy="959224"/>
          </a:xfrm>
          <a:prstGeom prst="rect">
            <a:avLst/>
          </a:prstGeom>
        </p:spPr>
      </p:pic>
    </p:spTree>
    <p:extLst>
      <p:ext uri="{BB962C8B-B14F-4D97-AF65-F5344CB8AC3E}">
        <p14:creationId xmlns:p14="http://schemas.microsoft.com/office/powerpoint/2010/main" val="792891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0"/>
            <a:ext cx="9372600" cy="6858000"/>
          </a:xfrm>
          <a:prstGeom prst="rect">
            <a:avLst/>
          </a:prstGeom>
          <a:noFill/>
          <a:ln w="9525">
            <a:noFill/>
            <a:miter lim="800000"/>
            <a:headEnd/>
            <a:tailEnd/>
          </a:ln>
          <a:effectLst/>
        </p:spPr>
      </p:pic>
      <p:sp>
        <p:nvSpPr>
          <p:cNvPr id="2" name="Title 1"/>
          <p:cNvSpPr>
            <a:spLocks noGrp="1"/>
          </p:cNvSpPr>
          <p:nvPr>
            <p:ph type="ctrTitle" hasCustomPrompt="1"/>
          </p:nvPr>
        </p:nvSpPr>
        <p:spPr>
          <a:xfrm>
            <a:off x="838200" y="1752601"/>
            <a:ext cx="7772400" cy="2743200"/>
          </a:xfrm>
        </p:spPr>
        <p:txBody>
          <a:bodyPr>
            <a:normAutofit/>
          </a:bodyPr>
          <a:lstStyle>
            <a:lvl1pPr algn="ctr">
              <a:defRPr sz="3600" b="1">
                <a:solidFill>
                  <a:srgbClr val="72AF2F"/>
                </a:solidFill>
                <a:latin typeface="+mj-lt"/>
                <a:cs typeface="Aharoni" pitchFamily="2" charset="-79"/>
              </a:defRPr>
            </a:lvl1pPr>
          </a:lstStyle>
          <a:p>
            <a:r>
              <a:rPr lang="en-US" dirty="0"/>
              <a:t>CLICK TO EDIT MASTER TITLE STYLE</a:t>
            </a:r>
          </a:p>
        </p:txBody>
      </p:sp>
      <p:pic>
        <p:nvPicPr>
          <p:cNvPr id="6" name="Image 5"/>
          <p:cNvPicPr>
            <a:picLocks noChangeAspect="1"/>
          </p:cNvPicPr>
          <p:nvPr userDrawn="1"/>
        </p:nvPicPr>
        <p:blipFill>
          <a:blip r:embed="rId3"/>
          <a:stretch>
            <a:fillRect/>
          </a:stretch>
        </p:blipFill>
        <p:spPr>
          <a:xfrm>
            <a:off x="208100" y="304800"/>
            <a:ext cx="1576452" cy="1109639"/>
          </a:xfrm>
          <a:prstGeom prst="rect">
            <a:avLst/>
          </a:prstGeom>
        </p:spPr>
      </p:pic>
      <p:pic>
        <p:nvPicPr>
          <p:cNvPr id="7" name="Image 6"/>
          <p:cNvPicPr>
            <a:picLocks noChangeAspect="1"/>
          </p:cNvPicPr>
          <p:nvPr userDrawn="1"/>
        </p:nvPicPr>
        <p:blipFill rotWithShape="1">
          <a:blip r:embed="rId4"/>
          <a:srcRect l="87829" t="5365" b="44794"/>
          <a:stretch/>
        </p:blipFill>
        <p:spPr>
          <a:xfrm>
            <a:off x="7987865" y="385482"/>
            <a:ext cx="1232335" cy="959224"/>
          </a:xfrm>
          <a:prstGeom prst="rect">
            <a:avLst/>
          </a:prstGeom>
        </p:spPr>
      </p:pic>
    </p:spTree>
    <p:extLst>
      <p:ext uri="{BB962C8B-B14F-4D97-AF65-F5344CB8AC3E}">
        <p14:creationId xmlns:p14="http://schemas.microsoft.com/office/powerpoint/2010/main" val="3115873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pic>
        <p:nvPicPr>
          <p:cNvPr id="7" name="Picture 2"/>
          <p:cNvPicPr>
            <a:picLocks noChangeAspect="1" noChangeArrowheads="1"/>
          </p:cNvPicPr>
          <p:nvPr/>
        </p:nvPicPr>
        <p:blipFill>
          <a:blip r:embed="rId2" cstate="print"/>
          <a:srcRect/>
          <a:stretch>
            <a:fillRect/>
          </a:stretch>
        </p:blipFill>
        <p:spPr bwMode="auto">
          <a:xfrm>
            <a:off x="0" y="5638800"/>
            <a:ext cx="9144000" cy="1295400"/>
          </a:xfrm>
          <a:prstGeom prst="rect">
            <a:avLst/>
          </a:prstGeom>
          <a:noFill/>
          <a:ln w="9525">
            <a:noFill/>
            <a:miter lim="800000"/>
            <a:headEnd/>
            <a:tailEnd/>
          </a:ln>
          <a:effectLst/>
        </p:spPr>
      </p:pic>
      <p:sp>
        <p:nvSpPr>
          <p:cNvPr id="2" name="Title 1"/>
          <p:cNvSpPr>
            <a:spLocks noGrp="1"/>
          </p:cNvSpPr>
          <p:nvPr>
            <p:ph type="ctrTitle" hasCustomPrompt="1"/>
          </p:nvPr>
        </p:nvSpPr>
        <p:spPr>
          <a:xfrm>
            <a:off x="1371600" y="5562600"/>
            <a:ext cx="7772400" cy="1371600"/>
          </a:xfrm>
        </p:spPr>
        <p:txBody>
          <a:bodyPr>
            <a:normAutofit/>
          </a:bodyPr>
          <a:lstStyle>
            <a:lvl1pPr algn="ctr">
              <a:defRPr sz="3600" b="1">
                <a:solidFill>
                  <a:srgbClr val="72AF2F"/>
                </a:solidFill>
                <a:latin typeface="+mj-lt"/>
                <a:cs typeface="Aharoni" pitchFamily="2" charset="-79"/>
              </a:defRPr>
            </a:lvl1pPr>
          </a:lstStyle>
          <a:p>
            <a:r>
              <a:rPr lang="en-US" dirty="0"/>
              <a:t>CLICK TO EDIT MASTER </a:t>
            </a:r>
          </a:p>
        </p:txBody>
      </p:sp>
      <p:cxnSp>
        <p:nvCxnSpPr>
          <p:cNvPr id="8" name="Straight Connector 7"/>
          <p:cNvCxnSpPr/>
          <p:nvPr/>
        </p:nvCxnSpPr>
        <p:spPr>
          <a:xfrm>
            <a:off x="0" y="4495800"/>
            <a:ext cx="914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0" y="5715000"/>
            <a:ext cx="914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Image 11"/>
          <p:cNvPicPr>
            <a:picLocks noChangeAspect="1"/>
          </p:cNvPicPr>
          <p:nvPr userDrawn="1"/>
        </p:nvPicPr>
        <p:blipFill rotWithShape="1">
          <a:blip r:embed="rId3"/>
          <a:srcRect t="10664"/>
          <a:stretch/>
        </p:blipFill>
        <p:spPr>
          <a:xfrm>
            <a:off x="258653" y="5811113"/>
            <a:ext cx="1463159" cy="920075"/>
          </a:xfrm>
          <a:prstGeom prst="rect">
            <a:avLst/>
          </a:prstGeom>
        </p:spPr>
      </p:pic>
    </p:spTree>
    <p:extLst>
      <p:ext uri="{BB962C8B-B14F-4D97-AF65-F5344CB8AC3E}">
        <p14:creationId xmlns:p14="http://schemas.microsoft.com/office/powerpoint/2010/main" val="2572402466"/>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828801"/>
            <a:ext cx="8229600" cy="4297363"/>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457200" y="6356354"/>
            <a:ext cx="2133600" cy="365125"/>
          </a:xfrm>
          <a:prstGeom prst="rect">
            <a:avLst/>
          </a:prstGeom>
        </p:spPr>
        <p:txBody>
          <a:bodyPr/>
          <a:lstStyle/>
          <a:p>
            <a:fld id="{9757B637-1D70-4666-80BD-13631FE1C50A}" type="datetimeFigureOut">
              <a:rPr lang="en-US" smtClean="0">
                <a:solidFill>
                  <a:prstClr val="black"/>
                </a:solidFill>
              </a:rPr>
              <a:pPr/>
              <a:t>12/10/2025</a:t>
            </a:fld>
            <a:endParaRPr lang="en-US">
              <a:solidFill>
                <a:prstClr val="black"/>
              </a:solidFill>
            </a:endParaRPr>
          </a:p>
        </p:txBody>
      </p:sp>
      <p:sp>
        <p:nvSpPr>
          <p:cNvPr id="5" name="Footer Placeholder 4"/>
          <p:cNvSpPr>
            <a:spLocks noGrp="1"/>
          </p:cNvSpPr>
          <p:nvPr>
            <p:ph type="ftr" sz="quarter" idx="11"/>
          </p:nvPr>
        </p:nvSpPr>
        <p:spPr>
          <a:xfrm>
            <a:off x="3124200" y="6356354"/>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74601D5D-145A-438C-A249-6E82C54C81AB}" type="slidenum">
              <a:rPr lang="en-US" smtClean="0"/>
              <a:pPr/>
              <a:t>‹N°›</a:t>
            </a:fld>
            <a:endParaRPr lang="en-US"/>
          </a:p>
        </p:txBody>
      </p:sp>
    </p:spTree>
    <p:extLst>
      <p:ext uri="{BB962C8B-B14F-4D97-AF65-F5344CB8AC3E}">
        <p14:creationId xmlns:p14="http://schemas.microsoft.com/office/powerpoint/2010/main" val="3217372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par>
                                <p:cTn id="10" presetID="29"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3"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xEl>
                                              <p:pRg st="1" end="1"/>
                                            </p:txEl>
                                          </p:spTgt>
                                        </p:tgtEl>
                                      </p:cBhvr>
                                    </p:animEffect>
                                  </p:childTnLst>
                                </p:cTn>
                              </p:par>
                              <p:par>
                                <p:cTn id="15" presetID="29"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p:cTn id="17"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18"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3">
                                            <p:txEl>
                                              <p:pRg st="2" end="2"/>
                                            </p:txEl>
                                          </p:spTgt>
                                        </p:tgtEl>
                                      </p:cBhvr>
                                    </p:animEffect>
                                  </p:childTnLst>
                                </p:cTn>
                              </p:par>
                              <p:par>
                                <p:cTn id="20" presetID="29" presetClass="entr" presetSubtype="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p:cTn id="22"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3">
                                            <p:txEl>
                                              <p:pRg st="3" end="3"/>
                                            </p:txEl>
                                          </p:spTgt>
                                        </p:tgtEl>
                                      </p:cBhvr>
                                    </p:animEffect>
                                  </p:childTnLst>
                                </p:cTn>
                              </p:par>
                              <p:par>
                                <p:cTn id="25" presetID="29" presetClass="entr" presetSubtype="0"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p:cTn id="27"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28"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29"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9"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ppt_x</p:attrName>
                        </p:attrNameLst>
                      </p:cBhvr>
                      <p:tavLst>
                        <p:tav tm="0">
                          <p:val>
                            <p:strVal val="#ppt_x-.2"/>
                          </p:val>
                        </p:tav>
                        <p:tav tm="100000">
                          <p:val>
                            <p:strVal val="#ppt_x"/>
                          </p:val>
                        </p:tav>
                      </p:tavLst>
                    </p:anim>
                    <p:anim calcmode="lin" valueType="num">
                      <p:cBhvr>
                        <p:cTn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dur="1000"/>
                        <p:tgtEl>
                          <p:spTgt spid="3"/>
                        </p:tgtEl>
                      </p:cBhvr>
                    </p:animEffect>
                  </p:childTnLst>
                </p:cTn>
              </p:par>
            </p:tnLst>
          </p:tmpl>
          <p:tmpl lvl="2">
            <p:tnLst>
              <p:par>
                <p:cTn presetID="29"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ppt_x</p:attrName>
                        </p:attrNameLst>
                      </p:cBhvr>
                      <p:tavLst>
                        <p:tav tm="0">
                          <p:val>
                            <p:strVal val="#ppt_x-.2"/>
                          </p:val>
                        </p:tav>
                        <p:tav tm="100000">
                          <p:val>
                            <p:strVal val="#ppt_x"/>
                          </p:val>
                        </p:tav>
                      </p:tavLst>
                    </p:anim>
                    <p:anim calcmode="lin" valueType="num">
                      <p:cBhvr>
                        <p:cTn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dur="1000"/>
                        <p:tgtEl>
                          <p:spTgt spid="3"/>
                        </p:tgtEl>
                      </p:cBhvr>
                    </p:animEffect>
                  </p:childTnLst>
                </p:cTn>
              </p:par>
            </p:tnLst>
          </p:tmpl>
          <p:tmpl lvl="3">
            <p:tnLst>
              <p:par>
                <p:cTn presetID="29"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ppt_x</p:attrName>
                        </p:attrNameLst>
                      </p:cBhvr>
                      <p:tavLst>
                        <p:tav tm="0">
                          <p:val>
                            <p:strVal val="#ppt_x-.2"/>
                          </p:val>
                        </p:tav>
                        <p:tav tm="100000">
                          <p:val>
                            <p:strVal val="#ppt_x"/>
                          </p:val>
                        </p:tav>
                      </p:tavLst>
                    </p:anim>
                    <p:anim calcmode="lin" valueType="num">
                      <p:cBhvr>
                        <p:cTn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dur="1000"/>
                        <p:tgtEl>
                          <p:spTgt spid="3"/>
                        </p:tgtEl>
                      </p:cBhvr>
                    </p:animEffect>
                  </p:childTnLst>
                </p:cTn>
              </p:par>
            </p:tnLst>
          </p:tmpl>
          <p:tmpl lvl="4">
            <p:tnLst>
              <p:par>
                <p:cTn presetID="29"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ppt_x</p:attrName>
                        </p:attrNameLst>
                      </p:cBhvr>
                      <p:tavLst>
                        <p:tav tm="0">
                          <p:val>
                            <p:strVal val="#ppt_x-.2"/>
                          </p:val>
                        </p:tav>
                        <p:tav tm="100000">
                          <p:val>
                            <p:strVal val="#ppt_x"/>
                          </p:val>
                        </p:tav>
                      </p:tavLst>
                    </p:anim>
                    <p:anim calcmode="lin" valueType="num">
                      <p:cBhvr>
                        <p:cTn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dur="1000"/>
                        <p:tgtEl>
                          <p:spTgt spid="3"/>
                        </p:tgtEl>
                      </p:cBhvr>
                    </p:animEffect>
                  </p:childTnLst>
                </p:cTn>
              </p:par>
            </p:tnLst>
          </p:tmpl>
          <p:tmpl lvl="5">
            <p:tnLst>
              <p:par>
                <p:cTn presetID="29"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ppt_x</p:attrName>
                        </p:attrNameLst>
                      </p:cBhvr>
                      <p:tavLst>
                        <p:tav tm="0">
                          <p:val>
                            <p:strVal val="#ppt_x-.2"/>
                          </p:val>
                        </p:tav>
                        <p:tav tm="100000">
                          <p:val>
                            <p:strVal val="#ppt_x"/>
                          </p:val>
                        </p:tav>
                      </p:tavLst>
                    </p:anim>
                    <p:anim calcmode="lin" valueType="num">
                      <p:cBhvr>
                        <p:cTn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dur="1000"/>
                        <p:tgtEl>
                          <p:spTgt spid="3"/>
                        </p:tgtEl>
                      </p:cBhvr>
                    </p:animEffect>
                  </p:childTnLst>
                </p:cTn>
              </p:par>
            </p:tnLst>
          </p:tmpl>
        </p:tmplLst>
      </p:bldP>
    </p:bld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3000" b="1" cap="all">
                <a:solidFill>
                  <a:schemeClr val="tx2">
                    <a:lumMod val="50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4"/>
            <a:ext cx="2133600" cy="365125"/>
          </a:xfrm>
          <a:prstGeom prst="rect">
            <a:avLst/>
          </a:prstGeom>
        </p:spPr>
        <p:txBody>
          <a:bodyPr/>
          <a:lstStyle/>
          <a:p>
            <a:fld id="{9757B637-1D70-4666-80BD-13631FE1C50A}" type="datetimeFigureOut">
              <a:rPr lang="en-US" smtClean="0">
                <a:solidFill>
                  <a:prstClr val="black"/>
                </a:solidFill>
              </a:rPr>
              <a:pPr/>
              <a:t>12/10/2025</a:t>
            </a:fld>
            <a:endParaRPr lang="en-US">
              <a:solidFill>
                <a:prstClr val="black"/>
              </a:solidFill>
            </a:endParaRPr>
          </a:p>
        </p:txBody>
      </p:sp>
      <p:sp>
        <p:nvSpPr>
          <p:cNvPr id="5" name="Footer Placeholder 4"/>
          <p:cNvSpPr>
            <a:spLocks noGrp="1"/>
          </p:cNvSpPr>
          <p:nvPr>
            <p:ph type="ftr" sz="quarter" idx="11"/>
          </p:nvPr>
        </p:nvSpPr>
        <p:spPr>
          <a:xfrm>
            <a:off x="3124200" y="6356354"/>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74601D5D-145A-438C-A249-6E82C54C81AB}" type="slidenum">
              <a:rPr lang="en-US" smtClean="0"/>
              <a:pPr/>
              <a:t>‹N°›</a:t>
            </a:fld>
            <a:endParaRPr lang="en-US"/>
          </a:p>
        </p:txBody>
      </p:sp>
    </p:spTree>
    <p:extLst>
      <p:ext uri="{BB962C8B-B14F-4D97-AF65-F5344CB8AC3E}">
        <p14:creationId xmlns:p14="http://schemas.microsoft.com/office/powerpoint/2010/main" val="1769959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7F964594-EEA6-4981-B499-C867446B2820}" type="datetimeFigureOut">
              <a:rPr lang="fr-FR" smtClean="0">
                <a:solidFill>
                  <a:prstClr val="black">
                    <a:lumMod val="65000"/>
                    <a:lumOff val="35000"/>
                  </a:prstClr>
                </a:solidFill>
              </a:rPr>
              <a:pPr/>
              <a:t>10/12/2025</a:t>
            </a:fld>
            <a:endParaRPr lang="fr-FR" dirty="0">
              <a:solidFill>
                <a:prstClr val="black">
                  <a:lumMod val="65000"/>
                  <a:lumOff val="35000"/>
                </a:prstClr>
              </a:solidFill>
            </a:endParaRPr>
          </a:p>
        </p:txBody>
      </p:sp>
      <p:sp>
        <p:nvSpPr>
          <p:cNvPr id="4" name="Footer Placeholder 3"/>
          <p:cNvSpPr>
            <a:spLocks noGrp="1"/>
          </p:cNvSpPr>
          <p:nvPr>
            <p:ph type="ftr" sz="quarter" idx="11"/>
          </p:nvPr>
        </p:nvSpPr>
        <p:spPr/>
        <p:txBody>
          <a:bodyPr/>
          <a:lstStyle/>
          <a:p>
            <a:endParaRPr lang="fr-FR" dirty="0">
              <a:solidFill>
                <a:prstClr val="black">
                  <a:lumMod val="65000"/>
                  <a:lumOff val="35000"/>
                </a:prstClr>
              </a:solidFill>
            </a:endParaRPr>
          </a:p>
        </p:txBody>
      </p:sp>
      <p:sp>
        <p:nvSpPr>
          <p:cNvPr id="5" name="Slide Number Placeholder 4"/>
          <p:cNvSpPr>
            <a:spLocks noGrp="1"/>
          </p:cNvSpPr>
          <p:nvPr>
            <p:ph type="sldNum" sz="quarter" idx="12"/>
          </p:nvPr>
        </p:nvSpPr>
        <p:spPr/>
        <p:txBody>
          <a:bodyPr/>
          <a:lstStyle/>
          <a:p>
            <a:fld id="{D87059E2-FB17-4E26-8527-97C311F0DB85}" type="slidenum">
              <a:rPr lang="fr-FR" smtClean="0">
                <a:solidFill>
                  <a:prstClr val="black">
                    <a:lumMod val="65000"/>
                    <a:lumOff val="35000"/>
                  </a:prstClr>
                </a:solidFill>
              </a:rPr>
              <a:pPr/>
              <a:t>‹N°›</a:t>
            </a:fld>
            <a:endParaRPr lang="fr-FR" dirty="0">
              <a:solidFill>
                <a:prstClr val="black">
                  <a:lumMod val="65000"/>
                  <a:lumOff val="35000"/>
                </a:prstClr>
              </a:solidFill>
            </a:endParaRPr>
          </a:p>
        </p:txBody>
      </p:sp>
    </p:spTree>
    <p:extLst>
      <p:ext uri="{BB962C8B-B14F-4D97-AF65-F5344CB8AC3E}">
        <p14:creationId xmlns:p14="http://schemas.microsoft.com/office/powerpoint/2010/main" val="260615582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4"/>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4"/>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4"/>
            <a:ext cx="2133600" cy="365125"/>
          </a:xfrm>
          <a:prstGeom prst="rect">
            <a:avLst/>
          </a:prstGeom>
        </p:spPr>
        <p:txBody>
          <a:bodyPr/>
          <a:lstStyle/>
          <a:p>
            <a:fld id="{9757B637-1D70-4666-80BD-13631FE1C50A}" type="datetimeFigureOut">
              <a:rPr lang="en-US" smtClean="0">
                <a:solidFill>
                  <a:prstClr val="black"/>
                </a:solidFill>
              </a:rPr>
              <a:pPr/>
              <a:t>12/10/2025</a:t>
            </a:fld>
            <a:endParaRPr lang="en-US">
              <a:solidFill>
                <a:prstClr val="black"/>
              </a:solidFill>
            </a:endParaRPr>
          </a:p>
        </p:txBody>
      </p:sp>
      <p:sp>
        <p:nvSpPr>
          <p:cNvPr id="6" name="Footer Placeholder 5"/>
          <p:cNvSpPr>
            <a:spLocks noGrp="1"/>
          </p:cNvSpPr>
          <p:nvPr>
            <p:ph type="ftr" sz="quarter" idx="11"/>
          </p:nvPr>
        </p:nvSpPr>
        <p:spPr>
          <a:xfrm>
            <a:off x="3124200" y="6356354"/>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74601D5D-145A-438C-A249-6E82C54C81AB}" type="slidenum">
              <a:rPr lang="en-US" smtClean="0"/>
              <a:pPr/>
              <a:t>‹N°›</a:t>
            </a:fld>
            <a:endParaRPr lang="en-US"/>
          </a:p>
        </p:txBody>
      </p:sp>
    </p:spTree>
    <p:extLst>
      <p:ext uri="{BB962C8B-B14F-4D97-AF65-F5344CB8AC3E}">
        <p14:creationId xmlns:p14="http://schemas.microsoft.com/office/powerpoint/2010/main" val="2809542705"/>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hasCustomPrompt="1"/>
          </p:nvPr>
        </p:nvSpPr>
        <p:spPr>
          <a:xfrm>
            <a:off x="457200" y="1535113"/>
            <a:ext cx="4040188" cy="639762"/>
          </a:xfrm>
        </p:spPr>
        <p:txBody>
          <a:bodyPr anchor="b">
            <a:noAutofit/>
          </a:bodyPr>
          <a:lstStyle>
            <a:lvl1pPr marL="0" indent="0">
              <a:buNone/>
              <a:defRPr sz="2400" b="1" u="none">
                <a:solidFill>
                  <a:srgbClr val="008000"/>
                </a:solidFill>
                <a:latin typeface="+mn-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a:t>
            </a:r>
          </a:p>
        </p:txBody>
      </p:sp>
      <p:sp>
        <p:nvSpPr>
          <p:cNvPr id="4" name="Content Placeholder 3"/>
          <p:cNvSpPr>
            <a:spLocks noGrp="1"/>
          </p:cNvSpPr>
          <p:nvPr>
            <p:ph sz="half" idx="2"/>
          </p:nvPr>
        </p:nvSpPr>
        <p:spPr>
          <a:xfrm>
            <a:off x="457200" y="2174875"/>
            <a:ext cx="4040188" cy="3951288"/>
          </a:xfrm>
        </p:spPr>
        <p:txBody>
          <a:bodyPr>
            <a:normAutofit/>
          </a:bodyPr>
          <a:lstStyle>
            <a:lvl1pPr>
              <a:defRPr sz="2100"/>
            </a:lvl1pPr>
            <a:lvl2pPr>
              <a:defRPr sz="1800"/>
            </a:lvl2pPr>
            <a:lvl3pPr>
              <a:defRPr sz="2100"/>
            </a:lvl3pPr>
            <a:lvl4pPr>
              <a:defRPr sz="2100"/>
            </a:lvl4pPr>
            <a:lvl5pPr>
              <a:defRPr sz="21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7" y="1535113"/>
            <a:ext cx="4041775" cy="639762"/>
          </a:xfrm>
        </p:spPr>
        <p:txBody>
          <a:bodyPr anchor="b">
            <a:noAutofit/>
          </a:bodyPr>
          <a:lstStyle>
            <a:lvl1pPr marL="0" indent="0">
              <a:buNone/>
              <a:defRPr sz="2400" b="1" baseline="0">
                <a:solidFill>
                  <a:srgbClr val="008000"/>
                </a:solidFill>
                <a:latin typeface="+mn-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normAutofit/>
          </a:bodyPr>
          <a:lstStyle>
            <a:lvl1pPr>
              <a:defRPr sz="2100"/>
            </a:lvl1pPr>
            <a:lvl2pPr>
              <a:defRPr sz="1800"/>
            </a:lvl2pPr>
            <a:lvl3pPr>
              <a:defRPr sz="2100"/>
            </a:lvl3pPr>
            <a:lvl4pPr>
              <a:defRPr sz="2100"/>
            </a:lvl4pPr>
            <a:lvl5pPr>
              <a:defRPr sz="21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457200" y="6356354"/>
            <a:ext cx="2133600" cy="365125"/>
          </a:xfrm>
          <a:prstGeom prst="rect">
            <a:avLst/>
          </a:prstGeom>
        </p:spPr>
        <p:txBody>
          <a:bodyPr/>
          <a:lstStyle/>
          <a:p>
            <a:fld id="{9757B637-1D70-4666-80BD-13631FE1C50A}" type="datetimeFigureOut">
              <a:rPr lang="en-US" smtClean="0">
                <a:solidFill>
                  <a:prstClr val="black"/>
                </a:solidFill>
              </a:rPr>
              <a:pPr/>
              <a:t>12/10/2025</a:t>
            </a:fld>
            <a:endParaRPr lang="en-US">
              <a:solidFill>
                <a:prstClr val="black"/>
              </a:solidFill>
            </a:endParaRPr>
          </a:p>
        </p:txBody>
      </p:sp>
      <p:sp>
        <p:nvSpPr>
          <p:cNvPr id="8" name="Footer Placeholder 7"/>
          <p:cNvSpPr>
            <a:spLocks noGrp="1"/>
          </p:cNvSpPr>
          <p:nvPr>
            <p:ph type="ftr" sz="quarter" idx="11"/>
          </p:nvPr>
        </p:nvSpPr>
        <p:spPr>
          <a:xfrm>
            <a:off x="3124200" y="6356354"/>
            <a:ext cx="2895600" cy="365125"/>
          </a:xfrm>
          <a:prstGeom prst="rect">
            <a:avLst/>
          </a:prstGeom>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74601D5D-145A-438C-A249-6E82C54C81AB}" type="slidenum">
              <a:rPr lang="en-US" smtClean="0"/>
              <a:pPr/>
              <a:t>‹N°›</a:t>
            </a:fld>
            <a:endParaRPr lang="en-US"/>
          </a:p>
        </p:txBody>
      </p:sp>
    </p:spTree>
    <p:extLst>
      <p:ext uri="{BB962C8B-B14F-4D97-AF65-F5344CB8AC3E}">
        <p14:creationId xmlns:p14="http://schemas.microsoft.com/office/powerpoint/2010/main" val="2885649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 calcmode="lin" valueType="num">
                                      <p:cBhvr>
                                        <p:cTn id="14" dur="1000" fill="hold"/>
                                        <p:tgtEl>
                                          <p:spTgt spid="4">
                                            <p:txEl>
                                              <p:pRg st="0" end="0"/>
                                            </p:txEl>
                                          </p:spTgt>
                                        </p:tgtEl>
                                        <p:attrNameLst>
                                          <p:attrName>ppt_x</p:attrName>
                                        </p:attrNameLst>
                                      </p:cBhvr>
                                      <p:tavLst>
                                        <p:tav tm="0">
                                          <p:val>
                                            <p:strVal val="#ppt_x-.2"/>
                                          </p:val>
                                        </p:tav>
                                        <p:tav tm="100000">
                                          <p:val>
                                            <p:strVal val="#ppt_x"/>
                                          </p:val>
                                        </p:tav>
                                      </p:tavLst>
                                    </p:anim>
                                    <p:anim calcmode="lin" valueType="num">
                                      <p:cBhvr>
                                        <p:cTn id="15" dur="1000" fill="hold"/>
                                        <p:tgtEl>
                                          <p:spTgt spid="4">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4">
                                            <p:txEl>
                                              <p:pRg st="0" end="0"/>
                                            </p:txEl>
                                          </p:spTgt>
                                        </p:tgtEl>
                                      </p:cBhvr>
                                    </p:animEffect>
                                  </p:childTnLst>
                                </p:cTn>
                              </p:par>
                              <p:par>
                                <p:cTn id="17" presetID="29" presetClass="entr" presetSubtype="0" fill="hold" grpId="0" nodeType="with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p:cTn id="19" dur="1000" fill="hold"/>
                                        <p:tgtEl>
                                          <p:spTgt spid="4">
                                            <p:txEl>
                                              <p:pRg st="1" end="1"/>
                                            </p:txEl>
                                          </p:spTgt>
                                        </p:tgtEl>
                                        <p:attrNameLst>
                                          <p:attrName>ppt_x</p:attrName>
                                        </p:attrNameLst>
                                      </p:cBhvr>
                                      <p:tavLst>
                                        <p:tav tm="0">
                                          <p:val>
                                            <p:strVal val="#ppt_x-.2"/>
                                          </p:val>
                                        </p:tav>
                                        <p:tav tm="100000">
                                          <p:val>
                                            <p:strVal val="#ppt_x"/>
                                          </p:val>
                                        </p:tav>
                                      </p:tavLst>
                                    </p:anim>
                                    <p:anim calcmode="lin" valueType="num">
                                      <p:cBhvr>
                                        <p:cTn id="20" dur="1000" fill="hold"/>
                                        <p:tgtEl>
                                          <p:spTgt spid="4">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4">
                                            <p:txEl>
                                              <p:pRg st="1" end="1"/>
                                            </p:txEl>
                                          </p:spTgt>
                                        </p:tgtEl>
                                      </p:cBhvr>
                                    </p:animEffect>
                                  </p:childTnLst>
                                </p:cTn>
                              </p:par>
                              <p:par>
                                <p:cTn id="22" presetID="29" presetClass="entr" presetSubtype="0" fill="hold" grpId="0" nodeType="withEffect">
                                  <p:stCondLst>
                                    <p:cond delay="0"/>
                                  </p:stCondLst>
                                  <p:childTnLst>
                                    <p:set>
                                      <p:cBhvr>
                                        <p:cTn id="23" dur="1" fill="hold">
                                          <p:stCondLst>
                                            <p:cond delay="0"/>
                                          </p:stCondLst>
                                        </p:cTn>
                                        <p:tgtEl>
                                          <p:spTgt spid="4">
                                            <p:txEl>
                                              <p:pRg st="2" end="2"/>
                                            </p:txEl>
                                          </p:spTgt>
                                        </p:tgtEl>
                                        <p:attrNameLst>
                                          <p:attrName>style.visibility</p:attrName>
                                        </p:attrNameLst>
                                      </p:cBhvr>
                                      <p:to>
                                        <p:strVal val="visible"/>
                                      </p:to>
                                    </p:set>
                                    <p:anim calcmode="lin" valueType="num">
                                      <p:cBhvr>
                                        <p:cTn id="24" dur="1000" fill="hold"/>
                                        <p:tgtEl>
                                          <p:spTgt spid="4">
                                            <p:txEl>
                                              <p:pRg st="2" end="2"/>
                                            </p:txEl>
                                          </p:spTgt>
                                        </p:tgtEl>
                                        <p:attrNameLst>
                                          <p:attrName>ppt_x</p:attrName>
                                        </p:attrNameLst>
                                      </p:cBhvr>
                                      <p:tavLst>
                                        <p:tav tm="0">
                                          <p:val>
                                            <p:strVal val="#ppt_x-.2"/>
                                          </p:val>
                                        </p:tav>
                                        <p:tav tm="100000">
                                          <p:val>
                                            <p:strVal val="#ppt_x"/>
                                          </p:val>
                                        </p:tav>
                                      </p:tavLst>
                                    </p:anim>
                                    <p:anim calcmode="lin" valueType="num">
                                      <p:cBhvr>
                                        <p:cTn id="25" dur="1000" fill="hold"/>
                                        <p:tgtEl>
                                          <p:spTgt spid="4">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6" dur="1000"/>
                                        <p:tgtEl>
                                          <p:spTgt spid="4">
                                            <p:txEl>
                                              <p:pRg st="2" end="2"/>
                                            </p:txEl>
                                          </p:spTgt>
                                        </p:tgtEl>
                                      </p:cBhvr>
                                    </p:animEffect>
                                  </p:childTnLst>
                                </p:cTn>
                              </p:par>
                              <p:par>
                                <p:cTn id="27" presetID="29" presetClass="entr" presetSubtype="0" fill="hold" grpId="0" nodeType="withEffect">
                                  <p:stCondLst>
                                    <p:cond delay="0"/>
                                  </p:stCondLst>
                                  <p:childTnLst>
                                    <p:set>
                                      <p:cBhvr>
                                        <p:cTn id="28" dur="1" fill="hold">
                                          <p:stCondLst>
                                            <p:cond delay="0"/>
                                          </p:stCondLst>
                                        </p:cTn>
                                        <p:tgtEl>
                                          <p:spTgt spid="4">
                                            <p:txEl>
                                              <p:pRg st="3" end="3"/>
                                            </p:txEl>
                                          </p:spTgt>
                                        </p:tgtEl>
                                        <p:attrNameLst>
                                          <p:attrName>style.visibility</p:attrName>
                                        </p:attrNameLst>
                                      </p:cBhvr>
                                      <p:to>
                                        <p:strVal val="visible"/>
                                      </p:to>
                                    </p:set>
                                    <p:anim calcmode="lin" valueType="num">
                                      <p:cBhvr>
                                        <p:cTn id="29" dur="1000" fill="hold"/>
                                        <p:tgtEl>
                                          <p:spTgt spid="4">
                                            <p:txEl>
                                              <p:pRg st="3" end="3"/>
                                            </p:txEl>
                                          </p:spTgt>
                                        </p:tgtEl>
                                        <p:attrNameLst>
                                          <p:attrName>ppt_x</p:attrName>
                                        </p:attrNameLst>
                                      </p:cBhvr>
                                      <p:tavLst>
                                        <p:tav tm="0">
                                          <p:val>
                                            <p:strVal val="#ppt_x-.2"/>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1" dur="1000"/>
                                        <p:tgtEl>
                                          <p:spTgt spid="4">
                                            <p:txEl>
                                              <p:pRg st="3" end="3"/>
                                            </p:txEl>
                                          </p:spTgt>
                                        </p:tgtEl>
                                      </p:cBhvr>
                                    </p:animEffect>
                                  </p:childTnLst>
                                </p:cTn>
                              </p:par>
                              <p:par>
                                <p:cTn id="32" presetID="29" presetClass="entr" presetSubtype="0" fill="hold" grpId="0" nodeType="withEffect">
                                  <p:stCondLst>
                                    <p:cond delay="0"/>
                                  </p:stCondLst>
                                  <p:childTnLst>
                                    <p:set>
                                      <p:cBhvr>
                                        <p:cTn id="33" dur="1" fill="hold">
                                          <p:stCondLst>
                                            <p:cond delay="0"/>
                                          </p:stCondLst>
                                        </p:cTn>
                                        <p:tgtEl>
                                          <p:spTgt spid="4">
                                            <p:txEl>
                                              <p:pRg st="4" end="4"/>
                                            </p:txEl>
                                          </p:spTgt>
                                        </p:tgtEl>
                                        <p:attrNameLst>
                                          <p:attrName>style.visibility</p:attrName>
                                        </p:attrNameLst>
                                      </p:cBhvr>
                                      <p:to>
                                        <p:strVal val="visible"/>
                                      </p:to>
                                    </p:set>
                                    <p:anim calcmode="lin" valueType="num">
                                      <p:cBhvr>
                                        <p:cTn id="34" dur="1000" fill="hold"/>
                                        <p:tgtEl>
                                          <p:spTgt spid="4">
                                            <p:txEl>
                                              <p:pRg st="4" end="4"/>
                                            </p:txEl>
                                          </p:spTgt>
                                        </p:tgtEl>
                                        <p:attrNameLst>
                                          <p:attrName>ppt_x</p:attrName>
                                        </p:attrNameLst>
                                      </p:cBhvr>
                                      <p:tavLst>
                                        <p:tav tm="0">
                                          <p:val>
                                            <p:strVal val="#ppt_x-.2"/>
                                          </p:val>
                                        </p:tav>
                                        <p:tav tm="100000">
                                          <p:val>
                                            <p:strVal val="#ppt_x"/>
                                          </p:val>
                                        </p:tav>
                                      </p:tavLst>
                                    </p:anim>
                                    <p:anim calcmode="lin" valueType="num">
                                      <p:cBhvr>
                                        <p:cTn id="35" dur="1000" fill="hold"/>
                                        <p:tgtEl>
                                          <p:spTgt spid="4">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6" dur="1000"/>
                                        <p:tgtEl>
                                          <p:spTgt spid="4">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9" presetClass="entr" presetSubtype="0" fill="hold" grpId="0" nodeType="click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 calcmode="lin" valueType="num">
                                      <p:cBhvr>
                                        <p:cTn id="41" dur="1000" fill="hold"/>
                                        <p:tgtEl>
                                          <p:spTgt spid="5">
                                            <p:txEl>
                                              <p:pRg st="0" end="0"/>
                                            </p:txEl>
                                          </p:spTgt>
                                        </p:tgtEl>
                                        <p:attrNameLst>
                                          <p:attrName>ppt_x</p:attrName>
                                        </p:attrNameLst>
                                      </p:cBhvr>
                                      <p:tavLst>
                                        <p:tav tm="0">
                                          <p:val>
                                            <p:strVal val="#ppt_x-.2"/>
                                          </p:val>
                                        </p:tav>
                                        <p:tav tm="100000">
                                          <p:val>
                                            <p:strVal val="#ppt_x"/>
                                          </p:val>
                                        </p:tav>
                                      </p:tavLst>
                                    </p:anim>
                                    <p:anim calcmode="lin" valueType="num">
                                      <p:cBhvr>
                                        <p:cTn id="42" dur="1000" fill="hold"/>
                                        <p:tgtEl>
                                          <p:spTgt spid="5">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43" dur="1000"/>
                                        <p:tgtEl>
                                          <p:spTgt spid="5">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9" presetClass="entr" presetSubtype="0" fill="hold" grpId="0" nodeType="clickEffect">
                                  <p:stCondLst>
                                    <p:cond delay="0"/>
                                  </p:stCondLst>
                                  <p:childTnLst>
                                    <p:set>
                                      <p:cBhvr>
                                        <p:cTn id="47" dur="1" fill="hold">
                                          <p:stCondLst>
                                            <p:cond delay="0"/>
                                          </p:stCondLst>
                                        </p:cTn>
                                        <p:tgtEl>
                                          <p:spTgt spid="6">
                                            <p:txEl>
                                              <p:pRg st="0" end="0"/>
                                            </p:txEl>
                                          </p:spTgt>
                                        </p:tgtEl>
                                        <p:attrNameLst>
                                          <p:attrName>style.visibility</p:attrName>
                                        </p:attrNameLst>
                                      </p:cBhvr>
                                      <p:to>
                                        <p:strVal val="visible"/>
                                      </p:to>
                                    </p:set>
                                    <p:anim calcmode="lin" valueType="num">
                                      <p:cBhvr>
                                        <p:cTn id="48" dur="1000" fill="hold"/>
                                        <p:tgtEl>
                                          <p:spTgt spid="6">
                                            <p:txEl>
                                              <p:pRg st="0" end="0"/>
                                            </p:txEl>
                                          </p:spTgt>
                                        </p:tgtEl>
                                        <p:attrNameLst>
                                          <p:attrName>ppt_x</p:attrName>
                                        </p:attrNameLst>
                                      </p:cBhvr>
                                      <p:tavLst>
                                        <p:tav tm="0">
                                          <p:val>
                                            <p:strVal val="#ppt_x-.2"/>
                                          </p:val>
                                        </p:tav>
                                        <p:tav tm="100000">
                                          <p:val>
                                            <p:strVal val="#ppt_x"/>
                                          </p:val>
                                        </p:tav>
                                      </p:tavLst>
                                    </p:anim>
                                    <p:anim calcmode="lin" valueType="num">
                                      <p:cBhvr>
                                        <p:cTn id="49" dur="1000" fill="hold"/>
                                        <p:tgtEl>
                                          <p:spTgt spid="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50" dur="1000"/>
                                        <p:tgtEl>
                                          <p:spTgt spid="6">
                                            <p:txEl>
                                              <p:pRg st="0" end="0"/>
                                            </p:txEl>
                                          </p:spTgt>
                                        </p:tgtEl>
                                      </p:cBhvr>
                                    </p:animEffect>
                                  </p:childTnLst>
                                </p:cTn>
                              </p:par>
                              <p:par>
                                <p:cTn id="51" presetID="29" presetClass="entr" presetSubtype="0" fill="hold" grpId="0" nodeType="withEffect">
                                  <p:stCondLst>
                                    <p:cond delay="0"/>
                                  </p:stCondLst>
                                  <p:childTnLst>
                                    <p:set>
                                      <p:cBhvr>
                                        <p:cTn id="52" dur="1" fill="hold">
                                          <p:stCondLst>
                                            <p:cond delay="0"/>
                                          </p:stCondLst>
                                        </p:cTn>
                                        <p:tgtEl>
                                          <p:spTgt spid="6">
                                            <p:txEl>
                                              <p:pRg st="1" end="1"/>
                                            </p:txEl>
                                          </p:spTgt>
                                        </p:tgtEl>
                                        <p:attrNameLst>
                                          <p:attrName>style.visibility</p:attrName>
                                        </p:attrNameLst>
                                      </p:cBhvr>
                                      <p:to>
                                        <p:strVal val="visible"/>
                                      </p:to>
                                    </p:set>
                                    <p:anim calcmode="lin" valueType="num">
                                      <p:cBhvr>
                                        <p:cTn id="53" dur="1000" fill="hold"/>
                                        <p:tgtEl>
                                          <p:spTgt spid="6">
                                            <p:txEl>
                                              <p:pRg st="1" end="1"/>
                                            </p:txEl>
                                          </p:spTgt>
                                        </p:tgtEl>
                                        <p:attrNameLst>
                                          <p:attrName>ppt_x</p:attrName>
                                        </p:attrNameLst>
                                      </p:cBhvr>
                                      <p:tavLst>
                                        <p:tav tm="0">
                                          <p:val>
                                            <p:strVal val="#ppt_x-.2"/>
                                          </p:val>
                                        </p:tav>
                                        <p:tav tm="100000">
                                          <p:val>
                                            <p:strVal val="#ppt_x"/>
                                          </p:val>
                                        </p:tav>
                                      </p:tavLst>
                                    </p:anim>
                                    <p:anim calcmode="lin" valueType="num">
                                      <p:cBhvr>
                                        <p:cTn id="54" dur="1000" fill="hold"/>
                                        <p:tgtEl>
                                          <p:spTgt spid="6">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55" dur="1000"/>
                                        <p:tgtEl>
                                          <p:spTgt spid="6">
                                            <p:txEl>
                                              <p:pRg st="1" end="1"/>
                                            </p:txEl>
                                          </p:spTgt>
                                        </p:tgtEl>
                                      </p:cBhvr>
                                    </p:animEffect>
                                  </p:childTnLst>
                                </p:cTn>
                              </p:par>
                              <p:par>
                                <p:cTn id="56" presetID="29" presetClass="entr" presetSubtype="0" fill="hold" grpId="0" nodeType="withEffect">
                                  <p:stCondLst>
                                    <p:cond delay="0"/>
                                  </p:stCondLst>
                                  <p:childTnLst>
                                    <p:set>
                                      <p:cBhvr>
                                        <p:cTn id="57" dur="1" fill="hold">
                                          <p:stCondLst>
                                            <p:cond delay="0"/>
                                          </p:stCondLst>
                                        </p:cTn>
                                        <p:tgtEl>
                                          <p:spTgt spid="6">
                                            <p:txEl>
                                              <p:pRg st="2" end="2"/>
                                            </p:txEl>
                                          </p:spTgt>
                                        </p:tgtEl>
                                        <p:attrNameLst>
                                          <p:attrName>style.visibility</p:attrName>
                                        </p:attrNameLst>
                                      </p:cBhvr>
                                      <p:to>
                                        <p:strVal val="visible"/>
                                      </p:to>
                                    </p:set>
                                    <p:anim calcmode="lin" valueType="num">
                                      <p:cBhvr>
                                        <p:cTn id="58" dur="1000" fill="hold"/>
                                        <p:tgtEl>
                                          <p:spTgt spid="6">
                                            <p:txEl>
                                              <p:pRg st="2" end="2"/>
                                            </p:txEl>
                                          </p:spTgt>
                                        </p:tgtEl>
                                        <p:attrNameLst>
                                          <p:attrName>ppt_x</p:attrName>
                                        </p:attrNameLst>
                                      </p:cBhvr>
                                      <p:tavLst>
                                        <p:tav tm="0">
                                          <p:val>
                                            <p:strVal val="#ppt_x-.2"/>
                                          </p:val>
                                        </p:tav>
                                        <p:tav tm="100000">
                                          <p:val>
                                            <p:strVal val="#ppt_x"/>
                                          </p:val>
                                        </p:tav>
                                      </p:tavLst>
                                    </p:anim>
                                    <p:anim calcmode="lin" valueType="num">
                                      <p:cBhvr>
                                        <p:cTn id="59" dur="1000" fill="hold"/>
                                        <p:tgtEl>
                                          <p:spTgt spid="6">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60" dur="1000"/>
                                        <p:tgtEl>
                                          <p:spTgt spid="6">
                                            <p:txEl>
                                              <p:pRg st="2" end="2"/>
                                            </p:txEl>
                                          </p:spTgt>
                                        </p:tgtEl>
                                      </p:cBhvr>
                                    </p:animEffect>
                                  </p:childTnLst>
                                </p:cTn>
                              </p:par>
                              <p:par>
                                <p:cTn id="61" presetID="29" presetClass="entr" presetSubtype="0" fill="hold" grpId="0" nodeType="withEffect">
                                  <p:stCondLst>
                                    <p:cond delay="0"/>
                                  </p:stCondLst>
                                  <p:childTnLst>
                                    <p:set>
                                      <p:cBhvr>
                                        <p:cTn id="62" dur="1" fill="hold">
                                          <p:stCondLst>
                                            <p:cond delay="0"/>
                                          </p:stCondLst>
                                        </p:cTn>
                                        <p:tgtEl>
                                          <p:spTgt spid="6">
                                            <p:txEl>
                                              <p:pRg st="3" end="3"/>
                                            </p:txEl>
                                          </p:spTgt>
                                        </p:tgtEl>
                                        <p:attrNameLst>
                                          <p:attrName>style.visibility</p:attrName>
                                        </p:attrNameLst>
                                      </p:cBhvr>
                                      <p:to>
                                        <p:strVal val="visible"/>
                                      </p:to>
                                    </p:set>
                                    <p:anim calcmode="lin" valueType="num">
                                      <p:cBhvr>
                                        <p:cTn id="63" dur="1000" fill="hold"/>
                                        <p:tgtEl>
                                          <p:spTgt spid="6">
                                            <p:txEl>
                                              <p:pRg st="3" end="3"/>
                                            </p:txEl>
                                          </p:spTgt>
                                        </p:tgtEl>
                                        <p:attrNameLst>
                                          <p:attrName>ppt_x</p:attrName>
                                        </p:attrNameLst>
                                      </p:cBhvr>
                                      <p:tavLst>
                                        <p:tav tm="0">
                                          <p:val>
                                            <p:strVal val="#ppt_x-.2"/>
                                          </p:val>
                                        </p:tav>
                                        <p:tav tm="100000">
                                          <p:val>
                                            <p:strVal val="#ppt_x"/>
                                          </p:val>
                                        </p:tav>
                                      </p:tavLst>
                                    </p:anim>
                                    <p:anim calcmode="lin" valueType="num">
                                      <p:cBhvr>
                                        <p:cTn id="64" dur="1000" fill="hold"/>
                                        <p:tgtEl>
                                          <p:spTgt spid="6">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65" dur="1000"/>
                                        <p:tgtEl>
                                          <p:spTgt spid="6">
                                            <p:txEl>
                                              <p:pRg st="3" end="3"/>
                                            </p:txEl>
                                          </p:spTgt>
                                        </p:tgtEl>
                                      </p:cBhvr>
                                    </p:animEffect>
                                  </p:childTnLst>
                                </p:cTn>
                              </p:par>
                              <p:par>
                                <p:cTn id="66" presetID="29" presetClass="entr" presetSubtype="0" fill="hold" grpId="0" nodeType="withEffect">
                                  <p:stCondLst>
                                    <p:cond delay="0"/>
                                  </p:stCondLst>
                                  <p:childTnLst>
                                    <p:set>
                                      <p:cBhvr>
                                        <p:cTn id="67" dur="1" fill="hold">
                                          <p:stCondLst>
                                            <p:cond delay="0"/>
                                          </p:stCondLst>
                                        </p:cTn>
                                        <p:tgtEl>
                                          <p:spTgt spid="6">
                                            <p:txEl>
                                              <p:pRg st="4" end="4"/>
                                            </p:txEl>
                                          </p:spTgt>
                                        </p:tgtEl>
                                        <p:attrNameLst>
                                          <p:attrName>style.visibility</p:attrName>
                                        </p:attrNameLst>
                                      </p:cBhvr>
                                      <p:to>
                                        <p:strVal val="visible"/>
                                      </p:to>
                                    </p:set>
                                    <p:anim calcmode="lin" valueType="num">
                                      <p:cBhvr>
                                        <p:cTn id="68" dur="1000" fill="hold"/>
                                        <p:tgtEl>
                                          <p:spTgt spid="6">
                                            <p:txEl>
                                              <p:pRg st="4" end="4"/>
                                            </p:txEl>
                                          </p:spTgt>
                                        </p:tgtEl>
                                        <p:attrNameLst>
                                          <p:attrName>ppt_x</p:attrName>
                                        </p:attrNameLst>
                                      </p:cBhvr>
                                      <p:tavLst>
                                        <p:tav tm="0">
                                          <p:val>
                                            <p:strVal val="#ppt_x-.2"/>
                                          </p:val>
                                        </p:tav>
                                        <p:tav tm="100000">
                                          <p:val>
                                            <p:strVal val="#ppt_x"/>
                                          </p:val>
                                        </p:tav>
                                      </p:tavLst>
                                    </p:anim>
                                    <p:anim calcmode="lin" valueType="num">
                                      <p:cBhvr>
                                        <p:cTn id="69" dur="1000" fill="hold"/>
                                        <p:tgtEl>
                                          <p:spTgt spid="6">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70" dur="10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9"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ppt_x</p:attrName>
                        </p:attrNameLst>
                      </p:cBhvr>
                      <p:tavLst>
                        <p:tav tm="0">
                          <p:val>
                            <p:strVal val="#ppt_x-.2"/>
                          </p:val>
                        </p:tav>
                        <p:tav tm="100000">
                          <p:val>
                            <p:strVal val="#ppt_x"/>
                          </p:val>
                        </p:tav>
                      </p:tavLst>
                    </p:anim>
                    <p:anim calcmode="lin" valueType="num">
                      <p:cBhvr>
                        <p:cTn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dur="1000"/>
                        <p:tgtEl>
                          <p:spTgt spid="3"/>
                        </p:tgtEl>
                      </p:cBhvr>
                    </p:animEffect>
                  </p:childTnLst>
                </p:cTn>
              </p:par>
            </p:tnLst>
          </p:tmpl>
        </p:tmplLst>
      </p:bldP>
      <p:bldP spid="4" grpId="0" build="p">
        <p:tmplLst>
          <p:tmpl lvl="1">
            <p:tnLst>
              <p:par>
                <p:cTn presetID="29" presetClass="entr" presetSubtype="0" fill="hold" nodeType="click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p:cTn dur="1000" fill="hold"/>
                        <p:tgtEl>
                          <p:spTgt spid="4"/>
                        </p:tgtEl>
                        <p:attrNameLst>
                          <p:attrName>ppt_x</p:attrName>
                        </p:attrNameLst>
                      </p:cBhvr>
                      <p:tavLst>
                        <p:tav tm="0">
                          <p:val>
                            <p:strVal val="#ppt_x-.2"/>
                          </p:val>
                        </p:tav>
                        <p:tav tm="100000">
                          <p:val>
                            <p:strVal val="#ppt_x"/>
                          </p:val>
                        </p:tav>
                      </p:tavLst>
                    </p:anim>
                    <p:anim calcmode="lin" valueType="num">
                      <p:cBhvr>
                        <p:cTn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dur="1000"/>
                        <p:tgtEl>
                          <p:spTgt spid="4"/>
                        </p:tgtEl>
                      </p:cBhvr>
                    </p:animEffect>
                  </p:childTnLst>
                </p:cTn>
              </p:par>
            </p:tnLst>
          </p:tmpl>
          <p:tmpl lvl="2">
            <p:tnLst>
              <p:par>
                <p:cTn presetID="29"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p:cTn dur="1000" fill="hold"/>
                        <p:tgtEl>
                          <p:spTgt spid="4"/>
                        </p:tgtEl>
                        <p:attrNameLst>
                          <p:attrName>ppt_x</p:attrName>
                        </p:attrNameLst>
                      </p:cBhvr>
                      <p:tavLst>
                        <p:tav tm="0">
                          <p:val>
                            <p:strVal val="#ppt_x-.2"/>
                          </p:val>
                        </p:tav>
                        <p:tav tm="100000">
                          <p:val>
                            <p:strVal val="#ppt_x"/>
                          </p:val>
                        </p:tav>
                      </p:tavLst>
                    </p:anim>
                    <p:anim calcmode="lin" valueType="num">
                      <p:cBhvr>
                        <p:cTn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dur="1000"/>
                        <p:tgtEl>
                          <p:spTgt spid="4"/>
                        </p:tgtEl>
                      </p:cBhvr>
                    </p:animEffect>
                  </p:childTnLst>
                </p:cTn>
              </p:par>
            </p:tnLst>
          </p:tmpl>
          <p:tmpl lvl="3">
            <p:tnLst>
              <p:par>
                <p:cTn presetID="29"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p:cTn dur="1000" fill="hold"/>
                        <p:tgtEl>
                          <p:spTgt spid="4"/>
                        </p:tgtEl>
                        <p:attrNameLst>
                          <p:attrName>ppt_x</p:attrName>
                        </p:attrNameLst>
                      </p:cBhvr>
                      <p:tavLst>
                        <p:tav tm="0">
                          <p:val>
                            <p:strVal val="#ppt_x-.2"/>
                          </p:val>
                        </p:tav>
                        <p:tav tm="100000">
                          <p:val>
                            <p:strVal val="#ppt_x"/>
                          </p:val>
                        </p:tav>
                      </p:tavLst>
                    </p:anim>
                    <p:anim calcmode="lin" valueType="num">
                      <p:cBhvr>
                        <p:cTn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dur="1000"/>
                        <p:tgtEl>
                          <p:spTgt spid="4"/>
                        </p:tgtEl>
                      </p:cBhvr>
                    </p:animEffect>
                  </p:childTnLst>
                </p:cTn>
              </p:par>
            </p:tnLst>
          </p:tmpl>
          <p:tmpl lvl="4">
            <p:tnLst>
              <p:par>
                <p:cTn presetID="29"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p:cTn dur="1000" fill="hold"/>
                        <p:tgtEl>
                          <p:spTgt spid="4"/>
                        </p:tgtEl>
                        <p:attrNameLst>
                          <p:attrName>ppt_x</p:attrName>
                        </p:attrNameLst>
                      </p:cBhvr>
                      <p:tavLst>
                        <p:tav tm="0">
                          <p:val>
                            <p:strVal val="#ppt_x-.2"/>
                          </p:val>
                        </p:tav>
                        <p:tav tm="100000">
                          <p:val>
                            <p:strVal val="#ppt_x"/>
                          </p:val>
                        </p:tav>
                      </p:tavLst>
                    </p:anim>
                    <p:anim calcmode="lin" valueType="num">
                      <p:cBhvr>
                        <p:cTn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dur="1000"/>
                        <p:tgtEl>
                          <p:spTgt spid="4"/>
                        </p:tgtEl>
                      </p:cBhvr>
                    </p:animEffect>
                  </p:childTnLst>
                </p:cTn>
              </p:par>
            </p:tnLst>
          </p:tmpl>
          <p:tmpl lvl="5">
            <p:tnLst>
              <p:par>
                <p:cTn presetID="29"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p:cTn dur="1000" fill="hold"/>
                        <p:tgtEl>
                          <p:spTgt spid="4"/>
                        </p:tgtEl>
                        <p:attrNameLst>
                          <p:attrName>ppt_x</p:attrName>
                        </p:attrNameLst>
                      </p:cBhvr>
                      <p:tavLst>
                        <p:tav tm="0">
                          <p:val>
                            <p:strVal val="#ppt_x-.2"/>
                          </p:val>
                        </p:tav>
                        <p:tav tm="100000">
                          <p:val>
                            <p:strVal val="#ppt_x"/>
                          </p:val>
                        </p:tav>
                      </p:tavLst>
                    </p:anim>
                    <p:anim calcmode="lin" valueType="num">
                      <p:cBhvr>
                        <p:cTn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dur="1000"/>
                        <p:tgtEl>
                          <p:spTgt spid="4"/>
                        </p:tgtEl>
                      </p:cBhvr>
                    </p:animEffect>
                  </p:childTnLst>
                </p:cTn>
              </p:par>
            </p:tnLst>
          </p:tmpl>
        </p:tmplLst>
      </p:bldP>
      <p:bldP spid="5" grpId="0" build="p">
        <p:tmplLst>
          <p:tmpl lvl="1">
            <p:tnLst>
              <p:par>
                <p:cTn presetID="29" presetClass="entr" presetSubtype="0" fill="hold" nodeType="click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p:cTn dur="1000" fill="hold"/>
                        <p:tgtEl>
                          <p:spTgt spid="5"/>
                        </p:tgtEl>
                        <p:attrNameLst>
                          <p:attrName>ppt_x</p:attrName>
                        </p:attrNameLst>
                      </p:cBhvr>
                      <p:tavLst>
                        <p:tav tm="0">
                          <p:val>
                            <p:strVal val="#ppt_x-.2"/>
                          </p:val>
                        </p:tav>
                        <p:tav tm="100000">
                          <p:val>
                            <p:strVal val="#ppt_x"/>
                          </p:val>
                        </p:tav>
                      </p:tavLst>
                    </p:anim>
                    <p:anim calcmode="lin" valueType="num">
                      <p:cBhvr>
                        <p:cTn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dur="1000"/>
                        <p:tgtEl>
                          <p:spTgt spid="5"/>
                        </p:tgtEl>
                      </p:cBhvr>
                    </p:animEffect>
                  </p:childTnLst>
                </p:cTn>
              </p:par>
            </p:tnLst>
          </p:tmpl>
        </p:tmplLst>
      </p:bldP>
      <p:bldP spid="6" grpId="0" build="p">
        <p:tmplLst>
          <p:tmpl lvl="1">
            <p:tnLst>
              <p:par>
                <p:cTn presetID="29" presetClass="entr" presetSubtype="0" fill="hold" nodeType="click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p:cTn dur="1000" fill="hold"/>
                        <p:tgtEl>
                          <p:spTgt spid="6"/>
                        </p:tgtEl>
                        <p:attrNameLst>
                          <p:attrName>ppt_x</p:attrName>
                        </p:attrNameLst>
                      </p:cBhvr>
                      <p:tavLst>
                        <p:tav tm="0">
                          <p:val>
                            <p:strVal val="#ppt_x-.2"/>
                          </p:val>
                        </p:tav>
                        <p:tav tm="100000">
                          <p:val>
                            <p:strVal val="#ppt_x"/>
                          </p:val>
                        </p:tav>
                      </p:tavLst>
                    </p:anim>
                    <p:anim calcmode="lin" valueType="num">
                      <p:cBhvr>
                        <p:cTn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dur="1000"/>
                        <p:tgtEl>
                          <p:spTgt spid="6"/>
                        </p:tgtEl>
                      </p:cBhvr>
                    </p:animEffect>
                  </p:childTnLst>
                </p:cTn>
              </p:par>
            </p:tnLst>
          </p:tmpl>
          <p:tmpl lvl="2">
            <p:tnLst>
              <p:par>
                <p:cTn presetID="29"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p:cTn dur="1000" fill="hold"/>
                        <p:tgtEl>
                          <p:spTgt spid="6"/>
                        </p:tgtEl>
                        <p:attrNameLst>
                          <p:attrName>ppt_x</p:attrName>
                        </p:attrNameLst>
                      </p:cBhvr>
                      <p:tavLst>
                        <p:tav tm="0">
                          <p:val>
                            <p:strVal val="#ppt_x-.2"/>
                          </p:val>
                        </p:tav>
                        <p:tav tm="100000">
                          <p:val>
                            <p:strVal val="#ppt_x"/>
                          </p:val>
                        </p:tav>
                      </p:tavLst>
                    </p:anim>
                    <p:anim calcmode="lin" valueType="num">
                      <p:cBhvr>
                        <p:cTn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dur="1000"/>
                        <p:tgtEl>
                          <p:spTgt spid="6"/>
                        </p:tgtEl>
                      </p:cBhvr>
                    </p:animEffect>
                  </p:childTnLst>
                </p:cTn>
              </p:par>
            </p:tnLst>
          </p:tmpl>
          <p:tmpl lvl="3">
            <p:tnLst>
              <p:par>
                <p:cTn presetID="29"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p:cTn dur="1000" fill="hold"/>
                        <p:tgtEl>
                          <p:spTgt spid="6"/>
                        </p:tgtEl>
                        <p:attrNameLst>
                          <p:attrName>ppt_x</p:attrName>
                        </p:attrNameLst>
                      </p:cBhvr>
                      <p:tavLst>
                        <p:tav tm="0">
                          <p:val>
                            <p:strVal val="#ppt_x-.2"/>
                          </p:val>
                        </p:tav>
                        <p:tav tm="100000">
                          <p:val>
                            <p:strVal val="#ppt_x"/>
                          </p:val>
                        </p:tav>
                      </p:tavLst>
                    </p:anim>
                    <p:anim calcmode="lin" valueType="num">
                      <p:cBhvr>
                        <p:cTn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dur="1000"/>
                        <p:tgtEl>
                          <p:spTgt spid="6"/>
                        </p:tgtEl>
                      </p:cBhvr>
                    </p:animEffect>
                  </p:childTnLst>
                </p:cTn>
              </p:par>
            </p:tnLst>
          </p:tmpl>
          <p:tmpl lvl="4">
            <p:tnLst>
              <p:par>
                <p:cTn presetID="29"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p:cTn dur="1000" fill="hold"/>
                        <p:tgtEl>
                          <p:spTgt spid="6"/>
                        </p:tgtEl>
                        <p:attrNameLst>
                          <p:attrName>ppt_x</p:attrName>
                        </p:attrNameLst>
                      </p:cBhvr>
                      <p:tavLst>
                        <p:tav tm="0">
                          <p:val>
                            <p:strVal val="#ppt_x-.2"/>
                          </p:val>
                        </p:tav>
                        <p:tav tm="100000">
                          <p:val>
                            <p:strVal val="#ppt_x"/>
                          </p:val>
                        </p:tav>
                      </p:tavLst>
                    </p:anim>
                    <p:anim calcmode="lin" valueType="num">
                      <p:cBhvr>
                        <p:cTn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dur="1000"/>
                        <p:tgtEl>
                          <p:spTgt spid="6"/>
                        </p:tgtEl>
                      </p:cBhvr>
                    </p:animEffect>
                  </p:childTnLst>
                </p:cTn>
              </p:par>
            </p:tnLst>
          </p:tmpl>
          <p:tmpl lvl="5">
            <p:tnLst>
              <p:par>
                <p:cTn presetID="29"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p:cTn dur="1000" fill="hold"/>
                        <p:tgtEl>
                          <p:spTgt spid="6"/>
                        </p:tgtEl>
                        <p:attrNameLst>
                          <p:attrName>ppt_x</p:attrName>
                        </p:attrNameLst>
                      </p:cBhvr>
                      <p:tavLst>
                        <p:tav tm="0">
                          <p:val>
                            <p:strVal val="#ppt_x-.2"/>
                          </p:val>
                        </p:tav>
                        <p:tav tm="100000">
                          <p:val>
                            <p:strVal val="#ppt_x"/>
                          </p:val>
                        </p:tav>
                      </p:tavLst>
                    </p:anim>
                    <p:anim calcmode="lin" valueType="num">
                      <p:cBhvr>
                        <p:cTn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dur="1000"/>
                        <p:tgtEl>
                          <p:spTgt spid="6"/>
                        </p:tgtEl>
                      </p:cBhvr>
                    </p:animEffect>
                  </p:childTnLst>
                </p:cTn>
              </p:par>
            </p:tnLst>
          </p:tmpl>
        </p:tmplLst>
      </p:bldP>
    </p:bld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4"/>
            <a:ext cx="2133600" cy="365125"/>
          </a:xfrm>
          <a:prstGeom prst="rect">
            <a:avLst/>
          </a:prstGeom>
        </p:spPr>
        <p:txBody>
          <a:bodyPr/>
          <a:lstStyle/>
          <a:p>
            <a:fld id="{9757B637-1D70-4666-80BD-13631FE1C50A}" type="datetimeFigureOut">
              <a:rPr lang="en-US" smtClean="0">
                <a:solidFill>
                  <a:prstClr val="black"/>
                </a:solidFill>
              </a:rPr>
              <a:pPr/>
              <a:t>12/10/2025</a:t>
            </a:fld>
            <a:endParaRPr lang="en-US">
              <a:solidFill>
                <a:prstClr val="black"/>
              </a:solidFill>
            </a:endParaRPr>
          </a:p>
        </p:txBody>
      </p:sp>
      <p:sp>
        <p:nvSpPr>
          <p:cNvPr id="4" name="Footer Placeholder 3"/>
          <p:cNvSpPr>
            <a:spLocks noGrp="1"/>
          </p:cNvSpPr>
          <p:nvPr>
            <p:ph type="ftr" sz="quarter" idx="11"/>
          </p:nvPr>
        </p:nvSpPr>
        <p:spPr>
          <a:xfrm>
            <a:off x="3124200" y="6356354"/>
            <a:ext cx="2895600" cy="365125"/>
          </a:xfrm>
          <a:prstGeom prst="rect">
            <a:avLst/>
          </a:prstGeom>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74601D5D-145A-438C-A249-6E82C54C81AB}" type="slidenum">
              <a:rPr lang="en-US" smtClean="0"/>
              <a:pPr/>
              <a:t>‹N°›</a:t>
            </a:fld>
            <a:endParaRPr lang="en-US"/>
          </a:p>
        </p:txBody>
      </p:sp>
    </p:spTree>
    <p:extLst>
      <p:ext uri="{BB962C8B-B14F-4D97-AF65-F5344CB8AC3E}">
        <p14:creationId xmlns:p14="http://schemas.microsoft.com/office/powerpoint/2010/main" val="820826443"/>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4"/>
            <a:ext cx="2133600" cy="365125"/>
          </a:xfrm>
          <a:prstGeom prst="rect">
            <a:avLst/>
          </a:prstGeom>
        </p:spPr>
        <p:txBody>
          <a:bodyPr/>
          <a:lstStyle/>
          <a:p>
            <a:fld id="{9757B637-1D70-4666-80BD-13631FE1C50A}" type="datetimeFigureOut">
              <a:rPr lang="en-US" smtClean="0">
                <a:solidFill>
                  <a:prstClr val="black"/>
                </a:solidFill>
              </a:rPr>
              <a:pPr/>
              <a:t>12/10/2025</a:t>
            </a:fld>
            <a:endParaRPr lang="en-US">
              <a:solidFill>
                <a:prstClr val="black"/>
              </a:solidFill>
            </a:endParaRPr>
          </a:p>
        </p:txBody>
      </p:sp>
      <p:sp>
        <p:nvSpPr>
          <p:cNvPr id="3" name="Footer Placeholder 2"/>
          <p:cNvSpPr>
            <a:spLocks noGrp="1"/>
          </p:cNvSpPr>
          <p:nvPr>
            <p:ph type="ftr" sz="quarter" idx="11"/>
          </p:nvPr>
        </p:nvSpPr>
        <p:spPr>
          <a:xfrm>
            <a:off x="3124200" y="6356354"/>
            <a:ext cx="2895600" cy="365125"/>
          </a:xfrm>
          <a:prstGeom prst="rect">
            <a:avLst/>
          </a:prstGeom>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74601D5D-145A-438C-A249-6E82C54C81AB}" type="slidenum">
              <a:rPr lang="en-US" smtClean="0"/>
              <a:pPr/>
              <a:t>‹N°›</a:t>
            </a:fld>
            <a:endParaRPr lang="en-US"/>
          </a:p>
        </p:txBody>
      </p:sp>
    </p:spTree>
    <p:extLst>
      <p:ext uri="{BB962C8B-B14F-4D97-AF65-F5344CB8AC3E}">
        <p14:creationId xmlns:p14="http://schemas.microsoft.com/office/powerpoint/2010/main" val="1619136514"/>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sp>
        <p:nvSpPr>
          <p:cNvPr id="3" name="Content Placeholder 2"/>
          <p:cNvSpPr>
            <a:spLocks noGrp="1"/>
          </p:cNvSpPr>
          <p:nvPr>
            <p:ph idx="1"/>
          </p:nvPr>
        </p:nvSpPr>
        <p:spPr>
          <a:xfrm>
            <a:off x="3575050" y="273054"/>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4"/>
            <a:ext cx="2133600" cy="365125"/>
          </a:xfrm>
          <a:prstGeom prst="rect">
            <a:avLst/>
          </a:prstGeom>
        </p:spPr>
        <p:txBody>
          <a:bodyPr/>
          <a:lstStyle/>
          <a:p>
            <a:fld id="{9757B637-1D70-4666-80BD-13631FE1C50A}" type="datetimeFigureOut">
              <a:rPr lang="en-US" smtClean="0">
                <a:solidFill>
                  <a:prstClr val="black"/>
                </a:solidFill>
              </a:rPr>
              <a:pPr/>
              <a:t>12/10/2025</a:t>
            </a:fld>
            <a:endParaRPr lang="en-US">
              <a:solidFill>
                <a:prstClr val="black"/>
              </a:solidFill>
            </a:endParaRPr>
          </a:p>
        </p:txBody>
      </p:sp>
      <p:sp>
        <p:nvSpPr>
          <p:cNvPr id="6" name="Footer Placeholder 5"/>
          <p:cNvSpPr>
            <a:spLocks noGrp="1"/>
          </p:cNvSpPr>
          <p:nvPr>
            <p:ph type="ftr" sz="quarter" idx="11"/>
          </p:nvPr>
        </p:nvSpPr>
        <p:spPr>
          <a:xfrm>
            <a:off x="3124200" y="6356354"/>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74601D5D-145A-438C-A249-6E82C54C81AB}" type="slidenum">
              <a:rPr lang="en-US" smtClean="0"/>
              <a:pPr/>
              <a:t>‹N°›</a:t>
            </a:fld>
            <a:endParaRPr lang="en-US"/>
          </a:p>
        </p:txBody>
      </p:sp>
      <p:pic>
        <p:nvPicPr>
          <p:cNvPr id="9" name="Picture 2"/>
          <p:cNvPicPr>
            <a:picLocks noChangeAspect="1" noChangeArrowheads="1"/>
          </p:cNvPicPr>
          <p:nvPr/>
        </p:nvPicPr>
        <p:blipFill>
          <a:blip r:embed="rId2" cstate="print"/>
          <a:srcRect/>
          <a:stretch>
            <a:fillRect/>
          </a:stretch>
        </p:blipFill>
        <p:spPr bwMode="auto">
          <a:xfrm>
            <a:off x="0" y="0"/>
            <a:ext cx="3581400" cy="6858000"/>
          </a:xfrm>
          <a:prstGeom prst="rect">
            <a:avLst/>
          </a:prstGeom>
          <a:noFill/>
          <a:ln w="9525">
            <a:noFill/>
            <a:miter lim="800000"/>
            <a:headEnd/>
            <a:tailEnd/>
          </a:ln>
          <a:effectLst/>
        </p:spPr>
      </p:pic>
      <p:sp>
        <p:nvSpPr>
          <p:cNvPr id="2" name="Title 1"/>
          <p:cNvSpPr>
            <a:spLocks noGrp="1"/>
          </p:cNvSpPr>
          <p:nvPr>
            <p:ph type="title"/>
          </p:nvPr>
        </p:nvSpPr>
        <p:spPr>
          <a:xfrm>
            <a:off x="381000" y="1981200"/>
            <a:ext cx="2819400" cy="2819400"/>
          </a:xfrm>
        </p:spPr>
        <p:txBody>
          <a:bodyPr anchor="b">
            <a:normAutofit/>
          </a:bodyPr>
          <a:lstStyle>
            <a:lvl1pPr algn="ctr">
              <a:defRPr sz="3000" b="1"/>
            </a:lvl1pPr>
          </a:lstStyle>
          <a:p>
            <a:r>
              <a:rPr lang="en-US"/>
              <a:t>Click to edit Master title style</a:t>
            </a:r>
            <a:endParaRPr lang="en-US" dirty="0"/>
          </a:p>
        </p:txBody>
      </p:sp>
      <p:cxnSp>
        <p:nvCxnSpPr>
          <p:cNvPr id="11" name="Straight Connector 10"/>
          <p:cNvCxnSpPr/>
          <p:nvPr/>
        </p:nvCxnSpPr>
        <p:spPr>
          <a:xfrm rot="5400000" flipH="1" flipV="1">
            <a:off x="0" y="3429000"/>
            <a:ext cx="6858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Image 12"/>
          <p:cNvPicPr>
            <a:picLocks noChangeAspect="1"/>
          </p:cNvPicPr>
          <p:nvPr userDrawn="1"/>
        </p:nvPicPr>
        <p:blipFill rotWithShape="1">
          <a:blip r:embed="rId3"/>
          <a:srcRect t="10664"/>
          <a:stretch/>
        </p:blipFill>
        <p:spPr>
          <a:xfrm>
            <a:off x="1082817" y="273054"/>
            <a:ext cx="1611206" cy="1013171"/>
          </a:xfrm>
          <a:prstGeom prst="rect">
            <a:avLst/>
          </a:prstGeom>
        </p:spPr>
      </p:pic>
    </p:spTree>
    <p:extLst>
      <p:ext uri="{BB962C8B-B14F-4D97-AF65-F5344CB8AC3E}">
        <p14:creationId xmlns:p14="http://schemas.microsoft.com/office/powerpoint/2010/main" val="3943850972"/>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a:xfrm>
            <a:off x="457200" y="6356354"/>
            <a:ext cx="2133600" cy="365125"/>
          </a:xfrm>
          <a:prstGeom prst="rect">
            <a:avLst/>
          </a:prstGeom>
        </p:spPr>
        <p:txBody>
          <a:bodyPr/>
          <a:lstStyle/>
          <a:p>
            <a:fld id="{9757B637-1D70-4666-80BD-13631FE1C50A}" type="datetimeFigureOut">
              <a:rPr lang="en-US" smtClean="0">
                <a:solidFill>
                  <a:prstClr val="black"/>
                </a:solidFill>
              </a:rPr>
              <a:pPr/>
              <a:t>12/10/2025</a:t>
            </a:fld>
            <a:endParaRPr lang="en-US">
              <a:solidFill>
                <a:prstClr val="black"/>
              </a:solidFill>
            </a:endParaRPr>
          </a:p>
        </p:txBody>
      </p:sp>
      <p:sp>
        <p:nvSpPr>
          <p:cNvPr id="6" name="Footer Placeholder 5"/>
          <p:cNvSpPr>
            <a:spLocks noGrp="1"/>
          </p:cNvSpPr>
          <p:nvPr>
            <p:ph type="ftr" sz="quarter" idx="11"/>
          </p:nvPr>
        </p:nvSpPr>
        <p:spPr>
          <a:xfrm>
            <a:off x="3124200" y="6356354"/>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74601D5D-145A-438C-A249-6E82C54C81AB}" type="slidenum">
              <a:rPr lang="en-US" smtClean="0"/>
              <a:pPr/>
              <a:t>‹N°›</a:t>
            </a:fld>
            <a:endParaRPr lang="en-US"/>
          </a:p>
        </p:txBody>
      </p:sp>
    </p:spTree>
    <p:extLst>
      <p:ext uri="{BB962C8B-B14F-4D97-AF65-F5344CB8AC3E}">
        <p14:creationId xmlns:p14="http://schemas.microsoft.com/office/powerpoint/2010/main" val="3873571389"/>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4"/>
            <a:ext cx="2133600" cy="365125"/>
          </a:xfrm>
          <a:prstGeom prst="rect">
            <a:avLst/>
          </a:prstGeom>
        </p:spPr>
        <p:txBody>
          <a:bodyPr/>
          <a:lstStyle/>
          <a:p>
            <a:fld id="{9757B637-1D70-4666-80BD-13631FE1C50A}" type="datetimeFigureOut">
              <a:rPr lang="en-US" smtClean="0">
                <a:solidFill>
                  <a:prstClr val="black"/>
                </a:solidFill>
              </a:rPr>
              <a:pPr/>
              <a:t>12/10/2025</a:t>
            </a:fld>
            <a:endParaRPr lang="en-US">
              <a:solidFill>
                <a:prstClr val="black"/>
              </a:solidFill>
            </a:endParaRPr>
          </a:p>
        </p:txBody>
      </p:sp>
      <p:sp>
        <p:nvSpPr>
          <p:cNvPr id="5" name="Footer Placeholder 4"/>
          <p:cNvSpPr>
            <a:spLocks noGrp="1"/>
          </p:cNvSpPr>
          <p:nvPr>
            <p:ph type="ftr" sz="quarter" idx="11"/>
          </p:nvPr>
        </p:nvSpPr>
        <p:spPr>
          <a:xfrm>
            <a:off x="3124200" y="6356354"/>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74601D5D-145A-438C-A249-6E82C54C81AB}" type="slidenum">
              <a:rPr lang="en-US" smtClean="0"/>
              <a:pPr/>
              <a:t>‹N°›</a:t>
            </a:fld>
            <a:endParaRPr lang="en-US"/>
          </a:p>
        </p:txBody>
      </p:sp>
    </p:spTree>
    <p:extLst>
      <p:ext uri="{BB962C8B-B14F-4D97-AF65-F5344CB8AC3E}">
        <p14:creationId xmlns:p14="http://schemas.microsoft.com/office/powerpoint/2010/main" val="2625002076"/>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4"/>
            <a:ext cx="2133600" cy="365125"/>
          </a:xfrm>
          <a:prstGeom prst="rect">
            <a:avLst/>
          </a:prstGeom>
        </p:spPr>
        <p:txBody>
          <a:bodyPr/>
          <a:lstStyle/>
          <a:p>
            <a:fld id="{9757B637-1D70-4666-80BD-13631FE1C50A}" type="datetimeFigureOut">
              <a:rPr lang="en-US" smtClean="0">
                <a:solidFill>
                  <a:prstClr val="black"/>
                </a:solidFill>
              </a:rPr>
              <a:pPr/>
              <a:t>12/10/2025</a:t>
            </a:fld>
            <a:endParaRPr lang="en-US">
              <a:solidFill>
                <a:prstClr val="black"/>
              </a:solidFill>
            </a:endParaRPr>
          </a:p>
        </p:txBody>
      </p:sp>
      <p:sp>
        <p:nvSpPr>
          <p:cNvPr id="5" name="Footer Placeholder 4"/>
          <p:cNvSpPr>
            <a:spLocks noGrp="1"/>
          </p:cNvSpPr>
          <p:nvPr>
            <p:ph type="ftr" sz="quarter" idx="11"/>
          </p:nvPr>
        </p:nvSpPr>
        <p:spPr>
          <a:xfrm>
            <a:off x="3124200" y="6356354"/>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74601D5D-145A-438C-A249-6E82C54C81AB}" type="slidenum">
              <a:rPr lang="en-US" smtClean="0"/>
              <a:pPr/>
              <a:t>‹N°›</a:t>
            </a:fld>
            <a:endParaRPr lang="en-US"/>
          </a:p>
        </p:txBody>
      </p:sp>
    </p:spTree>
    <p:extLst>
      <p:ext uri="{BB962C8B-B14F-4D97-AF65-F5344CB8AC3E}">
        <p14:creationId xmlns:p14="http://schemas.microsoft.com/office/powerpoint/2010/main" val="392904282"/>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userDrawn="1">
  <p:cSld name="1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11CA8AF8-045E-48E1-B5B1-EFEB5F03FD38}" type="slidenum">
              <a:rPr lang="de-DE" smtClean="0"/>
              <a:pPr>
                <a:defRPr/>
              </a:pPr>
              <a:t>‹N°›</a:t>
            </a:fld>
            <a:endParaRPr lang="de-DE" dirty="0"/>
          </a:p>
        </p:txBody>
      </p:sp>
    </p:spTree>
    <p:extLst>
      <p:ext uri="{BB962C8B-B14F-4D97-AF65-F5344CB8AC3E}">
        <p14:creationId xmlns:p14="http://schemas.microsoft.com/office/powerpoint/2010/main" val="591926996"/>
      </p:ext>
    </p:extLst>
  </p:cSld>
  <p:clrMapOvr>
    <a:masterClrMapping/>
  </p:clrMapOvr>
  <p:transition spd="med">
    <p:wipe dir="r"/>
  </p:transition>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1" y="640405"/>
            <a:ext cx="4572001" cy="1143000"/>
          </a:xfrm>
          <a:prstGeom prst="rect">
            <a:avLst/>
          </a:prstGeom>
          <a:solidFill>
            <a:srgbClr val="013857"/>
          </a:solidFill>
        </p:spPr>
        <p:txBody>
          <a:bodyPr/>
          <a:lstStyle>
            <a:lvl1pPr>
              <a:defRPr sz="2813"/>
            </a:lvl1pPr>
          </a:lstStyle>
          <a:p>
            <a:r>
              <a:rPr lang="en-US" dirty="0"/>
              <a:t>Click to edit Master title style</a:t>
            </a:r>
          </a:p>
        </p:txBody>
      </p:sp>
      <p:sp>
        <p:nvSpPr>
          <p:cNvPr id="3" name="Slide Number Placeholder 2"/>
          <p:cNvSpPr>
            <a:spLocks noGrp="1"/>
          </p:cNvSpPr>
          <p:nvPr>
            <p:ph type="sldNum" sz="quarter" idx="10"/>
          </p:nvPr>
        </p:nvSpPr>
        <p:spPr>
          <a:xfrm>
            <a:off x="8271754" y="6117846"/>
            <a:ext cx="609600" cy="381000"/>
          </a:xfrm>
        </p:spPr>
        <p:txBody>
          <a:bodyPr/>
          <a:lstStyle/>
          <a:p>
            <a:pPr>
              <a:defRPr/>
            </a:pPr>
            <a:fld id="{11CA8AF8-045E-48E1-B5B1-EFEB5F03FD38}" type="slidenum">
              <a:rPr lang="de-DE" smtClean="0"/>
              <a:pPr>
                <a:defRPr/>
              </a:pPr>
              <a:t>‹N°›</a:t>
            </a:fld>
            <a:endParaRPr lang="de-DE" dirty="0"/>
          </a:p>
        </p:txBody>
      </p:sp>
      <p:sp>
        <p:nvSpPr>
          <p:cNvPr id="5" name="Rectangle 3"/>
          <p:cNvSpPr>
            <a:spLocks noGrp="1" noChangeArrowheads="1"/>
          </p:cNvSpPr>
          <p:nvPr>
            <p:ph idx="1"/>
          </p:nvPr>
        </p:nvSpPr>
        <p:spPr bwMode="auto">
          <a:xfrm>
            <a:off x="346954" y="1966568"/>
            <a:ext cx="8229600" cy="4191000"/>
          </a:xfrm>
          <a:prstGeom prst="rect">
            <a:avLst/>
          </a:prstGeom>
          <a:noFill/>
          <a:ln w="9525">
            <a:noFill/>
            <a:miter lim="800000"/>
            <a:headEnd/>
            <a:tailEnd/>
          </a:ln>
        </p:spPr>
        <p:txBody>
          <a:bodyPr vert="horz" wrap="square" lIns="73152" tIns="36576" rIns="73152" bIns="36576" numCol="1" anchor="t" anchorCtr="0" compatLnSpc="1">
            <a:prstTxWarp prst="textNoShape">
              <a:avLst/>
            </a:prstTxWarp>
          </a:bodyPr>
          <a:lstStyle/>
          <a:p>
            <a:pPr lvl="0"/>
            <a:r>
              <a:rPr lang="de-DE" dirty="0"/>
              <a:t>Click to edit Master text styles</a:t>
            </a:r>
          </a:p>
          <a:p>
            <a:pPr lvl="1"/>
            <a:r>
              <a:rPr lang="de-DE" dirty="0"/>
              <a:t>Second level</a:t>
            </a:r>
          </a:p>
          <a:p>
            <a:pPr lvl="2"/>
            <a:r>
              <a:rPr lang="de-DE" dirty="0"/>
              <a:t>Third level</a:t>
            </a:r>
          </a:p>
          <a:p>
            <a:pPr lvl="3"/>
            <a:r>
              <a:rPr lang="de-DE" dirty="0"/>
              <a:t>Fourth level</a:t>
            </a:r>
          </a:p>
          <a:p>
            <a:pPr lvl="4"/>
            <a:r>
              <a:rPr lang="de-DE" dirty="0"/>
              <a:t>Fifth level</a:t>
            </a:r>
          </a:p>
        </p:txBody>
      </p:sp>
      <p:pic>
        <p:nvPicPr>
          <p:cNvPr id="8" name="Image 7"/>
          <p:cNvPicPr>
            <a:picLocks noChangeAspect="1"/>
          </p:cNvPicPr>
          <p:nvPr userDrawn="1"/>
        </p:nvPicPr>
        <p:blipFill rotWithShape="1">
          <a:blip r:embed="rId2"/>
          <a:srcRect t="10664"/>
          <a:stretch/>
        </p:blipFill>
        <p:spPr>
          <a:xfrm>
            <a:off x="264857" y="5720867"/>
            <a:ext cx="1406645" cy="884537"/>
          </a:xfrm>
          <a:prstGeom prst="rect">
            <a:avLst/>
          </a:prstGeom>
        </p:spPr>
      </p:pic>
    </p:spTree>
    <p:extLst>
      <p:ext uri="{BB962C8B-B14F-4D97-AF65-F5344CB8AC3E}">
        <p14:creationId xmlns:p14="http://schemas.microsoft.com/office/powerpoint/2010/main" val="4001765502"/>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 calcmode="lin" valueType="num">
                                      <p:cBhvr additive="base">
                                        <p:cTn id="23"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2" presetClass="entr" presetSubtype="4" fill="hold" nodeType="click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1+#ppt_h/2"/>
                          </p:val>
                        </p:tav>
                        <p:tav tm="100000">
                          <p:val>
                            <p:strVal val="#ppt_y"/>
                          </p:val>
                        </p:tav>
                      </p:tavLst>
                    </p:anim>
                  </p:childTnLst>
                </p:cTn>
              </p:par>
            </p:tnLst>
          </p:tmpl>
          <p:tmpl lvl="2">
            <p:tnLst>
              <p:par>
                <p:cTn presetID="2" presetClass="entr" presetSubtype="4" fill="hold" nodeType="with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1+#ppt_h/2"/>
                          </p:val>
                        </p:tav>
                        <p:tav tm="100000">
                          <p:val>
                            <p:strVal val="#ppt_y"/>
                          </p:val>
                        </p:tav>
                      </p:tavLst>
                    </p:anim>
                  </p:childTnLst>
                </p:cTn>
              </p:par>
            </p:tnLst>
          </p:tmpl>
          <p:tmpl lvl="3">
            <p:tnLst>
              <p:par>
                <p:cTn presetID="2" presetClass="entr" presetSubtype="4" fill="hold" nodeType="with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1+#ppt_h/2"/>
                          </p:val>
                        </p:tav>
                        <p:tav tm="100000">
                          <p:val>
                            <p:strVal val="#ppt_y"/>
                          </p:val>
                        </p:tav>
                      </p:tavLst>
                    </p:anim>
                  </p:childTnLst>
                </p:cTn>
              </p:par>
            </p:tnLst>
          </p:tmpl>
          <p:tmpl lvl="4">
            <p:tnLst>
              <p:par>
                <p:cTn presetID="2" presetClass="entr" presetSubtype="4" fill="hold" nodeType="with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1+#ppt_h/2"/>
                          </p:val>
                        </p:tav>
                        <p:tav tm="100000">
                          <p:val>
                            <p:strVal val="#ppt_y"/>
                          </p:val>
                        </p:tav>
                      </p:tavLst>
                    </p:anim>
                  </p:childTnLst>
                </p:cTn>
              </p:par>
            </p:tnLst>
          </p:tmpl>
          <p:tmpl lvl="5">
            <p:tnLst>
              <p:par>
                <p:cTn presetID="2" presetClass="entr" presetSubtype="4" fill="hold" nodeType="with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964594-EEA6-4981-B499-C867446B2820}" type="datetimeFigureOut">
              <a:rPr lang="fr-FR" smtClean="0">
                <a:solidFill>
                  <a:prstClr val="black">
                    <a:lumMod val="65000"/>
                    <a:lumOff val="35000"/>
                  </a:prstClr>
                </a:solidFill>
              </a:rPr>
              <a:pPr/>
              <a:t>10/12/2025</a:t>
            </a:fld>
            <a:endParaRPr lang="fr-FR" dirty="0">
              <a:solidFill>
                <a:prstClr val="black">
                  <a:lumMod val="65000"/>
                  <a:lumOff val="35000"/>
                </a:prstClr>
              </a:solidFill>
            </a:endParaRPr>
          </a:p>
        </p:txBody>
      </p:sp>
      <p:sp>
        <p:nvSpPr>
          <p:cNvPr id="3" name="Footer Placeholder 2"/>
          <p:cNvSpPr>
            <a:spLocks noGrp="1"/>
          </p:cNvSpPr>
          <p:nvPr>
            <p:ph type="ftr" sz="quarter" idx="11"/>
          </p:nvPr>
        </p:nvSpPr>
        <p:spPr/>
        <p:txBody>
          <a:bodyPr/>
          <a:lstStyle/>
          <a:p>
            <a:endParaRPr lang="fr-FR" dirty="0">
              <a:solidFill>
                <a:prstClr val="black">
                  <a:lumMod val="65000"/>
                  <a:lumOff val="35000"/>
                </a:prstClr>
              </a:solidFill>
            </a:endParaRPr>
          </a:p>
        </p:txBody>
      </p:sp>
      <p:sp>
        <p:nvSpPr>
          <p:cNvPr id="4" name="Slide Number Placeholder 3"/>
          <p:cNvSpPr>
            <a:spLocks noGrp="1"/>
          </p:cNvSpPr>
          <p:nvPr>
            <p:ph type="sldNum" sz="quarter" idx="12"/>
          </p:nvPr>
        </p:nvSpPr>
        <p:spPr/>
        <p:txBody>
          <a:bodyPr/>
          <a:lstStyle/>
          <a:p>
            <a:fld id="{D87059E2-FB17-4E26-8527-97C311F0DB85}" type="slidenum">
              <a:rPr lang="fr-FR" smtClean="0">
                <a:solidFill>
                  <a:prstClr val="black">
                    <a:lumMod val="65000"/>
                    <a:lumOff val="35000"/>
                  </a:prstClr>
                </a:solidFill>
              </a:rPr>
              <a:pPr/>
              <a:t>‹N°›</a:t>
            </a:fld>
            <a:endParaRPr lang="fr-FR" dirty="0">
              <a:solidFill>
                <a:prstClr val="black">
                  <a:lumMod val="65000"/>
                  <a:lumOff val="35000"/>
                </a:prstClr>
              </a:solidFill>
            </a:endParaRPr>
          </a:p>
        </p:txBody>
      </p:sp>
    </p:spTree>
    <p:extLst>
      <p:ext uri="{BB962C8B-B14F-4D97-AF65-F5344CB8AC3E}">
        <p14:creationId xmlns:p14="http://schemas.microsoft.com/office/powerpoint/2010/main" val="2228601347"/>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362B72D7-BC79-440E-BB89-1B634415E7DD}" type="slidenum">
              <a:rPr lang="en-US" smtClean="0"/>
              <a:pPr/>
              <a:t>‹N°›</a:t>
            </a:fld>
            <a:endParaRPr lang="en-US"/>
          </a:p>
        </p:txBody>
      </p:sp>
    </p:spTree>
    <p:extLst>
      <p:ext uri="{BB962C8B-B14F-4D97-AF65-F5344CB8AC3E}">
        <p14:creationId xmlns:p14="http://schemas.microsoft.com/office/powerpoint/2010/main" val="2891721743"/>
      </p:ext>
    </p:extLst>
  </p:cSld>
  <p:clrMapOvr>
    <a:masterClrMapping/>
  </p:clrMapOvr>
  <p:transition spd="med">
    <p:wipe dir="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907092"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fr-FR" smtClean="0"/>
              <a:t>Modifiez le style du titre</a:t>
            </a:r>
            <a:endParaRPr lang="en-US" dirty="0"/>
          </a:p>
        </p:txBody>
      </p:sp>
      <p:sp>
        <p:nvSpPr>
          <p:cNvPr id="3" name="Content Placeholder 2"/>
          <p:cNvSpPr>
            <a:spLocks noGrp="1"/>
          </p:cNvSpPr>
          <p:nvPr>
            <p:ph idx="1"/>
          </p:nvPr>
        </p:nvSpPr>
        <p:spPr>
          <a:xfrm>
            <a:off x="719165" y="273106"/>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5907092" y="2438456"/>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7F964594-EEA6-4981-B499-C867446B2820}" type="datetimeFigureOut">
              <a:rPr lang="fr-FR" smtClean="0">
                <a:solidFill>
                  <a:prstClr val="black">
                    <a:lumMod val="65000"/>
                    <a:lumOff val="35000"/>
                  </a:prstClr>
                </a:solidFill>
              </a:rPr>
              <a:pPr/>
              <a:t>10/12/2025</a:t>
            </a:fld>
            <a:endParaRPr lang="fr-FR"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endParaRPr lang="fr-FR"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D87059E2-FB17-4E26-8527-97C311F0DB85}" type="slidenum">
              <a:rPr lang="fr-FR" smtClean="0">
                <a:solidFill>
                  <a:prstClr val="black">
                    <a:lumMod val="65000"/>
                    <a:lumOff val="35000"/>
                  </a:prstClr>
                </a:solidFill>
              </a:rPr>
              <a:pPr/>
              <a:t>‹N°›</a:t>
            </a:fld>
            <a:endParaRPr lang="fr-FR" dirty="0">
              <a:solidFill>
                <a:prstClr val="black">
                  <a:lumMod val="65000"/>
                  <a:lumOff val="35000"/>
                </a:prstClr>
              </a:solidFill>
            </a:endParaRPr>
          </a:p>
        </p:txBody>
      </p:sp>
    </p:spTree>
    <p:extLst>
      <p:ext uri="{BB962C8B-B14F-4D97-AF65-F5344CB8AC3E}">
        <p14:creationId xmlns:p14="http://schemas.microsoft.com/office/powerpoint/2010/main" val="38400580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62A87B7-694B-4165-989D-5319CCCA42FE}" type="datetimeFigureOut">
              <a:rPr lang="fr-FR" smtClean="0"/>
              <a:t>10/12/2025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D09455C-8719-46A2-A040-4A895AAA4694}" type="slidenum">
              <a:rPr lang="fr-FR" smtClean="0"/>
              <a:t>‹N°›</a:t>
            </a:fld>
            <a:endParaRPr lang="fr-FR"/>
          </a:p>
        </p:txBody>
      </p:sp>
    </p:spTree>
    <p:extLst>
      <p:ext uri="{BB962C8B-B14F-4D97-AF65-F5344CB8AC3E}">
        <p14:creationId xmlns:p14="http://schemas.microsoft.com/office/powerpoint/2010/main" val="32687484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679578" y="228600"/>
            <a:ext cx="5711824" cy="895350"/>
          </a:xfrm>
        </p:spPr>
        <p:txBody>
          <a:bodyPr anchor="b"/>
          <a:lstStyle>
            <a:lvl1pPr algn="ctr">
              <a:lnSpc>
                <a:spcPct val="100000"/>
              </a:lnSpc>
              <a:defRPr sz="2800" b="0"/>
            </a:lvl1pPr>
          </a:lstStyle>
          <a:p>
            <a:r>
              <a:rPr lang="fr-FR" smtClean="0"/>
              <a:t>Modifiez le style du titre</a:t>
            </a:r>
            <a:endParaRPr lang="en-US" dirty="0"/>
          </a:p>
        </p:txBody>
      </p:sp>
      <p:sp>
        <p:nvSpPr>
          <p:cNvPr id="3" name="Picture Placeholder 2"/>
          <p:cNvSpPr>
            <a:spLocks noGrp="1"/>
          </p:cNvSpPr>
          <p:nvPr>
            <p:ph type="pic" idx="1"/>
          </p:nvPr>
        </p:nvSpPr>
        <p:spPr>
          <a:xfrm>
            <a:off x="1508127"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679578"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7F964594-EEA6-4981-B499-C867446B2820}" type="datetimeFigureOut">
              <a:rPr lang="fr-FR" smtClean="0">
                <a:solidFill>
                  <a:prstClr val="black">
                    <a:lumMod val="65000"/>
                    <a:lumOff val="35000"/>
                  </a:prstClr>
                </a:solidFill>
              </a:rPr>
              <a:pPr/>
              <a:t>10/12/2025</a:t>
            </a:fld>
            <a:endParaRPr lang="fr-FR"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endParaRPr lang="fr-FR"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D87059E2-FB17-4E26-8527-97C311F0DB85}" type="slidenum">
              <a:rPr lang="fr-FR" smtClean="0">
                <a:solidFill>
                  <a:prstClr val="black">
                    <a:lumMod val="65000"/>
                    <a:lumOff val="35000"/>
                  </a:prstClr>
                </a:solidFill>
              </a:rPr>
              <a:pPr/>
              <a:t>‹N°›</a:t>
            </a:fld>
            <a:endParaRPr lang="fr-FR" dirty="0">
              <a:solidFill>
                <a:prstClr val="black">
                  <a:lumMod val="65000"/>
                  <a:lumOff val="35000"/>
                </a:prstClr>
              </a:solidFill>
            </a:endParaRPr>
          </a:p>
        </p:txBody>
      </p:sp>
    </p:spTree>
    <p:extLst>
      <p:ext uri="{BB962C8B-B14F-4D97-AF65-F5344CB8AC3E}">
        <p14:creationId xmlns:p14="http://schemas.microsoft.com/office/powerpoint/2010/main" val="7652544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7F964594-EEA6-4981-B499-C867446B2820}" type="datetimeFigureOut">
              <a:rPr lang="fr-FR" smtClean="0">
                <a:solidFill>
                  <a:prstClr val="black">
                    <a:lumMod val="65000"/>
                    <a:lumOff val="35000"/>
                  </a:prstClr>
                </a:solidFill>
              </a:rPr>
              <a:pPr/>
              <a:t>10/12/2025</a:t>
            </a:fld>
            <a:endParaRPr lang="fr-FR"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fr-FR"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D87059E2-FB17-4E26-8527-97C311F0DB85}" type="slidenum">
              <a:rPr lang="fr-FR" smtClean="0">
                <a:solidFill>
                  <a:prstClr val="black">
                    <a:lumMod val="65000"/>
                    <a:lumOff val="35000"/>
                  </a:prstClr>
                </a:solidFill>
              </a:rPr>
              <a:pPr/>
              <a:t>‹N°›</a:t>
            </a:fld>
            <a:endParaRPr lang="fr-FR" dirty="0">
              <a:solidFill>
                <a:prstClr val="black">
                  <a:lumMod val="65000"/>
                  <a:lumOff val="35000"/>
                </a:prstClr>
              </a:solidFill>
            </a:endParaRPr>
          </a:p>
        </p:txBody>
      </p:sp>
    </p:spTree>
    <p:extLst>
      <p:ext uri="{BB962C8B-B14F-4D97-AF65-F5344CB8AC3E}">
        <p14:creationId xmlns:p14="http://schemas.microsoft.com/office/powerpoint/2010/main" val="10128446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94"/>
            <a:ext cx="2057400" cy="5851525"/>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457200" y="274694"/>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7F964594-EEA6-4981-B499-C867446B2820}" type="datetimeFigureOut">
              <a:rPr lang="fr-FR" smtClean="0">
                <a:solidFill>
                  <a:prstClr val="black">
                    <a:lumMod val="65000"/>
                    <a:lumOff val="35000"/>
                  </a:prstClr>
                </a:solidFill>
              </a:rPr>
              <a:pPr/>
              <a:t>10/12/2025</a:t>
            </a:fld>
            <a:endParaRPr lang="fr-FR"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fr-FR"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D87059E2-FB17-4E26-8527-97C311F0DB85}" type="slidenum">
              <a:rPr lang="fr-FR" smtClean="0">
                <a:solidFill>
                  <a:prstClr val="black">
                    <a:lumMod val="65000"/>
                    <a:lumOff val="35000"/>
                  </a:prstClr>
                </a:solidFill>
              </a:rPr>
              <a:pPr/>
              <a:t>‹N°›</a:t>
            </a:fld>
            <a:endParaRPr lang="fr-FR" dirty="0">
              <a:solidFill>
                <a:prstClr val="black">
                  <a:lumMod val="65000"/>
                  <a:lumOff val="35000"/>
                </a:prstClr>
              </a:solidFill>
            </a:endParaRPr>
          </a:p>
        </p:txBody>
      </p:sp>
    </p:spTree>
    <p:extLst>
      <p:ext uri="{BB962C8B-B14F-4D97-AF65-F5344CB8AC3E}">
        <p14:creationId xmlns:p14="http://schemas.microsoft.com/office/powerpoint/2010/main" val="27244384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1122363"/>
            <a:ext cx="6858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E8A75FAA-1D61-4503-B059-741FDC1B826B}" type="datetimeFigureOut">
              <a:rPr lang="fr-FR" smtClean="0">
                <a:solidFill>
                  <a:prstClr val="black">
                    <a:tint val="75000"/>
                  </a:prstClr>
                </a:solidFill>
              </a:rPr>
              <a:pPr/>
              <a:t>10/12/2025</a:t>
            </a:fld>
            <a:endParaRPr lang="fr-FR" dirty="0">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dirty="0">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479047DE-0756-4121-B28E-5B5EBED1A69F}"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11377067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8A75FAA-1D61-4503-B059-741FDC1B826B}" type="datetimeFigureOut">
              <a:rPr lang="fr-FR" smtClean="0">
                <a:solidFill>
                  <a:prstClr val="black">
                    <a:tint val="75000"/>
                  </a:prstClr>
                </a:solidFill>
              </a:rPr>
              <a:pPr/>
              <a:t>10/12/2025</a:t>
            </a:fld>
            <a:endParaRPr lang="fr-FR" dirty="0">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dirty="0">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479047DE-0756-4121-B28E-5B5EBED1A69F}"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19097995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92" y="1709789"/>
            <a:ext cx="78867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623892" y="458951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E8A75FAA-1D61-4503-B059-741FDC1B826B}" type="datetimeFigureOut">
              <a:rPr lang="fr-FR" smtClean="0">
                <a:solidFill>
                  <a:prstClr val="black">
                    <a:tint val="75000"/>
                  </a:prstClr>
                </a:solidFill>
              </a:rPr>
              <a:pPr/>
              <a:t>10/12/2025</a:t>
            </a:fld>
            <a:endParaRPr lang="fr-FR" dirty="0">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dirty="0">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479047DE-0756-4121-B28E-5B5EBED1A69F}"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20175374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628650" y="1825625"/>
            <a:ext cx="38862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29150" y="1825625"/>
            <a:ext cx="38862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E8A75FAA-1D61-4503-B059-741FDC1B826B}" type="datetimeFigureOut">
              <a:rPr lang="fr-FR" smtClean="0">
                <a:solidFill>
                  <a:prstClr val="black">
                    <a:tint val="75000"/>
                  </a:prstClr>
                </a:solidFill>
              </a:rPr>
              <a:pPr/>
              <a:t>10/12/2025</a:t>
            </a:fld>
            <a:endParaRPr lang="fr-FR" dirty="0">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dirty="0">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479047DE-0756-4121-B28E-5B5EBED1A69F}"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33684453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29844" y="365129"/>
            <a:ext cx="78867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629842" y="2505075"/>
            <a:ext cx="3868340"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29150" y="2505075"/>
            <a:ext cx="3887391"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E8A75FAA-1D61-4503-B059-741FDC1B826B}" type="datetimeFigureOut">
              <a:rPr lang="fr-FR" smtClean="0">
                <a:solidFill>
                  <a:prstClr val="black">
                    <a:tint val="75000"/>
                  </a:prstClr>
                </a:solidFill>
              </a:rPr>
              <a:pPr/>
              <a:t>10/12/2025</a:t>
            </a:fld>
            <a:endParaRPr lang="fr-FR" dirty="0">
              <a:solidFill>
                <a:prstClr val="black">
                  <a:tint val="75000"/>
                </a:prstClr>
              </a:solidFill>
            </a:endParaRPr>
          </a:p>
        </p:txBody>
      </p:sp>
      <p:sp>
        <p:nvSpPr>
          <p:cNvPr id="8" name="Espace réservé du pied de page 7"/>
          <p:cNvSpPr>
            <a:spLocks noGrp="1"/>
          </p:cNvSpPr>
          <p:nvPr>
            <p:ph type="ftr" sz="quarter" idx="11"/>
          </p:nvPr>
        </p:nvSpPr>
        <p:spPr/>
        <p:txBody>
          <a:bodyPr/>
          <a:lstStyle/>
          <a:p>
            <a:endParaRPr lang="fr-FR" dirty="0">
              <a:solidFill>
                <a:prstClr val="black">
                  <a:tint val="75000"/>
                </a:prstClr>
              </a:solidFill>
            </a:endParaRPr>
          </a:p>
        </p:txBody>
      </p:sp>
      <p:sp>
        <p:nvSpPr>
          <p:cNvPr id="9" name="Espace réservé du numéro de diapositive 8"/>
          <p:cNvSpPr>
            <a:spLocks noGrp="1"/>
          </p:cNvSpPr>
          <p:nvPr>
            <p:ph type="sldNum" sz="quarter" idx="12"/>
          </p:nvPr>
        </p:nvSpPr>
        <p:spPr/>
        <p:txBody>
          <a:bodyPr/>
          <a:lstStyle/>
          <a:p>
            <a:fld id="{479047DE-0756-4121-B28E-5B5EBED1A69F}"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3612587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E8A75FAA-1D61-4503-B059-741FDC1B826B}" type="datetimeFigureOut">
              <a:rPr lang="fr-FR" smtClean="0">
                <a:solidFill>
                  <a:prstClr val="black">
                    <a:tint val="75000"/>
                  </a:prstClr>
                </a:solidFill>
              </a:rPr>
              <a:pPr/>
              <a:t>10/12/2025</a:t>
            </a:fld>
            <a:endParaRPr lang="fr-FR" dirty="0">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fr-FR" dirty="0">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479047DE-0756-4121-B28E-5B5EBED1A69F}"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32973492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8A75FAA-1D61-4503-B059-741FDC1B826B}" type="datetimeFigureOut">
              <a:rPr lang="fr-FR" smtClean="0">
                <a:solidFill>
                  <a:prstClr val="black">
                    <a:tint val="75000"/>
                  </a:prstClr>
                </a:solidFill>
              </a:rPr>
              <a:pPr/>
              <a:t>10/12/2025</a:t>
            </a:fld>
            <a:endParaRPr lang="fr-FR" dirty="0">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fr-FR" dirty="0">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479047DE-0756-4121-B28E-5B5EBED1A69F}"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15887714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52"/>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462A87B7-694B-4165-989D-5319CCCA42FE}" type="datetimeFigureOut">
              <a:rPr lang="fr-FR" smtClean="0"/>
              <a:t>10/12/2025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D09455C-8719-46A2-A040-4A895AAA4694}" type="slidenum">
              <a:rPr lang="fr-FR" smtClean="0"/>
              <a:t>‹N°›</a:t>
            </a:fld>
            <a:endParaRPr lang="fr-FR"/>
          </a:p>
        </p:txBody>
      </p:sp>
    </p:spTree>
    <p:extLst>
      <p:ext uri="{BB962C8B-B14F-4D97-AF65-F5344CB8AC3E}">
        <p14:creationId xmlns:p14="http://schemas.microsoft.com/office/powerpoint/2010/main" val="9786250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5" y="457200"/>
            <a:ext cx="2949178"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3887391" y="98747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29845"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E8A75FAA-1D61-4503-B059-741FDC1B826B}" type="datetimeFigureOut">
              <a:rPr lang="fr-FR" smtClean="0">
                <a:solidFill>
                  <a:prstClr val="black">
                    <a:tint val="75000"/>
                  </a:prstClr>
                </a:solidFill>
              </a:rPr>
              <a:pPr/>
              <a:t>10/12/2025</a:t>
            </a:fld>
            <a:endParaRPr lang="fr-FR" dirty="0">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dirty="0">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479047DE-0756-4121-B28E-5B5EBED1A69F}"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250576117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5" y="457200"/>
            <a:ext cx="2949178"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3887391" y="98747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629845"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E8A75FAA-1D61-4503-B059-741FDC1B826B}" type="datetimeFigureOut">
              <a:rPr lang="fr-FR" smtClean="0">
                <a:solidFill>
                  <a:prstClr val="black">
                    <a:tint val="75000"/>
                  </a:prstClr>
                </a:solidFill>
              </a:rPr>
              <a:pPr/>
              <a:t>10/12/2025</a:t>
            </a:fld>
            <a:endParaRPr lang="fr-FR" dirty="0">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dirty="0">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479047DE-0756-4121-B28E-5B5EBED1A69F}"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292655110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8A75FAA-1D61-4503-B059-741FDC1B826B}" type="datetimeFigureOut">
              <a:rPr lang="fr-FR" smtClean="0">
                <a:solidFill>
                  <a:prstClr val="black">
                    <a:tint val="75000"/>
                  </a:prstClr>
                </a:solidFill>
              </a:rPr>
              <a:pPr/>
              <a:t>10/12/2025</a:t>
            </a:fld>
            <a:endParaRPr lang="fr-FR" dirty="0">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dirty="0">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479047DE-0756-4121-B28E-5B5EBED1A69F}"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12114472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700" y="365125"/>
            <a:ext cx="1971675"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628675" y="365125"/>
            <a:ext cx="5800725"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8A75FAA-1D61-4503-B059-741FDC1B826B}" type="datetimeFigureOut">
              <a:rPr lang="fr-FR" smtClean="0">
                <a:solidFill>
                  <a:prstClr val="black">
                    <a:tint val="75000"/>
                  </a:prstClr>
                </a:solidFill>
              </a:rPr>
              <a:pPr/>
              <a:t>10/12/2025</a:t>
            </a:fld>
            <a:endParaRPr lang="fr-FR" dirty="0">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dirty="0">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479047DE-0756-4121-B28E-5B5EBED1A69F}"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17472581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pPr>
              <a:defRPr/>
            </a:pPr>
            <a:endParaRPr lang="fr-FR">
              <a:solidFill>
                <a:srgbClr val="D4D2D0">
                  <a:shade val="50000"/>
                </a:srgbClr>
              </a:solidFill>
            </a:endParaRPr>
          </a:p>
        </p:txBody>
      </p:sp>
      <p:sp>
        <p:nvSpPr>
          <p:cNvPr id="5" name="Footer Placeholder 4"/>
          <p:cNvSpPr>
            <a:spLocks noGrp="1"/>
          </p:cNvSpPr>
          <p:nvPr>
            <p:ph type="ftr" sz="quarter" idx="11"/>
          </p:nvPr>
        </p:nvSpPr>
        <p:spPr/>
        <p:txBody>
          <a:bodyPr/>
          <a:lstStyle>
            <a:lvl1pPr>
              <a:defRPr>
                <a:solidFill>
                  <a:schemeClr val="tx2"/>
                </a:solidFill>
              </a:defRPr>
            </a:lvl1pPr>
          </a:lstStyle>
          <a:p>
            <a:pPr>
              <a:defRPr/>
            </a:pPr>
            <a:endParaRPr lang="fr-FR">
              <a:solidFill>
                <a:srgbClr val="D4D2D0">
                  <a:shade val="50000"/>
                </a:srgbClr>
              </a:solidFill>
            </a:endParaRPr>
          </a:p>
        </p:txBody>
      </p:sp>
      <p:sp>
        <p:nvSpPr>
          <p:cNvPr id="6" name="Slide Number Placeholder 5"/>
          <p:cNvSpPr>
            <a:spLocks noGrp="1"/>
          </p:cNvSpPr>
          <p:nvPr>
            <p:ph type="sldNum" sz="quarter" idx="12"/>
          </p:nvPr>
        </p:nvSpPr>
        <p:spPr/>
        <p:txBody>
          <a:bodyPr/>
          <a:lstStyle>
            <a:lvl1pPr>
              <a:defRPr>
                <a:solidFill>
                  <a:schemeClr val="tx2"/>
                </a:solidFill>
              </a:defRPr>
            </a:lvl1pPr>
          </a:lstStyle>
          <a:p>
            <a:pPr>
              <a:defRPr/>
            </a:pPr>
            <a:fld id="{07AD5AB8-9770-4069-B2CA-33C00D6EC1B2}" type="slidenum">
              <a:rPr lang="fr-FR" smtClean="0">
                <a:solidFill>
                  <a:srgbClr val="D4D2D0">
                    <a:shade val="50000"/>
                  </a:srgbClr>
                </a:solidFill>
              </a:rPr>
              <a:pPr>
                <a:defRPr/>
              </a:pPr>
              <a:t>‹N°›</a:t>
            </a:fld>
            <a:endParaRPr lang="fr-FR">
              <a:solidFill>
                <a:srgbClr val="D4D2D0">
                  <a:shade val="50000"/>
                </a:srgbClr>
              </a:solidFill>
            </a:endParaRPr>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rgbClr val="ECE9C6">
                        <a:alpha val="60000"/>
                      </a:srgbClr>
                    </a:solidFill>
                  </a:ln>
                  <a:solidFill>
                    <a:srgbClr val="ECE9C6">
                      <a:lumMod val="90000"/>
                    </a:srgbClr>
                  </a:solidFill>
                  <a:effectLst>
                    <a:outerShdw blurRad="34925" dist="12700" dir="14400000" algn="ctr" rotWithShape="0">
                      <a:srgbClr val="000000">
                        <a:alpha val="21000"/>
                      </a:srgbClr>
                    </a:outerShdw>
                  </a:effectLst>
                  <a:latin typeface="Wingdings" pitchFamily="2" charset="2"/>
                </a:rPr>
                <a:t></a:t>
              </a:r>
              <a:endParaRPr lang="en-US" sz="5400" dirty="0">
                <a:ln w="3175">
                  <a:solidFill>
                    <a:srgbClr val="ECE9C6">
                      <a:alpha val="60000"/>
                    </a:srgbClr>
                  </a:solidFill>
                </a:ln>
                <a:solidFill>
                  <a:srgbClr val="ECE9C6">
                    <a:lumMod val="90000"/>
                  </a:srgb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7"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fr-FR" smtClean="0"/>
              <a:t>Modifiez le style du titre</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Tree>
    <p:extLst>
      <p:ext uri="{BB962C8B-B14F-4D97-AF65-F5344CB8AC3E}">
        <p14:creationId xmlns:p14="http://schemas.microsoft.com/office/powerpoint/2010/main" val="82472885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re et contenu">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pPr>
              <a:defRPr/>
            </a:pPr>
            <a:endParaRPr lang="fr-FR">
              <a:solidFill>
                <a:srgbClr val="D4D2D0">
                  <a:shade val="50000"/>
                </a:srgbClr>
              </a:solidFill>
            </a:endParaRPr>
          </a:p>
        </p:txBody>
      </p:sp>
      <p:sp>
        <p:nvSpPr>
          <p:cNvPr id="5" name="Footer Placeholder 4"/>
          <p:cNvSpPr>
            <a:spLocks noGrp="1"/>
          </p:cNvSpPr>
          <p:nvPr>
            <p:ph type="ftr" sz="quarter" idx="11"/>
          </p:nvPr>
        </p:nvSpPr>
        <p:spPr/>
        <p:txBody>
          <a:bodyPr/>
          <a:lstStyle/>
          <a:p>
            <a:pPr>
              <a:defRPr/>
            </a:pPr>
            <a:endParaRPr lang="fr-FR">
              <a:solidFill>
                <a:srgbClr val="D4D2D0">
                  <a:shade val="50000"/>
                </a:srgbClr>
              </a:solidFill>
            </a:endParaRPr>
          </a:p>
        </p:txBody>
      </p:sp>
      <p:sp>
        <p:nvSpPr>
          <p:cNvPr id="6" name="Slide Number Placeholder 5"/>
          <p:cNvSpPr>
            <a:spLocks noGrp="1"/>
          </p:cNvSpPr>
          <p:nvPr>
            <p:ph type="sldNum" sz="quarter" idx="12"/>
          </p:nvPr>
        </p:nvSpPr>
        <p:spPr/>
        <p:txBody>
          <a:bodyPr/>
          <a:lstStyle/>
          <a:p>
            <a:pPr>
              <a:defRPr/>
            </a:pPr>
            <a:fld id="{5B98B0EF-7F9C-4F31-8ED9-87FC23811280}" type="slidenum">
              <a:rPr lang="fr-FR" smtClean="0">
                <a:solidFill>
                  <a:srgbClr val="D4D2D0">
                    <a:shade val="50000"/>
                  </a:srgbClr>
                </a:solidFill>
              </a:rPr>
              <a:pPr>
                <a:defRPr/>
              </a:pPr>
              <a:t>‹N°›</a:t>
            </a:fld>
            <a:endParaRPr lang="fr-FR">
              <a:solidFill>
                <a:srgbClr val="D4D2D0">
                  <a:shade val="50000"/>
                </a:srgbClr>
              </a:solidFill>
            </a:endParaRPr>
          </a:p>
        </p:txBody>
      </p:sp>
      <p:sp>
        <p:nvSpPr>
          <p:cNvPr id="11" name="Title 10"/>
          <p:cNvSpPr>
            <a:spLocks noGrp="1"/>
          </p:cNvSpPr>
          <p:nvPr>
            <p:ph type="title"/>
          </p:nvPr>
        </p:nvSpPr>
        <p:spPr/>
        <p:txBody>
          <a:bodyPr/>
          <a:lstStyle/>
          <a:p>
            <a:r>
              <a:rPr lang="fr-FR" smtClean="0"/>
              <a:t>Modifiez le style du titre</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rgbClr val="895D1D">
                      <a:lumMod val="60000"/>
                      <a:lumOff val="40000"/>
                    </a:srgbClr>
                  </a:solidFill>
                  <a:latin typeface="Wingdings" pitchFamily="2" charset="2"/>
                </a:rPr>
                <a:t></a:t>
              </a:r>
              <a:endParaRPr lang="en-US" sz="5400" dirty="0">
                <a:solidFill>
                  <a:srgbClr val="895D1D">
                    <a:lumMod val="60000"/>
                    <a:lumOff val="40000"/>
                  </a:srgb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3494238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rgbClr val="895D1D">
                      <a:lumMod val="60000"/>
                      <a:lumOff val="40000"/>
                    </a:srgbClr>
                  </a:solidFill>
                  <a:latin typeface="Wingdings" pitchFamily="2" charset="2"/>
                </a:rPr>
                <a:t></a:t>
              </a:r>
              <a:endParaRPr lang="en-US" sz="5400" dirty="0">
                <a:solidFill>
                  <a:srgbClr val="895D1D">
                    <a:lumMod val="60000"/>
                    <a:lumOff val="40000"/>
                  </a:srgb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65" y="1204857"/>
            <a:ext cx="7754713" cy="1910716"/>
          </a:xfrm>
        </p:spPr>
        <p:txBody>
          <a:bodyPr anchor="b"/>
          <a:lstStyle>
            <a:lvl1pPr algn="ctr">
              <a:defRPr sz="5400" b="0" cap="none" baseline="0">
                <a:solidFill>
                  <a:schemeClr val="tx2"/>
                </a:solidFill>
              </a:defRPr>
            </a:lvl1pPr>
          </a:lstStyle>
          <a:p>
            <a:r>
              <a:rPr lang="fr-FR" smtClean="0"/>
              <a:t>Modifiez le style du titre</a:t>
            </a:r>
            <a:endParaRPr lang="en-US" dirty="0"/>
          </a:p>
        </p:txBody>
      </p:sp>
      <p:sp>
        <p:nvSpPr>
          <p:cNvPr id="3" name="Text Placeholder 2"/>
          <p:cNvSpPr>
            <a:spLocks noGrp="1"/>
          </p:cNvSpPr>
          <p:nvPr>
            <p:ph type="body" idx="1"/>
          </p:nvPr>
        </p:nvSpPr>
        <p:spPr>
          <a:xfrm>
            <a:off x="699273" y="376736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pPr>
              <a:defRPr/>
            </a:pPr>
            <a:endParaRPr lang="fr-FR">
              <a:solidFill>
                <a:srgbClr val="D4D2D0">
                  <a:shade val="50000"/>
                </a:srgbClr>
              </a:solidFill>
            </a:endParaRPr>
          </a:p>
        </p:txBody>
      </p:sp>
      <p:sp>
        <p:nvSpPr>
          <p:cNvPr id="5" name="Footer Placeholder 4"/>
          <p:cNvSpPr>
            <a:spLocks noGrp="1"/>
          </p:cNvSpPr>
          <p:nvPr>
            <p:ph type="ftr" sz="quarter" idx="11"/>
          </p:nvPr>
        </p:nvSpPr>
        <p:spPr/>
        <p:txBody>
          <a:bodyPr/>
          <a:lstStyle/>
          <a:p>
            <a:pPr>
              <a:defRPr/>
            </a:pPr>
            <a:endParaRPr lang="fr-FR">
              <a:solidFill>
                <a:srgbClr val="D4D2D0">
                  <a:shade val="50000"/>
                </a:srgbClr>
              </a:solidFill>
            </a:endParaRPr>
          </a:p>
        </p:txBody>
      </p:sp>
      <p:sp>
        <p:nvSpPr>
          <p:cNvPr id="6" name="Slide Number Placeholder 5"/>
          <p:cNvSpPr>
            <a:spLocks noGrp="1"/>
          </p:cNvSpPr>
          <p:nvPr>
            <p:ph type="sldNum" sz="quarter" idx="12"/>
          </p:nvPr>
        </p:nvSpPr>
        <p:spPr/>
        <p:txBody>
          <a:bodyPr/>
          <a:lstStyle/>
          <a:p>
            <a:pPr>
              <a:defRPr/>
            </a:pPr>
            <a:fld id="{E09FE89B-D6D6-4CF2-9195-A806FA075FAB}" type="slidenum">
              <a:rPr lang="fr-FR" smtClean="0">
                <a:solidFill>
                  <a:srgbClr val="D4D2D0">
                    <a:shade val="50000"/>
                  </a:srgbClr>
                </a:solidFill>
              </a:rPr>
              <a:pPr>
                <a:defRPr/>
              </a:pPr>
              <a:t>‹N°›</a:t>
            </a:fld>
            <a:endParaRPr lang="fr-FR">
              <a:solidFill>
                <a:srgbClr val="D4D2D0">
                  <a:shade val="50000"/>
                </a:srgbClr>
              </a:solidFill>
            </a:endParaRPr>
          </a:p>
        </p:txBody>
      </p:sp>
    </p:spTree>
    <p:extLst>
      <p:ext uri="{BB962C8B-B14F-4D97-AF65-F5344CB8AC3E}">
        <p14:creationId xmlns:p14="http://schemas.microsoft.com/office/powerpoint/2010/main" val="354385474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a:defRPr/>
            </a:pPr>
            <a:endParaRPr lang="fr-FR">
              <a:solidFill>
                <a:srgbClr val="D4D2D0">
                  <a:shade val="50000"/>
                </a:srgbClr>
              </a:solidFill>
            </a:endParaRPr>
          </a:p>
        </p:txBody>
      </p:sp>
      <p:sp>
        <p:nvSpPr>
          <p:cNvPr id="6" name="Footer Placeholder 5"/>
          <p:cNvSpPr>
            <a:spLocks noGrp="1"/>
          </p:cNvSpPr>
          <p:nvPr>
            <p:ph type="ftr" sz="quarter" idx="11"/>
          </p:nvPr>
        </p:nvSpPr>
        <p:spPr/>
        <p:txBody>
          <a:bodyPr/>
          <a:lstStyle/>
          <a:p>
            <a:pPr>
              <a:defRPr/>
            </a:pPr>
            <a:endParaRPr lang="fr-FR">
              <a:solidFill>
                <a:srgbClr val="D4D2D0">
                  <a:shade val="50000"/>
                </a:srgbClr>
              </a:solidFill>
            </a:endParaRPr>
          </a:p>
        </p:txBody>
      </p:sp>
      <p:sp>
        <p:nvSpPr>
          <p:cNvPr id="7" name="Slide Number Placeholder 6"/>
          <p:cNvSpPr>
            <a:spLocks noGrp="1"/>
          </p:cNvSpPr>
          <p:nvPr>
            <p:ph type="sldNum" sz="quarter" idx="12"/>
          </p:nvPr>
        </p:nvSpPr>
        <p:spPr/>
        <p:txBody>
          <a:bodyPr/>
          <a:lstStyle/>
          <a:p>
            <a:pPr>
              <a:defRPr/>
            </a:pPr>
            <a:fld id="{4F545811-9444-4DBB-BA9E-540E7852D28B}" type="slidenum">
              <a:rPr lang="fr-FR" smtClean="0">
                <a:solidFill>
                  <a:srgbClr val="D4D2D0">
                    <a:shade val="50000"/>
                  </a:srgbClr>
                </a:solidFill>
              </a:rPr>
              <a:pPr>
                <a:defRPr/>
              </a:pPr>
              <a:t>‹N°›</a:t>
            </a:fld>
            <a:endParaRPr lang="fr-FR">
              <a:solidFill>
                <a:srgbClr val="D4D2D0">
                  <a:shade val="50000"/>
                </a:srgbClr>
              </a:solidFill>
            </a:endParaRPr>
          </a:p>
        </p:txBody>
      </p:sp>
      <p:sp>
        <p:nvSpPr>
          <p:cNvPr id="12" name="Title 11"/>
          <p:cNvSpPr>
            <a:spLocks noGrp="1"/>
          </p:cNvSpPr>
          <p:nvPr>
            <p:ph type="title"/>
          </p:nvPr>
        </p:nvSpPr>
        <p:spPr/>
        <p:txBody>
          <a:bodyPr/>
          <a:lstStyle>
            <a:lvl1pPr>
              <a:defRPr>
                <a:solidFill>
                  <a:schemeClr val="tx2"/>
                </a:solidFill>
              </a:defRPr>
            </a:lvl1pPr>
          </a:lstStyle>
          <a:p>
            <a:r>
              <a:rPr lang="fr-FR" smtClean="0"/>
              <a:t>Modifiez le style du titre</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rgbClr val="895D1D">
                      <a:lumMod val="60000"/>
                      <a:lumOff val="40000"/>
                    </a:srgbClr>
                  </a:solidFill>
                  <a:latin typeface="Wingdings" pitchFamily="2" charset="2"/>
                </a:rPr>
                <a:t></a:t>
              </a:r>
              <a:endParaRPr lang="en-US" sz="5400" dirty="0">
                <a:solidFill>
                  <a:srgbClr val="895D1D">
                    <a:lumMod val="60000"/>
                    <a:lumOff val="40000"/>
                  </a:srgb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extLst>
      <p:ext uri="{BB962C8B-B14F-4D97-AF65-F5344CB8AC3E}">
        <p14:creationId xmlns:p14="http://schemas.microsoft.com/office/powerpoint/2010/main" val="1455894836"/>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1051563"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pPr>
              <a:defRPr/>
            </a:pPr>
            <a:endParaRPr lang="fr-FR">
              <a:solidFill>
                <a:srgbClr val="D4D2D0">
                  <a:shade val="50000"/>
                </a:srgbClr>
              </a:solidFill>
            </a:endParaRPr>
          </a:p>
        </p:txBody>
      </p:sp>
      <p:sp>
        <p:nvSpPr>
          <p:cNvPr id="8" name="Footer Placeholder 7"/>
          <p:cNvSpPr>
            <a:spLocks noGrp="1"/>
          </p:cNvSpPr>
          <p:nvPr>
            <p:ph type="ftr" sz="quarter" idx="11"/>
          </p:nvPr>
        </p:nvSpPr>
        <p:spPr/>
        <p:txBody>
          <a:bodyPr/>
          <a:lstStyle/>
          <a:p>
            <a:pPr>
              <a:defRPr/>
            </a:pPr>
            <a:endParaRPr lang="fr-FR">
              <a:solidFill>
                <a:srgbClr val="D4D2D0">
                  <a:shade val="50000"/>
                </a:srgbClr>
              </a:solidFill>
            </a:endParaRPr>
          </a:p>
        </p:txBody>
      </p:sp>
      <p:sp>
        <p:nvSpPr>
          <p:cNvPr id="9" name="Slide Number Placeholder 8"/>
          <p:cNvSpPr>
            <a:spLocks noGrp="1"/>
          </p:cNvSpPr>
          <p:nvPr>
            <p:ph type="sldNum" sz="quarter" idx="12"/>
          </p:nvPr>
        </p:nvSpPr>
        <p:spPr/>
        <p:txBody>
          <a:bodyPr/>
          <a:lstStyle/>
          <a:p>
            <a:pPr>
              <a:defRPr/>
            </a:pPr>
            <a:fld id="{3C8C8A15-C388-4434-AD25-AA0A298246C4}" type="slidenum">
              <a:rPr lang="fr-FR" smtClean="0">
                <a:solidFill>
                  <a:srgbClr val="D4D2D0">
                    <a:shade val="50000"/>
                  </a:srgbClr>
                </a:solidFill>
              </a:rPr>
              <a:pPr>
                <a:defRPr/>
              </a:pPr>
              <a:t>‹N°›</a:t>
            </a:fld>
            <a:endParaRPr lang="fr-FR">
              <a:solidFill>
                <a:srgbClr val="D4D2D0">
                  <a:shade val="50000"/>
                </a:srgbClr>
              </a:solidFill>
            </a:endParaRPr>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rgbClr val="895D1D">
                      <a:lumMod val="60000"/>
                      <a:lumOff val="40000"/>
                    </a:srgbClr>
                  </a:solidFill>
                  <a:latin typeface="Wingdings" pitchFamily="2" charset="2"/>
                </a:rPr>
                <a:t></a:t>
              </a:r>
              <a:endParaRPr lang="en-US" sz="5400" dirty="0">
                <a:solidFill>
                  <a:srgbClr val="895D1D">
                    <a:lumMod val="60000"/>
                    <a:lumOff val="40000"/>
                  </a:srgb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525542751"/>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pPr>
              <a:defRPr/>
            </a:pPr>
            <a:endParaRPr lang="fr-FR">
              <a:solidFill>
                <a:srgbClr val="D4D2D0">
                  <a:shade val="50000"/>
                </a:srgbClr>
              </a:solidFill>
            </a:endParaRPr>
          </a:p>
        </p:txBody>
      </p:sp>
      <p:sp>
        <p:nvSpPr>
          <p:cNvPr id="4" name="Footer Placeholder 3"/>
          <p:cNvSpPr>
            <a:spLocks noGrp="1"/>
          </p:cNvSpPr>
          <p:nvPr>
            <p:ph type="ftr" sz="quarter" idx="11"/>
          </p:nvPr>
        </p:nvSpPr>
        <p:spPr/>
        <p:txBody>
          <a:bodyPr/>
          <a:lstStyle/>
          <a:p>
            <a:pPr>
              <a:defRPr/>
            </a:pPr>
            <a:endParaRPr lang="fr-FR">
              <a:solidFill>
                <a:srgbClr val="D4D2D0">
                  <a:shade val="50000"/>
                </a:srgbClr>
              </a:solidFill>
            </a:endParaRPr>
          </a:p>
        </p:txBody>
      </p:sp>
      <p:sp>
        <p:nvSpPr>
          <p:cNvPr id="5" name="Slide Number Placeholder 4"/>
          <p:cNvSpPr>
            <a:spLocks noGrp="1"/>
          </p:cNvSpPr>
          <p:nvPr>
            <p:ph type="sldNum" sz="quarter" idx="12"/>
          </p:nvPr>
        </p:nvSpPr>
        <p:spPr/>
        <p:txBody>
          <a:bodyPr/>
          <a:lstStyle/>
          <a:p>
            <a:pPr>
              <a:defRPr/>
            </a:pPr>
            <a:fld id="{C041DCFE-5C8C-4890-A5A3-5FB6565EEBF4}" type="slidenum">
              <a:rPr lang="fr-FR" smtClean="0">
                <a:solidFill>
                  <a:srgbClr val="D4D2D0">
                    <a:shade val="50000"/>
                  </a:srgbClr>
                </a:solidFill>
              </a:rPr>
              <a:pPr>
                <a:defRPr/>
              </a:pPr>
              <a:t>‹N°›</a:t>
            </a:fld>
            <a:endParaRPr lang="fr-FR">
              <a:solidFill>
                <a:srgbClr val="D4D2D0">
                  <a:shade val="50000"/>
                </a:srgbClr>
              </a:solidFill>
            </a:endParaRPr>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rgbClr val="895D1D">
                      <a:lumMod val="60000"/>
                      <a:lumOff val="40000"/>
                    </a:srgbClr>
                  </a:solidFill>
                  <a:latin typeface="Wingdings" pitchFamily="2" charset="2"/>
                </a:rPr>
                <a:t></a:t>
              </a:r>
              <a:endParaRPr lang="en-US" sz="5400" dirty="0">
                <a:solidFill>
                  <a:srgbClr val="895D1D">
                    <a:lumMod val="60000"/>
                    <a:lumOff val="40000"/>
                  </a:srgb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939386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462A87B7-694B-4165-989D-5319CCCA42FE}" type="datetimeFigureOut">
              <a:rPr lang="fr-FR" smtClean="0"/>
              <a:t>10/12/2025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D09455C-8719-46A2-A040-4A895AAA4694}" type="slidenum">
              <a:rPr lang="fr-FR" smtClean="0"/>
              <a:t>‹N°›</a:t>
            </a:fld>
            <a:endParaRPr lang="fr-FR"/>
          </a:p>
        </p:txBody>
      </p:sp>
    </p:spTree>
    <p:extLst>
      <p:ext uri="{BB962C8B-B14F-4D97-AF65-F5344CB8AC3E}">
        <p14:creationId xmlns:p14="http://schemas.microsoft.com/office/powerpoint/2010/main" val="328655276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fr-FR">
              <a:solidFill>
                <a:srgbClr val="D4D2D0">
                  <a:shade val="50000"/>
                </a:srgbClr>
              </a:solidFill>
            </a:endParaRPr>
          </a:p>
        </p:txBody>
      </p:sp>
      <p:sp>
        <p:nvSpPr>
          <p:cNvPr id="3" name="Footer Placeholder 2"/>
          <p:cNvSpPr>
            <a:spLocks noGrp="1"/>
          </p:cNvSpPr>
          <p:nvPr>
            <p:ph type="ftr" sz="quarter" idx="11"/>
          </p:nvPr>
        </p:nvSpPr>
        <p:spPr/>
        <p:txBody>
          <a:bodyPr/>
          <a:lstStyle/>
          <a:p>
            <a:pPr>
              <a:defRPr/>
            </a:pPr>
            <a:endParaRPr lang="fr-FR">
              <a:solidFill>
                <a:srgbClr val="D4D2D0">
                  <a:shade val="50000"/>
                </a:srgbClr>
              </a:solidFill>
            </a:endParaRPr>
          </a:p>
        </p:txBody>
      </p:sp>
      <p:sp>
        <p:nvSpPr>
          <p:cNvPr id="4" name="Slide Number Placeholder 3"/>
          <p:cNvSpPr>
            <a:spLocks noGrp="1"/>
          </p:cNvSpPr>
          <p:nvPr>
            <p:ph type="sldNum" sz="quarter" idx="12"/>
          </p:nvPr>
        </p:nvSpPr>
        <p:spPr/>
        <p:txBody>
          <a:bodyPr/>
          <a:lstStyle/>
          <a:p>
            <a:pPr>
              <a:defRPr/>
            </a:pPr>
            <a:fld id="{7AE5CD08-A736-4F9D-8B83-5B9891810206}" type="slidenum">
              <a:rPr lang="fr-FR" smtClean="0">
                <a:solidFill>
                  <a:srgbClr val="D4D2D0">
                    <a:shade val="50000"/>
                  </a:srgbClr>
                </a:solidFill>
              </a:rPr>
              <a:pPr>
                <a:defRPr/>
              </a:pPr>
              <a:t>‹N°›</a:t>
            </a:fld>
            <a:endParaRPr lang="fr-FR">
              <a:solidFill>
                <a:srgbClr val="D4D2D0">
                  <a:shade val="50000"/>
                </a:srgbClr>
              </a:solidFill>
            </a:endParaRPr>
          </a:p>
        </p:txBody>
      </p:sp>
    </p:spTree>
    <p:extLst>
      <p:ext uri="{BB962C8B-B14F-4D97-AF65-F5344CB8AC3E}">
        <p14:creationId xmlns:p14="http://schemas.microsoft.com/office/powerpoint/2010/main" val="33678365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034582" y="1678245"/>
            <a:ext cx="3422483" cy="1886921"/>
          </a:xfrm>
        </p:spPr>
        <p:txBody>
          <a:bodyPr anchor="b"/>
          <a:lstStyle>
            <a:lvl1pPr algn="l">
              <a:defRPr sz="2800" b="0"/>
            </a:lvl1pPr>
          </a:lstStyle>
          <a:p>
            <a:r>
              <a:rPr lang="fr-FR" smtClean="0"/>
              <a:t>Modifiez le style du titre</a:t>
            </a:r>
            <a:endParaRPr lang="en-US"/>
          </a:p>
        </p:txBody>
      </p:sp>
      <p:sp>
        <p:nvSpPr>
          <p:cNvPr id="3" name="Content Placeholder 2"/>
          <p:cNvSpPr>
            <a:spLocks noGrp="1"/>
          </p:cNvSpPr>
          <p:nvPr>
            <p:ph idx="1"/>
          </p:nvPr>
        </p:nvSpPr>
        <p:spPr>
          <a:xfrm>
            <a:off x="692026" y="55944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5034604" y="360386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pPr>
              <a:defRPr/>
            </a:pPr>
            <a:endParaRPr lang="fr-FR">
              <a:solidFill>
                <a:srgbClr val="D4D2D0">
                  <a:shade val="50000"/>
                </a:srgbClr>
              </a:solidFill>
            </a:endParaRPr>
          </a:p>
        </p:txBody>
      </p:sp>
      <p:sp>
        <p:nvSpPr>
          <p:cNvPr id="6" name="Footer Placeholder 5"/>
          <p:cNvSpPr>
            <a:spLocks noGrp="1"/>
          </p:cNvSpPr>
          <p:nvPr>
            <p:ph type="ftr" sz="quarter" idx="11"/>
          </p:nvPr>
        </p:nvSpPr>
        <p:spPr/>
        <p:txBody>
          <a:bodyPr/>
          <a:lstStyle/>
          <a:p>
            <a:pPr>
              <a:defRPr/>
            </a:pPr>
            <a:endParaRPr lang="fr-FR">
              <a:solidFill>
                <a:srgbClr val="D4D2D0">
                  <a:shade val="50000"/>
                </a:srgbClr>
              </a:solidFill>
            </a:endParaRPr>
          </a:p>
        </p:txBody>
      </p:sp>
      <p:sp>
        <p:nvSpPr>
          <p:cNvPr id="7" name="Slide Number Placeholder 6"/>
          <p:cNvSpPr>
            <a:spLocks noGrp="1"/>
          </p:cNvSpPr>
          <p:nvPr>
            <p:ph type="sldNum" sz="quarter" idx="12"/>
          </p:nvPr>
        </p:nvSpPr>
        <p:spPr/>
        <p:txBody>
          <a:bodyPr/>
          <a:lstStyle/>
          <a:p>
            <a:pPr>
              <a:defRPr/>
            </a:pPr>
            <a:fld id="{F07FCE14-FFD1-43E2-8BFC-2AE81831B243}" type="slidenum">
              <a:rPr lang="fr-FR" smtClean="0">
                <a:solidFill>
                  <a:srgbClr val="D4D2D0">
                    <a:shade val="50000"/>
                  </a:srgbClr>
                </a:solidFill>
              </a:rPr>
              <a:pPr>
                <a:defRPr/>
              </a:pPr>
              <a:t>‹N°›</a:t>
            </a:fld>
            <a:endParaRPr lang="fr-FR">
              <a:solidFill>
                <a:srgbClr val="D4D2D0">
                  <a:shade val="50000"/>
                </a:srgbClr>
              </a:solidFill>
            </a:endParaRPr>
          </a:p>
        </p:txBody>
      </p:sp>
    </p:spTree>
    <p:extLst>
      <p:ext uri="{BB962C8B-B14F-4D97-AF65-F5344CB8AC3E}">
        <p14:creationId xmlns:p14="http://schemas.microsoft.com/office/powerpoint/2010/main" val="772553933"/>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756" y="4668868"/>
            <a:ext cx="7767021" cy="644729"/>
          </a:xfrm>
        </p:spPr>
        <p:txBody>
          <a:bodyPr anchor="b"/>
          <a:lstStyle>
            <a:lvl1pPr algn="ctr">
              <a:defRPr sz="2800" b="0"/>
            </a:lvl1pPr>
          </a:lstStyle>
          <a:p>
            <a:r>
              <a:rPr lang="fr-FR" smtClean="0"/>
              <a:t>Modifiez le style du titre</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pPr>
              <a:defRPr/>
            </a:pPr>
            <a:endParaRPr lang="fr-FR">
              <a:solidFill>
                <a:srgbClr val="D4D2D0">
                  <a:shade val="50000"/>
                </a:srgbClr>
              </a:solidFill>
            </a:endParaRPr>
          </a:p>
        </p:txBody>
      </p:sp>
      <p:sp>
        <p:nvSpPr>
          <p:cNvPr id="6" name="Footer Placeholder 5"/>
          <p:cNvSpPr>
            <a:spLocks noGrp="1"/>
          </p:cNvSpPr>
          <p:nvPr>
            <p:ph type="ftr" sz="quarter" idx="11"/>
          </p:nvPr>
        </p:nvSpPr>
        <p:spPr/>
        <p:txBody>
          <a:bodyPr/>
          <a:lstStyle/>
          <a:p>
            <a:pPr>
              <a:defRPr/>
            </a:pPr>
            <a:endParaRPr lang="fr-FR">
              <a:solidFill>
                <a:srgbClr val="D4D2D0">
                  <a:shade val="50000"/>
                </a:srgbClr>
              </a:solidFill>
            </a:endParaRPr>
          </a:p>
        </p:txBody>
      </p:sp>
      <p:sp>
        <p:nvSpPr>
          <p:cNvPr id="7" name="Slide Number Placeholder 6"/>
          <p:cNvSpPr>
            <a:spLocks noGrp="1"/>
          </p:cNvSpPr>
          <p:nvPr>
            <p:ph type="sldNum" sz="quarter" idx="12"/>
          </p:nvPr>
        </p:nvSpPr>
        <p:spPr/>
        <p:txBody>
          <a:bodyPr/>
          <a:lstStyle/>
          <a:p>
            <a:pPr>
              <a:defRPr/>
            </a:pPr>
            <a:fld id="{EDF9BBCE-DF6A-49F4-9C1A-A684D8F1A658}" type="slidenum">
              <a:rPr lang="fr-FR" smtClean="0">
                <a:solidFill>
                  <a:srgbClr val="D4D2D0">
                    <a:shade val="50000"/>
                  </a:srgbClr>
                </a:solidFill>
              </a:rPr>
              <a:pPr>
                <a:defRPr/>
              </a:pPr>
              <a:t>‹N°›</a:t>
            </a:fld>
            <a:endParaRPr lang="fr-FR">
              <a:solidFill>
                <a:srgbClr val="D4D2D0">
                  <a:shade val="50000"/>
                </a:srgbClr>
              </a:solidFill>
            </a:endParaRPr>
          </a:p>
        </p:txBody>
      </p:sp>
    </p:spTree>
    <p:extLst>
      <p:ext uri="{BB962C8B-B14F-4D97-AF65-F5344CB8AC3E}">
        <p14:creationId xmlns:p14="http://schemas.microsoft.com/office/powerpoint/2010/main" val="3454231368"/>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p:txBody>
          <a:bodyPr vert="eaVert" anchor="ct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pPr>
              <a:defRPr/>
            </a:pPr>
            <a:endParaRPr lang="fr-FR">
              <a:solidFill>
                <a:srgbClr val="D4D2D0">
                  <a:shade val="50000"/>
                </a:srgbClr>
              </a:solidFill>
            </a:endParaRPr>
          </a:p>
        </p:txBody>
      </p:sp>
      <p:sp>
        <p:nvSpPr>
          <p:cNvPr id="5" name="Footer Placeholder 4"/>
          <p:cNvSpPr>
            <a:spLocks noGrp="1"/>
          </p:cNvSpPr>
          <p:nvPr>
            <p:ph type="ftr" sz="quarter" idx="11"/>
          </p:nvPr>
        </p:nvSpPr>
        <p:spPr/>
        <p:txBody>
          <a:bodyPr/>
          <a:lstStyle/>
          <a:p>
            <a:pPr>
              <a:defRPr/>
            </a:pPr>
            <a:endParaRPr lang="fr-FR">
              <a:solidFill>
                <a:srgbClr val="D4D2D0">
                  <a:shade val="50000"/>
                </a:srgbClr>
              </a:solidFill>
            </a:endParaRPr>
          </a:p>
        </p:txBody>
      </p:sp>
      <p:sp>
        <p:nvSpPr>
          <p:cNvPr id="6" name="Slide Number Placeholder 5"/>
          <p:cNvSpPr>
            <a:spLocks noGrp="1"/>
          </p:cNvSpPr>
          <p:nvPr>
            <p:ph type="sldNum" sz="quarter" idx="12"/>
          </p:nvPr>
        </p:nvSpPr>
        <p:spPr/>
        <p:txBody>
          <a:bodyPr/>
          <a:lstStyle/>
          <a:p>
            <a:pPr>
              <a:defRPr/>
            </a:pPr>
            <a:fld id="{AD5AFB6A-0859-4E23-B26D-1AFAB6A4DF07}" type="slidenum">
              <a:rPr lang="fr-FR" smtClean="0">
                <a:solidFill>
                  <a:srgbClr val="D4D2D0">
                    <a:shade val="50000"/>
                  </a:srgbClr>
                </a:solidFill>
              </a:rPr>
              <a:pPr>
                <a:defRPr/>
              </a:pPr>
              <a:t>‹N°›</a:t>
            </a:fld>
            <a:endParaRPr lang="fr-FR">
              <a:solidFill>
                <a:srgbClr val="D4D2D0">
                  <a:shade val="50000"/>
                </a:srgbClr>
              </a:solidFill>
            </a:endParaRPr>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rgbClr val="895D1D">
                      <a:lumMod val="60000"/>
                      <a:lumOff val="40000"/>
                    </a:srgbClr>
                  </a:solidFill>
                  <a:latin typeface="Wingdings" pitchFamily="2" charset="2"/>
                </a:rPr>
                <a:t></a:t>
              </a:r>
              <a:endParaRPr lang="en-US" sz="5400" dirty="0">
                <a:solidFill>
                  <a:srgbClr val="895D1D">
                    <a:lumMod val="60000"/>
                    <a:lumOff val="40000"/>
                  </a:srgb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52617911"/>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4" y="559448"/>
            <a:ext cx="1678193" cy="5566765"/>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688494" y="849904"/>
            <a:ext cx="5507917" cy="5023821"/>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pPr>
              <a:defRPr/>
            </a:pPr>
            <a:endParaRPr lang="fr-FR">
              <a:solidFill>
                <a:srgbClr val="D4D2D0">
                  <a:shade val="50000"/>
                </a:srgbClr>
              </a:solidFill>
            </a:endParaRPr>
          </a:p>
        </p:txBody>
      </p:sp>
      <p:sp>
        <p:nvSpPr>
          <p:cNvPr id="5" name="Footer Placeholder 4"/>
          <p:cNvSpPr>
            <a:spLocks noGrp="1"/>
          </p:cNvSpPr>
          <p:nvPr>
            <p:ph type="ftr" sz="quarter" idx="11"/>
          </p:nvPr>
        </p:nvSpPr>
        <p:spPr/>
        <p:txBody>
          <a:bodyPr/>
          <a:lstStyle/>
          <a:p>
            <a:pPr>
              <a:defRPr/>
            </a:pPr>
            <a:endParaRPr lang="fr-FR">
              <a:solidFill>
                <a:srgbClr val="D4D2D0">
                  <a:shade val="50000"/>
                </a:srgbClr>
              </a:solidFill>
            </a:endParaRPr>
          </a:p>
        </p:txBody>
      </p:sp>
      <p:sp>
        <p:nvSpPr>
          <p:cNvPr id="6" name="Slide Number Placeholder 5"/>
          <p:cNvSpPr>
            <a:spLocks noGrp="1"/>
          </p:cNvSpPr>
          <p:nvPr>
            <p:ph type="sldNum" sz="quarter" idx="12"/>
          </p:nvPr>
        </p:nvSpPr>
        <p:spPr/>
        <p:txBody>
          <a:bodyPr/>
          <a:lstStyle/>
          <a:p>
            <a:pPr>
              <a:defRPr/>
            </a:pPr>
            <a:fld id="{C0B0E400-D40A-47F8-B72D-0F43CEA54F2C}" type="slidenum">
              <a:rPr lang="fr-FR" smtClean="0">
                <a:solidFill>
                  <a:srgbClr val="D4D2D0">
                    <a:shade val="50000"/>
                  </a:srgbClr>
                </a:solidFill>
              </a:rPr>
              <a:pPr>
                <a:defRPr/>
              </a:pPr>
              <a:t>‹N°›</a:t>
            </a:fld>
            <a:endParaRPr lang="fr-FR">
              <a:solidFill>
                <a:srgbClr val="D4D2D0">
                  <a:shade val="50000"/>
                </a:srgbClr>
              </a:solidFill>
            </a:endParaRPr>
          </a:p>
        </p:txBody>
      </p:sp>
      <p:grpSp>
        <p:nvGrpSpPr>
          <p:cNvPr id="11" name="Group 10"/>
          <p:cNvGrpSpPr/>
          <p:nvPr/>
        </p:nvGrpSpPr>
        <p:grpSpPr>
          <a:xfrm rot="5400000">
            <a:off x="3909082" y="2880848"/>
            <a:ext cx="5480154" cy="923330"/>
            <a:chOff x="1815339" y="1381452"/>
            <a:chExt cx="5480154" cy="923330"/>
          </a:xfrm>
        </p:grpSpPr>
        <p:sp>
          <p:nvSpPr>
            <p:cNvPr id="12" name="TextBox 11"/>
            <p:cNvSpPr txBox="1"/>
            <p:nvPr/>
          </p:nvSpPr>
          <p:spPr>
            <a:xfrm>
              <a:off x="4147123" y="1381452"/>
              <a:ext cx="877163" cy="923330"/>
            </a:xfrm>
            <a:prstGeom prst="rect">
              <a:avLst/>
            </a:prstGeom>
            <a:noFill/>
          </p:spPr>
          <p:txBody>
            <a:bodyPr wrap="none" rtlCol="0">
              <a:spAutoFit/>
            </a:bodyPr>
            <a:lstStyle/>
            <a:p>
              <a:r>
                <a:rPr lang="en-US" sz="5400" dirty="0" smtClean="0">
                  <a:solidFill>
                    <a:srgbClr val="895D1D">
                      <a:lumMod val="60000"/>
                      <a:lumOff val="40000"/>
                    </a:srgbClr>
                  </a:solidFill>
                  <a:latin typeface="Wingdings" pitchFamily="2" charset="2"/>
                </a:rPr>
                <a:t></a:t>
              </a:r>
              <a:endParaRPr lang="en-US" sz="5400" dirty="0">
                <a:solidFill>
                  <a:srgbClr val="895D1D">
                    <a:lumMod val="60000"/>
                    <a:lumOff val="40000"/>
                  </a:srgb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65065089"/>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fr-FR" smtClean="0"/>
              <a:t>Modifiez le style du titre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7" name="Date Placeholder 6"/>
          <p:cNvSpPr>
            <a:spLocks noGrp="1"/>
          </p:cNvSpPr>
          <p:nvPr>
            <p:ph type="dt" sz="half" idx="10"/>
          </p:nvPr>
        </p:nvSpPr>
        <p:spPr/>
        <p:txBody>
          <a:bodyPr/>
          <a:lstStyle/>
          <a:p>
            <a:fld id="{7F964594-EEA6-4981-B499-C867446B2820}" type="datetimeFigureOut">
              <a:rPr lang="fr-FR" smtClean="0">
                <a:solidFill>
                  <a:prstClr val="black">
                    <a:lumMod val="65000"/>
                    <a:lumOff val="35000"/>
                  </a:prstClr>
                </a:solidFill>
              </a:rPr>
              <a:pPr/>
              <a:t>10/12/2025</a:t>
            </a:fld>
            <a:endParaRPr lang="fr-FR" dirty="0">
              <a:solidFill>
                <a:prstClr val="black">
                  <a:lumMod val="65000"/>
                  <a:lumOff val="35000"/>
                </a:prstClr>
              </a:solidFill>
            </a:endParaRPr>
          </a:p>
        </p:txBody>
      </p:sp>
      <p:sp>
        <p:nvSpPr>
          <p:cNvPr id="8" name="Slide Number Placeholder 7"/>
          <p:cNvSpPr>
            <a:spLocks noGrp="1"/>
          </p:cNvSpPr>
          <p:nvPr>
            <p:ph type="sldNum" sz="quarter" idx="11"/>
          </p:nvPr>
        </p:nvSpPr>
        <p:spPr/>
        <p:txBody>
          <a:bodyPr/>
          <a:lstStyle/>
          <a:p>
            <a:fld id="{D87059E2-FB17-4E26-8527-97C311F0DB85}" type="slidenum">
              <a:rPr lang="fr-FR" smtClean="0">
                <a:solidFill>
                  <a:prstClr val="black">
                    <a:lumMod val="65000"/>
                    <a:lumOff val="35000"/>
                  </a:prstClr>
                </a:solidFill>
              </a:rPr>
              <a:pPr/>
              <a:t>‹N°›</a:t>
            </a:fld>
            <a:endParaRPr lang="fr-FR" dirty="0">
              <a:solidFill>
                <a:prstClr val="black">
                  <a:lumMod val="65000"/>
                  <a:lumOff val="35000"/>
                </a:prstClr>
              </a:solidFill>
            </a:endParaRPr>
          </a:p>
        </p:txBody>
      </p:sp>
      <p:sp>
        <p:nvSpPr>
          <p:cNvPr id="9" name="Footer Placeholder 8"/>
          <p:cNvSpPr>
            <a:spLocks noGrp="1"/>
          </p:cNvSpPr>
          <p:nvPr>
            <p:ph type="ftr" sz="quarter" idx="12"/>
          </p:nvPr>
        </p:nvSpPr>
        <p:spPr/>
        <p:txBody>
          <a:bodyPr/>
          <a:lstStyle/>
          <a:p>
            <a:endParaRPr lang="fr-FR" dirty="0">
              <a:solidFill>
                <a:prstClr val="black">
                  <a:lumMod val="65000"/>
                  <a:lumOff val="35000"/>
                </a:prstClr>
              </a:solidFill>
            </a:endParaRPr>
          </a:p>
        </p:txBody>
      </p:sp>
    </p:spTree>
    <p:extLst>
      <p:ext uri="{BB962C8B-B14F-4D97-AF65-F5344CB8AC3E}">
        <p14:creationId xmlns:p14="http://schemas.microsoft.com/office/powerpoint/2010/main" val="344670041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smtClean="0"/>
          </a:p>
        </p:txBody>
      </p:sp>
      <p:sp>
        <p:nvSpPr>
          <p:cNvPr id="4" name="Date Placeholder 3"/>
          <p:cNvSpPr>
            <a:spLocks noGrp="1"/>
          </p:cNvSpPr>
          <p:nvPr>
            <p:ph type="dt" sz="half" idx="10"/>
          </p:nvPr>
        </p:nvSpPr>
        <p:spPr/>
        <p:txBody>
          <a:bodyPr/>
          <a:lstStyle/>
          <a:p>
            <a:fld id="{7F964594-EEA6-4981-B499-C867446B2820}" type="datetimeFigureOut">
              <a:rPr lang="fr-FR" smtClean="0">
                <a:solidFill>
                  <a:prstClr val="black">
                    <a:lumMod val="65000"/>
                    <a:lumOff val="35000"/>
                  </a:prstClr>
                </a:solidFill>
              </a:rPr>
              <a:pPr/>
              <a:t>10/12/2025</a:t>
            </a:fld>
            <a:endParaRPr lang="fr-FR"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fr-FR"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D87059E2-FB17-4E26-8527-97C311F0DB85}" type="slidenum">
              <a:rPr lang="fr-FR" smtClean="0">
                <a:solidFill>
                  <a:prstClr val="black">
                    <a:lumMod val="65000"/>
                    <a:lumOff val="35000"/>
                  </a:prstClr>
                </a:solidFill>
              </a:rPr>
              <a:pPr/>
              <a:t>‹N°›</a:t>
            </a:fld>
            <a:endParaRPr lang="fr-FR" dirty="0">
              <a:solidFill>
                <a:prstClr val="black">
                  <a:lumMod val="65000"/>
                  <a:lumOff val="35000"/>
                </a:prstClr>
              </a:solidFill>
            </a:endParaRPr>
          </a:p>
        </p:txBody>
      </p:sp>
    </p:spTree>
    <p:extLst>
      <p:ext uri="{BB962C8B-B14F-4D97-AF65-F5344CB8AC3E}">
        <p14:creationId xmlns:p14="http://schemas.microsoft.com/office/powerpoint/2010/main" val="71348328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54"/>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fr-FR" smtClean="0"/>
              <a:t>Modifiez le style du titre</a:t>
            </a:r>
            <a:endParaRPr lang="en-US" dirty="0"/>
          </a:p>
        </p:txBody>
      </p:sp>
      <p:sp>
        <p:nvSpPr>
          <p:cNvPr id="3" name="Text Placeholder 2"/>
          <p:cNvSpPr>
            <a:spLocks noGrp="1"/>
          </p:cNvSpPr>
          <p:nvPr>
            <p:ph type="body" idx="1"/>
          </p:nvPr>
        </p:nvSpPr>
        <p:spPr>
          <a:xfrm>
            <a:off x="722313" y="4068817"/>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7F964594-EEA6-4981-B499-C867446B2820}" type="datetimeFigureOut">
              <a:rPr lang="fr-FR" smtClean="0">
                <a:solidFill>
                  <a:prstClr val="black">
                    <a:lumMod val="65000"/>
                    <a:lumOff val="35000"/>
                  </a:prstClr>
                </a:solidFill>
              </a:rPr>
              <a:pPr/>
              <a:t>10/12/2025</a:t>
            </a:fld>
            <a:endParaRPr lang="fr-FR"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fr-FR"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D87059E2-FB17-4E26-8527-97C311F0DB85}" type="slidenum">
              <a:rPr lang="fr-FR" smtClean="0">
                <a:solidFill>
                  <a:prstClr val="black">
                    <a:lumMod val="65000"/>
                    <a:lumOff val="35000"/>
                  </a:prstClr>
                </a:solidFill>
              </a:rPr>
              <a:pPr/>
              <a:t>‹N°›</a:t>
            </a:fld>
            <a:endParaRPr lang="fr-FR" dirty="0">
              <a:solidFill>
                <a:prstClr val="black">
                  <a:lumMod val="65000"/>
                  <a:lumOff val="35000"/>
                </a:prstClr>
              </a:solidFill>
            </a:endParaRPr>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Oval 8"/>
          <p:cNvSpPr/>
          <p:nvPr/>
        </p:nvSpPr>
        <p:spPr>
          <a:xfrm>
            <a:off x="4296729"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41035932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4" name="Content Placeholder 3"/>
          <p:cNvSpPr>
            <a:spLocks noGrp="1"/>
          </p:cNvSpPr>
          <p:nvPr>
            <p:ph sz="half" idx="2"/>
          </p:nvPr>
        </p:nvSpPr>
        <p:spPr>
          <a:xfrm>
            <a:off x="4648200" y="1600206"/>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smtClean="0"/>
          </a:p>
        </p:txBody>
      </p:sp>
      <p:sp>
        <p:nvSpPr>
          <p:cNvPr id="5" name="Date Placeholder 4"/>
          <p:cNvSpPr>
            <a:spLocks noGrp="1"/>
          </p:cNvSpPr>
          <p:nvPr>
            <p:ph type="dt" sz="half" idx="10"/>
          </p:nvPr>
        </p:nvSpPr>
        <p:spPr/>
        <p:txBody>
          <a:bodyPr/>
          <a:lstStyle/>
          <a:p>
            <a:fld id="{7F964594-EEA6-4981-B499-C867446B2820}" type="datetimeFigureOut">
              <a:rPr lang="fr-FR" smtClean="0">
                <a:solidFill>
                  <a:prstClr val="black">
                    <a:lumMod val="65000"/>
                    <a:lumOff val="35000"/>
                  </a:prstClr>
                </a:solidFill>
              </a:rPr>
              <a:pPr/>
              <a:t>10/12/2025</a:t>
            </a:fld>
            <a:endParaRPr lang="fr-FR"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endParaRPr lang="fr-FR"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D87059E2-FB17-4E26-8527-97C311F0DB85}" type="slidenum">
              <a:rPr lang="fr-FR" smtClean="0">
                <a:solidFill>
                  <a:prstClr val="black">
                    <a:lumMod val="65000"/>
                    <a:lumOff val="35000"/>
                  </a:prstClr>
                </a:solidFill>
              </a:rPr>
              <a:pPr/>
              <a:t>‹N°›</a:t>
            </a:fld>
            <a:endParaRPr lang="fr-FR" dirty="0">
              <a:solidFill>
                <a:prstClr val="black">
                  <a:lumMod val="65000"/>
                  <a:lumOff val="35000"/>
                </a:prstClr>
              </a:solidFill>
            </a:endParaRPr>
          </a:p>
        </p:txBody>
      </p:sp>
      <p:sp>
        <p:nvSpPr>
          <p:cNvPr id="9" name="Content Placeholder 8"/>
          <p:cNvSpPr>
            <a:spLocks noGrp="1"/>
          </p:cNvSpPr>
          <p:nvPr>
            <p:ph sz="quarter" idx="13"/>
          </p:nvPr>
        </p:nvSpPr>
        <p:spPr>
          <a:xfrm>
            <a:off x="365760" y="1600200"/>
            <a:ext cx="4041648" cy="452628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extLst>
      <p:ext uri="{BB962C8B-B14F-4D97-AF65-F5344CB8AC3E}">
        <p14:creationId xmlns:p14="http://schemas.microsoft.com/office/powerpoint/2010/main" val="70855529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5" name="Text Placeholder 4"/>
          <p:cNvSpPr>
            <a:spLocks noGrp="1"/>
          </p:cNvSpPr>
          <p:nvPr>
            <p:ph type="body" sz="quarter" idx="3"/>
          </p:nvPr>
        </p:nvSpPr>
        <p:spPr>
          <a:xfrm>
            <a:off x="4648209"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7" name="Date Placeholder 6"/>
          <p:cNvSpPr>
            <a:spLocks noGrp="1"/>
          </p:cNvSpPr>
          <p:nvPr>
            <p:ph type="dt" sz="half" idx="10"/>
          </p:nvPr>
        </p:nvSpPr>
        <p:spPr/>
        <p:txBody>
          <a:bodyPr/>
          <a:lstStyle/>
          <a:p>
            <a:fld id="{7F964594-EEA6-4981-B499-C867446B2820}" type="datetimeFigureOut">
              <a:rPr lang="fr-FR" smtClean="0">
                <a:solidFill>
                  <a:prstClr val="black">
                    <a:lumMod val="65000"/>
                    <a:lumOff val="35000"/>
                  </a:prstClr>
                </a:solidFill>
              </a:rPr>
              <a:pPr/>
              <a:t>10/12/2025</a:t>
            </a:fld>
            <a:endParaRPr lang="fr-FR" dirty="0">
              <a:solidFill>
                <a:prstClr val="black">
                  <a:lumMod val="65000"/>
                  <a:lumOff val="35000"/>
                </a:prstClr>
              </a:solidFill>
            </a:endParaRPr>
          </a:p>
        </p:txBody>
      </p:sp>
      <p:sp>
        <p:nvSpPr>
          <p:cNvPr id="8" name="Footer Placeholder 7"/>
          <p:cNvSpPr>
            <a:spLocks noGrp="1"/>
          </p:cNvSpPr>
          <p:nvPr>
            <p:ph type="ftr" sz="quarter" idx="11"/>
          </p:nvPr>
        </p:nvSpPr>
        <p:spPr/>
        <p:txBody>
          <a:bodyPr/>
          <a:lstStyle/>
          <a:p>
            <a:endParaRPr lang="fr-FR" dirty="0">
              <a:solidFill>
                <a:prstClr val="black">
                  <a:lumMod val="65000"/>
                  <a:lumOff val="35000"/>
                </a:prstClr>
              </a:solidFill>
            </a:endParaRPr>
          </a:p>
        </p:txBody>
      </p:sp>
      <p:sp>
        <p:nvSpPr>
          <p:cNvPr id="9" name="Slide Number Placeholder 8"/>
          <p:cNvSpPr>
            <a:spLocks noGrp="1"/>
          </p:cNvSpPr>
          <p:nvPr>
            <p:ph type="sldNum" sz="quarter" idx="12"/>
          </p:nvPr>
        </p:nvSpPr>
        <p:spPr/>
        <p:txBody>
          <a:bodyPr/>
          <a:lstStyle/>
          <a:p>
            <a:fld id="{D87059E2-FB17-4E26-8527-97C311F0DB85}" type="slidenum">
              <a:rPr lang="fr-FR" smtClean="0">
                <a:solidFill>
                  <a:prstClr val="black">
                    <a:lumMod val="65000"/>
                    <a:lumOff val="35000"/>
                  </a:prstClr>
                </a:solidFill>
              </a:rPr>
              <a:pPr/>
              <a:t>‹N°›</a:t>
            </a:fld>
            <a:endParaRPr lang="fr-FR" dirty="0">
              <a:solidFill>
                <a:prstClr val="black">
                  <a:lumMod val="65000"/>
                  <a:lumOff val="35000"/>
                </a:prstClr>
              </a:solidFill>
            </a:endParaRPr>
          </a:p>
        </p:txBody>
      </p:sp>
      <p:sp>
        <p:nvSpPr>
          <p:cNvPr id="11" name="Content Placeholder 10"/>
          <p:cNvSpPr>
            <a:spLocks noGrp="1"/>
          </p:cNvSpPr>
          <p:nvPr>
            <p:ph sz="quarter" idx="13"/>
          </p:nvPr>
        </p:nvSpPr>
        <p:spPr>
          <a:xfrm>
            <a:off x="457200" y="2212848"/>
            <a:ext cx="4041648" cy="391363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3" name="Content Placeholder 12"/>
          <p:cNvSpPr>
            <a:spLocks noGrp="1"/>
          </p:cNvSpPr>
          <p:nvPr>
            <p:ph sz="quarter" idx="14"/>
          </p:nvPr>
        </p:nvSpPr>
        <p:spPr>
          <a:xfrm>
            <a:off x="4672584" y="2212856"/>
            <a:ext cx="4041648" cy="3913187"/>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Tree>
    <p:extLst>
      <p:ext uri="{BB962C8B-B14F-4D97-AF65-F5344CB8AC3E}">
        <p14:creationId xmlns:p14="http://schemas.microsoft.com/office/powerpoint/2010/main" val="2953080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462A87B7-694B-4165-989D-5319CCCA42FE}" type="datetimeFigureOut">
              <a:rPr lang="fr-FR" smtClean="0"/>
              <a:t>10/12/2025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D09455C-8719-46A2-A040-4A895AAA4694}" type="slidenum">
              <a:rPr lang="fr-FR" smtClean="0"/>
              <a:t>‹N°›</a:t>
            </a:fld>
            <a:endParaRPr lang="fr-FR"/>
          </a:p>
        </p:txBody>
      </p:sp>
    </p:spTree>
    <p:extLst>
      <p:ext uri="{BB962C8B-B14F-4D97-AF65-F5344CB8AC3E}">
        <p14:creationId xmlns:p14="http://schemas.microsoft.com/office/powerpoint/2010/main" val="73718043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7F964594-EEA6-4981-B499-C867446B2820}" type="datetimeFigureOut">
              <a:rPr lang="fr-FR" smtClean="0">
                <a:solidFill>
                  <a:prstClr val="black">
                    <a:lumMod val="65000"/>
                    <a:lumOff val="35000"/>
                  </a:prstClr>
                </a:solidFill>
              </a:rPr>
              <a:pPr/>
              <a:t>10/12/2025</a:t>
            </a:fld>
            <a:endParaRPr lang="fr-FR" dirty="0">
              <a:solidFill>
                <a:prstClr val="black">
                  <a:lumMod val="65000"/>
                  <a:lumOff val="35000"/>
                </a:prstClr>
              </a:solidFill>
            </a:endParaRPr>
          </a:p>
        </p:txBody>
      </p:sp>
      <p:sp>
        <p:nvSpPr>
          <p:cNvPr id="4" name="Footer Placeholder 3"/>
          <p:cNvSpPr>
            <a:spLocks noGrp="1"/>
          </p:cNvSpPr>
          <p:nvPr>
            <p:ph type="ftr" sz="quarter" idx="11"/>
          </p:nvPr>
        </p:nvSpPr>
        <p:spPr/>
        <p:txBody>
          <a:bodyPr/>
          <a:lstStyle/>
          <a:p>
            <a:endParaRPr lang="fr-FR" dirty="0">
              <a:solidFill>
                <a:prstClr val="black">
                  <a:lumMod val="65000"/>
                  <a:lumOff val="35000"/>
                </a:prstClr>
              </a:solidFill>
            </a:endParaRPr>
          </a:p>
        </p:txBody>
      </p:sp>
      <p:sp>
        <p:nvSpPr>
          <p:cNvPr id="5" name="Slide Number Placeholder 4"/>
          <p:cNvSpPr>
            <a:spLocks noGrp="1"/>
          </p:cNvSpPr>
          <p:nvPr>
            <p:ph type="sldNum" sz="quarter" idx="12"/>
          </p:nvPr>
        </p:nvSpPr>
        <p:spPr/>
        <p:txBody>
          <a:bodyPr/>
          <a:lstStyle/>
          <a:p>
            <a:fld id="{D87059E2-FB17-4E26-8527-97C311F0DB85}" type="slidenum">
              <a:rPr lang="fr-FR" smtClean="0">
                <a:solidFill>
                  <a:prstClr val="black">
                    <a:lumMod val="65000"/>
                    <a:lumOff val="35000"/>
                  </a:prstClr>
                </a:solidFill>
              </a:rPr>
              <a:pPr/>
              <a:t>‹N°›</a:t>
            </a:fld>
            <a:endParaRPr lang="fr-FR" dirty="0">
              <a:solidFill>
                <a:prstClr val="black">
                  <a:lumMod val="65000"/>
                  <a:lumOff val="35000"/>
                </a:prstClr>
              </a:solidFill>
            </a:endParaRPr>
          </a:p>
        </p:txBody>
      </p:sp>
    </p:spTree>
    <p:extLst>
      <p:ext uri="{BB962C8B-B14F-4D97-AF65-F5344CB8AC3E}">
        <p14:creationId xmlns:p14="http://schemas.microsoft.com/office/powerpoint/2010/main" val="328866989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964594-EEA6-4981-B499-C867446B2820}" type="datetimeFigureOut">
              <a:rPr lang="fr-FR" smtClean="0">
                <a:solidFill>
                  <a:prstClr val="black">
                    <a:lumMod val="65000"/>
                    <a:lumOff val="35000"/>
                  </a:prstClr>
                </a:solidFill>
              </a:rPr>
              <a:pPr/>
              <a:t>10/12/2025</a:t>
            </a:fld>
            <a:endParaRPr lang="fr-FR" dirty="0">
              <a:solidFill>
                <a:prstClr val="black">
                  <a:lumMod val="65000"/>
                  <a:lumOff val="35000"/>
                </a:prstClr>
              </a:solidFill>
            </a:endParaRPr>
          </a:p>
        </p:txBody>
      </p:sp>
      <p:sp>
        <p:nvSpPr>
          <p:cNvPr id="3" name="Footer Placeholder 2"/>
          <p:cNvSpPr>
            <a:spLocks noGrp="1"/>
          </p:cNvSpPr>
          <p:nvPr>
            <p:ph type="ftr" sz="quarter" idx="11"/>
          </p:nvPr>
        </p:nvSpPr>
        <p:spPr/>
        <p:txBody>
          <a:bodyPr/>
          <a:lstStyle/>
          <a:p>
            <a:endParaRPr lang="fr-FR" dirty="0">
              <a:solidFill>
                <a:prstClr val="black">
                  <a:lumMod val="65000"/>
                  <a:lumOff val="35000"/>
                </a:prstClr>
              </a:solidFill>
            </a:endParaRPr>
          </a:p>
        </p:txBody>
      </p:sp>
      <p:sp>
        <p:nvSpPr>
          <p:cNvPr id="4" name="Slide Number Placeholder 3"/>
          <p:cNvSpPr>
            <a:spLocks noGrp="1"/>
          </p:cNvSpPr>
          <p:nvPr>
            <p:ph type="sldNum" sz="quarter" idx="12"/>
          </p:nvPr>
        </p:nvSpPr>
        <p:spPr/>
        <p:txBody>
          <a:bodyPr/>
          <a:lstStyle/>
          <a:p>
            <a:fld id="{D87059E2-FB17-4E26-8527-97C311F0DB85}" type="slidenum">
              <a:rPr lang="fr-FR" smtClean="0">
                <a:solidFill>
                  <a:prstClr val="black">
                    <a:lumMod val="65000"/>
                    <a:lumOff val="35000"/>
                  </a:prstClr>
                </a:solidFill>
              </a:rPr>
              <a:pPr/>
              <a:t>‹N°›</a:t>
            </a:fld>
            <a:endParaRPr lang="fr-FR" dirty="0">
              <a:solidFill>
                <a:prstClr val="black">
                  <a:lumMod val="65000"/>
                  <a:lumOff val="35000"/>
                </a:prstClr>
              </a:solidFill>
            </a:endParaRPr>
          </a:p>
        </p:txBody>
      </p:sp>
    </p:spTree>
    <p:extLst>
      <p:ext uri="{BB962C8B-B14F-4D97-AF65-F5344CB8AC3E}">
        <p14:creationId xmlns:p14="http://schemas.microsoft.com/office/powerpoint/2010/main" val="398546732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907092"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fr-FR" smtClean="0"/>
              <a:t>Modifiez le style du titre</a:t>
            </a:r>
            <a:endParaRPr lang="en-US" dirty="0"/>
          </a:p>
        </p:txBody>
      </p:sp>
      <p:sp>
        <p:nvSpPr>
          <p:cNvPr id="3" name="Content Placeholder 2"/>
          <p:cNvSpPr>
            <a:spLocks noGrp="1"/>
          </p:cNvSpPr>
          <p:nvPr>
            <p:ph idx="1"/>
          </p:nvPr>
        </p:nvSpPr>
        <p:spPr>
          <a:xfrm>
            <a:off x="719164" y="273104"/>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5907092" y="2438454"/>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7F964594-EEA6-4981-B499-C867446B2820}" type="datetimeFigureOut">
              <a:rPr lang="fr-FR" smtClean="0">
                <a:solidFill>
                  <a:prstClr val="black">
                    <a:lumMod val="65000"/>
                    <a:lumOff val="35000"/>
                  </a:prstClr>
                </a:solidFill>
              </a:rPr>
              <a:pPr/>
              <a:t>10/12/2025</a:t>
            </a:fld>
            <a:endParaRPr lang="fr-FR"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endParaRPr lang="fr-FR"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D87059E2-FB17-4E26-8527-97C311F0DB85}" type="slidenum">
              <a:rPr lang="fr-FR" smtClean="0">
                <a:solidFill>
                  <a:prstClr val="black">
                    <a:lumMod val="65000"/>
                    <a:lumOff val="35000"/>
                  </a:prstClr>
                </a:solidFill>
              </a:rPr>
              <a:pPr/>
              <a:t>‹N°›</a:t>
            </a:fld>
            <a:endParaRPr lang="fr-FR" dirty="0">
              <a:solidFill>
                <a:prstClr val="black">
                  <a:lumMod val="65000"/>
                  <a:lumOff val="35000"/>
                </a:prstClr>
              </a:solidFill>
            </a:endParaRPr>
          </a:p>
        </p:txBody>
      </p:sp>
    </p:spTree>
    <p:extLst>
      <p:ext uri="{BB962C8B-B14F-4D97-AF65-F5344CB8AC3E}">
        <p14:creationId xmlns:p14="http://schemas.microsoft.com/office/powerpoint/2010/main" val="284269984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679578" y="228600"/>
            <a:ext cx="5711824" cy="895350"/>
          </a:xfrm>
        </p:spPr>
        <p:txBody>
          <a:bodyPr anchor="b"/>
          <a:lstStyle>
            <a:lvl1pPr algn="ctr">
              <a:lnSpc>
                <a:spcPct val="100000"/>
              </a:lnSpc>
              <a:defRPr sz="2800" b="0"/>
            </a:lvl1pPr>
          </a:lstStyle>
          <a:p>
            <a:r>
              <a:rPr lang="fr-FR" smtClean="0"/>
              <a:t>Modifiez le style du titre</a:t>
            </a:r>
            <a:endParaRPr lang="en-US" dirty="0"/>
          </a:p>
        </p:txBody>
      </p:sp>
      <p:sp>
        <p:nvSpPr>
          <p:cNvPr id="3" name="Picture Placeholder 2"/>
          <p:cNvSpPr>
            <a:spLocks noGrp="1"/>
          </p:cNvSpPr>
          <p:nvPr>
            <p:ph type="pic" idx="1"/>
          </p:nvPr>
        </p:nvSpPr>
        <p:spPr>
          <a:xfrm>
            <a:off x="1508127"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679578"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7F964594-EEA6-4981-B499-C867446B2820}" type="datetimeFigureOut">
              <a:rPr lang="fr-FR" smtClean="0">
                <a:solidFill>
                  <a:prstClr val="black">
                    <a:lumMod val="65000"/>
                    <a:lumOff val="35000"/>
                  </a:prstClr>
                </a:solidFill>
              </a:rPr>
              <a:pPr/>
              <a:t>10/12/2025</a:t>
            </a:fld>
            <a:endParaRPr lang="fr-FR"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endParaRPr lang="fr-FR"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D87059E2-FB17-4E26-8527-97C311F0DB85}" type="slidenum">
              <a:rPr lang="fr-FR" smtClean="0">
                <a:solidFill>
                  <a:prstClr val="black">
                    <a:lumMod val="65000"/>
                    <a:lumOff val="35000"/>
                  </a:prstClr>
                </a:solidFill>
              </a:rPr>
              <a:pPr/>
              <a:t>‹N°›</a:t>
            </a:fld>
            <a:endParaRPr lang="fr-FR" dirty="0">
              <a:solidFill>
                <a:prstClr val="black">
                  <a:lumMod val="65000"/>
                  <a:lumOff val="35000"/>
                </a:prstClr>
              </a:solidFill>
            </a:endParaRPr>
          </a:p>
        </p:txBody>
      </p:sp>
    </p:spTree>
    <p:extLst>
      <p:ext uri="{BB962C8B-B14F-4D97-AF65-F5344CB8AC3E}">
        <p14:creationId xmlns:p14="http://schemas.microsoft.com/office/powerpoint/2010/main" val="256131940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7F964594-EEA6-4981-B499-C867446B2820}" type="datetimeFigureOut">
              <a:rPr lang="fr-FR" smtClean="0">
                <a:solidFill>
                  <a:prstClr val="black">
                    <a:lumMod val="65000"/>
                    <a:lumOff val="35000"/>
                  </a:prstClr>
                </a:solidFill>
              </a:rPr>
              <a:pPr/>
              <a:t>10/12/2025</a:t>
            </a:fld>
            <a:endParaRPr lang="fr-FR"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fr-FR"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D87059E2-FB17-4E26-8527-97C311F0DB85}" type="slidenum">
              <a:rPr lang="fr-FR" smtClean="0">
                <a:solidFill>
                  <a:prstClr val="black">
                    <a:lumMod val="65000"/>
                    <a:lumOff val="35000"/>
                  </a:prstClr>
                </a:solidFill>
              </a:rPr>
              <a:pPr/>
              <a:t>‹N°›</a:t>
            </a:fld>
            <a:endParaRPr lang="fr-FR" dirty="0">
              <a:solidFill>
                <a:prstClr val="black">
                  <a:lumMod val="65000"/>
                  <a:lumOff val="35000"/>
                </a:prstClr>
              </a:solidFill>
            </a:endParaRPr>
          </a:p>
        </p:txBody>
      </p:sp>
    </p:spTree>
    <p:extLst>
      <p:ext uri="{BB962C8B-B14F-4D97-AF65-F5344CB8AC3E}">
        <p14:creationId xmlns:p14="http://schemas.microsoft.com/office/powerpoint/2010/main" val="411693878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92"/>
            <a:ext cx="2057400" cy="5851525"/>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457200" y="274692"/>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7F964594-EEA6-4981-B499-C867446B2820}" type="datetimeFigureOut">
              <a:rPr lang="fr-FR" smtClean="0">
                <a:solidFill>
                  <a:prstClr val="black">
                    <a:lumMod val="65000"/>
                    <a:lumOff val="35000"/>
                  </a:prstClr>
                </a:solidFill>
              </a:rPr>
              <a:pPr/>
              <a:t>10/12/2025</a:t>
            </a:fld>
            <a:endParaRPr lang="fr-FR"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fr-FR"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D87059E2-FB17-4E26-8527-97C311F0DB85}" type="slidenum">
              <a:rPr lang="fr-FR" smtClean="0">
                <a:solidFill>
                  <a:prstClr val="black">
                    <a:lumMod val="65000"/>
                    <a:lumOff val="35000"/>
                  </a:prstClr>
                </a:solidFill>
              </a:rPr>
              <a:pPr/>
              <a:t>‹N°›</a:t>
            </a:fld>
            <a:endParaRPr lang="fr-FR" dirty="0">
              <a:solidFill>
                <a:prstClr val="black">
                  <a:lumMod val="65000"/>
                  <a:lumOff val="35000"/>
                </a:prstClr>
              </a:solidFill>
            </a:endParaRPr>
          </a:p>
        </p:txBody>
      </p:sp>
    </p:spTree>
    <p:extLst>
      <p:ext uri="{BB962C8B-B14F-4D97-AF65-F5344CB8AC3E}">
        <p14:creationId xmlns:p14="http://schemas.microsoft.com/office/powerpoint/2010/main" val="29932678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fr-FR" smtClean="0"/>
              <a:t>Modifiez le style du titre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7" name="Date Placeholder 6"/>
          <p:cNvSpPr>
            <a:spLocks noGrp="1"/>
          </p:cNvSpPr>
          <p:nvPr>
            <p:ph type="dt" sz="half" idx="10"/>
          </p:nvPr>
        </p:nvSpPr>
        <p:spPr/>
        <p:txBody>
          <a:bodyPr/>
          <a:lstStyle/>
          <a:p>
            <a:fld id="{7F964594-EEA6-4981-B499-C867446B2820}" type="datetimeFigureOut">
              <a:rPr lang="fr-FR" smtClean="0">
                <a:solidFill>
                  <a:prstClr val="black">
                    <a:lumMod val="65000"/>
                    <a:lumOff val="35000"/>
                  </a:prstClr>
                </a:solidFill>
              </a:rPr>
              <a:pPr/>
              <a:t>10/12/2025</a:t>
            </a:fld>
            <a:endParaRPr lang="fr-FR" dirty="0">
              <a:solidFill>
                <a:prstClr val="black">
                  <a:lumMod val="65000"/>
                  <a:lumOff val="35000"/>
                </a:prstClr>
              </a:solidFill>
            </a:endParaRPr>
          </a:p>
        </p:txBody>
      </p:sp>
      <p:sp>
        <p:nvSpPr>
          <p:cNvPr id="8" name="Slide Number Placeholder 7"/>
          <p:cNvSpPr>
            <a:spLocks noGrp="1"/>
          </p:cNvSpPr>
          <p:nvPr>
            <p:ph type="sldNum" sz="quarter" idx="11"/>
          </p:nvPr>
        </p:nvSpPr>
        <p:spPr/>
        <p:txBody>
          <a:bodyPr/>
          <a:lstStyle/>
          <a:p>
            <a:fld id="{D87059E2-FB17-4E26-8527-97C311F0DB85}" type="slidenum">
              <a:rPr lang="fr-FR" smtClean="0">
                <a:solidFill>
                  <a:prstClr val="black">
                    <a:lumMod val="65000"/>
                    <a:lumOff val="35000"/>
                  </a:prstClr>
                </a:solidFill>
              </a:rPr>
              <a:pPr/>
              <a:t>‹N°›</a:t>
            </a:fld>
            <a:endParaRPr lang="fr-FR" dirty="0">
              <a:solidFill>
                <a:prstClr val="black">
                  <a:lumMod val="65000"/>
                  <a:lumOff val="35000"/>
                </a:prstClr>
              </a:solidFill>
            </a:endParaRPr>
          </a:p>
        </p:txBody>
      </p:sp>
      <p:sp>
        <p:nvSpPr>
          <p:cNvPr id="9" name="Footer Placeholder 8"/>
          <p:cNvSpPr>
            <a:spLocks noGrp="1"/>
          </p:cNvSpPr>
          <p:nvPr>
            <p:ph type="ftr" sz="quarter" idx="12"/>
          </p:nvPr>
        </p:nvSpPr>
        <p:spPr/>
        <p:txBody>
          <a:bodyPr/>
          <a:lstStyle/>
          <a:p>
            <a:endParaRPr lang="fr-FR" dirty="0">
              <a:solidFill>
                <a:prstClr val="black">
                  <a:lumMod val="65000"/>
                  <a:lumOff val="35000"/>
                </a:prstClr>
              </a:solidFill>
            </a:endParaRPr>
          </a:p>
        </p:txBody>
      </p:sp>
    </p:spTree>
    <p:extLst>
      <p:ext uri="{BB962C8B-B14F-4D97-AF65-F5344CB8AC3E}">
        <p14:creationId xmlns:p14="http://schemas.microsoft.com/office/powerpoint/2010/main" val="344670041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smtClean="0"/>
          </a:p>
        </p:txBody>
      </p:sp>
      <p:sp>
        <p:nvSpPr>
          <p:cNvPr id="4" name="Date Placeholder 3"/>
          <p:cNvSpPr>
            <a:spLocks noGrp="1"/>
          </p:cNvSpPr>
          <p:nvPr>
            <p:ph type="dt" sz="half" idx="10"/>
          </p:nvPr>
        </p:nvSpPr>
        <p:spPr/>
        <p:txBody>
          <a:bodyPr/>
          <a:lstStyle/>
          <a:p>
            <a:fld id="{7F964594-EEA6-4981-B499-C867446B2820}" type="datetimeFigureOut">
              <a:rPr lang="fr-FR" smtClean="0">
                <a:solidFill>
                  <a:prstClr val="black">
                    <a:lumMod val="65000"/>
                    <a:lumOff val="35000"/>
                  </a:prstClr>
                </a:solidFill>
              </a:rPr>
              <a:pPr/>
              <a:t>10/12/2025</a:t>
            </a:fld>
            <a:endParaRPr lang="fr-FR"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fr-FR"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D87059E2-FB17-4E26-8527-97C311F0DB85}" type="slidenum">
              <a:rPr lang="fr-FR" smtClean="0">
                <a:solidFill>
                  <a:prstClr val="black">
                    <a:lumMod val="65000"/>
                    <a:lumOff val="35000"/>
                  </a:prstClr>
                </a:solidFill>
              </a:rPr>
              <a:pPr/>
              <a:t>‹N°›</a:t>
            </a:fld>
            <a:endParaRPr lang="fr-FR" dirty="0">
              <a:solidFill>
                <a:prstClr val="black">
                  <a:lumMod val="65000"/>
                  <a:lumOff val="35000"/>
                </a:prstClr>
              </a:solidFill>
            </a:endParaRPr>
          </a:p>
        </p:txBody>
      </p:sp>
    </p:spTree>
    <p:extLst>
      <p:ext uri="{BB962C8B-B14F-4D97-AF65-F5344CB8AC3E}">
        <p14:creationId xmlns:p14="http://schemas.microsoft.com/office/powerpoint/2010/main" val="71348328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54"/>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fr-FR" smtClean="0"/>
              <a:t>Modifiez le style du titre</a:t>
            </a:r>
            <a:endParaRPr lang="en-US" dirty="0"/>
          </a:p>
        </p:txBody>
      </p:sp>
      <p:sp>
        <p:nvSpPr>
          <p:cNvPr id="3" name="Text Placeholder 2"/>
          <p:cNvSpPr>
            <a:spLocks noGrp="1"/>
          </p:cNvSpPr>
          <p:nvPr>
            <p:ph type="body" idx="1"/>
          </p:nvPr>
        </p:nvSpPr>
        <p:spPr>
          <a:xfrm>
            <a:off x="722313" y="4068817"/>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7F964594-EEA6-4981-B499-C867446B2820}" type="datetimeFigureOut">
              <a:rPr lang="fr-FR" smtClean="0">
                <a:solidFill>
                  <a:prstClr val="black">
                    <a:lumMod val="65000"/>
                    <a:lumOff val="35000"/>
                  </a:prstClr>
                </a:solidFill>
              </a:rPr>
              <a:pPr/>
              <a:t>10/12/2025</a:t>
            </a:fld>
            <a:endParaRPr lang="fr-FR"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fr-FR"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D87059E2-FB17-4E26-8527-97C311F0DB85}" type="slidenum">
              <a:rPr lang="fr-FR" smtClean="0">
                <a:solidFill>
                  <a:prstClr val="black">
                    <a:lumMod val="65000"/>
                    <a:lumOff val="35000"/>
                  </a:prstClr>
                </a:solidFill>
              </a:rPr>
              <a:pPr/>
              <a:t>‹N°›</a:t>
            </a:fld>
            <a:endParaRPr lang="fr-FR" dirty="0">
              <a:solidFill>
                <a:prstClr val="black">
                  <a:lumMod val="65000"/>
                  <a:lumOff val="35000"/>
                </a:prstClr>
              </a:solidFill>
            </a:endParaRPr>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Oval 8"/>
          <p:cNvSpPr/>
          <p:nvPr/>
        </p:nvSpPr>
        <p:spPr>
          <a:xfrm>
            <a:off x="4296729"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410359326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4" name="Content Placeholder 3"/>
          <p:cNvSpPr>
            <a:spLocks noGrp="1"/>
          </p:cNvSpPr>
          <p:nvPr>
            <p:ph sz="half" idx="2"/>
          </p:nvPr>
        </p:nvSpPr>
        <p:spPr>
          <a:xfrm>
            <a:off x="4648200" y="1600206"/>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smtClean="0"/>
          </a:p>
        </p:txBody>
      </p:sp>
      <p:sp>
        <p:nvSpPr>
          <p:cNvPr id="5" name="Date Placeholder 4"/>
          <p:cNvSpPr>
            <a:spLocks noGrp="1"/>
          </p:cNvSpPr>
          <p:nvPr>
            <p:ph type="dt" sz="half" idx="10"/>
          </p:nvPr>
        </p:nvSpPr>
        <p:spPr/>
        <p:txBody>
          <a:bodyPr/>
          <a:lstStyle/>
          <a:p>
            <a:fld id="{7F964594-EEA6-4981-B499-C867446B2820}" type="datetimeFigureOut">
              <a:rPr lang="fr-FR" smtClean="0">
                <a:solidFill>
                  <a:prstClr val="black">
                    <a:lumMod val="65000"/>
                    <a:lumOff val="35000"/>
                  </a:prstClr>
                </a:solidFill>
              </a:rPr>
              <a:pPr/>
              <a:t>10/12/2025</a:t>
            </a:fld>
            <a:endParaRPr lang="fr-FR"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endParaRPr lang="fr-FR"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D87059E2-FB17-4E26-8527-97C311F0DB85}" type="slidenum">
              <a:rPr lang="fr-FR" smtClean="0">
                <a:solidFill>
                  <a:prstClr val="black">
                    <a:lumMod val="65000"/>
                    <a:lumOff val="35000"/>
                  </a:prstClr>
                </a:solidFill>
              </a:rPr>
              <a:pPr/>
              <a:t>‹N°›</a:t>
            </a:fld>
            <a:endParaRPr lang="fr-FR" dirty="0">
              <a:solidFill>
                <a:prstClr val="black">
                  <a:lumMod val="65000"/>
                  <a:lumOff val="35000"/>
                </a:prstClr>
              </a:solidFill>
            </a:endParaRPr>
          </a:p>
        </p:txBody>
      </p:sp>
      <p:sp>
        <p:nvSpPr>
          <p:cNvPr id="9" name="Content Placeholder 8"/>
          <p:cNvSpPr>
            <a:spLocks noGrp="1"/>
          </p:cNvSpPr>
          <p:nvPr>
            <p:ph sz="quarter" idx="13"/>
          </p:nvPr>
        </p:nvSpPr>
        <p:spPr>
          <a:xfrm>
            <a:off x="365760" y="1600200"/>
            <a:ext cx="4041648" cy="452628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extLst>
      <p:ext uri="{BB962C8B-B14F-4D97-AF65-F5344CB8AC3E}">
        <p14:creationId xmlns:p14="http://schemas.microsoft.com/office/powerpoint/2010/main" val="708555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462A87B7-694B-4165-989D-5319CCCA42FE}" type="datetimeFigureOut">
              <a:rPr lang="fr-FR" smtClean="0"/>
              <a:t>10/12/2025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D09455C-8719-46A2-A040-4A895AAA4694}" type="slidenum">
              <a:rPr lang="fr-FR" smtClean="0"/>
              <a:t>‹N°›</a:t>
            </a:fld>
            <a:endParaRPr lang="fr-FR"/>
          </a:p>
        </p:txBody>
      </p:sp>
    </p:spTree>
    <p:extLst>
      <p:ext uri="{BB962C8B-B14F-4D97-AF65-F5344CB8AC3E}">
        <p14:creationId xmlns:p14="http://schemas.microsoft.com/office/powerpoint/2010/main" val="190268841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5" name="Text Placeholder 4"/>
          <p:cNvSpPr>
            <a:spLocks noGrp="1"/>
          </p:cNvSpPr>
          <p:nvPr>
            <p:ph type="body" sz="quarter" idx="3"/>
          </p:nvPr>
        </p:nvSpPr>
        <p:spPr>
          <a:xfrm>
            <a:off x="4648209"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7" name="Date Placeholder 6"/>
          <p:cNvSpPr>
            <a:spLocks noGrp="1"/>
          </p:cNvSpPr>
          <p:nvPr>
            <p:ph type="dt" sz="half" idx="10"/>
          </p:nvPr>
        </p:nvSpPr>
        <p:spPr/>
        <p:txBody>
          <a:bodyPr/>
          <a:lstStyle/>
          <a:p>
            <a:fld id="{7F964594-EEA6-4981-B499-C867446B2820}" type="datetimeFigureOut">
              <a:rPr lang="fr-FR" smtClean="0">
                <a:solidFill>
                  <a:prstClr val="black">
                    <a:lumMod val="65000"/>
                    <a:lumOff val="35000"/>
                  </a:prstClr>
                </a:solidFill>
              </a:rPr>
              <a:pPr/>
              <a:t>10/12/2025</a:t>
            </a:fld>
            <a:endParaRPr lang="fr-FR" dirty="0">
              <a:solidFill>
                <a:prstClr val="black">
                  <a:lumMod val="65000"/>
                  <a:lumOff val="35000"/>
                </a:prstClr>
              </a:solidFill>
            </a:endParaRPr>
          </a:p>
        </p:txBody>
      </p:sp>
      <p:sp>
        <p:nvSpPr>
          <p:cNvPr id="8" name="Footer Placeholder 7"/>
          <p:cNvSpPr>
            <a:spLocks noGrp="1"/>
          </p:cNvSpPr>
          <p:nvPr>
            <p:ph type="ftr" sz="quarter" idx="11"/>
          </p:nvPr>
        </p:nvSpPr>
        <p:spPr/>
        <p:txBody>
          <a:bodyPr/>
          <a:lstStyle/>
          <a:p>
            <a:endParaRPr lang="fr-FR" dirty="0">
              <a:solidFill>
                <a:prstClr val="black">
                  <a:lumMod val="65000"/>
                  <a:lumOff val="35000"/>
                </a:prstClr>
              </a:solidFill>
            </a:endParaRPr>
          </a:p>
        </p:txBody>
      </p:sp>
      <p:sp>
        <p:nvSpPr>
          <p:cNvPr id="9" name="Slide Number Placeholder 8"/>
          <p:cNvSpPr>
            <a:spLocks noGrp="1"/>
          </p:cNvSpPr>
          <p:nvPr>
            <p:ph type="sldNum" sz="quarter" idx="12"/>
          </p:nvPr>
        </p:nvSpPr>
        <p:spPr/>
        <p:txBody>
          <a:bodyPr/>
          <a:lstStyle/>
          <a:p>
            <a:fld id="{D87059E2-FB17-4E26-8527-97C311F0DB85}" type="slidenum">
              <a:rPr lang="fr-FR" smtClean="0">
                <a:solidFill>
                  <a:prstClr val="black">
                    <a:lumMod val="65000"/>
                    <a:lumOff val="35000"/>
                  </a:prstClr>
                </a:solidFill>
              </a:rPr>
              <a:pPr/>
              <a:t>‹N°›</a:t>
            </a:fld>
            <a:endParaRPr lang="fr-FR" dirty="0">
              <a:solidFill>
                <a:prstClr val="black">
                  <a:lumMod val="65000"/>
                  <a:lumOff val="35000"/>
                </a:prstClr>
              </a:solidFill>
            </a:endParaRPr>
          </a:p>
        </p:txBody>
      </p:sp>
      <p:sp>
        <p:nvSpPr>
          <p:cNvPr id="11" name="Content Placeholder 10"/>
          <p:cNvSpPr>
            <a:spLocks noGrp="1"/>
          </p:cNvSpPr>
          <p:nvPr>
            <p:ph sz="quarter" idx="13"/>
          </p:nvPr>
        </p:nvSpPr>
        <p:spPr>
          <a:xfrm>
            <a:off x="457200" y="2212848"/>
            <a:ext cx="4041648" cy="391363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3" name="Content Placeholder 12"/>
          <p:cNvSpPr>
            <a:spLocks noGrp="1"/>
          </p:cNvSpPr>
          <p:nvPr>
            <p:ph sz="quarter" idx="14"/>
          </p:nvPr>
        </p:nvSpPr>
        <p:spPr>
          <a:xfrm>
            <a:off x="4672584" y="2212856"/>
            <a:ext cx="4041648" cy="3913187"/>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Tree>
    <p:extLst>
      <p:ext uri="{BB962C8B-B14F-4D97-AF65-F5344CB8AC3E}">
        <p14:creationId xmlns:p14="http://schemas.microsoft.com/office/powerpoint/2010/main" val="295308018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7F964594-EEA6-4981-B499-C867446B2820}" type="datetimeFigureOut">
              <a:rPr lang="fr-FR" smtClean="0">
                <a:solidFill>
                  <a:prstClr val="black">
                    <a:lumMod val="65000"/>
                    <a:lumOff val="35000"/>
                  </a:prstClr>
                </a:solidFill>
              </a:rPr>
              <a:pPr/>
              <a:t>10/12/2025</a:t>
            </a:fld>
            <a:endParaRPr lang="fr-FR" dirty="0">
              <a:solidFill>
                <a:prstClr val="black">
                  <a:lumMod val="65000"/>
                  <a:lumOff val="35000"/>
                </a:prstClr>
              </a:solidFill>
            </a:endParaRPr>
          </a:p>
        </p:txBody>
      </p:sp>
      <p:sp>
        <p:nvSpPr>
          <p:cNvPr id="4" name="Footer Placeholder 3"/>
          <p:cNvSpPr>
            <a:spLocks noGrp="1"/>
          </p:cNvSpPr>
          <p:nvPr>
            <p:ph type="ftr" sz="quarter" idx="11"/>
          </p:nvPr>
        </p:nvSpPr>
        <p:spPr/>
        <p:txBody>
          <a:bodyPr/>
          <a:lstStyle/>
          <a:p>
            <a:endParaRPr lang="fr-FR" dirty="0">
              <a:solidFill>
                <a:prstClr val="black">
                  <a:lumMod val="65000"/>
                  <a:lumOff val="35000"/>
                </a:prstClr>
              </a:solidFill>
            </a:endParaRPr>
          </a:p>
        </p:txBody>
      </p:sp>
      <p:sp>
        <p:nvSpPr>
          <p:cNvPr id="5" name="Slide Number Placeholder 4"/>
          <p:cNvSpPr>
            <a:spLocks noGrp="1"/>
          </p:cNvSpPr>
          <p:nvPr>
            <p:ph type="sldNum" sz="quarter" idx="12"/>
          </p:nvPr>
        </p:nvSpPr>
        <p:spPr/>
        <p:txBody>
          <a:bodyPr/>
          <a:lstStyle/>
          <a:p>
            <a:fld id="{D87059E2-FB17-4E26-8527-97C311F0DB85}" type="slidenum">
              <a:rPr lang="fr-FR" smtClean="0">
                <a:solidFill>
                  <a:prstClr val="black">
                    <a:lumMod val="65000"/>
                    <a:lumOff val="35000"/>
                  </a:prstClr>
                </a:solidFill>
              </a:rPr>
              <a:pPr/>
              <a:t>‹N°›</a:t>
            </a:fld>
            <a:endParaRPr lang="fr-FR" dirty="0">
              <a:solidFill>
                <a:prstClr val="black">
                  <a:lumMod val="65000"/>
                  <a:lumOff val="35000"/>
                </a:prstClr>
              </a:solidFill>
            </a:endParaRPr>
          </a:p>
        </p:txBody>
      </p:sp>
    </p:spTree>
    <p:extLst>
      <p:ext uri="{BB962C8B-B14F-4D97-AF65-F5344CB8AC3E}">
        <p14:creationId xmlns:p14="http://schemas.microsoft.com/office/powerpoint/2010/main" val="328866989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964594-EEA6-4981-B499-C867446B2820}" type="datetimeFigureOut">
              <a:rPr lang="fr-FR" smtClean="0">
                <a:solidFill>
                  <a:prstClr val="black">
                    <a:lumMod val="65000"/>
                    <a:lumOff val="35000"/>
                  </a:prstClr>
                </a:solidFill>
              </a:rPr>
              <a:pPr/>
              <a:t>10/12/2025</a:t>
            </a:fld>
            <a:endParaRPr lang="fr-FR" dirty="0">
              <a:solidFill>
                <a:prstClr val="black">
                  <a:lumMod val="65000"/>
                  <a:lumOff val="35000"/>
                </a:prstClr>
              </a:solidFill>
            </a:endParaRPr>
          </a:p>
        </p:txBody>
      </p:sp>
      <p:sp>
        <p:nvSpPr>
          <p:cNvPr id="3" name="Footer Placeholder 2"/>
          <p:cNvSpPr>
            <a:spLocks noGrp="1"/>
          </p:cNvSpPr>
          <p:nvPr>
            <p:ph type="ftr" sz="quarter" idx="11"/>
          </p:nvPr>
        </p:nvSpPr>
        <p:spPr/>
        <p:txBody>
          <a:bodyPr/>
          <a:lstStyle/>
          <a:p>
            <a:endParaRPr lang="fr-FR" dirty="0">
              <a:solidFill>
                <a:prstClr val="black">
                  <a:lumMod val="65000"/>
                  <a:lumOff val="35000"/>
                </a:prstClr>
              </a:solidFill>
            </a:endParaRPr>
          </a:p>
        </p:txBody>
      </p:sp>
      <p:sp>
        <p:nvSpPr>
          <p:cNvPr id="4" name="Slide Number Placeholder 3"/>
          <p:cNvSpPr>
            <a:spLocks noGrp="1"/>
          </p:cNvSpPr>
          <p:nvPr>
            <p:ph type="sldNum" sz="quarter" idx="12"/>
          </p:nvPr>
        </p:nvSpPr>
        <p:spPr/>
        <p:txBody>
          <a:bodyPr/>
          <a:lstStyle/>
          <a:p>
            <a:fld id="{D87059E2-FB17-4E26-8527-97C311F0DB85}" type="slidenum">
              <a:rPr lang="fr-FR" smtClean="0">
                <a:solidFill>
                  <a:prstClr val="black">
                    <a:lumMod val="65000"/>
                    <a:lumOff val="35000"/>
                  </a:prstClr>
                </a:solidFill>
              </a:rPr>
              <a:pPr/>
              <a:t>‹N°›</a:t>
            </a:fld>
            <a:endParaRPr lang="fr-FR" dirty="0">
              <a:solidFill>
                <a:prstClr val="black">
                  <a:lumMod val="65000"/>
                  <a:lumOff val="35000"/>
                </a:prstClr>
              </a:solidFill>
            </a:endParaRPr>
          </a:p>
        </p:txBody>
      </p:sp>
    </p:spTree>
    <p:extLst>
      <p:ext uri="{BB962C8B-B14F-4D97-AF65-F5344CB8AC3E}">
        <p14:creationId xmlns:p14="http://schemas.microsoft.com/office/powerpoint/2010/main" val="398546732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907092"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fr-FR" smtClean="0"/>
              <a:t>Modifiez le style du titre</a:t>
            </a:r>
            <a:endParaRPr lang="en-US" dirty="0"/>
          </a:p>
        </p:txBody>
      </p:sp>
      <p:sp>
        <p:nvSpPr>
          <p:cNvPr id="3" name="Content Placeholder 2"/>
          <p:cNvSpPr>
            <a:spLocks noGrp="1"/>
          </p:cNvSpPr>
          <p:nvPr>
            <p:ph idx="1"/>
          </p:nvPr>
        </p:nvSpPr>
        <p:spPr>
          <a:xfrm>
            <a:off x="719164" y="273104"/>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5907092" y="2438454"/>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7F964594-EEA6-4981-B499-C867446B2820}" type="datetimeFigureOut">
              <a:rPr lang="fr-FR" smtClean="0">
                <a:solidFill>
                  <a:prstClr val="black">
                    <a:lumMod val="65000"/>
                    <a:lumOff val="35000"/>
                  </a:prstClr>
                </a:solidFill>
              </a:rPr>
              <a:pPr/>
              <a:t>10/12/2025</a:t>
            </a:fld>
            <a:endParaRPr lang="fr-FR"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endParaRPr lang="fr-FR"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D87059E2-FB17-4E26-8527-97C311F0DB85}" type="slidenum">
              <a:rPr lang="fr-FR" smtClean="0">
                <a:solidFill>
                  <a:prstClr val="black">
                    <a:lumMod val="65000"/>
                    <a:lumOff val="35000"/>
                  </a:prstClr>
                </a:solidFill>
              </a:rPr>
              <a:pPr/>
              <a:t>‹N°›</a:t>
            </a:fld>
            <a:endParaRPr lang="fr-FR" dirty="0">
              <a:solidFill>
                <a:prstClr val="black">
                  <a:lumMod val="65000"/>
                  <a:lumOff val="35000"/>
                </a:prstClr>
              </a:solidFill>
            </a:endParaRPr>
          </a:p>
        </p:txBody>
      </p:sp>
    </p:spTree>
    <p:extLst>
      <p:ext uri="{BB962C8B-B14F-4D97-AF65-F5344CB8AC3E}">
        <p14:creationId xmlns:p14="http://schemas.microsoft.com/office/powerpoint/2010/main" val="284269984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679578" y="228600"/>
            <a:ext cx="5711824" cy="895350"/>
          </a:xfrm>
        </p:spPr>
        <p:txBody>
          <a:bodyPr anchor="b"/>
          <a:lstStyle>
            <a:lvl1pPr algn="ctr">
              <a:lnSpc>
                <a:spcPct val="100000"/>
              </a:lnSpc>
              <a:defRPr sz="2800" b="0"/>
            </a:lvl1pPr>
          </a:lstStyle>
          <a:p>
            <a:r>
              <a:rPr lang="fr-FR" smtClean="0"/>
              <a:t>Modifiez le style du titre</a:t>
            </a:r>
            <a:endParaRPr lang="en-US" dirty="0"/>
          </a:p>
        </p:txBody>
      </p:sp>
      <p:sp>
        <p:nvSpPr>
          <p:cNvPr id="3" name="Picture Placeholder 2"/>
          <p:cNvSpPr>
            <a:spLocks noGrp="1"/>
          </p:cNvSpPr>
          <p:nvPr>
            <p:ph type="pic" idx="1"/>
          </p:nvPr>
        </p:nvSpPr>
        <p:spPr>
          <a:xfrm>
            <a:off x="1508127"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679578"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7F964594-EEA6-4981-B499-C867446B2820}" type="datetimeFigureOut">
              <a:rPr lang="fr-FR" smtClean="0">
                <a:solidFill>
                  <a:prstClr val="black">
                    <a:lumMod val="65000"/>
                    <a:lumOff val="35000"/>
                  </a:prstClr>
                </a:solidFill>
              </a:rPr>
              <a:pPr/>
              <a:t>10/12/2025</a:t>
            </a:fld>
            <a:endParaRPr lang="fr-FR"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endParaRPr lang="fr-FR"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D87059E2-FB17-4E26-8527-97C311F0DB85}" type="slidenum">
              <a:rPr lang="fr-FR" smtClean="0">
                <a:solidFill>
                  <a:prstClr val="black">
                    <a:lumMod val="65000"/>
                    <a:lumOff val="35000"/>
                  </a:prstClr>
                </a:solidFill>
              </a:rPr>
              <a:pPr/>
              <a:t>‹N°›</a:t>
            </a:fld>
            <a:endParaRPr lang="fr-FR" dirty="0">
              <a:solidFill>
                <a:prstClr val="black">
                  <a:lumMod val="65000"/>
                  <a:lumOff val="35000"/>
                </a:prstClr>
              </a:solidFill>
            </a:endParaRPr>
          </a:p>
        </p:txBody>
      </p:sp>
    </p:spTree>
    <p:extLst>
      <p:ext uri="{BB962C8B-B14F-4D97-AF65-F5344CB8AC3E}">
        <p14:creationId xmlns:p14="http://schemas.microsoft.com/office/powerpoint/2010/main" val="256131940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7F964594-EEA6-4981-B499-C867446B2820}" type="datetimeFigureOut">
              <a:rPr lang="fr-FR" smtClean="0">
                <a:solidFill>
                  <a:prstClr val="black">
                    <a:lumMod val="65000"/>
                    <a:lumOff val="35000"/>
                  </a:prstClr>
                </a:solidFill>
              </a:rPr>
              <a:pPr/>
              <a:t>10/12/2025</a:t>
            </a:fld>
            <a:endParaRPr lang="fr-FR"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fr-FR"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D87059E2-FB17-4E26-8527-97C311F0DB85}" type="slidenum">
              <a:rPr lang="fr-FR" smtClean="0">
                <a:solidFill>
                  <a:prstClr val="black">
                    <a:lumMod val="65000"/>
                    <a:lumOff val="35000"/>
                  </a:prstClr>
                </a:solidFill>
              </a:rPr>
              <a:pPr/>
              <a:t>‹N°›</a:t>
            </a:fld>
            <a:endParaRPr lang="fr-FR" dirty="0">
              <a:solidFill>
                <a:prstClr val="black">
                  <a:lumMod val="65000"/>
                  <a:lumOff val="35000"/>
                </a:prstClr>
              </a:solidFill>
            </a:endParaRPr>
          </a:p>
        </p:txBody>
      </p:sp>
    </p:spTree>
    <p:extLst>
      <p:ext uri="{BB962C8B-B14F-4D97-AF65-F5344CB8AC3E}">
        <p14:creationId xmlns:p14="http://schemas.microsoft.com/office/powerpoint/2010/main" val="411693878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92"/>
            <a:ext cx="2057400" cy="5851525"/>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457200" y="274692"/>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7F964594-EEA6-4981-B499-C867446B2820}" type="datetimeFigureOut">
              <a:rPr lang="fr-FR" smtClean="0">
                <a:solidFill>
                  <a:prstClr val="black">
                    <a:lumMod val="65000"/>
                    <a:lumOff val="35000"/>
                  </a:prstClr>
                </a:solidFill>
              </a:rPr>
              <a:pPr/>
              <a:t>10/12/2025</a:t>
            </a:fld>
            <a:endParaRPr lang="fr-FR"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fr-FR"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D87059E2-FB17-4E26-8527-97C311F0DB85}" type="slidenum">
              <a:rPr lang="fr-FR" smtClean="0">
                <a:solidFill>
                  <a:prstClr val="black">
                    <a:lumMod val="65000"/>
                    <a:lumOff val="35000"/>
                  </a:prstClr>
                </a:solidFill>
              </a:rPr>
              <a:pPr/>
              <a:t>‹N°›</a:t>
            </a:fld>
            <a:endParaRPr lang="fr-FR" dirty="0">
              <a:solidFill>
                <a:prstClr val="black">
                  <a:lumMod val="65000"/>
                  <a:lumOff val="35000"/>
                </a:prstClr>
              </a:solidFill>
            </a:endParaRPr>
          </a:p>
        </p:txBody>
      </p:sp>
    </p:spTree>
    <p:extLst>
      <p:ext uri="{BB962C8B-B14F-4D97-AF65-F5344CB8AC3E}">
        <p14:creationId xmlns:p14="http://schemas.microsoft.com/office/powerpoint/2010/main" val="29932678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77"/>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462A87B7-694B-4165-989D-5319CCCA42FE}" type="datetimeFigureOut">
              <a:rPr lang="fr-FR" smtClean="0">
                <a:solidFill>
                  <a:prstClr val="black">
                    <a:tint val="75000"/>
                  </a:prstClr>
                </a:solidFill>
              </a:rPr>
              <a:pPr/>
              <a:t>10/12/2025</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5D09455C-8719-46A2-A040-4A895AAA4694}"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68031515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62A87B7-694B-4165-989D-5319CCCA42FE}" type="datetimeFigureOut">
              <a:rPr lang="fr-FR" smtClean="0">
                <a:solidFill>
                  <a:prstClr val="black">
                    <a:tint val="75000"/>
                  </a:prstClr>
                </a:solidFill>
              </a:rPr>
              <a:pPr/>
              <a:t>10/12/2025</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5D09455C-8719-46A2-A040-4A895AAA4694}"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79566054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52"/>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462A87B7-694B-4165-989D-5319CCCA42FE}" type="datetimeFigureOut">
              <a:rPr lang="fr-FR" smtClean="0">
                <a:solidFill>
                  <a:prstClr val="black">
                    <a:tint val="75000"/>
                  </a:prstClr>
                </a:solidFill>
              </a:rPr>
              <a:pPr/>
              <a:t>10/12/2025</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5D09455C-8719-46A2-A040-4A895AAA4694}"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074300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62A87B7-694B-4165-989D-5319CCCA42FE}" type="datetimeFigureOut">
              <a:rPr lang="fr-FR" smtClean="0"/>
              <a:t>10/12/2025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D09455C-8719-46A2-A040-4A895AAA4694}" type="slidenum">
              <a:rPr lang="fr-FR" smtClean="0"/>
              <a:t>‹N°›</a:t>
            </a:fld>
            <a:endParaRPr lang="fr-FR"/>
          </a:p>
        </p:txBody>
      </p:sp>
    </p:spTree>
    <p:extLst>
      <p:ext uri="{BB962C8B-B14F-4D97-AF65-F5344CB8AC3E}">
        <p14:creationId xmlns:p14="http://schemas.microsoft.com/office/powerpoint/2010/main" val="278414708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462A87B7-694B-4165-989D-5319CCCA42FE}" type="datetimeFigureOut">
              <a:rPr lang="fr-FR" smtClean="0">
                <a:solidFill>
                  <a:prstClr val="black">
                    <a:tint val="75000"/>
                  </a:prstClr>
                </a:solidFill>
              </a:rPr>
              <a:pPr/>
              <a:t>10/12/2025</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5D09455C-8719-46A2-A040-4A895AAA4694}"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49257450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462A87B7-694B-4165-989D-5319CCCA42FE}" type="datetimeFigureOut">
              <a:rPr lang="fr-FR" smtClean="0">
                <a:solidFill>
                  <a:prstClr val="black">
                    <a:tint val="75000"/>
                  </a:prstClr>
                </a:solidFill>
              </a:rPr>
              <a:pPr/>
              <a:t>10/12/2025</a:t>
            </a:fld>
            <a:endParaRPr lang="fr-FR">
              <a:solidFill>
                <a:prstClr val="black">
                  <a:tint val="75000"/>
                </a:prstClr>
              </a:solidFill>
            </a:endParaRPr>
          </a:p>
        </p:txBody>
      </p:sp>
      <p:sp>
        <p:nvSpPr>
          <p:cNvPr id="8" name="Espace réservé du pied de page 7"/>
          <p:cNvSpPr>
            <a:spLocks noGrp="1"/>
          </p:cNvSpPr>
          <p:nvPr>
            <p:ph type="ftr" sz="quarter" idx="11"/>
          </p:nvPr>
        </p:nvSpPr>
        <p:spPr/>
        <p:txBody>
          <a:bodyPr/>
          <a:lstStyle/>
          <a:p>
            <a:endParaRPr lang="fr-FR">
              <a:solidFill>
                <a:prstClr val="black">
                  <a:tint val="75000"/>
                </a:prstClr>
              </a:solidFill>
            </a:endParaRPr>
          </a:p>
        </p:txBody>
      </p:sp>
      <p:sp>
        <p:nvSpPr>
          <p:cNvPr id="9" name="Espace réservé du numéro de diapositive 8"/>
          <p:cNvSpPr>
            <a:spLocks noGrp="1"/>
          </p:cNvSpPr>
          <p:nvPr>
            <p:ph type="sldNum" sz="quarter" idx="12"/>
          </p:nvPr>
        </p:nvSpPr>
        <p:spPr/>
        <p:txBody>
          <a:bodyPr/>
          <a:lstStyle/>
          <a:p>
            <a:fld id="{5D09455C-8719-46A2-A040-4A895AAA4694}"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7946347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462A87B7-694B-4165-989D-5319CCCA42FE}" type="datetimeFigureOut">
              <a:rPr lang="fr-FR" smtClean="0">
                <a:solidFill>
                  <a:prstClr val="black">
                    <a:tint val="75000"/>
                  </a:prstClr>
                </a:solidFill>
              </a:rPr>
              <a:pPr/>
              <a:t>10/12/2025</a:t>
            </a:fld>
            <a:endParaRPr lang="fr-FR">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5D09455C-8719-46A2-A040-4A895AAA4694}"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49123254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62A87B7-694B-4165-989D-5319CCCA42FE}" type="datetimeFigureOut">
              <a:rPr lang="fr-FR" smtClean="0">
                <a:solidFill>
                  <a:prstClr val="black">
                    <a:tint val="75000"/>
                  </a:prstClr>
                </a:solidFill>
              </a:rPr>
              <a:pPr/>
              <a:t>10/12/2025</a:t>
            </a:fld>
            <a:endParaRPr lang="fr-FR">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5D09455C-8719-46A2-A040-4A895AAA4694}"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42345377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8"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1" y="27310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8"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462A87B7-694B-4165-989D-5319CCCA42FE}" type="datetimeFigureOut">
              <a:rPr lang="fr-FR" smtClean="0">
                <a:solidFill>
                  <a:prstClr val="black">
                    <a:tint val="75000"/>
                  </a:prstClr>
                </a:solidFill>
              </a:rPr>
              <a:pPr/>
              <a:t>10/12/2025</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5D09455C-8719-46A2-A040-4A895AAA4694}"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05224142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462A87B7-694B-4165-989D-5319CCCA42FE}" type="datetimeFigureOut">
              <a:rPr lang="fr-FR" smtClean="0">
                <a:solidFill>
                  <a:prstClr val="black">
                    <a:tint val="75000"/>
                  </a:prstClr>
                </a:solidFill>
              </a:rPr>
              <a:pPr/>
              <a:t>10/12/2025</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5D09455C-8719-46A2-A040-4A895AAA4694}"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83034518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62A87B7-694B-4165-989D-5319CCCA42FE}" type="datetimeFigureOut">
              <a:rPr lang="fr-FR" smtClean="0">
                <a:solidFill>
                  <a:prstClr val="black">
                    <a:tint val="75000"/>
                  </a:prstClr>
                </a:solidFill>
              </a:rPr>
              <a:pPr/>
              <a:t>10/12/2025</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5D09455C-8719-46A2-A040-4A895AAA4694}"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413175222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90"/>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90"/>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62A87B7-694B-4165-989D-5319CCCA42FE}" type="datetimeFigureOut">
              <a:rPr lang="fr-FR" smtClean="0">
                <a:solidFill>
                  <a:prstClr val="black">
                    <a:tint val="75000"/>
                  </a:prstClr>
                </a:solidFill>
              </a:rPr>
              <a:pPr/>
              <a:t>10/12/2025</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5D09455C-8719-46A2-A040-4A895AAA4694}"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95798679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fr-FR" smtClean="0"/>
              <a:t>Modifiez le style du titre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7" name="Date Placeholder 6"/>
          <p:cNvSpPr>
            <a:spLocks noGrp="1"/>
          </p:cNvSpPr>
          <p:nvPr>
            <p:ph type="dt" sz="half" idx="10"/>
          </p:nvPr>
        </p:nvSpPr>
        <p:spPr/>
        <p:txBody>
          <a:bodyPr/>
          <a:lstStyle/>
          <a:p>
            <a:fld id="{69DC4F42-D08D-4795-A1B8-F3CF529DD8F6}" type="datetimeFigureOut">
              <a:rPr lang="en-US" smtClean="0">
                <a:solidFill>
                  <a:prstClr val="black">
                    <a:tint val="75000"/>
                  </a:prstClr>
                </a:solidFill>
              </a:rPr>
              <a:pPr/>
              <a:t>12/10/2025</a:t>
            </a:fld>
            <a:endParaRPr lang="en-US">
              <a:solidFill>
                <a:prstClr val="black">
                  <a:tint val="75000"/>
                </a:prstClr>
              </a:solidFill>
            </a:endParaRPr>
          </a:p>
        </p:txBody>
      </p:sp>
      <p:sp>
        <p:nvSpPr>
          <p:cNvPr id="8" name="Slide Number Placeholder 7"/>
          <p:cNvSpPr>
            <a:spLocks noGrp="1"/>
          </p:cNvSpPr>
          <p:nvPr>
            <p:ph type="sldNum" sz="quarter" idx="11"/>
          </p:nvPr>
        </p:nvSpPr>
        <p:spPr/>
        <p:txBody>
          <a:bodyPr/>
          <a:lstStyle/>
          <a:p>
            <a:fld id="{60E01423-EA4A-4F59-99F0-24723786E096}" type="slidenum">
              <a:rPr lang="en-US" smtClean="0">
                <a:solidFill>
                  <a:prstClr val="black">
                    <a:tint val="75000"/>
                  </a:prstClr>
                </a:solidFill>
              </a:rPr>
              <a:pPr/>
              <a:t>‹N°›</a:t>
            </a:fld>
            <a:endParaRPr lang="en-US">
              <a:solidFill>
                <a:prstClr val="black">
                  <a:tint val="75000"/>
                </a:prstClr>
              </a:solidFill>
            </a:endParaRPr>
          </a:p>
        </p:txBody>
      </p:sp>
      <p:sp>
        <p:nvSpPr>
          <p:cNvPr id="9" name="Footer Placeholder 8"/>
          <p:cNvSpPr>
            <a:spLocks noGrp="1"/>
          </p:cNvSpPr>
          <p:nvPr>
            <p:ph type="ftr" sz="quarter" idx="12"/>
          </p:nvPr>
        </p:nvSpPr>
        <p:spPr/>
        <p:txBody>
          <a:bodyPr/>
          <a:lstStyle/>
          <a:p>
            <a:endParaRPr lang="en-US">
              <a:solidFill>
                <a:prstClr val="black">
                  <a:tint val="75000"/>
                </a:prstClr>
              </a:solidFill>
            </a:endParaRPr>
          </a:p>
        </p:txBody>
      </p:sp>
    </p:spTree>
    <p:extLst>
      <p:ext uri="{BB962C8B-B14F-4D97-AF65-F5344CB8AC3E}">
        <p14:creationId xmlns:p14="http://schemas.microsoft.com/office/powerpoint/2010/main" val="278119099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smtClean="0"/>
          </a:p>
        </p:txBody>
      </p:sp>
      <p:sp>
        <p:nvSpPr>
          <p:cNvPr id="4" name="Date Placeholder 3"/>
          <p:cNvSpPr>
            <a:spLocks noGrp="1"/>
          </p:cNvSpPr>
          <p:nvPr>
            <p:ph type="dt" sz="half" idx="10"/>
          </p:nvPr>
        </p:nvSpPr>
        <p:spPr/>
        <p:txBody>
          <a:bodyPr/>
          <a:lstStyle/>
          <a:p>
            <a:fld id="{69DC4F42-D08D-4795-A1B8-F3CF529DD8F6}" type="datetimeFigureOut">
              <a:rPr lang="en-US" smtClean="0">
                <a:solidFill>
                  <a:prstClr val="black">
                    <a:tint val="75000"/>
                  </a:prstClr>
                </a:solidFill>
              </a:rPr>
              <a:pPr/>
              <a:t>12/10/2025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0E01423-EA4A-4F59-99F0-24723786E096}"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8524353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8"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1" y="27310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8"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462A87B7-694B-4165-989D-5319CCCA42FE}" type="datetimeFigureOut">
              <a:rPr lang="fr-FR" smtClean="0"/>
              <a:t>10/12/2025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D09455C-8719-46A2-A040-4A895AAA4694}" type="slidenum">
              <a:rPr lang="fr-FR" smtClean="0"/>
              <a:t>‹N°›</a:t>
            </a:fld>
            <a:endParaRPr lang="fr-FR"/>
          </a:p>
        </p:txBody>
      </p:sp>
    </p:spTree>
    <p:extLst>
      <p:ext uri="{BB962C8B-B14F-4D97-AF65-F5344CB8AC3E}">
        <p14:creationId xmlns:p14="http://schemas.microsoft.com/office/powerpoint/2010/main" val="252984328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7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fr-FR" smtClean="0"/>
              <a:t>Modifiez le style du titre</a:t>
            </a:r>
            <a:endParaRPr lang="en-US" dirty="0"/>
          </a:p>
        </p:txBody>
      </p:sp>
      <p:sp>
        <p:nvSpPr>
          <p:cNvPr id="3" name="Text Placeholder 2"/>
          <p:cNvSpPr>
            <a:spLocks noGrp="1"/>
          </p:cNvSpPr>
          <p:nvPr>
            <p:ph type="body" idx="1"/>
          </p:nvPr>
        </p:nvSpPr>
        <p:spPr>
          <a:xfrm>
            <a:off x="722313" y="406883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69DC4F42-D08D-4795-A1B8-F3CF529DD8F6}" type="datetimeFigureOut">
              <a:rPr lang="en-US" smtClean="0">
                <a:solidFill>
                  <a:prstClr val="black">
                    <a:tint val="75000"/>
                  </a:prstClr>
                </a:solidFill>
              </a:rPr>
              <a:pPr/>
              <a:t>12/10/2025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0E01423-EA4A-4F59-99F0-24723786E096}" type="slidenum">
              <a:rPr lang="en-US" smtClean="0">
                <a:solidFill>
                  <a:prstClr val="black">
                    <a:tint val="75000"/>
                  </a:prstClr>
                </a:solidFill>
              </a:rPr>
              <a:pPr/>
              <a:t>‹N°›</a:t>
            </a:fld>
            <a:endParaRPr lang="en-US">
              <a:solidFill>
                <a:prstClr val="black">
                  <a:tint val="75000"/>
                </a:prstClr>
              </a:solidFill>
            </a:endParaRPr>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900"/>
            <a:endParaRPr lang="en-US">
              <a:solidFill>
                <a:prstClr val="white"/>
              </a:solidFill>
            </a:endParaRPr>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900"/>
            <a:endParaRPr lang="en-US">
              <a:solidFill>
                <a:prstClr val="white"/>
              </a:solidFill>
            </a:endParaRPr>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900"/>
            <a:endParaRPr lang="en-US">
              <a:solidFill>
                <a:prstClr val="white"/>
              </a:solidFill>
            </a:endParaRPr>
          </a:p>
        </p:txBody>
      </p:sp>
    </p:spTree>
    <p:extLst>
      <p:ext uri="{BB962C8B-B14F-4D97-AF65-F5344CB8AC3E}">
        <p14:creationId xmlns:p14="http://schemas.microsoft.com/office/powerpoint/2010/main" val="308169577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4" name="Content Placeholder 3"/>
          <p:cNvSpPr>
            <a:spLocks noGrp="1"/>
          </p:cNvSpPr>
          <p:nvPr>
            <p:ph sz="half" idx="2"/>
          </p:nvPr>
        </p:nvSpPr>
        <p:spPr>
          <a:xfrm>
            <a:off x="4648200" y="1600206"/>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smtClean="0"/>
          </a:p>
        </p:txBody>
      </p:sp>
      <p:sp>
        <p:nvSpPr>
          <p:cNvPr id="5" name="Date Placeholder 4"/>
          <p:cNvSpPr>
            <a:spLocks noGrp="1"/>
          </p:cNvSpPr>
          <p:nvPr>
            <p:ph type="dt" sz="half" idx="10"/>
          </p:nvPr>
        </p:nvSpPr>
        <p:spPr/>
        <p:txBody>
          <a:bodyPr/>
          <a:lstStyle/>
          <a:p>
            <a:fld id="{69DC4F42-D08D-4795-A1B8-F3CF529DD8F6}" type="datetimeFigureOut">
              <a:rPr lang="en-US" smtClean="0">
                <a:solidFill>
                  <a:prstClr val="black">
                    <a:tint val="75000"/>
                  </a:prstClr>
                </a:solidFill>
              </a:rPr>
              <a:pPr/>
              <a:t>12/10/2025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0E01423-EA4A-4F59-99F0-24723786E096}" type="slidenum">
              <a:rPr lang="en-US" smtClean="0">
                <a:solidFill>
                  <a:prstClr val="black">
                    <a:tint val="75000"/>
                  </a:prstClr>
                </a:solidFill>
              </a:rPr>
              <a:pPr/>
              <a:t>‹N°›</a:t>
            </a:fld>
            <a:endParaRPr lang="en-US">
              <a:solidFill>
                <a:prstClr val="black">
                  <a:tint val="75000"/>
                </a:prstClr>
              </a:solidFill>
            </a:endParaRPr>
          </a:p>
        </p:txBody>
      </p:sp>
      <p:sp>
        <p:nvSpPr>
          <p:cNvPr id="9" name="Content Placeholder 8"/>
          <p:cNvSpPr>
            <a:spLocks noGrp="1"/>
          </p:cNvSpPr>
          <p:nvPr>
            <p:ph sz="quarter" idx="13"/>
          </p:nvPr>
        </p:nvSpPr>
        <p:spPr>
          <a:xfrm>
            <a:off x="365760" y="1600200"/>
            <a:ext cx="4041648" cy="452628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extLst>
      <p:ext uri="{BB962C8B-B14F-4D97-AF65-F5344CB8AC3E}">
        <p14:creationId xmlns:p14="http://schemas.microsoft.com/office/powerpoint/2010/main" val="102205875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7" name="Date Placeholder 6"/>
          <p:cNvSpPr>
            <a:spLocks noGrp="1"/>
          </p:cNvSpPr>
          <p:nvPr>
            <p:ph type="dt" sz="half" idx="10"/>
          </p:nvPr>
        </p:nvSpPr>
        <p:spPr/>
        <p:txBody>
          <a:bodyPr/>
          <a:lstStyle/>
          <a:p>
            <a:fld id="{69DC4F42-D08D-4795-A1B8-F3CF529DD8F6}" type="datetimeFigureOut">
              <a:rPr lang="en-US" smtClean="0">
                <a:solidFill>
                  <a:prstClr val="black">
                    <a:tint val="75000"/>
                  </a:prstClr>
                </a:solidFill>
              </a:rPr>
              <a:pPr/>
              <a:t>12/10/2025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0E01423-EA4A-4F59-99F0-24723786E096}" type="slidenum">
              <a:rPr lang="en-US" smtClean="0">
                <a:solidFill>
                  <a:prstClr val="black">
                    <a:tint val="75000"/>
                  </a:prstClr>
                </a:solidFill>
              </a:rPr>
              <a:pPr/>
              <a:t>‹N°›</a:t>
            </a:fld>
            <a:endParaRPr lang="en-US">
              <a:solidFill>
                <a:prstClr val="black">
                  <a:tint val="75000"/>
                </a:prstClr>
              </a:solidFill>
            </a:endParaRPr>
          </a:p>
        </p:txBody>
      </p:sp>
      <p:sp>
        <p:nvSpPr>
          <p:cNvPr id="11" name="Content Placeholder 10"/>
          <p:cNvSpPr>
            <a:spLocks noGrp="1"/>
          </p:cNvSpPr>
          <p:nvPr>
            <p:ph sz="quarter" idx="13"/>
          </p:nvPr>
        </p:nvSpPr>
        <p:spPr>
          <a:xfrm>
            <a:off x="457200" y="2212848"/>
            <a:ext cx="4041648" cy="391363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3" name="Content Placeholder 12"/>
          <p:cNvSpPr>
            <a:spLocks noGrp="1"/>
          </p:cNvSpPr>
          <p:nvPr>
            <p:ph sz="quarter" idx="14"/>
          </p:nvPr>
        </p:nvSpPr>
        <p:spPr>
          <a:xfrm>
            <a:off x="4672584" y="2212856"/>
            <a:ext cx="4041648" cy="3913187"/>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Tree>
    <p:extLst>
      <p:ext uri="{BB962C8B-B14F-4D97-AF65-F5344CB8AC3E}">
        <p14:creationId xmlns:p14="http://schemas.microsoft.com/office/powerpoint/2010/main" val="92719565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69DC4F42-D08D-4795-A1B8-F3CF529DD8F6}" type="datetimeFigureOut">
              <a:rPr lang="en-US" smtClean="0">
                <a:solidFill>
                  <a:prstClr val="black">
                    <a:tint val="75000"/>
                  </a:prstClr>
                </a:solidFill>
              </a:rPr>
              <a:pPr/>
              <a:t>12/10/2025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0E01423-EA4A-4F59-99F0-24723786E096}"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262732339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DC4F42-D08D-4795-A1B8-F3CF529DD8F6}" type="datetimeFigureOut">
              <a:rPr lang="en-US" smtClean="0">
                <a:solidFill>
                  <a:prstClr val="black">
                    <a:tint val="75000"/>
                  </a:prstClr>
                </a:solidFill>
              </a:rPr>
              <a:pPr/>
              <a:t>12/10/2025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0E01423-EA4A-4F59-99F0-24723786E096}"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57067795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907092"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fr-FR" smtClean="0"/>
              <a:t>Modifiez le style du titre</a:t>
            </a:r>
            <a:endParaRPr lang="en-US" dirty="0"/>
          </a:p>
        </p:txBody>
      </p:sp>
      <p:sp>
        <p:nvSpPr>
          <p:cNvPr id="3" name="Content Placeholder 2"/>
          <p:cNvSpPr>
            <a:spLocks noGrp="1"/>
          </p:cNvSpPr>
          <p:nvPr>
            <p:ph idx="1"/>
          </p:nvPr>
        </p:nvSpPr>
        <p:spPr>
          <a:xfrm>
            <a:off x="719171" y="27312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5907092" y="243847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69DC4F42-D08D-4795-A1B8-F3CF529DD8F6}" type="datetimeFigureOut">
              <a:rPr lang="en-US" smtClean="0">
                <a:solidFill>
                  <a:prstClr val="black">
                    <a:tint val="75000"/>
                  </a:prstClr>
                </a:solidFill>
              </a:rPr>
              <a:pPr/>
              <a:t>12/10/2025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0E01423-EA4A-4F59-99F0-24723786E096}"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85682656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679583" y="228600"/>
            <a:ext cx="5711824" cy="895350"/>
          </a:xfrm>
        </p:spPr>
        <p:txBody>
          <a:bodyPr anchor="b"/>
          <a:lstStyle>
            <a:lvl1pPr algn="ctr">
              <a:lnSpc>
                <a:spcPct val="100000"/>
              </a:lnSpc>
              <a:defRPr sz="2800" b="0"/>
            </a:lvl1pPr>
          </a:lstStyle>
          <a:p>
            <a:r>
              <a:rPr lang="fr-FR" smtClean="0"/>
              <a:t>Modifiez le style du titre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679583"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69DC4F42-D08D-4795-A1B8-F3CF529DD8F6}" type="datetimeFigureOut">
              <a:rPr lang="en-US" smtClean="0">
                <a:solidFill>
                  <a:prstClr val="black">
                    <a:tint val="75000"/>
                  </a:prstClr>
                </a:solidFill>
              </a:rPr>
              <a:pPr/>
              <a:t>12/10/2025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0E01423-EA4A-4F59-99F0-24723786E096}"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216664862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69DC4F42-D08D-4795-A1B8-F3CF529DD8F6}" type="datetimeFigureOut">
              <a:rPr lang="en-US" smtClean="0">
                <a:solidFill>
                  <a:prstClr val="black">
                    <a:tint val="75000"/>
                  </a:prstClr>
                </a:solidFill>
              </a:rPr>
              <a:pPr/>
              <a:t>12/10/2025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0E01423-EA4A-4F59-99F0-24723786E096}"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63554112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708"/>
            <a:ext cx="2057400" cy="5851525"/>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457200" y="27470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69DC4F42-D08D-4795-A1B8-F3CF529DD8F6}" type="datetimeFigureOut">
              <a:rPr lang="en-US" smtClean="0">
                <a:solidFill>
                  <a:prstClr val="black">
                    <a:tint val="75000"/>
                  </a:prstClr>
                </a:solidFill>
              </a:rPr>
              <a:pPr/>
              <a:t>12/10/2025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0E01423-EA4A-4F59-99F0-24723786E096}"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11367439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63"/>
            <a:ext cx="7772400" cy="1470025"/>
          </a:xfrm>
        </p:spPr>
        <p:txBody>
          <a:bodyPr/>
          <a:lstStyle/>
          <a:p>
            <a:r>
              <a:rPr lang="fr-FR" smtClean="0"/>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6900" indent="0" algn="ctr">
              <a:buNone/>
              <a:defRPr>
                <a:solidFill>
                  <a:schemeClr val="tx1">
                    <a:tint val="75000"/>
                  </a:schemeClr>
                </a:solidFill>
              </a:defRPr>
            </a:lvl2pPr>
            <a:lvl3pPr marL="913800" indent="0" algn="ctr">
              <a:buNone/>
              <a:defRPr>
                <a:solidFill>
                  <a:schemeClr val="tx1">
                    <a:tint val="75000"/>
                  </a:schemeClr>
                </a:solidFill>
              </a:defRPr>
            </a:lvl3pPr>
            <a:lvl4pPr marL="1370701" indent="0" algn="ctr">
              <a:buNone/>
              <a:defRPr>
                <a:solidFill>
                  <a:schemeClr val="tx1">
                    <a:tint val="75000"/>
                  </a:schemeClr>
                </a:solidFill>
              </a:defRPr>
            </a:lvl4pPr>
            <a:lvl5pPr marL="1827601" indent="0" algn="ctr">
              <a:buNone/>
              <a:defRPr>
                <a:solidFill>
                  <a:schemeClr val="tx1">
                    <a:tint val="75000"/>
                  </a:schemeClr>
                </a:solidFill>
              </a:defRPr>
            </a:lvl5pPr>
            <a:lvl6pPr marL="2284503" indent="0" algn="ctr">
              <a:buNone/>
              <a:defRPr>
                <a:solidFill>
                  <a:schemeClr val="tx1">
                    <a:tint val="75000"/>
                  </a:schemeClr>
                </a:solidFill>
              </a:defRPr>
            </a:lvl6pPr>
            <a:lvl7pPr marL="2741409" indent="0" algn="ctr">
              <a:buNone/>
              <a:defRPr>
                <a:solidFill>
                  <a:schemeClr val="tx1">
                    <a:tint val="75000"/>
                  </a:schemeClr>
                </a:solidFill>
              </a:defRPr>
            </a:lvl7pPr>
            <a:lvl8pPr marL="3198302" indent="0" algn="ctr">
              <a:buNone/>
              <a:defRPr>
                <a:solidFill>
                  <a:schemeClr val="tx1">
                    <a:tint val="75000"/>
                  </a:schemeClr>
                </a:solidFill>
              </a:defRPr>
            </a:lvl8pPr>
            <a:lvl9pPr marL="3655203"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9A9EC5F8-7FBA-6F40-93B7-9A189638BFD4}" type="datetimeFigureOut">
              <a:rPr lang="fr-FR" smtClean="0">
                <a:solidFill>
                  <a:prstClr val="black">
                    <a:tint val="75000"/>
                  </a:prstClr>
                </a:solidFill>
              </a:rPr>
              <a:pPr/>
              <a:t>10/12/2025</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94DEAAE6-5159-2043-8B90-EEBC3356B82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364530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462A87B7-694B-4165-989D-5319CCCA42FE}" type="datetimeFigureOut">
              <a:rPr lang="fr-FR" smtClean="0"/>
              <a:t>10/12/2025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D09455C-8719-46A2-A040-4A895AAA4694}" type="slidenum">
              <a:rPr lang="fr-FR" smtClean="0"/>
              <a:t>‹N°›</a:t>
            </a:fld>
            <a:endParaRPr lang="fr-FR"/>
          </a:p>
        </p:txBody>
      </p:sp>
    </p:spTree>
    <p:extLst>
      <p:ext uri="{BB962C8B-B14F-4D97-AF65-F5344CB8AC3E}">
        <p14:creationId xmlns:p14="http://schemas.microsoft.com/office/powerpoint/2010/main" val="407944524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A9EC5F8-7FBA-6F40-93B7-9A189638BFD4}" type="datetimeFigureOut">
              <a:rPr lang="fr-FR" smtClean="0">
                <a:solidFill>
                  <a:prstClr val="black">
                    <a:tint val="75000"/>
                  </a:prstClr>
                </a:solidFill>
              </a:rPr>
              <a:pPr/>
              <a:t>10/12/2025</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94DEAAE6-5159-2043-8B90-EEBC3356B82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25041500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48"/>
            <a:ext cx="7772400" cy="1362075"/>
          </a:xfrm>
        </p:spPr>
        <p:txBody>
          <a:bodyPr anchor="t"/>
          <a:lstStyle>
            <a:lvl1pPr algn="l">
              <a:defRPr sz="4000" b="1" cap="all"/>
            </a:lvl1pPr>
          </a:lstStyle>
          <a:p>
            <a:r>
              <a:rPr lang="fr-FR" smtClean="0"/>
              <a:t>Cliquez et modifiez le titre</a:t>
            </a:r>
            <a:endParaRPr lang="fr-FR"/>
          </a:p>
        </p:txBody>
      </p:sp>
      <p:sp>
        <p:nvSpPr>
          <p:cNvPr id="3" name="Espace réservé du texte 2"/>
          <p:cNvSpPr>
            <a:spLocks noGrp="1"/>
          </p:cNvSpPr>
          <p:nvPr>
            <p:ph type="body" idx="1"/>
          </p:nvPr>
        </p:nvSpPr>
        <p:spPr>
          <a:xfrm>
            <a:off x="722313" y="2906723"/>
            <a:ext cx="7772400" cy="1500187"/>
          </a:xfrm>
        </p:spPr>
        <p:txBody>
          <a:bodyPr anchor="b"/>
          <a:lstStyle>
            <a:lvl1pPr marL="0" indent="0">
              <a:buNone/>
              <a:defRPr sz="2000">
                <a:solidFill>
                  <a:schemeClr val="tx1">
                    <a:tint val="75000"/>
                  </a:schemeClr>
                </a:solidFill>
              </a:defRPr>
            </a:lvl1pPr>
            <a:lvl2pPr marL="456900" indent="0">
              <a:buNone/>
              <a:defRPr sz="1800">
                <a:solidFill>
                  <a:schemeClr val="tx1">
                    <a:tint val="75000"/>
                  </a:schemeClr>
                </a:solidFill>
              </a:defRPr>
            </a:lvl2pPr>
            <a:lvl3pPr marL="913800" indent="0">
              <a:buNone/>
              <a:defRPr sz="1600">
                <a:solidFill>
                  <a:schemeClr val="tx1">
                    <a:tint val="75000"/>
                  </a:schemeClr>
                </a:solidFill>
              </a:defRPr>
            </a:lvl3pPr>
            <a:lvl4pPr marL="1370701" indent="0">
              <a:buNone/>
              <a:defRPr sz="1400">
                <a:solidFill>
                  <a:schemeClr val="tx1">
                    <a:tint val="75000"/>
                  </a:schemeClr>
                </a:solidFill>
              </a:defRPr>
            </a:lvl4pPr>
            <a:lvl5pPr marL="1827601" indent="0">
              <a:buNone/>
              <a:defRPr sz="1400">
                <a:solidFill>
                  <a:schemeClr val="tx1">
                    <a:tint val="75000"/>
                  </a:schemeClr>
                </a:solidFill>
              </a:defRPr>
            </a:lvl5pPr>
            <a:lvl6pPr marL="2284503" indent="0">
              <a:buNone/>
              <a:defRPr sz="1400">
                <a:solidFill>
                  <a:schemeClr val="tx1">
                    <a:tint val="75000"/>
                  </a:schemeClr>
                </a:solidFill>
              </a:defRPr>
            </a:lvl6pPr>
            <a:lvl7pPr marL="2741409" indent="0">
              <a:buNone/>
              <a:defRPr sz="1400">
                <a:solidFill>
                  <a:schemeClr val="tx1">
                    <a:tint val="75000"/>
                  </a:schemeClr>
                </a:solidFill>
              </a:defRPr>
            </a:lvl7pPr>
            <a:lvl8pPr marL="3198302" indent="0">
              <a:buNone/>
              <a:defRPr sz="1400">
                <a:solidFill>
                  <a:schemeClr val="tx1">
                    <a:tint val="75000"/>
                  </a:schemeClr>
                </a:solidFill>
              </a:defRPr>
            </a:lvl8pPr>
            <a:lvl9pPr marL="3655203"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9A9EC5F8-7FBA-6F40-93B7-9A189638BFD4}" type="datetimeFigureOut">
              <a:rPr lang="fr-FR" smtClean="0">
                <a:solidFill>
                  <a:prstClr val="black">
                    <a:tint val="75000"/>
                  </a:prstClr>
                </a:solidFill>
              </a:rPr>
              <a:pPr/>
              <a:t>10/12/2025</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94DEAAE6-5159-2043-8B90-EEBC3356B82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69658533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495312" y="1600216"/>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029212" y="1600216"/>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9A9EC5F8-7FBA-6F40-93B7-9A189638BFD4}" type="datetimeFigureOut">
              <a:rPr lang="fr-FR" smtClean="0">
                <a:solidFill>
                  <a:prstClr val="black">
                    <a:tint val="75000"/>
                  </a:prstClr>
                </a:solidFill>
              </a:rPr>
              <a:pPr/>
              <a:t>10/12/2025</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94DEAAE6-5159-2043-8B90-EEBC3356B82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55887081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6900" indent="0">
              <a:buNone/>
              <a:defRPr sz="2000" b="1"/>
            </a:lvl2pPr>
            <a:lvl3pPr marL="913800" indent="0">
              <a:buNone/>
              <a:defRPr sz="1800" b="1"/>
            </a:lvl3pPr>
            <a:lvl4pPr marL="1370701" indent="0">
              <a:buNone/>
              <a:defRPr sz="1600" b="1"/>
            </a:lvl4pPr>
            <a:lvl5pPr marL="1827601" indent="0">
              <a:buNone/>
              <a:defRPr sz="1600" b="1"/>
            </a:lvl5pPr>
            <a:lvl6pPr marL="2284503" indent="0">
              <a:buNone/>
              <a:defRPr sz="1600" b="1"/>
            </a:lvl6pPr>
            <a:lvl7pPr marL="2741409" indent="0">
              <a:buNone/>
              <a:defRPr sz="1600" b="1"/>
            </a:lvl7pPr>
            <a:lvl8pPr marL="3198302" indent="0">
              <a:buNone/>
              <a:defRPr sz="1600" b="1"/>
            </a:lvl8pPr>
            <a:lvl9pPr marL="3655203"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9" y="1535113"/>
            <a:ext cx="4041775" cy="639762"/>
          </a:xfrm>
        </p:spPr>
        <p:txBody>
          <a:bodyPr anchor="b"/>
          <a:lstStyle>
            <a:lvl1pPr marL="0" indent="0">
              <a:buNone/>
              <a:defRPr sz="2400" b="1"/>
            </a:lvl1pPr>
            <a:lvl2pPr marL="456900" indent="0">
              <a:buNone/>
              <a:defRPr sz="2000" b="1"/>
            </a:lvl2pPr>
            <a:lvl3pPr marL="913800" indent="0">
              <a:buNone/>
              <a:defRPr sz="1800" b="1"/>
            </a:lvl3pPr>
            <a:lvl4pPr marL="1370701" indent="0">
              <a:buNone/>
              <a:defRPr sz="1600" b="1"/>
            </a:lvl4pPr>
            <a:lvl5pPr marL="1827601" indent="0">
              <a:buNone/>
              <a:defRPr sz="1600" b="1"/>
            </a:lvl5pPr>
            <a:lvl6pPr marL="2284503" indent="0">
              <a:buNone/>
              <a:defRPr sz="1600" b="1"/>
            </a:lvl6pPr>
            <a:lvl7pPr marL="2741409" indent="0">
              <a:buNone/>
              <a:defRPr sz="1600" b="1"/>
            </a:lvl7pPr>
            <a:lvl8pPr marL="3198302" indent="0">
              <a:buNone/>
              <a:defRPr sz="1600" b="1"/>
            </a:lvl8pPr>
            <a:lvl9pPr marL="3655203"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9A9EC5F8-7FBA-6F40-93B7-9A189638BFD4}" type="datetimeFigureOut">
              <a:rPr lang="fr-FR" smtClean="0">
                <a:solidFill>
                  <a:prstClr val="black">
                    <a:tint val="75000"/>
                  </a:prstClr>
                </a:solidFill>
              </a:rPr>
              <a:pPr/>
              <a:t>10/12/2025</a:t>
            </a:fld>
            <a:endParaRPr lang="fr-FR">
              <a:solidFill>
                <a:prstClr val="black">
                  <a:tint val="75000"/>
                </a:prstClr>
              </a:solidFill>
            </a:endParaRPr>
          </a:p>
        </p:txBody>
      </p:sp>
      <p:sp>
        <p:nvSpPr>
          <p:cNvPr id="8" name="Espace réservé du pied de page 7"/>
          <p:cNvSpPr>
            <a:spLocks noGrp="1"/>
          </p:cNvSpPr>
          <p:nvPr>
            <p:ph type="ftr" sz="quarter" idx="11"/>
          </p:nvPr>
        </p:nvSpPr>
        <p:spPr/>
        <p:txBody>
          <a:bodyPr/>
          <a:lstStyle/>
          <a:p>
            <a:endParaRPr lang="fr-FR">
              <a:solidFill>
                <a:prstClr val="black">
                  <a:tint val="75000"/>
                </a:prstClr>
              </a:solidFill>
            </a:endParaRPr>
          </a:p>
        </p:txBody>
      </p:sp>
      <p:sp>
        <p:nvSpPr>
          <p:cNvPr id="9" name="Espace réservé du numéro de diapositive 8"/>
          <p:cNvSpPr>
            <a:spLocks noGrp="1"/>
          </p:cNvSpPr>
          <p:nvPr>
            <p:ph type="sldNum" sz="quarter" idx="12"/>
          </p:nvPr>
        </p:nvSpPr>
        <p:spPr/>
        <p:txBody>
          <a:bodyPr/>
          <a:lstStyle/>
          <a:p>
            <a:fld id="{94DEAAE6-5159-2043-8B90-EEBC3356B82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59737498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e la date 2"/>
          <p:cNvSpPr>
            <a:spLocks noGrp="1"/>
          </p:cNvSpPr>
          <p:nvPr>
            <p:ph type="dt" sz="half" idx="10"/>
          </p:nvPr>
        </p:nvSpPr>
        <p:spPr/>
        <p:txBody>
          <a:bodyPr/>
          <a:lstStyle/>
          <a:p>
            <a:fld id="{9A9EC5F8-7FBA-6F40-93B7-9A189638BFD4}" type="datetimeFigureOut">
              <a:rPr lang="fr-FR" smtClean="0">
                <a:solidFill>
                  <a:prstClr val="black">
                    <a:tint val="75000"/>
                  </a:prstClr>
                </a:solidFill>
              </a:rPr>
              <a:pPr/>
              <a:t>10/12/2025</a:t>
            </a:fld>
            <a:endParaRPr lang="fr-FR">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94DEAAE6-5159-2043-8B90-EEBC3356B82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4899434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A9EC5F8-7FBA-6F40-93B7-9A189638BFD4}" type="datetimeFigureOut">
              <a:rPr lang="fr-FR" smtClean="0">
                <a:solidFill>
                  <a:prstClr val="black">
                    <a:tint val="75000"/>
                  </a:prstClr>
                </a:solidFill>
              </a:rPr>
              <a:pPr/>
              <a:t>10/12/2025</a:t>
            </a:fld>
            <a:endParaRPr lang="fr-FR">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94DEAAE6-5159-2043-8B90-EEBC3356B82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75688428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et modifiez le titre</a:t>
            </a:r>
            <a:endParaRPr lang="fr-FR"/>
          </a:p>
        </p:txBody>
      </p:sp>
      <p:sp>
        <p:nvSpPr>
          <p:cNvPr id="3" name="Espace réservé du contenu 2"/>
          <p:cNvSpPr>
            <a:spLocks noGrp="1"/>
          </p:cNvSpPr>
          <p:nvPr>
            <p:ph idx="1"/>
          </p:nvPr>
        </p:nvSpPr>
        <p:spPr>
          <a:xfrm>
            <a:off x="3575053" y="27309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3"/>
            <a:ext cx="3008313" cy="4691063"/>
          </a:xfrm>
        </p:spPr>
        <p:txBody>
          <a:bodyPr/>
          <a:lstStyle>
            <a:lvl1pPr marL="0" indent="0">
              <a:buNone/>
              <a:defRPr sz="1400"/>
            </a:lvl1pPr>
            <a:lvl2pPr marL="456900" indent="0">
              <a:buNone/>
              <a:defRPr sz="1200"/>
            </a:lvl2pPr>
            <a:lvl3pPr marL="913800" indent="0">
              <a:buNone/>
              <a:defRPr sz="1000"/>
            </a:lvl3pPr>
            <a:lvl4pPr marL="1370701" indent="0">
              <a:buNone/>
              <a:defRPr sz="900"/>
            </a:lvl4pPr>
            <a:lvl5pPr marL="1827601" indent="0">
              <a:buNone/>
              <a:defRPr sz="900"/>
            </a:lvl5pPr>
            <a:lvl6pPr marL="2284503" indent="0">
              <a:buNone/>
              <a:defRPr sz="900"/>
            </a:lvl6pPr>
            <a:lvl7pPr marL="2741409" indent="0">
              <a:buNone/>
              <a:defRPr sz="900"/>
            </a:lvl7pPr>
            <a:lvl8pPr marL="3198302" indent="0">
              <a:buNone/>
              <a:defRPr sz="900"/>
            </a:lvl8pPr>
            <a:lvl9pPr marL="3655203"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A9EC5F8-7FBA-6F40-93B7-9A189638BFD4}" type="datetimeFigureOut">
              <a:rPr lang="fr-FR" smtClean="0">
                <a:solidFill>
                  <a:prstClr val="black">
                    <a:tint val="75000"/>
                  </a:prstClr>
                </a:solidFill>
              </a:rPr>
              <a:pPr/>
              <a:t>10/12/2025</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94DEAAE6-5159-2043-8B90-EEBC3356B82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21866746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6900" indent="0">
              <a:buNone/>
              <a:defRPr sz="2800"/>
            </a:lvl2pPr>
            <a:lvl3pPr marL="913800" indent="0">
              <a:buNone/>
              <a:defRPr sz="2400"/>
            </a:lvl3pPr>
            <a:lvl4pPr marL="1370701" indent="0">
              <a:buNone/>
              <a:defRPr sz="2000"/>
            </a:lvl4pPr>
            <a:lvl5pPr marL="1827601" indent="0">
              <a:buNone/>
              <a:defRPr sz="2000"/>
            </a:lvl5pPr>
            <a:lvl6pPr marL="2284503" indent="0">
              <a:buNone/>
              <a:defRPr sz="2000"/>
            </a:lvl6pPr>
            <a:lvl7pPr marL="2741409" indent="0">
              <a:buNone/>
              <a:defRPr sz="2000"/>
            </a:lvl7pPr>
            <a:lvl8pPr marL="3198302" indent="0">
              <a:buNone/>
              <a:defRPr sz="2000"/>
            </a:lvl8pPr>
            <a:lvl9pPr marL="3655203"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6900" indent="0">
              <a:buNone/>
              <a:defRPr sz="1200"/>
            </a:lvl2pPr>
            <a:lvl3pPr marL="913800" indent="0">
              <a:buNone/>
              <a:defRPr sz="1000"/>
            </a:lvl3pPr>
            <a:lvl4pPr marL="1370701" indent="0">
              <a:buNone/>
              <a:defRPr sz="900"/>
            </a:lvl4pPr>
            <a:lvl5pPr marL="1827601" indent="0">
              <a:buNone/>
              <a:defRPr sz="900"/>
            </a:lvl5pPr>
            <a:lvl6pPr marL="2284503" indent="0">
              <a:buNone/>
              <a:defRPr sz="900"/>
            </a:lvl6pPr>
            <a:lvl7pPr marL="2741409" indent="0">
              <a:buNone/>
              <a:defRPr sz="900"/>
            </a:lvl7pPr>
            <a:lvl8pPr marL="3198302" indent="0">
              <a:buNone/>
              <a:defRPr sz="900"/>
            </a:lvl8pPr>
            <a:lvl9pPr marL="3655203"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A9EC5F8-7FBA-6F40-93B7-9A189638BFD4}" type="datetimeFigureOut">
              <a:rPr lang="fr-FR" smtClean="0">
                <a:solidFill>
                  <a:prstClr val="black">
                    <a:tint val="75000"/>
                  </a:prstClr>
                </a:solidFill>
              </a:rPr>
              <a:pPr/>
              <a:t>10/12/2025</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94DEAAE6-5159-2043-8B90-EEBC3356B82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5422873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A9EC5F8-7FBA-6F40-93B7-9A189638BFD4}" type="datetimeFigureOut">
              <a:rPr lang="fr-FR" smtClean="0">
                <a:solidFill>
                  <a:prstClr val="black">
                    <a:tint val="75000"/>
                  </a:prstClr>
                </a:solidFill>
              </a:rPr>
              <a:pPr/>
              <a:t>10/12/2025</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94DEAAE6-5159-2043-8B90-EEBC3356B82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39325731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181851" y="274686"/>
            <a:ext cx="2228850" cy="5851525"/>
          </a:xfr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p:nvPr>
        </p:nvSpPr>
        <p:spPr>
          <a:xfrm>
            <a:off x="495303" y="274686"/>
            <a:ext cx="653415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A9EC5F8-7FBA-6F40-93B7-9A189638BFD4}" type="datetimeFigureOut">
              <a:rPr lang="fr-FR" smtClean="0">
                <a:solidFill>
                  <a:prstClr val="black">
                    <a:tint val="75000"/>
                  </a:prstClr>
                </a:solidFill>
              </a:rPr>
              <a:pPr/>
              <a:t>10/12/2025</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94DEAAE6-5159-2043-8B90-EEBC3356B82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547245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slideLayout" Target="../slideLayouts/slideLayout112.xml"/><Relationship Id="rId18" Type="http://schemas.openxmlformats.org/officeDocument/2006/relationships/image" Target="../media/image5.pn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slideLayout" Target="../slideLayouts/slideLayout111.xml"/><Relationship Id="rId17" Type="http://schemas.openxmlformats.org/officeDocument/2006/relationships/theme" Target="../theme/theme10.xml"/><Relationship Id="rId2" Type="http://schemas.openxmlformats.org/officeDocument/2006/relationships/slideLayout" Target="../slideLayouts/slideLayout101.xml"/><Relationship Id="rId16" Type="http://schemas.openxmlformats.org/officeDocument/2006/relationships/slideLayout" Target="../slideLayouts/slideLayout115.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5" Type="http://schemas.openxmlformats.org/officeDocument/2006/relationships/slideLayout" Target="../slideLayouts/slideLayout114.xml"/><Relationship Id="rId10" Type="http://schemas.openxmlformats.org/officeDocument/2006/relationships/slideLayout" Target="../slideLayouts/slideLayout109.xml"/><Relationship Id="rId19" Type="http://schemas.openxmlformats.org/officeDocument/2006/relationships/image" Target="../media/image6.png"/><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slideLayout" Target="../slideLayouts/slideLayout113.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3.xml"/><Relationship Id="rId3" Type="http://schemas.openxmlformats.org/officeDocument/2006/relationships/slideLayout" Target="../slideLayouts/slideLayout118.xml"/><Relationship Id="rId7" Type="http://schemas.openxmlformats.org/officeDocument/2006/relationships/slideLayout" Target="../slideLayouts/slideLayout122.xml"/><Relationship Id="rId12" Type="http://schemas.openxmlformats.org/officeDocument/2006/relationships/theme" Target="../theme/theme11.xml"/><Relationship Id="rId2" Type="http://schemas.openxmlformats.org/officeDocument/2006/relationships/slideLayout" Target="../slideLayouts/slideLayout117.xml"/><Relationship Id="rId1" Type="http://schemas.openxmlformats.org/officeDocument/2006/relationships/slideLayout" Target="../slideLayouts/slideLayout116.xml"/><Relationship Id="rId6" Type="http://schemas.openxmlformats.org/officeDocument/2006/relationships/slideLayout" Target="../slideLayouts/slideLayout121.xml"/><Relationship Id="rId11" Type="http://schemas.openxmlformats.org/officeDocument/2006/relationships/slideLayout" Target="../slideLayouts/slideLayout126.xml"/><Relationship Id="rId5" Type="http://schemas.openxmlformats.org/officeDocument/2006/relationships/slideLayout" Target="../slideLayouts/slideLayout120.xml"/><Relationship Id="rId10" Type="http://schemas.openxmlformats.org/officeDocument/2006/relationships/slideLayout" Target="../slideLayouts/slideLayout125.xml"/><Relationship Id="rId4" Type="http://schemas.openxmlformats.org/officeDocument/2006/relationships/slideLayout" Target="../slideLayouts/slideLayout119.xml"/><Relationship Id="rId9" Type="http://schemas.openxmlformats.org/officeDocument/2006/relationships/slideLayout" Target="../slideLayouts/slideLayout124.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4.xml"/><Relationship Id="rId13" Type="http://schemas.openxmlformats.org/officeDocument/2006/relationships/slideLayout" Target="../slideLayouts/slideLayout139.xml"/><Relationship Id="rId18" Type="http://schemas.openxmlformats.org/officeDocument/2006/relationships/image" Target="../media/image5.png"/><Relationship Id="rId3" Type="http://schemas.openxmlformats.org/officeDocument/2006/relationships/slideLayout" Target="../slideLayouts/slideLayout129.xml"/><Relationship Id="rId7" Type="http://schemas.openxmlformats.org/officeDocument/2006/relationships/slideLayout" Target="../slideLayouts/slideLayout133.xml"/><Relationship Id="rId12" Type="http://schemas.openxmlformats.org/officeDocument/2006/relationships/slideLayout" Target="../slideLayouts/slideLayout138.xml"/><Relationship Id="rId17" Type="http://schemas.openxmlformats.org/officeDocument/2006/relationships/theme" Target="../theme/theme12.xml"/><Relationship Id="rId2" Type="http://schemas.openxmlformats.org/officeDocument/2006/relationships/slideLayout" Target="../slideLayouts/slideLayout128.xml"/><Relationship Id="rId16" Type="http://schemas.openxmlformats.org/officeDocument/2006/relationships/slideLayout" Target="../slideLayouts/slideLayout142.xml"/><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slideLayout" Target="../slideLayouts/slideLayout137.xml"/><Relationship Id="rId5" Type="http://schemas.openxmlformats.org/officeDocument/2006/relationships/slideLayout" Target="../slideLayouts/slideLayout131.xml"/><Relationship Id="rId15" Type="http://schemas.openxmlformats.org/officeDocument/2006/relationships/slideLayout" Target="../slideLayouts/slideLayout141.xml"/><Relationship Id="rId10" Type="http://schemas.openxmlformats.org/officeDocument/2006/relationships/slideLayout" Target="../slideLayouts/slideLayout136.xml"/><Relationship Id="rId19" Type="http://schemas.openxmlformats.org/officeDocument/2006/relationships/image" Target="../media/image6.png"/><Relationship Id="rId4" Type="http://schemas.openxmlformats.org/officeDocument/2006/relationships/slideLayout" Target="../slideLayouts/slideLayout130.xml"/><Relationship Id="rId9" Type="http://schemas.openxmlformats.org/officeDocument/2006/relationships/slideLayout" Target="../slideLayouts/slideLayout135.xml"/><Relationship Id="rId14" Type="http://schemas.openxmlformats.org/officeDocument/2006/relationships/slideLayout" Target="../slideLayouts/slideLayout14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50.xml"/><Relationship Id="rId3" Type="http://schemas.openxmlformats.org/officeDocument/2006/relationships/slideLayout" Target="../slideLayouts/slideLayout145.xml"/><Relationship Id="rId7" Type="http://schemas.openxmlformats.org/officeDocument/2006/relationships/slideLayout" Target="../slideLayouts/slideLayout149.xml"/><Relationship Id="rId12" Type="http://schemas.openxmlformats.org/officeDocument/2006/relationships/theme" Target="../theme/theme13.xml"/><Relationship Id="rId2" Type="http://schemas.openxmlformats.org/officeDocument/2006/relationships/slideLayout" Target="../slideLayouts/slideLayout144.xml"/><Relationship Id="rId1" Type="http://schemas.openxmlformats.org/officeDocument/2006/relationships/slideLayout" Target="../slideLayouts/slideLayout143.xml"/><Relationship Id="rId6" Type="http://schemas.openxmlformats.org/officeDocument/2006/relationships/slideLayout" Target="../slideLayouts/slideLayout148.xml"/><Relationship Id="rId11" Type="http://schemas.openxmlformats.org/officeDocument/2006/relationships/slideLayout" Target="../slideLayouts/slideLayout153.xml"/><Relationship Id="rId5" Type="http://schemas.openxmlformats.org/officeDocument/2006/relationships/slideLayout" Target="../slideLayouts/slideLayout147.xml"/><Relationship Id="rId10" Type="http://schemas.openxmlformats.org/officeDocument/2006/relationships/slideLayout" Target="../slideLayouts/slideLayout152.xml"/><Relationship Id="rId4" Type="http://schemas.openxmlformats.org/officeDocument/2006/relationships/slideLayout" Target="../slideLayouts/slideLayout146.xml"/><Relationship Id="rId9" Type="http://schemas.openxmlformats.org/officeDocument/2006/relationships/slideLayout" Target="../slideLayouts/slideLayout15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61.xml"/><Relationship Id="rId3" Type="http://schemas.openxmlformats.org/officeDocument/2006/relationships/slideLayout" Target="../slideLayouts/slideLayout156.xml"/><Relationship Id="rId7" Type="http://schemas.openxmlformats.org/officeDocument/2006/relationships/slideLayout" Target="../slideLayouts/slideLayout160.xml"/><Relationship Id="rId12" Type="http://schemas.openxmlformats.org/officeDocument/2006/relationships/theme" Target="../theme/theme14.xml"/><Relationship Id="rId2" Type="http://schemas.openxmlformats.org/officeDocument/2006/relationships/slideLayout" Target="../slideLayouts/slideLayout155.xml"/><Relationship Id="rId1" Type="http://schemas.openxmlformats.org/officeDocument/2006/relationships/slideLayout" Target="../slideLayouts/slideLayout154.xml"/><Relationship Id="rId6" Type="http://schemas.openxmlformats.org/officeDocument/2006/relationships/slideLayout" Target="../slideLayouts/slideLayout159.xml"/><Relationship Id="rId11" Type="http://schemas.openxmlformats.org/officeDocument/2006/relationships/slideLayout" Target="../slideLayouts/slideLayout164.xml"/><Relationship Id="rId5" Type="http://schemas.openxmlformats.org/officeDocument/2006/relationships/slideLayout" Target="../slideLayouts/slideLayout158.xml"/><Relationship Id="rId10" Type="http://schemas.openxmlformats.org/officeDocument/2006/relationships/slideLayout" Target="../slideLayouts/slideLayout163.xml"/><Relationship Id="rId4" Type="http://schemas.openxmlformats.org/officeDocument/2006/relationships/slideLayout" Target="../slideLayouts/slideLayout157.xml"/><Relationship Id="rId9" Type="http://schemas.openxmlformats.org/officeDocument/2006/relationships/slideLayout" Target="../slideLayouts/slideLayout16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72.xml"/><Relationship Id="rId13" Type="http://schemas.openxmlformats.org/officeDocument/2006/relationships/slideLayout" Target="../slideLayouts/slideLayout177.xml"/><Relationship Id="rId18" Type="http://schemas.openxmlformats.org/officeDocument/2006/relationships/image" Target="../media/image5.png"/><Relationship Id="rId3" Type="http://schemas.openxmlformats.org/officeDocument/2006/relationships/slideLayout" Target="../slideLayouts/slideLayout167.xml"/><Relationship Id="rId7" Type="http://schemas.openxmlformats.org/officeDocument/2006/relationships/slideLayout" Target="../slideLayouts/slideLayout171.xml"/><Relationship Id="rId12" Type="http://schemas.openxmlformats.org/officeDocument/2006/relationships/slideLayout" Target="../slideLayouts/slideLayout176.xml"/><Relationship Id="rId17" Type="http://schemas.openxmlformats.org/officeDocument/2006/relationships/theme" Target="../theme/theme15.xml"/><Relationship Id="rId2" Type="http://schemas.openxmlformats.org/officeDocument/2006/relationships/slideLayout" Target="../slideLayouts/slideLayout166.xml"/><Relationship Id="rId16" Type="http://schemas.openxmlformats.org/officeDocument/2006/relationships/slideLayout" Target="../slideLayouts/slideLayout180.xml"/><Relationship Id="rId1" Type="http://schemas.openxmlformats.org/officeDocument/2006/relationships/slideLayout" Target="../slideLayouts/slideLayout165.xml"/><Relationship Id="rId6" Type="http://schemas.openxmlformats.org/officeDocument/2006/relationships/slideLayout" Target="../slideLayouts/slideLayout170.xml"/><Relationship Id="rId11" Type="http://schemas.openxmlformats.org/officeDocument/2006/relationships/slideLayout" Target="../slideLayouts/slideLayout175.xml"/><Relationship Id="rId5" Type="http://schemas.openxmlformats.org/officeDocument/2006/relationships/slideLayout" Target="../slideLayouts/slideLayout169.xml"/><Relationship Id="rId15" Type="http://schemas.openxmlformats.org/officeDocument/2006/relationships/slideLayout" Target="../slideLayouts/slideLayout179.xml"/><Relationship Id="rId10" Type="http://schemas.openxmlformats.org/officeDocument/2006/relationships/slideLayout" Target="../slideLayouts/slideLayout174.xml"/><Relationship Id="rId19" Type="http://schemas.openxmlformats.org/officeDocument/2006/relationships/image" Target="../media/image6.png"/><Relationship Id="rId4" Type="http://schemas.openxmlformats.org/officeDocument/2006/relationships/slideLayout" Target="../slideLayouts/slideLayout168.xml"/><Relationship Id="rId9" Type="http://schemas.openxmlformats.org/officeDocument/2006/relationships/slideLayout" Target="../slideLayouts/slideLayout173.xml"/><Relationship Id="rId14" Type="http://schemas.openxmlformats.org/officeDocument/2006/relationships/slideLayout" Target="../slideLayouts/slideLayout17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40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2A87B7-694B-4165-989D-5319CCCA42FE}" type="datetimeFigureOut">
              <a:rPr lang="fr-FR" smtClean="0"/>
              <a:t>10/12/2025</a:t>
            </a:fld>
            <a:endParaRPr lang="fr-FR"/>
          </a:p>
        </p:txBody>
      </p:sp>
      <p:sp>
        <p:nvSpPr>
          <p:cNvPr id="5" name="Espace réservé du pied de page 4"/>
          <p:cNvSpPr>
            <a:spLocks noGrp="1"/>
          </p:cNvSpPr>
          <p:nvPr>
            <p:ph type="ftr" sz="quarter" idx="3"/>
          </p:nvPr>
        </p:nvSpPr>
        <p:spPr>
          <a:xfrm>
            <a:off x="3124200" y="635640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40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09455C-8719-46A2-A040-4A895AAA4694}" type="slidenum">
              <a:rPr lang="fr-FR" smtClean="0"/>
              <a:t>‹N°›</a:t>
            </a:fld>
            <a:endParaRPr lang="fr-FR"/>
          </a:p>
        </p:txBody>
      </p:sp>
    </p:spTree>
    <p:extLst>
      <p:ext uri="{BB962C8B-B14F-4D97-AF65-F5344CB8AC3E}">
        <p14:creationId xmlns:p14="http://schemas.microsoft.com/office/powerpoint/2010/main" val="40489448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18" cstate="print"/>
          <a:srcRect/>
          <a:stretch>
            <a:fillRect/>
          </a:stretch>
        </p:blipFill>
        <p:spPr bwMode="auto">
          <a:xfrm>
            <a:off x="0" y="0"/>
            <a:ext cx="9144000" cy="1295400"/>
          </a:xfrm>
          <a:prstGeom prst="rect">
            <a:avLst/>
          </a:prstGeom>
          <a:noFill/>
          <a:ln w="9525">
            <a:noFill/>
            <a:miter lim="800000"/>
            <a:headEnd/>
            <a:tailEnd/>
          </a:ln>
          <a:effectLst/>
        </p:spPr>
      </p:pic>
      <p:sp>
        <p:nvSpPr>
          <p:cNvPr id="2" name="Title Placeholder 1"/>
          <p:cNvSpPr>
            <a:spLocks noGrp="1"/>
          </p:cNvSpPr>
          <p:nvPr>
            <p:ph type="title"/>
          </p:nvPr>
        </p:nvSpPr>
        <p:spPr>
          <a:xfrm>
            <a:off x="1447800" y="76200"/>
            <a:ext cx="72390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7924800" y="6356384"/>
            <a:ext cx="762000" cy="365125"/>
          </a:xfrm>
          <a:prstGeom prst="rect">
            <a:avLst/>
          </a:prstGeom>
        </p:spPr>
        <p:txBody>
          <a:bodyPr vert="horz" lIns="91440" tIns="45720" rIns="91440" bIns="45720" rtlCol="0" anchor="ctr"/>
          <a:lstStyle>
            <a:lvl1pPr algn="r">
              <a:defRPr sz="1200" b="1">
                <a:solidFill>
                  <a:srgbClr val="002060"/>
                </a:solidFill>
                <a:latin typeface="Arial Narrow" pitchFamily="34" charset="0"/>
              </a:defRPr>
            </a:lvl1pPr>
          </a:lstStyle>
          <a:p>
            <a:pPr>
              <a:defRPr/>
            </a:pPr>
            <a:fld id="{11CA8AF8-045E-48E1-B5B1-EFEB5F03FD38}" type="slidenum">
              <a:rPr lang="de-DE" smtClean="0"/>
              <a:pPr>
                <a:defRPr/>
              </a:pPr>
              <a:t>‹N°›</a:t>
            </a:fld>
            <a:endParaRPr lang="de-DE" dirty="0"/>
          </a:p>
        </p:txBody>
      </p:sp>
      <p:cxnSp>
        <p:nvCxnSpPr>
          <p:cNvPr id="10" name="Straight Connector 9"/>
          <p:cNvCxnSpPr/>
          <p:nvPr/>
        </p:nvCxnSpPr>
        <p:spPr>
          <a:xfrm>
            <a:off x="0" y="1143000"/>
            <a:ext cx="914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Image 11"/>
          <p:cNvPicPr>
            <a:picLocks noChangeAspect="1"/>
          </p:cNvPicPr>
          <p:nvPr userDrawn="1"/>
        </p:nvPicPr>
        <p:blipFill>
          <a:blip r:embed="rId19"/>
          <a:stretch>
            <a:fillRect/>
          </a:stretch>
        </p:blipFill>
        <p:spPr>
          <a:xfrm>
            <a:off x="216081" y="136712"/>
            <a:ext cx="1321366" cy="930088"/>
          </a:xfrm>
          <a:prstGeom prst="rect">
            <a:avLst/>
          </a:prstGeom>
        </p:spPr>
      </p:pic>
    </p:spTree>
    <p:extLst>
      <p:ext uri="{BB962C8B-B14F-4D97-AF65-F5344CB8AC3E}">
        <p14:creationId xmlns:p14="http://schemas.microsoft.com/office/powerpoint/2010/main" val="2245961434"/>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hf hdr="0" ftr="0" dt="0"/>
  <p:txStyles>
    <p:titleStyle>
      <a:lvl1pPr algn="ctr" defTabSz="685800" rtl="0" eaLnBrk="1" latinLnBrk="0" hangingPunct="1">
        <a:spcBef>
          <a:spcPct val="0"/>
        </a:spcBef>
        <a:buNone/>
        <a:defRPr sz="3300" b="1" kern="1200">
          <a:solidFill>
            <a:srgbClr val="92D050"/>
          </a:solidFill>
          <a:latin typeface="+mj-lt"/>
          <a:ea typeface="+mj-ea"/>
          <a:cs typeface="+mj-cs"/>
        </a:defRPr>
      </a:lvl1pPr>
    </p:titleStyle>
    <p:bodyStyle>
      <a:lvl1pPr marL="257175" indent="-257175" algn="l" defTabSz="685800" rtl="0" eaLnBrk="1" latinLnBrk="0" hangingPunct="1">
        <a:spcBef>
          <a:spcPct val="20000"/>
        </a:spcBef>
        <a:buClr>
          <a:srgbClr val="72AF2F"/>
        </a:buClr>
        <a:buFont typeface="Arial" pitchFamily="34" charset="0"/>
        <a:buChar char="•"/>
        <a:defRPr sz="2400" b="1" kern="1200">
          <a:solidFill>
            <a:schemeClr val="tx2">
              <a:lumMod val="75000"/>
            </a:schemeClr>
          </a:solidFill>
          <a:latin typeface="+mn-lt"/>
          <a:ea typeface="+mn-ea"/>
          <a:cs typeface="+mn-cs"/>
        </a:defRPr>
      </a:lvl1pPr>
      <a:lvl2pPr marL="557213" indent="-214313" algn="l" defTabSz="685800" rtl="0" eaLnBrk="1" latinLnBrk="0" hangingPunct="1">
        <a:spcBef>
          <a:spcPct val="20000"/>
        </a:spcBef>
        <a:buClr>
          <a:srgbClr val="72AF2F"/>
        </a:buClr>
        <a:buFont typeface="Arial" pitchFamily="34" charset="0"/>
        <a:buChar char="–"/>
        <a:defRPr sz="2100" b="1" kern="1200">
          <a:solidFill>
            <a:schemeClr val="tx2">
              <a:lumMod val="75000"/>
            </a:schemeClr>
          </a:solidFill>
          <a:latin typeface="+mn-lt"/>
          <a:ea typeface="+mn-ea"/>
          <a:cs typeface="+mn-cs"/>
        </a:defRPr>
      </a:lvl2pPr>
      <a:lvl3pPr marL="857250" indent="-171450" algn="l" defTabSz="685800" rtl="0" eaLnBrk="1" latinLnBrk="0" hangingPunct="1">
        <a:spcBef>
          <a:spcPct val="20000"/>
        </a:spcBef>
        <a:buClr>
          <a:srgbClr val="72AF2F"/>
        </a:buClr>
        <a:buFont typeface="Arial" pitchFamily="34" charset="0"/>
        <a:buChar char="•"/>
        <a:defRPr sz="1800" b="0" kern="1200">
          <a:solidFill>
            <a:schemeClr val="tx2">
              <a:lumMod val="75000"/>
            </a:schemeClr>
          </a:solidFill>
          <a:latin typeface="+mn-lt"/>
          <a:ea typeface="+mn-ea"/>
          <a:cs typeface="+mn-cs"/>
        </a:defRPr>
      </a:lvl3pPr>
      <a:lvl4pPr marL="1200150" indent="-171450" algn="l" defTabSz="685800" rtl="0" eaLnBrk="1" latinLnBrk="0" hangingPunct="1">
        <a:spcBef>
          <a:spcPct val="20000"/>
        </a:spcBef>
        <a:buClr>
          <a:srgbClr val="72AF2F"/>
        </a:buClr>
        <a:buFont typeface="Arial" pitchFamily="34" charset="0"/>
        <a:buChar char="–"/>
        <a:defRPr sz="1500" b="0" kern="1200">
          <a:solidFill>
            <a:schemeClr val="tx2">
              <a:lumMod val="75000"/>
            </a:schemeClr>
          </a:solidFill>
          <a:latin typeface="+mn-lt"/>
          <a:ea typeface="+mn-ea"/>
          <a:cs typeface="+mn-cs"/>
        </a:defRPr>
      </a:lvl4pPr>
      <a:lvl5pPr marL="1543050" indent="-171450" algn="l" defTabSz="685800" rtl="0" eaLnBrk="1" latinLnBrk="0" hangingPunct="1">
        <a:spcBef>
          <a:spcPct val="20000"/>
        </a:spcBef>
        <a:buClr>
          <a:srgbClr val="72AF2F"/>
        </a:buClr>
        <a:buFont typeface="Arial" pitchFamily="34" charset="0"/>
        <a:buChar char="»"/>
        <a:defRPr sz="1500" b="0" kern="1200">
          <a:solidFill>
            <a:schemeClr val="tx2">
              <a:lumMod val="75000"/>
            </a:schemeClr>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380" tIns="45690" rIns="91380" bIns="45690" rtlCol="0" anchor="ctr">
            <a:normAutofit/>
          </a:bodyPr>
          <a:lstStyle/>
          <a:p>
            <a:r>
              <a:rPr lang="fr-FR" smtClean="0"/>
              <a:t>Cliquez et modifiez le titre</a:t>
            </a:r>
            <a:endParaRPr lang="fr-FR"/>
          </a:p>
        </p:txBody>
      </p:sp>
      <p:sp>
        <p:nvSpPr>
          <p:cNvPr id="3" name="Espace réservé du texte 2"/>
          <p:cNvSpPr>
            <a:spLocks noGrp="1"/>
          </p:cNvSpPr>
          <p:nvPr>
            <p:ph type="body" idx="1"/>
          </p:nvPr>
        </p:nvSpPr>
        <p:spPr>
          <a:xfrm>
            <a:off x="457200" y="1600216"/>
            <a:ext cx="8229600" cy="4525963"/>
          </a:xfrm>
          <a:prstGeom prst="rect">
            <a:avLst/>
          </a:prstGeom>
        </p:spPr>
        <p:txBody>
          <a:bodyPr vert="horz" lIns="91380" tIns="45690" rIns="91380" bIns="4569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90"/>
            <a:ext cx="2133600" cy="365125"/>
          </a:xfrm>
          <a:prstGeom prst="rect">
            <a:avLst/>
          </a:prstGeom>
        </p:spPr>
        <p:txBody>
          <a:bodyPr vert="horz" lIns="91380" tIns="45690" rIns="91380" bIns="45690" rtlCol="0" anchor="ctr"/>
          <a:lstStyle>
            <a:lvl1pPr algn="l">
              <a:defRPr sz="1200">
                <a:solidFill>
                  <a:schemeClr val="tx1">
                    <a:tint val="75000"/>
                  </a:schemeClr>
                </a:solidFill>
              </a:defRPr>
            </a:lvl1pPr>
          </a:lstStyle>
          <a:p>
            <a:pPr defTabSz="456900"/>
            <a:fld id="{9A9EC5F8-7FBA-6F40-93B7-9A189638BFD4}" type="datetimeFigureOut">
              <a:rPr lang="fr-FR" smtClean="0">
                <a:solidFill>
                  <a:prstClr val="black">
                    <a:tint val="75000"/>
                  </a:prstClr>
                </a:solidFill>
              </a:rPr>
              <a:pPr defTabSz="456900"/>
              <a:t>10/12/2025</a:t>
            </a:fld>
            <a:endParaRPr lang="fr-FR">
              <a:solidFill>
                <a:prstClr val="black">
                  <a:tint val="75000"/>
                </a:prstClr>
              </a:solidFill>
            </a:endParaRPr>
          </a:p>
        </p:txBody>
      </p:sp>
      <p:sp>
        <p:nvSpPr>
          <p:cNvPr id="5" name="Espace réservé du pied de page 4"/>
          <p:cNvSpPr>
            <a:spLocks noGrp="1"/>
          </p:cNvSpPr>
          <p:nvPr>
            <p:ph type="ftr" sz="quarter" idx="3"/>
          </p:nvPr>
        </p:nvSpPr>
        <p:spPr>
          <a:xfrm>
            <a:off x="3124202" y="6356390"/>
            <a:ext cx="2895600" cy="365125"/>
          </a:xfrm>
          <a:prstGeom prst="rect">
            <a:avLst/>
          </a:prstGeom>
        </p:spPr>
        <p:txBody>
          <a:bodyPr vert="horz" lIns="91380" tIns="45690" rIns="91380" bIns="45690" rtlCol="0" anchor="ctr"/>
          <a:lstStyle>
            <a:lvl1pPr algn="ctr">
              <a:defRPr sz="1200">
                <a:solidFill>
                  <a:schemeClr val="tx1">
                    <a:tint val="75000"/>
                  </a:schemeClr>
                </a:solidFill>
              </a:defRPr>
            </a:lvl1pPr>
          </a:lstStyle>
          <a:p>
            <a:pPr defTabSz="456900"/>
            <a:endParaRPr lang="fr-FR">
              <a:solidFill>
                <a:prstClr val="black">
                  <a:tint val="75000"/>
                </a:prstClr>
              </a:solidFill>
            </a:endParaRPr>
          </a:p>
        </p:txBody>
      </p:sp>
      <p:sp>
        <p:nvSpPr>
          <p:cNvPr id="6" name="Espace réservé du numéro de diapositive 5"/>
          <p:cNvSpPr>
            <a:spLocks noGrp="1"/>
          </p:cNvSpPr>
          <p:nvPr>
            <p:ph type="sldNum" sz="quarter" idx="4"/>
          </p:nvPr>
        </p:nvSpPr>
        <p:spPr>
          <a:xfrm>
            <a:off x="6553201" y="6356390"/>
            <a:ext cx="2133600" cy="365125"/>
          </a:xfrm>
          <a:prstGeom prst="rect">
            <a:avLst/>
          </a:prstGeom>
        </p:spPr>
        <p:txBody>
          <a:bodyPr vert="horz" lIns="91380" tIns="45690" rIns="91380" bIns="45690" rtlCol="0" anchor="ctr"/>
          <a:lstStyle>
            <a:lvl1pPr algn="r">
              <a:defRPr sz="1200">
                <a:solidFill>
                  <a:schemeClr val="tx1">
                    <a:tint val="75000"/>
                  </a:schemeClr>
                </a:solidFill>
              </a:defRPr>
            </a:lvl1pPr>
          </a:lstStyle>
          <a:p>
            <a:pPr defTabSz="456900"/>
            <a:fld id="{94DEAAE6-5159-2043-8B90-EEBC3356B822}" type="slidenum">
              <a:rPr lang="fr-FR" smtClean="0">
                <a:solidFill>
                  <a:prstClr val="black">
                    <a:tint val="75000"/>
                  </a:prstClr>
                </a:solidFill>
              </a:rPr>
              <a:pPr defTabSz="456900"/>
              <a:t>‹N°›</a:t>
            </a:fld>
            <a:endParaRPr lang="fr-FR">
              <a:solidFill>
                <a:prstClr val="black">
                  <a:tint val="75000"/>
                </a:prstClr>
              </a:solidFill>
            </a:endParaRPr>
          </a:p>
        </p:txBody>
      </p:sp>
    </p:spTree>
    <p:extLst>
      <p:ext uri="{BB962C8B-B14F-4D97-AF65-F5344CB8AC3E}">
        <p14:creationId xmlns:p14="http://schemas.microsoft.com/office/powerpoint/2010/main" val="3723241466"/>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Lst>
  <p:txStyles>
    <p:titleStyle>
      <a:lvl1pPr algn="ctr" defTabSz="456900" rtl="0" eaLnBrk="1" latinLnBrk="0" hangingPunct="1">
        <a:spcBef>
          <a:spcPct val="0"/>
        </a:spcBef>
        <a:buNone/>
        <a:defRPr sz="4400" kern="1200">
          <a:solidFill>
            <a:schemeClr val="tx1"/>
          </a:solidFill>
          <a:latin typeface="+mj-lt"/>
          <a:ea typeface="+mj-ea"/>
          <a:cs typeface="+mj-cs"/>
        </a:defRPr>
      </a:lvl1pPr>
    </p:titleStyle>
    <p:bodyStyle>
      <a:lvl1pPr marL="342677" indent="-342677" algn="l" defTabSz="456900" rtl="0" eaLnBrk="1" latinLnBrk="0" hangingPunct="1">
        <a:spcBef>
          <a:spcPct val="20000"/>
        </a:spcBef>
        <a:buFont typeface="Arial"/>
        <a:buChar char="•"/>
        <a:defRPr sz="3200" kern="1200">
          <a:solidFill>
            <a:schemeClr val="tx1"/>
          </a:solidFill>
          <a:latin typeface="+mn-lt"/>
          <a:ea typeface="+mn-ea"/>
          <a:cs typeface="+mn-cs"/>
        </a:defRPr>
      </a:lvl1pPr>
      <a:lvl2pPr marL="742461" indent="-285564" algn="l" defTabSz="456900" rtl="0" eaLnBrk="1" latinLnBrk="0" hangingPunct="1">
        <a:spcBef>
          <a:spcPct val="20000"/>
        </a:spcBef>
        <a:buFont typeface="Arial"/>
        <a:buChar char="–"/>
        <a:defRPr sz="2800" kern="1200">
          <a:solidFill>
            <a:schemeClr val="tx1"/>
          </a:solidFill>
          <a:latin typeface="+mn-lt"/>
          <a:ea typeface="+mn-ea"/>
          <a:cs typeface="+mn-cs"/>
        </a:defRPr>
      </a:lvl2pPr>
      <a:lvl3pPr marL="1142252" indent="-228450" algn="l" defTabSz="456900" rtl="0" eaLnBrk="1" latinLnBrk="0" hangingPunct="1">
        <a:spcBef>
          <a:spcPct val="20000"/>
        </a:spcBef>
        <a:buFont typeface="Arial"/>
        <a:buChar char="•"/>
        <a:defRPr sz="2400" kern="1200">
          <a:solidFill>
            <a:schemeClr val="tx1"/>
          </a:solidFill>
          <a:latin typeface="+mn-lt"/>
          <a:ea typeface="+mn-ea"/>
          <a:cs typeface="+mn-cs"/>
        </a:defRPr>
      </a:lvl3pPr>
      <a:lvl4pPr marL="1599152" indent="-228450" algn="l" defTabSz="456900" rtl="0" eaLnBrk="1" latinLnBrk="0" hangingPunct="1">
        <a:spcBef>
          <a:spcPct val="20000"/>
        </a:spcBef>
        <a:buFont typeface="Arial"/>
        <a:buChar char="–"/>
        <a:defRPr sz="2000" kern="1200">
          <a:solidFill>
            <a:schemeClr val="tx1"/>
          </a:solidFill>
          <a:latin typeface="+mn-lt"/>
          <a:ea typeface="+mn-ea"/>
          <a:cs typeface="+mn-cs"/>
        </a:defRPr>
      </a:lvl4pPr>
      <a:lvl5pPr marL="2056053" indent="-228450" algn="l" defTabSz="456900" rtl="0" eaLnBrk="1" latinLnBrk="0" hangingPunct="1">
        <a:spcBef>
          <a:spcPct val="20000"/>
        </a:spcBef>
        <a:buFont typeface="Arial"/>
        <a:buChar char="»"/>
        <a:defRPr sz="2000" kern="1200">
          <a:solidFill>
            <a:schemeClr val="tx1"/>
          </a:solidFill>
          <a:latin typeface="+mn-lt"/>
          <a:ea typeface="+mn-ea"/>
          <a:cs typeface="+mn-cs"/>
        </a:defRPr>
      </a:lvl5pPr>
      <a:lvl6pPr marL="2512951" indent="-228450" algn="l" defTabSz="456900" rtl="0" eaLnBrk="1" latinLnBrk="0" hangingPunct="1">
        <a:spcBef>
          <a:spcPct val="20000"/>
        </a:spcBef>
        <a:buFont typeface="Arial"/>
        <a:buChar char="•"/>
        <a:defRPr sz="2000" kern="1200">
          <a:solidFill>
            <a:schemeClr val="tx1"/>
          </a:solidFill>
          <a:latin typeface="+mn-lt"/>
          <a:ea typeface="+mn-ea"/>
          <a:cs typeface="+mn-cs"/>
        </a:defRPr>
      </a:lvl6pPr>
      <a:lvl7pPr marL="2969855" indent="-228450" algn="l" defTabSz="456900" rtl="0" eaLnBrk="1" latinLnBrk="0" hangingPunct="1">
        <a:spcBef>
          <a:spcPct val="20000"/>
        </a:spcBef>
        <a:buFont typeface="Arial"/>
        <a:buChar char="•"/>
        <a:defRPr sz="2000" kern="1200">
          <a:solidFill>
            <a:schemeClr val="tx1"/>
          </a:solidFill>
          <a:latin typeface="+mn-lt"/>
          <a:ea typeface="+mn-ea"/>
          <a:cs typeface="+mn-cs"/>
        </a:defRPr>
      </a:lvl7pPr>
      <a:lvl8pPr marL="3426755" indent="-228450" algn="l" defTabSz="456900" rtl="0" eaLnBrk="1" latinLnBrk="0" hangingPunct="1">
        <a:spcBef>
          <a:spcPct val="20000"/>
        </a:spcBef>
        <a:buFont typeface="Arial"/>
        <a:buChar char="•"/>
        <a:defRPr sz="2000" kern="1200">
          <a:solidFill>
            <a:schemeClr val="tx1"/>
          </a:solidFill>
          <a:latin typeface="+mn-lt"/>
          <a:ea typeface="+mn-ea"/>
          <a:cs typeface="+mn-cs"/>
        </a:defRPr>
      </a:lvl8pPr>
      <a:lvl9pPr marL="3883656" indent="-228450" algn="l" defTabSz="4569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6900" rtl="0" eaLnBrk="1" latinLnBrk="0" hangingPunct="1">
        <a:defRPr sz="1800" kern="1200">
          <a:solidFill>
            <a:schemeClr val="tx1"/>
          </a:solidFill>
          <a:latin typeface="+mn-lt"/>
          <a:ea typeface="+mn-ea"/>
          <a:cs typeface="+mn-cs"/>
        </a:defRPr>
      </a:lvl1pPr>
      <a:lvl2pPr marL="456900" algn="l" defTabSz="456900" rtl="0" eaLnBrk="1" latinLnBrk="0" hangingPunct="1">
        <a:defRPr sz="1800" kern="1200">
          <a:solidFill>
            <a:schemeClr val="tx1"/>
          </a:solidFill>
          <a:latin typeface="+mn-lt"/>
          <a:ea typeface="+mn-ea"/>
          <a:cs typeface="+mn-cs"/>
        </a:defRPr>
      </a:lvl2pPr>
      <a:lvl3pPr marL="913800" algn="l" defTabSz="456900" rtl="0" eaLnBrk="1" latinLnBrk="0" hangingPunct="1">
        <a:defRPr sz="1800" kern="1200">
          <a:solidFill>
            <a:schemeClr val="tx1"/>
          </a:solidFill>
          <a:latin typeface="+mn-lt"/>
          <a:ea typeface="+mn-ea"/>
          <a:cs typeface="+mn-cs"/>
        </a:defRPr>
      </a:lvl3pPr>
      <a:lvl4pPr marL="1370701" algn="l" defTabSz="456900" rtl="0" eaLnBrk="1" latinLnBrk="0" hangingPunct="1">
        <a:defRPr sz="1800" kern="1200">
          <a:solidFill>
            <a:schemeClr val="tx1"/>
          </a:solidFill>
          <a:latin typeface="+mn-lt"/>
          <a:ea typeface="+mn-ea"/>
          <a:cs typeface="+mn-cs"/>
        </a:defRPr>
      </a:lvl4pPr>
      <a:lvl5pPr marL="1827601" algn="l" defTabSz="456900" rtl="0" eaLnBrk="1" latinLnBrk="0" hangingPunct="1">
        <a:defRPr sz="1800" kern="1200">
          <a:solidFill>
            <a:schemeClr val="tx1"/>
          </a:solidFill>
          <a:latin typeface="+mn-lt"/>
          <a:ea typeface="+mn-ea"/>
          <a:cs typeface="+mn-cs"/>
        </a:defRPr>
      </a:lvl5pPr>
      <a:lvl6pPr marL="2284503" algn="l" defTabSz="456900" rtl="0" eaLnBrk="1" latinLnBrk="0" hangingPunct="1">
        <a:defRPr sz="1800" kern="1200">
          <a:solidFill>
            <a:schemeClr val="tx1"/>
          </a:solidFill>
          <a:latin typeface="+mn-lt"/>
          <a:ea typeface="+mn-ea"/>
          <a:cs typeface="+mn-cs"/>
        </a:defRPr>
      </a:lvl6pPr>
      <a:lvl7pPr marL="2741409" algn="l" defTabSz="456900" rtl="0" eaLnBrk="1" latinLnBrk="0" hangingPunct="1">
        <a:defRPr sz="1800" kern="1200">
          <a:solidFill>
            <a:schemeClr val="tx1"/>
          </a:solidFill>
          <a:latin typeface="+mn-lt"/>
          <a:ea typeface="+mn-ea"/>
          <a:cs typeface="+mn-cs"/>
        </a:defRPr>
      </a:lvl7pPr>
      <a:lvl8pPr marL="3198302" algn="l" defTabSz="456900" rtl="0" eaLnBrk="1" latinLnBrk="0" hangingPunct="1">
        <a:defRPr sz="1800" kern="1200">
          <a:solidFill>
            <a:schemeClr val="tx1"/>
          </a:solidFill>
          <a:latin typeface="+mn-lt"/>
          <a:ea typeface="+mn-ea"/>
          <a:cs typeface="+mn-cs"/>
        </a:defRPr>
      </a:lvl8pPr>
      <a:lvl9pPr marL="3655203" algn="l" defTabSz="4569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18" cstate="print"/>
          <a:srcRect/>
          <a:stretch>
            <a:fillRect/>
          </a:stretch>
        </p:blipFill>
        <p:spPr bwMode="auto">
          <a:xfrm>
            <a:off x="0" y="0"/>
            <a:ext cx="9144000" cy="1295400"/>
          </a:xfrm>
          <a:prstGeom prst="rect">
            <a:avLst/>
          </a:prstGeom>
          <a:noFill/>
          <a:ln w="9525">
            <a:noFill/>
            <a:miter lim="800000"/>
            <a:headEnd/>
            <a:tailEnd/>
          </a:ln>
          <a:effectLst/>
        </p:spPr>
      </p:pic>
      <p:sp>
        <p:nvSpPr>
          <p:cNvPr id="2" name="Title Placeholder 1"/>
          <p:cNvSpPr>
            <a:spLocks noGrp="1"/>
          </p:cNvSpPr>
          <p:nvPr>
            <p:ph type="title"/>
          </p:nvPr>
        </p:nvSpPr>
        <p:spPr>
          <a:xfrm>
            <a:off x="1447800" y="76200"/>
            <a:ext cx="72390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7924800" y="6356366"/>
            <a:ext cx="762000" cy="365125"/>
          </a:xfrm>
          <a:prstGeom prst="rect">
            <a:avLst/>
          </a:prstGeom>
        </p:spPr>
        <p:txBody>
          <a:bodyPr vert="horz" lIns="91440" tIns="45720" rIns="91440" bIns="45720" rtlCol="0" anchor="ctr"/>
          <a:lstStyle>
            <a:lvl1pPr algn="r">
              <a:defRPr sz="1200" b="1">
                <a:solidFill>
                  <a:srgbClr val="002060"/>
                </a:solidFill>
                <a:latin typeface="Arial Narrow" pitchFamily="34" charset="0"/>
              </a:defRPr>
            </a:lvl1pPr>
          </a:lstStyle>
          <a:p>
            <a:pPr>
              <a:defRPr/>
            </a:pPr>
            <a:fld id="{11CA8AF8-045E-48E1-B5B1-EFEB5F03FD38}" type="slidenum">
              <a:rPr lang="de-DE" smtClean="0"/>
              <a:pPr>
                <a:defRPr/>
              </a:pPr>
              <a:t>‹N°›</a:t>
            </a:fld>
            <a:endParaRPr lang="de-DE" dirty="0"/>
          </a:p>
        </p:txBody>
      </p:sp>
      <p:cxnSp>
        <p:nvCxnSpPr>
          <p:cNvPr id="10" name="Straight Connector 9"/>
          <p:cNvCxnSpPr/>
          <p:nvPr/>
        </p:nvCxnSpPr>
        <p:spPr>
          <a:xfrm>
            <a:off x="0" y="1143000"/>
            <a:ext cx="914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Image 11"/>
          <p:cNvPicPr>
            <a:picLocks noChangeAspect="1"/>
          </p:cNvPicPr>
          <p:nvPr userDrawn="1"/>
        </p:nvPicPr>
        <p:blipFill>
          <a:blip r:embed="rId19"/>
          <a:stretch>
            <a:fillRect/>
          </a:stretch>
        </p:blipFill>
        <p:spPr>
          <a:xfrm>
            <a:off x="216081" y="136712"/>
            <a:ext cx="1321366" cy="930088"/>
          </a:xfrm>
          <a:prstGeom prst="rect">
            <a:avLst/>
          </a:prstGeom>
        </p:spPr>
      </p:pic>
    </p:spTree>
    <p:extLst>
      <p:ext uri="{BB962C8B-B14F-4D97-AF65-F5344CB8AC3E}">
        <p14:creationId xmlns:p14="http://schemas.microsoft.com/office/powerpoint/2010/main" val="2424238189"/>
      </p:ext>
    </p:extLst>
  </p:cSld>
  <p:clrMap bg1="lt1" tx1="dk1" bg2="lt2" tx2="dk2" accent1="accent1" accent2="accent2" accent3="accent3" accent4="accent4" accent5="accent5" accent6="accent6" hlink="hlink" folHlink="folHlink"/>
  <p:sldLayoutIdLst>
    <p:sldLayoutId id="2147483822" r:id="rId1"/>
    <p:sldLayoutId id="2147483823" r:id="rId2"/>
    <p:sldLayoutId id="2147483824" r:id="rId3"/>
    <p:sldLayoutId id="2147483825" r:id="rId4"/>
    <p:sldLayoutId id="2147483826" r:id="rId5"/>
    <p:sldLayoutId id="2147483827" r:id="rId6"/>
    <p:sldLayoutId id="2147483828" r:id="rId7"/>
    <p:sldLayoutId id="2147483829" r:id="rId8"/>
    <p:sldLayoutId id="2147483830" r:id="rId9"/>
    <p:sldLayoutId id="2147483831" r:id="rId10"/>
    <p:sldLayoutId id="2147483832" r:id="rId11"/>
    <p:sldLayoutId id="2147483833" r:id="rId12"/>
    <p:sldLayoutId id="2147483834" r:id="rId13"/>
    <p:sldLayoutId id="2147483835" r:id="rId14"/>
    <p:sldLayoutId id="2147483836" r:id="rId15"/>
    <p:sldLayoutId id="2147483837" r:id="rId16"/>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hf hdr="0" ftr="0" dt="0"/>
  <p:txStyles>
    <p:titleStyle>
      <a:lvl1pPr algn="ctr" defTabSz="685800" rtl="0" eaLnBrk="1" latinLnBrk="0" hangingPunct="1">
        <a:spcBef>
          <a:spcPct val="0"/>
        </a:spcBef>
        <a:buNone/>
        <a:defRPr sz="3300" b="1" kern="1200">
          <a:solidFill>
            <a:srgbClr val="92D050"/>
          </a:solidFill>
          <a:latin typeface="+mj-lt"/>
          <a:ea typeface="+mj-ea"/>
          <a:cs typeface="+mj-cs"/>
        </a:defRPr>
      </a:lvl1pPr>
    </p:titleStyle>
    <p:bodyStyle>
      <a:lvl1pPr marL="257175" indent="-257175" algn="l" defTabSz="685800" rtl="0" eaLnBrk="1" latinLnBrk="0" hangingPunct="1">
        <a:spcBef>
          <a:spcPct val="20000"/>
        </a:spcBef>
        <a:buClr>
          <a:srgbClr val="72AF2F"/>
        </a:buClr>
        <a:buFont typeface="Arial" pitchFamily="34" charset="0"/>
        <a:buChar char="•"/>
        <a:defRPr sz="2400" b="1" kern="1200">
          <a:solidFill>
            <a:schemeClr val="tx2">
              <a:lumMod val="75000"/>
            </a:schemeClr>
          </a:solidFill>
          <a:latin typeface="+mn-lt"/>
          <a:ea typeface="+mn-ea"/>
          <a:cs typeface="+mn-cs"/>
        </a:defRPr>
      </a:lvl1pPr>
      <a:lvl2pPr marL="557213" indent="-214313" algn="l" defTabSz="685800" rtl="0" eaLnBrk="1" latinLnBrk="0" hangingPunct="1">
        <a:spcBef>
          <a:spcPct val="20000"/>
        </a:spcBef>
        <a:buClr>
          <a:srgbClr val="72AF2F"/>
        </a:buClr>
        <a:buFont typeface="Arial" pitchFamily="34" charset="0"/>
        <a:buChar char="–"/>
        <a:defRPr sz="2100" b="1" kern="1200">
          <a:solidFill>
            <a:schemeClr val="tx2">
              <a:lumMod val="75000"/>
            </a:schemeClr>
          </a:solidFill>
          <a:latin typeface="+mn-lt"/>
          <a:ea typeface="+mn-ea"/>
          <a:cs typeface="+mn-cs"/>
        </a:defRPr>
      </a:lvl2pPr>
      <a:lvl3pPr marL="857250" indent="-171450" algn="l" defTabSz="685800" rtl="0" eaLnBrk="1" latinLnBrk="0" hangingPunct="1">
        <a:spcBef>
          <a:spcPct val="20000"/>
        </a:spcBef>
        <a:buClr>
          <a:srgbClr val="72AF2F"/>
        </a:buClr>
        <a:buFont typeface="Arial" pitchFamily="34" charset="0"/>
        <a:buChar char="•"/>
        <a:defRPr sz="1800" b="0" kern="1200">
          <a:solidFill>
            <a:schemeClr val="tx2">
              <a:lumMod val="75000"/>
            </a:schemeClr>
          </a:solidFill>
          <a:latin typeface="+mn-lt"/>
          <a:ea typeface="+mn-ea"/>
          <a:cs typeface="+mn-cs"/>
        </a:defRPr>
      </a:lvl3pPr>
      <a:lvl4pPr marL="1200150" indent="-171450" algn="l" defTabSz="685800" rtl="0" eaLnBrk="1" latinLnBrk="0" hangingPunct="1">
        <a:spcBef>
          <a:spcPct val="20000"/>
        </a:spcBef>
        <a:buClr>
          <a:srgbClr val="72AF2F"/>
        </a:buClr>
        <a:buFont typeface="Arial" pitchFamily="34" charset="0"/>
        <a:buChar char="–"/>
        <a:defRPr sz="1500" b="0" kern="1200">
          <a:solidFill>
            <a:schemeClr val="tx2">
              <a:lumMod val="75000"/>
            </a:schemeClr>
          </a:solidFill>
          <a:latin typeface="+mn-lt"/>
          <a:ea typeface="+mn-ea"/>
          <a:cs typeface="+mn-cs"/>
        </a:defRPr>
      </a:lvl4pPr>
      <a:lvl5pPr marL="1543050" indent="-171450" algn="l" defTabSz="685800" rtl="0" eaLnBrk="1" latinLnBrk="0" hangingPunct="1">
        <a:spcBef>
          <a:spcPct val="20000"/>
        </a:spcBef>
        <a:buClr>
          <a:srgbClr val="72AF2F"/>
        </a:buClr>
        <a:buFont typeface="Arial" pitchFamily="34" charset="0"/>
        <a:buChar char="»"/>
        <a:defRPr sz="1500" b="0" kern="1200">
          <a:solidFill>
            <a:schemeClr val="tx2">
              <a:lumMod val="75000"/>
            </a:schemeClr>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40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2A87B7-694B-4165-989D-5319CCCA42FE}" type="datetimeFigureOut">
              <a:rPr lang="fr-FR" smtClean="0">
                <a:solidFill>
                  <a:prstClr val="black">
                    <a:tint val="75000"/>
                  </a:prstClr>
                </a:solidFill>
              </a:rPr>
              <a:pPr/>
              <a:t>10/12/2025</a:t>
            </a:fld>
            <a:endParaRPr lang="fr-FR">
              <a:solidFill>
                <a:prstClr val="black">
                  <a:tint val="75000"/>
                </a:prstClr>
              </a:solidFill>
            </a:endParaRPr>
          </a:p>
        </p:txBody>
      </p:sp>
      <p:sp>
        <p:nvSpPr>
          <p:cNvPr id="5" name="Espace réservé du pied de page 4"/>
          <p:cNvSpPr>
            <a:spLocks noGrp="1"/>
          </p:cNvSpPr>
          <p:nvPr>
            <p:ph type="ftr" sz="quarter" idx="3"/>
          </p:nvPr>
        </p:nvSpPr>
        <p:spPr>
          <a:xfrm>
            <a:off x="3124200" y="635640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solidFill>
                <a:prstClr val="black">
                  <a:tint val="75000"/>
                </a:prstClr>
              </a:solidFill>
            </a:endParaRPr>
          </a:p>
        </p:txBody>
      </p:sp>
      <p:sp>
        <p:nvSpPr>
          <p:cNvPr id="6" name="Espace réservé du numéro de diapositive 5"/>
          <p:cNvSpPr>
            <a:spLocks noGrp="1"/>
          </p:cNvSpPr>
          <p:nvPr>
            <p:ph type="sldNum" sz="quarter" idx="4"/>
          </p:nvPr>
        </p:nvSpPr>
        <p:spPr>
          <a:xfrm>
            <a:off x="6553200" y="635640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09455C-8719-46A2-A040-4A895AAA4694}"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668168835"/>
      </p:ext>
    </p:extLst>
  </p:cSld>
  <p:clrMap bg1="lt1" tx1="dk1" bg2="lt2" tx2="dk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380" tIns="45690" rIns="91380" bIns="45690" rtlCol="0" anchor="ctr">
            <a:normAutofit/>
          </a:bodyPr>
          <a:lstStyle/>
          <a:p>
            <a:r>
              <a:rPr lang="fr-FR" smtClean="0"/>
              <a:t>Cliquez et modifiez le titre</a:t>
            </a:r>
            <a:endParaRPr lang="fr-FR"/>
          </a:p>
        </p:txBody>
      </p:sp>
      <p:sp>
        <p:nvSpPr>
          <p:cNvPr id="3" name="Espace réservé du texte 2"/>
          <p:cNvSpPr>
            <a:spLocks noGrp="1"/>
          </p:cNvSpPr>
          <p:nvPr>
            <p:ph type="body" idx="1"/>
          </p:nvPr>
        </p:nvSpPr>
        <p:spPr>
          <a:xfrm>
            <a:off x="457200" y="1600216"/>
            <a:ext cx="8229600" cy="4525963"/>
          </a:xfrm>
          <a:prstGeom prst="rect">
            <a:avLst/>
          </a:prstGeom>
        </p:spPr>
        <p:txBody>
          <a:bodyPr vert="horz" lIns="91380" tIns="45690" rIns="91380" bIns="4569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68"/>
            <a:ext cx="2133600" cy="365125"/>
          </a:xfrm>
          <a:prstGeom prst="rect">
            <a:avLst/>
          </a:prstGeom>
        </p:spPr>
        <p:txBody>
          <a:bodyPr vert="horz" lIns="91380" tIns="45690" rIns="91380" bIns="45690" rtlCol="0" anchor="ctr"/>
          <a:lstStyle>
            <a:lvl1pPr algn="l">
              <a:defRPr sz="1200">
                <a:solidFill>
                  <a:schemeClr val="tx1">
                    <a:tint val="75000"/>
                  </a:schemeClr>
                </a:solidFill>
              </a:defRPr>
            </a:lvl1pPr>
          </a:lstStyle>
          <a:p>
            <a:pPr defTabSz="456900"/>
            <a:fld id="{9A9EC5F8-7FBA-6F40-93B7-9A189638BFD4}" type="datetimeFigureOut">
              <a:rPr lang="fr-FR" smtClean="0">
                <a:solidFill>
                  <a:prstClr val="black">
                    <a:tint val="75000"/>
                  </a:prstClr>
                </a:solidFill>
              </a:rPr>
              <a:pPr defTabSz="456900"/>
              <a:t>10/12/2025</a:t>
            </a:fld>
            <a:endParaRPr lang="fr-FR">
              <a:solidFill>
                <a:prstClr val="black">
                  <a:tint val="75000"/>
                </a:prstClr>
              </a:solidFill>
            </a:endParaRPr>
          </a:p>
        </p:txBody>
      </p:sp>
      <p:sp>
        <p:nvSpPr>
          <p:cNvPr id="5" name="Espace réservé du pied de page 4"/>
          <p:cNvSpPr>
            <a:spLocks noGrp="1"/>
          </p:cNvSpPr>
          <p:nvPr>
            <p:ph type="ftr" sz="quarter" idx="3"/>
          </p:nvPr>
        </p:nvSpPr>
        <p:spPr>
          <a:xfrm>
            <a:off x="3124202" y="6356368"/>
            <a:ext cx="2895600" cy="365125"/>
          </a:xfrm>
          <a:prstGeom prst="rect">
            <a:avLst/>
          </a:prstGeom>
        </p:spPr>
        <p:txBody>
          <a:bodyPr vert="horz" lIns="91380" tIns="45690" rIns="91380" bIns="45690" rtlCol="0" anchor="ctr"/>
          <a:lstStyle>
            <a:lvl1pPr algn="ctr">
              <a:defRPr sz="1200">
                <a:solidFill>
                  <a:schemeClr val="tx1">
                    <a:tint val="75000"/>
                  </a:schemeClr>
                </a:solidFill>
              </a:defRPr>
            </a:lvl1pPr>
          </a:lstStyle>
          <a:p>
            <a:pPr defTabSz="456900"/>
            <a:endParaRPr lang="fr-FR">
              <a:solidFill>
                <a:prstClr val="black">
                  <a:tint val="75000"/>
                </a:prstClr>
              </a:solidFill>
            </a:endParaRPr>
          </a:p>
        </p:txBody>
      </p:sp>
      <p:sp>
        <p:nvSpPr>
          <p:cNvPr id="6" name="Espace réservé du numéro de diapositive 5"/>
          <p:cNvSpPr>
            <a:spLocks noGrp="1"/>
          </p:cNvSpPr>
          <p:nvPr>
            <p:ph type="sldNum" sz="quarter" idx="4"/>
          </p:nvPr>
        </p:nvSpPr>
        <p:spPr>
          <a:xfrm>
            <a:off x="6553201" y="6356368"/>
            <a:ext cx="2133600" cy="365125"/>
          </a:xfrm>
          <a:prstGeom prst="rect">
            <a:avLst/>
          </a:prstGeom>
        </p:spPr>
        <p:txBody>
          <a:bodyPr vert="horz" lIns="91380" tIns="45690" rIns="91380" bIns="45690" rtlCol="0" anchor="ctr"/>
          <a:lstStyle>
            <a:lvl1pPr algn="r">
              <a:defRPr sz="1200">
                <a:solidFill>
                  <a:schemeClr val="tx1">
                    <a:tint val="75000"/>
                  </a:schemeClr>
                </a:solidFill>
              </a:defRPr>
            </a:lvl1pPr>
          </a:lstStyle>
          <a:p>
            <a:pPr defTabSz="456900"/>
            <a:fld id="{94DEAAE6-5159-2043-8B90-EEBC3356B822}" type="slidenum">
              <a:rPr lang="fr-FR" smtClean="0">
                <a:solidFill>
                  <a:prstClr val="black">
                    <a:tint val="75000"/>
                  </a:prstClr>
                </a:solidFill>
              </a:rPr>
              <a:pPr defTabSz="456900"/>
              <a:t>‹N°›</a:t>
            </a:fld>
            <a:endParaRPr lang="fr-FR">
              <a:solidFill>
                <a:prstClr val="black">
                  <a:tint val="75000"/>
                </a:prstClr>
              </a:solidFill>
            </a:endParaRPr>
          </a:p>
        </p:txBody>
      </p:sp>
    </p:spTree>
    <p:extLst>
      <p:ext uri="{BB962C8B-B14F-4D97-AF65-F5344CB8AC3E}">
        <p14:creationId xmlns:p14="http://schemas.microsoft.com/office/powerpoint/2010/main" val="3004906671"/>
      </p:ext>
    </p:extLst>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Lst>
  <p:txStyles>
    <p:titleStyle>
      <a:lvl1pPr algn="ctr" defTabSz="456900" rtl="0" eaLnBrk="1" latinLnBrk="0" hangingPunct="1">
        <a:spcBef>
          <a:spcPct val="0"/>
        </a:spcBef>
        <a:buNone/>
        <a:defRPr sz="4400" kern="1200">
          <a:solidFill>
            <a:schemeClr val="tx1"/>
          </a:solidFill>
          <a:latin typeface="+mj-lt"/>
          <a:ea typeface="+mj-ea"/>
          <a:cs typeface="+mj-cs"/>
        </a:defRPr>
      </a:lvl1pPr>
    </p:titleStyle>
    <p:bodyStyle>
      <a:lvl1pPr marL="342677" indent="-342677" algn="l" defTabSz="456900" rtl="0" eaLnBrk="1" latinLnBrk="0" hangingPunct="1">
        <a:spcBef>
          <a:spcPct val="20000"/>
        </a:spcBef>
        <a:buFont typeface="Arial"/>
        <a:buChar char="•"/>
        <a:defRPr sz="3200" kern="1200">
          <a:solidFill>
            <a:schemeClr val="tx1"/>
          </a:solidFill>
          <a:latin typeface="+mn-lt"/>
          <a:ea typeface="+mn-ea"/>
          <a:cs typeface="+mn-cs"/>
        </a:defRPr>
      </a:lvl1pPr>
      <a:lvl2pPr marL="742461" indent="-285564" algn="l" defTabSz="456900" rtl="0" eaLnBrk="1" latinLnBrk="0" hangingPunct="1">
        <a:spcBef>
          <a:spcPct val="20000"/>
        </a:spcBef>
        <a:buFont typeface="Arial"/>
        <a:buChar char="–"/>
        <a:defRPr sz="2800" kern="1200">
          <a:solidFill>
            <a:schemeClr val="tx1"/>
          </a:solidFill>
          <a:latin typeface="+mn-lt"/>
          <a:ea typeface="+mn-ea"/>
          <a:cs typeface="+mn-cs"/>
        </a:defRPr>
      </a:lvl2pPr>
      <a:lvl3pPr marL="1142252" indent="-228450" algn="l" defTabSz="456900" rtl="0" eaLnBrk="1" latinLnBrk="0" hangingPunct="1">
        <a:spcBef>
          <a:spcPct val="20000"/>
        </a:spcBef>
        <a:buFont typeface="Arial"/>
        <a:buChar char="•"/>
        <a:defRPr sz="2400" kern="1200">
          <a:solidFill>
            <a:schemeClr val="tx1"/>
          </a:solidFill>
          <a:latin typeface="+mn-lt"/>
          <a:ea typeface="+mn-ea"/>
          <a:cs typeface="+mn-cs"/>
        </a:defRPr>
      </a:lvl3pPr>
      <a:lvl4pPr marL="1599152" indent="-228450" algn="l" defTabSz="456900" rtl="0" eaLnBrk="1" latinLnBrk="0" hangingPunct="1">
        <a:spcBef>
          <a:spcPct val="20000"/>
        </a:spcBef>
        <a:buFont typeface="Arial"/>
        <a:buChar char="–"/>
        <a:defRPr sz="2000" kern="1200">
          <a:solidFill>
            <a:schemeClr val="tx1"/>
          </a:solidFill>
          <a:latin typeface="+mn-lt"/>
          <a:ea typeface="+mn-ea"/>
          <a:cs typeface="+mn-cs"/>
        </a:defRPr>
      </a:lvl4pPr>
      <a:lvl5pPr marL="2056053" indent="-228450" algn="l" defTabSz="456900" rtl="0" eaLnBrk="1" latinLnBrk="0" hangingPunct="1">
        <a:spcBef>
          <a:spcPct val="20000"/>
        </a:spcBef>
        <a:buFont typeface="Arial"/>
        <a:buChar char="»"/>
        <a:defRPr sz="2000" kern="1200">
          <a:solidFill>
            <a:schemeClr val="tx1"/>
          </a:solidFill>
          <a:latin typeface="+mn-lt"/>
          <a:ea typeface="+mn-ea"/>
          <a:cs typeface="+mn-cs"/>
        </a:defRPr>
      </a:lvl5pPr>
      <a:lvl6pPr marL="2512951" indent="-228450" algn="l" defTabSz="456900" rtl="0" eaLnBrk="1" latinLnBrk="0" hangingPunct="1">
        <a:spcBef>
          <a:spcPct val="20000"/>
        </a:spcBef>
        <a:buFont typeface="Arial"/>
        <a:buChar char="•"/>
        <a:defRPr sz="2000" kern="1200">
          <a:solidFill>
            <a:schemeClr val="tx1"/>
          </a:solidFill>
          <a:latin typeface="+mn-lt"/>
          <a:ea typeface="+mn-ea"/>
          <a:cs typeface="+mn-cs"/>
        </a:defRPr>
      </a:lvl6pPr>
      <a:lvl7pPr marL="2969855" indent="-228450" algn="l" defTabSz="456900" rtl="0" eaLnBrk="1" latinLnBrk="0" hangingPunct="1">
        <a:spcBef>
          <a:spcPct val="20000"/>
        </a:spcBef>
        <a:buFont typeface="Arial"/>
        <a:buChar char="•"/>
        <a:defRPr sz="2000" kern="1200">
          <a:solidFill>
            <a:schemeClr val="tx1"/>
          </a:solidFill>
          <a:latin typeface="+mn-lt"/>
          <a:ea typeface="+mn-ea"/>
          <a:cs typeface="+mn-cs"/>
        </a:defRPr>
      </a:lvl7pPr>
      <a:lvl8pPr marL="3426755" indent="-228450" algn="l" defTabSz="456900" rtl="0" eaLnBrk="1" latinLnBrk="0" hangingPunct="1">
        <a:spcBef>
          <a:spcPct val="20000"/>
        </a:spcBef>
        <a:buFont typeface="Arial"/>
        <a:buChar char="•"/>
        <a:defRPr sz="2000" kern="1200">
          <a:solidFill>
            <a:schemeClr val="tx1"/>
          </a:solidFill>
          <a:latin typeface="+mn-lt"/>
          <a:ea typeface="+mn-ea"/>
          <a:cs typeface="+mn-cs"/>
        </a:defRPr>
      </a:lvl8pPr>
      <a:lvl9pPr marL="3883656" indent="-228450" algn="l" defTabSz="4569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6900" rtl="0" eaLnBrk="1" latinLnBrk="0" hangingPunct="1">
        <a:defRPr sz="1800" kern="1200">
          <a:solidFill>
            <a:schemeClr val="tx1"/>
          </a:solidFill>
          <a:latin typeface="+mn-lt"/>
          <a:ea typeface="+mn-ea"/>
          <a:cs typeface="+mn-cs"/>
        </a:defRPr>
      </a:lvl1pPr>
      <a:lvl2pPr marL="456900" algn="l" defTabSz="456900" rtl="0" eaLnBrk="1" latinLnBrk="0" hangingPunct="1">
        <a:defRPr sz="1800" kern="1200">
          <a:solidFill>
            <a:schemeClr val="tx1"/>
          </a:solidFill>
          <a:latin typeface="+mn-lt"/>
          <a:ea typeface="+mn-ea"/>
          <a:cs typeface="+mn-cs"/>
        </a:defRPr>
      </a:lvl2pPr>
      <a:lvl3pPr marL="913800" algn="l" defTabSz="456900" rtl="0" eaLnBrk="1" latinLnBrk="0" hangingPunct="1">
        <a:defRPr sz="1800" kern="1200">
          <a:solidFill>
            <a:schemeClr val="tx1"/>
          </a:solidFill>
          <a:latin typeface="+mn-lt"/>
          <a:ea typeface="+mn-ea"/>
          <a:cs typeface="+mn-cs"/>
        </a:defRPr>
      </a:lvl3pPr>
      <a:lvl4pPr marL="1370701" algn="l" defTabSz="456900" rtl="0" eaLnBrk="1" latinLnBrk="0" hangingPunct="1">
        <a:defRPr sz="1800" kern="1200">
          <a:solidFill>
            <a:schemeClr val="tx1"/>
          </a:solidFill>
          <a:latin typeface="+mn-lt"/>
          <a:ea typeface="+mn-ea"/>
          <a:cs typeface="+mn-cs"/>
        </a:defRPr>
      </a:lvl4pPr>
      <a:lvl5pPr marL="1827601" algn="l" defTabSz="456900" rtl="0" eaLnBrk="1" latinLnBrk="0" hangingPunct="1">
        <a:defRPr sz="1800" kern="1200">
          <a:solidFill>
            <a:schemeClr val="tx1"/>
          </a:solidFill>
          <a:latin typeface="+mn-lt"/>
          <a:ea typeface="+mn-ea"/>
          <a:cs typeface="+mn-cs"/>
        </a:defRPr>
      </a:lvl5pPr>
      <a:lvl6pPr marL="2284503" algn="l" defTabSz="456900" rtl="0" eaLnBrk="1" latinLnBrk="0" hangingPunct="1">
        <a:defRPr sz="1800" kern="1200">
          <a:solidFill>
            <a:schemeClr val="tx1"/>
          </a:solidFill>
          <a:latin typeface="+mn-lt"/>
          <a:ea typeface="+mn-ea"/>
          <a:cs typeface="+mn-cs"/>
        </a:defRPr>
      </a:lvl6pPr>
      <a:lvl7pPr marL="2741409" algn="l" defTabSz="456900" rtl="0" eaLnBrk="1" latinLnBrk="0" hangingPunct="1">
        <a:defRPr sz="1800" kern="1200">
          <a:solidFill>
            <a:schemeClr val="tx1"/>
          </a:solidFill>
          <a:latin typeface="+mn-lt"/>
          <a:ea typeface="+mn-ea"/>
          <a:cs typeface="+mn-cs"/>
        </a:defRPr>
      </a:lvl7pPr>
      <a:lvl8pPr marL="3198302" algn="l" defTabSz="456900" rtl="0" eaLnBrk="1" latinLnBrk="0" hangingPunct="1">
        <a:defRPr sz="1800" kern="1200">
          <a:solidFill>
            <a:schemeClr val="tx1"/>
          </a:solidFill>
          <a:latin typeface="+mn-lt"/>
          <a:ea typeface="+mn-ea"/>
          <a:cs typeface="+mn-cs"/>
        </a:defRPr>
      </a:lvl8pPr>
      <a:lvl9pPr marL="3655203" algn="l" defTabSz="4569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18" cstate="print"/>
          <a:srcRect/>
          <a:stretch>
            <a:fillRect/>
          </a:stretch>
        </p:blipFill>
        <p:spPr bwMode="auto">
          <a:xfrm>
            <a:off x="0" y="0"/>
            <a:ext cx="9144000" cy="1295400"/>
          </a:xfrm>
          <a:prstGeom prst="rect">
            <a:avLst/>
          </a:prstGeom>
          <a:noFill/>
          <a:ln w="9525">
            <a:noFill/>
            <a:miter lim="800000"/>
            <a:headEnd/>
            <a:tailEnd/>
          </a:ln>
          <a:effectLst/>
        </p:spPr>
      </p:pic>
      <p:sp>
        <p:nvSpPr>
          <p:cNvPr id="2" name="Title Placeholder 1"/>
          <p:cNvSpPr>
            <a:spLocks noGrp="1"/>
          </p:cNvSpPr>
          <p:nvPr>
            <p:ph type="title"/>
          </p:nvPr>
        </p:nvSpPr>
        <p:spPr>
          <a:xfrm>
            <a:off x="1447800" y="76200"/>
            <a:ext cx="72390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7924800" y="6356354"/>
            <a:ext cx="762000" cy="365125"/>
          </a:xfrm>
          <a:prstGeom prst="rect">
            <a:avLst/>
          </a:prstGeom>
        </p:spPr>
        <p:txBody>
          <a:bodyPr vert="horz" lIns="91440" tIns="45720" rIns="91440" bIns="45720" rtlCol="0" anchor="ctr"/>
          <a:lstStyle>
            <a:lvl1pPr algn="r">
              <a:defRPr sz="1200" b="1">
                <a:solidFill>
                  <a:srgbClr val="002060"/>
                </a:solidFill>
                <a:latin typeface="Arial Narrow" pitchFamily="34" charset="0"/>
              </a:defRPr>
            </a:lvl1pPr>
          </a:lstStyle>
          <a:p>
            <a:pPr>
              <a:defRPr/>
            </a:pPr>
            <a:fld id="{11CA8AF8-045E-48E1-B5B1-EFEB5F03FD38}" type="slidenum">
              <a:rPr lang="de-DE" smtClean="0"/>
              <a:pPr>
                <a:defRPr/>
              </a:pPr>
              <a:t>‹N°›</a:t>
            </a:fld>
            <a:endParaRPr lang="de-DE" dirty="0"/>
          </a:p>
        </p:txBody>
      </p:sp>
      <p:cxnSp>
        <p:nvCxnSpPr>
          <p:cNvPr id="10" name="Straight Connector 9"/>
          <p:cNvCxnSpPr/>
          <p:nvPr/>
        </p:nvCxnSpPr>
        <p:spPr>
          <a:xfrm>
            <a:off x="0" y="1143000"/>
            <a:ext cx="914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Image 11"/>
          <p:cNvPicPr>
            <a:picLocks noChangeAspect="1"/>
          </p:cNvPicPr>
          <p:nvPr userDrawn="1"/>
        </p:nvPicPr>
        <p:blipFill>
          <a:blip r:embed="rId19"/>
          <a:stretch>
            <a:fillRect/>
          </a:stretch>
        </p:blipFill>
        <p:spPr>
          <a:xfrm>
            <a:off x="216081" y="136712"/>
            <a:ext cx="1321366" cy="930088"/>
          </a:xfrm>
          <a:prstGeom prst="rect">
            <a:avLst/>
          </a:prstGeom>
        </p:spPr>
      </p:pic>
    </p:spTree>
    <p:extLst>
      <p:ext uri="{BB962C8B-B14F-4D97-AF65-F5344CB8AC3E}">
        <p14:creationId xmlns:p14="http://schemas.microsoft.com/office/powerpoint/2010/main" val="3292397424"/>
      </p:ext>
    </p:extLst>
  </p:cSld>
  <p:clrMap bg1="lt1" tx1="dk1" bg2="lt2" tx2="dk2" accent1="accent1" accent2="accent2" accent3="accent3" accent4="accent4" accent5="accent5" accent6="accent6" hlink="hlink" folHlink="folHlink"/>
  <p:sldLayoutIdLst>
    <p:sldLayoutId id="2147483863" r:id="rId1"/>
    <p:sldLayoutId id="2147483864" r:id="rId2"/>
    <p:sldLayoutId id="2147483865" r:id="rId3"/>
    <p:sldLayoutId id="2147483866" r:id="rId4"/>
    <p:sldLayoutId id="2147483867" r:id="rId5"/>
    <p:sldLayoutId id="2147483868" r:id="rId6"/>
    <p:sldLayoutId id="2147483869" r:id="rId7"/>
    <p:sldLayoutId id="2147483870" r:id="rId8"/>
    <p:sldLayoutId id="2147483871" r:id="rId9"/>
    <p:sldLayoutId id="2147483872" r:id="rId10"/>
    <p:sldLayoutId id="2147483873" r:id="rId11"/>
    <p:sldLayoutId id="2147483874" r:id="rId12"/>
    <p:sldLayoutId id="2147483875" r:id="rId13"/>
    <p:sldLayoutId id="2147483876" r:id="rId14"/>
    <p:sldLayoutId id="2147483877" r:id="rId15"/>
    <p:sldLayoutId id="2147483878" r:id="rId16"/>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hf hdr="0" ftr="0" dt="0"/>
  <p:txStyles>
    <p:titleStyle>
      <a:lvl1pPr algn="ctr" defTabSz="685800" rtl="0" eaLnBrk="1" latinLnBrk="0" hangingPunct="1">
        <a:spcBef>
          <a:spcPct val="0"/>
        </a:spcBef>
        <a:buNone/>
        <a:defRPr sz="3300" b="1" kern="1200">
          <a:solidFill>
            <a:srgbClr val="92D050"/>
          </a:solidFill>
          <a:latin typeface="+mj-lt"/>
          <a:ea typeface="+mj-ea"/>
          <a:cs typeface="+mj-cs"/>
        </a:defRPr>
      </a:lvl1pPr>
    </p:titleStyle>
    <p:bodyStyle>
      <a:lvl1pPr marL="257175" indent="-257175" algn="l" defTabSz="685800" rtl="0" eaLnBrk="1" latinLnBrk="0" hangingPunct="1">
        <a:spcBef>
          <a:spcPct val="20000"/>
        </a:spcBef>
        <a:buClr>
          <a:srgbClr val="72AF2F"/>
        </a:buClr>
        <a:buFont typeface="Arial" pitchFamily="34" charset="0"/>
        <a:buChar char="•"/>
        <a:defRPr sz="2400" b="1" kern="1200">
          <a:solidFill>
            <a:schemeClr val="tx2">
              <a:lumMod val="75000"/>
            </a:schemeClr>
          </a:solidFill>
          <a:latin typeface="+mn-lt"/>
          <a:ea typeface="+mn-ea"/>
          <a:cs typeface="+mn-cs"/>
        </a:defRPr>
      </a:lvl1pPr>
      <a:lvl2pPr marL="557213" indent="-214313" algn="l" defTabSz="685800" rtl="0" eaLnBrk="1" latinLnBrk="0" hangingPunct="1">
        <a:spcBef>
          <a:spcPct val="20000"/>
        </a:spcBef>
        <a:buClr>
          <a:srgbClr val="72AF2F"/>
        </a:buClr>
        <a:buFont typeface="Arial" pitchFamily="34" charset="0"/>
        <a:buChar char="–"/>
        <a:defRPr sz="2100" b="1" kern="1200">
          <a:solidFill>
            <a:schemeClr val="tx2">
              <a:lumMod val="75000"/>
            </a:schemeClr>
          </a:solidFill>
          <a:latin typeface="+mn-lt"/>
          <a:ea typeface="+mn-ea"/>
          <a:cs typeface="+mn-cs"/>
        </a:defRPr>
      </a:lvl2pPr>
      <a:lvl3pPr marL="857250" indent="-171450" algn="l" defTabSz="685800" rtl="0" eaLnBrk="1" latinLnBrk="0" hangingPunct="1">
        <a:spcBef>
          <a:spcPct val="20000"/>
        </a:spcBef>
        <a:buClr>
          <a:srgbClr val="72AF2F"/>
        </a:buClr>
        <a:buFont typeface="Arial" pitchFamily="34" charset="0"/>
        <a:buChar char="•"/>
        <a:defRPr sz="1800" b="0" kern="1200">
          <a:solidFill>
            <a:schemeClr val="tx2">
              <a:lumMod val="75000"/>
            </a:schemeClr>
          </a:solidFill>
          <a:latin typeface="+mn-lt"/>
          <a:ea typeface="+mn-ea"/>
          <a:cs typeface="+mn-cs"/>
        </a:defRPr>
      </a:lvl3pPr>
      <a:lvl4pPr marL="1200150" indent="-171450" algn="l" defTabSz="685800" rtl="0" eaLnBrk="1" latinLnBrk="0" hangingPunct="1">
        <a:spcBef>
          <a:spcPct val="20000"/>
        </a:spcBef>
        <a:buClr>
          <a:srgbClr val="72AF2F"/>
        </a:buClr>
        <a:buFont typeface="Arial" pitchFamily="34" charset="0"/>
        <a:buChar char="–"/>
        <a:defRPr sz="1500" b="0" kern="1200">
          <a:solidFill>
            <a:schemeClr val="tx2">
              <a:lumMod val="75000"/>
            </a:schemeClr>
          </a:solidFill>
          <a:latin typeface="+mn-lt"/>
          <a:ea typeface="+mn-ea"/>
          <a:cs typeface="+mn-cs"/>
        </a:defRPr>
      </a:lvl4pPr>
      <a:lvl5pPr marL="1543050" indent="-171450" algn="l" defTabSz="685800" rtl="0" eaLnBrk="1" latinLnBrk="0" hangingPunct="1">
        <a:spcBef>
          <a:spcPct val="20000"/>
        </a:spcBef>
        <a:buClr>
          <a:srgbClr val="72AF2F"/>
        </a:buClr>
        <a:buFont typeface="Arial" pitchFamily="34" charset="0"/>
        <a:buChar char="»"/>
        <a:defRPr sz="1500" b="0" kern="1200">
          <a:solidFill>
            <a:schemeClr val="tx2">
              <a:lumMod val="75000"/>
            </a:schemeClr>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fr-FR" smtClean="0"/>
              <a:t>Modifiez le style du titre</a:t>
            </a:r>
            <a:endParaRPr lang="en-US" dirty="0"/>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smtClean="0"/>
          </a:p>
        </p:txBody>
      </p:sp>
      <p:sp>
        <p:nvSpPr>
          <p:cNvPr id="4" name="Date Placeholder 3"/>
          <p:cNvSpPr>
            <a:spLocks noGrp="1"/>
          </p:cNvSpPr>
          <p:nvPr>
            <p:ph type="dt" sz="half" idx="2"/>
          </p:nvPr>
        </p:nvSpPr>
        <p:spPr>
          <a:xfrm>
            <a:off x="6363353" y="6356406"/>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7F964594-EEA6-4981-B499-C867446B2820}" type="datetimeFigureOut">
              <a:rPr lang="fr-FR" smtClean="0">
                <a:solidFill>
                  <a:prstClr val="black">
                    <a:lumMod val="65000"/>
                    <a:lumOff val="35000"/>
                  </a:prstClr>
                </a:solidFill>
              </a:rPr>
              <a:pPr/>
              <a:t>10/12/2025</a:t>
            </a:fld>
            <a:endParaRPr lang="fr-FR" dirty="0">
              <a:solidFill>
                <a:prstClr val="black">
                  <a:lumMod val="65000"/>
                  <a:lumOff val="35000"/>
                </a:prstClr>
              </a:solidFill>
            </a:endParaRPr>
          </a:p>
        </p:txBody>
      </p:sp>
      <p:sp>
        <p:nvSpPr>
          <p:cNvPr id="5" name="Footer Placeholder 4"/>
          <p:cNvSpPr>
            <a:spLocks noGrp="1"/>
          </p:cNvSpPr>
          <p:nvPr>
            <p:ph type="ftr" sz="quarter" idx="3"/>
          </p:nvPr>
        </p:nvSpPr>
        <p:spPr>
          <a:xfrm>
            <a:off x="659165" y="6356406"/>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fr-FR" dirty="0">
              <a:solidFill>
                <a:prstClr val="black">
                  <a:lumMod val="65000"/>
                  <a:lumOff val="35000"/>
                </a:prstClr>
              </a:solidFill>
            </a:endParaRPr>
          </a:p>
        </p:txBody>
      </p:sp>
      <p:sp>
        <p:nvSpPr>
          <p:cNvPr id="6" name="Slide Number Placeholder 5"/>
          <p:cNvSpPr>
            <a:spLocks noGrp="1"/>
          </p:cNvSpPr>
          <p:nvPr>
            <p:ph type="sldNum" sz="quarter" idx="4"/>
          </p:nvPr>
        </p:nvSpPr>
        <p:spPr>
          <a:xfrm>
            <a:off x="8543285" y="6356406"/>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D87059E2-FB17-4E26-8527-97C311F0DB85}" type="slidenum">
              <a:rPr lang="fr-FR" smtClean="0">
                <a:solidFill>
                  <a:prstClr val="black">
                    <a:lumMod val="65000"/>
                    <a:lumOff val="35000"/>
                  </a:prstClr>
                </a:solidFill>
              </a:rPr>
              <a:pPr/>
              <a:t>‹N°›</a:t>
            </a:fld>
            <a:endParaRPr lang="fr-FR" dirty="0">
              <a:solidFill>
                <a:prstClr val="black">
                  <a:lumMod val="65000"/>
                  <a:lumOff val="35000"/>
                </a:prstClr>
              </a:solidFill>
            </a:endParaRPr>
          </a:p>
        </p:txBody>
      </p:sp>
      <p:sp>
        <p:nvSpPr>
          <p:cNvPr id="7" name="Oval 6"/>
          <p:cNvSpPr/>
          <p:nvPr/>
        </p:nvSpPr>
        <p:spPr>
          <a:xfrm>
            <a:off x="8457762"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Oval 7"/>
          <p:cNvSpPr/>
          <p:nvPr/>
        </p:nvSpPr>
        <p:spPr>
          <a:xfrm>
            <a:off x="569121"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0142818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6" y="365129"/>
            <a:ext cx="78867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628656" y="1825625"/>
            <a:ext cx="78867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628650" y="635640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A75FAA-1D61-4503-B059-741FDC1B826B}" type="datetimeFigureOut">
              <a:rPr lang="fr-FR" smtClean="0">
                <a:solidFill>
                  <a:prstClr val="black">
                    <a:tint val="75000"/>
                  </a:prstClr>
                </a:solidFill>
              </a:rPr>
              <a:pPr/>
              <a:t>10/12/2025</a:t>
            </a:fld>
            <a:endParaRPr lang="fr-FR" dirty="0">
              <a:solidFill>
                <a:prstClr val="black">
                  <a:tint val="75000"/>
                </a:prstClr>
              </a:solidFill>
            </a:endParaRPr>
          </a:p>
        </p:txBody>
      </p:sp>
      <p:sp>
        <p:nvSpPr>
          <p:cNvPr id="5" name="Espace réservé du pied de page 4"/>
          <p:cNvSpPr>
            <a:spLocks noGrp="1"/>
          </p:cNvSpPr>
          <p:nvPr>
            <p:ph type="ftr" sz="quarter" idx="3"/>
          </p:nvPr>
        </p:nvSpPr>
        <p:spPr>
          <a:xfrm>
            <a:off x="3028956" y="635640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solidFill>
                <a:prstClr val="black">
                  <a:tint val="75000"/>
                </a:prstClr>
              </a:solidFill>
            </a:endParaRPr>
          </a:p>
        </p:txBody>
      </p:sp>
      <p:sp>
        <p:nvSpPr>
          <p:cNvPr id="6" name="Espace réservé du numéro de diapositive 5"/>
          <p:cNvSpPr>
            <a:spLocks noGrp="1"/>
          </p:cNvSpPr>
          <p:nvPr>
            <p:ph type="sldNum" sz="quarter" idx="4"/>
          </p:nvPr>
        </p:nvSpPr>
        <p:spPr>
          <a:xfrm>
            <a:off x="6457950" y="635640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9047DE-0756-4121-B28E-5B5EBED1A69F}"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29359022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688493" y="570156"/>
            <a:ext cx="7756263" cy="1054250"/>
          </a:xfrm>
          <a:prstGeom prst="rect">
            <a:avLst/>
          </a:prstGeom>
        </p:spPr>
        <p:txBody>
          <a:bodyPr vert="horz" lIns="91440" tIns="45720" rIns="91440" bIns="45720" rtlCol="0" anchor="ctr">
            <a:noAutofit/>
          </a:bodyPr>
          <a:lstStyle/>
          <a:p>
            <a:r>
              <a:rPr lang="fr-FR" smtClean="0"/>
              <a:t>Modifiez le style du titre</a:t>
            </a:r>
            <a:endParaRPr lang="en-US" dirty="0"/>
          </a:p>
        </p:txBody>
      </p:sp>
      <p:sp>
        <p:nvSpPr>
          <p:cNvPr id="3" name="Text Placeholder 2"/>
          <p:cNvSpPr>
            <a:spLocks noGrp="1"/>
          </p:cNvSpPr>
          <p:nvPr>
            <p:ph type="body" idx="1"/>
          </p:nvPr>
        </p:nvSpPr>
        <p:spPr>
          <a:xfrm>
            <a:off x="699248" y="2248351"/>
            <a:ext cx="7745505" cy="3877815"/>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360378" y="6161492"/>
            <a:ext cx="2133600" cy="365125"/>
          </a:xfrm>
          <a:prstGeom prst="rect">
            <a:avLst/>
          </a:prstGeom>
        </p:spPr>
        <p:txBody>
          <a:bodyPr vert="horz" lIns="91440" tIns="45720" rIns="91440" bIns="45720" rtlCol="0" anchor="ctr"/>
          <a:lstStyle>
            <a:lvl1pPr algn="l">
              <a:defRPr sz="1200">
                <a:solidFill>
                  <a:schemeClr val="tx2"/>
                </a:solidFill>
              </a:defRPr>
            </a:lvl1pPr>
          </a:lstStyle>
          <a:p>
            <a:fld id="{F236AD5E-A2FF-4C14-B7C8-768466B184FA}" type="datetime1">
              <a:rPr lang="fr-FR" smtClean="0">
                <a:solidFill>
                  <a:srgbClr val="895D1D"/>
                </a:solidFill>
              </a:rPr>
              <a:pPr/>
              <a:t>10/12/2025</a:t>
            </a:fld>
            <a:endParaRPr lang="fr-FR">
              <a:solidFill>
                <a:srgbClr val="895D1D"/>
              </a:solidFill>
            </a:endParaRPr>
          </a:p>
        </p:txBody>
      </p:sp>
      <p:sp>
        <p:nvSpPr>
          <p:cNvPr id="5" name="Footer Placeholder 4"/>
          <p:cNvSpPr>
            <a:spLocks noGrp="1"/>
          </p:cNvSpPr>
          <p:nvPr>
            <p:ph type="ftr" sz="quarter" idx="3"/>
          </p:nvPr>
        </p:nvSpPr>
        <p:spPr>
          <a:xfrm>
            <a:off x="3124200" y="616149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fr-FR">
              <a:solidFill>
                <a:srgbClr val="895D1D"/>
              </a:solidFill>
            </a:endParaRPr>
          </a:p>
        </p:txBody>
      </p:sp>
      <p:sp>
        <p:nvSpPr>
          <p:cNvPr id="6" name="Slide Number Placeholder 5"/>
          <p:cNvSpPr>
            <a:spLocks noGrp="1"/>
          </p:cNvSpPr>
          <p:nvPr>
            <p:ph type="sldNum" sz="quarter" idx="4"/>
          </p:nvPr>
        </p:nvSpPr>
        <p:spPr>
          <a:xfrm>
            <a:off x="6639264" y="6161492"/>
            <a:ext cx="2133600" cy="365125"/>
          </a:xfrm>
          <a:prstGeom prst="rect">
            <a:avLst/>
          </a:prstGeom>
        </p:spPr>
        <p:txBody>
          <a:bodyPr vert="horz" lIns="91440" tIns="45720" rIns="91440" bIns="45720" rtlCol="0" anchor="ctr"/>
          <a:lstStyle>
            <a:lvl1pPr algn="r">
              <a:defRPr sz="1200">
                <a:solidFill>
                  <a:schemeClr val="tx2"/>
                </a:solidFill>
              </a:defRPr>
            </a:lvl1pPr>
          </a:lstStyle>
          <a:p>
            <a:fld id="{D5C70E1F-8F25-4BAF-8401-4F768AFAE21A}" type="slidenum">
              <a:rPr lang="fr-FR" smtClean="0">
                <a:solidFill>
                  <a:srgbClr val="895D1D"/>
                </a:solidFill>
              </a:rPr>
              <a:pPr/>
              <a:t>‹N°›</a:t>
            </a:fld>
            <a:endParaRPr lang="fr-FR">
              <a:solidFill>
                <a:srgbClr val="895D1D"/>
              </a:solidFill>
            </a:endParaRPr>
          </a:p>
        </p:txBody>
      </p:sp>
    </p:spTree>
    <p:extLst>
      <p:ext uri="{BB962C8B-B14F-4D97-AF65-F5344CB8AC3E}">
        <p14:creationId xmlns:p14="http://schemas.microsoft.com/office/powerpoint/2010/main" val="196304421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2000"/>
                                        <p:tgtEl>
                                          <p:spTgt spid="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2000"/>
                                        <p:tgtEl>
                                          <p:spTgt spid="3">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hf hdr="0" ftr="0" dt="0"/>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fr-FR" smtClean="0"/>
              <a:t>Modifiez le style du titre</a:t>
            </a:r>
            <a:endParaRPr lang="en-US" dirty="0"/>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smtClean="0"/>
          </a:p>
        </p:txBody>
      </p:sp>
      <p:sp>
        <p:nvSpPr>
          <p:cNvPr id="4" name="Date Placeholder 3"/>
          <p:cNvSpPr>
            <a:spLocks noGrp="1"/>
          </p:cNvSpPr>
          <p:nvPr>
            <p:ph type="dt" sz="half" idx="2"/>
          </p:nvPr>
        </p:nvSpPr>
        <p:spPr>
          <a:xfrm>
            <a:off x="6363353" y="6356404"/>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7F964594-EEA6-4981-B499-C867446B2820}" type="datetimeFigureOut">
              <a:rPr lang="fr-FR" smtClean="0">
                <a:solidFill>
                  <a:prstClr val="black">
                    <a:lumMod val="65000"/>
                    <a:lumOff val="35000"/>
                  </a:prstClr>
                </a:solidFill>
              </a:rPr>
              <a:pPr/>
              <a:t>10/12/2025</a:t>
            </a:fld>
            <a:endParaRPr lang="fr-FR" dirty="0">
              <a:solidFill>
                <a:prstClr val="black">
                  <a:lumMod val="65000"/>
                  <a:lumOff val="35000"/>
                </a:prstClr>
              </a:solidFill>
            </a:endParaRPr>
          </a:p>
        </p:txBody>
      </p:sp>
      <p:sp>
        <p:nvSpPr>
          <p:cNvPr id="5" name="Footer Placeholder 4"/>
          <p:cNvSpPr>
            <a:spLocks noGrp="1"/>
          </p:cNvSpPr>
          <p:nvPr>
            <p:ph type="ftr" sz="quarter" idx="3"/>
          </p:nvPr>
        </p:nvSpPr>
        <p:spPr>
          <a:xfrm>
            <a:off x="659165" y="6356404"/>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fr-FR" dirty="0">
              <a:solidFill>
                <a:prstClr val="black">
                  <a:lumMod val="65000"/>
                  <a:lumOff val="35000"/>
                </a:prstClr>
              </a:solidFill>
            </a:endParaRPr>
          </a:p>
        </p:txBody>
      </p:sp>
      <p:sp>
        <p:nvSpPr>
          <p:cNvPr id="6" name="Slide Number Placeholder 5"/>
          <p:cNvSpPr>
            <a:spLocks noGrp="1"/>
          </p:cNvSpPr>
          <p:nvPr>
            <p:ph type="sldNum" sz="quarter" idx="4"/>
          </p:nvPr>
        </p:nvSpPr>
        <p:spPr>
          <a:xfrm>
            <a:off x="8543285" y="6356404"/>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D87059E2-FB17-4E26-8527-97C311F0DB85}" type="slidenum">
              <a:rPr lang="fr-FR" smtClean="0">
                <a:solidFill>
                  <a:prstClr val="black">
                    <a:lumMod val="65000"/>
                    <a:lumOff val="35000"/>
                  </a:prstClr>
                </a:solidFill>
              </a:rPr>
              <a:pPr/>
              <a:t>‹N°›</a:t>
            </a:fld>
            <a:endParaRPr lang="fr-FR" dirty="0">
              <a:solidFill>
                <a:prstClr val="black">
                  <a:lumMod val="65000"/>
                  <a:lumOff val="35000"/>
                </a:prstClr>
              </a:solidFill>
            </a:endParaRPr>
          </a:p>
        </p:txBody>
      </p:sp>
      <p:sp>
        <p:nvSpPr>
          <p:cNvPr id="7" name="Oval 6"/>
          <p:cNvSpPr/>
          <p:nvPr/>
        </p:nvSpPr>
        <p:spPr>
          <a:xfrm>
            <a:off x="8457762"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Oval 7"/>
          <p:cNvSpPr/>
          <p:nvPr/>
        </p:nvSpPr>
        <p:spPr>
          <a:xfrm>
            <a:off x="569121"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421101248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fr-FR" smtClean="0"/>
              <a:t>Modifiez le style du titre</a:t>
            </a:r>
            <a:endParaRPr lang="en-US" dirty="0"/>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smtClean="0"/>
          </a:p>
        </p:txBody>
      </p:sp>
      <p:sp>
        <p:nvSpPr>
          <p:cNvPr id="4" name="Date Placeholder 3"/>
          <p:cNvSpPr>
            <a:spLocks noGrp="1"/>
          </p:cNvSpPr>
          <p:nvPr>
            <p:ph type="dt" sz="half" idx="2"/>
          </p:nvPr>
        </p:nvSpPr>
        <p:spPr>
          <a:xfrm>
            <a:off x="6363353" y="6356404"/>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7F964594-EEA6-4981-B499-C867446B2820}" type="datetimeFigureOut">
              <a:rPr lang="fr-FR" smtClean="0">
                <a:solidFill>
                  <a:prstClr val="black">
                    <a:lumMod val="65000"/>
                    <a:lumOff val="35000"/>
                  </a:prstClr>
                </a:solidFill>
              </a:rPr>
              <a:pPr/>
              <a:t>10/12/2025</a:t>
            </a:fld>
            <a:endParaRPr lang="fr-FR" dirty="0">
              <a:solidFill>
                <a:prstClr val="black">
                  <a:lumMod val="65000"/>
                  <a:lumOff val="35000"/>
                </a:prstClr>
              </a:solidFill>
            </a:endParaRPr>
          </a:p>
        </p:txBody>
      </p:sp>
      <p:sp>
        <p:nvSpPr>
          <p:cNvPr id="5" name="Footer Placeholder 4"/>
          <p:cNvSpPr>
            <a:spLocks noGrp="1"/>
          </p:cNvSpPr>
          <p:nvPr>
            <p:ph type="ftr" sz="quarter" idx="3"/>
          </p:nvPr>
        </p:nvSpPr>
        <p:spPr>
          <a:xfrm>
            <a:off x="659165" y="6356404"/>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fr-FR" dirty="0">
              <a:solidFill>
                <a:prstClr val="black">
                  <a:lumMod val="65000"/>
                  <a:lumOff val="35000"/>
                </a:prstClr>
              </a:solidFill>
            </a:endParaRPr>
          </a:p>
        </p:txBody>
      </p:sp>
      <p:sp>
        <p:nvSpPr>
          <p:cNvPr id="6" name="Slide Number Placeholder 5"/>
          <p:cNvSpPr>
            <a:spLocks noGrp="1"/>
          </p:cNvSpPr>
          <p:nvPr>
            <p:ph type="sldNum" sz="quarter" idx="4"/>
          </p:nvPr>
        </p:nvSpPr>
        <p:spPr>
          <a:xfrm>
            <a:off x="8543285" y="6356404"/>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D87059E2-FB17-4E26-8527-97C311F0DB85}" type="slidenum">
              <a:rPr lang="fr-FR" smtClean="0">
                <a:solidFill>
                  <a:prstClr val="black">
                    <a:lumMod val="65000"/>
                    <a:lumOff val="35000"/>
                  </a:prstClr>
                </a:solidFill>
              </a:rPr>
              <a:pPr/>
              <a:t>‹N°›</a:t>
            </a:fld>
            <a:endParaRPr lang="fr-FR" dirty="0">
              <a:solidFill>
                <a:prstClr val="black">
                  <a:lumMod val="65000"/>
                  <a:lumOff val="35000"/>
                </a:prstClr>
              </a:solidFill>
            </a:endParaRPr>
          </a:p>
        </p:txBody>
      </p:sp>
      <p:sp>
        <p:nvSpPr>
          <p:cNvPr id="7" name="Oval 6"/>
          <p:cNvSpPr/>
          <p:nvPr/>
        </p:nvSpPr>
        <p:spPr>
          <a:xfrm>
            <a:off x="8457762"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Oval 7"/>
          <p:cNvSpPr/>
          <p:nvPr/>
        </p:nvSpPr>
        <p:spPr>
          <a:xfrm>
            <a:off x="569121"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421101248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40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2A87B7-694B-4165-989D-5319CCCA42FE}" type="datetimeFigureOut">
              <a:rPr lang="fr-FR" smtClean="0">
                <a:solidFill>
                  <a:prstClr val="black">
                    <a:tint val="75000"/>
                  </a:prstClr>
                </a:solidFill>
              </a:rPr>
              <a:pPr/>
              <a:t>10/12/2025</a:t>
            </a:fld>
            <a:endParaRPr lang="fr-FR">
              <a:solidFill>
                <a:prstClr val="black">
                  <a:tint val="75000"/>
                </a:prstClr>
              </a:solidFill>
            </a:endParaRPr>
          </a:p>
        </p:txBody>
      </p:sp>
      <p:sp>
        <p:nvSpPr>
          <p:cNvPr id="5" name="Espace réservé du pied de page 4"/>
          <p:cNvSpPr>
            <a:spLocks noGrp="1"/>
          </p:cNvSpPr>
          <p:nvPr>
            <p:ph type="ftr" sz="quarter" idx="3"/>
          </p:nvPr>
        </p:nvSpPr>
        <p:spPr>
          <a:xfrm>
            <a:off x="3124200" y="635640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solidFill>
                <a:prstClr val="black">
                  <a:tint val="75000"/>
                </a:prstClr>
              </a:solidFill>
            </a:endParaRPr>
          </a:p>
        </p:txBody>
      </p:sp>
      <p:sp>
        <p:nvSpPr>
          <p:cNvPr id="6" name="Espace réservé du numéro de diapositive 5"/>
          <p:cNvSpPr>
            <a:spLocks noGrp="1"/>
          </p:cNvSpPr>
          <p:nvPr>
            <p:ph type="sldNum" sz="quarter" idx="4"/>
          </p:nvPr>
        </p:nvSpPr>
        <p:spPr>
          <a:xfrm>
            <a:off x="6553200" y="635640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09455C-8719-46A2-A040-4A895AAA4694}"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48781136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fr-FR" smtClean="0"/>
              <a:t>Modifiez le style du titre</a:t>
            </a:r>
            <a:endParaRPr lang="en-US" dirty="0"/>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smtClean="0"/>
          </a:p>
        </p:txBody>
      </p:sp>
      <p:sp>
        <p:nvSpPr>
          <p:cNvPr id="4" name="Date Placeholder 3"/>
          <p:cNvSpPr>
            <a:spLocks noGrp="1"/>
          </p:cNvSpPr>
          <p:nvPr>
            <p:ph type="dt" sz="half" idx="2"/>
          </p:nvPr>
        </p:nvSpPr>
        <p:spPr>
          <a:xfrm>
            <a:off x="6363353" y="635642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pPr defTabSz="456900"/>
            <a:fld id="{9A9EC5F8-7FBA-6F40-93B7-9A189638BFD4}" type="datetimeFigureOut">
              <a:rPr lang="fr-FR" smtClean="0">
                <a:solidFill>
                  <a:prstClr val="black">
                    <a:lumMod val="65000"/>
                    <a:lumOff val="35000"/>
                  </a:prstClr>
                </a:solidFill>
              </a:rPr>
              <a:pPr defTabSz="456900"/>
              <a:t>10/12/2025</a:t>
            </a:fld>
            <a:endParaRPr lang="fr-FR">
              <a:solidFill>
                <a:prstClr val="black">
                  <a:lumMod val="65000"/>
                  <a:lumOff val="35000"/>
                </a:prstClr>
              </a:solidFill>
            </a:endParaRPr>
          </a:p>
        </p:txBody>
      </p:sp>
      <p:sp>
        <p:nvSpPr>
          <p:cNvPr id="5" name="Footer Placeholder 4"/>
          <p:cNvSpPr>
            <a:spLocks noGrp="1"/>
          </p:cNvSpPr>
          <p:nvPr>
            <p:ph type="ftr" sz="quarter" idx="3"/>
          </p:nvPr>
        </p:nvSpPr>
        <p:spPr>
          <a:xfrm>
            <a:off x="659165" y="635642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pPr defTabSz="456900"/>
            <a:endParaRPr lang="fr-FR">
              <a:solidFill>
                <a:prstClr val="black">
                  <a:lumMod val="65000"/>
                  <a:lumOff val="35000"/>
                </a:prstClr>
              </a:solidFill>
            </a:endParaRPr>
          </a:p>
        </p:txBody>
      </p:sp>
      <p:sp>
        <p:nvSpPr>
          <p:cNvPr id="6" name="Slide Number Placeholder 5"/>
          <p:cNvSpPr>
            <a:spLocks noGrp="1"/>
          </p:cNvSpPr>
          <p:nvPr>
            <p:ph type="sldNum" sz="quarter" idx="4"/>
          </p:nvPr>
        </p:nvSpPr>
        <p:spPr>
          <a:xfrm>
            <a:off x="8543285" y="635642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pPr defTabSz="456900"/>
            <a:fld id="{94DEAAE6-5159-2043-8B90-EEBC3356B822}" type="slidenum">
              <a:rPr lang="fr-FR" smtClean="0">
                <a:solidFill>
                  <a:prstClr val="black">
                    <a:lumMod val="65000"/>
                    <a:lumOff val="35000"/>
                  </a:prstClr>
                </a:solidFill>
              </a:rPr>
              <a:pPr defTabSz="456900"/>
              <a:t>‹N°›</a:t>
            </a:fld>
            <a:endParaRPr lang="fr-FR">
              <a:solidFill>
                <a:prstClr val="black">
                  <a:lumMod val="65000"/>
                  <a:lumOff val="35000"/>
                </a:prstClr>
              </a:solidFill>
            </a:endParaRPr>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Oval 7"/>
          <p:cNvSpPr/>
          <p:nvPr/>
        </p:nvSpPr>
        <p:spPr>
          <a:xfrm>
            <a:off x="56912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900"/>
            <a:endParaRPr lang="en-US">
              <a:solidFill>
                <a:prstClr val="white"/>
              </a:solidFill>
            </a:endParaRPr>
          </a:p>
        </p:txBody>
      </p:sp>
    </p:spTree>
    <p:extLst>
      <p:ext uri="{BB962C8B-B14F-4D97-AF65-F5344CB8AC3E}">
        <p14:creationId xmlns:p14="http://schemas.microsoft.com/office/powerpoint/2010/main" val="3703136084"/>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380" tIns="45690" rIns="91380" bIns="45690" rtlCol="0" anchor="ctr">
            <a:normAutofit/>
          </a:bodyPr>
          <a:lstStyle/>
          <a:p>
            <a:r>
              <a:rPr lang="fr-FR" smtClean="0"/>
              <a:t>Cliquez et modifiez le titre</a:t>
            </a:r>
            <a:endParaRPr lang="fr-FR"/>
          </a:p>
        </p:txBody>
      </p:sp>
      <p:sp>
        <p:nvSpPr>
          <p:cNvPr id="3" name="Espace réservé du texte 2"/>
          <p:cNvSpPr>
            <a:spLocks noGrp="1"/>
          </p:cNvSpPr>
          <p:nvPr>
            <p:ph type="body" idx="1"/>
          </p:nvPr>
        </p:nvSpPr>
        <p:spPr>
          <a:xfrm>
            <a:off x="457200" y="1600216"/>
            <a:ext cx="8229600" cy="4525963"/>
          </a:xfrm>
          <a:prstGeom prst="rect">
            <a:avLst/>
          </a:prstGeom>
        </p:spPr>
        <p:txBody>
          <a:bodyPr vert="horz" lIns="91380" tIns="45690" rIns="91380" bIns="4569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98"/>
            <a:ext cx="2133600" cy="365125"/>
          </a:xfrm>
          <a:prstGeom prst="rect">
            <a:avLst/>
          </a:prstGeom>
        </p:spPr>
        <p:txBody>
          <a:bodyPr vert="horz" lIns="91380" tIns="45690" rIns="91380" bIns="45690" rtlCol="0" anchor="ctr"/>
          <a:lstStyle>
            <a:lvl1pPr algn="l">
              <a:defRPr sz="1200">
                <a:solidFill>
                  <a:schemeClr val="tx1">
                    <a:tint val="75000"/>
                  </a:schemeClr>
                </a:solidFill>
              </a:defRPr>
            </a:lvl1pPr>
          </a:lstStyle>
          <a:p>
            <a:pPr defTabSz="456900"/>
            <a:fld id="{9A9EC5F8-7FBA-6F40-93B7-9A189638BFD4}" type="datetimeFigureOut">
              <a:rPr lang="fr-FR" smtClean="0">
                <a:solidFill>
                  <a:prstClr val="black">
                    <a:tint val="75000"/>
                  </a:prstClr>
                </a:solidFill>
              </a:rPr>
              <a:pPr defTabSz="456900"/>
              <a:t>10/12/2025</a:t>
            </a:fld>
            <a:endParaRPr lang="fr-FR">
              <a:solidFill>
                <a:prstClr val="black">
                  <a:tint val="75000"/>
                </a:prstClr>
              </a:solidFill>
            </a:endParaRPr>
          </a:p>
        </p:txBody>
      </p:sp>
      <p:sp>
        <p:nvSpPr>
          <p:cNvPr id="5" name="Espace réservé du pied de page 4"/>
          <p:cNvSpPr>
            <a:spLocks noGrp="1"/>
          </p:cNvSpPr>
          <p:nvPr>
            <p:ph type="ftr" sz="quarter" idx="3"/>
          </p:nvPr>
        </p:nvSpPr>
        <p:spPr>
          <a:xfrm>
            <a:off x="3124202" y="6356398"/>
            <a:ext cx="2895600" cy="365125"/>
          </a:xfrm>
          <a:prstGeom prst="rect">
            <a:avLst/>
          </a:prstGeom>
        </p:spPr>
        <p:txBody>
          <a:bodyPr vert="horz" lIns="91380" tIns="45690" rIns="91380" bIns="45690" rtlCol="0" anchor="ctr"/>
          <a:lstStyle>
            <a:lvl1pPr algn="ctr">
              <a:defRPr sz="1200">
                <a:solidFill>
                  <a:schemeClr val="tx1">
                    <a:tint val="75000"/>
                  </a:schemeClr>
                </a:solidFill>
              </a:defRPr>
            </a:lvl1pPr>
          </a:lstStyle>
          <a:p>
            <a:pPr defTabSz="456900"/>
            <a:endParaRPr lang="fr-FR">
              <a:solidFill>
                <a:prstClr val="black">
                  <a:tint val="75000"/>
                </a:prstClr>
              </a:solidFill>
            </a:endParaRPr>
          </a:p>
        </p:txBody>
      </p:sp>
      <p:sp>
        <p:nvSpPr>
          <p:cNvPr id="6" name="Espace réservé du numéro de diapositive 5"/>
          <p:cNvSpPr>
            <a:spLocks noGrp="1"/>
          </p:cNvSpPr>
          <p:nvPr>
            <p:ph type="sldNum" sz="quarter" idx="4"/>
          </p:nvPr>
        </p:nvSpPr>
        <p:spPr>
          <a:xfrm>
            <a:off x="6553201" y="6356398"/>
            <a:ext cx="2133600" cy="365125"/>
          </a:xfrm>
          <a:prstGeom prst="rect">
            <a:avLst/>
          </a:prstGeom>
        </p:spPr>
        <p:txBody>
          <a:bodyPr vert="horz" lIns="91380" tIns="45690" rIns="91380" bIns="45690" rtlCol="0" anchor="ctr"/>
          <a:lstStyle>
            <a:lvl1pPr algn="r">
              <a:defRPr sz="1200">
                <a:solidFill>
                  <a:schemeClr val="tx1">
                    <a:tint val="75000"/>
                  </a:schemeClr>
                </a:solidFill>
              </a:defRPr>
            </a:lvl1pPr>
          </a:lstStyle>
          <a:p>
            <a:pPr defTabSz="456900"/>
            <a:fld id="{94DEAAE6-5159-2043-8B90-EEBC3356B822}" type="slidenum">
              <a:rPr lang="fr-FR" smtClean="0">
                <a:solidFill>
                  <a:prstClr val="black">
                    <a:tint val="75000"/>
                  </a:prstClr>
                </a:solidFill>
              </a:rPr>
              <a:pPr defTabSz="456900"/>
              <a:t>‹N°›</a:t>
            </a:fld>
            <a:endParaRPr lang="fr-FR">
              <a:solidFill>
                <a:prstClr val="black">
                  <a:tint val="75000"/>
                </a:prstClr>
              </a:solidFill>
            </a:endParaRPr>
          </a:p>
        </p:txBody>
      </p:sp>
    </p:spTree>
    <p:extLst>
      <p:ext uri="{BB962C8B-B14F-4D97-AF65-F5344CB8AC3E}">
        <p14:creationId xmlns:p14="http://schemas.microsoft.com/office/powerpoint/2010/main" val="513436517"/>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456900" rtl="0" eaLnBrk="1" latinLnBrk="0" hangingPunct="1">
        <a:spcBef>
          <a:spcPct val="0"/>
        </a:spcBef>
        <a:buNone/>
        <a:defRPr sz="4400" kern="1200">
          <a:solidFill>
            <a:schemeClr val="tx1"/>
          </a:solidFill>
          <a:latin typeface="+mj-lt"/>
          <a:ea typeface="+mj-ea"/>
          <a:cs typeface="+mj-cs"/>
        </a:defRPr>
      </a:lvl1pPr>
    </p:titleStyle>
    <p:bodyStyle>
      <a:lvl1pPr marL="342677" indent="-342677" algn="l" defTabSz="456900" rtl="0" eaLnBrk="1" latinLnBrk="0" hangingPunct="1">
        <a:spcBef>
          <a:spcPct val="20000"/>
        </a:spcBef>
        <a:buFont typeface="Arial"/>
        <a:buChar char="•"/>
        <a:defRPr sz="3200" kern="1200">
          <a:solidFill>
            <a:schemeClr val="tx1"/>
          </a:solidFill>
          <a:latin typeface="+mn-lt"/>
          <a:ea typeface="+mn-ea"/>
          <a:cs typeface="+mn-cs"/>
        </a:defRPr>
      </a:lvl1pPr>
      <a:lvl2pPr marL="742461" indent="-285564" algn="l" defTabSz="456900" rtl="0" eaLnBrk="1" latinLnBrk="0" hangingPunct="1">
        <a:spcBef>
          <a:spcPct val="20000"/>
        </a:spcBef>
        <a:buFont typeface="Arial"/>
        <a:buChar char="–"/>
        <a:defRPr sz="2800" kern="1200">
          <a:solidFill>
            <a:schemeClr val="tx1"/>
          </a:solidFill>
          <a:latin typeface="+mn-lt"/>
          <a:ea typeface="+mn-ea"/>
          <a:cs typeface="+mn-cs"/>
        </a:defRPr>
      </a:lvl2pPr>
      <a:lvl3pPr marL="1142252" indent="-228450" algn="l" defTabSz="456900" rtl="0" eaLnBrk="1" latinLnBrk="0" hangingPunct="1">
        <a:spcBef>
          <a:spcPct val="20000"/>
        </a:spcBef>
        <a:buFont typeface="Arial"/>
        <a:buChar char="•"/>
        <a:defRPr sz="2400" kern="1200">
          <a:solidFill>
            <a:schemeClr val="tx1"/>
          </a:solidFill>
          <a:latin typeface="+mn-lt"/>
          <a:ea typeface="+mn-ea"/>
          <a:cs typeface="+mn-cs"/>
        </a:defRPr>
      </a:lvl3pPr>
      <a:lvl4pPr marL="1599152" indent="-228450" algn="l" defTabSz="456900" rtl="0" eaLnBrk="1" latinLnBrk="0" hangingPunct="1">
        <a:spcBef>
          <a:spcPct val="20000"/>
        </a:spcBef>
        <a:buFont typeface="Arial"/>
        <a:buChar char="–"/>
        <a:defRPr sz="2000" kern="1200">
          <a:solidFill>
            <a:schemeClr val="tx1"/>
          </a:solidFill>
          <a:latin typeface="+mn-lt"/>
          <a:ea typeface="+mn-ea"/>
          <a:cs typeface="+mn-cs"/>
        </a:defRPr>
      </a:lvl4pPr>
      <a:lvl5pPr marL="2056053" indent="-228450" algn="l" defTabSz="456900" rtl="0" eaLnBrk="1" latinLnBrk="0" hangingPunct="1">
        <a:spcBef>
          <a:spcPct val="20000"/>
        </a:spcBef>
        <a:buFont typeface="Arial"/>
        <a:buChar char="»"/>
        <a:defRPr sz="2000" kern="1200">
          <a:solidFill>
            <a:schemeClr val="tx1"/>
          </a:solidFill>
          <a:latin typeface="+mn-lt"/>
          <a:ea typeface="+mn-ea"/>
          <a:cs typeface="+mn-cs"/>
        </a:defRPr>
      </a:lvl5pPr>
      <a:lvl6pPr marL="2512951" indent="-228450" algn="l" defTabSz="456900" rtl="0" eaLnBrk="1" latinLnBrk="0" hangingPunct="1">
        <a:spcBef>
          <a:spcPct val="20000"/>
        </a:spcBef>
        <a:buFont typeface="Arial"/>
        <a:buChar char="•"/>
        <a:defRPr sz="2000" kern="1200">
          <a:solidFill>
            <a:schemeClr val="tx1"/>
          </a:solidFill>
          <a:latin typeface="+mn-lt"/>
          <a:ea typeface="+mn-ea"/>
          <a:cs typeface="+mn-cs"/>
        </a:defRPr>
      </a:lvl6pPr>
      <a:lvl7pPr marL="2969855" indent="-228450" algn="l" defTabSz="456900" rtl="0" eaLnBrk="1" latinLnBrk="0" hangingPunct="1">
        <a:spcBef>
          <a:spcPct val="20000"/>
        </a:spcBef>
        <a:buFont typeface="Arial"/>
        <a:buChar char="•"/>
        <a:defRPr sz="2000" kern="1200">
          <a:solidFill>
            <a:schemeClr val="tx1"/>
          </a:solidFill>
          <a:latin typeface="+mn-lt"/>
          <a:ea typeface="+mn-ea"/>
          <a:cs typeface="+mn-cs"/>
        </a:defRPr>
      </a:lvl7pPr>
      <a:lvl8pPr marL="3426755" indent="-228450" algn="l" defTabSz="456900" rtl="0" eaLnBrk="1" latinLnBrk="0" hangingPunct="1">
        <a:spcBef>
          <a:spcPct val="20000"/>
        </a:spcBef>
        <a:buFont typeface="Arial"/>
        <a:buChar char="•"/>
        <a:defRPr sz="2000" kern="1200">
          <a:solidFill>
            <a:schemeClr val="tx1"/>
          </a:solidFill>
          <a:latin typeface="+mn-lt"/>
          <a:ea typeface="+mn-ea"/>
          <a:cs typeface="+mn-cs"/>
        </a:defRPr>
      </a:lvl8pPr>
      <a:lvl9pPr marL="3883656" indent="-228450" algn="l" defTabSz="4569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6900" rtl="0" eaLnBrk="1" latinLnBrk="0" hangingPunct="1">
        <a:defRPr sz="1800" kern="1200">
          <a:solidFill>
            <a:schemeClr val="tx1"/>
          </a:solidFill>
          <a:latin typeface="+mn-lt"/>
          <a:ea typeface="+mn-ea"/>
          <a:cs typeface="+mn-cs"/>
        </a:defRPr>
      </a:lvl1pPr>
      <a:lvl2pPr marL="456900" algn="l" defTabSz="456900" rtl="0" eaLnBrk="1" latinLnBrk="0" hangingPunct="1">
        <a:defRPr sz="1800" kern="1200">
          <a:solidFill>
            <a:schemeClr val="tx1"/>
          </a:solidFill>
          <a:latin typeface="+mn-lt"/>
          <a:ea typeface="+mn-ea"/>
          <a:cs typeface="+mn-cs"/>
        </a:defRPr>
      </a:lvl2pPr>
      <a:lvl3pPr marL="913800" algn="l" defTabSz="456900" rtl="0" eaLnBrk="1" latinLnBrk="0" hangingPunct="1">
        <a:defRPr sz="1800" kern="1200">
          <a:solidFill>
            <a:schemeClr val="tx1"/>
          </a:solidFill>
          <a:latin typeface="+mn-lt"/>
          <a:ea typeface="+mn-ea"/>
          <a:cs typeface="+mn-cs"/>
        </a:defRPr>
      </a:lvl3pPr>
      <a:lvl4pPr marL="1370701" algn="l" defTabSz="456900" rtl="0" eaLnBrk="1" latinLnBrk="0" hangingPunct="1">
        <a:defRPr sz="1800" kern="1200">
          <a:solidFill>
            <a:schemeClr val="tx1"/>
          </a:solidFill>
          <a:latin typeface="+mn-lt"/>
          <a:ea typeface="+mn-ea"/>
          <a:cs typeface="+mn-cs"/>
        </a:defRPr>
      </a:lvl4pPr>
      <a:lvl5pPr marL="1827601" algn="l" defTabSz="456900" rtl="0" eaLnBrk="1" latinLnBrk="0" hangingPunct="1">
        <a:defRPr sz="1800" kern="1200">
          <a:solidFill>
            <a:schemeClr val="tx1"/>
          </a:solidFill>
          <a:latin typeface="+mn-lt"/>
          <a:ea typeface="+mn-ea"/>
          <a:cs typeface="+mn-cs"/>
        </a:defRPr>
      </a:lvl5pPr>
      <a:lvl6pPr marL="2284503" algn="l" defTabSz="456900" rtl="0" eaLnBrk="1" latinLnBrk="0" hangingPunct="1">
        <a:defRPr sz="1800" kern="1200">
          <a:solidFill>
            <a:schemeClr val="tx1"/>
          </a:solidFill>
          <a:latin typeface="+mn-lt"/>
          <a:ea typeface="+mn-ea"/>
          <a:cs typeface="+mn-cs"/>
        </a:defRPr>
      </a:lvl6pPr>
      <a:lvl7pPr marL="2741409" algn="l" defTabSz="456900" rtl="0" eaLnBrk="1" latinLnBrk="0" hangingPunct="1">
        <a:defRPr sz="1800" kern="1200">
          <a:solidFill>
            <a:schemeClr val="tx1"/>
          </a:solidFill>
          <a:latin typeface="+mn-lt"/>
          <a:ea typeface="+mn-ea"/>
          <a:cs typeface="+mn-cs"/>
        </a:defRPr>
      </a:lvl7pPr>
      <a:lvl8pPr marL="3198302" algn="l" defTabSz="456900" rtl="0" eaLnBrk="1" latinLnBrk="0" hangingPunct="1">
        <a:defRPr sz="1800" kern="1200">
          <a:solidFill>
            <a:schemeClr val="tx1"/>
          </a:solidFill>
          <a:latin typeface="+mn-lt"/>
          <a:ea typeface="+mn-ea"/>
          <a:cs typeface="+mn-cs"/>
        </a:defRPr>
      </a:lvl8pPr>
      <a:lvl9pPr marL="3655203" algn="l" defTabSz="4569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8.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3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8.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image" Target="../media/image21.jpeg"/><Relationship Id="rId1" Type="http://schemas.openxmlformats.org/officeDocument/2006/relationships/slideLayout" Target="../slideLayouts/slideLayout68.xml"/><Relationship Id="rId6" Type="http://schemas.openxmlformats.org/officeDocument/2006/relationships/image" Target="../media/image25.png"/><Relationship Id="rId5" Type="http://schemas.openxmlformats.org/officeDocument/2006/relationships/image" Target="../media/image24.jpe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17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Layout" Target="../slideLayouts/slideLayout29.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57.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Layout" Target="../slideLayouts/slideLayout29.xml"/><Relationship Id="rId5" Type="http://schemas.openxmlformats.org/officeDocument/2006/relationships/image" Target="../media/image30.jpeg"/><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hyperlink" Target="https://www.leblogdudirigeant.com/creer-ou-reprendre-une-entreprise/"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2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44.wmf"/><Relationship Id="rId13" Type="http://schemas.openxmlformats.org/officeDocument/2006/relationships/image" Target="../media/image49.wmf"/><Relationship Id="rId18" Type="http://schemas.openxmlformats.org/officeDocument/2006/relationships/diagramQuickStyle" Target="../diagrams/quickStyle6.xml"/><Relationship Id="rId3" Type="http://schemas.openxmlformats.org/officeDocument/2006/relationships/diagramData" Target="../diagrams/data5.xml"/><Relationship Id="rId7" Type="http://schemas.microsoft.com/office/2007/relationships/diagramDrawing" Target="../diagrams/drawing5.xml"/><Relationship Id="rId12" Type="http://schemas.openxmlformats.org/officeDocument/2006/relationships/image" Target="../media/image48.wmf"/><Relationship Id="rId17" Type="http://schemas.openxmlformats.org/officeDocument/2006/relationships/diagramLayout" Target="../diagrams/layout6.xml"/><Relationship Id="rId2" Type="http://schemas.openxmlformats.org/officeDocument/2006/relationships/notesSlide" Target="../notesSlides/notesSlide5.xml"/><Relationship Id="rId16" Type="http://schemas.openxmlformats.org/officeDocument/2006/relationships/diagramData" Target="../diagrams/data6.xml"/><Relationship Id="rId20" Type="http://schemas.microsoft.com/office/2007/relationships/diagramDrawing" Target="../diagrams/drawing6.xml"/><Relationship Id="rId1" Type="http://schemas.openxmlformats.org/officeDocument/2006/relationships/slideLayout" Target="../slideLayouts/slideLayout140.xml"/><Relationship Id="rId6" Type="http://schemas.openxmlformats.org/officeDocument/2006/relationships/diagramColors" Target="../diagrams/colors5.xml"/><Relationship Id="rId11" Type="http://schemas.openxmlformats.org/officeDocument/2006/relationships/image" Target="../media/image47.wmf"/><Relationship Id="rId5" Type="http://schemas.openxmlformats.org/officeDocument/2006/relationships/diagramQuickStyle" Target="../diagrams/quickStyle5.xml"/><Relationship Id="rId15" Type="http://schemas.openxmlformats.org/officeDocument/2006/relationships/image" Target="../media/image51.wmf"/><Relationship Id="rId10" Type="http://schemas.openxmlformats.org/officeDocument/2006/relationships/image" Target="../media/image46.wmf"/><Relationship Id="rId19" Type="http://schemas.openxmlformats.org/officeDocument/2006/relationships/diagramColors" Target="../diagrams/colors6.xml"/><Relationship Id="rId4" Type="http://schemas.openxmlformats.org/officeDocument/2006/relationships/diagramLayout" Target="../diagrams/layout5.xml"/><Relationship Id="rId9" Type="http://schemas.openxmlformats.org/officeDocument/2006/relationships/image" Target="../media/image45.wmf"/><Relationship Id="rId14" Type="http://schemas.openxmlformats.org/officeDocument/2006/relationships/image" Target="../media/image50.wmf"/></Relationships>
</file>

<file path=ppt/slides/_rels/slide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5.xml"/></Relationships>
</file>

<file path=ppt/slides/_rels/slide3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44.xml"/></Relationships>
</file>

<file path=ppt/slides/_rels/slide3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90.xml"/></Relationships>
</file>

<file path=ppt/slides/_rels/slide35.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90.xml"/></Relationships>
</file>

<file path=ppt/slides/_rels/slide3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3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9.xml"/></Relationships>
</file>

<file path=ppt/slides/_rels/slide3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jpeg"/><Relationship Id="rId1" Type="http://schemas.openxmlformats.org/officeDocument/2006/relationships/slideLayout" Target="../slideLayouts/slideLayout79.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9.xml"/></Relationships>
</file>

<file path=ppt/slides/_rels/slide4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0.xml"/></Relationships>
</file>

<file path=ppt/slides/_rels/slide46.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117.xml"/></Relationships>
</file>

<file path=ppt/slides/_rels/slide4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17.xml"/></Relationships>
</file>

<file path=ppt/slides/_rels/slide4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160.xml"/></Relationships>
</file>

<file path=ppt/slides/_rels/slide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7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785" y="5517232"/>
            <a:ext cx="4411663" cy="102248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C:\Users\GUESSOURI\Desktop\ide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94" y="260700"/>
            <a:ext cx="9144000" cy="566546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Rectangle 3"/>
          <p:cNvSpPr/>
          <p:nvPr/>
        </p:nvSpPr>
        <p:spPr>
          <a:xfrm>
            <a:off x="3059836" y="2636964"/>
            <a:ext cx="2520281" cy="1384995"/>
          </a:xfrm>
          <a:prstGeom prst="rect">
            <a:avLst/>
          </a:prstGeom>
        </p:spPr>
        <p:txBody>
          <a:bodyPr wrap="square">
            <a:spAutoFit/>
          </a:bodyPr>
          <a:lstStyle/>
          <a:p>
            <a:r>
              <a:rPr lang="fr-FR" sz="2800" b="1" dirty="0">
                <a:solidFill>
                  <a:srgbClr val="C00000"/>
                </a:solidFill>
                <a:effectLst>
                  <a:outerShdw blurRad="38100" dist="38100" dir="2700000" algn="tl">
                    <a:srgbClr val="000000">
                      <a:alpha val="43137"/>
                    </a:srgbClr>
                  </a:outerShdw>
                </a:effectLst>
                <a:latin typeface="Forte" pitchFamily="66" charset="0"/>
              </a:rPr>
              <a:t>Trouvez </a:t>
            </a:r>
            <a:r>
              <a:rPr lang="fr-FR" sz="2800" b="1" dirty="0" smtClean="0">
                <a:solidFill>
                  <a:srgbClr val="C00000"/>
                </a:solidFill>
                <a:effectLst>
                  <a:outerShdw blurRad="38100" dist="38100" dir="2700000" algn="tl">
                    <a:srgbClr val="000000">
                      <a:alpha val="43137"/>
                    </a:srgbClr>
                  </a:outerShdw>
                </a:effectLst>
                <a:latin typeface="Forte" pitchFamily="66" charset="0"/>
              </a:rPr>
              <a:t>votre </a:t>
            </a:r>
            <a:r>
              <a:rPr lang="fr-FR" sz="2800" b="1" dirty="0">
                <a:solidFill>
                  <a:srgbClr val="C00000"/>
                </a:solidFill>
                <a:effectLst>
                  <a:outerShdw blurRad="38100" dist="38100" dir="2700000" algn="tl">
                    <a:srgbClr val="000000">
                      <a:alpha val="43137"/>
                    </a:srgbClr>
                  </a:outerShdw>
                </a:effectLst>
                <a:latin typeface="Forte" pitchFamily="66" charset="0"/>
              </a:rPr>
              <a:t>idée </a:t>
            </a:r>
            <a:r>
              <a:rPr lang="fr-FR" sz="2800" b="1" dirty="0" smtClean="0">
                <a:solidFill>
                  <a:srgbClr val="C00000"/>
                </a:solidFill>
                <a:effectLst>
                  <a:outerShdw blurRad="38100" dist="38100" dir="2700000" algn="tl">
                    <a:srgbClr val="000000">
                      <a:alpha val="43137"/>
                    </a:srgbClr>
                  </a:outerShdw>
                </a:effectLst>
                <a:latin typeface="Forte" pitchFamily="66" charset="0"/>
              </a:rPr>
              <a:t>’entreprise</a:t>
            </a:r>
            <a:endParaRPr lang="ar-SA" sz="2800" b="1" dirty="0" smtClean="0">
              <a:solidFill>
                <a:srgbClr val="C00000"/>
              </a:solidFill>
              <a:effectLst>
                <a:outerShdw blurRad="38100" dist="38100" dir="2700000" algn="tl">
                  <a:srgbClr val="000000">
                    <a:alpha val="43137"/>
                  </a:srgbClr>
                </a:outerShdw>
              </a:effectLst>
              <a:latin typeface="Forte" pitchFamily="66" charset="0"/>
            </a:endParaRPr>
          </a:p>
          <a:p>
            <a:r>
              <a:rPr lang="ar-SA" sz="2800" b="1" dirty="0" smtClean="0">
                <a:solidFill>
                  <a:srgbClr val="C00000"/>
                </a:solidFill>
                <a:effectLst>
                  <a:outerShdw blurRad="38100" dist="38100" dir="2700000" algn="tl">
                    <a:srgbClr val="000000">
                      <a:alpha val="43137"/>
                    </a:srgbClr>
                  </a:outerShdw>
                </a:effectLst>
                <a:latin typeface="Forte" pitchFamily="66" charset="0"/>
              </a:rPr>
              <a:t>     </a:t>
            </a:r>
            <a:r>
              <a:rPr lang="fr-FR" sz="2800" b="1" dirty="0" smtClean="0">
                <a:solidFill>
                  <a:srgbClr val="C00000"/>
                </a:solidFill>
                <a:effectLst>
                  <a:outerShdw blurRad="38100" dist="38100" dir="2700000" algn="tl">
                    <a:srgbClr val="000000">
                      <a:alpha val="43137"/>
                    </a:srgbClr>
                  </a:outerShdw>
                </a:effectLst>
                <a:latin typeface="Forte" pitchFamily="66" charset="0"/>
              </a:rPr>
              <a:t>(TRIE)</a:t>
            </a:r>
            <a:endParaRPr lang="fr-FR" sz="2800" b="1" dirty="0">
              <a:solidFill>
                <a:srgbClr val="C00000"/>
              </a:solidFill>
              <a:effectLst>
                <a:outerShdw blurRad="38100" dist="38100" dir="2700000" algn="tl">
                  <a:srgbClr val="000000">
                    <a:alpha val="43137"/>
                  </a:srgbClr>
                </a:outerShdw>
              </a:effectLst>
              <a:latin typeface="Forte" pitchFamily="66" charset="0"/>
            </a:endParaRPr>
          </a:p>
        </p:txBody>
      </p:sp>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65" y="-171400"/>
            <a:ext cx="1623268" cy="1189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descr="C:\Users\GUESSOURI\Desktop\entrepren\maison-entr.jpg"/>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4006246" y="4581180"/>
            <a:ext cx="1080120" cy="134498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1005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fld id="{11CA8AF8-045E-48E1-B5B1-EFEB5F03FD38}" type="slidenum">
              <a:rPr lang="de-DE" smtClean="0"/>
              <a:pPr>
                <a:defRPr/>
              </a:pPr>
              <a:t>10</a:t>
            </a:fld>
            <a:endParaRPr lang="de-DE" dirty="0"/>
          </a:p>
        </p:txBody>
      </p:sp>
      <p:sp>
        <p:nvSpPr>
          <p:cNvPr id="4" name="Title 1"/>
          <p:cNvSpPr txBox="1">
            <a:spLocks/>
          </p:cNvSpPr>
          <p:nvPr/>
        </p:nvSpPr>
        <p:spPr>
          <a:xfrm>
            <a:off x="971600" y="1844824"/>
            <a:ext cx="7056784" cy="2819400"/>
          </a:xfrm>
          <a:prstGeom prst="rect">
            <a:avLst/>
          </a:prstGeom>
        </p:spPr>
        <p:txBody>
          <a:bodyPr>
            <a:normAutofit/>
          </a:bodyPr>
          <a:lstStyle>
            <a:lvl1pPr algn="ctr" defTabSz="685800" rtl="0" eaLnBrk="1" latinLnBrk="0" hangingPunct="1">
              <a:spcBef>
                <a:spcPct val="0"/>
              </a:spcBef>
              <a:buNone/>
              <a:defRPr sz="3300" b="1" kern="1200">
                <a:solidFill>
                  <a:srgbClr val="92D050"/>
                </a:solidFill>
                <a:latin typeface="+mj-lt"/>
                <a:ea typeface="+mj-ea"/>
                <a:cs typeface="+mj-cs"/>
              </a:defRPr>
            </a:lvl1pPr>
          </a:lstStyle>
          <a:p>
            <a:r>
              <a:rPr lang="fr-FR" smtClean="0"/>
              <a:t>De quoi avez-vous besoin pour être un entrepreneur?</a:t>
            </a:r>
            <a:endParaRPr lang="fr-FR" dirty="0"/>
          </a:p>
        </p:txBody>
      </p:sp>
    </p:spTree>
    <p:extLst>
      <p:ext uri="{BB962C8B-B14F-4D97-AF65-F5344CB8AC3E}">
        <p14:creationId xmlns:p14="http://schemas.microsoft.com/office/powerpoint/2010/main" val="3769995803"/>
      </p:ext>
    </p:extLst>
  </p:cSld>
  <p:clrMapOvr>
    <a:masterClrMapping/>
  </p:clrMapOvr>
  <p:transition spd="med">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Espace réservé du contenu 8"/>
          <p:cNvGraphicFramePr>
            <a:graphicFrameLocks noGrp="1"/>
          </p:cNvGraphicFramePr>
          <p:nvPr>
            <p:ph idx="1"/>
            <p:extLst>
              <p:ext uri="{D42A27DB-BD31-4B8C-83A1-F6EECF244321}">
                <p14:modId xmlns:p14="http://schemas.microsoft.com/office/powerpoint/2010/main" val="524657460"/>
              </p:ext>
            </p:extLst>
          </p:nvPr>
        </p:nvGraphicFramePr>
        <p:xfrm>
          <a:off x="-642972" y="398956"/>
          <a:ext cx="10715700" cy="65008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Flèche vers le bas 11"/>
          <p:cNvSpPr/>
          <p:nvPr/>
        </p:nvSpPr>
        <p:spPr>
          <a:xfrm>
            <a:off x="4429127" y="285728"/>
            <a:ext cx="928694" cy="1571636"/>
          </a:xfrm>
          <a:prstGeom prst="down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fr-FR">
              <a:solidFill>
                <a:prstClr val="white"/>
              </a:solidFill>
            </a:endParaRPr>
          </a:p>
        </p:txBody>
      </p:sp>
      <p:sp>
        <p:nvSpPr>
          <p:cNvPr id="14" name="Flèche courbée vers le bas 13"/>
          <p:cNvSpPr/>
          <p:nvPr/>
        </p:nvSpPr>
        <p:spPr>
          <a:xfrm rot="4995551">
            <a:off x="6931345" y="3535455"/>
            <a:ext cx="3310341" cy="73152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black"/>
              </a:solidFill>
            </a:endParaRPr>
          </a:p>
        </p:txBody>
      </p:sp>
      <p:sp>
        <p:nvSpPr>
          <p:cNvPr id="15" name="Flèche courbée vers le bas 14"/>
          <p:cNvSpPr/>
          <p:nvPr/>
        </p:nvSpPr>
        <p:spPr>
          <a:xfrm rot="15668903">
            <a:off x="-1309049" y="3570055"/>
            <a:ext cx="3948489" cy="73152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black"/>
              </a:solidFill>
            </a:endParaRPr>
          </a:p>
        </p:txBody>
      </p:sp>
    </p:spTree>
    <p:extLst>
      <p:ext uri="{BB962C8B-B14F-4D97-AF65-F5344CB8AC3E}">
        <p14:creationId xmlns:p14="http://schemas.microsoft.com/office/powerpoint/2010/main" val="28172124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e 4"/>
          <p:cNvGraphicFramePr/>
          <p:nvPr>
            <p:extLst>
              <p:ext uri="{D42A27DB-BD31-4B8C-83A1-F6EECF244321}">
                <p14:modId xmlns:p14="http://schemas.microsoft.com/office/powerpoint/2010/main" val="3168230579"/>
              </p:ext>
            </p:extLst>
          </p:nvPr>
        </p:nvGraphicFramePr>
        <p:xfrm>
          <a:off x="714348" y="928670"/>
          <a:ext cx="8929718" cy="61436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267" name="Rectangle 6"/>
          <p:cNvSpPr>
            <a:spLocks noChangeArrowheads="1"/>
          </p:cNvSpPr>
          <p:nvPr/>
        </p:nvSpPr>
        <p:spPr bwMode="auto">
          <a:xfrm rot="-2897088">
            <a:off x="74062" y="2304161"/>
            <a:ext cx="208886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fontAlgn="base">
              <a:spcBef>
                <a:spcPct val="0"/>
              </a:spcBef>
              <a:spcAft>
                <a:spcPct val="0"/>
              </a:spcAft>
            </a:pPr>
            <a:r>
              <a:rPr lang="fr-FR" dirty="0" smtClean="0">
                <a:solidFill>
                  <a:prstClr val="white"/>
                </a:solidFill>
                <a:latin typeface="Tahoma" pitchFamily="34" charset="0"/>
              </a:rPr>
              <a:t>CONNAISSANCES</a:t>
            </a:r>
          </a:p>
        </p:txBody>
      </p:sp>
      <p:sp>
        <p:nvSpPr>
          <p:cNvPr id="11268" name="Rectangle 7"/>
          <p:cNvSpPr>
            <a:spLocks noChangeArrowheads="1"/>
          </p:cNvSpPr>
          <p:nvPr/>
        </p:nvSpPr>
        <p:spPr bwMode="auto">
          <a:xfrm rot="-3664896">
            <a:off x="999515" y="3592791"/>
            <a:ext cx="173477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fr-FR" smtClean="0">
                <a:solidFill>
                  <a:prstClr val="white"/>
                </a:solidFill>
                <a:latin typeface="Tahoma" pitchFamily="34" charset="0"/>
              </a:rPr>
              <a:t>COMPÉTENCES</a:t>
            </a:r>
          </a:p>
        </p:txBody>
      </p:sp>
      <p:sp>
        <p:nvSpPr>
          <p:cNvPr id="11269" name="Rectangle 11"/>
          <p:cNvSpPr>
            <a:spLocks noChangeArrowheads="1"/>
          </p:cNvSpPr>
          <p:nvPr/>
        </p:nvSpPr>
        <p:spPr bwMode="auto">
          <a:xfrm rot="-4047898">
            <a:off x="1341438" y="5021973"/>
            <a:ext cx="17145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r>
              <a:rPr lang="fr-FR" smtClean="0">
                <a:solidFill>
                  <a:prstClr val="white"/>
                </a:solidFill>
                <a:latin typeface="Tahoma" pitchFamily="34" charset="0"/>
              </a:rPr>
              <a:t>TRAITS DE </a:t>
            </a:r>
          </a:p>
          <a:p>
            <a:pPr fontAlgn="base">
              <a:spcBef>
                <a:spcPct val="0"/>
              </a:spcBef>
              <a:spcAft>
                <a:spcPct val="0"/>
              </a:spcAft>
            </a:pPr>
            <a:r>
              <a:rPr lang="fr-FR" smtClean="0">
                <a:solidFill>
                  <a:prstClr val="white"/>
                </a:solidFill>
                <a:latin typeface="Tahoma" pitchFamily="34" charset="0"/>
              </a:rPr>
              <a:t>CARACTERE</a:t>
            </a:r>
          </a:p>
        </p:txBody>
      </p:sp>
      <p:grpSp>
        <p:nvGrpSpPr>
          <p:cNvPr id="11270" name="Groupe 12"/>
          <p:cNvGrpSpPr>
            <a:grpSpLocks/>
          </p:cNvGrpSpPr>
          <p:nvPr/>
        </p:nvGrpSpPr>
        <p:grpSpPr bwMode="auto">
          <a:xfrm>
            <a:off x="5840419" y="2428875"/>
            <a:ext cx="3303587" cy="1892300"/>
            <a:chOff x="2053827" y="1928824"/>
            <a:chExt cx="3304017" cy="1893099"/>
          </a:xfrm>
        </p:grpSpPr>
        <p:sp>
          <p:nvSpPr>
            <p:cNvPr id="14" name="Rectangle 13"/>
            <p:cNvSpPr/>
            <p:nvPr/>
          </p:nvSpPr>
          <p:spPr>
            <a:xfrm>
              <a:off x="2053827" y="1928824"/>
              <a:ext cx="3304017" cy="1607347"/>
            </a:xfrm>
            <a:prstGeom prst="rect">
              <a:avLst/>
            </a:pr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5" name="Rectangle 14"/>
            <p:cNvSpPr/>
            <p:nvPr/>
          </p:nvSpPr>
          <p:spPr>
            <a:xfrm>
              <a:off x="2053827" y="2214576"/>
              <a:ext cx="3304017" cy="1607347"/>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lIns="247650" tIns="247650" rIns="247650" bIns="247650" spcCol="1270" anchor="ctr"/>
            <a:lstStyle/>
            <a:p>
              <a:pPr marL="171450" lvl="1" indent="-171450" defTabSz="711200" fontAlgn="base">
                <a:lnSpc>
                  <a:spcPct val="90000"/>
                </a:lnSpc>
                <a:spcBef>
                  <a:spcPct val="0"/>
                </a:spcBef>
                <a:spcAft>
                  <a:spcPct val="15000"/>
                </a:spcAft>
                <a:buFontTx/>
                <a:buChar char="••"/>
                <a:defRPr/>
              </a:pPr>
              <a:r>
                <a:rPr lang="fr-FR" sz="1600" b="1" dirty="0">
                  <a:solidFill>
                    <a:prstClr val="black">
                      <a:hueOff val="0"/>
                      <a:satOff val="0"/>
                      <a:lumOff val="0"/>
                      <a:alphaOff val="0"/>
                    </a:prstClr>
                  </a:solidFill>
                </a:rPr>
                <a:t>en gestion</a:t>
              </a:r>
            </a:p>
            <a:p>
              <a:pPr marL="171450" lvl="1" indent="-171450" defTabSz="711200" fontAlgn="base">
                <a:lnSpc>
                  <a:spcPct val="90000"/>
                </a:lnSpc>
                <a:spcBef>
                  <a:spcPct val="0"/>
                </a:spcBef>
                <a:spcAft>
                  <a:spcPct val="15000"/>
                </a:spcAft>
                <a:buFontTx/>
                <a:buChar char="••"/>
                <a:defRPr/>
              </a:pPr>
              <a:r>
                <a:rPr lang="fr-FR" dirty="0">
                  <a:solidFill>
                    <a:prstClr val="black">
                      <a:hueOff val="0"/>
                      <a:satOff val="0"/>
                      <a:lumOff val="0"/>
                      <a:alphaOff val="0"/>
                    </a:prstClr>
                  </a:solidFill>
                </a:rPr>
                <a:t>Marketing</a:t>
              </a:r>
            </a:p>
            <a:p>
              <a:pPr marL="171450" lvl="1" indent="-171450" defTabSz="711200" fontAlgn="base">
                <a:lnSpc>
                  <a:spcPct val="90000"/>
                </a:lnSpc>
                <a:spcBef>
                  <a:spcPct val="0"/>
                </a:spcBef>
                <a:spcAft>
                  <a:spcPct val="15000"/>
                </a:spcAft>
                <a:buFontTx/>
                <a:buChar char="••"/>
                <a:defRPr/>
              </a:pPr>
              <a:r>
                <a:rPr lang="fr-FR" dirty="0">
                  <a:solidFill>
                    <a:prstClr val="black">
                      <a:hueOff val="0"/>
                      <a:satOff val="0"/>
                      <a:lumOff val="0"/>
                      <a:alphaOff val="0"/>
                    </a:prstClr>
                  </a:solidFill>
                </a:rPr>
                <a:t>  Gestion financière  Planification</a:t>
              </a:r>
              <a:endParaRPr lang="fr-FR" b="1" dirty="0">
                <a:solidFill>
                  <a:prstClr val="black">
                    <a:hueOff val="0"/>
                    <a:satOff val="0"/>
                    <a:lumOff val="0"/>
                    <a:alphaOff val="0"/>
                  </a:prstClr>
                </a:solidFill>
              </a:endParaRPr>
            </a:p>
          </p:txBody>
        </p:sp>
      </p:grpSp>
      <p:grpSp>
        <p:nvGrpSpPr>
          <p:cNvPr id="11271" name="Groupe 15"/>
          <p:cNvGrpSpPr>
            <a:grpSpLocks/>
          </p:cNvGrpSpPr>
          <p:nvPr/>
        </p:nvGrpSpPr>
        <p:grpSpPr bwMode="auto">
          <a:xfrm>
            <a:off x="2786063" y="714425"/>
            <a:ext cx="3303587" cy="1285875"/>
            <a:chOff x="2053827" y="1928824"/>
            <a:chExt cx="3304017" cy="1607347"/>
          </a:xfrm>
        </p:grpSpPr>
        <p:sp>
          <p:nvSpPr>
            <p:cNvPr id="17" name="Rectangle 16"/>
            <p:cNvSpPr/>
            <p:nvPr/>
          </p:nvSpPr>
          <p:spPr>
            <a:xfrm>
              <a:off x="2053827" y="1928824"/>
              <a:ext cx="3304017" cy="1607347"/>
            </a:xfrm>
            <a:prstGeom prst="rect">
              <a:avLst/>
            </a:pr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8" name="Rectangle 17"/>
            <p:cNvSpPr/>
            <p:nvPr/>
          </p:nvSpPr>
          <p:spPr>
            <a:xfrm>
              <a:off x="2053827" y="1928824"/>
              <a:ext cx="3304017" cy="1607347"/>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lIns="247650" tIns="247650" rIns="247650" bIns="247650" spcCol="1270" anchor="ctr"/>
            <a:lstStyle/>
            <a:p>
              <a:pPr fontAlgn="base">
                <a:spcBef>
                  <a:spcPct val="0"/>
                </a:spcBef>
                <a:spcAft>
                  <a:spcPct val="0"/>
                </a:spcAft>
                <a:defRPr/>
              </a:pPr>
              <a:endParaRPr lang="fr-FR" sz="1600" b="1" dirty="0">
                <a:solidFill>
                  <a:prstClr val="black">
                    <a:hueOff val="0"/>
                    <a:satOff val="0"/>
                    <a:lumOff val="0"/>
                    <a:alphaOff val="0"/>
                  </a:prstClr>
                </a:solidFill>
              </a:endParaRPr>
            </a:p>
          </p:txBody>
        </p:sp>
      </p:grpSp>
      <p:sp>
        <p:nvSpPr>
          <p:cNvPr id="11272" name="Rectangle 18"/>
          <p:cNvSpPr>
            <a:spLocks noChangeArrowheads="1"/>
          </p:cNvSpPr>
          <p:nvPr/>
        </p:nvSpPr>
        <p:spPr bwMode="auto">
          <a:xfrm>
            <a:off x="6929438" y="1857375"/>
            <a:ext cx="125752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fr-FR" dirty="0" smtClean="0">
                <a:solidFill>
                  <a:prstClr val="black"/>
                </a:solidFill>
                <a:latin typeface="Tahoma" pitchFamily="34" charset="0"/>
              </a:rPr>
              <a:t>le marché </a:t>
            </a:r>
          </a:p>
        </p:txBody>
      </p:sp>
      <p:sp>
        <p:nvSpPr>
          <p:cNvPr id="11273" name="Rectangle 19"/>
          <p:cNvSpPr>
            <a:spLocks noChangeArrowheads="1"/>
          </p:cNvSpPr>
          <p:nvPr/>
        </p:nvSpPr>
        <p:spPr bwMode="auto">
          <a:xfrm>
            <a:off x="2857500" y="1500188"/>
            <a:ext cx="61436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r>
              <a:rPr lang="fr-FR" dirty="0" smtClean="0">
                <a:solidFill>
                  <a:prstClr val="black"/>
                </a:solidFill>
                <a:latin typeface="Tahoma" pitchFamily="34" charset="0"/>
              </a:rPr>
              <a:t>la clientèle  •la concurrence  •  les processus de production  •  la gestion d’entreprise  •</a:t>
            </a:r>
          </a:p>
        </p:txBody>
      </p:sp>
      <p:sp>
        <p:nvSpPr>
          <p:cNvPr id="11274" name="Rectangle 20"/>
          <p:cNvSpPr>
            <a:spLocks noChangeArrowheads="1"/>
          </p:cNvSpPr>
          <p:nvPr/>
        </p:nvSpPr>
        <p:spPr bwMode="auto">
          <a:xfrm>
            <a:off x="285750" y="214314"/>
            <a:ext cx="86439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fr-FR" sz="2800" smtClean="0">
                <a:solidFill>
                  <a:prstClr val="black">
                    <a:lumMod val="50000"/>
                  </a:prstClr>
                </a:solidFill>
                <a:latin typeface="Tahoma" pitchFamily="34" charset="0"/>
              </a:rPr>
              <a:t>Les qualités nécessaires   pour être entrepreneur </a:t>
            </a:r>
          </a:p>
        </p:txBody>
      </p:sp>
    </p:spTree>
    <p:extLst>
      <p:ext uri="{BB962C8B-B14F-4D97-AF65-F5344CB8AC3E}">
        <p14:creationId xmlns:p14="http://schemas.microsoft.com/office/powerpoint/2010/main" val="327087392"/>
      </p:ext>
    </p:extLst>
  </p:cSld>
  <p:clrMapOvr>
    <a:masterClrMapping/>
  </p:clrMapOvr>
  <p:transition spd="med">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 \photo trie\be097f53115cad8719f6b1c68824d014.jpg"/>
          <p:cNvPicPr>
            <a:picLocks noChangeAspect="1" noChangeArrowheads="1"/>
          </p:cNvPicPr>
          <p:nvPr/>
        </p:nvPicPr>
        <p:blipFill>
          <a:blip r:embed="rId2"/>
          <a:srcRect/>
          <a:stretch>
            <a:fillRect/>
          </a:stretch>
        </p:blipFill>
        <p:spPr bwMode="auto">
          <a:xfrm>
            <a:off x="340474" y="686288"/>
            <a:ext cx="7992888" cy="5773559"/>
          </a:xfrm>
          <a:prstGeom prst="rect">
            <a:avLst/>
          </a:prstGeom>
          <a:ln>
            <a:noFill/>
          </a:ln>
          <a:effectLst>
            <a:softEdge rad="112500"/>
          </a:effectLst>
        </p:spPr>
      </p:pic>
      <p:sp>
        <p:nvSpPr>
          <p:cNvPr id="4" name="Rectangle 3"/>
          <p:cNvSpPr/>
          <p:nvPr/>
        </p:nvSpPr>
        <p:spPr>
          <a:xfrm>
            <a:off x="340474" y="179347"/>
            <a:ext cx="7992888" cy="369332"/>
          </a:xfrm>
          <a:prstGeom prst="rect">
            <a:avLst/>
          </a:prstGeom>
        </p:spPr>
        <p:txBody>
          <a:bodyPr wrap="square">
            <a:spAutoFit/>
          </a:bodyPr>
          <a:lstStyle/>
          <a:p>
            <a:r>
              <a:rPr lang="fr-FR" b="1" dirty="0">
                <a:solidFill>
                  <a:prstClr val="black"/>
                </a:solidFill>
                <a:latin typeface="Calibri,Bold"/>
              </a:rPr>
              <a:t>Savoir connecter ses compétences aux besoins de l’entreprise</a:t>
            </a:r>
            <a:endParaRPr lang="fr-FR" dirty="0">
              <a:solidFill>
                <a:prstClr val="black"/>
              </a:solidFill>
            </a:endParaRPr>
          </a:p>
        </p:txBody>
      </p:sp>
      <p:sp>
        <p:nvSpPr>
          <p:cNvPr id="5" name="Rectangle 4"/>
          <p:cNvSpPr/>
          <p:nvPr/>
        </p:nvSpPr>
        <p:spPr>
          <a:xfrm>
            <a:off x="3203848" y="3573068"/>
            <a:ext cx="5832140" cy="2585323"/>
          </a:xfrm>
          <a:prstGeom prst="rect">
            <a:avLst/>
          </a:prstGeom>
        </p:spPr>
        <p:txBody>
          <a:bodyPr wrap="square">
            <a:spAutoFit/>
          </a:bodyPr>
          <a:lstStyle/>
          <a:p>
            <a:r>
              <a:rPr lang="fr-FR" b="1" dirty="0">
                <a:solidFill>
                  <a:prstClr val="black"/>
                </a:solidFill>
                <a:latin typeface="Calibri,Bold"/>
              </a:rPr>
              <a:t>Les besoins de l’entreprise</a:t>
            </a:r>
          </a:p>
          <a:p>
            <a:r>
              <a:rPr lang="fr-FR" dirty="0">
                <a:solidFill>
                  <a:prstClr val="black"/>
                </a:solidFill>
                <a:cs typeface="Calibri"/>
              </a:rPr>
              <a:t>-----------------------,-------------------------</a:t>
            </a:r>
          </a:p>
          <a:p>
            <a:r>
              <a:rPr lang="fr-FR" dirty="0">
                <a:solidFill>
                  <a:prstClr val="black"/>
                </a:solidFill>
                <a:cs typeface="Calibri"/>
              </a:rPr>
              <a:t>-----------------------,-------------------------</a:t>
            </a:r>
          </a:p>
          <a:p>
            <a:r>
              <a:rPr lang="fr-FR" dirty="0">
                <a:solidFill>
                  <a:prstClr val="black"/>
                </a:solidFill>
                <a:cs typeface="Calibri"/>
              </a:rPr>
              <a:t>-----------------------,-------------------------</a:t>
            </a:r>
          </a:p>
          <a:p>
            <a:r>
              <a:rPr lang="fr-FR" dirty="0">
                <a:solidFill>
                  <a:prstClr val="black"/>
                </a:solidFill>
                <a:cs typeface="Calibri"/>
              </a:rPr>
              <a:t>-----------------------,-------------------------</a:t>
            </a:r>
          </a:p>
          <a:p>
            <a:r>
              <a:rPr lang="fr-FR" dirty="0">
                <a:solidFill>
                  <a:prstClr val="black"/>
                </a:solidFill>
                <a:cs typeface="Calibri"/>
              </a:rPr>
              <a:t>-----------------------,-------------------------</a:t>
            </a:r>
          </a:p>
          <a:p>
            <a:r>
              <a:rPr lang="fr-FR" dirty="0">
                <a:solidFill>
                  <a:prstClr val="black"/>
                </a:solidFill>
                <a:cs typeface="Calibri"/>
              </a:rPr>
              <a:t>-----------------------,-------------------------</a:t>
            </a:r>
          </a:p>
          <a:p>
            <a:r>
              <a:rPr lang="fr-FR" dirty="0">
                <a:solidFill>
                  <a:prstClr val="black"/>
                </a:solidFill>
                <a:cs typeface="Calibri"/>
              </a:rPr>
              <a:t>-----------------------,-------------------------</a:t>
            </a:r>
          </a:p>
          <a:p>
            <a:r>
              <a:rPr lang="fr-FR" dirty="0">
                <a:solidFill>
                  <a:prstClr val="black"/>
                </a:solidFill>
                <a:cs typeface="Calibri"/>
              </a:rPr>
              <a:t>-----------------------,-------------------------</a:t>
            </a:r>
            <a:endParaRPr lang="fr-FR" dirty="0">
              <a:solidFill>
                <a:prstClr val="black"/>
              </a:solidFill>
            </a:endParaRPr>
          </a:p>
        </p:txBody>
      </p:sp>
      <p:sp>
        <p:nvSpPr>
          <p:cNvPr id="6" name="Rectangle 5"/>
          <p:cNvSpPr/>
          <p:nvPr/>
        </p:nvSpPr>
        <p:spPr>
          <a:xfrm>
            <a:off x="3203849" y="1021430"/>
            <a:ext cx="5688124" cy="2585323"/>
          </a:xfrm>
          <a:prstGeom prst="rect">
            <a:avLst/>
          </a:prstGeom>
        </p:spPr>
        <p:txBody>
          <a:bodyPr wrap="square">
            <a:spAutoFit/>
          </a:bodyPr>
          <a:lstStyle/>
          <a:p>
            <a:r>
              <a:rPr lang="fr-FR" b="1" dirty="0">
                <a:solidFill>
                  <a:prstClr val="black"/>
                </a:solidFill>
                <a:latin typeface="Calibri,Bold"/>
              </a:rPr>
              <a:t>Mes </a:t>
            </a:r>
            <a:r>
              <a:rPr lang="fr-FR" b="1" dirty="0" smtClean="0">
                <a:solidFill>
                  <a:prstClr val="black"/>
                </a:solidFill>
                <a:latin typeface="Calibri,Bold"/>
              </a:rPr>
              <a:t>compétences</a:t>
            </a:r>
          </a:p>
          <a:p>
            <a:r>
              <a:rPr lang="fr-FR" dirty="0" smtClean="0">
                <a:solidFill>
                  <a:prstClr val="black"/>
                </a:solidFill>
                <a:cs typeface="Calibri"/>
              </a:rPr>
              <a:t>-----------------------,-------------------------</a:t>
            </a:r>
            <a:endParaRPr lang="fr-FR" dirty="0">
              <a:solidFill>
                <a:prstClr val="black"/>
              </a:solidFill>
              <a:cs typeface="Calibri"/>
            </a:endParaRPr>
          </a:p>
          <a:p>
            <a:r>
              <a:rPr lang="fr-FR" dirty="0">
                <a:solidFill>
                  <a:prstClr val="black"/>
                </a:solidFill>
                <a:cs typeface="Calibri"/>
              </a:rPr>
              <a:t>-----------------------,-------------------------</a:t>
            </a:r>
          </a:p>
          <a:p>
            <a:r>
              <a:rPr lang="fr-FR" dirty="0">
                <a:solidFill>
                  <a:prstClr val="black"/>
                </a:solidFill>
                <a:cs typeface="Calibri"/>
              </a:rPr>
              <a:t>-----------------------,-------------------------</a:t>
            </a:r>
          </a:p>
          <a:p>
            <a:r>
              <a:rPr lang="fr-FR" dirty="0">
                <a:solidFill>
                  <a:prstClr val="black"/>
                </a:solidFill>
                <a:cs typeface="Calibri"/>
              </a:rPr>
              <a:t>-----------------------,-------------------------</a:t>
            </a:r>
          </a:p>
          <a:p>
            <a:r>
              <a:rPr lang="fr-FR" dirty="0">
                <a:solidFill>
                  <a:prstClr val="black"/>
                </a:solidFill>
                <a:cs typeface="Calibri"/>
              </a:rPr>
              <a:t>-----------------------,-------------------------</a:t>
            </a:r>
          </a:p>
          <a:p>
            <a:r>
              <a:rPr lang="fr-FR" dirty="0">
                <a:solidFill>
                  <a:prstClr val="black"/>
                </a:solidFill>
                <a:cs typeface="Calibri"/>
              </a:rPr>
              <a:t>-----------------------,-------------------------</a:t>
            </a:r>
          </a:p>
          <a:p>
            <a:r>
              <a:rPr lang="fr-FR" dirty="0">
                <a:solidFill>
                  <a:prstClr val="black"/>
                </a:solidFill>
                <a:cs typeface="Calibri"/>
              </a:rPr>
              <a:t>-----------------------,-------------------------</a:t>
            </a:r>
          </a:p>
          <a:p>
            <a:r>
              <a:rPr lang="fr-FR" dirty="0">
                <a:solidFill>
                  <a:prstClr val="black"/>
                </a:solidFill>
                <a:cs typeface="Calibri"/>
              </a:rPr>
              <a:t>-----------------------,-------------------------</a:t>
            </a:r>
            <a:endParaRPr lang="fr-FR" dirty="0">
              <a:solidFill>
                <a:prstClr val="black"/>
              </a:solidFill>
            </a:endParaRPr>
          </a:p>
        </p:txBody>
      </p:sp>
    </p:spTree>
    <p:extLst>
      <p:ext uri="{BB962C8B-B14F-4D97-AF65-F5344CB8AC3E}">
        <p14:creationId xmlns:p14="http://schemas.microsoft.com/office/powerpoint/2010/main" val="17629060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0" descr="C:\Users\user\Desktop\12716980_974354802643494_293864901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07534" y="3735710"/>
            <a:ext cx="2649416" cy="2733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C:\Users\ouamane-ali\Desktop\لمخطط\iStock_000065479561_Medium-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33923"/>
            <a:ext cx="5292080" cy="231079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3899" y="1772816"/>
            <a:ext cx="2631217" cy="3925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C:\Users\ouamane-ali\Desktop\doc ali\f bmc\Business Model Canvas_files\business-model-canvas-64-638.jpg"/>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6235403" y="0"/>
            <a:ext cx="2908598" cy="259228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8562" y="3508413"/>
            <a:ext cx="2808312" cy="3349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1" descr="grippe aviaire 035"/>
          <p:cNvPicPr preferRelativeResize="0">
            <a:picLocks noChangeArrowheads="1"/>
          </p:cNvPicPr>
          <p:nvPr/>
        </p:nvPicPr>
        <p:blipFill>
          <a:blip r:embed="rId7"/>
          <a:srcRect/>
          <a:stretch>
            <a:fillRect/>
          </a:stretch>
        </p:blipFill>
        <p:spPr bwMode="auto">
          <a:xfrm>
            <a:off x="7100814" y="4812196"/>
            <a:ext cx="2052702" cy="1772816"/>
          </a:xfrm>
          <a:prstGeom prst="ellipse">
            <a:avLst/>
          </a:prstGeom>
          <a:ln>
            <a:noFill/>
          </a:ln>
          <a:effectLst>
            <a:softEdge rad="112500"/>
          </a:effectLst>
        </p:spPr>
      </p:pic>
    </p:spTree>
    <p:extLst>
      <p:ext uri="{BB962C8B-B14F-4D97-AF65-F5344CB8AC3E}">
        <p14:creationId xmlns:p14="http://schemas.microsoft.com/office/powerpoint/2010/main" val="10366339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82312377"/>
              </p:ext>
            </p:extLst>
          </p:nvPr>
        </p:nvGraphicFramePr>
        <p:xfrm>
          <a:off x="144966" y="234175"/>
          <a:ext cx="8731405" cy="64565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80218329"/>
      </p:ext>
    </p:extLst>
  </p:cSld>
  <p:clrMapOvr>
    <a:masterClrMapping/>
  </p:clrMapOvr>
  <p:transition spd="med">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e 2"/>
          <p:cNvGrpSpPr/>
          <p:nvPr/>
        </p:nvGrpSpPr>
        <p:grpSpPr>
          <a:xfrm rot="348225">
            <a:off x="7" y="5373973"/>
            <a:ext cx="1422659" cy="1337054"/>
            <a:chOff x="-11807" y="4499045"/>
            <a:chExt cx="2452127" cy="1888308"/>
          </a:xfrm>
        </p:grpSpPr>
        <p:pic>
          <p:nvPicPr>
            <p:cNvPr id="4" name="Image 3"/>
            <p:cNvPicPr>
              <a:picLocks noChangeAspect="1"/>
            </p:cNvPicPr>
            <p:nvPr/>
          </p:nvPicPr>
          <p:blipFill rotWithShape="1">
            <a:blip r:embed="rId2">
              <a:extLst>
                <a:ext uri="{BEBA8EAE-BF5A-486C-A8C5-ECC9F3942E4B}">
                  <a14:imgProps xmlns:a14="http://schemas.microsoft.com/office/drawing/2010/main">
                    <a14:imgLayer r:embed="rId3">
                      <a14:imgEffect>
                        <a14:backgroundRemoval t="4082" b="91837" l="2724" r="96109"/>
                      </a14:imgEffect>
                    </a14:imgLayer>
                  </a14:imgProps>
                </a:ext>
                <a:ext uri="{28A0092B-C50C-407E-A947-70E740481C1C}">
                  <a14:useLocalDpi xmlns:a14="http://schemas.microsoft.com/office/drawing/2010/main" val="0"/>
                </a:ext>
              </a:extLst>
            </a:blip>
            <a:srcRect l="-172" r="1"/>
            <a:stretch/>
          </p:blipFill>
          <p:spPr>
            <a:xfrm rot="21065408">
              <a:off x="-11807" y="4499045"/>
              <a:ext cx="2452127" cy="1866900"/>
            </a:xfrm>
            <a:prstGeom prst="rect">
              <a:avLst/>
            </a:prstGeom>
          </p:spPr>
        </p:pic>
        <p:pic>
          <p:nvPicPr>
            <p:cNvPr id="5" name="Image 4"/>
            <p:cNvPicPr>
              <a:picLocks noChangeAspect="1"/>
            </p:cNvPicPr>
            <p:nvPr/>
          </p:nvPicPr>
          <p:blipFill rotWithShape="1">
            <a:blip r:embed="rId4">
              <a:extLst>
                <a:ext uri="{BEBA8EAE-BF5A-486C-A8C5-ECC9F3942E4B}">
                  <a14:imgProps xmlns:a14="http://schemas.microsoft.com/office/drawing/2010/main">
                    <a14:imgLayer r:embed="rId3">
                      <a14:imgEffect>
                        <a14:backgroundRemoval t="34694" b="98980" l="3113" r="44358"/>
                      </a14:imgEffect>
                    </a14:imgLayer>
                  </a14:imgProps>
                </a:ext>
                <a:ext uri="{28A0092B-C50C-407E-A947-70E740481C1C}">
                  <a14:useLocalDpi xmlns:a14="http://schemas.microsoft.com/office/drawing/2010/main" val="0"/>
                </a:ext>
              </a:extLst>
            </a:blip>
            <a:srcRect l="3674" t="37755" r="55127"/>
            <a:stretch/>
          </p:blipFill>
          <p:spPr>
            <a:xfrm>
              <a:off x="268943" y="5298141"/>
              <a:ext cx="945314" cy="1089212"/>
            </a:xfrm>
            <a:prstGeom prst="rect">
              <a:avLst/>
            </a:prstGeom>
          </p:spPr>
        </p:pic>
      </p:grpSp>
      <p:sp>
        <p:nvSpPr>
          <p:cNvPr id="9" name="Rectangle 8"/>
          <p:cNvSpPr/>
          <p:nvPr/>
        </p:nvSpPr>
        <p:spPr>
          <a:xfrm>
            <a:off x="114993" y="317203"/>
            <a:ext cx="8419514" cy="1015663"/>
          </a:xfrm>
          <a:prstGeom prst="rect">
            <a:avLst/>
          </a:prstGeom>
          <a:ln w="25400">
            <a:noFill/>
          </a:ln>
          <a:effectLst>
            <a:outerShdw blurRad="50800" dist="38100" dir="2700000" algn="tl" rotWithShape="0">
              <a:prstClr val="black">
                <a:alpha val="40000"/>
              </a:prstClr>
            </a:outerShdw>
          </a:effectLst>
        </p:spPr>
        <p:txBody>
          <a:bodyPr wrap="square">
            <a:spAutoFit/>
          </a:bodyPr>
          <a:lstStyle/>
          <a:p>
            <a:pPr algn="ctr"/>
            <a:r>
              <a:rPr lang="fr-FR" sz="6000" b="1" i="1" dirty="0" smtClean="0">
                <a:ln w="29210">
                  <a:noFill/>
                </a:ln>
                <a:solidFill>
                  <a:prstClr val="black">
                    <a:lumMod val="85000"/>
                    <a:lumOff val="15000"/>
                  </a:prstClr>
                </a:solidFill>
                <a:effectLst>
                  <a:outerShdw blurRad="38100" dist="38100" dir="2700000" algn="tl">
                    <a:srgbClr val="000000">
                      <a:alpha val="43137"/>
                    </a:srgbClr>
                  </a:outerShdw>
                </a:effectLst>
                <a:latin typeface="Agency FB" panose="020B0503020202020204" pitchFamily="34" charset="0"/>
              </a:rPr>
              <a:t>Le Manager VS le Leader</a:t>
            </a:r>
            <a:endParaRPr lang="fr-FR" sz="6000" b="1" i="1" dirty="0">
              <a:ln w="29210">
                <a:noFill/>
              </a:ln>
              <a:solidFill>
                <a:prstClr val="black">
                  <a:lumMod val="85000"/>
                  <a:lumOff val="15000"/>
                </a:prstClr>
              </a:solidFill>
              <a:effectLst>
                <a:outerShdw blurRad="38100" dist="38100" dir="2700000" algn="tl">
                  <a:srgbClr val="000000">
                    <a:alpha val="43137"/>
                  </a:srgbClr>
                </a:outerShdw>
              </a:effectLst>
              <a:latin typeface="Agency FB" panose="020B0503020202020204" pitchFamily="34" charset="0"/>
            </a:endParaRPr>
          </a:p>
        </p:txBody>
      </p:sp>
      <p:graphicFrame>
        <p:nvGraphicFramePr>
          <p:cNvPr id="10" name="Tableau 9"/>
          <p:cNvGraphicFramePr>
            <a:graphicFrameLocks noGrp="1"/>
          </p:cNvGraphicFramePr>
          <p:nvPr>
            <p:extLst>
              <p:ext uri="{D42A27DB-BD31-4B8C-83A1-F6EECF244321}">
                <p14:modId xmlns:p14="http://schemas.microsoft.com/office/powerpoint/2010/main" val="2351875562"/>
              </p:ext>
            </p:extLst>
          </p:nvPr>
        </p:nvGraphicFramePr>
        <p:xfrm>
          <a:off x="1201000" y="1618853"/>
          <a:ext cx="6019800" cy="3396342"/>
        </p:xfrm>
        <a:graphic>
          <a:graphicData uri="http://schemas.openxmlformats.org/drawingml/2006/table">
            <a:tbl>
              <a:tblPr firstRow="1" bandRow="1">
                <a:tableStyleId>{5940675A-B579-460E-94D1-54222C63F5DA}</a:tableStyleId>
              </a:tblPr>
              <a:tblGrid>
                <a:gridCol w="3009900">
                  <a:extLst>
                    <a:ext uri="{9D8B030D-6E8A-4147-A177-3AD203B41FA5}">
                      <a16:colId xmlns:a16="http://schemas.microsoft.com/office/drawing/2014/main" val="4280161830"/>
                    </a:ext>
                  </a:extLst>
                </a:gridCol>
                <a:gridCol w="3009900">
                  <a:extLst>
                    <a:ext uri="{9D8B030D-6E8A-4147-A177-3AD203B41FA5}">
                      <a16:colId xmlns:a16="http://schemas.microsoft.com/office/drawing/2014/main" val="703889170"/>
                    </a:ext>
                  </a:extLst>
                </a:gridCol>
              </a:tblGrid>
              <a:tr h="786052">
                <a:tc>
                  <a:txBody>
                    <a:bodyPr/>
                    <a:lstStyle/>
                    <a:p>
                      <a:pPr algn="ctr"/>
                      <a:r>
                        <a:rPr lang="fr-FR" sz="3200" b="1" dirty="0" smtClean="0">
                          <a:solidFill>
                            <a:schemeClr val="bg1"/>
                          </a:solidFill>
                        </a:rPr>
                        <a:t>Manager</a:t>
                      </a:r>
                      <a:endParaRPr lang="fr-FR" sz="3200" b="1" dirty="0">
                        <a:solidFill>
                          <a:schemeClr val="bg1"/>
                        </a:solidFill>
                      </a:endParaRPr>
                    </a:p>
                  </a:txBody>
                  <a:tcPr marL="68580" marR="68580">
                    <a:solidFill>
                      <a:srgbClr val="FFC000"/>
                    </a:solidFill>
                  </a:tcPr>
                </a:tc>
                <a:tc>
                  <a:txBody>
                    <a:bodyPr/>
                    <a:lstStyle/>
                    <a:p>
                      <a:pPr algn="ctr"/>
                      <a:r>
                        <a:rPr lang="fr-FR" sz="3200" b="1" dirty="0" smtClean="0">
                          <a:solidFill>
                            <a:schemeClr val="bg1"/>
                          </a:solidFill>
                        </a:rPr>
                        <a:t>Leader</a:t>
                      </a:r>
                      <a:endParaRPr lang="fr-FR" sz="3200" b="1" dirty="0">
                        <a:solidFill>
                          <a:schemeClr val="bg1"/>
                        </a:solidFill>
                      </a:endParaRPr>
                    </a:p>
                  </a:txBody>
                  <a:tcPr marL="68580" marR="68580">
                    <a:solidFill>
                      <a:schemeClr val="accent6">
                        <a:lumMod val="50000"/>
                      </a:schemeClr>
                    </a:solidFill>
                  </a:tcPr>
                </a:tc>
                <a:extLst>
                  <a:ext uri="{0D108BD9-81ED-4DB2-BD59-A6C34878D82A}">
                    <a16:rowId xmlns:a16="http://schemas.microsoft.com/office/drawing/2014/main" val="2574018636"/>
                  </a:ext>
                </a:extLst>
              </a:tr>
              <a:tr h="522058">
                <a:tc>
                  <a:txBody>
                    <a:bodyPr/>
                    <a:lstStyle/>
                    <a:p>
                      <a:pPr algn="ctr"/>
                      <a:endParaRPr lang="fr-FR" sz="2400" dirty="0"/>
                    </a:p>
                  </a:txBody>
                  <a:tcPr marL="68580" marR="68580"/>
                </a:tc>
                <a:tc>
                  <a:txBody>
                    <a:bodyPr/>
                    <a:lstStyle/>
                    <a:p>
                      <a:pPr algn="ctr"/>
                      <a:endParaRPr lang="fr-FR" sz="2400" dirty="0"/>
                    </a:p>
                  </a:txBody>
                  <a:tcPr marL="68580" marR="68580"/>
                </a:tc>
                <a:extLst>
                  <a:ext uri="{0D108BD9-81ED-4DB2-BD59-A6C34878D82A}">
                    <a16:rowId xmlns:a16="http://schemas.microsoft.com/office/drawing/2014/main" val="158934714"/>
                  </a:ext>
                </a:extLst>
              </a:tr>
              <a:tr h="522058">
                <a:tc>
                  <a:txBody>
                    <a:bodyPr/>
                    <a:lstStyle/>
                    <a:p>
                      <a:pPr algn="ctr"/>
                      <a:endParaRPr lang="fr-FR" sz="2400" dirty="0"/>
                    </a:p>
                  </a:txBody>
                  <a:tcPr marL="68580" marR="68580"/>
                </a:tc>
                <a:tc>
                  <a:txBody>
                    <a:bodyPr/>
                    <a:lstStyle/>
                    <a:p>
                      <a:pPr algn="ctr"/>
                      <a:endParaRPr lang="fr-FR" sz="2400" dirty="0"/>
                    </a:p>
                  </a:txBody>
                  <a:tcPr marL="68580" marR="68580"/>
                </a:tc>
                <a:extLst>
                  <a:ext uri="{0D108BD9-81ED-4DB2-BD59-A6C34878D82A}">
                    <a16:rowId xmlns:a16="http://schemas.microsoft.com/office/drawing/2014/main" val="3743828654"/>
                  </a:ext>
                </a:extLst>
              </a:tr>
              <a:tr h="522058">
                <a:tc>
                  <a:txBody>
                    <a:bodyPr/>
                    <a:lstStyle/>
                    <a:p>
                      <a:pPr algn="ctr"/>
                      <a:endParaRPr lang="fr-FR" sz="2400" dirty="0"/>
                    </a:p>
                  </a:txBody>
                  <a:tcPr marL="68580" marR="68580"/>
                </a:tc>
                <a:tc>
                  <a:txBody>
                    <a:bodyPr/>
                    <a:lstStyle/>
                    <a:p>
                      <a:pPr algn="ctr"/>
                      <a:endParaRPr lang="fr-FR" sz="2400" dirty="0"/>
                    </a:p>
                  </a:txBody>
                  <a:tcPr marL="68580" marR="68580"/>
                </a:tc>
                <a:extLst>
                  <a:ext uri="{0D108BD9-81ED-4DB2-BD59-A6C34878D82A}">
                    <a16:rowId xmlns:a16="http://schemas.microsoft.com/office/drawing/2014/main" val="1616614145"/>
                  </a:ext>
                </a:extLst>
              </a:tr>
              <a:tr h="522058">
                <a:tc>
                  <a:txBody>
                    <a:bodyPr/>
                    <a:lstStyle/>
                    <a:p>
                      <a:pPr algn="ctr"/>
                      <a:endParaRPr lang="fr-FR" sz="2400" dirty="0"/>
                    </a:p>
                  </a:txBody>
                  <a:tcPr marL="68580" marR="68580"/>
                </a:tc>
                <a:tc>
                  <a:txBody>
                    <a:bodyPr/>
                    <a:lstStyle/>
                    <a:p>
                      <a:pPr algn="ctr"/>
                      <a:endParaRPr lang="fr-FR" sz="2400" dirty="0"/>
                    </a:p>
                  </a:txBody>
                  <a:tcPr marL="68580" marR="68580"/>
                </a:tc>
                <a:extLst>
                  <a:ext uri="{0D108BD9-81ED-4DB2-BD59-A6C34878D82A}">
                    <a16:rowId xmlns:a16="http://schemas.microsoft.com/office/drawing/2014/main" val="2613898771"/>
                  </a:ext>
                </a:extLst>
              </a:tr>
              <a:tr h="522058">
                <a:tc>
                  <a:txBody>
                    <a:bodyPr/>
                    <a:lstStyle/>
                    <a:p>
                      <a:pPr algn="ctr"/>
                      <a:endParaRPr lang="fr-FR" sz="2400" dirty="0"/>
                    </a:p>
                  </a:txBody>
                  <a:tcPr marL="68580" marR="68580"/>
                </a:tc>
                <a:tc>
                  <a:txBody>
                    <a:bodyPr/>
                    <a:lstStyle/>
                    <a:p>
                      <a:pPr algn="ctr"/>
                      <a:endParaRPr lang="fr-FR" sz="2400" dirty="0"/>
                    </a:p>
                  </a:txBody>
                  <a:tcPr marL="68580" marR="68580"/>
                </a:tc>
                <a:extLst>
                  <a:ext uri="{0D108BD9-81ED-4DB2-BD59-A6C34878D82A}">
                    <a16:rowId xmlns:a16="http://schemas.microsoft.com/office/drawing/2014/main" val="2746721863"/>
                  </a:ext>
                </a:extLst>
              </a:tr>
            </a:tbl>
          </a:graphicData>
        </a:graphic>
      </p:graphicFrame>
    </p:spTree>
    <p:extLst>
      <p:ext uri="{BB962C8B-B14F-4D97-AF65-F5344CB8AC3E}">
        <p14:creationId xmlns:p14="http://schemas.microsoft.com/office/powerpoint/2010/main" val="210540375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p:cNvGraphicFramePr>
            <a:graphicFrameLocks noGrp="1"/>
          </p:cNvGraphicFramePr>
          <p:nvPr>
            <p:extLst>
              <p:ext uri="{D42A27DB-BD31-4B8C-83A1-F6EECF244321}">
                <p14:modId xmlns:p14="http://schemas.microsoft.com/office/powerpoint/2010/main" val="1067732162"/>
              </p:ext>
            </p:extLst>
          </p:nvPr>
        </p:nvGraphicFramePr>
        <p:xfrm>
          <a:off x="1115616" y="692696"/>
          <a:ext cx="7187424" cy="3856072"/>
        </p:xfrm>
        <a:graphic>
          <a:graphicData uri="http://schemas.openxmlformats.org/drawingml/2006/table">
            <a:tbl>
              <a:tblPr firstRow="1" bandRow="1">
                <a:tableStyleId>{2D5ABB26-0587-4C30-8999-92F81FD0307C}</a:tableStyleId>
              </a:tblPr>
              <a:tblGrid>
                <a:gridCol w="3593712">
                  <a:extLst>
                    <a:ext uri="{9D8B030D-6E8A-4147-A177-3AD203B41FA5}">
                      <a16:colId xmlns:a16="http://schemas.microsoft.com/office/drawing/2014/main" val="4280161830"/>
                    </a:ext>
                  </a:extLst>
                </a:gridCol>
                <a:gridCol w="3593712">
                  <a:extLst>
                    <a:ext uri="{9D8B030D-6E8A-4147-A177-3AD203B41FA5}">
                      <a16:colId xmlns:a16="http://schemas.microsoft.com/office/drawing/2014/main" val="703889170"/>
                    </a:ext>
                  </a:extLst>
                </a:gridCol>
              </a:tblGrid>
              <a:tr h="78605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smtClean="0">
                          <a:ln>
                            <a:noFill/>
                          </a:ln>
                          <a:solidFill>
                            <a:prstClr val="black"/>
                          </a:solidFill>
                          <a:effectLst/>
                          <a:uLnTx/>
                          <a:uFillTx/>
                          <a:latin typeface="+mn-lt"/>
                          <a:ea typeface="+mn-ea"/>
                          <a:cs typeface="+mn-cs"/>
                        </a:rPr>
                        <a:t>Mission</a:t>
                      </a:r>
                    </a:p>
                    <a:p>
                      <a:pPr algn="ctr"/>
                      <a:endParaRPr lang="fr-FR" sz="3200" b="1" dirty="0">
                        <a:solidFill>
                          <a:schemeClr val="bg1"/>
                        </a:solidFill>
                      </a:endParaRPr>
                    </a:p>
                  </a:txBody>
                  <a:tcPr marL="68580" marR="68580"/>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smtClean="0">
                          <a:ln>
                            <a:noFill/>
                          </a:ln>
                          <a:solidFill>
                            <a:prstClr val="black"/>
                          </a:solidFill>
                          <a:effectLst/>
                          <a:uLnTx/>
                          <a:uFillTx/>
                          <a:latin typeface="+mn-lt"/>
                          <a:ea typeface="+mn-ea"/>
                          <a:cs typeface="+mn-cs"/>
                        </a:rPr>
                        <a:t>Contrôle les risques</a:t>
                      </a:r>
                    </a:p>
                    <a:p>
                      <a:pPr algn="ctr"/>
                      <a:endParaRPr lang="fr-FR" sz="3200" b="1" dirty="0">
                        <a:solidFill>
                          <a:schemeClr val="bg1"/>
                        </a:solidFill>
                      </a:endParaRPr>
                    </a:p>
                  </a:txBody>
                  <a:tcPr marL="68580" marR="68580"/>
                </a:tc>
                <a:extLst>
                  <a:ext uri="{0D108BD9-81ED-4DB2-BD59-A6C34878D82A}">
                    <a16:rowId xmlns:a16="http://schemas.microsoft.com/office/drawing/2014/main" val="2574018636"/>
                  </a:ext>
                </a:extLst>
              </a:tr>
              <a:tr h="522058">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fr-FR" sz="2400" dirty="0" smtClean="0"/>
                        <a:t>Objectif </a:t>
                      </a:r>
                      <a:endParaRPr lang="fr-FR" sz="2400" dirty="0"/>
                    </a:p>
                  </a:txBody>
                  <a:tcPr marL="68580" marR="68580"/>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fr-FR" sz="2400" dirty="0" smtClean="0"/>
                        <a:t>Il a des collaborateurs</a:t>
                      </a:r>
                    </a:p>
                    <a:p>
                      <a:pPr algn="ctr"/>
                      <a:endParaRPr lang="fr-FR" sz="2400" dirty="0"/>
                    </a:p>
                  </a:txBody>
                  <a:tcPr marL="68580" marR="68580"/>
                </a:tc>
                <a:extLst>
                  <a:ext uri="{0D108BD9-81ED-4DB2-BD59-A6C34878D82A}">
                    <a16:rowId xmlns:a16="http://schemas.microsoft.com/office/drawing/2014/main" val="158934714"/>
                  </a:ext>
                </a:extLst>
              </a:tr>
              <a:tr h="522058">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fr-FR" sz="2400" dirty="0" smtClean="0"/>
                        <a:t>L’amélioration</a:t>
                      </a:r>
                      <a:endParaRPr lang="fr-FR" sz="2400" dirty="0"/>
                    </a:p>
                  </a:txBody>
                  <a:tcPr marL="68580" marR="68580"/>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fr-FR" sz="2400" dirty="0" smtClean="0"/>
                        <a:t>Changement</a:t>
                      </a:r>
                      <a:endParaRPr lang="fr-FR" sz="2400" dirty="0"/>
                    </a:p>
                  </a:txBody>
                  <a:tcPr marL="68580" marR="68580"/>
                </a:tc>
                <a:extLst>
                  <a:ext uri="{0D108BD9-81ED-4DB2-BD59-A6C34878D82A}">
                    <a16:rowId xmlns:a16="http://schemas.microsoft.com/office/drawing/2014/main" val="3743828654"/>
                  </a:ext>
                </a:extLst>
              </a:tr>
              <a:tr h="522058">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endParaRPr lang="fr-FR" sz="2400" dirty="0"/>
                    </a:p>
                  </a:txBody>
                  <a:tcPr marL="68580" marR="68580"/>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fr-FR" sz="2400" dirty="0" smtClean="0"/>
                        <a:t>Prendre des risques</a:t>
                      </a:r>
                      <a:endParaRPr lang="fr-FR" sz="2400" dirty="0"/>
                    </a:p>
                  </a:txBody>
                  <a:tcPr marL="68580" marR="68580"/>
                </a:tc>
                <a:extLst>
                  <a:ext uri="{0D108BD9-81ED-4DB2-BD59-A6C34878D82A}">
                    <a16:rowId xmlns:a16="http://schemas.microsoft.com/office/drawing/2014/main" val="1616614145"/>
                  </a:ext>
                </a:extLst>
              </a:tr>
              <a:tr h="522058">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fr-FR" sz="2400" dirty="0" smtClean="0"/>
                        <a:t>Appuie</a:t>
                      </a:r>
                      <a:r>
                        <a:rPr lang="fr-FR" sz="2400" baseline="0" dirty="0" smtClean="0"/>
                        <a:t> sur ses acquis</a:t>
                      </a:r>
                      <a:endParaRPr lang="fr-FR" sz="2400" dirty="0"/>
                    </a:p>
                  </a:txBody>
                  <a:tcPr marL="68580" marR="68580"/>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fr-FR" sz="2400" dirty="0" smtClean="0"/>
                        <a:t>Veut apprendre</a:t>
                      </a:r>
                      <a:endParaRPr lang="fr-FR" sz="2400" dirty="0"/>
                    </a:p>
                  </a:txBody>
                  <a:tcPr marL="68580" marR="68580"/>
                </a:tc>
                <a:extLst>
                  <a:ext uri="{0D108BD9-81ED-4DB2-BD59-A6C34878D82A}">
                    <a16:rowId xmlns:a16="http://schemas.microsoft.com/office/drawing/2014/main" val="2613898771"/>
                  </a:ext>
                </a:extLst>
              </a:tr>
              <a:tr h="522058">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endParaRPr lang="fr-FR" sz="2400" dirty="0"/>
                    </a:p>
                  </a:txBody>
                  <a:tcPr marL="68580" marR="68580"/>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fr-FR" sz="2400" dirty="0" smtClean="0"/>
                        <a:t>Il a des fans</a:t>
                      </a:r>
                      <a:endParaRPr lang="fr-FR" sz="2400" dirty="0"/>
                    </a:p>
                  </a:txBody>
                  <a:tcPr marL="68580" marR="68580"/>
                </a:tc>
                <a:extLst>
                  <a:ext uri="{0D108BD9-81ED-4DB2-BD59-A6C34878D82A}">
                    <a16:rowId xmlns:a16="http://schemas.microsoft.com/office/drawing/2014/main" val="2746721863"/>
                  </a:ext>
                </a:extLst>
              </a:tr>
            </a:tbl>
          </a:graphicData>
        </a:graphic>
      </p:graphicFrame>
      <p:pic>
        <p:nvPicPr>
          <p:cNvPr id="5" name="Picture 2" descr="E:\ali\bur\Nouveau dossier (6)\30127763_207812599992691_5152399186695553024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7904" y="4149080"/>
            <a:ext cx="2024514" cy="237626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41887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e 2"/>
          <p:cNvGrpSpPr/>
          <p:nvPr/>
        </p:nvGrpSpPr>
        <p:grpSpPr>
          <a:xfrm rot="348225">
            <a:off x="7" y="5373973"/>
            <a:ext cx="1422659" cy="1337054"/>
            <a:chOff x="-11807" y="4499045"/>
            <a:chExt cx="2452127" cy="1888308"/>
          </a:xfrm>
        </p:grpSpPr>
        <p:pic>
          <p:nvPicPr>
            <p:cNvPr id="4" name="Image 3"/>
            <p:cNvPicPr>
              <a:picLocks noChangeAspect="1"/>
            </p:cNvPicPr>
            <p:nvPr/>
          </p:nvPicPr>
          <p:blipFill rotWithShape="1">
            <a:blip r:embed="rId2">
              <a:extLst>
                <a:ext uri="{BEBA8EAE-BF5A-486C-A8C5-ECC9F3942E4B}">
                  <a14:imgProps xmlns:a14="http://schemas.microsoft.com/office/drawing/2010/main">
                    <a14:imgLayer r:embed="rId3">
                      <a14:imgEffect>
                        <a14:backgroundRemoval t="4082" b="91837" l="2724" r="96109"/>
                      </a14:imgEffect>
                    </a14:imgLayer>
                  </a14:imgProps>
                </a:ext>
                <a:ext uri="{28A0092B-C50C-407E-A947-70E740481C1C}">
                  <a14:useLocalDpi xmlns:a14="http://schemas.microsoft.com/office/drawing/2010/main" val="0"/>
                </a:ext>
              </a:extLst>
            </a:blip>
            <a:srcRect l="-172" r="1"/>
            <a:stretch/>
          </p:blipFill>
          <p:spPr>
            <a:xfrm rot="21065408">
              <a:off x="-11807" y="4499045"/>
              <a:ext cx="2452127" cy="1866900"/>
            </a:xfrm>
            <a:prstGeom prst="rect">
              <a:avLst/>
            </a:prstGeom>
          </p:spPr>
        </p:pic>
        <p:pic>
          <p:nvPicPr>
            <p:cNvPr id="5" name="Image 4"/>
            <p:cNvPicPr>
              <a:picLocks noChangeAspect="1"/>
            </p:cNvPicPr>
            <p:nvPr/>
          </p:nvPicPr>
          <p:blipFill rotWithShape="1">
            <a:blip r:embed="rId4">
              <a:extLst>
                <a:ext uri="{BEBA8EAE-BF5A-486C-A8C5-ECC9F3942E4B}">
                  <a14:imgProps xmlns:a14="http://schemas.microsoft.com/office/drawing/2010/main">
                    <a14:imgLayer r:embed="rId3">
                      <a14:imgEffect>
                        <a14:backgroundRemoval t="34694" b="98980" l="3113" r="44358"/>
                      </a14:imgEffect>
                    </a14:imgLayer>
                  </a14:imgProps>
                </a:ext>
                <a:ext uri="{28A0092B-C50C-407E-A947-70E740481C1C}">
                  <a14:useLocalDpi xmlns:a14="http://schemas.microsoft.com/office/drawing/2010/main" val="0"/>
                </a:ext>
              </a:extLst>
            </a:blip>
            <a:srcRect l="3674" t="37755" r="55127"/>
            <a:stretch/>
          </p:blipFill>
          <p:spPr>
            <a:xfrm>
              <a:off x="268943" y="5298141"/>
              <a:ext cx="945314" cy="1089212"/>
            </a:xfrm>
            <a:prstGeom prst="rect">
              <a:avLst/>
            </a:prstGeom>
          </p:spPr>
        </p:pic>
      </p:grpSp>
      <p:sp>
        <p:nvSpPr>
          <p:cNvPr id="9" name="Rectangle 8"/>
          <p:cNvSpPr/>
          <p:nvPr/>
        </p:nvSpPr>
        <p:spPr>
          <a:xfrm>
            <a:off x="114993" y="317203"/>
            <a:ext cx="8419514" cy="1015663"/>
          </a:xfrm>
          <a:prstGeom prst="rect">
            <a:avLst/>
          </a:prstGeom>
          <a:ln w="25400">
            <a:noFill/>
          </a:ln>
          <a:effectLst>
            <a:outerShdw blurRad="50800" dist="38100" dir="2700000" algn="tl" rotWithShape="0">
              <a:prstClr val="black">
                <a:alpha val="40000"/>
              </a:prstClr>
            </a:outerShdw>
          </a:effectLst>
        </p:spPr>
        <p:txBody>
          <a:bodyPr wrap="square">
            <a:spAutoFit/>
          </a:bodyPr>
          <a:lstStyle/>
          <a:p>
            <a:pPr algn="ctr"/>
            <a:r>
              <a:rPr lang="fr-FR" sz="6000" b="1" i="1" dirty="0" smtClean="0">
                <a:ln w="29210">
                  <a:noFill/>
                </a:ln>
                <a:solidFill>
                  <a:schemeClr val="tx1">
                    <a:lumMod val="85000"/>
                    <a:lumOff val="15000"/>
                  </a:schemeClr>
                </a:solidFill>
                <a:effectLst>
                  <a:outerShdw blurRad="38100" dist="38100" dir="2700000" algn="tl">
                    <a:srgbClr val="000000">
                      <a:alpha val="43137"/>
                    </a:srgbClr>
                  </a:outerShdw>
                </a:effectLst>
                <a:latin typeface="Agency FB" panose="020B0503020202020204" pitchFamily="34" charset="0"/>
              </a:rPr>
              <a:t>Le Manager VS le Leader</a:t>
            </a:r>
            <a:endParaRPr lang="fr-FR" sz="6000" b="1" i="1" dirty="0">
              <a:ln w="29210">
                <a:noFill/>
              </a:ln>
              <a:solidFill>
                <a:schemeClr val="tx1">
                  <a:lumMod val="85000"/>
                  <a:lumOff val="15000"/>
                </a:schemeClr>
              </a:solidFill>
              <a:effectLst>
                <a:outerShdw blurRad="38100" dist="38100" dir="2700000" algn="tl">
                  <a:srgbClr val="000000">
                    <a:alpha val="43137"/>
                  </a:srgbClr>
                </a:outerShdw>
              </a:effectLst>
              <a:latin typeface="Agency FB" panose="020B0503020202020204" pitchFamily="34" charset="0"/>
            </a:endParaRPr>
          </a:p>
        </p:txBody>
      </p:sp>
      <p:graphicFrame>
        <p:nvGraphicFramePr>
          <p:cNvPr id="10" name="Tableau 9"/>
          <p:cNvGraphicFramePr>
            <a:graphicFrameLocks noGrp="1"/>
          </p:cNvGraphicFramePr>
          <p:nvPr>
            <p:extLst>
              <p:ext uri="{D42A27DB-BD31-4B8C-83A1-F6EECF244321}">
                <p14:modId xmlns:p14="http://schemas.microsoft.com/office/powerpoint/2010/main" val="2033510409"/>
              </p:ext>
            </p:extLst>
          </p:nvPr>
        </p:nvGraphicFramePr>
        <p:xfrm>
          <a:off x="1201000" y="1618853"/>
          <a:ext cx="6019800" cy="3396342"/>
        </p:xfrm>
        <a:graphic>
          <a:graphicData uri="http://schemas.openxmlformats.org/drawingml/2006/table">
            <a:tbl>
              <a:tblPr firstRow="1" bandRow="1">
                <a:tableStyleId>{5940675A-B579-460E-94D1-54222C63F5DA}</a:tableStyleId>
              </a:tblPr>
              <a:tblGrid>
                <a:gridCol w="3009900">
                  <a:extLst>
                    <a:ext uri="{9D8B030D-6E8A-4147-A177-3AD203B41FA5}">
                      <a16:colId xmlns:a16="http://schemas.microsoft.com/office/drawing/2014/main" val="4280161830"/>
                    </a:ext>
                  </a:extLst>
                </a:gridCol>
                <a:gridCol w="3009900">
                  <a:extLst>
                    <a:ext uri="{9D8B030D-6E8A-4147-A177-3AD203B41FA5}">
                      <a16:colId xmlns:a16="http://schemas.microsoft.com/office/drawing/2014/main" val="703889170"/>
                    </a:ext>
                  </a:extLst>
                </a:gridCol>
              </a:tblGrid>
              <a:tr h="786052">
                <a:tc>
                  <a:txBody>
                    <a:bodyPr/>
                    <a:lstStyle/>
                    <a:p>
                      <a:pPr algn="ctr"/>
                      <a:r>
                        <a:rPr lang="fr-FR" sz="3200" b="1" dirty="0" smtClean="0">
                          <a:solidFill>
                            <a:schemeClr val="bg1"/>
                          </a:solidFill>
                        </a:rPr>
                        <a:t>Manager</a:t>
                      </a:r>
                      <a:endParaRPr lang="fr-FR" sz="3200" b="1" dirty="0">
                        <a:solidFill>
                          <a:schemeClr val="bg1"/>
                        </a:solidFill>
                      </a:endParaRPr>
                    </a:p>
                  </a:txBody>
                  <a:tcPr marL="68580" marR="68580">
                    <a:solidFill>
                      <a:srgbClr val="FFC000"/>
                    </a:solidFill>
                  </a:tcPr>
                </a:tc>
                <a:tc>
                  <a:txBody>
                    <a:bodyPr/>
                    <a:lstStyle/>
                    <a:p>
                      <a:pPr algn="ctr"/>
                      <a:r>
                        <a:rPr lang="fr-FR" sz="3200" b="1" dirty="0" smtClean="0">
                          <a:solidFill>
                            <a:schemeClr val="bg1"/>
                          </a:solidFill>
                        </a:rPr>
                        <a:t>Leader</a:t>
                      </a:r>
                      <a:endParaRPr lang="fr-FR" sz="3200" b="1" dirty="0">
                        <a:solidFill>
                          <a:schemeClr val="bg1"/>
                        </a:solidFill>
                      </a:endParaRPr>
                    </a:p>
                  </a:txBody>
                  <a:tcPr marL="68580" marR="68580">
                    <a:solidFill>
                      <a:schemeClr val="accent6">
                        <a:lumMod val="50000"/>
                      </a:schemeClr>
                    </a:solidFill>
                  </a:tcPr>
                </a:tc>
                <a:extLst>
                  <a:ext uri="{0D108BD9-81ED-4DB2-BD59-A6C34878D82A}">
                    <a16:rowId xmlns:a16="http://schemas.microsoft.com/office/drawing/2014/main" val="2574018636"/>
                  </a:ext>
                </a:extLst>
              </a:tr>
              <a:tr h="522058">
                <a:tc>
                  <a:txBody>
                    <a:bodyPr/>
                    <a:lstStyle/>
                    <a:p>
                      <a:pPr algn="ctr"/>
                      <a:r>
                        <a:rPr lang="fr-FR" sz="2400" dirty="0" smtClean="0"/>
                        <a:t>Objectif </a:t>
                      </a:r>
                      <a:endParaRPr lang="fr-FR" sz="2400" dirty="0"/>
                    </a:p>
                  </a:txBody>
                  <a:tcPr marL="68580" marR="68580"/>
                </a:tc>
                <a:tc>
                  <a:txBody>
                    <a:bodyPr/>
                    <a:lstStyle/>
                    <a:p>
                      <a:pPr algn="ctr"/>
                      <a:r>
                        <a:rPr lang="fr-FR" sz="2400" dirty="0" smtClean="0"/>
                        <a:t>Mission</a:t>
                      </a:r>
                      <a:endParaRPr lang="fr-FR" sz="2400" dirty="0"/>
                    </a:p>
                  </a:txBody>
                  <a:tcPr marL="68580" marR="68580"/>
                </a:tc>
                <a:extLst>
                  <a:ext uri="{0D108BD9-81ED-4DB2-BD59-A6C34878D82A}">
                    <a16:rowId xmlns:a16="http://schemas.microsoft.com/office/drawing/2014/main" val="158934714"/>
                  </a:ext>
                </a:extLst>
              </a:tr>
              <a:tr h="522058">
                <a:tc>
                  <a:txBody>
                    <a:bodyPr/>
                    <a:lstStyle/>
                    <a:p>
                      <a:pPr algn="ctr"/>
                      <a:r>
                        <a:rPr lang="fr-FR" sz="2400" dirty="0" smtClean="0"/>
                        <a:t>L’amélioration</a:t>
                      </a:r>
                      <a:endParaRPr lang="fr-FR" sz="2400" dirty="0"/>
                    </a:p>
                  </a:txBody>
                  <a:tcPr marL="68580" marR="68580"/>
                </a:tc>
                <a:tc>
                  <a:txBody>
                    <a:bodyPr/>
                    <a:lstStyle/>
                    <a:p>
                      <a:pPr algn="ctr"/>
                      <a:r>
                        <a:rPr lang="fr-FR" sz="2400" dirty="0" smtClean="0"/>
                        <a:t>Changement</a:t>
                      </a:r>
                      <a:endParaRPr lang="fr-FR" sz="2400" dirty="0"/>
                    </a:p>
                  </a:txBody>
                  <a:tcPr marL="68580" marR="68580"/>
                </a:tc>
                <a:extLst>
                  <a:ext uri="{0D108BD9-81ED-4DB2-BD59-A6C34878D82A}">
                    <a16:rowId xmlns:a16="http://schemas.microsoft.com/office/drawing/2014/main" val="3743828654"/>
                  </a:ext>
                </a:extLst>
              </a:tr>
              <a:tr h="522058">
                <a:tc>
                  <a:txBody>
                    <a:bodyPr/>
                    <a:lstStyle/>
                    <a:p>
                      <a:pPr algn="ctr"/>
                      <a:r>
                        <a:rPr lang="fr-FR" sz="2400" dirty="0" smtClean="0"/>
                        <a:t>Contrôle les risques</a:t>
                      </a:r>
                      <a:endParaRPr lang="fr-FR" sz="2400" dirty="0"/>
                    </a:p>
                  </a:txBody>
                  <a:tcPr marL="68580" marR="68580"/>
                </a:tc>
                <a:tc>
                  <a:txBody>
                    <a:bodyPr/>
                    <a:lstStyle/>
                    <a:p>
                      <a:pPr algn="ctr"/>
                      <a:r>
                        <a:rPr lang="fr-FR" sz="2400" dirty="0" smtClean="0"/>
                        <a:t>Prendre des risques</a:t>
                      </a:r>
                      <a:endParaRPr lang="fr-FR" sz="2400" dirty="0"/>
                    </a:p>
                  </a:txBody>
                  <a:tcPr marL="68580" marR="68580"/>
                </a:tc>
                <a:extLst>
                  <a:ext uri="{0D108BD9-81ED-4DB2-BD59-A6C34878D82A}">
                    <a16:rowId xmlns:a16="http://schemas.microsoft.com/office/drawing/2014/main" val="1616614145"/>
                  </a:ext>
                </a:extLst>
              </a:tr>
              <a:tr h="522058">
                <a:tc>
                  <a:txBody>
                    <a:bodyPr/>
                    <a:lstStyle/>
                    <a:p>
                      <a:pPr algn="ctr"/>
                      <a:r>
                        <a:rPr lang="fr-FR" sz="2400" dirty="0" smtClean="0"/>
                        <a:t>Appuie</a:t>
                      </a:r>
                      <a:r>
                        <a:rPr lang="fr-FR" sz="2400" baseline="0" dirty="0" smtClean="0"/>
                        <a:t> sur ses acquis</a:t>
                      </a:r>
                      <a:endParaRPr lang="fr-FR" sz="2400" dirty="0"/>
                    </a:p>
                  </a:txBody>
                  <a:tcPr marL="68580" marR="68580"/>
                </a:tc>
                <a:tc>
                  <a:txBody>
                    <a:bodyPr/>
                    <a:lstStyle/>
                    <a:p>
                      <a:pPr algn="ctr"/>
                      <a:r>
                        <a:rPr lang="fr-FR" sz="2400" dirty="0" smtClean="0"/>
                        <a:t>Veut apprendre</a:t>
                      </a:r>
                      <a:endParaRPr lang="fr-FR" sz="2400" dirty="0"/>
                    </a:p>
                  </a:txBody>
                  <a:tcPr marL="68580" marR="68580"/>
                </a:tc>
                <a:extLst>
                  <a:ext uri="{0D108BD9-81ED-4DB2-BD59-A6C34878D82A}">
                    <a16:rowId xmlns:a16="http://schemas.microsoft.com/office/drawing/2014/main" val="2613898771"/>
                  </a:ext>
                </a:extLst>
              </a:tr>
              <a:tr h="522058">
                <a:tc>
                  <a:txBody>
                    <a:bodyPr/>
                    <a:lstStyle/>
                    <a:p>
                      <a:pPr algn="ctr"/>
                      <a:r>
                        <a:rPr lang="fr-FR" sz="2400" dirty="0" smtClean="0"/>
                        <a:t>Il</a:t>
                      </a:r>
                      <a:r>
                        <a:rPr lang="fr-FR" sz="2400" baseline="0" dirty="0" smtClean="0"/>
                        <a:t> a </a:t>
                      </a:r>
                      <a:r>
                        <a:rPr lang="fr-FR" sz="2400" dirty="0" smtClean="0"/>
                        <a:t>des collaborateurs</a:t>
                      </a:r>
                      <a:endParaRPr lang="fr-FR" sz="2400" dirty="0"/>
                    </a:p>
                  </a:txBody>
                  <a:tcPr marL="68580" marR="68580"/>
                </a:tc>
                <a:tc>
                  <a:txBody>
                    <a:bodyPr/>
                    <a:lstStyle/>
                    <a:p>
                      <a:pPr algn="ctr"/>
                      <a:r>
                        <a:rPr lang="fr-FR" sz="2400" dirty="0" smtClean="0"/>
                        <a:t>Il a des fans</a:t>
                      </a:r>
                      <a:endParaRPr lang="fr-FR" sz="2400" dirty="0"/>
                    </a:p>
                  </a:txBody>
                  <a:tcPr marL="68580" marR="68580"/>
                </a:tc>
                <a:extLst>
                  <a:ext uri="{0D108BD9-81ED-4DB2-BD59-A6C34878D82A}">
                    <a16:rowId xmlns:a16="http://schemas.microsoft.com/office/drawing/2014/main" val="2746721863"/>
                  </a:ext>
                </a:extLst>
              </a:tr>
            </a:tbl>
          </a:graphicData>
        </a:graphic>
      </p:graphicFrame>
      <p:pic>
        <p:nvPicPr>
          <p:cNvPr id="7" name="Picture 2" descr="https://encrypted-tbn0.gstatic.com/images?q=tbn:ANd9GcSeATCG_2kiySATabsZLUcbxjNDfMdYb-84bM10su214_UWseHleg"/>
          <p:cNvPicPr>
            <a:picLocks noChangeAspect="1" noChangeArrowheads="1"/>
          </p:cNvPicPr>
          <p:nvPr/>
        </p:nvPicPr>
        <p:blipFill>
          <a:blip r:embed="rId5">
            <a:extLst>
              <a:ext uri="{28A0092B-C50C-407E-A947-70E740481C1C}">
                <a14:useLocalDpi xmlns:a14="http://schemas.microsoft.com/office/drawing/2010/main" val="0"/>
              </a:ext>
            </a:extLst>
          </a:blip>
          <a:srcRect l="14223" r="18730" b="5470"/>
          <a:stretch>
            <a:fillRect/>
          </a:stretch>
        </p:blipFill>
        <p:spPr bwMode="auto">
          <a:xfrm>
            <a:off x="2064027" y="5046743"/>
            <a:ext cx="4521457" cy="1481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276611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1000"/>
                                        <p:tgtEl>
                                          <p:spTgt spid="9"/>
                                        </p:tgtEl>
                                      </p:cBhvr>
                                    </p:animEffect>
                                  </p:childTnLst>
                                </p:cTn>
                              </p:par>
                              <p:par>
                                <p:cTn id="8" presetID="2"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additive="base">
                                        <p:cTn id="10" dur="500" fill="hold"/>
                                        <p:tgtEl>
                                          <p:spTgt spid="7"/>
                                        </p:tgtEl>
                                        <p:attrNameLst>
                                          <p:attrName>ppt_x</p:attrName>
                                        </p:attrNameLst>
                                      </p:cBhvr>
                                      <p:tavLst>
                                        <p:tav tm="0">
                                          <p:val>
                                            <p:strVal val="#ppt_x"/>
                                          </p:val>
                                        </p:tav>
                                        <p:tav tm="100000">
                                          <p:val>
                                            <p:strVal val="#ppt_x"/>
                                          </p:val>
                                        </p:tav>
                                      </p:tavLst>
                                    </p:anim>
                                    <p:anim calcmode="lin" valueType="num">
                                      <p:cBhvr additive="base">
                                        <p:cTn id="1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a2296123d60dd0b14e8e1d1a89289d7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1675" y="61916"/>
            <a:ext cx="5200650" cy="6734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21442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2050" name="Picture 2" descr="C:\Users\ouamane\Desktop\getty_506903004_200013332000928076_34806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17403181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dirty="0"/>
          </a:p>
        </p:txBody>
      </p:sp>
      <p:pic>
        <p:nvPicPr>
          <p:cNvPr id="1026" name="Picture 2" descr="C:\Users\ouamane\Desktop\vignetteideee6265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0" y="-28610"/>
            <a:ext cx="916114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525351" y="52"/>
            <a:ext cx="2076209" cy="830997"/>
          </a:xfrm>
          <a:prstGeom prst="rect">
            <a:avLst/>
          </a:prstGeom>
        </p:spPr>
        <p:txBody>
          <a:bodyPr wrap="none">
            <a:spAutoFit/>
          </a:bodyPr>
          <a:lstStyle/>
          <a:p>
            <a:r>
              <a:rPr lang="fr-FR" sz="4800" dirty="0">
                <a:solidFill>
                  <a:srgbClr val="FF0000"/>
                </a:solidFill>
                <a:latin typeface="Algerian" pitchFamily="82" charset="0"/>
                <a:ea typeface="+mj-ea"/>
                <a:cs typeface="+mj-cs"/>
              </a:rPr>
              <a:t>L’idée</a:t>
            </a:r>
            <a:r>
              <a:rPr lang="fr-FR" sz="3200" dirty="0" smtClean="0">
                <a:solidFill>
                  <a:srgbClr val="FF0000"/>
                </a:solidFill>
                <a:ea typeface="+mj-ea"/>
                <a:cs typeface="+mj-cs"/>
              </a:rPr>
              <a:t> </a:t>
            </a:r>
            <a:endParaRPr lang="fr-FR" sz="2000" dirty="0">
              <a:solidFill>
                <a:srgbClr val="FF0000"/>
              </a:solidFill>
            </a:endParaRPr>
          </a:p>
        </p:txBody>
      </p:sp>
    </p:spTree>
    <p:extLst>
      <p:ext uri="{BB962C8B-B14F-4D97-AF65-F5344CB8AC3E}">
        <p14:creationId xmlns:p14="http://schemas.microsoft.com/office/powerpoint/2010/main" val="12726924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ouamane\Desktop\2140_18qc7Wv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442445"/>
            <a:ext cx="2808312" cy="234664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itre 1"/>
          <p:cNvSpPr>
            <a:spLocks noGrp="1"/>
          </p:cNvSpPr>
          <p:nvPr>
            <p:ph type="title"/>
          </p:nvPr>
        </p:nvSpPr>
        <p:spPr>
          <a:xfrm>
            <a:off x="618367" y="1535898"/>
            <a:ext cx="8229600" cy="1143000"/>
          </a:xfrm>
        </p:spPr>
        <p:txBody>
          <a:bodyPr/>
          <a:lstStyle/>
          <a:p>
            <a:r>
              <a:rPr lang="fr-FR" dirty="0">
                <a:solidFill>
                  <a:srgbClr val="C10000"/>
                </a:solidFill>
                <a:latin typeface="TTF5o00"/>
              </a:rPr>
              <a:t>L’idée</a:t>
            </a:r>
            <a:endParaRPr lang="fr-FR" dirty="0"/>
          </a:p>
        </p:txBody>
      </p:sp>
      <p:sp>
        <p:nvSpPr>
          <p:cNvPr id="4" name="Rectangle 3"/>
          <p:cNvSpPr/>
          <p:nvPr/>
        </p:nvSpPr>
        <p:spPr>
          <a:xfrm>
            <a:off x="106348" y="3573016"/>
            <a:ext cx="8964488" cy="2677656"/>
          </a:xfrm>
          <a:prstGeom prst="rect">
            <a:avLst/>
          </a:prstGeom>
        </p:spPr>
        <p:txBody>
          <a:bodyPr wrap="square">
            <a:spAutoFit/>
          </a:bodyPr>
          <a:lstStyle/>
          <a:p>
            <a:r>
              <a:rPr lang="fr-FR" sz="2400" dirty="0">
                <a:solidFill>
                  <a:srgbClr val="000000"/>
                </a:solidFill>
                <a:latin typeface="Helvetica"/>
              </a:rPr>
              <a:t>Quel que soit l’environnement dans lequel vous évoluez, vous êtes entouré d’éléments </a:t>
            </a:r>
            <a:r>
              <a:rPr lang="fr-FR" sz="2400" dirty="0" smtClean="0">
                <a:solidFill>
                  <a:srgbClr val="000000"/>
                </a:solidFill>
                <a:latin typeface="Helvetica"/>
              </a:rPr>
              <a:t>qui peuvent </a:t>
            </a:r>
            <a:r>
              <a:rPr lang="fr-FR" sz="2400" dirty="0">
                <a:solidFill>
                  <a:srgbClr val="000000"/>
                </a:solidFill>
                <a:latin typeface="Helvetica"/>
              </a:rPr>
              <a:t>vous donner une idée de création d’entreprise. Cette idée peut venir de votre </a:t>
            </a:r>
            <a:r>
              <a:rPr lang="fr-FR" sz="2400" dirty="0" smtClean="0">
                <a:solidFill>
                  <a:srgbClr val="C10000"/>
                </a:solidFill>
                <a:latin typeface="Helvetica"/>
              </a:rPr>
              <a:t>entourage </a:t>
            </a:r>
            <a:r>
              <a:rPr lang="fr-FR" sz="2400" dirty="0" smtClean="0">
                <a:solidFill>
                  <a:srgbClr val="000000"/>
                </a:solidFill>
                <a:latin typeface="Helvetica"/>
              </a:rPr>
              <a:t>professionnel </a:t>
            </a:r>
            <a:r>
              <a:rPr lang="fr-FR" sz="2400" dirty="0">
                <a:solidFill>
                  <a:srgbClr val="000000"/>
                </a:solidFill>
                <a:latin typeface="Helvetica"/>
              </a:rPr>
              <a:t>comme personnel, elle peut émerger d’une </a:t>
            </a:r>
            <a:r>
              <a:rPr lang="fr-FR" sz="2400" dirty="0">
                <a:solidFill>
                  <a:srgbClr val="C10000"/>
                </a:solidFill>
                <a:latin typeface="Helvetica"/>
              </a:rPr>
              <a:t>passion</a:t>
            </a:r>
            <a:r>
              <a:rPr lang="fr-FR" sz="2400" dirty="0">
                <a:solidFill>
                  <a:srgbClr val="000000"/>
                </a:solidFill>
                <a:latin typeface="Helvetica"/>
              </a:rPr>
              <a:t>, d’une </a:t>
            </a:r>
            <a:r>
              <a:rPr lang="fr-FR" sz="2400" dirty="0">
                <a:solidFill>
                  <a:srgbClr val="C10000"/>
                </a:solidFill>
                <a:latin typeface="Helvetica"/>
              </a:rPr>
              <a:t>tendance </a:t>
            </a:r>
            <a:r>
              <a:rPr lang="fr-FR" sz="2400" dirty="0">
                <a:solidFill>
                  <a:srgbClr val="000000"/>
                </a:solidFill>
                <a:latin typeface="Helvetica"/>
              </a:rPr>
              <a:t>qui </a:t>
            </a:r>
            <a:r>
              <a:rPr lang="fr-FR" sz="2400" dirty="0" smtClean="0">
                <a:solidFill>
                  <a:srgbClr val="000000"/>
                </a:solidFill>
                <a:latin typeface="Helvetica"/>
              </a:rPr>
              <a:t>vous inspire</a:t>
            </a:r>
            <a:r>
              <a:rPr lang="fr-FR" sz="2400" dirty="0">
                <a:solidFill>
                  <a:srgbClr val="000000"/>
                </a:solidFill>
                <a:latin typeface="Helvetica"/>
              </a:rPr>
              <a:t>, d’une </a:t>
            </a:r>
            <a:r>
              <a:rPr lang="fr-FR" sz="2400" dirty="0">
                <a:solidFill>
                  <a:srgbClr val="C10000"/>
                </a:solidFill>
                <a:latin typeface="Helvetica"/>
              </a:rPr>
              <a:t>technologie </a:t>
            </a:r>
            <a:r>
              <a:rPr lang="fr-FR" sz="2400" dirty="0">
                <a:solidFill>
                  <a:srgbClr val="000000"/>
                </a:solidFill>
                <a:latin typeface="Helvetica"/>
              </a:rPr>
              <a:t>qui vous intrigue, ou encore d’une </a:t>
            </a:r>
            <a:r>
              <a:rPr lang="fr-FR" sz="2400" dirty="0">
                <a:solidFill>
                  <a:srgbClr val="C10000"/>
                </a:solidFill>
                <a:latin typeface="Helvetica"/>
              </a:rPr>
              <a:t>constatation / observation </a:t>
            </a:r>
            <a:r>
              <a:rPr lang="fr-FR" sz="2400" dirty="0">
                <a:solidFill>
                  <a:srgbClr val="000000"/>
                </a:solidFill>
                <a:latin typeface="Helvetica"/>
              </a:rPr>
              <a:t>de la </a:t>
            </a:r>
            <a:r>
              <a:rPr lang="fr-FR" sz="2400" dirty="0" smtClean="0">
                <a:solidFill>
                  <a:srgbClr val="000000"/>
                </a:solidFill>
                <a:latin typeface="Helvetica"/>
              </a:rPr>
              <a:t>vie de </a:t>
            </a:r>
            <a:r>
              <a:rPr lang="fr-FR" sz="2400" dirty="0">
                <a:solidFill>
                  <a:srgbClr val="000000"/>
                </a:solidFill>
                <a:latin typeface="Helvetica"/>
              </a:rPr>
              <a:t>tous les jours.</a:t>
            </a:r>
            <a:endParaRPr lang="fr-FR" sz="2400" dirty="0"/>
          </a:p>
        </p:txBody>
      </p:sp>
      <p:sp>
        <p:nvSpPr>
          <p:cNvPr id="5" name="Rectangle 4"/>
          <p:cNvSpPr/>
          <p:nvPr/>
        </p:nvSpPr>
        <p:spPr>
          <a:xfrm>
            <a:off x="33184" y="980780"/>
            <a:ext cx="9110816" cy="461665"/>
          </a:xfrm>
          <a:prstGeom prst="rect">
            <a:avLst/>
          </a:prstGeom>
        </p:spPr>
        <p:txBody>
          <a:bodyPr wrap="square">
            <a:spAutoFit/>
          </a:bodyPr>
          <a:lstStyle/>
          <a:p>
            <a:pPr algn="ctr"/>
            <a:r>
              <a:rPr lang="fr-FR" sz="2400" b="1" dirty="0">
                <a:solidFill>
                  <a:srgbClr val="000000"/>
                </a:solidFill>
                <a:latin typeface="Helvetica"/>
              </a:rPr>
              <a:t>Cette première étape est à l’origine de votre projet</a:t>
            </a:r>
            <a:r>
              <a:rPr lang="fr-FR" sz="2400" b="1" dirty="0" smtClean="0">
                <a:solidFill>
                  <a:srgbClr val="000000"/>
                </a:solidFill>
                <a:latin typeface="Helvetica"/>
              </a:rPr>
              <a:t>,.</a:t>
            </a:r>
            <a:endParaRPr lang="fr-FR" sz="2400" b="1" dirty="0"/>
          </a:p>
        </p:txBody>
      </p:sp>
      <p:sp>
        <p:nvSpPr>
          <p:cNvPr id="6" name="Rectangle 5"/>
          <p:cNvSpPr/>
          <p:nvPr/>
        </p:nvSpPr>
        <p:spPr>
          <a:xfrm>
            <a:off x="251520" y="260648"/>
            <a:ext cx="8568952" cy="523220"/>
          </a:xfrm>
          <a:prstGeom prst="rect">
            <a:avLst/>
          </a:prstGeom>
        </p:spPr>
        <p:txBody>
          <a:bodyPr wrap="square">
            <a:spAutoFit/>
          </a:bodyPr>
          <a:lstStyle/>
          <a:p>
            <a:pPr algn="ctr"/>
            <a:r>
              <a:rPr lang="fr-FR" sz="2800" dirty="0">
                <a:solidFill>
                  <a:srgbClr val="C00000"/>
                </a:solidFill>
                <a:latin typeface="TTF1o00"/>
              </a:rPr>
              <a:t>COMMENT TROUVER UNE IDEE </a:t>
            </a:r>
            <a:r>
              <a:rPr lang="fr-FR" sz="2800" dirty="0" smtClean="0">
                <a:solidFill>
                  <a:srgbClr val="C00000"/>
                </a:solidFill>
                <a:latin typeface="TTF1o00"/>
              </a:rPr>
              <a:t>?</a:t>
            </a:r>
            <a:endParaRPr lang="fr-FR" sz="2800" dirty="0">
              <a:solidFill>
                <a:srgbClr val="C00000"/>
              </a:solidFill>
              <a:latin typeface="TTF1o00"/>
            </a:endParaRPr>
          </a:p>
        </p:txBody>
      </p:sp>
    </p:spTree>
    <p:extLst>
      <p:ext uri="{BB962C8B-B14F-4D97-AF65-F5344CB8AC3E}">
        <p14:creationId xmlns:p14="http://schemas.microsoft.com/office/powerpoint/2010/main" val="2576753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7505" y="1772819"/>
            <a:ext cx="8900474" cy="4421723"/>
          </a:xfrm>
          <a:prstGeom prst="rect">
            <a:avLst/>
          </a:prstGeom>
        </p:spPr>
        <p:txBody>
          <a:bodyPr wrap="square">
            <a:spAutoFit/>
          </a:bodyPr>
          <a:lstStyle/>
          <a:p>
            <a:pPr algn="ctr">
              <a:lnSpc>
                <a:spcPct val="115000"/>
              </a:lnSpc>
              <a:spcAft>
                <a:spcPts val="1500"/>
              </a:spcAft>
            </a:pPr>
            <a:r>
              <a:rPr lang="fr-FR" sz="2000" dirty="0" smtClean="0">
                <a:latin typeface="Helvetica"/>
                <a:ea typeface="Times New Roman"/>
                <a:cs typeface="Arial"/>
              </a:rPr>
              <a:t>Les </a:t>
            </a:r>
            <a:r>
              <a:rPr lang="fr-FR" sz="2000" dirty="0">
                <a:latin typeface="Helvetica"/>
                <a:ea typeface="Times New Roman"/>
                <a:cs typeface="Arial"/>
              </a:rPr>
              <a:t>idées ou projets </a:t>
            </a:r>
            <a:endParaRPr lang="fr-FR" sz="2000" dirty="0" smtClean="0">
              <a:latin typeface="Helvetica"/>
              <a:ea typeface="Times New Roman"/>
              <a:cs typeface="Arial"/>
            </a:endParaRPr>
          </a:p>
          <a:p>
            <a:pPr>
              <a:lnSpc>
                <a:spcPct val="115000"/>
              </a:lnSpc>
              <a:spcAft>
                <a:spcPts val="1500"/>
              </a:spcAft>
            </a:pPr>
            <a:r>
              <a:rPr lang="fr-FR" sz="2000" b="1" u="sng" dirty="0" smtClean="0">
                <a:solidFill>
                  <a:srgbClr val="FF0000"/>
                </a:solidFill>
                <a:effectLst>
                  <a:outerShdw blurRad="38100" dist="38100" dir="2700000" algn="tl">
                    <a:srgbClr val="000000">
                      <a:alpha val="43137"/>
                    </a:srgbClr>
                  </a:outerShdw>
                </a:effectLst>
                <a:latin typeface="Helvetica"/>
                <a:ea typeface="Times New Roman"/>
                <a:cs typeface="Arial"/>
              </a:rPr>
              <a:t>Les </a:t>
            </a:r>
            <a:r>
              <a:rPr lang="fr-FR" sz="2000" b="1" u="sng" dirty="0">
                <a:solidFill>
                  <a:srgbClr val="FF0000"/>
                </a:solidFill>
                <a:effectLst>
                  <a:outerShdw blurRad="38100" dist="38100" dir="2700000" algn="tl">
                    <a:srgbClr val="000000">
                      <a:alpha val="43137"/>
                    </a:srgbClr>
                  </a:outerShdw>
                </a:effectLst>
                <a:latin typeface="Helvetica"/>
                <a:ea typeface="Times New Roman"/>
                <a:cs typeface="Arial"/>
              </a:rPr>
              <a:t>idées classiques </a:t>
            </a:r>
            <a:r>
              <a:rPr lang="fr-FR" sz="2000" b="1" dirty="0">
                <a:solidFill>
                  <a:srgbClr val="000000"/>
                </a:solidFill>
                <a:latin typeface="Helvetica"/>
                <a:ea typeface="Times New Roman"/>
                <a:cs typeface="Arial"/>
              </a:rPr>
              <a:t>qui consistent </a:t>
            </a:r>
            <a:r>
              <a:rPr lang="fr-FR" sz="2000" b="1" dirty="0">
                <a:solidFill>
                  <a:srgbClr val="0000FF"/>
                </a:solidFill>
                <a:latin typeface="Helvetica"/>
                <a:ea typeface="Times New Roman"/>
                <a:cs typeface="Arial"/>
                <a:hlinkClick r:id="rId2"/>
              </a:rPr>
              <a:t>à reprendre une entreprise</a:t>
            </a:r>
            <a:r>
              <a:rPr lang="fr-FR" sz="2000" b="1" dirty="0">
                <a:solidFill>
                  <a:srgbClr val="000000"/>
                </a:solidFill>
                <a:latin typeface="Helvetica"/>
                <a:ea typeface="Times New Roman"/>
                <a:cs typeface="Arial"/>
              </a:rPr>
              <a:t> ou créer sur la base d’un concept existant.</a:t>
            </a:r>
            <a:r>
              <a:rPr lang="fr-FR" sz="2000" dirty="0">
                <a:solidFill>
                  <a:srgbClr val="000000"/>
                </a:solidFill>
                <a:latin typeface="Helvetica"/>
                <a:ea typeface="Times New Roman"/>
                <a:cs typeface="Arial"/>
              </a:rPr>
              <a:t> Cette typologie d’entrepreneuriat nécessite d’être capable de se différencier de la concurrence en s’appuyant sur certaines spécificités qui vous permettront de proposer une offre et une valeur ajoutée distinctes</a:t>
            </a:r>
            <a:r>
              <a:rPr lang="fr-FR" sz="2000" dirty="0" smtClean="0">
                <a:solidFill>
                  <a:srgbClr val="000000"/>
                </a:solidFill>
                <a:latin typeface="Helvetica"/>
                <a:ea typeface="Times New Roman"/>
                <a:cs typeface="Arial"/>
              </a:rPr>
              <a:t>.</a:t>
            </a:r>
          </a:p>
          <a:p>
            <a:pPr marL="342900" lvl="0" indent="-342900">
              <a:lnSpc>
                <a:spcPct val="115000"/>
              </a:lnSpc>
              <a:spcAft>
                <a:spcPts val="375"/>
              </a:spcAft>
              <a:buSzPts val="1000"/>
              <a:buFont typeface="Symbol"/>
              <a:buChar char=""/>
              <a:tabLst>
                <a:tab pos="457200" algn="l"/>
              </a:tabLst>
            </a:pPr>
            <a:endParaRPr lang="fr-FR" sz="2000" dirty="0">
              <a:solidFill>
                <a:srgbClr val="000000"/>
              </a:solidFill>
              <a:ea typeface="Calibri"/>
              <a:cs typeface="Arial"/>
            </a:endParaRPr>
          </a:p>
          <a:p>
            <a:pPr marL="342900" lvl="0" indent="-342900">
              <a:lnSpc>
                <a:spcPct val="115000"/>
              </a:lnSpc>
              <a:spcAft>
                <a:spcPts val="375"/>
              </a:spcAft>
              <a:buSzPts val="1000"/>
              <a:buFont typeface="Symbol"/>
              <a:buChar char=""/>
              <a:tabLst>
                <a:tab pos="457200" algn="l"/>
              </a:tabLst>
            </a:pPr>
            <a:r>
              <a:rPr lang="fr-FR" sz="2000" b="1" u="sng" dirty="0">
                <a:solidFill>
                  <a:srgbClr val="FF0000"/>
                </a:solidFill>
                <a:effectLst>
                  <a:outerShdw blurRad="38100" dist="38100" dir="2700000" algn="tl">
                    <a:srgbClr val="000000">
                      <a:alpha val="43137"/>
                    </a:srgbClr>
                  </a:outerShdw>
                </a:effectLst>
                <a:latin typeface="Helvetica"/>
                <a:ea typeface="Times New Roman"/>
                <a:cs typeface="Arial"/>
              </a:rPr>
              <a:t>Les projets innovants </a:t>
            </a:r>
            <a:r>
              <a:rPr lang="fr-FR" sz="2000" b="1" dirty="0">
                <a:solidFill>
                  <a:srgbClr val="000000"/>
                </a:solidFill>
                <a:latin typeface="Helvetica"/>
                <a:ea typeface="Times New Roman"/>
                <a:cs typeface="Arial"/>
              </a:rPr>
              <a:t>qui s’appuient sur des idées ou des concepts nouveaux.</a:t>
            </a:r>
            <a:r>
              <a:rPr lang="fr-FR" sz="2000" dirty="0">
                <a:solidFill>
                  <a:srgbClr val="000000"/>
                </a:solidFill>
                <a:latin typeface="Helvetica"/>
                <a:ea typeface="Times New Roman"/>
                <a:cs typeface="Arial"/>
              </a:rPr>
              <a:t> Créer son entreprise sur la base d’une idée nouvelle nécessite de pouvoir la mettre en œuvre mais aussi de la faire accepter par les futurs clients.</a:t>
            </a:r>
            <a:endParaRPr lang="fr-FR" sz="2000" dirty="0">
              <a:solidFill>
                <a:srgbClr val="000000"/>
              </a:solidFill>
              <a:ea typeface="Calibri"/>
              <a:cs typeface="Arial"/>
            </a:endParaRPr>
          </a:p>
        </p:txBody>
      </p:sp>
      <p:pic>
        <p:nvPicPr>
          <p:cNvPr id="1027" name="Picture 3" descr="C:\Users\ouamane\Desktop\900X400_DESIGN-THINKING-790x34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74" y="23986"/>
            <a:ext cx="896449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97116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2" y="188640"/>
            <a:ext cx="8712968" cy="6336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descr="C:\Users\ouamane-ali\Desktop\doc ali\f bmc\Business Model Canvas_files\business-model-canvas-13-63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4149080"/>
            <a:ext cx="3240360" cy="270892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Users\ouamane-ali\Desktop\doc ali\Nouveau dossier (4)\innovation-business-background-concept-1186184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56176" y="1556792"/>
            <a:ext cx="2438400" cy="1182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38919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573892" cy="369332"/>
          </a:xfrm>
          <a:prstGeom prst="rect">
            <a:avLst/>
          </a:prstGeom>
        </p:spPr>
        <p:txBody>
          <a:bodyPr wrap="none">
            <a:spAutoFit/>
          </a:bodyPr>
          <a:lstStyle/>
          <a:p>
            <a:r>
              <a:rPr lang="fr-FR" dirty="0">
                <a:solidFill>
                  <a:srgbClr val="C10000"/>
                </a:solidFill>
                <a:latin typeface="TTF5o00"/>
              </a:rPr>
              <a:t>Trouver l’idée</a:t>
            </a:r>
            <a:endParaRPr lang="fr-FR"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40" y="764704"/>
            <a:ext cx="8496945" cy="507589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379322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a:stretch>
            <a:fillRect/>
          </a:stretch>
        </p:blipFill>
        <p:spPr bwMode="auto">
          <a:xfrm>
            <a:off x="2987825" y="194081"/>
            <a:ext cx="5993284" cy="63532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Image 5" descr="http://www.eco-plainevallee.fr/wp-content/uploads/sites/2/2017/05/trouver-une-idee-d-entreprise.jpg"/>
          <p:cNvPicPr/>
          <p:nvPr/>
        </p:nvPicPr>
        <p:blipFill>
          <a:blip r:embed="rId3">
            <a:extLst>
              <a:ext uri="{28A0092B-C50C-407E-A947-70E740481C1C}">
                <a14:useLocalDpi xmlns:a14="http://schemas.microsoft.com/office/drawing/2010/main" val="0"/>
              </a:ext>
            </a:extLst>
          </a:blip>
          <a:srcRect/>
          <a:stretch>
            <a:fillRect/>
          </a:stretch>
        </p:blipFill>
        <p:spPr bwMode="auto">
          <a:xfrm>
            <a:off x="0" y="52"/>
            <a:ext cx="2843808" cy="674136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5" name="Rectangle 4"/>
          <p:cNvSpPr/>
          <p:nvPr/>
        </p:nvSpPr>
        <p:spPr>
          <a:xfrm>
            <a:off x="107504" y="476672"/>
            <a:ext cx="2162772" cy="369332"/>
          </a:xfrm>
          <a:prstGeom prst="rect">
            <a:avLst/>
          </a:prstGeom>
        </p:spPr>
        <p:txBody>
          <a:bodyPr wrap="none">
            <a:spAutoFit/>
          </a:bodyPr>
          <a:lstStyle/>
          <a:p>
            <a:r>
              <a:rPr lang="fr-FR" dirty="0" smtClean="0">
                <a:solidFill>
                  <a:prstClr val="white"/>
                </a:solidFill>
              </a:rPr>
              <a:t>Les médias: journaux</a:t>
            </a:r>
            <a:endParaRPr lang="fr-FR" dirty="0">
              <a:solidFill>
                <a:prstClr val="white"/>
              </a:solidFill>
            </a:endParaRPr>
          </a:p>
        </p:txBody>
      </p:sp>
    </p:spTree>
    <p:extLst>
      <p:ext uri="{BB962C8B-B14F-4D97-AF65-F5344CB8AC3E}">
        <p14:creationId xmlns:p14="http://schemas.microsoft.com/office/powerpoint/2010/main" val="310252942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573892" cy="369332"/>
          </a:xfrm>
          <a:prstGeom prst="rect">
            <a:avLst/>
          </a:prstGeom>
        </p:spPr>
        <p:txBody>
          <a:bodyPr wrap="none">
            <a:spAutoFit/>
          </a:bodyPr>
          <a:lstStyle/>
          <a:p>
            <a:r>
              <a:rPr lang="fr-FR" dirty="0">
                <a:solidFill>
                  <a:srgbClr val="C10000"/>
                </a:solidFill>
                <a:latin typeface="TTF5o00"/>
              </a:rPr>
              <a:t>Trouver l’idée</a:t>
            </a:r>
            <a:endParaRPr lang="fr-FR" dirty="0">
              <a:solidFill>
                <a:prstClr val="black"/>
              </a:solidFill>
            </a:endParaRP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223285" y="4927551"/>
            <a:ext cx="1827364" cy="944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546595" y="5389961"/>
            <a:ext cx="7557341" cy="923330"/>
          </a:xfrm>
          <a:prstGeom prst="rect">
            <a:avLst/>
          </a:prstGeom>
          <a:ln/>
        </p:spPr>
        <p:style>
          <a:lnRef idx="1">
            <a:schemeClr val="dk1"/>
          </a:lnRef>
          <a:fillRef idx="3">
            <a:schemeClr val="dk1"/>
          </a:fillRef>
          <a:effectRef idx="2">
            <a:schemeClr val="dk1"/>
          </a:effectRef>
          <a:fontRef idx="minor">
            <a:schemeClr val="lt1"/>
          </a:fontRef>
        </p:style>
        <p:txBody>
          <a:bodyPr wrap="square">
            <a:spAutoFit/>
          </a:bodyPr>
          <a:lstStyle/>
          <a:p>
            <a:pPr rtl="1"/>
            <a:endParaRPr lang="fr-FR" dirty="0" smtClean="0">
              <a:ln>
                <a:solidFill>
                  <a:prstClr val="white"/>
                </a:solidFill>
              </a:ln>
              <a:solidFill>
                <a:prstClr val="white"/>
              </a:solidFill>
              <a:latin typeface="TTF8o00"/>
            </a:endParaRPr>
          </a:p>
          <a:p>
            <a:pPr rtl="1"/>
            <a:r>
              <a:rPr lang="fr-FR" dirty="0" smtClean="0">
                <a:ln>
                  <a:solidFill>
                    <a:prstClr val="white"/>
                  </a:solidFill>
                </a:ln>
                <a:solidFill>
                  <a:prstClr val="white"/>
                </a:solidFill>
                <a:latin typeface="TTF8o00"/>
              </a:rPr>
              <a:t>OBSERVATION &amp; CURIOSITE</a:t>
            </a:r>
            <a:endParaRPr lang="fr-FR" dirty="0">
              <a:ln>
                <a:solidFill>
                  <a:prstClr val="white"/>
                </a:solidFill>
              </a:ln>
              <a:solidFill>
                <a:prstClr val="white"/>
              </a:solidFill>
              <a:latin typeface="TTF8o00"/>
            </a:endParaRPr>
          </a:p>
          <a:p>
            <a:pPr rtl="1"/>
            <a:r>
              <a:rPr lang="fr-FR" dirty="0" smtClean="0">
                <a:ln>
                  <a:solidFill>
                    <a:prstClr val="white"/>
                  </a:solidFill>
                </a:ln>
                <a:solidFill>
                  <a:prstClr val="white"/>
                </a:solidFill>
                <a:latin typeface="TTF8o00"/>
              </a:rPr>
              <a:t>                                                                     </a:t>
            </a:r>
            <a:endParaRPr lang="fr-FR" dirty="0">
              <a:ln>
                <a:solidFill>
                  <a:prstClr val="white"/>
                </a:solidFill>
              </a:ln>
              <a:solidFill>
                <a:prstClr val="white"/>
              </a:solidFill>
              <a:latin typeface="TTF8o00"/>
            </a:endParaRPr>
          </a:p>
        </p:txBody>
      </p:sp>
      <p:sp>
        <p:nvSpPr>
          <p:cNvPr id="7" name="Rectangle 6"/>
          <p:cNvSpPr/>
          <p:nvPr/>
        </p:nvSpPr>
        <p:spPr>
          <a:xfrm>
            <a:off x="2168323" y="4819449"/>
            <a:ext cx="6935588" cy="830997"/>
          </a:xfrm>
          <a:prstGeom prst="rect">
            <a:avLst/>
          </a:prstGeom>
        </p:spPr>
        <p:style>
          <a:lnRef idx="1">
            <a:schemeClr val="dk1"/>
          </a:lnRef>
          <a:fillRef idx="3">
            <a:schemeClr val="dk1"/>
          </a:fillRef>
          <a:effectRef idx="2">
            <a:schemeClr val="dk1"/>
          </a:effectRef>
          <a:fontRef idx="minor">
            <a:schemeClr val="lt1"/>
          </a:fontRef>
        </p:style>
        <p:txBody>
          <a:bodyPr wrap="square">
            <a:spAutoFit/>
          </a:bodyPr>
          <a:lstStyle/>
          <a:p>
            <a:r>
              <a:rPr lang="fr-FR" sz="2400" b="1" dirty="0" smtClean="0">
                <a:solidFill>
                  <a:prstClr val="white"/>
                </a:solidFill>
              </a:rPr>
              <a:t>passions</a:t>
            </a:r>
          </a:p>
          <a:p>
            <a:endParaRPr lang="fr-FR" sz="2400" dirty="0">
              <a:solidFill>
                <a:prstClr val="white"/>
              </a:solidFill>
            </a:endParaRPr>
          </a:p>
        </p:txBody>
      </p:sp>
      <p:sp>
        <p:nvSpPr>
          <p:cNvPr id="2" name="Rectangle 1"/>
          <p:cNvSpPr/>
          <p:nvPr/>
        </p:nvSpPr>
        <p:spPr>
          <a:xfrm>
            <a:off x="323528" y="292637"/>
            <a:ext cx="8424936" cy="800219"/>
          </a:xfrm>
          <a:prstGeom prst="rect">
            <a:avLst/>
          </a:prstGeom>
        </p:spPr>
        <p:txBody>
          <a:bodyPr wrap="square">
            <a:spAutoFit/>
          </a:bodyPr>
          <a:lstStyle/>
          <a:p>
            <a:pPr algn="ctr">
              <a:lnSpc>
                <a:spcPct val="115000"/>
              </a:lnSpc>
              <a:spcBef>
                <a:spcPts val="3000"/>
              </a:spcBef>
              <a:spcAft>
                <a:spcPts val="1000"/>
              </a:spcAft>
            </a:pPr>
            <a:r>
              <a:rPr lang="fr-FR" sz="2000" b="1" cap="all" dirty="0">
                <a:solidFill>
                  <a:srgbClr val="FF0000"/>
                </a:solidFill>
                <a:latin typeface="Arial"/>
                <a:ea typeface="Times New Roman"/>
                <a:cs typeface="Arial"/>
              </a:rPr>
              <a:t>NOS CONSEILS POUR TROUVER UNE IDÉE DE CRÉATION D’ENTREPRISE</a:t>
            </a:r>
            <a:endParaRPr lang="fr-FR" sz="1200" dirty="0">
              <a:solidFill>
                <a:srgbClr val="FF0000"/>
              </a:solidFill>
              <a:ea typeface="Calibri"/>
              <a:cs typeface="Arial"/>
            </a:endParaRPr>
          </a:p>
        </p:txBody>
      </p:sp>
      <p:sp>
        <p:nvSpPr>
          <p:cNvPr id="9" name="Rectangle 8"/>
          <p:cNvSpPr/>
          <p:nvPr/>
        </p:nvSpPr>
        <p:spPr>
          <a:xfrm>
            <a:off x="2888402" y="4162814"/>
            <a:ext cx="6215508" cy="830997"/>
          </a:xfrm>
          <a:prstGeom prst="rect">
            <a:avLst/>
          </a:prstGeom>
        </p:spPr>
        <p:style>
          <a:lnRef idx="1">
            <a:schemeClr val="dk1"/>
          </a:lnRef>
          <a:fillRef idx="3">
            <a:schemeClr val="dk1"/>
          </a:fillRef>
          <a:effectRef idx="2">
            <a:schemeClr val="dk1"/>
          </a:effectRef>
          <a:fontRef idx="minor">
            <a:schemeClr val="lt1"/>
          </a:fontRef>
        </p:style>
        <p:txBody>
          <a:bodyPr wrap="square">
            <a:spAutoFit/>
          </a:bodyPr>
          <a:lstStyle/>
          <a:p>
            <a:r>
              <a:rPr lang="fr-FR" sz="2400" b="1" dirty="0">
                <a:solidFill>
                  <a:prstClr val="white"/>
                </a:solidFill>
              </a:rPr>
              <a:t>Ne vous contentez pas de votre première </a:t>
            </a:r>
            <a:r>
              <a:rPr lang="fr-FR" sz="2400" b="1" dirty="0" smtClean="0">
                <a:solidFill>
                  <a:prstClr val="white"/>
                </a:solidFill>
              </a:rPr>
              <a:t>idée</a:t>
            </a:r>
          </a:p>
          <a:p>
            <a:endParaRPr lang="fr-FR" sz="2400" dirty="0">
              <a:solidFill>
                <a:prstClr val="white"/>
              </a:solidFill>
            </a:endParaRPr>
          </a:p>
        </p:txBody>
      </p:sp>
      <p:sp>
        <p:nvSpPr>
          <p:cNvPr id="10" name="Rectangle 9"/>
          <p:cNvSpPr/>
          <p:nvPr/>
        </p:nvSpPr>
        <p:spPr>
          <a:xfrm>
            <a:off x="3923929" y="3526739"/>
            <a:ext cx="5179982" cy="646331"/>
          </a:xfrm>
          <a:prstGeom prst="rect">
            <a:avLst/>
          </a:prstGeom>
        </p:spPr>
        <p:style>
          <a:lnRef idx="1">
            <a:schemeClr val="dk1"/>
          </a:lnRef>
          <a:fillRef idx="3">
            <a:schemeClr val="dk1"/>
          </a:fillRef>
          <a:effectRef idx="2">
            <a:schemeClr val="dk1"/>
          </a:effectRef>
          <a:fontRef idx="minor">
            <a:schemeClr val="lt1"/>
          </a:fontRef>
        </p:style>
        <p:txBody>
          <a:bodyPr wrap="square">
            <a:spAutoFit/>
          </a:bodyPr>
          <a:lstStyle/>
          <a:p>
            <a:r>
              <a:rPr lang="fr-FR" b="1" dirty="0">
                <a:solidFill>
                  <a:prstClr val="white"/>
                </a:solidFill>
              </a:rPr>
              <a:t>OUVERTURE  D’ESPRIT</a:t>
            </a:r>
          </a:p>
          <a:p>
            <a:endParaRPr lang="fr-FR" dirty="0">
              <a:solidFill>
                <a:prstClr val="white"/>
              </a:solidFill>
            </a:endParaRPr>
          </a:p>
        </p:txBody>
      </p:sp>
      <p:sp>
        <p:nvSpPr>
          <p:cNvPr id="11" name="Rectangle 10"/>
          <p:cNvSpPr/>
          <p:nvPr/>
        </p:nvSpPr>
        <p:spPr>
          <a:xfrm>
            <a:off x="4959621" y="2770002"/>
            <a:ext cx="4127306" cy="369332"/>
          </a:xfrm>
          <a:prstGeom prst="rect">
            <a:avLst/>
          </a:prstGeom>
        </p:spPr>
        <p:style>
          <a:lnRef idx="1">
            <a:schemeClr val="dk1"/>
          </a:lnRef>
          <a:fillRef idx="3">
            <a:schemeClr val="dk1"/>
          </a:fillRef>
          <a:effectRef idx="2">
            <a:schemeClr val="dk1"/>
          </a:effectRef>
          <a:fontRef idx="minor">
            <a:schemeClr val="lt1"/>
          </a:fontRef>
        </p:style>
        <p:txBody>
          <a:bodyPr wrap="square">
            <a:spAutoFit/>
          </a:bodyPr>
          <a:lstStyle/>
          <a:p>
            <a:r>
              <a:rPr lang="fr-FR" b="1" dirty="0">
                <a:solidFill>
                  <a:prstClr val="white"/>
                </a:solidFill>
              </a:rPr>
              <a:t>REALISME</a:t>
            </a:r>
          </a:p>
        </p:txBody>
      </p:sp>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877001" y="4243755"/>
            <a:ext cx="1668347" cy="615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689520" y="3775517"/>
            <a:ext cx="1518029" cy="615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2717813" y="3198888"/>
            <a:ext cx="1333364" cy="615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669847" y="2632101"/>
            <a:ext cx="1117292" cy="615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7033748" y="682223"/>
            <a:ext cx="1704242" cy="1725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Rectangle 16"/>
          <p:cNvSpPr/>
          <p:nvPr/>
        </p:nvSpPr>
        <p:spPr>
          <a:xfrm>
            <a:off x="8030685" y="1824091"/>
            <a:ext cx="1435567" cy="1015663"/>
          </a:xfrm>
          <a:prstGeom prst="rect">
            <a:avLst/>
          </a:prstGeom>
        </p:spPr>
        <p:txBody>
          <a:bodyPr wrap="square">
            <a:spAutoFit/>
          </a:bodyPr>
          <a:lstStyle/>
          <a:p>
            <a:r>
              <a:rPr lang="fr-FR" sz="6000" dirty="0">
                <a:solidFill>
                  <a:srgbClr val="93D150"/>
                </a:solidFill>
                <a:latin typeface="ArialNarrow"/>
              </a:rPr>
              <a:t>I</a:t>
            </a:r>
            <a:r>
              <a:rPr lang="fr-FR" sz="2400" dirty="0">
                <a:solidFill>
                  <a:srgbClr val="93D150"/>
                </a:solidFill>
                <a:latin typeface="ArialNarrow"/>
              </a:rPr>
              <a:t>dée</a:t>
            </a:r>
            <a:endParaRPr lang="fr-FR" sz="2400" dirty="0">
              <a:solidFill>
                <a:prstClr val="black"/>
              </a:solidFill>
            </a:endParaRPr>
          </a:p>
        </p:txBody>
      </p:sp>
      <p:sp>
        <p:nvSpPr>
          <p:cNvPr id="18" name="Rectangle 17"/>
          <p:cNvSpPr/>
          <p:nvPr/>
        </p:nvSpPr>
        <p:spPr>
          <a:xfrm>
            <a:off x="5508104" y="6309320"/>
            <a:ext cx="1261884" cy="369332"/>
          </a:xfrm>
          <a:prstGeom prst="rect">
            <a:avLst/>
          </a:prstGeom>
        </p:spPr>
        <p:txBody>
          <a:bodyPr wrap="none">
            <a:spAutoFit/>
          </a:bodyPr>
          <a:lstStyle/>
          <a:p>
            <a:r>
              <a:rPr lang="fr-FR" b="1" dirty="0">
                <a:solidFill>
                  <a:prstClr val="black"/>
                </a:solidFill>
                <a:latin typeface="Calibri,Bold"/>
              </a:rPr>
              <a:t>Schéma </a:t>
            </a:r>
            <a:r>
              <a:rPr lang="fr-FR" b="1" dirty="0" smtClean="0">
                <a:solidFill>
                  <a:prstClr val="black"/>
                </a:solidFill>
                <a:latin typeface="Calibri,Bold"/>
              </a:rPr>
              <a:t>1</a:t>
            </a:r>
            <a:endParaRPr lang="fr-FR" dirty="0">
              <a:solidFill>
                <a:prstClr val="black"/>
              </a:solidFill>
            </a:endParaRPr>
          </a:p>
        </p:txBody>
      </p:sp>
      <p:sp>
        <p:nvSpPr>
          <p:cNvPr id="20" name="Rectangle 19"/>
          <p:cNvSpPr/>
          <p:nvPr/>
        </p:nvSpPr>
        <p:spPr>
          <a:xfrm>
            <a:off x="4535999" y="3139334"/>
            <a:ext cx="4554734" cy="369332"/>
          </a:xfrm>
          <a:prstGeom prst="rect">
            <a:avLst/>
          </a:prstGeom>
        </p:spPr>
        <p:style>
          <a:lnRef idx="1">
            <a:schemeClr val="dk1"/>
          </a:lnRef>
          <a:fillRef idx="3">
            <a:schemeClr val="dk1"/>
          </a:fillRef>
          <a:effectRef idx="2">
            <a:schemeClr val="dk1"/>
          </a:effectRef>
          <a:fontRef idx="minor">
            <a:schemeClr val="lt1"/>
          </a:fontRef>
        </p:style>
        <p:txBody>
          <a:bodyPr wrap="square">
            <a:spAutoFit/>
          </a:bodyPr>
          <a:lstStyle/>
          <a:p>
            <a:r>
              <a:rPr lang="fr-FR" b="1" dirty="0">
                <a:solidFill>
                  <a:prstClr val="white"/>
                </a:solidFill>
              </a:rPr>
              <a:t>CREATIVITE</a:t>
            </a:r>
          </a:p>
        </p:txBody>
      </p:sp>
    </p:spTree>
    <p:extLst>
      <p:ext uri="{BB962C8B-B14F-4D97-AF65-F5344CB8AC3E}">
        <p14:creationId xmlns:p14="http://schemas.microsoft.com/office/powerpoint/2010/main" val="331866727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ouamane\Desktop\choisir-question-grand-format-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30" y="3"/>
            <a:ext cx="9144000" cy="6892911"/>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150"/>
          <p:cNvSpPr>
            <a:spLocks noChangeArrowheads="1"/>
          </p:cNvSpPr>
          <p:nvPr/>
        </p:nvSpPr>
        <p:spPr bwMode="auto">
          <a:xfrm rot="14026982">
            <a:off x="4994276" y="536524"/>
            <a:ext cx="3047840" cy="1701325"/>
          </a:xfrm>
          <a:prstGeom prst="cloudCallout">
            <a:avLst>
              <a:gd name="adj1" fmla="val -14944"/>
              <a:gd name="adj2" fmla="val -94199"/>
            </a:avLst>
          </a:prstGeom>
          <a:noFill/>
          <a:ln w="9525">
            <a:solidFill>
              <a:srgbClr val="00B0F0"/>
            </a:solidFill>
            <a:round/>
            <a:headEnd/>
            <a:tailEnd/>
          </a:ln>
        </p:spPr>
        <p:txBody>
          <a:bodyPr/>
          <a:lstStyle/>
          <a:p>
            <a:pPr algn="ctr" rtl="1" eaLnBrk="1" hangingPunct="1"/>
            <a:endParaRPr kumimoji="1" lang="fr-FR">
              <a:cs typeface="Arial" charset="0"/>
            </a:endParaRPr>
          </a:p>
        </p:txBody>
      </p:sp>
      <p:sp>
        <p:nvSpPr>
          <p:cNvPr id="7" name="AutoShape 150"/>
          <p:cNvSpPr>
            <a:spLocks noChangeArrowheads="1"/>
          </p:cNvSpPr>
          <p:nvPr/>
        </p:nvSpPr>
        <p:spPr bwMode="auto">
          <a:xfrm rot="14606959">
            <a:off x="5889838" y="2851148"/>
            <a:ext cx="2595533" cy="1962721"/>
          </a:xfrm>
          <a:prstGeom prst="cloudCallout">
            <a:avLst>
              <a:gd name="adj1" fmla="val 5535"/>
              <a:gd name="adj2" fmla="val -110613"/>
            </a:avLst>
          </a:prstGeom>
          <a:noFill/>
          <a:ln w="9525">
            <a:solidFill>
              <a:srgbClr val="FF0000"/>
            </a:solidFill>
            <a:round/>
            <a:headEnd/>
            <a:tailEnd/>
          </a:ln>
        </p:spPr>
        <p:txBody>
          <a:bodyPr/>
          <a:lstStyle/>
          <a:p>
            <a:pPr algn="ctr" rtl="1" eaLnBrk="1" hangingPunct="1"/>
            <a:endParaRPr kumimoji="1" lang="fr-FR">
              <a:cs typeface="Arial" charset="0"/>
            </a:endParaRPr>
          </a:p>
        </p:txBody>
      </p:sp>
      <p:sp>
        <p:nvSpPr>
          <p:cNvPr id="8" name="AutoShape 150"/>
          <p:cNvSpPr>
            <a:spLocks noChangeArrowheads="1"/>
          </p:cNvSpPr>
          <p:nvPr/>
        </p:nvSpPr>
        <p:spPr bwMode="auto">
          <a:xfrm rot="6649222">
            <a:off x="269086" y="3054080"/>
            <a:ext cx="2595533" cy="2788194"/>
          </a:xfrm>
          <a:prstGeom prst="cloudCallout">
            <a:avLst>
              <a:gd name="adj1" fmla="val -14944"/>
              <a:gd name="adj2" fmla="val -94199"/>
            </a:avLst>
          </a:prstGeom>
          <a:noFill/>
          <a:ln w="9525">
            <a:solidFill>
              <a:srgbClr val="00B050"/>
            </a:solidFill>
            <a:round/>
            <a:headEnd/>
            <a:tailEnd/>
          </a:ln>
        </p:spPr>
        <p:txBody>
          <a:bodyPr/>
          <a:lstStyle/>
          <a:p>
            <a:pPr algn="ctr" rtl="1" eaLnBrk="1" hangingPunct="1"/>
            <a:endParaRPr kumimoji="1" lang="fr-FR">
              <a:solidFill>
                <a:srgbClr val="00B050"/>
              </a:solidFill>
              <a:cs typeface="Arial" charset="0"/>
            </a:endParaRPr>
          </a:p>
        </p:txBody>
      </p:sp>
      <p:sp>
        <p:nvSpPr>
          <p:cNvPr id="5" name="AutoShape 150"/>
          <p:cNvSpPr>
            <a:spLocks noChangeArrowheads="1"/>
          </p:cNvSpPr>
          <p:nvPr/>
        </p:nvSpPr>
        <p:spPr bwMode="auto">
          <a:xfrm rot="7432106">
            <a:off x="529839" y="866680"/>
            <a:ext cx="2595533" cy="1929272"/>
          </a:xfrm>
          <a:prstGeom prst="cloudCallout">
            <a:avLst>
              <a:gd name="adj1" fmla="val -19126"/>
              <a:gd name="adj2" fmla="val -106834"/>
            </a:avLst>
          </a:prstGeom>
          <a:noFill/>
          <a:ln w="9525">
            <a:solidFill>
              <a:srgbClr val="FFFF00"/>
            </a:solidFill>
            <a:round/>
            <a:headEnd/>
            <a:tailEnd/>
          </a:ln>
        </p:spPr>
        <p:txBody>
          <a:bodyPr/>
          <a:lstStyle/>
          <a:p>
            <a:pPr algn="ctr" rtl="1" eaLnBrk="1" hangingPunct="1"/>
            <a:endParaRPr kumimoji="1" lang="fr-FR">
              <a:cs typeface="Arial" charset="0"/>
            </a:endParaRPr>
          </a:p>
        </p:txBody>
      </p:sp>
      <p:sp>
        <p:nvSpPr>
          <p:cNvPr id="4" name="Rectangle 3"/>
          <p:cNvSpPr/>
          <p:nvPr/>
        </p:nvSpPr>
        <p:spPr>
          <a:xfrm rot="1249930">
            <a:off x="5525552" y="925691"/>
            <a:ext cx="1730121" cy="830997"/>
          </a:xfrm>
          <a:prstGeom prst="rect">
            <a:avLst/>
          </a:prstGeom>
        </p:spPr>
        <p:txBody>
          <a:bodyPr wrap="square">
            <a:spAutoFit/>
          </a:bodyPr>
          <a:lstStyle/>
          <a:p>
            <a:r>
              <a:rPr kumimoji="1" lang="fr-FR" sz="4800" b="1" dirty="0" smtClean="0">
                <a:solidFill>
                  <a:srgbClr val="00CCFF"/>
                </a:solidFill>
                <a:cs typeface="Times New Roman" pitchFamily="18" charset="0"/>
              </a:rPr>
              <a:t>Quel</a:t>
            </a:r>
            <a:endParaRPr lang="fr-FR" sz="4800" dirty="0"/>
          </a:p>
        </p:txBody>
      </p:sp>
      <p:sp>
        <p:nvSpPr>
          <p:cNvPr id="9" name="Rectangle 8"/>
          <p:cNvSpPr/>
          <p:nvPr/>
        </p:nvSpPr>
        <p:spPr>
          <a:xfrm rot="2738650">
            <a:off x="6665765" y="3337714"/>
            <a:ext cx="1011815" cy="769441"/>
          </a:xfrm>
          <a:prstGeom prst="rect">
            <a:avLst/>
          </a:prstGeom>
        </p:spPr>
        <p:txBody>
          <a:bodyPr wrap="none">
            <a:spAutoFit/>
          </a:bodyPr>
          <a:lstStyle/>
          <a:p>
            <a:r>
              <a:rPr kumimoji="1" lang="fr-FR" sz="4400" b="1" dirty="0" smtClean="0">
                <a:solidFill>
                  <a:srgbClr val="FF0000"/>
                </a:solidFill>
                <a:cs typeface="Times New Roman" pitchFamily="18" charset="0"/>
              </a:rPr>
              <a:t>Qui</a:t>
            </a:r>
            <a:endParaRPr lang="fr-FR" sz="4400" dirty="0">
              <a:solidFill>
                <a:srgbClr val="FF0000"/>
              </a:solidFill>
            </a:endParaRPr>
          </a:p>
        </p:txBody>
      </p:sp>
      <p:sp>
        <p:nvSpPr>
          <p:cNvPr id="10" name="Rectangle 9"/>
          <p:cNvSpPr/>
          <p:nvPr/>
        </p:nvSpPr>
        <p:spPr>
          <a:xfrm rot="18321425">
            <a:off x="745805" y="1282385"/>
            <a:ext cx="2012730" cy="630942"/>
          </a:xfrm>
          <a:prstGeom prst="rect">
            <a:avLst/>
          </a:prstGeom>
        </p:spPr>
        <p:txBody>
          <a:bodyPr wrap="none">
            <a:spAutoFit/>
          </a:bodyPr>
          <a:lstStyle/>
          <a:p>
            <a:r>
              <a:rPr kumimoji="1" lang="fr-FR" sz="3500" b="1" dirty="0" smtClean="0">
                <a:solidFill>
                  <a:srgbClr val="FFC000"/>
                </a:solidFill>
                <a:cs typeface="Times New Roman" pitchFamily="18" charset="0"/>
              </a:rPr>
              <a:t>Comment</a:t>
            </a:r>
            <a:endParaRPr lang="fr-FR" dirty="0">
              <a:solidFill>
                <a:srgbClr val="FFC000"/>
              </a:solidFill>
            </a:endParaRPr>
          </a:p>
        </p:txBody>
      </p:sp>
      <p:sp>
        <p:nvSpPr>
          <p:cNvPr id="11" name="Rectangle 10"/>
          <p:cNvSpPr/>
          <p:nvPr/>
        </p:nvSpPr>
        <p:spPr>
          <a:xfrm rot="18007360">
            <a:off x="602483" y="3881500"/>
            <a:ext cx="1928733" cy="954107"/>
          </a:xfrm>
          <a:prstGeom prst="rect">
            <a:avLst/>
          </a:prstGeom>
        </p:spPr>
        <p:txBody>
          <a:bodyPr wrap="none">
            <a:spAutoFit/>
          </a:bodyPr>
          <a:lstStyle/>
          <a:p>
            <a:pPr lvl="0"/>
            <a:r>
              <a:rPr lang="fr-FR" sz="2800" b="1" dirty="0">
                <a:solidFill>
                  <a:srgbClr val="00B050"/>
                </a:solidFill>
              </a:rPr>
              <a:t>Dans </a:t>
            </a:r>
            <a:r>
              <a:rPr lang="fr-FR" sz="2800" b="1" dirty="0" smtClean="0">
                <a:solidFill>
                  <a:srgbClr val="00B050"/>
                </a:solidFill>
              </a:rPr>
              <a:t>quelle</a:t>
            </a:r>
          </a:p>
          <a:p>
            <a:pPr lvl="0"/>
            <a:r>
              <a:rPr lang="fr-FR" sz="2800" b="1" dirty="0" smtClean="0">
                <a:solidFill>
                  <a:srgbClr val="00B050"/>
                </a:solidFill>
              </a:rPr>
              <a:t> </a:t>
            </a:r>
            <a:r>
              <a:rPr lang="fr-FR" sz="2800" b="1" dirty="0">
                <a:solidFill>
                  <a:srgbClr val="00B050"/>
                </a:solidFill>
              </a:rPr>
              <a:t>mesure</a:t>
            </a:r>
            <a:r>
              <a:rPr lang="ar-DZ" sz="2800" b="1" dirty="0">
                <a:solidFill>
                  <a:srgbClr val="00B050"/>
                </a:solidFill>
              </a:rPr>
              <a:t> </a:t>
            </a:r>
            <a:endParaRPr lang="fr-FR" sz="2800" b="1" dirty="0">
              <a:solidFill>
                <a:srgbClr val="00B050"/>
              </a:solidFill>
            </a:endParaRPr>
          </a:p>
        </p:txBody>
      </p:sp>
      <p:sp>
        <p:nvSpPr>
          <p:cNvPr id="13" name="Rectangle 12"/>
          <p:cNvSpPr/>
          <p:nvPr/>
        </p:nvSpPr>
        <p:spPr>
          <a:xfrm>
            <a:off x="3756099" y="1995876"/>
            <a:ext cx="1678251" cy="2308324"/>
          </a:xfrm>
          <a:prstGeom prst="rect">
            <a:avLst/>
          </a:prstGeom>
        </p:spPr>
        <p:txBody>
          <a:bodyPr wrap="square">
            <a:spAutoFit/>
          </a:bodyPr>
          <a:lstStyle/>
          <a:p>
            <a:pPr algn="ctr"/>
            <a:r>
              <a:rPr lang="fr-FR" sz="2000" b="1" dirty="0" smtClean="0"/>
              <a:t>Pour votre </a:t>
            </a:r>
            <a:r>
              <a:rPr lang="fr-FR" sz="2400" b="1" dirty="0" smtClean="0">
                <a:solidFill>
                  <a:srgbClr val="C00000"/>
                </a:solidFill>
                <a:effectLst>
                  <a:outerShdw blurRad="38100" dist="38100" dir="2700000" algn="tl">
                    <a:srgbClr val="000000">
                      <a:alpha val="43137"/>
                    </a:srgbClr>
                  </a:outerShdw>
                </a:effectLst>
              </a:rPr>
              <a:t>idée </a:t>
            </a:r>
            <a:r>
              <a:rPr lang="fr-FR" sz="2000" b="1" dirty="0" smtClean="0"/>
              <a:t>d’entreprise vous devrez vous poser </a:t>
            </a:r>
          </a:p>
          <a:p>
            <a:pPr algn="ctr"/>
            <a:r>
              <a:rPr lang="fr-FR" sz="2000" b="1" dirty="0" smtClean="0"/>
              <a:t>les questions suivantes</a:t>
            </a:r>
            <a:endParaRPr lang="fr-FR" sz="2000" b="1" dirty="0"/>
          </a:p>
        </p:txBody>
      </p:sp>
    </p:spTree>
    <p:extLst>
      <p:ext uri="{BB962C8B-B14F-4D97-AF65-F5344CB8AC3E}">
        <p14:creationId xmlns:p14="http://schemas.microsoft.com/office/powerpoint/2010/main" val="4019461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utoUpdateAnimBg="0"/>
      <p:bldP spid="7" grpId="0" animBg="1" autoUpdateAnimBg="0"/>
      <p:bldP spid="8" grpId="0" animBg="1" autoUpdateAnimBg="0"/>
      <p:bldP spid="5" grpId="0" animBg="1"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F:\ \photo trie\be097f53115cad8719f6b1c68824d014.jpg"/>
          <p:cNvPicPr>
            <a:picLocks noChangeAspect="1" noChangeArrowheads="1"/>
          </p:cNvPicPr>
          <p:nvPr/>
        </p:nvPicPr>
        <p:blipFill>
          <a:blip r:embed="rId2"/>
          <a:srcRect/>
          <a:stretch>
            <a:fillRect/>
          </a:stretch>
        </p:blipFill>
        <p:spPr bwMode="auto">
          <a:xfrm>
            <a:off x="0" y="0"/>
            <a:ext cx="9144000" cy="6858000"/>
          </a:xfrm>
          <a:prstGeom prst="rect">
            <a:avLst/>
          </a:prstGeom>
          <a:ln>
            <a:noFill/>
          </a:ln>
          <a:effectLst>
            <a:softEdge rad="112500"/>
          </a:effectLst>
        </p:spPr>
      </p:pic>
      <p:sp>
        <p:nvSpPr>
          <p:cNvPr id="8" name="Rectangle 7"/>
          <p:cNvSpPr/>
          <p:nvPr/>
        </p:nvSpPr>
        <p:spPr>
          <a:xfrm>
            <a:off x="2500324" y="642919"/>
            <a:ext cx="1087157" cy="584775"/>
          </a:xfrm>
          <a:prstGeom prst="rect">
            <a:avLst/>
          </a:prstGeom>
        </p:spPr>
        <p:txBody>
          <a:bodyPr wrap="none">
            <a:spAutoFit/>
          </a:bodyPr>
          <a:lstStyle/>
          <a:p>
            <a:r>
              <a:rPr lang="fr-FR" sz="3200" b="1" dirty="0" smtClean="0">
                <a:solidFill>
                  <a:prstClr val="black"/>
                </a:solidFill>
              </a:rPr>
              <a:t>Quel </a:t>
            </a:r>
            <a:endParaRPr lang="fr-FR" sz="3200" b="1" dirty="0">
              <a:solidFill>
                <a:prstClr val="black"/>
              </a:solidFill>
            </a:endParaRPr>
          </a:p>
        </p:txBody>
      </p:sp>
      <p:sp>
        <p:nvSpPr>
          <p:cNvPr id="9" name="AutoShape 52"/>
          <p:cNvSpPr>
            <a:spLocks noChangeArrowheads="1"/>
          </p:cNvSpPr>
          <p:nvPr/>
        </p:nvSpPr>
        <p:spPr bwMode="gray">
          <a:xfrm>
            <a:off x="3357554" y="1428736"/>
            <a:ext cx="5572164" cy="857256"/>
          </a:xfrm>
          <a:prstGeom prst="roundRect">
            <a:avLst>
              <a:gd name="adj" fmla="val 50000"/>
            </a:avLst>
          </a:prstGeom>
          <a:noFill/>
          <a:ln w="28575" algn="ctr">
            <a:solidFill>
              <a:srgbClr val="B2B2B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defRPr/>
            </a:pPr>
            <a:r>
              <a:rPr lang="en-US" altLang="fr-FR" b="1" kern="0" dirty="0" smtClean="0">
                <a:solidFill>
                  <a:srgbClr val="1C74CC"/>
                </a:solidFill>
              </a:rPr>
              <a:t> </a:t>
            </a:r>
            <a:endParaRPr lang="fr-FR" altLang="fr-FR" sz="2400" b="1" kern="0" dirty="0" smtClean="0">
              <a:solidFill>
                <a:srgbClr val="080808"/>
              </a:solidFill>
              <a:latin typeface="Times New Roman" pitchFamily="18" charset="0"/>
              <a:cs typeface="Times New Roman" pitchFamily="18" charset="0"/>
            </a:endParaRPr>
          </a:p>
        </p:txBody>
      </p:sp>
      <p:sp>
        <p:nvSpPr>
          <p:cNvPr id="12" name="Rectangle 11"/>
          <p:cNvSpPr/>
          <p:nvPr/>
        </p:nvSpPr>
        <p:spPr>
          <a:xfrm>
            <a:off x="3500431" y="1500175"/>
            <a:ext cx="5429288" cy="830997"/>
          </a:xfrm>
          <a:prstGeom prst="rect">
            <a:avLst/>
          </a:prstGeom>
        </p:spPr>
        <p:txBody>
          <a:bodyPr wrap="square">
            <a:spAutoFit/>
          </a:bodyPr>
          <a:lstStyle/>
          <a:p>
            <a:r>
              <a:rPr lang="fr-FR" sz="2400" b="1" dirty="0" smtClean="0">
                <a:solidFill>
                  <a:prstClr val="white"/>
                </a:solidFill>
              </a:rPr>
              <a:t>produit ou service votre entreprise va-t-elle vendre?</a:t>
            </a:r>
            <a:endParaRPr lang="fr-FR" sz="2400" b="1" dirty="0">
              <a:solidFill>
                <a:prstClr val="white"/>
              </a:solidFill>
            </a:endParaRPr>
          </a:p>
        </p:txBody>
      </p:sp>
      <p:sp>
        <p:nvSpPr>
          <p:cNvPr id="13" name="Rectangle 12"/>
          <p:cNvSpPr/>
          <p:nvPr/>
        </p:nvSpPr>
        <p:spPr>
          <a:xfrm>
            <a:off x="2357448" y="2357482"/>
            <a:ext cx="901209" cy="584775"/>
          </a:xfrm>
          <a:prstGeom prst="rect">
            <a:avLst/>
          </a:prstGeom>
        </p:spPr>
        <p:txBody>
          <a:bodyPr wrap="none">
            <a:spAutoFit/>
          </a:bodyPr>
          <a:lstStyle/>
          <a:p>
            <a:r>
              <a:rPr lang="fr-FR" sz="3200" b="1" dirty="0" smtClean="0">
                <a:solidFill>
                  <a:prstClr val="black"/>
                </a:solidFill>
              </a:rPr>
              <a:t>Qui</a:t>
            </a:r>
            <a:r>
              <a:rPr lang="ar-DZ" sz="3200" dirty="0" smtClean="0">
                <a:solidFill>
                  <a:prstClr val="black"/>
                </a:solidFill>
              </a:rPr>
              <a:t> </a:t>
            </a:r>
            <a:endParaRPr lang="fr-FR" sz="3200" dirty="0">
              <a:solidFill>
                <a:prstClr val="black"/>
              </a:solidFill>
            </a:endParaRPr>
          </a:p>
        </p:txBody>
      </p:sp>
      <p:sp>
        <p:nvSpPr>
          <p:cNvPr id="15" name="AutoShape 52"/>
          <p:cNvSpPr>
            <a:spLocks noChangeArrowheads="1"/>
          </p:cNvSpPr>
          <p:nvPr/>
        </p:nvSpPr>
        <p:spPr bwMode="gray">
          <a:xfrm>
            <a:off x="3071803" y="2571744"/>
            <a:ext cx="5857916" cy="857256"/>
          </a:xfrm>
          <a:prstGeom prst="roundRect">
            <a:avLst>
              <a:gd name="adj" fmla="val 50000"/>
            </a:avLst>
          </a:prstGeom>
          <a:noFill/>
          <a:ln w="28575" algn="ctr">
            <a:solidFill>
              <a:srgbClr val="B2B2B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defRPr/>
            </a:pPr>
            <a:r>
              <a:rPr lang="en-US" altLang="fr-FR" b="1" kern="0" dirty="0" smtClean="0">
                <a:solidFill>
                  <a:srgbClr val="1C74CC"/>
                </a:solidFill>
              </a:rPr>
              <a:t> </a:t>
            </a:r>
            <a:endParaRPr lang="fr-FR" altLang="fr-FR" sz="2400" b="1" kern="0" dirty="0" smtClean="0">
              <a:solidFill>
                <a:srgbClr val="080808"/>
              </a:solidFill>
              <a:latin typeface="Times New Roman" pitchFamily="18" charset="0"/>
              <a:cs typeface="Times New Roman" pitchFamily="18" charset="0"/>
            </a:endParaRPr>
          </a:p>
        </p:txBody>
      </p:sp>
      <p:sp>
        <p:nvSpPr>
          <p:cNvPr id="16" name="Rectangle 15"/>
          <p:cNvSpPr/>
          <p:nvPr/>
        </p:nvSpPr>
        <p:spPr>
          <a:xfrm>
            <a:off x="3571869" y="2714672"/>
            <a:ext cx="2543068" cy="461665"/>
          </a:xfrm>
          <a:prstGeom prst="rect">
            <a:avLst/>
          </a:prstGeom>
        </p:spPr>
        <p:txBody>
          <a:bodyPr wrap="none">
            <a:spAutoFit/>
          </a:bodyPr>
          <a:lstStyle/>
          <a:p>
            <a:r>
              <a:rPr lang="fr-FR" sz="2400" b="1" dirty="0" smtClean="0">
                <a:solidFill>
                  <a:prstClr val="white"/>
                </a:solidFill>
              </a:rPr>
              <a:t>seront vos clients?</a:t>
            </a:r>
            <a:endParaRPr lang="fr-FR" sz="2400" b="1" dirty="0">
              <a:solidFill>
                <a:prstClr val="white"/>
              </a:solidFill>
            </a:endParaRPr>
          </a:p>
        </p:txBody>
      </p:sp>
      <p:sp>
        <p:nvSpPr>
          <p:cNvPr id="17" name="Rectangle 16"/>
          <p:cNvSpPr/>
          <p:nvPr/>
        </p:nvSpPr>
        <p:spPr>
          <a:xfrm>
            <a:off x="2214546" y="3429000"/>
            <a:ext cx="1857388" cy="523220"/>
          </a:xfrm>
          <a:prstGeom prst="rect">
            <a:avLst/>
          </a:prstGeom>
        </p:spPr>
        <p:txBody>
          <a:bodyPr wrap="square">
            <a:spAutoFit/>
          </a:bodyPr>
          <a:lstStyle/>
          <a:p>
            <a:r>
              <a:rPr lang="fr-FR" sz="2800" b="1" dirty="0" smtClean="0">
                <a:solidFill>
                  <a:prstClr val="black"/>
                </a:solidFill>
              </a:rPr>
              <a:t>Comment</a:t>
            </a:r>
            <a:endParaRPr lang="fr-FR" sz="2800" dirty="0">
              <a:solidFill>
                <a:prstClr val="black"/>
              </a:solidFill>
            </a:endParaRPr>
          </a:p>
        </p:txBody>
      </p:sp>
      <p:sp>
        <p:nvSpPr>
          <p:cNvPr id="18" name="AutoShape 52"/>
          <p:cNvSpPr>
            <a:spLocks noChangeArrowheads="1"/>
          </p:cNvSpPr>
          <p:nvPr/>
        </p:nvSpPr>
        <p:spPr bwMode="gray">
          <a:xfrm>
            <a:off x="3214679" y="3786190"/>
            <a:ext cx="5500726" cy="1143008"/>
          </a:xfrm>
          <a:prstGeom prst="roundRect">
            <a:avLst>
              <a:gd name="adj" fmla="val 50000"/>
            </a:avLst>
          </a:prstGeom>
          <a:noFill/>
          <a:ln w="28575" algn="ctr">
            <a:solidFill>
              <a:srgbClr val="B2B2B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defRPr/>
            </a:pPr>
            <a:r>
              <a:rPr lang="en-US" altLang="fr-FR" b="1" kern="0" dirty="0" smtClean="0">
                <a:solidFill>
                  <a:srgbClr val="1C74CC"/>
                </a:solidFill>
              </a:rPr>
              <a:t> </a:t>
            </a:r>
            <a:endParaRPr lang="fr-FR" altLang="fr-FR" sz="2400" b="1" kern="0" dirty="0" smtClean="0">
              <a:solidFill>
                <a:srgbClr val="080808"/>
              </a:solidFill>
              <a:latin typeface="Times New Roman" pitchFamily="18" charset="0"/>
              <a:cs typeface="Times New Roman" pitchFamily="18" charset="0"/>
            </a:endParaRPr>
          </a:p>
        </p:txBody>
      </p:sp>
      <p:sp>
        <p:nvSpPr>
          <p:cNvPr id="19" name="Rectangle 18"/>
          <p:cNvSpPr/>
          <p:nvPr/>
        </p:nvSpPr>
        <p:spPr>
          <a:xfrm>
            <a:off x="3643307" y="3929118"/>
            <a:ext cx="4857784" cy="830997"/>
          </a:xfrm>
          <a:prstGeom prst="rect">
            <a:avLst/>
          </a:prstGeom>
        </p:spPr>
        <p:txBody>
          <a:bodyPr wrap="square">
            <a:spAutoFit/>
          </a:bodyPr>
          <a:lstStyle/>
          <a:p>
            <a:r>
              <a:rPr lang="fr-FR" sz="2400" b="1" dirty="0" smtClean="0">
                <a:solidFill>
                  <a:prstClr val="white"/>
                </a:solidFill>
              </a:rPr>
              <a:t>votre entreprise va-t-elle vendre ses produits et services?</a:t>
            </a:r>
            <a:endParaRPr lang="fr-FR" sz="2400" b="1" dirty="0">
              <a:solidFill>
                <a:prstClr val="white"/>
              </a:solidFill>
            </a:endParaRPr>
          </a:p>
        </p:txBody>
      </p:sp>
      <p:sp>
        <p:nvSpPr>
          <p:cNvPr id="20" name="Rectangle 19"/>
          <p:cNvSpPr/>
          <p:nvPr/>
        </p:nvSpPr>
        <p:spPr>
          <a:xfrm>
            <a:off x="1643042" y="5072074"/>
            <a:ext cx="3223126" cy="523220"/>
          </a:xfrm>
          <a:prstGeom prst="rect">
            <a:avLst/>
          </a:prstGeom>
        </p:spPr>
        <p:txBody>
          <a:bodyPr wrap="none">
            <a:spAutoFit/>
          </a:bodyPr>
          <a:lstStyle/>
          <a:p>
            <a:r>
              <a:rPr lang="fr-FR" sz="2800" b="1" dirty="0" smtClean="0">
                <a:solidFill>
                  <a:prstClr val="black"/>
                </a:solidFill>
              </a:rPr>
              <a:t>Dans quelle mesure</a:t>
            </a:r>
            <a:r>
              <a:rPr lang="ar-DZ" sz="2800" b="1" dirty="0" smtClean="0">
                <a:solidFill>
                  <a:prstClr val="black"/>
                </a:solidFill>
              </a:rPr>
              <a:t> </a:t>
            </a:r>
            <a:endParaRPr lang="fr-FR" sz="2800" b="1" dirty="0">
              <a:solidFill>
                <a:prstClr val="black"/>
              </a:solidFill>
            </a:endParaRPr>
          </a:p>
        </p:txBody>
      </p:sp>
      <p:sp>
        <p:nvSpPr>
          <p:cNvPr id="14" name="Rectangle 13"/>
          <p:cNvSpPr/>
          <p:nvPr/>
        </p:nvSpPr>
        <p:spPr>
          <a:xfrm>
            <a:off x="3143241" y="5643630"/>
            <a:ext cx="5643602" cy="830997"/>
          </a:xfrm>
          <a:prstGeom prst="rect">
            <a:avLst/>
          </a:prstGeom>
        </p:spPr>
        <p:txBody>
          <a:bodyPr wrap="square">
            <a:spAutoFit/>
          </a:bodyPr>
          <a:lstStyle/>
          <a:p>
            <a:r>
              <a:rPr lang="fr-FR" sz="2400" b="1" dirty="0" smtClean="0">
                <a:solidFill>
                  <a:prstClr val="white"/>
                </a:solidFill>
              </a:rPr>
              <a:t>votre entreprise dépendra-t-elle de l'environnement et quel impact aura-t-elle</a:t>
            </a:r>
            <a:endParaRPr lang="fr-FR" sz="2400" b="1" dirty="0">
              <a:solidFill>
                <a:prstClr val="white"/>
              </a:solidFill>
            </a:endParaRPr>
          </a:p>
        </p:txBody>
      </p:sp>
      <p:sp>
        <p:nvSpPr>
          <p:cNvPr id="22" name="AutoShape 52"/>
          <p:cNvSpPr>
            <a:spLocks noChangeArrowheads="1"/>
          </p:cNvSpPr>
          <p:nvPr/>
        </p:nvSpPr>
        <p:spPr bwMode="gray">
          <a:xfrm>
            <a:off x="3000365" y="5572140"/>
            <a:ext cx="5929354" cy="1071570"/>
          </a:xfrm>
          <a:prstGeom prst="roundRect">
            <a:avLst>
              <a:gd name="adj" fmla="val 50000"/>
            </a:avLst>
          </a:prstGeom>
          <a:noFill/>
          <a:ln w="28575" algn="ctr">
            <a:solidFill>
              <a:srgbClr val="B2B2B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defRPr/>
            </a:pPr>
            <a:r>
              <a:rPr lang="en-US" altLang="fr-FR" b="1" kern="0" dirty="0" smtClean="0">
                <a:solidFill>
                  <a:srgbClr val="1C74CC"/>
                </a:solidFill>
              </a:rPr>
              <a:t> </a:t>
            </a:r>
            <a:endParaRPr lang="fr-FR" altLang="fr-FR" sz="2400" b="1" kern="0" dirty="0" smtClean="0">
              <a:solidFill>
                <a:srgbClr val="080808"/>
              </a:solidFill>
              <a:latin typeface="Times New Roman" pitchFamily="18" charset="0"/>
              <a:cs typeface="Times New Roman" pitchFamily="18" charset="0"/>
            </a:endParaRPr>
          </a:p>
        </p:txBody>
      </p:sp>
      <p:sp>
        <p:nvSpPr>
          <p:cNvPr id="23" name="Rectangle 22"/>
          <p:cNvSpPr/>
          <p:nvPr/>
        </p:nvSpPr>
        <p:spPr>
          <a:xfrm>
            <a:off x="3500430" y="357218"/>
            <a:ext cx="5286412" cy="830997"/>
          </a:xfrm>
          <a:prstGeom prst="rect">
            <a:avLst/>
          </a:prstGeom>
        </p:spPr>
        <p:txBody>
          <a:bodyPr wrap="square">
            <a:spAutoFit/>
          </a:bodyPr>
          <a:lstStyle/>
          <a:p>
            <a:r>
              <a:rPr lang="fr-FR" sz="2400" b="1" dirty="0" smtClean="0">
                <a:solidFill>
                  <a:prstClr val="white"/>
                </a:solidFill>
              </a:rPr>
              <a:t>Quel besoin mon entreprise va-t-elle satisfaire?</a:t>
            </a:r>
            <a:endParaRPr lang="fr-FR" sz="2400" b="1" dirty="0">
              <a:solidFill>
                <a:prstClr val="white"/>
              </a:solidFill>
            </a:endParaRPr>
          </a:p>
        </p:txBody>
      </p:sp>
      <p:sp>
        <p:nvSpPr>
          <p:cNvPr id="24" name="AutoShape 52"/>
          <p:cNvSpPr>
            <a:spLocks noChangeArrowheads="1"/>
          </p:cNvSpPr>
          <p:nvPr/>
        </p:nvSpPr>
        <p:spPr bwMode="gray">
          <a:xfrm>
            <a:off x="3428992" y="357166"/>
            <a:ext cx="5572164" cy="857256"/>
          </a:xfrm>
          <a:prstGeom prst="roundRect">
            <a:avLst>
              <a:gd name="adj" fmla="val 50000"/>
            </a:avLst>
          </a:prstGeom>
          <a:noFill/>
          <a:ln w="28575" algn="ctr">
            <a:solidFill>
              <a:srgbClr val="B2B2B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defRPr/>
            </a:pPr>
            <a:r>
              <a:rPr lang="en-US" altLang="fr-FR" b="1" kern="0" dirty="0" smtClean="0">
                <a:solidFill>
                  <a:srgbClr val="1C74CC"/>
                </a:solidFill>
              </a:rPr>
              <a:t> </a:t>
            </a:r>
            <a:endParaRPr lang="fr-FR" altLang="fr-FR" sz="2400" b="1" kern="0" dirty="0" smtClean="0">
              <a:solidFill>
                <a:srgbClr val="080808"/>
              </a:solidFill>
              <a:latin typeface="Times New Roman" pitchFamily="18" charset="0"/>
              <a:cs typeface="Times New Roman" pitchFamily="18" charset="0"/>
            </a:endParaRPr>
          </a:p>
        </p:txBody>
      </p:sp>
    </p:spTree>
    <p:extLst>
      <p:ext uri="{BB962C8B-B14F-4D97-AF65-F5344CB8AC3E}">
        <p14:creationId xmlns:p14="http://schemas.microsoft.com/office/powerpoint/2010/main" val="1768404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from="(-#ppt_w/2)" to="(#ppt_x)" calcmode="lin" valueType="num">
                                      <p:cBhvr>
                                        <p:cTn id="7" dur="600" fill="hold">
                                          <p:stCondLst>
                                            <p:cond delay="0"/>
                                          </p:stCondLst>
                                        </p:cTn>
                                        <p:tgtEl>
                                          <p:spTgt spid="9"/>
                                        </p:tgtEl>
                                        <p:attrNameLst>
                                          <p:attrName>ppt_x</p:attrName>
                                        </p:attrNameLst>
                                      </p:cBhvr>
                                    </p:anim>
                                    <p:anim from="0" to="-1.0" calcmode="lin" valueType="num">
                                      <p:cBhvr>
                                        <p:cTn id="8" dur="200" decel="50000" autoRev="1" fill="hold">
                                          <p:stCondLst>
                                            <p:cond delay="600"/>
                                          </p:stCondLst>
                                        </p:cTn>
                                        <p:tgtEl>
                                          <p:spTgt spid="9"/>
                                        </p:tgtEl>
                                        <p:attrNameLst>
                                          <p:attrName>xshear</p:attrName>
                                        </p:attrNameLst>
                                      </p:cBhvr>
                                    </p:anim>
                                    <p:animScale>
                                      <p:cBhvr>
                                        <p:cTn id="9" dur="200" decel="100000" autoRev="1" fill="hold">
                                          <p:stCondLst>
                                            <p:cond delay="600"/>
                                          </p:stCondLst>
                                        </p:cTn>
                                        <p:tgtEl>
                                          <p:spTgt spid="9"/>
                                        </p:tgtEl>
                                      </p:cBhvr>
                                      <p:from x="100000" y="100000"/>
                                      <p:to x="80000" y="100000"/>
                                    </p:animScale>
                                    <p:anim by="(#ppt_h/3+#ppt_w*0.1)" calcmode="lin" valueType="num">
                                      <p:cBhvr additive="sum">
                                        <p:cTn id="10" dur="200" decel="100000" autoRev="1" fill="hold">
                                          <p:stCondLst>
                                            <p:cond delay="600"/>
                                          </p:stCondLst>
                                        </p:cTn>
                                        <p:tgtEl>
                                          <p:spTgt spid="9"/>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34"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 from="(-#ppt_w/2)" to="(#ppt_x)" calcmode="lin" valueType="num">
                                      <p:cBhvr>
                                        <p:cTn id="15" dur="600" fill="hold">
                                          <p:stCondLst>
                                            <p:cond delay="0"/>
                                          </p:stCondLst>
                                        </p:cTn>
                                        <p:tgtEl>
                                          <p:spTgt spid="15"/>
                                        </p:tgtEl>
                                        <p:attrNameLst>
                                          <p:attrName>ppt_x</p:attrName>
                                        </p:attrNameLst>
                                      </p:cBhvr>
                                    </p:anim>
                                    <p:anim from="0" to="-1.0" calcmode="lin" valueType="num">
                                      <p:cBhvr>
                                        <p:cTn id="16" dur="200" decel="50000" autoRev="1" fill="hold">
                                          <p:stCondLst>
                                            <p:cond delay="600"/>
                                          </p:stCondLst>
                                        </p:cTn>
                                        <p:tgtEl>
                                          <p:spTgt spid="15"/>
                                        </p:tgtEl>
                                        <p:attrNameLst>
                                          <p:attrName>xshear</p:attrName>
                                        </p:attrNameLst>
                                      </p:cBhvr>
                                    </p:anim>
                                    <p:animScale>
                                      <p:cBhvr>
                                        <p:cTn id="17" dur="200" decel="100000" autoRev="1" fill="hold">
                                          <p:stCondLst>
                                            <p:cond delay="600"/>
                                          </p:stCondLst>
                                        </p:cTn>
                                        <p:tgtEl>
                                          <p:spTgt spid="15"/>
                                        </p:tgtEl>
                                      </p:cBhvr>
                                      <p:from x="100000" y="100000"/>
                                      <p:to x="80000" y="100000"/>
                                    </p:animScale>
                                    <p:anim by="(#ppt_h/3+#ppt_w*0.1)" calcmode="lin" valueType="num">
                                      <p:cBhvr additive="sum">
                                        <p:cTn id="18" dur="200" decel="100000" autoRev="1" fill="hold">
                                          <p:stCondLst>
                                            <p:cond delay="600"/>
                                          </p:stCondLst>
                                        </p:cTn>
                                        <p:tgtEl>
                                          <p:spTgt spid="15"/>
                                        </p:tgtEl>
                                        <p:attrNameLst>
                                          <p:attrName>ppt_x</p:attrName>
                                        </p:attrNameLst>
                                      </p:cBhvr>
                                    </p:anim>
                                  </p:childTnLst>
                                </p:cTn>
                              </p:par>
                            </p:childTnLst>
                          </p:cTn>
                        </p:par>
                      </p:childTnLst>
                    </p:cTn>
                  </p:par>
                  <p:par>
                    <p:cTn id="19" fill="hold">
                      <p:stCondLst>
                        <p:cond delay="indefinite"/>
                      </p:stCondLst>
                      <p:childTnLst>
                        <p:par>
                          <p:cTn id="20" fill="hold">
                            <p:stCondLst>
                              <p:cond delay="0"/>
                            </p:stCondLst>
                            <p:childTnLst>
                              <p:par>
                                <p:cTn id="21" presetID="34"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anim from="(-#ppt_w/2)" to="(#ppt_x)" calcmode="lin" valueType="num">
                                      <p:cBhvr>
                                        <p:cTn id="23" dur="600" fill="hold">
                                          <p:stCondLst>
                                            <p:cond delay="0"/>
                                          </p:stCondLst>
                                        </p:cTn>
                                        <p:tgtEl>
                                          <p:spTgt spid="18"/>
                                        </p:tgtEl>
                                        <p:attrNameLst>
                                          <p:attrName>ppt_x</p:attrName>
                                        </p:attrNameLst>
                                      </p:cBhvr>
                                    </p:anim>
                                    <p:anim from="0" to="-1.0" calcmode="lin" valueType="num">
                                      <p:cBhvr>
                                        <p:cTn id="24" dur="200" decel="50000" autoRev="1" fill="hold">
                                          <p:stCondLst>
                                            <p:cond delay="600"/>
                                          </p:stCondLst>
                                        </p:cTn>
                                        <p:tgtEl>
                                          <p:spTgt spid="18"/>
                                        </p:tgtEl>
                                        <p:attrNameLst>
                                          <p:attrName>xshear</p:attrName>
                                        </p:attrNameLst>
                                      </p:cBhvr>
                                    </p:anim>
                                    <p:animScale>
                                      <p:cBhvr>
                                        <p:cTn id="25" dur="200" decel="100000" autoRev="1" fill="hold">
                                          <p:stCondLst>
                                            <p:cond delay="600"/>
                                          </p:stCondLst>
                                        </p:cTn>
                                        <p:tgtEl>
                                          <p:spTgt spid="18"/>
                                        </p:tgtEl>
                                      </p:cBhvr>
                                      <p:from x="100000" y="100000"/>
                                      <p:to x="80000" y="100000"/>
                                    </p:animScale>
                                    <p:anim by="(#ppt_h/3+#ppt_w*0.1)" calcmode="lin" valueType="num">
                                      <p:cBhvr additive="sum">
                                        <p:cTn id="26" dur="200" decel="100000" autoRev="1" fill="hold">
                                          <p:stCondLst>
                                            <p:cond delay="600"/>
                                          </p:stCondLst>
                                        </p:cTn>
                                        <p:tgtEl>
                                          <p:spTgt spid="18"/>
                                        </p:tgtEl>
                                        <p:attrNameLst>
                                          <p:attrName>ppt_x</p:attrName>
                                        </p:attrNameLst>
                                      </p:cBhvr>
                                    </p:anim>
                                  </p:childTnLst>
                                </p:cTn>
                              </p:par>
                            </p:childTnLst>
                          </p:cTn>
                        </p:par>
                      </p:childTnLst>
                    </p:cTn>
                  </p:par>
                  <p:par>
                    <p:cTn id="27" fill="hold">
                      <p:stCondLst>
                        <p:cond delay="indefinite"/>
                      </p:stCondLst>
                      <p:childTnLst>
                        <p:par>
                          <p:cTn id="28" fill="hold">
                            <p:stCondLst>
                              <p:cond delay="0"/>
                            </p:stCondLst>
                            <p:childTnLst>
                              <p:par>
                                <p:cTn id="29" presetID="34" presetClass="entr" presetSubtype="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 from="(-#ppt_w/2)" to="(#ppt_x)" calcmode="lin" valueType="num">
                                      <p:cBhvr>
                                        <p:cTn id="31" dur="600" fill="hold">
                                          <p:stCondLst>
                                            <p:cond delay="0"/>
                                          </p:stCondLst>
                                        </p:cTn>
                                        <p:tgtEl>
                                          <p:spTgt spid="22"/>
                                        </p:tgtEl>
                                        <p:attrNameLst>
                                          <p:attrName>ppt_x</p:attrName>
                                        </p:attrNameLst>
                                      </p:cBhvr>
                                    </p:anim>
                                    <p:anim from="0" to="-1.0" calcmode="lin" valueType="num">
                                      <p:cBhvr>
                                        <p:cTn id="32" dur="200" decel="50000" autoRev="1" fill="hold">
                                          <p:stCondLst>
                                            <p:cond delay="600"/>
                                          </p:stCondLst>
                                        </p:cTn>
                                        <p:tgtEl>
                                          <p:spTgt spid="22"/>
                                        </p:tgtEl>
                                        <p:attrNameLst>
                                          <p:attrName>xshear</p:attrName>
                                        </p:attrNameLst>
                                      </p:cBhvr>
                                    </p:anim>
                                    <p:animScale>
                                      <p:cBhvr>
                                        <p:cTn id="33" dur="200" decel="100000" autoRev="1" fill="hold">
                                          <p:stCondLst>
                                            <p:cond delay="600"/>
                                          </p:stCondLst>
                                        </p:cTn>
                                        <p:tgtEl>
                                          <p:spTgt spid="22"/>
                                        </p:tgtEl>
                                      </p:cBhvr>
                                      <p:from x="100000" y="100000"/>
                                      <p:to x="80000" y="100000"/>
                                    </p:animScale>
                                    <p:anim by="(#ppt_h/3+#ppt_w*0.1)" calcmode="lin" valueType="num">
                                      <p:cBhvr additive="sum">
                                        <p:cTn id="34" dur="200" decel="100000" autoRev="1" fill="hold">
                                          <p:stCondLst>
                                            <p:cond delay="600"/>
                                          </p:stCondLst>
                                        </p:cTn>
                                        <p:tgtEl>
                                          <p:spTgt spid="22"/>
                                        </p:tgtEl>
                                        <p:attrNameLst>
                                          <p:attrName>ppt_x</p:attrName>
                                        </p:attrNameLst>
                                      </p:cBhvr>
                                    </p:anim>
                                  </p:childTnLst>
                                </p:cTn>
                              </p:par>
                            </p:childTnLst>
                          </p:cTn>
                        </p:par>
                      </p:childTnLst>
                    </p:cTn>
                  </p:par>
                  <p:par>
                    <p:cTn id="35" fill="hold">
                      <p:stCondLst>
                        <p:cond delay="indefinite"/>
                      </p:stCondLst>
                      <p:childTnLst>
                        <p:par>
                          <p:cTn id="36" fill="hold">
                            <p:stCondLst>
                              <p:cond delay="0"/>
                            </p:stCondLst>
                            <p:childTnLst>
                              <p:par>
                                <p:cTn id="37" presetID="34" presetClass="entr" presetSubtype="0" fill="hold" grpId="0" nodeType="clickEffect">
                                  <p:stCondLst>
                                    <p:cond delay="0"/>
                                  </p:stCondLst>
                                  <p:childTnLst>
                                    <p:set>
                                      <p:cBhvr>
                                        <p:cTn id="38" dur="1" fill="hold">
                                          <p:stCondLst>
                                            <p:cond delay="0"/>
                                          </p:stCondLst>
                                        </p:cTn>
                                        <p:tgtEl>
                                          <p:spTgt spid="24"/>
                                        </p:tgtEl>
                                        <p:attrNameLst>
                                          <p:attrName>style.visibility</p:attrName>
                                        </p:attrNameLst>
                                      </p:cBhvr>
                                      <p:to>
                                        <p:strVal val="visible"/>
                                      </p:to>
                                    </p:set>
                                    <p:anim from="(-#ppt_w/2)" to="(#ppt_x)" calcmode="lin" valueType="num">
                                      <p:cBhvr>
                                        <p:cTn id="39" dur="600" fill="hold">
                                          <p:stCondLst>
                                            <p:cond delay="0"/>
                                          </p:stCondLst>
                                        </p:cTn>
                                        <p:tgtEl>
                                          <p:spTgt spid="24"/>
                                        </p:tgtEl>
                                        <p:attrNameLst>
                                          <p:attrName>ppt_x</p:attrName>
                                        </p:attrNameLst>
                                      </p:cBhvr>
                                    </p:anim>
                                    <p:anim from="0" to="-1.0" calcmode="lin" valueType="num">
                                      <p:cBhvr>
                                        <p:cTn id="40" dur="200" decel="50000" autoRev="1" fill="hold">
                                          <p:stCondLst>
                                            <p:cond delay="600"/>
                                          </p:stCondLst>
                                        </p:cTn>
                                        <p:tgtEl>
                                          <p:spTgt spid="24"/>
                                        </p:tgtEl>
                                        <p:attrNameLst>
                                          <p:attrName>xshear</p:attrName>
                                        </p:attrNameLst>
                                      </p:cBhvr>
                                    </p:anim>
                                    <p:animScale>
                                      <p:cBhvr>
                                        <p:cTn id="41" dur="200" decel="100000" autoRev="1" fill="hold">
                                          <p:stCondLst>
                                            <p:cond delay="600"/>
                                          </p:stCondLst>
                                        </p:cTn>
                                        <p:tgtEl>
                                          <p:spTgt spid="24"/>
                                        </p:tgtEl>
                                      </p:cBhvr>
                                      <p:from x="100000" y="100000"/>
                                      <p:to x="80000" y="100000"/>
                                    </p:animScale>
                                    <p:anim by="(#ppt_h/3+#ppt_w*0.1)" calcmode="lin" valueType="num">
                                      <p:cBhvr additive="sum">
                                        <p:cTn id="42" dur="200" decel="100000" autoRev="1" fill="hold">
                                          <p:stCondLst>
                                            <p:cond delay="600"/>
                                          </p:stCondLst>
                                        </p:cTn>
                                        <p:tgtEl>
                                          <p:spTgt spid="24"/>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5" grpId="0" animBg="1"/>
      <p:bldP spid="18" grpId="0" animBg="1"/>
      <p:bldP spid="22" grpId="0" animBg="1"/>
      <p:bldP spid="2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extLst>
              <p:ext uri="{D42A27DB-BD31-4B8C-83A1-F6EECF244321}">
                <p14:modId xmlns:p14="http://schemas.microsoft.com/office/powerpoint/2010/main" val="2109783685"/>
              </p:ext>
            </p:extLst>
          </p:nvPr>
        </p:nvGraphicFramePr>
        <p:xfrm>
          <a:off x="130909" y="870242"/>
          <a:ext cx="8968979" cy="52292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roupe 3"/>
          <p:cNvGrpSpPr/>
          <p:nvPr/>
        </p:nvGrpSpPr>
        <p:grpSpPr>
          <a:xfrm>
            <a:off x="4518600" y="-133451"/>
            <a:ext cx="1637576" cy="1590727"/>
            <a:chOff x="0" y="243406"/>
            <a:chExt cx="1197039" cy="1197039"/>
          </a:xfrm>
        </p:grpSpPr>
        <p:sp>
          <p:nvSpPr>
            <p:cNvPr id="5" name="Forme 4"/>
            <p:cNvSpPr/>
            <p:nvPr/>
          </p:nvSpPr>
          <p:spPr>
            <a:xfrm>
              <a:off x="0" y="243406"/>
              <a:ext cx="1197039" cy="1197039"/>
            </a:xfrm>
            <a:prstGeom prst="gear6">
              <a:avLst/>
            </a:prstGeom>
          </p:spPr>
          <p:style>
            <a:lnRef idx="2">
              <a:schemeClr val="lt1">
                <a:hueOff val="0"/>
                <a:satOff val="0"/>
                <a:lumOff val="0"/>
                <a:alphaOff val="0"/>
              </a:schemeClr>
            </a:lnRef>
            <a:fillRef idx="1">
              <a:schemeClr val="accent2">
                <a:shade val="80000"/>
                <a:hueOff val="-17936"/>
                <a:satOff val="-2012"/>
                <a:lumOff val="12840"/>
                <a:alphaOff val="0"/>
              </a:schemeClr>
            </a:fillRef>
            <a:effectRef idx="0">
              <a:schemeClr val="accent2">
                <a:shade val="80000"/>
                <a:hueOff val="-17936"/>
                <a:satOff val="-2012"/>
                <a:lumOff val="12840"/>
                <a:alphaOff val="0"/>
              </a:schemeClr>
            </a:effectRef>
            <a:fontRef idx="minor">
              <a:schemeClr val="lt1"/>
            </a:fontRef>
          </p:style>
        </p:sp>
        <p:sp>
          <p:nvSpPr>
            <p:cNvPr id="6" name="Forme 4"/>
            <p:cNvSpPr/>
            <p:nvPr/>
          </p:nvSpPr>
          <p:spPr>
            <a:xfrm>
              <a:off x="301358" y="546586"/>
              <a:ext cx="594323" cy="59067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fr-FR" sz="900" kern="1200" noProof="0" dirty="0"/>
                <a:t>Satisfaire le besoin</a:t>
              </a:r>
            </a:p>
          </p:txBody>
        </p:sp>
      </p:grpSp>
      <p:grpSp>
        <p:nvGrpSpPr>
          <p:cNvPr id="8" name="Group 19"/>
          <p:cNvGrpSpPr/>
          <p:nvPr/>
        </p:nvGrpSpPr>
        <p:grpSpPr>
          <a:xfrm rot="7003323">
            <a:off x="6000684" y="510472"/>
            <a:ext cx="2089382" cy="1193930"/>
            <a:chOff x="128522" y="3981973"/>
            <a:chExt cx="4289195" cy="2404306"/>
          </a:xfrm>
        </p:grpSpPr>
        <p:sp>
          <p:nvSpPr>
            <p:cNvPr id="9" name="Pentagon 17"/>
            <p:cNvSpPr/>
            <p:nvPr/>
          </p:nvSpPr>
          <p:spPr>
            <a:xfrm rot="20777032">
              <a:off x="128522" y="3981973"/>
              <a:ext cx="4289195" cy="2274256"/>
            </a:xfrm>
            <a:prstGeom prst="homePlate">
              <a:avLst/>
            </a:prstGeom>
            <a:solidFill>
              <a:srgbClr val="8BC63E"/>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a:p>
          </p:txBody>
        </p:sp>
        <p:grpSp>
          <p:nvGrpSpPr>
            <p:cNvPr id="10" name="Group 16"/>
            <p:cNvGrpSpPr/>
            <p:nvPr/>
          </p:nvGrpSpPr>
          <p:grpSpPr>
            <a:xfrm rot="20951851">
              <a:off x="465136" y="4269839"/>
              <a:ext cx="2226570" cy="2116440"/>
              <a:chOff x="418002" y="3836206"/>
              <a:chExt cx="2226570" cy="2116440"/>
            </a:xfrm>
          </p:grpSpPr>
          <p:pic>
            <p:nvPicPr>
              <p:cNvPr id="12"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90194" y="3836206"/>
                <a:ext cx="1057804" cy="896395"/>
              </a:xfrm>
              <a:prstGeom prst="rect">
                <a:avLst/>
              </a:prstGeom>
            </p:spPr>
          </p:pic>
          <p:pic>
            <p:nvPicPr>
              <p:cNvPr id="13" name="Picture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18002" y="4855717"/>
                <a:ext cx="1129996" cy="1096929"/>
              </a:xfrm>
              <a:prstGeom prst="rect">
                <a:avLst/>
              </a:prstGeom>
            </p:spPr>
          </p:pic>
          <p:pic>
            <p:nvPicPr>
              <p:cNvPr id="14" name="Picture 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649784" y="4838804"/>
                <a:ext cx="994788" cy="945126"/>
              </a:xfrm>
              <a:prstGeom prst="rect">
                <a:avLst/>
              </a:prstGeom>
            </p:spPr>
          </p:pic>
          <p:pic>
            <p:nvPicPr>
              <p:cNvPr id="15" name="Picture 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649784" y="3942408"/>
                <a:ext cx="773627" cy="896396"/>
              </a:xfrm>
              <a:prstGeom prst="rect">
                <a:avLst/>
              </a:prstGeom>
            </p:spPr>
          </p:pic>
        </p:grpSp>
        <p:sp>
          <p:nvSpPr>
            <p:cNvPr id="11" name="TextBox 18"/>
            <p:cNvSpPr txBox="1"/>
            <p:nvPr/>
          </p:nvSpPr>
          <p:spPr>
            <a:xfrm rot="11448030">
              <a:off x="2708657" y="4727754"/>
              <a:ext cx="1118255" cy="584776"/>
            </a:xfrm>
            <a:prstGeom prst="rect">
              <a:avLst/>
            </a:prstGeom>
            <a:noFill/>
          </p:spPr>
          <p:txBody>
            <a:bodyPr wrap="none" rtlCol="0">
              <a:spAutoFit/>
            </a:bodyPr>
            <a:lstStyle/>
            <a:p>
              <a:r>
                <a:rPr lang="fr-FR" sz="2250" dirty="0">
                  <a:solidFill>
                    <a:schemeClr val="bg1"/>
                  </a:solidFill>
                  <a:latin typeface="Candara" panose="020E0502030303020204" pitchFamily="34" charset="0"/>
                </a:rPr>
                <a:t>Biens</a:t>
              </a:r>
            </a:p>
          </p:txBody>
        </p:sp>
      </p:grpSp>
      <p:grpSp>
        <p:nvGrpSpPr>
          <p:cNvPr id="16" name="Group 29"/>
          <p:cNvGrpSpPr/>
          <p:nvPr/>
        </p:nvGrpSpPr>
        <p:grpSpPr>
          <a:xfrm rot="20664574">
            <a:off x="7265864" y="1367126"/>
            <a:ext cx="1942270" cy="1031527"/>
            <a:chOff x="8087848" y="335680"/>
            <a:chExt cx="4289195" cy="2386535"/>
          </a:xfrm>
        </p:grpSpPr>
        <p:sp>
          <p:nvSpPr>
            <p:cNvPr id="17" name="Pentagon 21"/>
            <p:cNvSpPr/>
            <p:nvPr/>
          </p:nvSpPr>
          <p:spPr>
            <a:xfrm rot="20835381" flipH="1">
              <a:off x="8087848" y="447959"/>
              <a:ext cx="4289195" cy="2274256"/>
            </a:xfrm>
            <a:prstGeom prst="homePlate">
              <a:avLst/>
            </a:prstGeom>
            <a:solidFill>
              <a:srgbClr val="8BC63E"/>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a:p>
          </p:txBody>
        </p:sp>
        <p:grpSp>
          <p:nvGrpSpPr>
            <p:cNvPr id="18" name="Group 15"/>
            <p:cNvGrpSpPr/>
            <p:nvPr/>
          </p:nvGrpSpPr>
          <p:grpSpPr>
            <a:xfrm rot="20747010">
              <a:off x="10105325" y="335680"/>
              <a:ext cx="2087841" cy="2056016"/>
              <a:chOff x="9200352" y="684472"/>
              <a:chExt cx="2087841" cy="2056016"/>
            </a:xfrm>
          </p:grpSpPr>
          <p:pic>
            <p:nvPicPr>
              <p:cNvPr id="20" name="Picture 10"/>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200352" y="684472"/>
                <a:ext cx="972391" cy="991929"/>
              </a:xfrm>
              <a:prstGeom prst="rect">
                <a:avLst/>
              </a:prstGeom>
            </p:spPr>
          </p:pic>
          <p:pic>
            <p:nvPicPr>
              <p:cNvPr id="21" name="Picture 1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537929" y="1676401"/>
                <a:ext cx="735719" cy="950345"/>
              </a:xfrm>
              <a:prstGeom prst="rect">
                <a:avLst/>
              </a:prstGeom>
            </p:spPr>
          </p:pic>
          <p:pic>
            <p:nvPicPr>
              <p:cNvPr id="22" name="Picture 12"/>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240680" y="752341"/>
                <a:ext cx="1047513" cy="924060"/>
              </a:xfrm>
              <a:prstGeom prst="rect">
                <a:avLst/>
              </a:prstGeom>
            </p:spPr>
          </p:pic>
          <p:pic>
            <p:nvPicPr>
              <p:cNvPr id="23" name="Picture 13"/>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425908" y="1834174"/>
                <a:ext cx="814772" cy="906314"/>
              </a:xfrm>
              <a:prstGeom prst="rect">
                <a:avLst/>
              </a:prstGeom>
            </p:spPr>
          </p:pic>
        </p:grpSp>
        <p:sp>
          <p:nvSpPr>
            <p:cNvPr id="19" name="TextBox 28"/>
            <p:cNvSpPr txBox="1"/>
            <p:nvPr/>
          </p:nvSpPr>
          <p:spPr>
            <a:xfrm rot="20904771">
              <a:off x="8396775" y="1365994"/>
              <a:ext cx="2170713" cy="854484"/>
            </a:xfrm>
            <a:prstGeom prst="rect">
              <a:avLst/>
            </a:prstGeom>
            <a:noFill/>
          </p:spPr>
          <p:txBody>
            <a:bodyPr wrap="none" rtlCol="0">
              <a:spAutoFit/>
            </a:bodyPr>
            <a:lstStyle/>
            <a:p>
              <a:r>
                <a:rPr lang="fr-FR" dirty="0">
                  <a:solidFill>
                    <a:schemeClr val="bg1"/>
                  </a:solidFill>
                  <a:latin typeface="Candara" panose="020E0502030303020204" pitchFamily="34" charset="0"/>
                </a:rPr>
                <a:t>Services</a:t>
              </a:r>
            </a:p>
          </p:txBody>
        </p:sp>
      </p:grpSp>
      <p:sp>
        <p:nvSpPr>
          <p:cNvPr id="27" name="Rounded Rectangular Callout 6"/>
          <p:cNvSpPr/>
          <p:nvPr/>
        </p:nvSpPr>
        <p:spPr>
          <a:xfrm>
            <a:off x="6626132" y="4149080"/>
            <a:ext cx="2517868" cy="1562278"/>
          </a:xfrm>
          <a:prstGeom prst="wedgeRoundRectCallout">
            <a:avLst>
              <a:gd name="adj1" fmla="val -59988"/>
              <a:gd name="adj2" fmla="val 97125"/>
              <a:gd name="adj3" fmla="val 16667"/>
            </a:avLst>
          </a:prstGeom>
          <a:solidFill>
            <a:srgbClr val="8BC63E"/>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eaLnBrk="1" fontAlgn="auto" hangingPunct="1">
              <a:spcBef>
                <a:spcPts val="0"/>
              </a:spcBef>
              <a:spcAft>
                <a:spcPts val="0"/>
              </a:spcAft>
              <a:buFont typeface="Arial" panose="020B0604020202020204" pitchFamily="34" charset="0"/>
              <a:buChar char="•"/>
              <a:defRPr/>
            </a:pPr>
            <a:r>
              <a:rPr lang="fr-FR" sz="2400" b="1" dirty="0">
                <a:latin typeface="Candara" panose="020E0502030303020204" pitchFamily="34" charset="0"/>
              </a:rPr>
              <a:t>Disposées à acheter?</a:t>
            </a:r>
          </a:p>
          <a:p>
            <a:pPr marL="285750" indent="-285750" eaLnBrk="1" fontAlgn="auto" hangingPunct="1">
              <a:spcBef>
                <a:spcPts val="0"/>
              </a:spcBef>
              <a:spcAft>
                <a:spcPts val="0"/>
              </a:spcAft>
              <a:buFont typeface="Arial" panose="020B0604020202020204" pitchFamily="34" charset="0"/>
              <a:buChar char="•"/>
              <a:defRPr/>
            </a:pPr>
            <a:r>
              <a:rPr lang="fr-FR" sz="2400" b="1" dirty="0">
                <a:latin typeface="Candara" panose="020E0502030303020204" pitchFamily="34" charset="0"/>
              </a:rPr>
              <a:t>Nombre total suffisant?</a:t>
            </a:r>
          </a:p>
        </p:txBody>
      </p:sp>
      <p:grpSp>
        <p:nvGrpSpPr>
          <p:cNvPr id="30" name="Groupe 29"/>
          <p:cNvGrpSpPr/>
          <p:nvPr/>
        </p:nvGrpSpPr>
        <p:grpSpPr>
          <a:xfrm rot="5400000">
            <a:off x="1763688" y="5013176"/>
            <a:ext cx="463160" cy="791717"/>
            <a:chOff x="1804584" y="-164279"/>
            <a:chExt cx="463160" cy="791717"/>
          </a:xfrm>
        </p:grpSpPr>
        <p:sp>
          <p:nvSpPr>
            <p:cNvPr id="31" name="Rectangle à coins arrondis 30"/>
            <p:cNvSpPr/>
            <p:nvPr/>
          </p:nvSpPr>
          <p:spPr>
            <a:xfrm rot="16200000">
              <a:off x="1640305" y="0"/>
              <a:ext cx="791717" cy="463160"/>
            </a:xfrm>
            <a:prstGeom prst="roundRect">
              <a:avLst>
                <a:gd name="adj" fmla="val 10000"/>
              </a:avLst>
            </a:prstGeom>
          </p:spPr>
          <p:style>
            <a:lnRef idx="3">
              <a:schemeClr val="lt1">
                <a:hueOff val="0"/>
                <a:satOff val="0"/>
                <a:lumOff val="0"/>
                <a:alphaOff val="0"/>
              </a:schemeClr>
            </a:lnRef>
            <a:fillRef idx="1">
              <a:schemeClr val="accent5">
                <a:hueOff val="0"/>
                <a:satOff val="0"/>
                <a:lumOff val="0"/>
                <a:alphaOff val="0"/>
              </a:schemeClr>
            </a:fillRef>
            <a:effectRef idx="1">
              <a:schemeClr val="accent5">
                <a:hueOff val="0"/>
                <a:satOff val="0"/>
                <a:lumOff val="0"/>
                <a:alphaOff val="0"/>
              </a:schemeClr>
            </a:effectRef>
            <a:fontRef idx="minor">
              <a:schemeClr val="lt1"/>
            </a:fontRef>
          </p:style>
        </p:sp>
        <p:sp>
          <p:nvSpPr>
            <p:cNvPr id="32" name="Rectangle 31"/>
            <p:cNvSpPr/>
            <p:nvPr/>
          </p:nvSpPr>
          <p:spPr>
            <a:xfrm rot="16200000">
              <a:off x="1653870" y="13565"/>
              <a:ext cx="764587" cy="43603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r-FR" sz="1400" b="1" kern="1200" noProof="0" dirty="0">
                  <a:latin typeface="Candara" panose="020E0502030303020204" pitchFamily="34" charset="0"/>
                </a:rPr>
                <a:t>Vous</a:t>
              </a:r>
            </a:p>
          </p:txBody>
        </p:sp>
      </p:grpSp>
      <p:grpSp>
        <p:nvGrpSpPr>
          <p:cNvPr id="33" name="Groupe 32"/>
          <p:cNvGrpSpPr/>
          <p:nvPr/>
        </p:nvGrpSpPr>
        <p:grpSpPr>
          <a:xfrm rot="5400000">
            <a:off x="508737" y="4132858"/>
            <a:ext cx="463160" cy="1131563"/>
            <a:chOff x="1" y="-334202"/>
            <a:chExt cx="463160" cy="1131563"/>
          </a:xfrm>
        </p:grpSpPr>
        <p:sp>
          <p:nvSpPr>
            <p:cNvPr id="34" name="Rectangle à coins arrondis 33"/>
            <p:cNvSpPr/>
            <p:nvPr/>
          </p:nvSpPr>
          <p:spPr>
            <a:xfrm rot="16200000">
              <a:off x="-334201" y="0"/>
              <a:ext cx="1131563" cy="463160"/>
            </a:xfrm>
            <a:prstGeom prst="roundRect">
              <a:avLst>
                <a:gd name="adj" fmla="val 10000"/>
              </a:avLst>
            </a:prstGeom>
          </p:spPr>
          <p:style>
            <a:lnRef idx="3">
              <a:schemeClr val="lt1">
                <a:hueOff val="0"/>
                <a:satOff val="0"/>
                <a:lumOff val="0"/>
                <a:alphaOff val="0"/>
              </a:schemeClr>
            </a:lnRef>
            <a:fillRef idx="1">
              <a:schemeClr val="accent5">
                <a:hueOff val="0"/>
                <a:satOff val="0"/>
                <a:lumOff val="0"/>
                <a:alphaOff val="0"/>
              </a:schemeClr>
            </a:fillRef>
            <a:effectRef idx="1">
              <a:schemeClr val="accent5">
                <a:hueOff val="0"/>
                <a:satOff val="0"/>
                <a:lumOff val="0"/>
                <a:alphaOff val="0"/>
              </a:schemeClr>
            </a:effectRef>
            <a:fontRef idx="minor">
              <a:schemeClr val="lt1"/>
            </a:fontRef>
          </p:style>
        </p:sp>
        <p:sp>
          <p:nvSpPr>
            <p:cNvPr id="35" name="Rectangle 34"/>
            <p:cNvSpPr/>
            <p:nvPr/>
          </p:nvSpPr>
          <p:spPr>
            <a:xfrm rot="16200000">
              <a:off x="-320636" y="13565"/>
              <a:ext cx="1104433" cy="43603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a:latin typeface="Candara" panose="020E0502030303020204" pitchFamily="34" charset="0"/>
                </a:rPr>
                <a:t>Clients</a:t>
              </a:r>
            </a:p>
          </p:txBody>
        </p:sp>
      </p:grpSp>
      <p:grpSp>
        <p:nvGrpSpPr>
          <p:cNvPr id="36" name="Groupe 35"/>
          <p:cNvGrpSpPr/>
          <p:nvPr/>
        </p:nvGrpSpPr>
        <p:grpSpPr>
          <a:xfrm rot="16397353">
            <a:off x="652255" y="5313186"/>
            <a:ext cx="880263" cy="2212360"/>
            <a:chOff x="-968805" y="-877643"/>
            <a:chExt cx="962324" cy="2417929"/>
          </a:xfrm>
        </p:grpSpPr>
        <p:sp>
          <p:nvSpPr>
            <p:cNvPr id="37" name="Rectangle à coins arrondis 36"/>
            <p:cNvSpPr/>
            <p:nvPr/>
          </p:nvSpPr>
          <p:spPr>
            <a:xfrm rot="5235297">
              <a:off x="-1604768" y="-168014"/>
              <a:ext cx="2290274" cy="906300"/>
            </a:xfrm>
            <a:prstGeom prst="roundRect">
              <a:avLst>
                <a:gd name="adj" fmla="val 10000"/>
              </a:avLst>
            </a:prstGeom>
          </p:spPr>
          <p:style>
            <a:lnRef idx="3">
              <a:schemeClr val="lt1"/>
            </a:lnRef>
            <a:fillRef idx="1">
              <a:schemeClr val="accent5"/>
            </a:fillRef>
            <a:effectRef idx="1">
              <a:schemeClr val="accent5"/>
            </a:effectRef>
            <a:fontRef idx="minor">
              <a:schemeClr val="lt1"/>
            </a:fontRef>
          </p:style>
        </p:sp>
        <p:sp>
          <p:nvSpPr>
            <p:cNvPr id="38" name="Rectangle 37"/>
            <p:cNvSpPr/>
            <p:nvPr/>
          </p:nvSpPr>
          <p:spPr>
            <a:xfrm rot="5235297">
              <a:off x="-1751165" y="-95283"/>
              <a:ext cx="2417929" cy="85321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r-FR" sz="1400" b="1" kern="1200" noProof="0" dirty="0">
                  <a:latin typeface="Candara" panose="020E0502030303020204" pitchFamily="34" charset="0"/>
                </a:rPr>
                <a:t>Intermédiaires </a:t>
              </a:r>
              <a:r>
                <a:rPr lang="fr-FR" sz="1400" kern="1200" noProof="0" dirty="0">
                  <a:latin typeface="Candara" panose="020E0502030303020204" pitchFamily="34" charset="0"/>
                </a:rPr>
                <a:t>(distributeurs, grossistes, détaillants)</a:t>
              </a:r>
            </a:p>
          </p:txBody>
        </p:sp>
      </p:grpSp>
      <p:grpSp>
        <p:nvGrpSpPr>
          <p:cNvPr id="39" name="Groupe 38"/>
          <p:cNvGrpSpPr/>
          <p:nvPr/>
        </p:nvGrpSpPr>
        <p:grpSpPr>
          <a:xfrm rot="16692947">
            <a:off x="2785322" y="6017458"/>
            <a:ext cx="565590" cy="1008173"/>
            <a:chOff x="2098127" y="-481592"/>
            <a:chExt cx="906300" cy="1869483"/>
          </a:xfrm>
        </p:grpSpPr>
        <p:sp>
          <p:nvSpPr>
            <p:cNvPr id="40" name="Rectangle à coins arrondis 39"/>
            <p:cNvSpPr/>
            <p:nvPr/>
          </p:nvSpPr>
          <p:spPr>
            <a:xfrm rot="5054657">
              <a:off x="1616535" y="0"/>
              <a:ext cx="1869483" cy="906300"/>
            </a:xfrm>
            <a:prstGeom prst="roundRect">
              <a:avLst>
                <a:gd name="adj" fmla="val 10000"/>
              </a:avLst>
            </a:pr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41" name="Rectangle 40"/>
            <p:cNvSpPr/>
            <p:nvPr/>
          </p:nvSpPr>
          <p:spPr>
            <a:xfrm rot="5054657">
              <a:off x="1643080" y="26545"/>
              <a:ext cx="1816393" cy="853210"/>
            </a:xfrm>
            <a:prstGeom prst="rect">
              <a:avLst/>
            </a:prstGeom>
          </p:spPr>
          <p:style>
            <a:lnRef idx="3">
              <a:schemeClr val="lt1"/>
            </a:lnRef>
            <a:fillRef idx="1">
              <a:schemeClr val="accent5"/>
            </a:fillRef>
            <a:effectRef idx="1">
              <a:schemeClr val="accent5"/>
            </a:effectRef>
            <a:fontRef idx="minor">
              <a:schemeClr val="lt1"/>
            </a:fontRef>
          </p:style>
          <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a:latin typeface="Candara" panose="020E0502030303020204" pitchFamily="34" charset="0"/>
                </a:rPr>
                <a:t>Clients</a:t>
              </a:r>
            </a:p>
          </p:txBody>
        </p:sp>
      </p:grpSp>
      <p:sp>
        <p:nvSpPr>
          <p:cNvPr id="42" name="Flèche gauche 41"/>
          <p:cNvSpPr/>
          <p:nvPr/>
        </p:nvSpPr>
        <p:spPr>
          <a:xfrm rot="866889">
            <a:off x="1054647" y="4996668"/>
            <a:ext cx="563360" cy="24231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Flèche gauche 42"/>
          <p:cNvSpPr/>
          <p:nvPr/>
        </p:nvSpPr>
        <p:spPr>
          <a:xfrm rot="19180824">
            <a:off x="1076047" y="5683674"/>
            <a:ext cx="563360" cy="24231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Flèche gauche 43"/>
          <p:cNvSpPr/>
          <p:nvPr/>
        </p:nvSpPr>
        <p:spPr>
          <a:xfrm rot="10800000">
            <a:off x="2050117" y="6349830"/>
            <a:ext cx="563360" cy="24231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46" name="Diagram 3"/>
          <p:cNvGraphicFramePr/>
          <p:nvPr>
            <p:extLst>
              <p:ext uri="{D42A27DB-BD31-4B8C-83A1-F6EECF244321}">
                <p14:modId xmlns:p14="http://schemas.microsoft.com/office/powerpoint/2010/main" val="3359051154"/>
              </p:ext>
            </p:extLst>
          </p:nvPr>
        </p:nvGraphicFramePr>
        <p:xfrm>
          <a:off x="-629055" y="-163837"/>
          <a:ext cx="4559887" cy="2484407"/>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spTree>
    <p:extLst>
      <p:ext uri="{BB962C8B-B14F-4D97-AF65-F5344CB8AC3E}">
        <p14:creationId xmlns:p14="http://schemas.microsoft.com/office/powerpoint/2010/main" val="3653156498"/>
      </p:ext>
    </p:extLst>
  </p:cSld>
  <p:clrMapOvr>
    <a:masterClrMapping/>
  </p:clrMapOvr>
  <p:transition spd="med">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420889"/>
            <a:ext cx="8892480" cy="3969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Espace réservé du contenu 2"/>
          <p:cNvSpPr>
            <a:spLocks noGrp="1"/>
          </p:cNvSpPr>
          <p:nvPr>
            <p:ph idx="1"/>
          </p:nvPr>
        </p:nvSpPr>
        <p:spPr>
          <a:xfrm>
            <a:off x="457200" y="635587"/>
            <a:ext cx="8229600" cy="1800200"/>
          </a:xfrm>
        </p:spPr>
        <p:txBody>
          <a:bodyPr>
            <a:normAutofit fontScale="47500" lnSpcReduction="20000"/>
          </a:bodyPr>
          <a:lstStyle/>
          <a:p>
            <a:r>
              <a:rPr lang="fr-FR" dirty="0" smtClean="0"/>
              <a:t>Conçu pour répondre aux étapes progressives du développement des entreprises, le Programme GERME (de l’OIT) est structuré en quatre modules de formation séparés, </a:t>
            </a:r>
          </a:p>
          <a:p>
            <a:r>
              <a:rPr lang="fr-FR" dirty="0" smtClean="0"/>
              <a:t>1. Trouvez Votre Idée d’Entreprise (TRIE), </a:t>
            </a:r>
          </a:p>
          <a:p>
            <a:r>
              <a:rPr lang="fr-FR" dirty="0" smtClean="0"/>
              <a:t>2. Créez Votre Entreprise (CREE),1</a:t>
            </a:r>
          </a:p>
          <a:p>
            <a:r>
              <a:rPr lang="fr-FR" dirty="0" smtClean="0"/>
              <a:t>3. Gérez Mieux Votre Entreprise (GERME),</a:t>
            </a:r>
          </a:p>
          <a:p>
            <a:r>
              <a:rPr lang="fr-FR" dirty="0" smtClean="0"/>
              <a:t>4. et Agrandissez Votre Entreprise (AVE)</a:t>
            </a:r>
            <a:endParaRPr lang="fr-FR" dirty="0"/>
          </a:p>
        </p:txBody>
      </p:sp>
      <p:sp>
        <p:nvSpPr>
          <p:cNvPr id="4" name="Rectangle 3"/>
          <p:cNvSpPr/>
          <p:nvPr/>
        </p:nvSpPr>
        <p:spPr>
          <a:xfrm>
            <a:off x="3131846" y="6101057"/>
            <a:ext cx="3744416" cy="6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fr-FR" dirty="0" smtClean="0"/>
              <a:t>les deux composantes adoptées par la maison de l’Entrepreneuriat – Biskra-</a:t>
            </a:r>
            <a:endParaRPr lang="fr-FR" dirty="0"/>
          </a:p>
        </p:txBody>
      </p:sp>
      <p:sp>
        <p:nvSpPr>
          <p:cNvPr id="5" name="Arc 4"/>
          <p:cNvSpPr/>
          <p:nvPr/>
        </p:nvSpPr>
        <p:spPr>
          <a:xfrm rot="9437678">
            <a:off x="318543" y="4884538"/>
            <a:ext cx="2714550" cy="1056680"/>
          </a:xfrm>
          <a:prstGeom prst="arc">
            <a:avLst>
              <a:gd name="adj1" fmla="val 16886463"/>
              <a:gd name="adj2" fmla="val 13650612"/>
            </a:avLst>
          </a:prstGeom>
          <a:ln w="762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solidFill>
                <a:srgbClr val="FF0000"/>
              </a:solidFill>
            </a:endParaRPr>
          </a:p>
        </p:txBody>
      </p:sp>
      <p:cxnSp>
        <p:nvCxnSpPr>
          <p:cNvPr id="7" name="Connecteur droit avec flèche 6"/>
          <p:cNvCxnSpPr/>
          <p:nvPr/>
        </p:nvCxnSpPr>
        <p:spPr>
          <a:xfrm>
            <a:off x="2267744" y="5663500"/>
            <a:ext cx="648072" cy="360040"/>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14" name="Connecteur droit avec flèche 13"/>
          <p:cNvCxnSpPr>
            <a:stCxn id="5" idx="0"/>
          </p:cNvCxnSpPr>
          <p:nvPr/>
        </p:nvCxnSpPr>
        <p:spPr>
          <a:xfrm>
            <a:off x="1780787" y="5939912"/>
            <a:ext cx="1135030" cy="83628"/>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16" name="Rectangle 15"/>
          <p:cNvSpPr/>
          <p:nvPr/>
        </p:nvSpPr>
        <p:spPr>
          <a:xfrm>
            <a:off x="3561627" y="116632"/>
            <a:ext cx="2020746" cy="369332"/>
          </a:xfrm>
          <a:prstGeom prst="rect">
            <a:avLst/>
          </a:prstGeom>
        </p:spPr>
        <p:txBody>
          <a:bodyPr wrap="none">
            <a:spAutoFit/>
          </a:bodyPr>
          <a:lstStyle/>
          <a:p>
            <a:r>
              <a:rPr lang="fr-FR" b="1" dirty="0">
                <a:solidFill>
                  <a:srgbClr val="000000"/>
                </a:solidFill>
                <a:latin typeface="Times New Roman"/>
              </a:rPr>
              <a:t>Un Bref descriptif </a:t>
            </a:r>
            <a:endParaRPr lang="fr-FR" dirty="0"/>
          </a:p>
        </p:txBody>
      </p:sp>
    </p:spTree>
    <p:extLst>
      <p:ext uri="{BB962C8B-B14F-4D97-AF65-F5344CB8AC3E}">
        <p14:creationId xmlns:p14="http://schemas.microsoft.com/office/powerpoint/2010/main" val="38036904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116637"/>
            <a:ext cx="8856984" cy="646331"/>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r>
              <a:rPr lang="fr-FR" dirty="0">
                <a:latin typeface="MyriadPro-Regular"/>
              </a:rPr>
              <a:t>Si vous avez déjà une idée d’entreprise, décrivez votre idée en utilisant le formulaire suivant:</a:t>
            </a:r>
            <a:endParaRPr lang="fr-FR" dirty="0"/>
          </a:p>
        </p:txBody>
      </p:sp>
      <p:graphicFrame>
        <p:nvGraphicFramePr>
          <p:cNvPr id="3" name="Tableau 2"/>
          <p:cNvGraphicFramePr>
            <a:graphicFrameLocks noGrp="1"/>
          </p:cNvGraphicFramePr>
          <p:nvPr>
            <p:extLst>
              <p:ext uri="{D42A27DB-BD31-4B8C-83A1-F6EECF244321}">
                <p14:modId xmlns:p14="http://schemas.microsoft.com/office/powerpoint/2010/main" val="2069271078"/>
              </p:ext>
            </p:extLst>
          </p:nvPr>
        </p:nvGraphicFramePr>
        <p:xfrm>
          <a:off x="179512" y="783571"/>
          <a:ext cx="8640960" cy="5760720"/>
        </p:xfrm>
        <a:graphic>
          <a:graphicData uri="http://schemas.openxmlformats.org/drawingml/2006/table">
            <a:tbl>
              <a:tblPr firstRow="1" bandRow="1">
                <a:tableStyleId>{5940675A-B579-460E-94D1-54222C63F5DA}</a:tableStyleId>
              </a:tblPr>
              <a:tblGrid>
                <a:gridCol w="8640960">
                  <a:extLst>
                    <a:ext uri="{9D8B030D-6E8A-4147-A177-3AD203B41FA5}">
                      <a16:colId xmlns:a16="http://schemas.microsoft.com/office/drawing/2014/main" val="20000"/>
                    </a:ext>
                  </a:extLst>
                </a:gridCol>
              </a:tblGrid>
              <a:tr h="370840">
                <a:tc>
                  <a:txBody>
                    <a:bodyPr/>
                    <a:lstStyle/>
                    <a:p>
                      <a:r>
                        <a:rPr lang="fr-FR" sz="1800" b="1" i="0" u="none" strike="noStrike" kern="1200" baseline="0" dirty="0" smtClean="0">
                          <a:solidFill>
                            <a:schemeClr val="tx1"/>
                          </a:solidFill>
                          <a:latin typeface="+mn-lt"/>
                          <a:ea typeface="+mn-ea"/>
                          <a:cs typeface="+mn-cs"/>
                        </a:rPr>
                        <a:t>Mon idée d’entreprise est</a:t>
                      </a:r>
                      <a:r>
                        <a:rPr lang="fr-FR" sz="1800" b="0" i="0" u="none" strike="noStrike" kern="1200" baseline="0" dirty="0" smtClean="0">
                          <a:solidFill>
                            <a:schemeClr val="tx1"/>
                          </a:solidFill>
                          <a:latin typeface="+mn-lt"/>
                          <a:ea typeface="+mn-ea"/>
                          <a:cs typeface="+mn-cs"/>
                        </a:rPr>
                        <a:t>:</a:t>
                      </a:r>
                    </a:p>
                    <a:p>
                      <a:r>
                        <a:rPr lang="fr-FR" sz="1800" b="0" i="0" u="none" strike="noStrike" kern="1200" baseline="0" dirty="0" smtClean="0">
                          <a:solidFill>
                            <a:schemeClr val="tx1"/>
                          </a:solidFill>
                          <a:latin typeface="+mn-lt"/>
                          <a:ea typeface="+mn-ea"/>
                          <a:cs typeface="+mn-cs"/>
                        </a:rPr>
                        <a:t>……………………………………………………………………………………………………………………………………………………………………………………………………</a:t>
                      </a:r>
                      <a:endParaRPr lang="fr-FR" dirty="0"/>
                    </a:p>
                  </a:txBody>
                  <a:tcPr/>
                </a:tc>
                <a:extLst>
                  <a:ext uri="{0D108BD9-81ED-4DB2-BD59-A6C34878D82A}">
                    <a16:rowId xmlns:a16="http://schemas.microsoft.com/office/drawing/2014/main" val="10000"/>
                  </a:ext>
                </a:extLst>
              </a:tr>
              <a:tr h="370840">
                <a:tc>
                  <a:txBody>
                    <a:bodyPr/>
                    <a:lstStyle/>
                    <a:p>
                      <a:r>
                        <a:rPr lang="fr-FR" sz="1800" b="1" i="0" u="none" strike="noStrike" kern="1200" baseline="0" dirty="0" smtClean="0">
                          <a:solidFill>
                            <a:schemeClr val="tx1"/>
                          </a:solidFill>
                          <a:latin typeface="+mn-lt"/>
                          <a:ea typeface="+mn-ea"/>
                          <a:cs typeface="+mn-cs"/>
                        </a:rPr>
                        <a:t>Quel </a:t>
                      </a:r>
                      <a:r>
                        <a:rPr lang="fr-FR" sz="1800" b="0" i="0" u="none" strike="noStrike" kern="1200" baseline="0" dirty="0" smtClean="0">
                          <a:solidFill>
                            <a:schemeClr val="tx1"/>
                          </a:solidFill>
                          <a:latin typeface="+mn-lt"/>
                          <a:ea typeface="+mn-ea"/>
                          <a:cs typeface="+mn-cs"/>
                        </a:rPr>
                        <a:t>besoin mon entreprise va-t-elle satisfaire?</a:t>
                      </a:r>
                    </a:p>
                    <a:p>
                      <a:r>
                        <a:rPr lang="fr-FR" sz="1800" b="0" i="0" u="none" strike="noStrike" kern="1200" baseline="0" dirty="0" smtClean="0">
                          <a:solidFill>
                            <a:schemeClr val="tx1"/>
                          </a:solidFill>
                          <a:latin typeface="+mn-lt"/>
                          <a:ea typeface="+mn-ea"/>
                          <a:cs typeface="+mn-cs"/>
                        </a:rPr>
                        <a:t>……………………………………………………………………………………………………………………………………………………………………………………………</a:t>
                      </a:r>
                      <a:endParaRPr lang="fr-FR" dirty="0"/>
                    </a:p>
                  </a:txBody>
                  <a:tcPr/>
                </a:tc>
                <a:extLst>
                  <a:ext uri="{0D108BD9-81ED-4DB2-BD59-A6C34878D82A}">
                    <a16:rowId xmlns:a16="http://schemas.microsoft.com/office/drawing/2014/main" val="10001"/>
                  </a:ext>
                </a:extLst>
              </a:tr>
              <a:tr h="370840">
                <a:tc>
                  <a:txBody>
                    <a:bodyPr/>
                    <a:lstStyle/>
                    <a:p>
                      <a:r>
                        <a:rPr lang="fr-FR" sz="1800" b="1" i="0" u="none" strike="noStrike" kern="1200" baseline="0" dirty="0" smtClean="0">
                          <a:solidFill>
                            <a:schemeClr val="tx1"/>
                          </a:solidFill>
                          <a:latin typeface="+mn-lt"/>
                          <a:ea typeface="+mn-ea"/>
                          <a:cs typeface="+mn-cs"/>
                        </a:rPr>
                        <a:t>Quel </a:t>
                      </a:r>
                      <a:r>
                        <a:rPr lang="fr-FR" sz="1800" b="0" i="0" u="none" strike="noStrike" kern="1200" baseline="0" dirty="0" smtClean="0">
                          <a:solidFill>
                            <a:schemeClr val="tx1"/>
                          </a:solidFill>
                          <a:latin typeface="+mn-lt"/>
                          <a:ea typeface="+mn-ea"/>
                          <a:cs typeface="+mn-cs"/>
                        </a:rPr>
                        <a:t>produit/ service vais-je fournir?</a:t>
                      </a:r>
                    </a:p>
                    <a:p>
                      <a:r>
                        <a:rPr lang="fr-FR" sz="1800" b="0" i="0" u="none" strike="noStrike" kern="1200" baseline="0" dirty="0" smtClean="0">
                          <a:solidFill>
                            <a:schemeClr val="tx1"/>
                          </a:solidFill>
                          <a:latin typeface="+mn-lt"/>
                          <a:ea typeface="+mn-ea"/>
                          <a:cs typeface="+mn-cs"/>
                        </a:rPr>
                        <a:t>……………………………………………………………………………………………………………………………………………………………………………………………………</a:t>
                      </a:r>
                      <a:endParaRPr lang="fr-FR" dirty="0"/>
                    </a:p>
                  </a:txBody>
                  <a:tcPr/>
                </a:tc>
                <a:extLst>
                  <a:ext uri="{0D108BD9-81ED-4DB2-BD59-A6C34878D82A}">
                    <a16:rowId xmlns:a16="http://schemas.microsoft.com/office/drawing/2014/main" val="10002"/>
                  </a:ext>
                </a:extLst>
              </a:tr>
              <a:tr h="370840">
                <a:tc>
                  <a:txBody>
                    <a:bodyPr/>
                    <a:lstStyle/>
                    <a:p>
                      <a:r>
                        <a:rPr lang="fr-FR" sz="1800" b="1" i="0" u="none" strike="noStrike" kern="1200" baseline="0" dirty="0" smtClean="0">
                          <a:solidFill>
                            <a:schemeClr val="tx1"/>
                          </a:solidFill>
                          <a:latin typeface="+mn-lt"/>
                          <a:ea typeface="+mn-ea"/>
                          <a:cs typeface="+mn-cs"/>
                        </a:rPr>
                        <a:t>Qui </a:t>
                      </a:r>
                      <a:r>
                        <a:rPr lang="fr-FR" sz="1800" b="0" i="0" u="none" strike="noStrike" kern="1200" baseline="0" dirty="0" smtClean="0">
                          <a:solidFill>
                            <a:schemeClr val="tx1"/>
                          </a:solidFill>
                          <a:latin typeface="+mn-lt"/>
                          <a:ea typeface="+mn-ea"/>
                          <a:cs typeface="+mn-cs"/>
                        </a:rPr>
                        <a:t>seront mes clients?</a:t>
                      </a:r>
                    </a:p>
                    <a:p>
                      <a:r>
                        <a:rPr lang="fr-FR" sz="1800" b="0" i="0" u="none" strike="noStrike" kern="1200" baseline="0" dirty="0" smtClean="0">
                          <a:solidFill>
                            <a:schemeClr val="tx1"/>
                          </a:solidFill>
                          <a:latin typeface="+mn-lt"/>
                          <a:ea typeface="+mn-ea"/>
                          <a:cs typeface="+mn-cs"/>
                        </a:rPr>
                        <a:t>………………………………………………………………………………………………………………………………………………………………………………………………</a:t>
                      </a:r>
                      <a:endParaRPr lang="fr-FR" dirty="0"/>
                    </a:p>
                  </a:txBody>
                  <a:tcPr/>
                </a:tc>
                <a:extLst>
                  <a:ext uri="{0D108BD9-81ED-4DB2-BD59-A6C34878D82A}">
                    <a16:rowId xmlns:a16="http://schemas.microsoft.com/office/drawing/2014/main" val="10003"/>
                  </a:ext>
                </a:extLst>
              </a:tr>
              <a:tr h="370840">
                <a:tc>
                  <a:txBody>
                    <a:bodyPr/>
                    <a:lstStyle/>
                    <a:p>
                      <a:r>
                        <a:rPr lang="fr-FR" sz="1800" b="1" i="0" u="none" strike="noStrike" kern="1200" baseline="0" dirty="0" smtClean="0">
                          <a:solidFill>
                            <a:schemeClr val="tx1"/>
                          </a:solidFill>
                          <a:latin typeface="+mn-lt"/>
                          <a:ea typeface="+mn-ea"/>
                          <a:cs typeface="+mn-cs"/>
                        </a:rPr>
                        <a:t>Comment </a:t>
                      </a:r>
                      <a:r>
                        <a:rPr lang="fr-FR" sz="1800" b="0" i="0" u="none" strike="noStrike" kern="1200" baseline="0" dirty="0" smtClean="0">
                          <a:solidFill>
                            <a:schemeClr val="tx1"/>
                          </a:solidFill>
                          <a:latin typeface="+mn-lt"/>
                          <a:ea typeface="+mn-ea"/>
                          <a:cs typeface="+mn-cs"/>
                        </a:rPr>
                        <a:t>vais-je vendre mon produit/service?</a:t>
                      </a:r>
                    </a:p>
                    <a:p>
                      <a:r>
                        <a:rPr lang="fr-FR" sz="1800" b="0" i="0" u="none" strike="noStrike" kern="1200" baseline="0" dirty="0" smtClean="0">
                          <a:solidFill>
                            <a:schemeClr val="tx1"/>
                          </a:solidFill>
                          <a:latin typeface="+mn-lt"/>
                          <a:ea typeface="+mn-ea"/>
                          <a:cs typeface="+mn-cs"/>
                        </a:rPr>
                        <a:t>…………………………………………………………………………………………………………………………………………………………………………………………………</a:t>
                      </a:r>
                      <a:endParaRPr lang="fr-FR" dirty="0"/>
                    </a:p>
                  </a:txBody>
                  <a:tcPr/>
                </a:tc>
                <a:extLst>
                  <a:ext uri="{0D108BD9-81ED-4DB2-BD59-A6C34878D82A}">
                    <a16:rowId xmlns:a16="http://schemas.microsoft.com/office/drawing/2014/main" val="10004"/>
                  </a:ext>
                </a:extLst>
              </a:tr>
              <a:tr h="370840">
                <a:tc>
                  <a:txBody>
                    <a:bodyPr/>
                    <a:lstStyle/>
                    <a:p>
                      <a:r>
                        <a:rPr lang="fr-FR" sz="1800" b="1" i="0" u="none" strike="noStrike" kern="1200" baseline="0" dirty="0" smtClean="0">
                          <a:solidFill>
                            <a:schemeClr val="tx1"/>
                          </a:solidFill>
                          <a:latin typeface="+mn-lt"/>
                          <a:ea typeface="+mn-ea"/>
                          <a:cs typeface="+mn-cs"/>
                        </a:rPr>
                        <a:t>Dans quelle mesure </a:t>
                      </a:r>
                      <a:r>
                        <a:rPr lang="fr-FR" sz="1800" b="0" i="0" u="none" strike="noStrike" kern="1200" baseline="0" dirty="0" smtClean="0">
                          <a:solidFill>
                            <a:schemeClr val="tx1"/>
                          </a:solidFill>
                          <a:latin typeface="+mn-lt"/>
                          <a:ea typeface="+mn-ea"/>
                          <a:cs typeface="+mn-cs"/>
                        </a:rPr>
                        <a:t>mon entreprise dépendra-t-elle de l’environnent et dans quelle mesure l’affectera-t-elle?</a:t>
                      </a:r>
                    </a:p>
                    <a:p>
                      <a:r>
                        <a:rPr lang="fr-FR" sz="1800" b="0" i="0" u="none" strike="noStrike" kern="1200" baseline="0" dirty="0" smtClean="0">
                          <a:solidFill>
                            <a:schemeClr val="tx1"/>
                          </a:solidFill>
                          <a:latin typeface="+mn-lt"/>
                          <a:ea typeface="+mn-ea"/>
                          <a:cs typeface="+mn-cs"/>
                        </a:rPr>
                        <a:t>…………………………………………………………………………………………………………………………………………………………………………………………………………………………………………………………………………………</a:t>
                      </a:r>
                      <a:endParaRPr lang="fr-FR" dirty="0"/>
                    </a:p>
                  </a:txBody>
                  <a:tcPr/>
                </a:tc>
                <a:extLst>
                  <a:ext uri="{0D108BD9-81ED-4DB2-BD59-A6C34878D82A}">
                    <a16:rowId xmlns:a16="http://schemas.microsoft.com/office/drawing/2014/main" val="10005"/>
                  </a:ext>
                </a:extLst>
              </a:tr>
            </a:tbl>
          </a:graphicData>
        </a:graphic>
      </p:graphicFrame>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54574" y="941938"/>
            <a:ext cx="430860" cy="28803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54574" y="1844824"/>
            <a:ext cx="430860" cy="28803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54574" y="2708920"/>
            <a:ext cx="430860" cy="28803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90692" y="4581128"/>
            <a:ext cx="430860" cy="28803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81992" y="5589240"/>
            <a:ext cx="430860" cy="28803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1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81992" y="3645024"/>
            <a:ext cx="430860" cy="28803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15775617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fr-FR" dirty="0"/>
              <a:t>Trouver</a:t>
            </a:r>
            <a:r>
              <a:rPr lang="en-US" dirty="0"/>
              <a:t> X</a:t>
            </a:r>
          </a:p>
        </p:txBody>
      </p:sp>
      <p:graphicFrame>
        <p:nvGraphicFramePr>
          <p:cNvPr id="8" name="Table 7"/>
          <p:cNvGraphicFramePr>
            <a:graphicFrameLocks noGrp="1"/>
          </p:cNvGraphicFramePr>
          <p:nvPr>
            <p:extLst>
              <p:ext uri="{D42A27DB-BD31-4B8C-83A1-F6EECF244321}">
                <p14:modId xmlns:p14="http://schemas.microsoft.com/office/powerpoint/2010/main" val="3296795206"/>
              </p:ext>
            </p:extLst>
          </p:nvPr>
        </p:nvGraphicFramePr>
        <p:xfrm>
          <a:off x="1014845" y="1627909"/>
          <a:ext cx="6858000" cy="4038600"/>
        </p:xfrm>
        <a:graphic>
          <a:graphicData uri="http://schemas.openxmlformats.org/drawingml/2006/table">
            <a:tbl>
              <a:tblPr/>
              <a:tblGrid>
                <a:gridCol w="13716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1371600">
                  <a:extLst>
                    <a:ext uri="{9D8B030D-6E8A-4147-A177-3AD203B41FA5}">
                      <a16:colId xmlns:a16="http://schemas.microsoft.com/office/drawing/2014/main" val="20004"/>
                    </a:ext>
                  </a:extLst>
                </a:gridCol>
              </a:tblGrid>
              <a:tr h="807720">
                <a:tc>
                  <a:txBody>
                    <a:bodyPr/>
                    <a:lstStyle/>
                    <a:p>
                      <a:pPr algn="r" fontAlgn="b"/>
                      <a:r>
                        <a:rPr lang="en-US" sz="2800" b="0" i="0" u="none" strike="noStrike" dirty="0">
                          <a:solidFill>
                            <a:srgbClr val="000000"/>
                          </a:solidFill>
                          <a:latin typeface="Calibri"/>
                        </a:rPr>
                        <a:t>6</a:t>
                      </a:r>
                    </a:p>
                  </a:txBody>
                  <a:tcPr marL="9525" marR="9525" marT="9525" marB="0" anchor="b">
                    <a:lnL>
                      <a:noFill/>
                    </a:lnL>
                    <a:lnR>
                      <a:noFill/>
                    </a:lnR>
                    <a:lnT>
                      <a:noFill/>
                    </a:lnT>
                    <a:lnB>
                      <a:noFill/>
                    </a:lnB>
                  </a:tcPr>
                </a:tc>
                <a:tc>
                  <a:txBody>
                    <a:bodyPr/>
                    <a:lstStyle/>
                    <a:p>
                      <a:pPr algn="r" fontAlgn="b"/>
                      <a:r>
                        <a:rPr lang="en-US" sz="2800" b="0" i="0" u="none" strike="noStrike">
                          <a:solidFill>
                            <a:srgbClr val="000000"/>
                          </a:solidFill>
                          <a:latin typeface="Calibri"/>
                        </a:rPr>
                        <a:t>6</a:t>
                      </a:r>
                    </a:p>
                  </a:txBody>
                  <a:tcPr marL="9525" marR="9525" marT="9525" marB="0" anchor="b">
                    <a:lnL>
                      <a:noFill/>
                    </a:lnL>
                    <a:lnR>
                      <a:noFill/>
                    </a:lnR>
                    <a:lnT>
                      <a:noFill/>
                    </a:lnT>
                    <a:lnB>
                      <a:noFill/>
                    </a:lnB>
                  </a:tcPr>
                </a:tc>
                <a:tc>
                  <a:txBody>
                    <a:bodyPr/>
                    <a:lstStyle/>
                    <a:p>
                      <a:pPr algn="r" fontAlgn="b"/>
                      <a:r>
                        <a:rPr lang="en-US" sz="2800" b="0" i="0" u="none" strike="noStrike">
                          <a:solidFill>
                            <a:srgbClr val="000000"/>
                          </a:solidFill>
                          <a:latin typeface="Calibri"/>
                        </a:rPr>
                        <a:t>8</a:t>
                      </a:r>
                    </a:p>
                  </a:txBody>
                  <a:tcPr marL="9525" marR="9525" marT="9525" marB="0" anchor="b">
                    <a:lnL>
                      <a:noFill/>
                    </a:lnL>
                    <a:lnR>
                      <a:noFill/>
                    </a:lnR>
                    <a:lnT>
                      <a:noFill/>
                    </a:lnT>
                    <a:lnB>
                      <a:noFill/>
                    </a:lnB>
                  </a:tcPr>
                </a:tc>
                <a:tc>
                  <a:txBody>
                    <a:bodyPr/>
                    <a:lstStyle/>
                    <a:p>
                      <a:pPr algn="r" fontAlgn="b"/>
                      <a:r>
                        <a:rPr lang="en-US" sz="2800" b="0" i="0" u="none" strike="noStrike" dirty="0">
                          <a:solidFill>
                            <a:srgbClr val="000000"/>
                          </a:solidFill>
                          <a:latin typeface="Calibri"/>
                        </a:rPr>
                        <a:t>8</a:t>
                      </a:r>
                    </a:p>
                  </a:txBody>
                  <a:tcPr marL="9525" marR="9525" marT="9525" marB="0" anchor="b">
                    <a:lnL>
                      <a:noFill/>
                    </a:lnL>
                    <a:lnR>
                      <a:noFill/>
                    </a:lnR>
                    <a:lnT>
                      <a:noFill/>
                    </a:lnT>
                    <a:lnB>
                      <a:noFill/>
                    </a:lnB>
                  </a:tcPr>
                </a:tc>
                <a:tc>
                  <a:txBody>
                    <a:bodyPr/>
                    <a:lstStyle/>
                    <a:p>
                      <a:pPr algn="r" fontAlgn="b"/>
                      <a:r>
                        <a:rPr lang="en-US" sz="2800" b="0" i="0" u="none" strike="noStrike" dirty="0">
                          <a:solidFill>
                            <a:schemeClr val="bg1"/>
                          </a:solidFill>
                          <a:latin typeface="Calibri"/>
                        </a:rPr>
                        <a:t>28</a:t>
                      </a:r>
                    </a:p>
                  </a:txBody>
                  <a:tcPr marL="9525" marR="9525" marT="9525" marB="0" anchor="b">
                    <a:lnL>
                      <a:noFill/>
                    </a:lnL>
                    <a:lnR>
                      <a:noFill/>
                    </a:lnR>
                    <a:lnT>
                      <a:noFill/>
                    </a:lnT>
                    <a:lnB>
                      <a:noFill/>
                    </a:lnB>
                  </a:tcPr>
                </a:tc>
                <a:extLst>
                  <a:ext uri="{0D108BD9-81ED-4DB2-BD59-A6C34878D82A}">
                    <a16:rowId xmlns:a16="http://schemas.microsoft.com/office/drawing/2014/main" val="10000"/>
                  </a:ext>
                </a:extLst>
              </a:tr>
              <a:tr h="807720">
                <a:tc>
                  <a:txBody>
                    <a:bodyPr/>
                    <a:lstStyle/>
                    <a:p>
                      <a:pPr algn="r" fontAlgn="b"/>
                      <a:r>
                        <a:rPr lang="en-US" sz="2800" b="0" i="0" u="none" strike="noStrike">
                          <a:solidFill>
                            <a:srgbClr val="000000"/>
                          </a:solidFill>
                          <a:latin typeface="Calibri"/>
                        </a:rPr>
                        <a:t>6</a:t>
                      </a:r>
                    </a:p>
                  </a:txBody>
                  <a:tcPr marL="9525" marR="9525" marT="9525" marB="0" anchor="b">
                    <a:lnL>
                      <a:noFill/>
                    </a:lnL>
                    <a:lnR>
                      <a:noFill/>
                    </a:lnR>
                    <a:lnT>
                      <a:noFill/>
                    </a:lnT>
                    <a:lnB>
                      <a:noFill/>
                    </a:lnB>
                  </a:tcPr>
                </a:tc>
                <a:tc>
                  <a:txBody>
                    <a:bodyPr/>
                    <a:lstStyle/>
                    <a:p>
                      <a:pPr algn="r" fontAlgn="b"/>
                      <a:r>
                        <a:rPr lang="en-US" sz="2800" b="0" i="0" u="none" strike="noStrike">
                          <a:solidFill>
                            <a:srgbClr val="000000"/>
                          </a:solidFill>
                          <a:latin typeface="Calibri"/>
                        </a:rPr>
                        <a:t>6</a:t>
                      </a:r>
                    </a:p>
                  </a:txBody>
                  <a:tcPr marL="9525" marR="9525" marT="9525" marB="0" anchor="b">
                    <a:lnL>
                      <a:noFill/>
                    </a:lnL>
                    <a:lnR>
                      <a:noFill/>
                    </a:lnR>
                    <a:lnT>
                      <a:noFill/>
                    </a:lnT>
                    <a:lnB>
                      <a:noFill/>
                    </a:lnB>
                  </a:tcPr>
                </a:tc>
                <a:tc>
                  <a:txBody>
                    <a:bodyPr/>
                    <a:lstStyle/>
                    <a:p>
                      <a:pPr algn="r" fontAlgn="b"/>
                      <a:r>
                        <a:rPr lang="en-US" sz="2800" b="0" i="0" u="none" strike="noStrike">
                          <a:solidFill>
                            <a:srgbClr val="000000"/>
                          </a:solidFill>
                          <a:latin typeface="Calibri"/>
                        </a:rPr>
                        <a:t>6</a:t>
                      </a:r>
                    </a:p>
                  </a:txBody>
                  <a:tcPr marL="9525" marR="9525" marT="9525" marB="0" anchor="b">
                    <a:lnL>
                      <a:noFill/>
                    </a:lnL>
                    <a:lnR>
                      <a:noFill/>
                    </a:lnR>
                    <a:lnT>
                      <a:noFill/>
                    </a:lnT>
                    <a:lnB>
                      <a:noFill/>
                    </a:lnB>
                  </a:tcPr>
                </a:tc>
                <a:tc>
                  <a:txBody>
                    <a:bodyPr/>
                    <a:lstStyle/>
                    <a:p>
                      <a:pPr algn="r" fontAlgn="b"/>
                      <a:r>
                        <a:rPr lang="en-US" sz="2800" b="0" i="0" u="none" strike="noStrike">
                          <a:solidFill>
                            <a:srgbClr val="000000"/>
                          </a:solidFill>
                          <a:latin typeface="Calibri"/>
                        </a:rPr>
                        <a:t>6</a:t>
                      </a:r>
                    </a:p>
                  </a:txBody>
                  <a:tcPr marL="9525" marR="9525" marT="9525" marB="0" anchor="b">
                    <a:lnL>
                      <a:noFill/>
                    </a:lnL>
                    <a:lnR>
                      <a:noFill/>
                    </a:lnR>
                    <a:lnT>
                      <a:noFill/>
                    </a:lnT>
                    <a:lnB>
                      <a:noFill/>
                    </a:lnB>
                  </a:tcPr>
                </a:tc>
                <a:tc>
                  <a:txBody>
                    <a:bodyPr/>
                    <a:lstStyle/>
                    <a:p>
                      <a:pPr algn="r" fontAlgn="b"/>
                      <a:r>
                        <a:rPr lang="en-US" sz="2800" b="0" i="0" u="none" strike="noStrike" dirty="0">
                          <a:solidFill>
                            <a:schemeClr val="bg1"/>
                          </a:solidFill>
                          <a:latin typeface="Calibri"/>
                        </a:rPr>
                        <a:t>24</a:t>
                      </a:r>
                    </a:p>
                  </a:txBody>
                  <a:tcPr marL="9525" marR="9525" marT="9525" marB="0" anchor="b">
                    <a:lnL>
                      <a:noFill/>
                    </a:lnL>
                    <a:lnR>
                      <a:noFill/>
                    </a:lnR>
                    <a:lnT>
                      <a:noFill/>
                    </a:lnT>
                    <a:lnB>
                      <a:noFill/>
                    </a:lnB>
                  </a:tcPr>
                </a:tc>
                <a:extLst>
                  <a:ext uri="{0D108BD9-81ED-4DB2-BD59-A6C34878D82A}">
                    <a16:rowId xmlns:a16="http://schemas.microsoft.com/office/drawing/2014/main" val="10001"/>
                  </a:ext>
                </a:extLst>
              </a:tr>
              <a:tr h="807720">
                <a:tc>
                  <a:txBody>
                    <a:bodyPr/>
                    <a:lstStyle/>
                    <a:p>
                      <a:pPr algn="r" fontAlgn="b"/>
                      <a:r>
                        <a:rPr lang="en-US" sz="2800" b="0" i="0" u="none" strike="noStrike">
                          <a:solidFill>
                            <a:srgbClr val="000000"/>
                          </a:solidFill>
                          <a:latin typeface="Calibri"/>
                        </a:rPr>
                        <a:t>12</a:t>
                      </a:r>
                    </a:p>
                  </a:txBody>
                  <a:tcPr marL="9525" marR="9525" marT="9525" marB="0" anchor="b">
                    <a:lnL>
                      <a:noFill/>
                    </a:lnL>
                    <a:lnR>
                      <a:noFill/>
                    </a:lnR>
                    <a:lnT>
                      <a:noFill/>
                    </a:lnT>
                    <a:lnB>
                      <a:noFill/>
                    </a:lnB>
                  </a:tcPr>
                </a:tc>
                <a:tc>
                  <a:txBody>
                    <a:bodyPr/>
                    <a:lstStyle/>
                    <a:p>
                      <a:pPr algn="r" fontAlgn="b"/>
                      <a:r>
                        <a:rPr lang="en-US" sz="2800" b="0" i="0" u="none" strike="noStrike">
                          <a:solidFill>
                            <a:srgbClr val="000000"/>
                          </a:solidFill>
                          <a:latin typeface="Calibri"/>
                        </a:rPr>
                        <a:t>12</a:t>
                      </a:r>
                    </a:p>
                  </a:txBody>
                  <a:tcPr marL="9525" marR="9525" marT="9525" marB="0" anchor="b">
                    <a:lnL>
                      <a:noFill/>
                    </a:lnL>
                    <a:lnR>
                      <a:noFill/>
                    </a:lnR>
                    <a:lnT>
                      <a:noFill/>
                    </a:lnT>
                    <a:lnB>
                      <a:noFill/>
                    </a:lnB>
                  </a:tcPr>
                </a:tc>
                <a:tc>
                  <a:txBody>
                    <a:bodyPr/>
                    <a:lstStyle/>
                    <a:p>
                      <a:pPr algn="r" fontAlgn="b"/>
                      <a:r>
                        <a:rPr lang="en-US" sz="2800" b="0" i="0" u="none" strike="noStrike">
                          <a:solidFill>
                            <a:srgbClr val="000000"/>
                          </a:solidFill>
                          <a:latin typeface="Calibri"/>
                        </a:rPr>
                        <a:t>10</a:t>
                      </a:r>
                    </a:p>
                  </a:txBody>
                  <a:tcPr marL="9525" marR="9525" marT="9525" marB="0" anchor="b">
                    <a:lnL>
                      <a:noFill/>
                    </a:lnL>
                    <a:lnR>
                      <a:noFill/>
                    </a:lnR>
                    <a:lnT>
                      <a:noFill/>
                    </a:lnT>
                    <a:lnB>
                      <a:noFill/>
                    </a:lnB>
                  </a:tcPr>
                </a:tc>
                <a:tc>
                  <a:txBody>
                    <a:bodyPr/>
                    <a:lstStyle/>
                    <a:p>
                      <a:pPr algn="r" fontAlgn="b"/>
                      <a:r>
                        <a:rPr lang="en-US" sz="2800" b="0" i="0" u="none" strike="noStrike">
                          <a:solidFill>
                            <a:srgbClr val="000000"/>
                          </a:solidFill>
                          <a:latin typeface="Calibri"/>
                        </a:rPr>
                        <a:t>8</a:t>
                      </a:r>
                    </a:p>
                  </a:txBody>
                  <a:tcPr marL="9525" marR="9525" marT="9525" marB="0" anchor="b">
                    <a:lnL>
                      <a:noFill/>
                    </a:lnL>
                    <a:lnR>
                      <a:noFill/>
                    </a:lnR>
                    <a:lnT>
                      <a:noFill/>
                    </a:lnT>
                    <a:lnB>
                      <a:noFill/>
                    </a:lnB>
                  </a:tcPr>
                </a:tc>
                <a:tc>
                  <a:txBody>
                    <a:bodyPr/>
                    <a:lstStyle/>
                    <a:p>
                      <a:pPr algn="r" fontAlgn="b"/>
                      <a:r>
                        <a:rPr lang="en-US" sz="2800" b="0" i="0" u="none" strike="noStrike">
                          <a:solidFill>
                            <a:schemeClr val="bg1"/>
                          </a:solidFill>
                          <a:latin typeface="Calibri"/>
                        </a:rPr>
                        <a:t>42</a:t>
                      </a:r>
                    </a:p>
                  </a:txBody>
                  <a:tcPr marL="9525" marR="9525" marT="9525" marB="0" anchor="b">
                    <a:lnL>
                      <a:noFill/>
                    </a:lnL>
                    <a:lnR>
                      <a:noFill/>
                    </a:lnR>
                    <a:lnT>
                      <a:noFill/>
                    </a:lnT>
                    <a:lnB>
                      <a:noFill/>
                    </a:lnB>
                  </a:tcPr>
                </a:tc>
                <a:extLst>
                  <a:ext uri="{0D108BD9-81ED-4DB2-BD59-A6C34878D82A}">
                    <a16:rowId xmlns:a16="http://schemas.microsoft.com/office/drawing/2014/main" val="10002"/>
                  </a:ext>
                </a:extLst>
              </a:tr>
              <a:tr h="807720">
                <a:tc>
                  <a:txBody>
                    <a:bodyPr/>
                    <a:lstStyle/>
                    <a:p>
                      <a:pPr algn="r" fontAlgn="b"/>
                      <a:r>
                        <a:rPr lang="en-US" sz="2800" b="0" i="0" u="none" strike="noStrike">
                          <a:solidFill>
                            <a:srgbClr val="000000"/>
                          </a:solidFill>
                          <a:latin typeface="Calibri"/>
                        </a:rPr>
                        <a:t>8</a:t>
                      </a:r>
                    </a:p>
                  </a:txBody>
                  <a:tcPr marL="9525" marR="9525" marT="9525" marB="0" anchor="b">
                    <a:lnL>
                      <a:noFill/>
                    </a:lnL>
                    <a:lnR>
                      <a:noFill/>
                    </a:lnR>
                    <a:lnT>
                      <a:noFill/>
                    </a:lnT>
                    <a:lnB>
                      <a:noFill/>
                    </a:lnB>
                  </a:tcPr>
                </a:tc>
                <a:tc>
                  <a:txBody>
                    <a:bodyPr/>
                    <a:lstStyle/>
                    <a:p>
                      <a:pPr algn="r" fontAlgn="b"/>
                      <a:r>
                        <a:rPr lang="en-US" sz="2800" b="0" i="0" u="none" strike="noStrike">
                          <a:solidFill>
                            <a:srgbClr val="000000"/>
                          </a:solidFill>
                          <a:latin typeface="Calibri"/>
                        </a:rPr>
                        <a:t>10</a:t>
                      </a:r>
                    </a:p>
                  </a:txBody>
                  <a:tcPr marL="9525" marR="9525" marT="9525" marB="0" anchor="b">
                    <a:lnL>
                      <a:noFill/>
                    </a:lnL>
                    <a:lnR>
                      <a:noFill/>
                    </a:lnR>
                    <a:lnT>
                      <a:noFill/>
                    </a:lnT>
                    <a:lnB>
                      <a:noFill/>
                    </a:lnB>
                  </a:tcPr>
                </a:tc>
                <a:tc>
                  <a:txBody>
                    <a:bodyPr/>
                    <a:lstStyle/>
                    <a:p>
                      <a:pPr algn="r" fontAlgn="b"/>
                      <a:r>
                        <a:rPr lang="en-US" sz="2800" b="0" i="0" u="none" strike="noStrike">
                          <a:solidFill>
                            <a:srgbClr val="000000"/>
                          </a:solidFill>
                          <a:latin typeface="Calibri"/>
                        </a:rPr>
                        <a:t>12</a:t>
                      </a:r>
                    </a:p>
                  </a:txBody>
                  <a:tcPr marL="9525" marR="9525" marT="9525" marB="0" anchor="b">
                    <a:lnL>
                      <a:noFill/>
                    </a:lnL>
                    <a:lnR>
                      <a:noFill/>
                    </a:lnR>
                    <a:lnT>
                      <a:noFill/>
                    </a:lnT>
                    <a:lnB>
                      <a:noFill/>
                    </a:lnB>
                  </a:tcPr>
                </a:tc>
                <a:tc>
                  <a:txBody>
                    <a:bodyPr/>
                    <a:lstStyle/>
                    <a:p>
                      <a:pPr algn="r" fontAlgn="b"/>
                      <a:r>
                        <a:rPr lang="en-US" sz="2800" b="0" i="0" u="none" strike="noStrike" dirty="0">
                          <a:solidFill>
                            <a:srgbClr val="000000"/>
                          </a:solidFill>
                          <a:latin typeface="Calibri"/>
                        </a:rPr>
                        <a:t>6</a:t>
                      </a:r>
                    </a:p>
                  </a:txBody>
                  <a:tcPr marL="9525" marR="9525" marT="9525" marB="0" anchor="b">
                    <a:lnL>
                      <a:noFill/>
                    </a:lnL>
                    <a:lnR>
                      <a:noFill/>
                    </a:lnR>
                    <a:lnT>
                      <a:noFill/>
                    </a:lnT>
                    <a:lnB>
                      <a:noFill/>
                    </a:lnB>
                  </a:tcPr>
                </a:tc>
                <a:tc>
                  <a:txBody>
                    <a:bodyPr/>
                    <a:lstStyle/>
                    <a:p>
                      <a:pPr algn="r" fontAlgn="b"/>
                      <a:r>
                        <a:rPr lang="en-US" sz="2800" b="0" i="0" u="none" strike="noStrike" dirty="0">
                          <a:solidFill>
                            <a:schemeClr val="bg1"/>
                          </a:solidFill>
                          <a:latin typeface="Calibri"/>
                        </a:rPr>
                        <a:t>36</a:t>
                      </a:r>
                    </a:p>
                  </a:txBody>
                  <a:tcPr marL="9525" marR="9525" marT="9525" marB="0" anchor="b">
                    <a:lnL>
                      <a:noFill/>
                    </a:lnL>
                    <a:lnR>
                      <a:noFill/>
                    </a:lnR>
                    <a:lnT>
                      <a:noFill/>
                    </a:lnT>
                    <a:lnB>
                      <a:noFill/>
                    </a:lnB>
                  </a:tcPr>
                </a:tc>
                <a:extLst>
                  <a:ext uri="{0D108BD9-81ED-4DB2-BD59-A6C34878D82A}">
                    <a16:rowId xmlns:a16="http://schemas.microsoft.com/office/drawing/2014/main" val="10003"/>
                  </a:ext>
                </a:extLst>
              </a:tr>
              <a:tr h="807720">
                <a:tc>
                  <a:txBody>
                    <a:bodyPr/>
                    <a:lstStyle/>
                    <a:p>
                      <a:pPr algn="r" fontAlgn="b"/>
                      <a:r>
                        <a:rPr lang="en-US" sz="2800" b="0" i="0" u="none" strike="noStrike">
                          <a:solidFill>
                            <a:srgbClr val="000000"/>
                          </a:solidFill>
                          <a:latin typeface="Calibri"/>
                        </a:rPr>
                        <a:t>32</a:t>
                      </a:r>
                    </a:p>
                  </a:txBody>
                  <a:tcPr marL="9525" marR="9525" marT="9525" marB="0" anchor="b">
                    <a:lnL>
                      <a:noFill/>
                    </a:lnL>
                    <a:lnR>
                      <a:noFill/>
                    </a:lnR>
                    <a:lnT>
                      <a:noFill/>
                    </a:lnT>
                    <a:lnB>
                      <a:noFill/>
                    </a:lnB>
                  </a:tcPr>
                </a:tc>
                <a:tc>
                  <a:txBody>
                    <a:bodyPr/>
                    <a:lstStyle/>
                    <a:p>
                      <a:pPr algn="r" fontAlgn="b"/>
                      <a:r>
                        <a:rPr lang="en-US" sz="2800" b="0" i="0" u="none" strike="noStrike" dirty="0">
                          <a:solidFill>
                            <a:schemeClr val="bg1"/>
                          </a:solidFill>
                          <a:latin typeface="Calibri"/>
                        </a:rPr>
                        <a:t>34</a:t>
                      </a:r>
                    </a:p>
                  </a:txBody>
                  <a:tcPr marL="9525" marR="9525" marT="9525" marB="0" anchor="b">
                    <a:lnL>
                      <a:noFill/>
                    </a:lnL>
                    <a:lnR>
                      <a:noFill/>
                    </a:lnR>
                    <a:lnT>
                      <a:noFill/>
                    </a:lnT>
                    <a:lnB>
                      <a:noFill/>
                    </a:lnB>
                  </a:tcPr>
                </a:tc>
                <a:tc>
                  <a:txBody>
                    <a:bodyPr/>
                    <a:lstStyle/>
                    <a:p>
                      <a:pPr algn="r" fontAlgn="b"/>
                      <a:r>
                        <a:rPr lang="en-US" sz="2800" b="0" i="0" u="none" strike="noStrike">
                          <a:solidFill>
                            <a:schemeClr val="bg1"/>
                          </a:solidFill>
                          <a:latin typeface="Calibri"/>
                        </a:rPr>
                        <a:t>36</a:t>
                      </a:r>
                    </a:p>
                  </a:txBody>
                  <a:tcPr marL="9525" marR="9525" marT="9525" marB="0" anchor="b">
                    <a:lnL>
                      <a:noFill/>
                    </a:lnL>
                    <a:lnR>
                      <a:noFill/>
                    </a:lnR>
                    <a:lnT>
                      <a:noFill/>
                    </a:lnT>
                    <a:lnB>
                      <a:noFill/>
                    </a:lnB>
                  </a:tcPr>
                </a:tc>
                <a:tc>
                  <a:txBody>
                    <a:bodyPr/>
                    <a:lstStyle/>
                    <a:p>
                      <a:pPr algn="r" fontAlgn="b"/>
                      <a:r>
                        <a:rPr lang="en-US" sz="2800" b="0" i="0" u="none" strike="noStrike" dirty="0">
                          <a:solidFill>
                            <a:schemeClr val="bg1"/>
                          </a:solidFill>
                          <a:latin typeface="Calibri"/>
                        </a:rPr>
                        <a:t>28</a:t>
                      </a:r>
                    </a:p>
                  </a:txBody>
                  <a:tcPr marL="9525" marR="9525" marT="9525" marB="0" anchor="b">
                    <a:lnL>
                      <a:noFill/>
                    </a:lnL>
                    <a:lnR>
                      <a:noFill/>
                    </a:lnR>
                    <a:lnT>
                      <a:noFill/>
                    </a:lnT>
                    <a:lnB>
                      <a:noFill/>
                    </a:lnB>
                  </a:tcPr>
                </a:tc>
                <a:tc>
                  <a:txBody>
                    <a:bodyPr/>
                    <a:lstStyle/>
                    <a:p>
                      <a:pPr algn="r" fontAlgn="b"/>
                      <a:r>
                        <a:rPr lang="en-US" sz="2800" b="0" i="0" u="none" strike="noStrike" dirty="0">
                          <a:solidFill>
                            <a:srgbClr val="000000"/>
                          </a:solidFill>
                          <a:latin typeface="Calibri"/>
                        </a:rPr>
                        <a:t>130</a:t>
                      </a:r>
                    </a:p>
                  </a:txBody>
                  <a:tcPr marL="9525" marR="9525" marT="9525" marB="0" anchor="b">
                    <a:lnL>
                      <a:noFill/>
                    </a:lnL>
                    <a:lnR>
                      <a:noFill/>
                    </a:lnR>
                    <a:lnT>
                      <a:noFill/>
                    </a:lnT>
                    <a:lnB>
                      <a:noFill/>
                    </a:lnB>
                  </a:tcPr>
                </a:tc>
                <a:extLst>
                  <a:ext uri="{0D108BD9-81ED-4DB2-BD59-A6C34878D82A}">
                    <a16:rowId xmlns:a16="http://schemas.microsoft.com/office/drawing/2014/main" val="10004"/>
                  </a:ext>
                </a:extLst>
              </a:tr>
            </a:tbl>
          </a:graphicData>
        </a:graphic>
      </p:graphicFrame>
      <p:sp>
        <p:nvSpPr>
          <p:cNvPr id="9" name="Rectangle 39"/>
          <p:cNvSpPr txBox="1">
            <a:spLocks noChangeArrowheads="1"/>
          </p:cNvSpPr>
          <p:nvPr/>
        </p:nvSpPr>
        <p:spPr>
          <a:xfrm>
            <a:off x="329045" y="1669190"/>
            <a:ext cx="3886200" cy="4530725"/>
          </a:xfrm>
          <a:prstGeom prst="rect">
            <a:avLst/>
          </a:prstGeom>
        </p:spPr>
        <p:txBody>
          <a:bodyPr/>
          <a:lstStyle/>
          <a:p>
            <a:pPr marL="342900" indent="-342900">
              <a:spcBef>
                <a:spcPct val="20000"/>
              </a:spcBef>
              <a:buClr>
                <a:srgbClr val="FF6600"/>
              </a:buClr>
              <a:defRPr/>
            </a:pPr>
            <a:endParaRPr lang="en-US" sz="2800" kern="0">
              <a:solidFill>
                <a:srgbClr val="5F5F5F"/>
              </a:solidFill>
              <a:latin typeface="Arial" charset="0"/>
              <a:cs typeface="Arial" charset="0"/>
            </a:endParaRPr>
          </a:p>
          <a:p>
            <a:pPr marL="342900" indent="-342900">
              <a:spcBef>
                <a:spcPct val="20000"/>
              </a:spcBef>
              <a:buClr>
                <a:srgbClr val="FF6600"/>
              </a:buClr>
              <a:defRPr/>
            </a:pPr>
            <a:endParaRPr lang="en-US" sz="2800" kern="0">
              <a:solidFill>
                <a:srgbClr val="5F5F5F"/>
              </a:solidFill>
              <a:latin typeface="Arial" charset="0"/>
              <a:cs typeface="Arial" charset="0"/>
            </a:endParaRPr>
          </a:p>
        </p:txBody>
      </p:sp>
      <p:graphicFrame>
        <p:nvGraphicFramePr>
          <p:cNvPr id="10" name="Group 139"/>
          <p:cNvGraphicFramePr>
            <a:graphicFrameLocks/>
          </p:cNvGraphicFramePr>
          <p:nvPr>
            <p:extLst>
              <p:ext uri="{D42A27DB-BD31-4B8C-83A1-F6EECF244321}">
                <p14:modId xmlns:p14="http://schemas.microsoft.com/office/powerpoint/2010/main" val="2971985074"/>
              </p:ext>
            </p:extLst>
          </p:nvPr>
        </p:nvGraphicFramePr>
        <p:xfrm>
          <a:off x="938645" y="1780315"/>
          <a:ext cx="7315200" cy="4419601"/>
        </p:xfrm>
        <a:graphic>
          <a:graphicData uri="http://schemas.openxmlformats.org/drawingml/2006/table">
            <a:tbl>
              <a:tblPr/>
              <a:tblGrid>
                <a:gridCol w="1463675">
                  <a:extLst>
                    <a:ext uri="{9D8B030D-6E8A-4147-A177-3AD203B41FA5}">
                      <a16:colId xmlns:a16="http://schemas.microsoft.com/office/drawing/2014/main" val="20000"/>
                    </a:ext>
                  </a:extLst>
                </a:gridCol>
                <a:gridCol w="1462088">
                  <a:extLst>
                    <a:ext uri="{9D8B030D-6E8A-4147-A177-3AD203B41FA5}">
                      <a16:colId xmlns:a16="http://schemas.microsoft.com/office/drawing/2014/main" val="20001"/>
                    </a:ext>
                  </a:extLst>
                </a:gridCol>
                <a:gridCol w="1463675">
                  <a:extLst>
                    <a:ext uri="{9D8B030D-6E8A-4147-A177-3AD203B41FA5}">
                      <a16:colId xmlns:a16="http://schemas.microsoft.com/office/drawing/2014/main" val="20002"/>
                    </a:ext>
                  </a:extLst>
                </a:gridCol>
                <a:gridCol w="1462087">
                  <a:extLst>
                    <a:ext uri="{9D8B030D-6E8A-4147-A177-3AD203B41FA5}">
                      <a16:colId xmlns:a16="http://schemas.microsoft.com/office/drawing/2014/main" val="20003"/>
                    </a:ext>
                  </a:extLst>
                </a:gridCol>
                <a:gridCol w="1463675">
                  <a:extLst>
                    <a:ext uri="{9D8B030D-6E8A-4147-A177-3AD203B41FA5}">
                      <a16:colId xmlns:a16="http://schemas.microsoft.com/office/drawing/2014/main" val="20004"/>
                    </a:ext>
                  </a:extLst>
                </a:gridCol>
              </a:tblGrid>
              <a:tr h="8842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a:ln>
                            <a:noFill/>
                          </a:ln>
                          <a:solidFill>
                            <a:srgbClr val="008000"/>
                          </a:solidFill>
                          <a:effectLst/>
                          <a:latin typeface="VNI-Aptima" pitchFamily="2" charset="0"/>
                          <a:sym typeface="Wingdings" pitchFamily="2" charset="2"/>
                        </a:rPr>
                        <a:t></a:t>
                      </a:r>
                    </a:p>
                  </a:txBody>
                  <a:tcPr horzOverflow="overflow">
                    <a:lnL cap="flat">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a:ln>
                            <a:noFill/>
                          </a:ln>
                          <a:solidFill>
                            <a:srgbClr val="008000"/>
                          </a:solidFill>
                          <a:effectLst/>
                          <a:latin typeface="VNI-Aptima" pitchFamily="2" charset="0"/>
                          <a:sym typeface="Wingdings" pitchFamily="2" charset="2"/>
                        </a:rPr>
                        <a:t></a:t>
                      </a:r>
                      <a:endParaRPr kumimoji="0" lang="en-US" sz="2800" b="0" i="0" u="none" strike="noStrike" cap="none" normalizeH="0" baseline="0">
                        <a:ln>
                          <a:noFill/>
                        </a:ln>
                        <a:solidFill>
                          <a:srgbClr val="00607A"/>
                        </a:solidFill>
                        <a:effectLst/>
                        <a:latin typeface="VNI-Aptima" pitchFamily="2" charset="0"/>
                      </a:endParaRPr>
                    </a:p>
                  </a:txBody>
                  <a:tcPr horzOverflow="overflow">
                    <a:lnL>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a:ln>
                            <a:noFill/>
                          </a:ln>
                          <a:solidFill>
                            <a:srgbClr val="CC0000"/>
                          </a:solidFill>
                          <a:effectLst/>
                          <a:latin typeface="VNI-Aptima" pitchFamily="2" charset="0"/>
                          <a:sym typeface="Wingdings" pitchFamily="2" charset="2"/>
                        </a:rPr>
                        <a:t></a:t>
                      </a:r>
                    </a:p>
                  </a:txBody>
                  <a:tcPr horzOverflow="overflow">
                    <a:lnL>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a:ln>
                            <a:noFill/>
                          </a:ln>
                          <a:solidFill>
                            <a:srgbClr val="CC0000"/>
                          </a:solidFill>
                          <a:effectLst/>
                          <a:latin typeface="VNI-Aptima" pitchFamily="2" charset="0"/>
                          <a:sym typeface="Wingdings" pitchFamily="2" charset="2"/>
                        </a:rPr>
                        <a:t></a:t>
                      </a:r>
                      <a:endParaRPr kumimoji="0" lang="en-US" sz="2800" b="0" i="0" u="none" strike="noStrike" cap="none" normalizeH="0" baseline="0">
                        <a:ln>
                          <a:noFill/>
                        </a:ln>
                        <a:solidFill>
                          <a:srgbClr val="00607A"/>
                        </a:solidFill>
                        <a:effectLst/>
                        <a:latin typeface="VNI-Aptima" pitchFamily="2" charset="0"/>
                      </a:endParaRPr>
                    </a:p>
                  </a:txBody>
                  <a:tcPr horzOverflow="overflow">
                    <a:lnL>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a:ln>
                            <a:noFill/>
                          </a:ln>
                          <a:solidFill>
                            <a:schemeClr val="tx1"/>
                          </a:solidFill>
                          <a:effectLst/>
                          <a:latin typeface="VNI-Aptima" pitchFamily="2" charset="0"/>
                        </a:rPr>
                        <a:t>28</a:t>
                      </a:r>
                    </a:p>
                  </a:txBody>
                  <a:tcP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8826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a:ln>
                            <a:noFill/>
                          </a:ln>
                          <a:solidFill>
                            <a:srgbClr val="008000"/>
                          </a:solidFill>
                          <a:effectLst/>
                          <a:latin typeface="VNI-Aptima" pitchFamily="2" charset="0"/>
                          <a:sym typeface="Wingdings" pitchFamily="2" charset="2"/>
                        </a:rPr>
                        <a:t></a:t>
                      </a:r>
                    </a:p>
                  </a:txBody>
                  <a:tcP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a:ln>
                            <a:noFill/>
                          </a:ln>
                          <a:solidFill>
                            <a:srgbClr val="008000"/>
                          </a:solidFill>
                          <a:effectLst/>
                          <a:latin typeface="VNI-Aptima" pitchFamily="2" charset="0"/>
                          <a:sym typeface="Wingdings" pitchFamily="2" charset="2"/>
                        </a:rPr>
                        <a:t></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a:ln>
                            <a:noFill/>
                          </a:ln>
                          <a:solidFill>
                            <a:srgbClr val="008000"/>
                          </a:solidFill>
                          <a:effectLst/>
                          <a:latin typeface="VNI-Aptima" pitchFamily="2" charset="0"/>
                          <a:sym typeface="Wingdings" pitchFamily="2" charset="2"/>
                        </a:rPr>
                        <a:t></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a:ln>
                            <a:noFill/>
                          </a:ln>
                          <a:solidFill>
                            <a:srgbClr val="008000"/>
                          </a:solidFill>
                          <a:effectLst/>
                          <a:latin typeface="VNI-Aptima" pitchFamily="2" charset="0"/>
                          <a:sym typeface="Wingdings" pitchFamily="2" charset="2"/>
                        </a:rPr>
                        <a:t></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a:ln>
                            <a:noFill/>
                          </a:ln>
                          <a:solidFill>
                            <a:schemeClr val="tx1"/>
                          </a:solidFill>
                          <a:effectLst/>
                          <a:latin typeface="VNI-Aptima" pitchFamily="2" charset="0"/>
                        </a:rPr>
                        <a:t>24</a:t>
                      </a: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8858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a:ln>
                            <a:noFill/>
                          </a:ln>
                          <a:solidFill>
                            <a:srgbClr val="00607A"/>
                          </a:solidFill>
                          <a:effectLst/>
                          <a:latin typeface="VNI-Aptima" pitchFamily="2" charset="0"/>
                          <a:sym typeface="Wingdings" pitchFamily="2" charset="2"/>
                        </a:rPr>
                        <a:t></a:t>
                      </a:r>
                    </a:p>
                  </a:txBody>
                  <a:tcP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a:ln>
                            <a:noFill/>
                          </a:ln>
                          <a:solidFill>
                            <a:srgbClr val="00607A"/>
                          </a:solidFill>
                          <a:effectLst/>
                          <a:latin typeface="VNI-Aptima" pitchFamily="2" charset="0"/>
                          <a:sym typeface="Wingdings" pitchFamily="2" charset="2"/>
                        </a:rPr>
                        <a:t></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a:ln>
                            <a:noFill/>
                          </a:ln>
                          <a:solidFill>
                            <a:srgbClr val="0000CC"/>
                          </a:solidFill>
                          <a:effectLst/>
                          <a:latin typeface="VNI-Aptima" pitchFamily="2" charset="0"/>
                          <a:sym typeface="Wingdings" pitchFamily="2" charset="2"/>
                        </a:rPr>
                        <a:t></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a:ln>
                            <a:noFill/>
                          </a:ln>
                          <a:solidFill>
                            <a:srgbClr val="CC0000"/>
                          </a:solidFill>
                          <a:effectLst/>
                          <a:latin typeface="VNI-Aptima" pitchFamily="2" charset="0"/>
                          <a:sym typeface="Wingdings" pitchFamily="2" charset="2"/>
                        </a:rPr>
                        <a:t></a:t>
                      </a:r>
                      <a:endParaRPr kumimoji="0" lang="en-US" sz="2800" b="0" i="0" u="none" strike="noStrike" cap="none" normalizeH="0" baseline="0">
                        <a:ln>
                          <a:noFill/>
                        </a:ln>
                        <a:solidFill>
                          <a:srgbClr val="00607A"/>
                        </a:solidFill>
                        <a:effectLst/>
                        <a:latin typeface="VNI-Aptima" pitchFamily="2" charset="0"/>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a:ln>
                            <a:noFill/>
                          </a:ln>
                          <a:solidFill>
                            <a:schemeClr val="tx1"/>
                          </a:solidFill>
                          <a:effectLst/>
                          <a:latin typeface="VNI-Aptima" pitchFamily="2" charset="0"/>
                        </a:rPr>
                        <a:t>42</a:t>
                      </a: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8826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a:ln>
                            <a:noFill/>
                          </a:ln>
                          <a:solidFill>
                            <a:srgbClr val="CC0000"/>
                          </a:solidFill>
                          <a:effectLst/>
                          <a:latin typeface="VNI-Aptima" pitchFamily="2" charset="0"/>
                          <a:sym typeface="Wingdings" pitchFamily="2" charset="2"/>
                        </a:rPr>
                        <a:t></a:t>
                      </a:r>
                      <a:endParaRPr kumimoji="0" lang="en-US" sz="2800" b="0" i="0" u="none" strike="noStrike" cap="none" normalizeH="0" baseline="0">
                        <a:ln>
                          <a:noFill/>
                        </a:ln>
                        <a:solidFill>
                          <a:srgbClr val="00607A"/>
                        </a:solidFill>
                        <a:effectLst/>
                        <a:latin typeface="VNI-Aptima" pitchFamily="2"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a:ln>
                            <a:noFill/>
                          </a:ln>
                          <a:solidFill>
                            <a:srgbClr val="0000CC"/>
                          </a:solidFill>
                          <a:effectLst/>
                          <a:latin typeface="VNI-Aptima" pitchFamily="2" charset="0"/>
                          <a:sym typeface="Wingdings" pitchFamily="2" charset="2"/>
                        </a:rPr>
                        <a:t></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a:ln>
                            <a:noFill/>
                          </a:ln>
                          <a:solidFill>
                            <a:srgbClr val="00607A"/>
                          </a:solidFill>
                          <a:effectLst/>
                          <a:latin typeface="VNI-Aptima" pitchFamily="2" charset="0"/>
                          <a:sym typeface="Wingdings" pitchFamily="2" charset="2"/>
                        </a:rPr>
                        <a:t></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a:ln>
                            <a:noFill/>
                          </a:ln>
                          <a:solidFill>
                            <a:srgbClr val="008000"/>
                          </a:solidFill>
                          <a:effectLst/>
                          <a:latin typeface="VNI-Aptima" pitchFamily="2" charset="0"/>
                          <a:sym typeface="Wingdings" pitchFamily="2" charset="2"/>
                        </a:rPr>
                        <a:t></a:t>
                      </a:r>
                      <a:endParaRPr kumimoji="0" lang="en-US" sz="2800" b="0" i="0" u="none" strike="noStrike" cap="none" normalizeH="0" baseline="0">
                        <a:ln>
                          <a:noFill/>
                        </a:ln>
                        <a:solidFill>
                          <a:srgbClr val="00607A"/>
                        </a:solidFill>
                        <a:effectLst/>
                        <a:latin typeface="VNI-Aptima" pitchFamily="2" charset="0"/>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a:ln>
                            <a:noFill/>
                          </a:ln>
                          <a:solidFill>
                            <a:schemeClr val="tx1"/>
                          </a:solidFill>
                          <a:effectLst/>
                          <a:latin typeface="VNI-Aptima" pitchFamily="2" charset="0"/>
                        </a:rPr>
                        <a:t>36</a:t>
                      </a: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r h="8842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600" b="1" i="0" u="none" strike="noStrike" cap="none" normalizeH="0" baseline="0">
                          <a:ln>
                            <a:noFill/>
                          </a:ln>
                          <a:solidFill>
                            <a:srgbClr val="FF3300"/>
                          </a:solidFill>
                          <a:effectLst/>
                          <a:latin typeface="VNI-Aptima" pitchFamily="2" charset="0"/>
                        </a:rPr>
                        <a:t>X</a:t>
                      </a:r>
                    </a:p>
                  </a:txBody>
                  <a:tcPr horzOverflow="overflow">
                    <a:lnL cap="flat">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a:ln>
                            <a:noFill/>
                          </a:ln>
                          <a:solidFill>
                            <a:schemeClr val="tx1"/>
                          </a:solidFill>
                          <a:effectLst/>
                          <a:latin typeface="VNI-Aptima" pitchFamily="2" charset="0"/>
                        </a:rPr>
                        <a:t>34</a:t>
                      </a:r>
                    </a:p>
                  </a:txBody>
                  <a:tcPr horzOverflow="overflow">
                    <a:lnL>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a:ln>
                            <a:noFill/>
                          </a:ln>
                          <a:solidFill>
                            <a:schemeClr val="tx1"/>
                          </a:solidFill>
                          <a:effectLst/>
                          <a:latin typeface="VNI-Aptima" pitchFamily="2" charset="0"/>
                        </a:rPr>
                        <a:t>36</a:t>
                      </a:r>
                    </a:p>
                  </a:txBody>
                  <a:tcPr horzOverflow="overflow">
                    <a:lnL>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a:ln>
                            <a:noFill/>
                          </a:ln>
                          <a:solidFill>
                            <a:schemeClr val="tx1"/>
                          </a:solidFill>
                          <a:effectLst/>
                          <a:latin typeface="VNI-Aptima" pitchFamily="2" charset="0"/>
                        </a:rPr>
                        <a:t>28</a:t>
                      </a:r>
                    </a:p>
                  </a:txBody>
                  <a:tcPr horzOverflow="overflow">
                    <a:lnL>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rgbClr val="00607A"/>
                        </a:solidFill>
                        <a:effectLst/>
                        <a:latin typeface="VNI-Aptima" pitchFamily="2" charset="0"/>
                      </a:endParaRPr>
                    </a:p>
                  </a:txBody>
                  <a:tcPr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336254936"/>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4" name="Picture 2"/>
          <p:cNvPicPr>
            <a:picLocks noChangeAspect="1" noChangeArrowheads="1"/>
          </p:cNvPicPr>
          <p:nvPr/>
        </p:nvPicPr>
        <p:blipFill>
          <a:blip r:embed="rId2"/>
          <a:srcRect/>
          <a:stretch>
            <a:fillRect/>
          </a:stretch>
        </p:blipFill>
        <p:spPr bwMode="auto">
          <a:xfrm>
            <a:off x="61361" y="35558"/>
            <a:ext cx="8945760" cy="6669360"/>
          </a:xfrm>
          <a:prstGeom prst="rect">
            <a:avLst/>
          </a:prstGeom>
          <a:noFill/>
          <a:ln w="9525">
            <a:noFill/>
            <a:miter lim="800000"/>
            <a:headEnd/>
            <a:tailEnd/>
          </a:ln>
          <a:effectLst/>
        </p:spPr>
      </p:pic>
      <p:sp>
        <p:nvSpPr>
          <p:cNvPr id="5" name="Rectangle 4"/>
          <p:cNvSpPr/>
          <p:nvPr/>
        </p:nvSpPr>
        <p:spPr>
          <a:xfrm>
            <a:off x="2051720" y="35558"/>
            <a:ext cx="4777270" cy="707886"/>
          </a:xfrm>
          <a:prstGeom prst="rect">
            <a:avLst/>
          </a:prstGeom>
        </p:spPr>
        <p:txBody>
          <a:bodyPr wrap="none">
            <a:spAutoFit/>
          </a:bodyPr>
          <a:lstStyle/>
          <a:p>
            <a:r>
              <a:rPr lang="fr-FR" sz="4000" dirty="0">
                <a:solidFill>
                  <a:srgbClr val="00B0F0"/>
                </a:solidFill>
                <a:latin typeface="Helvetica"/>
                <a:ea typeface="Times New Roman"/>
                <a:cs typeface="Arial"/>
              </a:rPr>
              <a:t>Les idées ou projets</a:t>
            </a:r>
            <a:endParaRPr lang="fr-FR" sz="4000" dirty="0">
              <a:solidFill>
                <a:srgbClr val="00B0F0"/>
              </a:solidFill>
            </a:endParaRPr>
          </a:p>
        </p:txBody>
      </p:sp>
    </p:spTree>
    <p:extLst>
      <p:ext uri="{BB962C8B-B14F-4D97-AF65-F5344CB8AC3E}">
        <p14:creationId xmlns:p14="http://schemas.microsoft.com/office/powerpoint/2010/main" val="260244307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ouamane-ali\Desktop\لمخطط\valuepro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518" y="4"/>
            <a:ext cx="9252520"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860164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75656" y="365760"/>
            <a:ext cx="5592689" cy="3688080"/>
          </a:xfrm>
          <a:prstGeom prst="rect">
            <a:avLst/>
          </a:prstGeom>
          <a:noFill/>
          <a:ln>
            <a:noFill/>
          </a:ln>
        </p:spPr>
      </p:pic>
      <p:sp>
        <p:nvSpPr>
          <p:cNvPr id="2" name="Rectangle 1"/>
          <p:cNvSpPr/>
          <p:nvPr/>
        </p:nvSpPr>
        <p:spPr>
          <a:xfrm>
            <a:off x="182880" y="5258354"/>
            <a:ext cx="8961120" cy="1200329"/>
          </a:xfrm>
          <a:prstGeom prst="rect">
            <a:avLst/>
          </a:prstGeom>
        </p:spPr>
        <p:txBody>
          <a:bodyPr wrap="square">
            <a:spAutoFit/>
          </a:bodyPr>
          <a:lstStyle/>
          <a:p>
            <a:pPr defTabSz="456900"/>
            <a:r>
              <a:rPr lang="fr-FR" sz="2400" dirty="0">
                <a:solidFill>
                  <a:srgbClr val="666666"/>
                </a:solidFill>
                <a:latin typeface="Roboto Condensed"/>
              </a:rPr>
              <a:t>a </a:t>
            </a:r>
            <a:r>
              <a:rPr lang="fr-FR" sz="2400" b="1" dirty="0">
                <a:solidFill>
                  <a:srgbClr val="666666"/>
                </a:solidFill>
                <a:latin typeface="Roboto Condensed"/>
              </a:rPr>
              <a:t>proposition de valeur</a:t>
            </a:r>
            <a:r>
              <a:rPr lang="fr-FR" sz="2400" dirty="0">
                <a:solidFill>
                  <a:srgbClr val="666666"/>
                </a:solidFill>
                <a:latin typeface="Roboto Condensed"/>
              </a:rPr>
              <a:t> est la description </a:t>
            </a:r>
            <a:r>
              <a:rPr lang="fr-FR" sz="2400" dirty="0" smtClean="0">
                <a:solidFill>
                  <a:srgbClr val="666666"/>
                </a:solidFill>
                <a:latin typeface="Roboto Condensed"/>
              </a:rPr>
              <a:t>des produits/services </a:t>
            </a:r>
            <a:r>
              <a:rPr lang="fr-FR" sz="2400" dirty="0">
                <a:solidFill>
                  <a:srgbClr val="666666"/>
                </a:solidFill>
                <a:latin typeface="Roboto Condensed"/>
              </a:rPr>
              <a:t>que vous offrez qui met en exergue en quoi ils ont de la </a:t>
            </a:r>
            <a:r>
              <a:rPr lang="fr-FR" sz="2400" b="1" dirty="0">
                <a:solidFill>
                  <a:srgbClr val="666666"/>
                </a:solidFill>
                <a:latin typeface="Roboto Condensed"/>
              </a:rPr>
              <a:t>valeur pour vos clients</a:t>
            </a:r>
            <a:r>
              <a:rPr lang="fr-FR" sz="2400" dirty="0">
                <a:solidFill>
                  <a:srgbClr val="666666"/>
                </a:solidFill>
                <a:latin typeface="Roboto Condensed"/>
              </a:rPr>
              <a:t>.</a:t>
            </a:r>
            <a:endParaRPr lang="fr-FR" sz="2400" dirty="0">
              <a:solidFill>
                <a:prstClr val="black"/>
              </a:solidFill>
            </a:endParaRPr>
          </a:p>
        </p:txBody>
      </p:sp>
      <p:sp>
        <p:nvSpPr>
          <p:cNvPr id="3" name="Rectangle 2"/>
          <p:cNvSpPr/>
          <p:nvPr/>
        </p:nvSpPr>
        <p:spPr>
          <a:xfrm>
            <a:off x="3930404" y="4572039"/>
            <a:ext cx="2323072" cy="584775"/>
          </a:xfrm>
          <a:prstGeom prst="rect">
            <a:avLst/>
          </a:prstGeom>
        </p:spPr>
        <p:txBody>
          <a:bodyPr wrap="none">
            <a:spAutoFit/>
          </a:bodyPr>
          <a:lstStyle/>
          <a:p>
            <a:pPr defTabSz="456900"/>
            <a:r>
              <a:rPr lang="fr-FR" sz="3200" b="1" i="1" dirty="0">
                <a:solidFill>
                  <a:srgbClr val="FF0000"/>
                </a:solidFill>
                <a:latin typeface="inherit"/>
              </a:rPr>
              <a:t>Définition :</a:t>
            </a:r>
            <a:endParaRPr lang="fr-FR" sz="3200" dirty="0">
              <a:solidFill>
                <a:srgbClr val="FF0000"/>
              </a:solidFill>
            </a:endParaRPr>
          </a:p>
        </p:txBody>
      </p:sp>
    </p:spTree>
    <p:extLst>
      <p:ext uri="{BB962C8B-B14F-4D97-AF65-F5344CB8AC3E}">
        <p14:creationId xmlns:p14="http://schemas.microsoft.com/office/powerpoint/2010/main" val="398906613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effectLst>
                  <a:outerShdw blurRad="38100" dist="38100" dir="2700000" algn="tl">
                    <a:srgbClr val="000000">
                      <a:alpha val="43137"/>
                    </a:srgbClr>
                  </a:outerShdw>
                </a:effectLst>
              </a:rPr>
              <a:t>Exercices </a:t>
            </a:r>
            <a:endParaRPr lang="fr-FR" b="1" dirty="0">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p:txBody>
          <a:bodyPr/>
          <a:lstStyle/>
          <a:p>
            <a:endParaRPr lang="fr-FR"/>
          </a:p>
        </p:txBody>
      </p:sp>
      <p:pic>
        <p:nvPicPr>
          <p:cNvPr id="3074" name="Picture 2" descr="C:\Users\ouamane-ali\Desktop\لمخطط\هيكل-التكاليف-Cost-Structure-390x2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484784"/>
            <a:ext cx="8712968" cy="515772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987765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383728" y="216730"/>
            <a:ext cx="4652511" cy="414791"/>
          </a:xfrm>
        </p:spPr>
        <p:txBody>
          <a:bodyPr>
            <a:normAutofit/>
          </a:bodyPr>
          <a:lstStyle/>
          <a:p>
            <a:pPr algn="l"/>
            <a:r>
              <a:rPr lang="fr-FR" sz="2000" b="1" i="1" dirty="0" smtClean="0"/>
              <a:t>Canevas de proposition de valeur</a:t>
            </a:r>
          </a:p>
        </p:txBody>
      </p:sp>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85" y="870862"/>
            <a:ext cx="8982072" cy="5878287"/>
          </a:xfrm>
          <a:prstGeom prst="rect">
            <a:avLst/>
          </a:prstGeom>
        </p:spPr>
      </p:pic>
      <p:sp>
        <p:nvSpPr>
          <p:cNvPr id="5" name="ZoneTexte 4"/>
          <p:cNvSpPr txBox="1"/>
          <p:nvPr/>
        </p:nvSpPr>
        <p:spPr>
          <a:xfrm>
            <a:off x="1379775" y="1226760"/>
            <a:ext cx="2800350" cy="923330"/>
          </a:xfrm>
          <a:prstGeom prst="rect">
            <a:avLst/>
          </a:prstGeom>
          <a:noFill/>
        </p:spPr>
        <p:txBody>
          <a:bodyPr wrap="square" rtlCol="0">
            <a:spAutoFit/>
          </a:bodyPr>
          <a:lstStyle/>
          <a:p>
            <a:r>
              <a:rPr lang="fr-FR" b="1" dirty="0" smtClean="0">
                <a:solidFill>
                  <a:prstClr val="black"/>
                </a:solidFill>
              </a:rPr>
              <a:t>Gains à l’utilisation :</a:t>
            </a:r>
          </a:p>
          <a:p>
            <a:pPr marL="285750" indent="-285750">
              <a:buFont typeface="Arial" panose="020B0604020202020204" pitchFamily="34" charset="0"/>
              <a:buChar char="•"/>
            </a:pPr>
            <a:r>
              <a:rPr lang="fr-FR" dirty="0" smtClean="0">
                <a:solidFill>
                  <a:prstClr val="black"/>
                </a:solidFill>
              </a:rPr>
              <a:t>…</a:t>
            </a:r>
          </a:p>
          <a:p>
            <a:pPr marL="285750" indent="-285750">
              <a:buFont typeface="Arial" panose="020B0604020202020204" pitchFamily="34" charset="0"/>
              <a:buChar char="•"/>
            </a:pPr>
            <a:r>
              <a:rPr lang="fr-FR" dirty="0" smtClean="0">
                <a:solidFill>
                  <a:prstClr val="black"/>
                </a:solidFill>
              </a:rPr>
              <a:t>…</a:t>
            </a:r>
            <a:endParaRPr lang="fr-FR" dirty="0">
              <a:solidFill>
                <a:prstClr val="black"/>
              </a:solidFill>
            </a:endParaRPr>
          </a:p>
        </p:txBody>
      </p:sp>
      <p:sp>
        <p:nvSpPr>
          <p:cNvPr id="7" name="ZoneTexte 6"/>
          <p:cNvSpPr txBox="1"/>
          <p:nvPr/>
        </p:nvSpPr>
        <p:spPr>
          <a:xfrm>
            <a:off x="1510400" y="4768007"/>
            <a:ext cx="2669721" cy="1200329"/>
          </a:xfrm>
          <a:prstGeom prst="rect">
            <a:avLst/>
          </a:prstGeom>
          <a:noFill/>
        </p:spPr>
        <p:txBody>
          <a:bodyPr wrap="square" rtlCol="0">
            <a:spAutoFit/>
          </a:bodyPr>
          <a:lstStyle/>
          <a:p>
            <a:r>
              <a:rPr lang="fr-FR" b="1" dirty="0" smtClean="0">
                <a:solidFill>
                  <a:prstClr val="black"/>
                </a:solidFill>
              </a:rPr>
              <a:t>Résolution des problèmes :</a:t>
            </a:r>
          </a:p>
          <a:p>
            <a:pPr marL="285750" indent="-285750">
              <a:buFont typeface="Arial" panose="020B0604020202020204" pitchFamily="34" charset="0"/>
              <a:buChar char="•"/>
            </a:pPr>
            <a:r>
              <a:rPr lang="fr-FR" dirty="0" smtClean="0">
                <a:solidFill>
                  <a:prstClr val="black"/>
                </a:solidFill>
              </a:rPr>
              <a:t>…</a:t>
            </a:r>
          </a:p>
          <a:p>
            <a:pPr marL="285750" indent="-285750">
              <a:buFont typeface="Arial" panose="020B0604020202020204" pitchFamily="34" charset="0"/>
              <a:buChar char="•"/>
            </a:pPr>
            <a:r>
              <a:rPr lang="fr-FR" dirty="0" smtClean="0">
                <a:solidFill>
                  <a:prstClr val="black"/>
                </a:solidFill>
              </a:rPr>
              <a:t>…</a:t>
            </a:r>
            <a:endParaRPr lang="fr-FR" dirty="0">
              <a:solidFill>
                <a:prstClr val="black"/>
              </a:solidFill>
            </a:endParaRPr>
          </a:p>
        </p:txBody>
      </p:sp>
      <p:sp>
        <p:nvSpPr>
          <p:cNvPr id="8" name="ZoneTexte 7"/>
          <p:cNvSpPr txBox="1"/>
          <p:nvPr/>
        </p:nvSpPr>
        <p:spPr>
          <a:xfrm>
            <a:off x="383725" y="3207144"/>
            <a:ext cx="1583870" cy="646331"/>
          </a:xfrm>
          <a:prstGeom prst="rect">
            <a:avLst/>
          </a:prstGeom>
          <a:noFill/>
        </p:spPr>
        <p:txBody>
          <a:bodyPr wrap="square" rtlCol="0">
            <a:spAutoFit/>
          </a:bodyPr>
          <a:lstStyle/>
          <a:p>
            <a:r>
              <a:rPr lang="fr-FR" b="1" dirty="0" smtClean="0">
                <a:solidFill>
                  <a:prstClr val="black"/>
                </a:solidFill>
              </a:rPr>
              <a:t>Produit ou service : </a:t>
            </a:r>
            <a:endParaRPr lang="fr-FR" dirty="0">
              <a:solidFill>
                <a:prstClr val="black"/>
              </a:solidFill>
            </a:endParaRPr>
          </a:p>
        </p:txBody>
      </p:sp>
      <p:sp>
        <p:nvSpPr>
          <p:cNvPr id="10" name="ZoneTexte 9"/>
          <p:cNvSpPr txBox="1"/>
          <p:nvPr/>
        </p:nvSpPr>
        <p:spPr>
          <a:xfrm>
            <a:off x="5476596" y="1688425"/>
            <a:ext cx="2204356" cy="923330"/>
          </a:xfrm>
          <a:prstGeom prst="rect">
            <a:avLst/>
          </a:prstGeom>
          <a:noFill/>
        </p:spPr>
        <p:txBody>
          <a:bodyPr wrap="square" rtlCol="0">
            <a:spAutoFit/>
          </a:bodyPr>
          <a:lstStyle/>
          <a:p>
            <a:r>
              <a:rPr lang="fr-FR" b="1" dirty="0" smtClean="0">
                <a:solidFill>
                  <a:prstClr val="black"/>
                </a:solidFill>
              </a:rPr>
              <a:t>Attentes du client :</a:t>
            </a:r>
          </a:p>
          <a:p>
            <a:pPr marL="285750" indent="-285750">
              <a:buFont typeface="Arial" panose="020B0604020202020204" pitchFamily="34" charset="0"/>
              <a:buChar char="•"/>
            </a:pPr>
            <a:r>
              <a:rPr lang="fr-FR" dirty="0" smtClean="0">
                <a:solidFill>
                  <a:prstClr val="black"/>
                </a:solidFill>
              </a:rPr>
              <a:t>…</a:t>
            </a:r>
          </a:p>
          <a:p>
            <a:pPr marL="285750" indent="-285750">
              <a:buFont typeface="Arial" panose="020B0604020202020204" pitchFamily="34" charset="0"/>
              <a:buChar char="•"/>
            </a:pPr>
            <a:r>
              <a:rPr lang="fr-FR" dirty="0" smtClean="0">
                <a:solidFill>
                  <a:prstClr val="black"/>
                </a:solidFill>
              </a:rPr>
              <a:t>…</a:t>
            </a:r>
            <a:endParaRPr lang="fr-FR" dirty="0">
              <a:solidFill>
                <a:prstClr val="black"/>
              </a:solidFill>
            </a:endParaRPr>
          </a:p>
        </p:txBody>
      </p:sp>
      <p:sp>
        <p:nvSpPr>
          <p:cNvPr id="11" name="ZoneTexte 10"/>
          <p:cNvSpPr txBox="1"/>
          <p:nvPr/>
        </p:nvSpPr>
        <p:spPr>
          <a:xfrm>
            <a:off x="5429249" y="4405435"/>
            <a:ext cx="1877786" cy="1477328"/>
          </a:xfrm>
          <a:prstGeom prst="rect">
            <a:avLst/>
          </a:prstGeom>
          <a:noFill/>
        </p:spPr>
        <p:txBody>
          <a:bodyPr wrap="square" rtlCol="0">
            <a:spAutoFit/>
          </a:bodyPr>
          <a:lstStyle/>
          <a:p>
            <a:r>
              <a:rPr lang="fr-FR" b="1" dirty="0" smtClean="0">
                <a:solidFill>
                  <a:prstClr val="black"/>
                </a:solidFill>
              </a:rPr>
              <a:t>Problèmes rencontrés par le client :</a:t>
            </a:r>
          </a:p>
          <a:p>
            <a:pPr marL="285750" indent="-285750">
              <a:buFont typeface="Arial" panose="020B0604020202020204" pitchFamily="34" charset="0"/>
              <a:buChar char="•"/>
            </a:pPr>
            <a:r>
              <a:rPr lang="fr-FR" dirty="0" smtClean="0">
                <a:solidFill>
                  <a:prstClr val="black"/>
                </a:solidFill>
              </a:rPr>
              <a:t>…</a:t>
            </a:r>
          </a:p>
          <a:p>
            <a:pPr marL="285750" indent="-285750">
              <a:buFont typeface="Arial" panose="020B0604020202020204" pitchFamily="34" charset="0"/>
              <a:buChar char="•"/>
            </a:pPr>
            <a:r>
              <a:rPr lang="fr-FR" dirty="0" smtClean="0">
                <a:solidFill>
                  <a:prstClr val="black"/>
                </a:solidFill>
              </a:rPr>
              <a:t>…</a:t>
            </a:r>
            <a:endParaRPr lang="fr-FR" dirty="0">
              <a:solidFill>
                <a:prstClr val="black"/>
              </a:solidFill>
            </a:endParaRPr>
          </a:p>
        </p:txBody>
      </p:sp>
      <p:sp>
        <p:nvSpPr>
          <p:cNvPr id="12" name="ZoneTexte 11"/>
          <p:cNvSpPr txBox="1"/>
          <p:nvPr/>
        </p:nvSpPr>
        <p:spPr>
          <a:xfrm>
            <a:off x="7307036" y="3046910"/>
            <a:ext cx="1420586" cy="1200329"/>
          </a:xfrm>
          <a:prstGeom prst="rect">
            <a:avLst/>
          </a:prstGeom>
          <a:noFill/>
        </p:spPr>
        <p:txBody>
          <a:bodyPr wrap="square" rtlCol="0">
            <a:spAutoFit/>
          </a:bodyPr>
          <a:lstStyle/>
          <a:p>
            <a:r>
              <a:rPr lang="fr-FR" b="1" dirty="0" smtClean="0">
                <a:solidFill>
                  <a:prstClr val="black"/>
                </a:solidFill>
              </a:rPr>
              <a:t>Rôle du client :</a:t>
            </a:r>
          </a:p>
          <a:p>
            <a:pPr marL="285750" indent="-285750">
              <a:buFont typeface="Arial" panose="020B0604020202020204" pitchFamily="34" charset="0"/>
              <a:buChar char="•"/>
            </a:pPr>
            <a:r>
              <a:rPr lang="fr-FR" dirty="0" smtClean="0">
                <a:solidFill>
                  <a:prstClr val="black"/>
                </a:solidFill>
              </a:rPr>
              <a:t>…</a:t>
            </a:r>
          </a:p>
          <a:p>
            <a:pPr marL="285750" indent="-285750">
              <a:buFont typeface="Arial" panose="020B0604020202020204" pitchFamily="34" charset="0"/>
              <a:buChar char="•"/>
            </a:pPr>
            <a:r>
              <a:rPr lang="fr-FR" dirty="0" smtClean="0">
                <a:solidFill>
                  <a:prstClr val="black"/>
                </a:solidFill>
              </a:rPr>
              <a:t>…</a:t>
            </a:r>
            <a:endParaRPr lang="fr-FR" dirty="0">
              <a:solidFill>
                <a:prstClr val="black"/>
              </a:solidFill>
            </a:endParaRPr>
          </a:p>
        </p:txBody>
      </p:sp>
      <p:sp>
        <p:nvSpPr>
          <p:cNvPr id="13" name="Line 20"/>
          <p:cNvSpPr>
            <a:spLocks noChangeShapeType="1"/>
          </p:cNvSpPr>
          <p:nvPr/>
        </p:nvSpPr>
        <p:spPr bwMode="auto">
          <a:xfrm flipV="1">
            <a:off x="214351" y="696516"/>
            <a:ext cx="8789045" cy="0"/>
          </a:xfrm>
          <a:prstGeom prst="line">
            <a:avLst/>
          </a:prstGeom>
          <a:noFill/>
          <a:ln w="50800" cap="flat" cmpd="sng">
            <a:solidFill>
              <a:srgbClr val="000000"/>
            </a:solidFill>
            <a:prstDash val="solid"/>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algn="ctr" defTabSz="430098" fontAlgn="base" hangingPunct="0">
              <a:spcBef>
                <a:spcPct val="0"/>
              </a:spcBef>
              <a:spcAft>
                <a:spcPct val="0"/>
              </a:spcAft>
              <a:defRPr/>
            </a:pPr>
            <a:endParaRPr lang="fr-FR" kern="0">
              <a:solidFill>
                <a:srgbClr val="000000"/>
              </a:solidFill>
              <a:sym typeface="Helvetica Light" charset="0"/>
            </a:endParaRPr>
          </a:p>
        </p:txBody>
      </p:sp>
      <p:sp>
        <p:nvSpPr>
          <p:cNvPr id="4" name="Rectangle 3"/>
          <p:cNvSpPr/>
          <p:nvPr/>
        </p:nvSpPr>
        <p:spPr>
          <a:xfrm>
            <a:off x="1750176" y="2242423"/>
            <a:ext cx="1566454" cy="369332"/>
          </a:xfrm>
          <a:prstGeom prst="rect">
            <a:avLst/>
          </a:prstGeom>
        </p:spPr>
        <p:txBody>
          <a:bodyPr wrap="none">
            <a:spAutoFit/>
          </a:bodyPr>
          <a:lstStyle/>
          <a:p>
            <a:pPr defTabSz="456900"/>
            <a:r>
              <a:rPr lang="ar-DZ" b="1" dirty="0" smtClean="0">
                <a:solidFill>
                  <a:prstClr val="black"/>
                </a:solidFill>
              </a:rPr>
              <a:t>المكاسب المتوقعة:</a:t>
            </a:r>
            <a:endParaRPr lang="ar-DZ" b="1" dirty="0">
              <a:solidFill>
                <a:prstClr val="black"/>
              </a:solidFill>
            </a:endParaRPr>
          </a:p>
        </p:txBody>
      </p:sp>
      <p:sp>
        <p:nvSpPr>
          <p:cNvPr id="6" name="Rectangle 5"/>
          <p:cNvSpPr/>
          <p:nvPr/>
        </p:nvSpPr>
        <p:spPr>
          <a:xfrm>
            <a:off x="269887" y="4036098"/>
            <a:ext cx="1479892" cy="369332"/>
          </a:xfrm>
          <a:prstGeom prst="rect">
            <a:avLst/>
          </a:prstGeom>
        </p:spPr>
        <p:txBody>
          <a:bodyPr wrap="none">
            <a:spAutoFit/>
          </a:bodyPr>
          <a:lstStyle/>
          <a:p>
            <a:pPr algn="r" defTabSz="456900" rtl="1"/>
            <a:r>
              <a:rPr lang="ar-DZ" b="1" dirty="0">
                <a:solidFill>
                  <a:prstClr val="black"/>
                </a:solidFill>
              </a:rPr>
              <a:t>المنتج أو الخدمة:</a:t>
            </a:r>
            <a:endParaRPr lang="fr-FR" b="1" dirty="0">
              <a:solidFill>
                <a:prstClr val="black"/>
              </a:solidFill>
            </a:endParaRPr>
          </a:p>
        </p:txBody>
      </p:sp>
      <p:sp>
        <p:nvSpPr>
          <p:cNvPr id="9" name="Rectangle 8"/>
          <p:cNvSpPr/>
          <p:nvPr/>
        </p:nvSpPr>
        <p:spPr>
          <a:xfrm>
            <a:off x="1866088" y="4405430"/>
            <a:ext cx="1184940" cy="369332"/>
          </a:xfrm>
          <a:prstGeom prst="rect">
            <a:avLst/>
          </a:prstGeom>
        </p:spPr>
        <p:txBody>
          <a:bodyPr wrap="none">
            <a:spAutoFit/>
          </a:bodyPr>
          <a:lstStyle/>
          <a:p>
            <a:pPr algn="r" defTabSz="456900" rtl="1"/>
            <a:r>
              <a:rPr lang="ar-DZ" b="1" dirty="0">
                <a:solidFill>
                  <a:prstClr val="black"/>
                </a:solidFill>
              </a:rPr>
              <a:t>حل المشاكل :</a:t>
            </a:r>
            <a:endParaRPr lang="fr-FR" b="1" dirty="0">
              <a:solidFill>
                <a:prstClr val="black"/>
              </a:solidFill>
            </a:endParaRPr>
          </a:p>
        </p:txBody>
      </p:sp>
      <p:sp>
        <p:nvSpPr>
          <p:cNvPr id="14" name="Rectangle 13"/>
          <p:cNvSpPr/>
          <p:nvPr/>
        </p:nvSpPr>
        <p:spPr>
          <a:xfrm>
            <a:off x="5292851" y="2837812"/>
            <a:ext cx="1285929" cy="369332"/>
          </a:xfrm>
          <a:prstGeom prst="rect">
            <a:avLst/>
          </a:prstGeom>
        </p:spPr>
        <p:txBody>
          <a:bodyPr wrap="none">
            <a:spAutoFit/>
          </a:bodyPr>
          <a:lstStyle/>
          <a:p>
            <a:pPr algn="r" defTabSz="456900" rtl="1"/>
            <a:r>
              <a:rPr lang="ar-DZ" b="1" dirty="0">
                <a:solidFill>
                  <a:prstClr val="black"/>
                </a:solidFill>
              </a:rPr>
              <a:t>توقعات العملاء</a:t>
            </a:r>
            <a:endParaRPr lang="fr-FR" b="1" dirty="0">
              <a:solidFill>
                <a:prstClr val="black"/>
              </a:solidFill>
            </a:endParaRPr>
          </a:p>
        </p:txBody>
      </p:sp>
      <p:sp>
        <p:nvSpPr>
          <p:cNvPr id="15" name="Rectangle 14"/>
          <p:cNvSpPr/>
          <p:nvPr/>
        </p:nvSpPr>
        <p:spPr>
          <a:xfrm>
            <a:off x="7680981" y="4263464"/>
            <a:ext cx="1051891" cy="369332"/>
          </a:xfrm>
          <a:prstGeom prst="rect">
            <a:avLst/>
          </a:prstGeom>
        </p:spPr>
        <p:txBody>
          <a:bodyPr wrap="none">
            <a:spAutoFit/>
          </a:bodyPr>
          <a:lstStyle/>
          <a:p>
            <a:pPr defTabSz="456900"/>
            <a:r>
              <a:rPr lang="ar-DZ" b="1" dirty="0">
                <a:solidFill>
                  <a:prstClr val="black"/>
                </a:solidFill>
              </a:rPr>
              <a:t>دور العميل:</a:t>
            </a:r>
            <a:endParaRPr lang="fr-FR" b="1" dirty="0">
              <a:solidFill>
                <a:prstClr val="black"/>
              </a:solidFill>
            </a:endParaRPr>
          </a:p>
        </p:txBody>
      </p:sp>
      <p:sp>
        <p:nvSpPr>
          <p:cNvPr id="16" name="Rectangle 15"/>
          <p:cNvSpPr/>
          <p:nvPr/>
        </p:nvSpPr>
        <p:spPr>
          <a:xfrm rot="352840">
            <a:off x="5937185" y="5491246"/>
            <a:ext cx="2359941" cy="369332"/>
          </a:xfrm>
          <a:prstGeom prst="rect">
            <a:avLst/>
          </a:prstGeom>
        </p:spPr>
        <p:txBody>
          <a:bodyPr wrap="none">
            <a:spAutoFit/>
          </a:bodyPr>
          <a:lstStyle/>
          <a:p>
            <a:pPr defTabSz="456900"/>
            <a:r>
              <a:rPr lang="ar-DZ" b="1" dirty="0">
                <a:solidFill>
                  <a:prstClr val="black"/>
                </a:solidFill>
              </a:rPr>
              <a:t>المشكلات التي </a:t>
            </a:r>
            <a:r>
              <a:rPr lang="ar-DZ" b="1" dirty="0" smtClean="0">
                <a:solidFill>
                  <a:prstClr val="black"/>
                </a:solidFill>
              </a:rPr>
              <a:t>واجهة </a:t>
            </a:r>
            <a:r>
              <a:rPr lang="ar-DZ" b="1" dirty="0">
                <a:solidFill>
                  <a:prstClr val="black"/>
                </a:solidFill>
              </a:rPr>
              <a:t>العميل:</a:t>
            </a:r>
            <a:endParaRPr lang="fr-FR" b="1" dirty="0">
              <a:solidFill>
                <a:prstClr val="black"/>
              </a:solidFill>
            </a:endParaRPr>
          </a:p>
        </p:txBody>
      </p:sp>
    </p:spTree>
    <p:extLst>
      <p:ext uri="{BB962C8B-B14F-4D97-AF65-F5344CB8AC3E}">
        <p14:creationId xmlns:p14="http://schemas.microsoft.com/office/powerpoint/2010/main" val="383999306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3284984"/>
            <a:ext cx="8229600" cy="1600200"/>
          </a:xfrm>
        </p:spPr>
        <p:txBody>
          <a:bodyPr/>
          <a:lstStyle/>
          <a:p>
            <a:r>
              <a:rPr lang="fr-FR" dirty="0"/>
              <a:t>C'est pourquoi, le canevas de la proposition de valeur se décline en deux blocs</a:t>
            </a:r>
          </a:p>
        </p:txBody>
      </p:sp>
    </p:spTree>
    <p:extLst>
      <p:ext uri="{BB962C8B-B14F-4D97-AF65-F5344CB8AC3E}">
        <p14:creationId xmlns:p14="http://schemas.microsoft.com/office/powerpoint/2010/main" val="74847649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10474" y="266378"/>
            <a:ext cx="4392488" cy="4608512"/>
          </a:xfrm>
        </p:spPr>
        <p:txBody>
          <a:bodyPr/>
          <a:lstStyle/>
          <a:p>
            <a:pPr algn="l"/>
            <a:r>
              <a:rPr lang="fr-FR" sz="2400" dirty="0" smtClean="0"/>
              <a:t>•</a:t>
            </a:r>
            <a:r>
              <a:rPr lang="fr-FR" sz="2400" dirty="0" smtClean="0">
                <a:solidFill>
                  <a:srgbClr val="002060"/>
                </a:solidFill>
              </a:rPr>
              <a:t>Le </a:t>
            </a:r>
            <a:r>
              <a:rPr lang="fr-FR" sz="2400" dirty="0">
                <a:solidFill>
                  <a:srgbClr val="002060"/>
                </a:solidFill>
              </a:rPr>
              <a:t>profil du consommateur – où on doit clarifier notre compréhension des besoins des consommateurs</a:t>
            </a:r>
            <a:r>
              <a:rPr lang="fr-FR" sz="2400" dirty="0" smtClean="0"/>
              <a:t>.</a:t>
            </a:r>
            <a:br>
              <a:rPr lang="fr-FR" sz="2400" dirty="0" smtClean="0"/>
            </a:br>
            <a:endParaRPr lang="fr-FR" sz="24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2160" y="188640"/>
            <a:ext cx="1047750" cy="1162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12" y="1484784"/>
            <a:ext cx="1038225" cy="108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re 1"/>
          <p:cNvSpPr txBox="1">
            <a:spLocks/>
          </p:cNvSpPr>
          <p:nvPr/>
        </p:nvSpPr>
        <p:spPr>
          <a:xfrm>
            <a:off x="186230" y="2048184"/>
            <a:ext cx="4392488" cy="4608512"/>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pPr algn="l"/>
            <a:r>
              <a:rPr lang="fr-FR" sz="2400" dirty="0" smtClean="0"/>
              <a:t>•La </a:t>
            </a:r>
            <a:r>
              <a:rPr lang="fr-FR" sz="2400" dirty="0"/>
              <a:t>carte de la valeur- où on doit décrire la façon dont nous allons créer de la valeur pour les consommateurs..</a:t>
            </a:r>
            <a:r>
              <a:rPr lang="fr-FR" sz="2400" dirty="0" smtClean="0"/>
              <a:t/>
            </a:r>
            <a:br>
              <a:rPr lang="fr-FR" sz="2400" dirty="0" smtClean="0"/>
            </a:br>
            <a:endParaRPr lang="fr-FR" sz="2400" dirty="0"/>
          </a:p>
        </p:txBody>
      </p:sp>
    </p:spTree>
    <p:extLst>
      <p:ext uri="{BB962C8B-B14F-4D97-AF65-F5344CB8AC3E}">
        <p14:creationId xmlns:p14="http://schemas.microsoft.com/office/powerpoint/2010/main" val="347075148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ouamane-ali\Desktop\لمخطط\proposition-de-valeur-innovant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4249205"/>
            <a:ext cx="900608" cy="1135202"/>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1940" y="2564905"/>
            <a:ext cx="1146977" cy="127662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99010" y="4141011"/>
            <a:ext cx="1008112" cy="1134459"/>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92286" y="2204864"/>
            <a:ext cx="1224136" cy="1512168"/>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20089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0654" y="692697"/>
            <a:ext cx="9036496" cy="2188839"/>
          </a:xfrm>
        </p:spPr>
        <p:txBody>
          <a:bodyPr>
            <a:normAutofit/>
          </a:bodyPr>
          <a:lstStyle/>
          <a:p>
            <a:r>
              <a:rPr lang="fr-FR" sz="2400" dirty="0" smtClean="0"/>
              <a:t>Formation TRIE :Trouvez votre idée d’Entreprise : est destiné aux étudiants prêts à franchir le domaine entrepreneurial , qui désirent lancer une entreprise, et qui, à travers la formation, identifient et développent une idée concrète d’affaires prête à être mise en œuvre</a:t>
            </a:r>
            <a:endParaRPr lang="fr-FR" sz="2400" dirty="0"/>
          </a:p>
        </p:txBody>
      </p:sp>
      <p:sp>
        <p:nvSpPr>
          <p:cNvPr id="4" name="Rectangle 3"/>
          <p:cNvSpPr/>
          <p:nvPr/>
        </p:nvSpPr>
        <p:spPr>
          <a:xfrm>
            <a:off x="24" y="48052"/>
            <a:ext cx="9122803"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Formation TRIE </a:t>
            </a:r>
          </a:p>
        </p:txBody>
      </p:sp>
      <p:sp>
        <p:nvSpPr>
          <p:cNvPr id="6" name="Rectangle 5"/>
          <p:cNvSpPr/>
          <p:nvPr/>
        </p:nvSpPr>
        <p:spPr>
          <a:xfrm>
            <a:off x="30872" y="2396728"/>
            <a:ext cx="91440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Donc</a:t>
            </a:r>
            <a:r>
              <a:rPr lang="fr-FR" b="1" dirty="0">
                <a:solidFill>
                  <a:srgbClr val="000000"/>
                </a:solidFill>
              </a:rPr>
              <a:t>, </a:t>
            </a:r>
            <a:endParaRPr lang="fr-FR" dirty="0"/>
          </a:p>
        </p:txBody>
      </p:sp>
      <p:sp>
        <p:nvSpPr>
          <p:cNvPr id="7" name="Espace réservé du contenu 2"/>
          <p:cNvSpPr txBox="1">
            <a:spLocks/>
          </p:cNvSpPr>
          <p:nvPr/>
        </p:nvSpPr>
        <p:spPr>
          <a:xfrm>
            <a:off x="138376" y="3092045"/>
            <a:ext cx="8928992" cy="230425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FR" sz="2400" dirty="0" smtClean="0"/>
              <a:t>cycle de formation aidera les participants à libérer leur esprit d’entreprendre, et leur permettra de développer leurs compétences entrepreneuriales, outre que d’autres avantages offerts par l’ANSEJ en cas de création de leur entreprise</a:t>
            </a:r>
            <a:endParaRPr lang="fr-FR" sz="2400" dirty="0"/>
          </a:p>
        </p:txBody>
      </p:sp>
      <p:sp>
        <p:nvSpPr>
          <p:cNvPr id="8" name="Rectangle 7"/>
          <p:cNvSpPr/>
          <p:nvPr/>
        </p:nvSpPr>
        <p:spPr>
          <a:xfrm>
            <a:off x="-22323" y="4697690"/>
            <a:ext cx="9173706"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Formateurs : </a:t>
            </a:r>
            <a:endParaRPr lang="fr-FR" dirty="0">
              <a:solidFill>
                <a:schemeClr val="bg1"/>
              </a:solidFill>
            </a:endParaRPr>
          </a:p>
        </p:txBody>
      </p:sp>
      <p:sp>
        <p:nvSpPr>
          <p:cNvPr id="9" name="Espace réservé du contenu 2"/>
          <p:cNvSpPr txBox="1">
            <a:spLocks/>
          </p:cNvSpPr>
          <p:nvPr/>
        </p:nvSpPr>
        <p:spPr>
          <a:xfrm>
            <a:off x="0" y="5143420"/>
            <a:ext cx="9252520" cy="28369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FR" sz="2000" dirty="0" smtClean="0"/>
              <a:t>Deux cadres formateurs de l’ANSEJ formés et certifiés par l’OIT, accompagneront les participants tout au long de ce cycle pour développer leurs aptitudes et compétences utiles à leurs parcours entrepreneurial. ils joueront un rôle principal dans la planification, l’organisation et la conduite des programmes en collaboration avec les représentants de la maison de l’entrepreneuriat  BISKRA</a:t>
            </a:r>
          </a:p>
          <a:p>
            <a:endParaRPr lang="fr-FR" sz="2000" dirty="0"/>
          </a:p>
        </p:txBody>
      </p:sp>
    </p:spTree>
    <p:extLst>
      <p:ext uri="{BB962C8B-B14F-4D97-AF65-F5344CB8AC3E}">
        <p14:creationId xmlns:p14="http://schemas.microsoft.com/office/powerpoint/2010/main" val="316144760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ouamane-ali\Desktop\قيمة المقتر\value-proposition-design-arabic-40-63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3531" y="764704"/>
            <a:ext cx="6076950" cy="5184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145121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5492259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4638"/>
            <a:ext cx="9144000" cy="1930226"/>
          </a:xfrm>
        </p:spPr>
        <p:txBody>
          <a:bodyPr>
            <a:noAutofit/>
          </a:bodyPr>
          <a:lstStyle/>
          <a:p>
            <a:pPr algn="l"/>
            <a:r>
              <a:rPr lang="fr-FR" sz="2800" dirty="0" smtClean="0"/>
              <a:t>Que signifie « évaluer son idée de création d’entreprise » ?</a:t>
            </a:r>
            <a:br>
              <a:rPr lang="fr-FR" sz="2800" dirty="0" smtClean="0"/>
            </a:br>
            <a:r>
              <a:rPr lang="fr-FR" sz="2800" dirty="0" smtClean="0"/>
              <a:t>C’est vérifier que toutes les conditions sont réunies pour entamer la construction de votre projet.</a:t>
            </a:r>
            <a:br>
              <a:rPr lang="fr-FR" sz="2800" dirty="0" smtClean="0"/>
            </a:br>
            <a:r>
              <a:rPr lang="fr-FR" sz="2800" dirty="0" smtClean="0"/>
              <a:t>En d’autres termes, c’est s’assurer que…</a:t>
            </a:r>
            <a:endParaRPr lang="fr-FR" sz="2800" dirty="0"/>
          </a:p>
        </p:txBody>
      </p:sp>
      <p:sp>
        <p:nvSpPr>
          <p:cNvPr id="3" name="Espace réservé du contenu 2"/>
          <p:cNvSpPr>
            <a:spLocks noGrp="1"/>
          </p:cNvSpPr>
          <p:nvPr>
            <p:ph idx="1"/>
          </p:nvPr>
        </p:nvSpPr>
        <p:spPr>
          <a:xfrm>
            <a:off x="457200" y="3213028"/>
            <a:ext cx="8229600" cy="2913187"/>
          </a:xfrm>
        </p:spPr>
        <p:txBody>
          <a:bodyPr/>
          <a:lstStyle/>
          <a:p>
            <a:endParaRPr lang="fr-F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710408"/>
            <a:ext cx="8568952" cy="374292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68447369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6948" y="11266"/>
            <a:ext cx="8229600" cy="1143000"/>
          </a:xfrm>
        </p:spPr>
        <p:txBody>
          <a:bodyPr>
            <a:normAutofit fontScale="90000"/>
          </a:bodyPr>
          <a:lstStyle/>
          <a:p>
            <a:r>
              <a:rPr lang="fr-FR" dirty="0" smtClean="0"/>
              <a:t>Comment évaluer votre idée de création d’entreprise ?</a:t>
            </a:r>
            <a:endParaRPr lang="fr-FR" dirty="0"/>
          </a:p>
        </p:txBody>
      </p:sp>
      <p:sp>
        <p:nvSpPr>
          <p:cNvPr id="3" name="Espace réservé du contenu 2"/>
          <p:cNvSpPr>
            <a:spLocks noGrp="1"/>
          </p:cNvSpPr>
          <p:nvPr>
            <p:ph idx="1"/>
          </p:nvPr>
        </p:nvSpPr>
        <p:spPr>
          <a:xfrm>
            <a:off x="229260" y="1105529"/>
            <a:ext cx="8784976" cy="1474635"/>
          </a:xfrm>
        </p:spPr>
        <p:txBody>
          <a:bodyPr>
            <a:normAutofit/>
          </a:bodyPr>
          <a:lstStyle/>
          <a:p>
            <a:r>
              <a:rPr lang="fr-FR" sz="2400" b="0" i="0" u="none" strike="noStrike" baseline="0" dirty="0" smtClean="0">
                <a:latin typeface="Times New Roman" pitchFamily="18" charset="0"/>
                <a:cs typeface="Times New Roman" pitchFamily="18" charset="0"/>
              </a:rPr>
              <a:t>Pour cela, vous allez devoir vous </a:t>
            </a:r>
            <a:r>
              <a:rPr lang="fr-FR" sz="2400" b="1" i="0" u="none" strike="noStrike" baseline="0" dirty="0" smtClean="0">
                <a:latin typeface="Times New Roman" pitchFamily="18" charset="0"/>
                <a:cs typeface="Times New Roman" pitchFamily="18" charset="0"/>
              </a:rPr>
              <a:t>questionner </a:t>
            </a:r>
            <a:r>
              <a:rPr lang="fr-FR" sz="2400" b="0" i="0" u="none" strike="noStrike" baseline="0" dirty="0" smtClean="0">
                <a:latin typeface="Times New Roman" pitchFamily="18" charset="0"/>
                <a:cs typeface="Times New Roman" pitchFamily="18" charset="0"/>
              </a:rPr>
              <a:t>en suivant les étapes indiquées ci-dessous. N’hésitez surtout pas à revenir sur chacune d’entre elles afin d’enrichir progressivement votre réflexion.</a:t>
            </a:r>
            <a:endParaRPr lang="fr-FR" sz="2400" dirty="0">
              <a:latin typeface="Times New Roman" pitchFamily="18" charset="0"/>
              <a:cs typeface="Times New Roman" pitchFamily="18" charset="0"/>
            </a:endParaRPr>
          </a:p>
        </p:txBody>
      </p:sp>
      <p:sp>
        <p:nvSpPr>
          <p:cNvPr id="4" name="Rectangle 3"/>
          <p:cNvSpPr/>
          <p:nvPr/>
        </p:nvSpPr>
        <p:spPr>
          <a:xfrm>
            <a:off x="659446" y="2239417"/>
            <a:ext cx="6624736" cy="4401205"/>
          </a:xfrm>
          <a:prstGeom prst="rect">
            <a:avLst/>
          </a:prstGeom>
        </p:spPr>
        <p:txBody>
          <a:bodyPr wrap="square">
            <a:spAutoFit/>
          </a:bodyPr>
          <a:lstStyle/>
          <a:p>
            <a:r>
              <a:rPr lang="fr-FR" sz="2800" b="1" dirty="0" smtClean="0">
                <a:solidFill>
                  <a:srgbClr val="9957FF"/>
                </a:solidFill>
                <a:latin typeface="Arial-BoldMT"/>
              </a:rPr>
              <a:t>      Décrivez </a:t>
            </a:r>
            <a:r>
              <a:rPr lang="fr-FR" sz="2800" b="1" dirty="0">
                <a:solidFill>
                  <a:srgbClr val="9957FF"/>
                </a:solidFill>
                <a:latin typeface="Arial-BoldMT"/>
              </a:rPr>
              <a:t>votre </a:t>
            </a:r>
            <a:r>
              <a:rPr lang="fr-FR" sz="2800" b="1" dirty="0" smtClean="0">
                <a:solidFill>
                  <a:srgbClr val="9957FF"/>
                </a:solidFill>
                <a:latin typeface="Arial-BoldMT"/>
              </a:rPr>
              <a:t>activité</a:t>
            </a:r>
          </a:p>
          <a:p>
            <a:endParaRPr lang="fr-FR" sz="2800" b="1" dirty="0" smtClean="0">
              <a:solidFill>
                <a:srgbClr val="9957FF"/>
              </a:solidFill>
              <a:latin typeface="Arial-BoldMT"/>
            </a:endParaRPr>
          </a:p>
          <a:p>
            <a:endParaRPr lang="fr-FR" sz="2800" b="1" dirty="0" smtClean="0">
              <a:solidFill>
                <a:srgbClr val="9957FF"/>
              </a:solidFill>
              <a:latin typeface="Arial-BoldMT"/>
            </a:endParaRPr>
          </a:p>
          <a:p>
            <a:pPr lvl="0"/>
            <a:r>
              <a:rPr lang="fr-FR" sz="2800" b="1" dirty="0" smtClean="0">
                <a:solidFill>
                  <a:srgbClr val="FD8621"/>
                </a:solidFill>
                <a:latin typeface="Arial-BoldMT"/>
              </a:rPr>
              <a:t>      Délimitez </a:t>
            </a:r>
            <a:r>
              <a:rPr lang="fr-FR" sz="2800" b="1" dirty="0">
                <a:solidFill>
                  <a:srgbClr val="FD8621"/>
                </a:solidFill>
                <a:latin typeface="Arial-BoldMT"/>
              </a:rPr>
              <a:t>le marché </a:t>
            </a:r>
            <a:r>
              <a:rPr lang="fr-FR" sz="2800" b="1" dirty="0" smtClean="0">
                <a:solidFill>
                  <a:srgbClr val="FD8621"/>
                </a:solidFill>
                <a:latin typeface="Arial-BoldMT"/>
              </a:rPr>
              <a:t>visé</a:t>
            </a:r>
          </a:p>
          <a:p>
            <a:pPr lvl="0"/>
            <a:endParaRPr lang="fr-FR" sz="2800" b="1" dirty="0" smtClean="0">
              <a:solidFill>
                <a:srgbClr val="FD8621"/>
              </a:solidFill>
              <a:latin typeface="Arial-BoldMT"/>
            </a:endParaRPr>
          </a:p>
          <a:p>
            <a:pPr lvl="0"/>
            <a:endParaRPr lang="fr-FR" sz="2800" b="1" dirty="0">
              <a:solidFill>
                <a:srgbClr val="FD8621"/>
              </a:solidFill>
              <a:latin typeface="Arial-BoldMT"/>
            </a:endParaRPr>
          </a:p>
          <a:p>
            <a:pPr lvl="0"/>
            <a:r>
              <a:rPr lang="fr-FR" sz="2800" b="1" dirty="0" smtClean="0">
                <a:solidFill>
                  <a:srgbClr val="47FF2E"/>
                </a:solidFill>
                <a:latin typeface="Arial-BoldMT"/>
              </a:rPr>
              <a:t>      Définissez </a:t>
            </a:r>
            <a:r>
              <a:rPr lang="fr-FR" sz="2800" b="1" dirty="0">
                <a:solidFill>
                  <a:srgbClr val="47FF2E"/>
                </a:solidFill>
                <a:latin typeface="Arial-BoldMT"/>
              </a:rPr>
              <a:t>votre projet </a:t>
            </a:r>
            <a:r>
              <a:rPr lang="fr-FR" sz="2800" b="1" dirty="0" smtClean="0">
                <a:solidFill>
                  <a:srgbClr val="47FF2E"/>
                </a:solidFill>
                <a:latin typeface="Arial-BoldMT"/>
              </a:rPr>
              <a:t>personnel</a:t>
            </a:r>
          </a:p>
          <a:p>
            <a:pPr lvl="0"/>
            <a:endParaRPr lang="fr-FR" sz="2800" b="1" dirty="0" smtClean="0">
              <a:solidFill>
                <a:srgbClr val="47FF2E"/>
              </a:solidFill>
              <a:latin typeface="Arial-BoldMT"/>
            </a:endParaRPr>
          </a:p>
          <a:p>
            <a:pPr lvl="0"/>
            <a:endParaRPr lang="fr-FR" sz="2800" b="1" dirty="0">
              <a:solidFill>
                <a:srgbClr val="47FF2E"/>
              </a:solidFill>
              <a:latin typeface="Arial-BoldMT"/>
            </a:endParaRPr>
          </a:p>
          <a:p>
            <a:r>
              <a:rPr lang="fr-FR" sz="2800" b="1" dirty="0" smtClean="0">
                <a:solidFill>
                  <a:srgbClr val="5CFDFD"/>
                </a:solidFill>
                <a:latin typeface="Arial-BoldMT"/>
              </a:rPr>
              <a:t>      Evaluez </a:t>
            </a:r>
            <a:r>
              <a:rPr lang="fr-FR" sz="2800" b="1" dirty="0">
                <a:solidFill>
                  <a:srgbClr val="5CFDFD"/>
                </a:solidFill>
                <a:latin typeface="Arial-BoldMT"/>
              </a:rPr>
              <a:t>votre idée</a:t>
            </a:r>
            <a:endParaRPr lang="fr-FR" sz="2800" dirty="0"/>
          </a:p>
        </p:txBody>
      </p:sp>
      <p:sp>
        <p:nvSpPr>
          <p:cNvPr id="5" name="Larme 4"/>
          <p:cNvSpPr/>
          <p:nvPr/>
        </p:nvSpPr>
        <p:spPr>
          <a:xfrm>
            <a:off x="162684" y="2319765"/>
            <a:ext cx="788997" cy="520807"/>
          </a:xfrm>
          <a:prstGeom prst="teardrop">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fr-FR" sz="2800" b="1" dirty="0">
                <a:solidFill>
                  <a:srgbClr val="9957FF"/>
                </a:solidFill>
                <a:latin typeface="Arial-BoldMT"/>
              </a:rPr>
              <a:t>1</a:t>
            </a:r>
            <a:endParaRPr lang="fr-FR" dirty="0"/>
          </a:p>
        </p:txBody>
      </p:sp>
      <p:sp>
        <p:nvSpPr>
          <p:cNvPr id="6" name="Larme 5"/>
          <p:cNvSpPr/>
          <p:nvPr/>
        </p:nvSpPr>
        <p:spPr>
          <a:xfrm>
            <a:off x="106176" y="3510864"/>
            <a:ext cx="788997" cy="520807"/>
          </a:xfrm>
          <a:prstGeom prst="teardrop">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800" b="1" dirty="0">
                <a:solidFill>
                  <a:srgbClr val="FD8621"/>
                </a:solidFill>
                <a:latin typeface="Arial-BoldMT"/>
              </a:rPr>
              <a:t>2</a:t>
            </a:r>
            <a:endParaRPr lang="fr-FR" dirty="0"/>
          </a:p>
        </p:txBody>
      </p:sp>
      <p:sp>
        <p:nvSpPr>
          <p:cNvPr id="7" name="Larme 6"/>
          <p:cNvSpPr/>
          <p:nvPr/>
        </p:nvSpPr>
        <p:spPr>
          <a:xfrm>
            <a:off x="129401" y="4837256"/>
            <a:ext cx="788997" cy="520807"/>
          </a:xfrm>
          <a:prstGeom prst="teardrop">
            <a:avLst/>
          </a:prstGeom>
          <a:ln>
            <a:solidFill>
              <a:srgbClr val="92D050"/>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fr-FR" sz="2800" b="1" dirty="0">
                <a:solidFill>
                  <a:srgbClr val="47FF2E"/>
                </a:solidFill>
                <a:latin typeface="Arial-BoldMT"/>
              </a:rPr>
              <a:t>3</a:t>
            </a:r>
            <a:endParaRPr lang="fr-FR" dirty="0"/>
          </a:p>
        </p:txBody>
      </p:sp>
      <p:sp>
        <p:nvSpPr>
          <p:cNvPr id="8" name="Larme 7"/>
          <p:cNvSpPr/>
          <p:nvPr/>
        </p:nvSpPr>
        <p:spPr>
          <a:xfrm>
            <a:off x="162684" y="6119815"/>
            <a:ext cx="788997" cy="520807"/>
          </a:xfrm>
          <a:prstGeom prst="teardrop">
            <a:avLst/>
          </a:prstGeom>
          <a:ln/>
        </p:spPr>
        <p:style>
          <a:lnRef idx="2">
            <a:schemeClr val="accent5"/>
          </a:lnRef>
          <a:fillRef idx="1">
            <a:schemeClr val="lt1"/>
          </a:fillRef>
          <a:effectRef idx="0">
            <a:schemeClr val="accent5"/>
          </a:effectRef>
          <a:fontRef idx="minor">
            <a:schemeClr val="dk1"/>
          </a:fontRef>
        </p:style>
        <p:txBody>
          <a:bodyPr rtlCol="0" anchor="ctr"/>
          <a:lstStyle/>
          <a:p>
            <a:pPr algn="ctr"/>
            <a:r>
              <a:rPr lang="fr-FR" sz="2800" b="1" dirty="0">
                <a:solidFill>
                  <a:srgbClr val="5CFDFD"/>
                </a:solidFill>
                <a:latin typeface="Arial-BoldMT"/>
              </a:rPr>
              <a:t>4</a:t>
            </a:r>
            <a:endParaRPr lang="fr-FR" dirty="0"/>
          </a:p>
        </p:txBody>
      </p:sp>
      <p:sp>
        <p:nvSpPr>
          <p:cNvPr id="9" name="Parchemin horizontal 8"/>
          <p:cNvSpPr/>
          <p:nvPr/>
        </p:nvSpPr>
        <p:spPr>
          <a:xfrm>
            <a:off x="0" y="2840560"/>
            <a:ext cx="9144000" cy="610480"/>
          </a:xfrm>
          <a:prstGeom prst="horizontalScroll">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1400" dirty="0" smtClean="0">
                <a:latin typeface="Arial"/>
                <a:cs typeface="Arial"/>
              </a:rPr>
              <a:t>vous </a:t>
            </a:r>
            <a:r>
              <a:rPr lang="fr-FR" sz="1400" dirty="0">
                <a:latin typeface="Arial"/>
                <a:cs typeface="Arial"/>
              </a:rPr>
              <a:t>devez pouvoir, décrire brièvement ce que pourrait être </a:t>
            </a:r>
            <a:r>
              <a:rPr lang="fr-FR" sz="1400" b="1" dirty="0">
                <a:latin typeface="Arial-BoldMT"/>
                <a:cs typeface="Arial"/>
              </a:rPr>
              <a:t>l'activité de votre future entreprise</a:t>
            </a:r>
            <a:endParaRPr lang="fr-FR" sz="1400" dirty="0"/>
          </a:p>
        </p:txBody>
      </p:sp>
      <p:sp>
        <p:nvSpPr>
          <p:cNvPr id="10" name="Parchemin horizontal 9"/>
          <p:cNvSpPr/>
          <p:nvPr/>
        </p:nvSpPr>
        <p:spPr>
          <a:xfrm>
            <a:off x="1" y="4031667"/>
            <a:ext cx="9143986" cy="768968"/>
          </a:xfrm>
          <a:prstGeom prst="horizontalScroll">
            <a:avLst/>
          </a:prstGeom>
        </p:spPr>
        <p:style>
          <a:lnRef idx="1">
            <a:schemeClr val="accent6"/>
          </a:lnRef>
          <a:fillRef idx="2">
            <a:schemeClr val="accent6"/>
          </a:fillRef>
          <a:effectRef idx="1">
            <a:schemeClr val="accent6"/>
          </a:effectRef>
          <a:fontRef idx="minor">
            <a:schemeClr val="dk1"/>
          </a:fontRef>
        </p:style>
        <p:txBody>
          <a:bodyPr rtlCol="0" anchor="ctr"/>
          <a:lstStyle/>
          <a:p>
            <a:r>
              <a:rPr lang="fr-FR" sz="1400" dirty="0"/>
              <a:t>Vous pouvez dès à présent, décrire très brièvement </a:t>
            </a:r>
            <a:r>
              <a:rPr lang="fr-FR" sz="1400" b="1" dirty="0"/>
              <a:t>le type de marché </a:t>
            </a:r>
            <a:r>
              <a:rPr lang="fr-FR" sz="1400" dirty="0"/>
              <a:t>que vous </a:t>
            </a:r>
            <a:r>
              <a:rPr lang="fr-FR" sz="1400" dirty="0" smtClean="0"/>
              <a:t>viseriez et </a:t>
            </a:r>
            <a:r>
              <a:rPr lang="fr-FR" sz="1400" dirty="0"/>
              <a:t>ses principales caractéristiques.</a:t>
            </a:r>
          </a:p>
        </p:txBody>
      </p:sp>
      <p:sp>
        <p:nvSpPr>
          <p:cNvPr id="11" name="Parchemin horizontal 10"/>
          <p:cNvSpPr/>
          <p:nvPr/>
        </p:nvSpPr>
        <p:spPr>
          <a:xfrm>
            <a:off x="0" y="5317048"/>
            <a:ext cx="9144000" cy="825802"/>
          </a:xfrm>
          <a:prstGeom prst="horizontalScroll">
            <a:avLst/>
          </a:prstGeom>
        </p:spPr>
        <p:style>
          <a:lnRef idx="1">
            <a:schemeClr val="accent3"/>
          </a:lnRef>
          <a:fillRef idx="2">
            <a:schemeClr val="accent3"/>
          </a:fillRef>
          <a:effectRef idx="1">
            <a:schemeClr val="accent3"/>
          </a:effectRef>
          <a:fontRef idx="minor">
            <a:schemeClr val="dk1"/>
          </a:fontRef>
        </p:style>
        <p:txBody>
          <a:bodyPr rtlCol="0" anchor="ctr"/>
          <a:lstStyle/>
          <a:p>
            <a:r>
              <a:rPr lang="fr-FR" sz="1400" dirty="0">
                <a:latin typeface="Arial"/>
                <a:cs typeface="Arial"/>
              </a:rPr>
              <a:t>Vous avez maintenant toutes les clés en main pour </a:t>
            </a:r>
            <a:r>
              <a:rPr lang="fr-FR" sz="1400" b="1" dirty="0">
                <a:latin typeface="Arial-BoldMT"/>
                <a:cs typeface="Arial"/>
              </a:rPr>
              <a:t>vérifier si votre </a:t>
            </a:r>
            <a:r>
              <a:rPr lang="fr-FR" sz="1400" b="1" dirty="0" smtClean="0">
                <a:latin typeface="Arial-BoldMT"/>
                <a:cs typeface="Arial"/>
              </a:rPr>
              <a:t>situation </a:t>
            </a:r>
            <a:r>
              <a:rPr lang="fr-FR" sz="1400" b="1" dirty="0" smtClean="0">
                <a:latin typeface="Arial-BoldMT"/>
              </a:rPr>
              <a:t>personnelle </a:t>
            </a:r>
            <a:r>
              <a:rPr lang="fr-FR" sz="1400" b="1" dirty="0">
                <a:latin typeface="Arial-BoldMT"/>
              </a:rPr>
              <a:t>répond bien aux exigences de votre projet</a:t>
            </a:r>
            <a:r>
              <a:rPr lang="fr-FR" sz="1400" dirty="0">
                <a:latin typeface="Arial"/>
                <a:cs typeface="Arial"/>
              </a:rPr>
              <a:t>.</a:t>
            </a:r>
            <a:endParaRPr lang="fr-FR" sz="1400" dirty="0"/>
          </a:p>
        </p:txBody>
      </p:sp>
    </p:spTree>
    <p:extLst>
      <p:ext uri="{BB962C8B-B14F-4D97-AF65-F5344CB8AC3E}">
        <p14:creationId xmlns:p14="http://schemas.microsoft.com/office/powerpoint/2010/main" val="407325173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835032" y="233904"/>
            <a:ext cx="7663476" cy="172819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7" name="Rectangle 6"/>
          <p:cNvSpPr/>
          <p:nvPr/>
        </p:nvSpPr>
        <p:spPr>
          <a:xfrm>
            <a:off x="835035" y="2821578"/>
            <a:ext cx="2994318" cy="1008112"/>
          </a:xfrm>
          <a:prstGeom prst="wedgeRectCallou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9" name="Rectangle 8"/>
          <p:cNvSpPr/>
          <p:nvPr/>
        </p:nvSpPr>
        <p:spPr>
          <a:xfrm>
            <a:off x="4930932" y="2821578"/>
            <a:ext cx="3559020" cy="1008112"/>
          </a:xfrm>
          <a:prstGeom prst="wedgeRectCallou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8" name="Rectangle 7"/>
          <p:cNvSpPr/>
          <p:nvPr/>
        </p:nvSpPr>
        <p:spPr>
          <a:xfrm>
            <a:off x="601898" y="2105352"/>
            <a:ext cx="7848872" cy="369332"/>
          </a:xfrm>
          <a:prstGeom prst="rect">
            <a:avLst/>
          </a:prstGeom>
        </p:spPr>
        <p:txBody>
          <a:bodyPr wrap="square">
            <a:spAutoFit/>
          </a:bodyPr>
          <a:lstStyle/>
          <a:p>
            <a:r>
              <a:rPr lang="fr-FR" b="1" dirty="0" smtClean="0">
                <a:solidFill>
                  <a:srgbClr val="9957FF"/>
                </a:solidFill>
                <a:latin typeface="Arial-BoldMT"/>
              </a:rPr>
              <a:t>Faites </a:t>
            </a:r>
            <a:r>
              <a:rPr lang="fr-FR" b="1" dirty="0">
                <a:solidFill>
                  <a:srgbClr val="9957FF"/>
                </a:solidFill>
                <a:latin typeface="Arial-BoldMT"/>
              </a:rPr>
              <a:t>le bilan, pour cette étape, des points forts et des points faibles :</a:t>
            </a:r>
            <a:endParaRPr lang="fr-FR" dirty="0"/>
          </a:p>
        </p:txBody>
      </p:sp>
      <p:sp>
        <p:nvSpPr>
          <p:cNvPr id="12" name="Flèche droite 11"/>
          <p:cNvSpPr/>
          <p:nvPr/>
        </p:nvSpPr>
        <p:spPr>
          <a:xfrm>
            <a:off x="2" y="2132856"/>
            <a:ext cx="489204" cy="3143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droite 12"/>
          <p:cNvSpPr/>
          <p:nvPr/>
        </p:nvSpPr>
        <p:spPr>
          <a:xfrm>
            <a:off x="2" y="-6828"/>
            <a:ext cx="504056" cy="3761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344399" y="2821578"/>
            <a:ext cx="319318" cy="369332"/>
          </a:xfrm>
          <a:prstGeom prst="rect">
            <a:avLst/>
          </a:prstGeom>
        </p:spPr>
        <p:txBody>
          <a:bodyPr wrap="none">
            <a:spAutoFit/>
          </a:bodyPr>
          <a:lstStyle/>
          <a:p>
            <a:r>
              <a:rPr lang="fr-FR" b="1" dirty="0">
                <a:solidFill>
                  <a:srgbClr val="9957FF"/>
                </a:solidFill>
                <a:latin typeface="Arial-BoldMT"/>
              </a:rPr>
              <a:t>+</a:t>
            </a:r>
            <a:endParaRPr lang="fr-FR" dirty="0"/>
          </a:p>
        </p:txBody>
      </p:sp>
      <p:sp>
        <p:nvSpPr>
          <p:cNvPr id="16" name="Rectangle 15"/>
          <p:cNvSpPr/>
          <p:nvPr/>
        </p:nvSpPr>
        <p:spPr>
          <a:xfrm>
            <a:off x="4485931" y="2822857"/>
            <a:ext cx="261610" cy="369332"/>
          </a:xfrm>
          <a:prstGeom prst="rect">
            <a:avLst/>
          </a:prstGeom>
        </p:spPr>
        <p:txBody>
          <a:bodyPr wrap="none">
            <a:spAutoFit/>
          </a:bodyPr>
          <a:lstStyle/>
          <a:p>
            <a:r>
              <a:rPr lang="fr-FR" b="1" dirty="0">
                <a:solidFill>
                  <a:srgbClr val="9957FF"/>
                </a:solidFill>
                <a:latin typeface="Arial-BoldMT"/>
              </a:rPr>
              <a:t>-</a:t>
            </a:r>
            <a:endParaRPr lang="fr-FR" dirty="0"/>
          </a:p>
        </p:txBody>
      </p:sp>
      <p:sp>
        <p:nvSpPr>
          <p:cNvPr id="17" name="Rectangle 16"/>
          <p:cNvSpPr/>
          <p:nvPr/>
        </p:nvSpPr>
        <p:spPr>
          <a:xfrm>
            <a:off x="605284" y="4791262"/>
            <a:ext cx="8022905" cy="369332"/>
          </a:xfrm>
          <a:prstGeom prst="rect">
            <a:avLst/>
          </a:prstGeom>
        </p:spPr>
        <p:txBody>
          <a:bodyPr wrap="square">
            <a:spAutoFit/>
          </a:bodyPr>
          <a:lstStyle/>
          <a:p>
            <a:r>
              <a:rPr lang="fr-FR" b="1" dirty="0" smtClean="0">
                <a:solidFill>
                  <a:srgbClr val="9957FF"/>
                </a:solidFill>
                <a:latin typeface="Arial-BoldMT"/>
              </a:rPr>
              <a:t>Listez </a:t>
            </a:r>
            <a:r>
              <a:rPr lang="fr-FR" b="1" dirty="0">
                <a:solidFill>
                  <a:srgbClr val="9957FF"/>
                </a:solidFill>
                <a:latin typeface="Arial-BoldMT"/>
              </a:rPr>
              <a:t>les démarches à accomplir pour améliorer cette partie :</a:t>
            </a:r>
            <a:endParaRPr lang="fr-FR" dirty="0"/>
          </a:p>
        </p:txBody>
      </p:sp>
      <p:sp>
        <p:nvSpPr>
          <p:cNvPr id="19" name="Flèche droite 18"/>
          <p:cNvSpPr/>
          <p:nvPr/>
        </p:nvSpPr>
        <p:spPr>
          <a:xfrm>
            <a:off x="30168" y="4698880"/>
            <a:ext cx="489204" cy="3143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Parchemin vertical 17"/>
          <p:cNvSpPr/>
          <p:nvPr/>
        </p:nvSpPr>
        <p:spPr>
          <a:xfrm>
            <a:off x="2627784" y="5160594"/>
            <a:ext cx="2952328" cy="1500322"/>
          </a:xfrm>
          <a:prstGeom prst="verticalScroll">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40152316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11CA8AF8-045E-48E1-B5B1-EFEB5F03FD38}" type="slidenum">
              <a:rPr lang="fr-FR" smtClean="0"/>
              <a:pPr>
                <a:defRPr/>
              </a:pPr>
              <a:t>45</a:t>
            </a:fld>
            <a:endParaRPr lang="fr-FR"/>
          </a:p>
        </p:txBody>
      </p:sp>
      <p:grpSp>
        <p:nvGrpSpPr>
          <p:cNvPr id="33" name="Group 15"/>
          <p:cNvGrpSpPr>
            <a:grpSpLocks/>
          </p:cNvGrpSpPr>
          <p:nvPr/>
        </p:nvGrpSpPr>
        <p:grpSpPr bwMode="auto">
          <a:xfrm>
            <a:off x="1495431" y="5461000"/>
            <a:ext cx="5800725" cy="1468438"/>
            <a:chOff x="3675649" y="3935306"/>
            <a:chExt cx="5033778" cy="1468472"/>
          </a:xfrm>
        </p:grpSpPr>
        <p:sp>
          <p:nvSpPr>
            <p:cNvPr id="34" name="Down Arrow 33"/>
            <p:cNvSpPr/>
            <p:nvPr/>
          </p:nvSpPr>
          <p:spPr>
            <a:xfrm>
              <a:off x="5701225" y="3935306"/>
              <a:ext cx="846106" cy="541351"/>
            </a:xfrm>
            <a:prstGeom prst="downArrow">
              <a:avLst/>
            </a:prstGeom>
          </p:spPr>
          <p:style>
            <a:lnRef idx="2">
              <a:schemeClr val="lt1">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dk1">
                <a:hueOff val="0"/>
                <a:satOff val="0"/>
                <a:lumOff val="0"/>
                <a:alphaOff val="0"/>
              </a:schemeClr>
            </a:fontRef>
          </p:style>
        </p:sp>
        <p:sp>
          <p:nvSpPr>
            <p:cNvPr id="35" name="Freeform 34"/>
            <p:cNvSpPr/>
            <p:nvPr/>
          </p:nvSpPr>
          <p:spPr>
            <a:xfrm>
              <a:off x="3675649" y="4387754"/>
              <a:ext cx="5033778" cy="1016024"/>
            </a:xfrm>
            <a:custGeom>
              <a:avLst/>
              <a:gdLst>
                <a:gd name="connsiteX0" fmla="*/ 0 w 4064000"/>
                <a:gd name="connsiteY0" fmla="*/ 0 h 1016000"/>
                <a:gd name="connsiteX1" fmla="*/ 4064000 w 4064000"/>
                <a:gd name="connsiteY1" fmla="*/ 0 h 1016000"/>
                <a:gd name="connsiteX2" fmla="*/ 4064000 w 4064000"/>
                <a:gd name="connsiteY2" fmla="*/ 1016000 h 1016000"/>
                <a:gd name="connsiteX3" fmla="*/ 0 w 4064000"/>
                <a:gd name="connsiteY3" fmla="*/ 1016000 h 1016000"/>
                <a:gd name="connsiteX4" fmla="*/ 0 w 4064000"/>
                <a:gd name="connsiteY4" fmla="*/ 0 h 10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1016000">
                  <a:moveTo>
                    <a:pt x="0" y="0"/>
                  </a:moveTo>
                  <a:lnTo>
                    <a:pt x="4064000" y="0"/>
                  </a:lnTo>
                  <a:lnTo>
                    <a:pt x="4064000" y="1016000"/>
                  </a:lnTo>
                  <a:lnTo>
                    <a:pt x="0" y="1016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177800" tIns="177800" rIns="177800" bIns="177800" spcCol="1270" anchor="ctr"/>
            <a:lstStyle/>
            <a:p>
              <a:pPr algn="ctr" defTabSz="1111250">
                <a:lnSpc>
                  <a:spcPct val="90000"/>
                </a:lnSpc>
                <a:spcAft>
                  <a:spcPct val="35000"/>
                </a:spcAft>
                <a:defRPr/>
              </a:pPr>
              <a:r>
                <a:rPr lang="fr-FR" sz="2500">
                  <a:solidFill>
                    <a:prstClr val="black">
                      <a:hueOff val="0"/>
                      <a:satOff val="0"/>
                      <a:lumOff val="0"/>
                      <a:alphaOff val="0"/>
                    </a:prstClr>
                  </a:solidFill>
                </a:rPr>
                <a:t>Liste restreinte des idées les plus appropriées pour lancer votre entreprise</a:t>
              </a:r>
            </a:p>
          </p:txBody>
        </p:sp>
      </p:grpSp>
      <p:sp>
        <p:nvSpPr>
          <p:cNvPr id="36" name="Freeform 35"/>
          <p:cNvSpPr/>
          <p:nvPr/>
        </p:nvSpPr>
        <p:spPr>
          <a:xfrm>
            <a:off x="3808413" y="1839913"/>
            <a:ext cx="1524000" cy="1524000"/>
          </a:xfrm>
          <a:custGeom>
            <a:avLst/>
            <a:gdLst>
              <a:gd name="connsiteX0" fmla="*/ 0 w 1524000"/>
              <a:gd name="connsiteY0" fmla="*/ 762000 h 1524000"/>
              <a:gd name="connsiteX1" fmla="*/ 762000 w 1524000"/>
              <a:gd name="connsiteY1" fmla="*/ 0 h 1524000"/>
              <a:gd name="connsiteX2" fmla="*/ 1524000 w 1524000"/>
              <a:gd name="connsiteY2" fmla="*/ 762000 h 1524000"/>
              <a:gd name="connsiteX3" fmla="*/ 762000 w 1524000"/>
              <a:gd name="connsiteY3" fmla="*/ 1524000 h 1524000"/>
              <a:gd name="connsiteX4" fmla="*/ 0 w 1524000"/>
              <a:gd name="connsiteY4" fmla="*/ 762000 h 15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0" h="1524000">
                <a:moveTo>
                  <a:pt x="0" y="762000"/>
                </a:moveTo>
                <a:cubicBezTo>
                  <a:pt x="0" y="341159"/>
                  <a:pt x="341159" y="0"/>
                  <a:pt x="762000" y="0"/>
                </a:cubicBezTo>
                <a:cubicBezTo>
                  <a:pt x="1182841" y="0"/>
                  <a:pt x="1524000" y="341159"/>
                  <a:pt x="1524000" y="762000"/>
                </a:cubicBezTo>
                <a:cubicBezTo>
                  <a:pt x="1524000" y="1182841"/>
                  <a:pt x="1182841" y="1524000"/>
                  <a:pt x="762000" y="1524000"/>
                </a:cubicBezTo>
                <a:cubicBezTo>
                  <a:pt x="341159" y="1524000"/>
                  <a:pt x="0" y="1182841"/>
                  <a:pt x="0" y="762000"/>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270175" tIns="270175" rIns="270175" bIns="270175" spcCol="1270" anchor="ctr"/>
          <a:lstStyle/>
          <a:p>
            <a:pPr algn="ctr" defTabSz="1644650">
              <a:lnSpc>
                <a:spcPct val="90000"/>
              </a:lnSpc>
              <a:spcAft>
                <a:spcPct val="35000"/>
              </a:spcAft>
              <a:defRPr/>
            </a:pPr>
            <a:r>
              <a:rPr lang="fr-FR" sz="3700">
                <a:solidFill>
                  <a:prstClr val="white"/>
                </a:solidFill>
              </a:rPr>
              <a:t>Idée…</a:t>
            </a:r>
          </a:p>
        </p:txBody>
      </p:sp>
      <p:sp>
        <p:nvSpPr>
          <p:cNvPr id="37" name="Freeform 36"/>
          <p:cNvSpPr/>
          <p:nvPr/>
        </p:nvSpPr>
        <p:spPr>
          <a:xfrm>
            <a:off x="2473524" y="774700"/>
            <a:ext cx="1524000" cy="1524000"/>
          </a:xfrm>
          <a:custGeom>
            <a:avLst/>
            <a:gdLst>
              <a:gd name="connsiteX0" fmla="*/ 0 w 1524000"/>
              <a:gd name="connsiteY0" fmla="*/ 762000 h 1524000"/>
              <a:gd name="connsiteX1" fmla="*/ 762000 w 1524000"/>
              <a:gd name="connsiteY1" fmla="*/ 0 h 1524000"/>
              <a:gd name="connsiteX2" fmla="*/ 1524000 w 1524000"/>
              <a:gd name="connsiteY2" fmla="*/ 762000 h 1524000"/>
              <a:gd name="connsiteX3" fmla="*/ 762000 w 1524000"/>
              <a:gd name="connsiteY3" fmla="*/ 1524000 h 1524000"/>
              <a:gd name="connsiteX4" fmla="*/ 0 w 1524000"/>
              <a:gd name="connsiteY4" fmla="*/ 762000 h 15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0" h="1524000">
                <a:moveTo>
                  <a:pt x="0" y="762000"/>
                </a:moveTo>
                <a:cubicBezTo>
                  <a:pt x="0" y="341159"/>
                  <a:pt x="341159" y="0"/>
                  <a:pt x="762000" y="0"/>
                </a:cubicBezTo>
                <a:cubicBezTo>
                  <a:pt x="1182841" y="0"/>
                  <a:pt x="1524000" y="341159"/>
                  <a:pt x="1524000" y="762000"/>
                </a:cubicBezTo>
                <a:cubicBezTo>
                  <a:pt x="1524000" y="1182841"/>
                  <a:pt x="1182841" y="1524000"/>
                  <a:pt x="762000" y="1524000"/>
                </a:cubicBezTo>
                <a:cubicBezTo>
                  <a:pt x="341159" y="1524000"/>
                  <a:pt x="0" y="1182841"/>
                  <a:pt x="0" y="762000"/>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270175" tIns="270175" rIns="270175" bIns="270175" spcCol="1270" anchor="ctr"/>
          <a:lstStyle/>
          <a:p>
            <a:pPr algn="ctr" defTabSz="1644650">
              <a:lnSpc>
                <a:spcPct val="90000"/>
              </a:lnSpc>
              <a:spcAft>
                <a:spcPct val="35000"/>
              </a:spcAft>
              <a:defRPr/>
            </a:pPr>
            <a:r>
              <a:rPr lang="fr-FR" sz="3700">
                <a:solidFill>
                  <a:prstClr val="white"/>
                </a:solidFill>
              </a:rPr>
              <a:t>Idée 2</a:t>
            </a:r>
          </a:p>
        </p:txBody>
      </p:sp>
      <p:sp>
        <p:nvSpPr>
          <p:cNvPr id="38" name="Freeform 37"/>
          <p:cNvSpPr/>
          <p:nvPr/>
        </p:nvSpPr>
        <p:spPr>
          <a:xfrm>
            <a:off x="4759325" y="552450"/>
            <a:ext cx="1524000" cy="1524000"/>
          </a:xfrm>
          <a:custGeom>
            <a:avLst/>
            <a:gdLst>
              <a:gd name="connsiteX0" fmla="*/ 0 w 1524000"/>
              <a:gd name="connsiteY0" fmla="*/ 762000 h 1524000"/>
              <a:gd name="connsiteX1" fmla="*/ 762000 w 1524000"/>
              <a:gd name="connsiteY1" fmla="*/ 0 h 1524000"/>
              <a:gd name="connsiteX2" fmla="*/ 1524000 w 1524000"/>
              <a:gd name="connsiteY2" fmla="*/ 762000 h 1524000"/>
              <a:gd name="connsiteX3" fmla="*/ 762000 w 1524000"/>
              <a:gd name="connsiteY3" fmla="*/ 1524000 h 1524000"/>
              <a:gd name="connsiteX4" fmla="*/ 0 w 1524000"/>
              <a:gd name="connsiteY4" fmla="*/ 762000 h 15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0" h="1524000">
                <a:moveTo>
                  <a:pt x="0" y="762000"/>
                </a:moveTo>
                <a:cubicBezTo>
                  <a:pt x="0" y="341159"/>
                  <a:pt x="341159" y="0"/>
                  <a:pt x="762000" y="0"/>
                </a:cubicBezTo>
                <a:cubicBezTo>
                  <a:pt x="1182841" y="0"/>
                  <a:pt x="1524000" y="341159"/>
                  <a:pt x="1524000" y="762000"/>
                </a:cubicBezTo>
                <a:cubicBezTo>
                  <a:pt x="1524000" y="1182841"/>
                  <a:pt x="1182841" y="1524000"/>
                  <a:pt x="762000" y="1524000"/>
                </a:cubicBezTo>
                <a:cubicBezTo>
                  <a:pt x="341159" y="1524000"/>
                  <a:pt x="0" y="1182841"/>
                  <a:pt x="0" y="762000"/>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270175" tIns="270175" rIns="270175" bIns="270175" spcCol="1270" anchor="ctr"/>
          <a:lstStyle/>
          <a:p>
            <a:pPr algn="ctr" defTabSz="1644650">
              <a:lnSpc>
                <a:spcPct val="90000"/>
              </a:lnSpc>
              <a:spcAft>
                <a:spcPct val="35000"/>
              </a:spcAft>
              <a:defRPr/>
            </a:pPr>
            <a:r>
              <a:rPr lang="fr-FR" sz="3700">
                <a:solidFill>
                  <a:prstClr val="white"/>
                </a:solidFill>
              </a:rPr>
              <a:t>Idée 1 </a:t>
            </a:r>
          </a:p>
        </p:txBody>
      </p:sp>
      <p:grpSp>
        <p:nvGrpSpPr>
          <p:cNvPr id="39" name="Group 16"/>
          <p:cNvGrpSpPr>
            <a:grpSpLocks/>
          </p:cNvGrpSpPr>
          <p:nvPr/>
        </p:nvGrpSpPr>
        <p:grpSpPr bwMode="auto">
          <a:xfrm>
            <a:off x="1431135" y="281794"/>
            <a:ext cx="5749926" cy="5405437"/>
            <a:chOff x="3011463" y="2777494"/>
            <a:chExt cx="5750351" cy="5405401"/>
          </a:xfrm>
        </p:grpSpPr>
        <p:sp>
          <p:nvSpPr>
            <p:cNvPr id="40" name="Oval 39"/>
            <p:cNvSpPr/>
            <p:nvPr/>
          </p:nvSpPr>
          <p:spPr>
            <a:xfrm>
              <a:off x="3273220" y="3063288"/>
              <a:ext cx="5297880" cy="2162161"/>
            </a:xfrm>
            <a:prstGeom prst="ellipse">
              <a:avLst/>
            </a:pr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sp>
        <p:sp>
          <p:nvSpPr>
            <p:cNvPr id="41" name="Shape 40"/>
            <p:cNvSpPr/>
            <p:nvPr/>
          </p:nvSpPr>
          <p:spPr>
            <a:xfrm>
              <a:off x="3011463" y="2777494"/>
              <a:ext cx="5750351" cy="5405401"/>
            </a:xfrm>
            <a:prstGeom prst="funnel">
              <a:avLst/>
            </a:pr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sp>
      </p:grpSp>
      <p:sp>
        <p:nvSpPr>
          <p:cNvPr id="42" name="Trapezoid 41"/>
          <p:cNvSpPr/>
          <p:nvPr/>
        </p:nvSpPr>
        <p:spPr>
          <a:xfrm rot="10800000">
            <a:off x="2417041" y="3365500"/>
            <a:ext cx="3581400" cy="381000"/>
          </a:xfrm>
          <a:prstGeom prst="trapezoid">
            <a:avLst>
              <a:gd name="adj" fmla="val 62037"/>
            </a:avLst>
          </a:prstGeom>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rot lat="0" lon="20999997" rev="0"/>
              </a:camera>
              <a:lightRig rig="threePt" dir="t"/>
            </a:scene3d>
          </a:bodyPr>
          <a:lstStyle/>
          <a:p>
            <a:pPr algn="ctr">
              <a:defRPr/>
            </a:pPr>
            <a:endParaRPr lang="fr-FR">
              <a:solidFill>
                <a:prstClr val="white"/>
              </a:solidFill>
            </a:endParaRPr>
          </a:p>
        </p:txBody>
      </p:sp>
      <p:sp>
        <p:nvSpPr>
          <p:cNvPr id="43" name="Trapezoid 42"/>
          <p:cNvSpPr/>
          <p:nvPr/>
        </p:nvSpPr>
        <p:spPr>
          <a:xfrm rot="10800000">
            <a:off x="2662238" y="3763963"/>
            <a:ext cx="3109912" cy="381000"/>
          </a:xfrm>
          <a:prstGeom prst="trapezoid">
            <a:avLst>
              <a:gd name="adj" fmla="val 6203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prstClr val="white"/>
              </a:solidFill>
            </a:endParaRPr>
          </a:p>
        </p:txBody>
      </p:sp>
      <p:sp>
        <p:nvSpPr>
          <p:cNvPr id="44" name="Trapezoid 43"/>
          <p:cNvSpPr/>
          <p:nvPr/>
        </p:nvSpPr>
        <p:spPr>
          <a:xfrm rot="10800000">
            <a:off x="2906713" y="4159250"/>
            <a:ext cx="2614612" cy="419100"/>
          </a:xfrm>
          <a:prstGeom prst="trapezoid">
            <a:avLst>
              <a:gd name="adj" fmla="val 6203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prstClr val="white"/>
              </a:solidFill>
            </a:endParaRPr>
          </a:p>
        </p:txBody>
      </p:sp>
      <p:sp>
        <p:nvSpPr>
          <p:cNvPr id="45" name="Trapezoid 44"/>
          <p:cNvSpPr/>
          <p:nvPr/>
        </p:nvSpPr>
        <p:spPr>
          <a:xfrm rot="10800000">
            <a:off x="3141670" y="4530725"/>
            <a:ext cx="2168525" cy="382588"/>
          </a:xfrm>
          <a:prstGeom prst="trapezoid">
            <a:avLst>
              <a:gd name="adj" fmla="val 6203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prstClr val="white"/>
              </a:solidFill>
            </a:endParaRPr>
          </a:p>
        </p:txBody>
      </p:sp>
      <p:sp>
        <p:nvSpPr>
          <p:cNvPr id="46" name="Trapezoid 45"/>
          <p:cNvSpPr/>
          <p:nvPr/>
        </p:nvSpPr>
        <p:spPr>
          <a:xfrm rot="10800000">
            <a:off x="3359150" y="4906963"/>
            <a:ext cx="1716088" cy="381000"/>
          </a:xfrm>
          <a:prstGeom prst="trapezoid">
            <a:avLst>
              <a:gd name="adj" fmla="val 6203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prstClr val="white"/>
              </a:solidFill>
            </a:endParaRPr>
          </a:p>
        </p:txBody>
      </p:sp>
      <p:sp>
        <p:nvSpPr>
          <p:cNvPr id="47" name="Rectangle 46"/>
          <p:cNvSpPr/>
          <p:nvPr/>
        </p:nvSpPr>
        <p:spPr>
          <a:xfrm>
            <a:off x="3127379" y="4833951"/>
            <a:ext cx="2205038" cy="3968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solidFill>
                  <a:prstClr val="white"/>
                </a:solidFill>
              </a:rPr>
              <a:t>Quel besoin?</a:t>
            </a:r>
          </a:p>
        </p:txBody>
      </p:sp>
      <p:sp>
        <p:nvSpPr>
          <p:cNvPr id="48" name="Rectangle 47"/>
          <p:cNvSpPr/>
          <p:nvPr/>
        </p:nvSpPr>
        <p:spPr>
          <a:xfrm>
            <a:off x="3103566" y="4497388"/>
            <a:ext cx="2205037" cy="398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solidFill>
                  <a:prstClr val="white"/>
                </a:solidFill>
              </a:rPr>
              <a:t>Quel produit?</a:t>
            </a:r>
          </a:p>
        </p:txBody>
      </p:sp>
      <p:sp>
        <p:nvSpPr>
          <p:cNvPr id="49" name="Rectangle 48"/>
          <p:cNvSpPr/>
          <p:nvPr/>
        </p:nvSpPr>
        <p:spPr>
          <a:xfrm>
            <a:off x="3057532" y="4170376"/>
            <a:ext cx="2206625" cy="3968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solidFill>
                  <a:prstClr val="white"/>
                </a:solidFill>
              </a:rPr>
              <a:t>A qui vendre ?</a:t>
            </a:r>
          </a:p>
        </p:txBody>
      </p:sp>
      <p:sp>
        <p:nvSpPr>
          <p:cNvPr id="50" name="Rectangle 49"/>
          <p:cNvSpPr/>
          <p:nvPr/>
        </p:nvSpPr>
        <p:spPr>
          <a:xfrm>
            <a:off x="3055939" y="3749677"/>
            <a:ext cx="2205037" cy="3984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solidFill>
                  <a:prstClr val="white"/>
                </a:solidFill>
              </a:rPr>
              <a:t>Comment vendre?</a:t>
            </a:r>
          </a:p>
        </p:txBody>
      </p:sp>
      <p:sp>
        <p:nvSpPr>
          <p:cNvPr id="51" name="Rectangle 50"/>
          <p:cNvSpPr/>
          <p:nvPr/>
        </p:nvSpPr>
        <p:spPr>
          <a:xfrm>
            <a:off x="2538413" y="3327405"/>
            <a:ext cx="3535362" cy="3968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dirty="0">
                <a:solidFill>
                  <a:prstClr val="white"/>
                </a:solidFill>
              </a:rPr>
              <a:t>Impact sur l’environnement?</a:t>
            </a:r>
          </a:p>
        </p:txBody>
      </p:sp>
    </p:spTree>
    <p:extLst>
      <p:ext uri="{BB962C8B-B14F-4D97-AF65-F5344CB8AC3E}">
        <p14:creationId xmlns:p14="http://schemas.microsoft.com/office/powerpoint/2010/main" val="1315447715"/>
      </p:ext>
    </p:extLst>
  </p:cSld>
  <p:clrMapOvr>
    <a:masterClrMapping/>
  </p:clrMapOvr>
  <p:transition spd="med">
    <p:wipe dir="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Strength weakness opportunity threat analysis royalty free illustration"/>
          <p:cNvPicPr/>
          <p:nvPr/>
        </p:nvPicPr>
        <p:blipFill>
          <a:blip r:embed="rId2">
            <a:extLst>
              <a:ext uri="{28A0092B-C50C-407E-A947-70E740481C1C}">
                <a14:useLocalDpi xmlns:a14="http://schemas.microsoft.com/office/drawing/2010/main" val="0"/>
              </a:ext>
            </a:extLst>
          </a:blip>
          <a:srcRect/>
          <a:stretch>
            <a:fillRect/>
          </a:stretch>
        </p:blipFill>
        <p:spPr bwMode="auto">
          <a:xfrm>
            <a:off x="4493642" y="3429000"/>
            <a:ext cx="4356216" cy="3089564"/>
          </a:xfrm>
          <a:prstGeom prst="rect">
            <a:avLst/>
          </a:prstGeom>
          <a:noFill/>
          <a:ln>
            <a:noFill/>
          </a:ln>
        </p:spPr>
      </p:pic>
      <p:sp>
        <p:nvSpPr>
          <p:cNvPr id="2" name="Titre 1"/>
          <p:cNvSpPr>
            <a:spLocks noGrp="1"/>
          </p:cNvSpPr>
          <p:nvPr>
            <p:ph type="title"/>
          </p:nvPr>
        </p:nvSpPr>
        <p:spPr/>
        <p:txBody>
          <a:bodyPr>
            <a:normAutofit fontScale="90000"/>
          </a:bodyPr>
          <a:lstStyle/>
          <a:p>
            <a:pPr marL="342677" indent="-342677">
              <a:spcBef>
                <a:spcPct val="20000"/>
              </a:spcBef>
              <a:spcAft>
                <a:spcPts val="1500"/>
              </a:spcAft>
            </a:pPr>
            <a:r>
              <a:rPr lang="fr-FR" kern="1400" spc="25" dirty="0">
                <a:solidFill>
                  <a:srgbClr val="17365D"/>
                </a:solidFill>
                <a:latin typeface="Cambria"/>
                <a:ea typeface="Times New Roman"/>
                <a:cs typeface="Times New Roman"/>
              </a:rPr>
              <a:t>SWOT</a:t>
            </a:r>
            <a:r>
              <a:rPr lang="fr-FR" sz="3200" kern="1400" spc="25" dirty="0">
                <a:solidFill>
                  <a:srgbClr val="17365D"/>
                </a:solidFill>
                <a:latin typeface="Cambria"/>
                <a:ea typeface="Times New Roman"/>
                <a:cs typeface="Times New Roman"/>
              </a:rPr>
              <a:t/>
            </a:r>
            <a:br>
              <a:rPr lang="fr-FR" sz="3200" kern="1400" spc="25" dirty="0">
                <a:solidFill>
                  <a:srgbClr val="17365D"/>
                </a:solidFill>
                <a:latin typeface="Cambria"/>
                <a:ea typeface="Times New Roman"/>
                <a:cs typeface="Times New Roman"/>
              </a:rPr>
            </a:br>
            <a:endParaRPr lang="fr-FR" sz="3200" dirty="0"/>
          </a:p>
        </p:txBody>
      </p:sp>
      <p:sp>
        <p:nvSpPr>
          <p:cNvPr id="3" name="Espace réservé du contenu 2"/>
          <p:cNvSpPr>
            <a:spLocks noGrp="1"/>
          </p:cNvSpPr>
          <p:nvPr>
            <p:ph idx="1"/>
          </p:nvPr>
        </p:nvSpPr>
        <p:spPr>
          <a:xfrm>
            <a:off x="251520" y="908742"/>
            <a:ext cx="8229600" cy="4525963"/>
          </a:xfrm>
        </p:spPr>
        <p:txBody>
          <a:bodyPr>
            <a:noAutofit/>
          </a:bodyPr>
          <a:lstStyle/>
          <a:p>
            <a:pPr marL="342900" lvl="0" indent="-342900" defTabSz="914400">
              <a:buFont typeface="Arial" pitchFamily="34" charset="0"/>
              <a:buChar char="•"/>
              <a:defRPr/>
            </a:pPr>
            <a:r>
              <a:rPr lang="fr-FR" sz="2000" dirty="0" smtClean="0">
                <a:ea typeface="Calibri"/>
                <a:cs typeface="Arial"/>
              </a:rPr>
              <a:t>. </a:t>
            </a:r>
            <a:r>
              <a:rPr lang="fr-FR" sz="2000" dirty="0">
                <a:solidFill>
                  <a:sysClr val="windowText" lastClr="000000"/>
                </a:solidFill>
              </a:rPr>
              <a:t>Une méthode qui est utilisée souvent pour trouver l'idée d'affaire la plus appropriée est une analyse SWOT. </a:t>
            </a:r>
          </a:p>
          <a:p>
            <a:pPr marL="342900" lvl="0" indent="-342900" defTabSz="914400">
              <a:buFont typeface="Arial" pitchFamily="34" charset="0"/>
              <a:buChar char="•"/>
              <a:defRPr/>
            </a:pPr>
            <a:r>
              <a:rPr lang="fr-FR" sz="2000" dirty="0">
                <a:solidFill>
                  <a:sysClr val="windowText" lastClr="000000"/>
                </a:solidFill>
              </a:rPr>
              <a:t>Il vous aide à vous concentrer sur les problématiques possibles et les avantages potentiels de chaque idée</a:t>
            </a:r>
            <a:endParaRPr lang="fr-FR" sz="2000" dirty="0" smtClean="0">
              <a:ea typeface="Calibri"/>
              <a:cs typeface="Arial"/>
            </a:endParaRPr>
          </a:p>
          <a:p>
            <a:pPr>
              <a:lnSpc>
                <a:spcPct val="115000"/>
              </a:lnSpc>
              <a:spcAft>
                <a:spcPts val="1000"/>
              </a:spcAft>
            </a:pPr>
            <a:r>
              <a:rPr lang="fr-FR" sz="2000" dirty="0" smtClean="0">
                <a:ea typeface="Calibri"/>
                <a:cs typeface="Arial"/>
              </a:rPr>
              <a:t>Le </a:t>
            </a:r>
            <a:r>
              <a:rPr lang="fr-FR" sz="2000" dirty="0">
                <a:ea typeface="Calibri"/>
                <a:cs typeface="Arial"/>
              </a:rPr>
              <a:t>terme SWOT est un acronyme issu de l’anglais : </a:t>
            </a:r>
            <a:r>
              <a:rPr lang="fr-FR" sz="2000" b="1" dirty="0" err="1">
                <a:ea typeface="Calibri"/>
                <a:cs typeface="Arial"/>
              </a:rPr>
              <a:t>Strengths</a:t>
            </a:r>
            <a:r>
              <a:rPr lang="fr-FR" sz="2000" dirty="0">
                <a:ea typeface="Calibri"/>
                <a:cs typeface="Arial"/>
              </a:rPr>
              <a:t>  (forces), </a:t>
            </a:r>
            <a:r>
              <a:rPr lang="fr-FR" sz="2000" b="1" dirty="0" err="1">
                <a:ea typeface="Calibri"/>
                <a:cs typeface="Arial"/>
              </a:rPr>
              <a:t>Weaknesses</a:t>
            </a:r>
            <a:r>
              <a:rPr lang="fr-FR" sz="2000" dirty="0">
                <a:ea typeface="Calibri"/>
                <a:cs typeface="Arial"/>
              </a:rPr>
              <a:t> (faiblesses), </a:t>
            </a:r>
            <a:r>
              <a:rPr lang="fr-FR" sz="2000" b="1" dirty="0" err="1">
                <a:ea typeface="Calibri"/>
                <a:cs typeface="Arial"/>
              </a:rPr>
              <a:t>Opportunities</a:t>
            </a:r>
            <a:r>
              <a:rPr lang="fr-FR" sz="2000" dirty="0">
                <a:ea typeface="Calibri"/>
                <a:cs typeface="Arial"/>
              </a:rPr>
              <a:t> (opportunités), </a:t>
            </a:r>
            <a:r>
              <a:rPr lang="fr-FR" sz="2000" b="1" dirty="0" err="1">
                <a:ea typeface="Calibri"/>
                <a:cs typeface="Arial"/>
              </a:rPr>
              <a:t>Threats</a:t>
            </a:r>
            <a:r>
              <a:rPr lang="fr-FR" sz="2000" dirty="0">
                <a:ea typeface="Calibri"/>
                <a:cs typeface="Arial"/>
              </a:rPr>
              <a:t> (menaces).</a:t>
            </a:r>
          </a:p>
          <a:p>
            <a:pPr>
              <a:lnSpc>
                <a:spcPct val="115000"/>
              </a:lnSpc>
              <a:spcAft>
                <a:spcPts val="1000"/>
              </a:spcAft>
              <a:buFont typeface="Wingdings" pitchFamily="2" charset="2"/>
              <a:buChar char="ü"/>
            </a:pPr>
            <a:r>
              <a:rPr lang="fr-FR" sz="2400" dirty="0" smtClean="0">
                <a:solidFill>
                  <a:srgbClr val="FF0000"/>
                </a:solidFill>
                <a:ea typeface="Calibri"/>
                <a:cs typeface="Arial"/>
              </a:rPr>
              <a:t>Quelles </a:t>
            </a:r>
            <a:r>
              <a:rPr lang="fr-FR" sz="2400" dirty="0">
                <a:solidFill>
                  <a:srgbClr val="FF0000"/>
                </a:solidFill>
                <a:ea typeface="Calibri"/>
                <a:cs typeface="Arial"/>
              </a:rPr>
              <a:t>sont les Forces ?</a:t>
            </a:r>
          </a:p>
          <a:p>
            <a:pPr>
              <a:lnSpc>
                <a:spcPct val="115000"/>
              </a:lnSpc>
              <a:spcAft>
                <a:spcPts val="1000"/>
              </a:spcAft>
              <a:buFont typeface="Wingdings" pitchFamily="2" charset="2"/>
              <a:buChar char="ü"/>
            </a:pPr>
            <a:r>
              <a:rPr lang="fr-FR" sz="2400" dirty="0">
                <a:solidFill>
                  <a:srgbClr val="FF0000"/>
                </a:solidFill>
                <a:ea typeface="Calibri"/>
                <a:cs typeface="Arial"/>
              </a:rPr>
              <a:t>Quelles sont les Faiblesses ?</a:t>
            </a:r>
          </a:p>
          <a:p>
            <a:pPr>
              <a:lnSpc>
                <a:spcPct val="115000"/>
              </a:lnSpc>
              <a:spcAft>
                <a:spcPts val="1000"/>
              </a:spcAft>
              <a:buFont typeface="Wingdings" pitchFamily="2" charset="2"/>
              <a:buChar char="ü"/>
            </a:pPr>
            <a:r>
              <a:rPr lang="fr-FR" sz="2400" dirty="0">
                <a:solidFill>
                  <a:srgbClr val="FF0000"/>
                </a:solidFill>
                <a:ea typeface="Calibri"/>
                <a:cs typeface="Arial"/>
              </a:rPr>
              <a:t>Quelles sont les opportunités ?</a:t>
            </a:r>
          </a:p>
          <a:p>
            <a:pPr>
              <a:lnSpc>
                <a:spcPct val="115000"/>
              </a:lnSpc>
              <a:spcAft>
                <a:spcPts val="1000"/>
              </a:spcAft>
              <a:buFont typeface="Wingdings" pitchFamily="2" charset="2"/>
              <a:buChar char="ü"/>
            </a:pPr>
            <a:r>
              <a:rPr lang="fr-FR" sz="2400" dirty="0">
                <a:solidFill>
                  <a:srgbClr val="FF0000"/>
                </a:solidFill>
                <a:ea typeface="Calibri"/>
                <a:cs typeface="Arial"/>
              </a:rPr>
              <a:t>Quelles sont les menaces ?</a:t>
            </a:r>
          </a:p>
          <a:p>
            <a:endParaRPr lang="fr-FR" sz="2000" dirty="0"/>
          </a:p>
        </p:txBody>
      </p:sp>
      <p:sp>
        <p:nvSpPr>
          <p:cNvPr id="5" name="Espace réservé du contenu 2"/>
          <p:cNvSpPr txBox="1">
            <a:spLocks/>
          </p:cNvSpPr>
          <p:nvPr/>
        </p:nvSpPr>
        <p:spPr>
          <a:xfrm>
            <a:off x="0" y="4196626"/>
            <a:ext cx="8229600" cy="232886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2800" b="0" i="0" u="none" strike="noStrike" kern="1200" cap="none" spc="0" normalizeH="0" baseline="0" noProof="0" dirty="0" smtClean="0">
                <a:ln>
                  <a:noFill/>
                </a:ln>
                <a:solidFill>
                  <a:sysClr val="windowText" lastClr="000000"/>
                </a:solidFill>
                <a:effectLst/>
                <a:uLnTx/>
                <a:uFillTx/>
                <a:latin typeface="Calibri"/>
                <a:ea typeface="+mn-ea"/>
                <a:cs typeface="+mn-cs"/>
              </a:rPr>
              <a:t>.</a:t>
            </a:r>
            <a:endParaRPr kumimoji="0" lang="fr-FR" sz="2800" b="0" i="0" u="none" strike="noStrike" kern="1200" cap="none" spc="0" normalizeH="0" baseline="0" noProof="0" dirty="0">
              <a:ln>
                <a:noFill/>
              </a:ln>
              <a:solidFill>
                <a:sysClr val="windowText" lastClr="000000"/>
              </a:solidFill>
              <a:effectLst/>
              <a:uLnTx/>
              <a:uFillTx/>
              <a:latin typeface="Calibri"/>
              <a:ea typeface="+mn-ea"/>
              <a:cs typeface="+mn-cs"/>
            </a:endParaRPr>
          </a:p>
        </p:txBody>
      </p:sp>
    </p:spTree>
    <p:extLst>
      <p:ext uri="{BB962C8B-B14F-4D97-AF65-F5344CB8AC3E}">
        <p14:creationId xmlns:p14="http://schemas.microsoft.com/office/powerpoint/2010/main" val="43662956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72816"/>
            <a:ext cx="9144000" cy="4896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re 1"/>
          <p:cNvSpPr>
            <a:spLocks noGrp="1"/>
          </p:cNvSpPr>
          <p:nvPr>
            <p:ph type="title"/>
          </p:nvPr>
        </p:nvSpPr>
        <p:spPr>
          <a:xfrm>
            <a:off x="457200" y="274638"/>
            <a:ext cx="8229600" cy="1143000"/>
          </a:xfrm>
        </p:spPr>
        <p:txBody>
          <a:bodyPr>
            <a:normAutofit fontScale="90000"/>
          </a:bodyPr>
          <a:lstStyle/>
          <a:p>
            <a:pPr marL="342677" indent="-342677">
              <a:spcBef>
                <a:spcPct val="20000"/>
              </a:spcBef>
              <a:spcAft>
                <a:spcPts val="1500"/>
              </a:spcAft>
            </a:pPr>
            <a:r>
              <a:rPr lang="fr-FR" kern="1400" spc="25" dirty="0">
                <a:solidFill>
                  <a:srgbClr val="17365D"/>
                </a:solidFill>
                <a:latin typeface="Cambria"/>
                <a:ea typeface="Times New Roman"/>
                <a:cs typeface="Times New Roman"/>
              </a:rPr>
              <a:t>SWOT</a:t>
            </a:r>
            <a:r>
              <a:rPr lang="fr-FR" sz="3200" kern="1400" spc="25" dirty="0">
                <a:solidFill>
                  <a:srgbClr val="17365D"/>
                </a:solidFill>
                <a:latin typeface="Cambria"/>
                <a:ea typeface="Times New Roman"/>
                <a:cs typeface="Times New Roman"/>
              </a:rPr>
              <a:t/>
            </a:r>
            <a:br>
              <a:rPr lang="fr-FR" sz="3200" kern="1400" spc="25" dirty="0">
                <a:solidFill>
                  <a:srgbClr val="17365D"/>
                </a:solidFill>
                <a:latin typeface="Cambria"/>
                <a:ea typeface="Times New Roman"/>
                <a:cs typeface="Times New Roman"/>
              </a:rPr>
            </a:br>
            <a:endParaRPr lang="fr-FR" sz="3200" dirty="0"/>
          </a:p>
        </p:txBody>
      </p:sp>
    </p:spTree>
    <p:extLst>
      <p:ext uri="{BB962C8B-B14F-4D97-AF65-F5344CB8AC3E}">
        <p14:creationId xmlns:p14="http://schemas.microsoft.com/office/powerpoint/2010/main" val="116947858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332656"/>
            <a:ext cx="6264696" cy="6048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37617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134" y="3068960"/>
            <a:ext cx="9036496" cy="1015663"/>
          </a:xfrm>
          <a:prstGeom prst="rect">
            <a:avLst/>
          </a:prstGeom>
          <a:ln w="25400">
            <a:noFill/>
          </a:ln>
          <a:effectLst>
            <a:outerShdw blurRad="50800" dist="38100" dir="2700000" algn="tl" rotWithShape="0">
              <a:prstClr val="black">
                <a:alpha val="40000"/>
              </a:prstClr>
            </a:outerShdw>
          </a:effectLst>
        </p:spPr>
        <p:txBody>
          <a:bodyPr wrap="square">
            <a:spAutoFit/>
          </a:bodyPr>
          <a:lstStyle/>
          <a:p>
            <a:pPr algn="ctr"/>
            <a:r>
              <a:rPr lang="fr-FR" sz="6000" b="1" i="1" dirty="0" smtClean="0">
                <a:ln w="29210">
                  <a:noFill/>
                </a:ln>
                <a:solidFill>
                  <a:srgbClr val="FF0000"/>
                </a:solidFill>
                <a:effectLst>
                  <a:outerShdw blurRad="38100" dist="38100" dir="2700000" algn="tl">
                    <a:srgbClr val="000000">
                      <a:alpha val="43137"/>
                    </a:srgbClr>
                  </a:outerShdw>
                </a:effectLst>
                <a:latin typeface="Agency FB" panose="020B0503020202020204" pitchFamily="34" charset="0"/>
              </a:rPr>
              <a:t>Qu’attendez –vous de cet atelier?</a:t>
            </a:r>
            <a:endParaRPr lang="fr-FR" sz="6000" b="1" i="1" dirty="0">
              <a:ln w="29210">
                <a:noFill/>
              </a:ln>
              <a:solidFill>
                <a:srgbClr val="FF0000"/>
              </a:solidFill>
              <a:effectLst>
                <a:outerShdw blurRad="38100" dist="38100" dir="2700000" algn="tl">
                  <a:srgbClr val="000000">
                    <a:alpha val="43137"/>
                  </a:srgbClr>
                </a:outerShdw>
              </a:effectLst>
              <a:latin typeface="Agency FB" panose="020B0503020202020204" pitchFamily="34" charset="0"/>
            </a:endParaRPr>
          </a:p>
        </p:txBody>
      </p:sp>
    </p:spTree>
    <p:extLst>
      <p:ext uri="{BB962C8B-B14F-4D97-AF65-F5344CB8AC3E}">
        <p14:creationId xmlns:p14="http://schemas.microsoft.com/office/powerpoint/2010/main" val="3763888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735" y="776721"/>
            <a:ext cx="8964955" cy="5276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7618934" y="3449920"/>
            <a:ext cx="1806420" cy="923330"/>
          </a:xfrm>
          <a:prstGeom prst="rect">
            <a:avLst/>
          </a:prstGeom>
        </p:spPr>
        <p:txBody>
          <a:bodyPr wrap="square">
            <a:spAutoFit/>
          </a:bodyPr>
          <a:lstStyle/>
          <a:p>
            <a:pPr defTabSz="456900"/>
            <a:r>
              <a:rPr lang="fr-FR" sz="5400" b="1" dirty="0" smtClean="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effectLst>
                  <a:outerShdw blurRad="38100" dist="38100" dir="2700000" algn="tl">
                    <a:srgbClr val="000000">
                      <a:alpha val="43137"/>
                    </a:srgbClr>
                  </a:outerShdw>
                </a:effectLst>
              </a:rPr>
              <a:t>idée</a:t>
            </a:r>
            <a:endParaRPr lang="fr-FR" sz="54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effectLst>
                <a:outerShdw blurRad="38100" dist="38100" dir="2700000" algn="tl">
                  <a:srgbClr val="000000">
                    <a:alpha val="43137"/>
                  </a:srgbClr>
                </a:outerShdw>
              </a:effectLst>
            </a:endParaRPr>
          </a:p>
        </p:txBody>
      </p:sp>
      <p:sp>
        <p:nvSpPr>
          <p:cNvPr id="5" name="Rectangle 4"/>
          <p:cNvSpPr/>
          <p:nvPr/>
        </p:nvSpPr>
        <p:spPr>
          <a:xfrm>
            <a:off x="265369" y="1055411"/>
            <a:ext cx="1640165" cy="769441"/>
          </a:xfrm>
          <a:prstGeom prst="rect">
            <a:avLst/>
          </a:prstGeom>
        </p:spPr>
        <p:txBody>
          <a:bodyPr wrap="square">
            <a:spAutoFit/>
          </a:bodyPr>
          <a:lstStyle/>
          <a:p>
            <a:pPr defTabSz="456900"/>
            <a:r>
              <a:rPr lang="fr-FR" sz="4400" b="1" dirty="0" smtClean="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effectLst>
                  <a:outerShdw blurRad="38100" dist="38100" dir="2700000" algn="tl">
                    <a:srgbClr val="000000">
                      <a:alpha val="43137"/>
                    </a:srgbClr>
                  </a:outerShdw>
                </a:effectLst>
              </a:rPr>
              <a:t>Projet </a:t>
            </a:r>
            <a:endParaRPr lang="fr-FR" sz="44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effectLst>
                <a:outerShdw blurRad="38100" dist="38100" dir="2700000" algn="tl">
                  <a:srgbClr val="000000">
                    <a:alpha val="43137"/>
                  </a:srgbClr>
                </a:outerShdw>
              </a:effectLst>
            </a:endParaRPr>
          </a:p>
        </p:txBody>
      </p:sp>
      <p:pic>
        <p:nvPicPr>
          <p:cNvPr id="6" name="Picture 2" descr="C:\Users\ANSEJ\Desktop\téléchargement.jpg"/>
          <p:cNvPicPr>
            <a:picLocks noChangeAspect="1" noChangeArrowheads="1"/>
          </p:cNvPicPr>
          <p:nvPr/>
        </p:nvPicPr>
        <p:blipFill>
          <a:blip r:embed="rId3" cstate="print"/>
          <a:srcRect/>
          <a:stretch>
            <a:fillRect/>
          </a:stretch>
        </p:blipFill>
        <p:spPr bwMode="auto">
          <a:xfrm>
            <a:off x="2411760" y="52946"/>
            <a:ext cx="3565182" cy="906350"/>
          </a:xfrm>
          <a:prstGeom prst="rect">
            <a:avLst/>
          </a:prstGeom>
          <a:noFill/>
        </p:spPr>
      </p:pic>
    </p:spTree>
    <p:extLst>
      <p:ext uri="{BB962C8B-B14F-4D97-AF65-F5344CB8AC3E}">
        <p14:creationId xmlns:p14="http://schemas.microsoft.com/office/powerpoint/2010/main" val="38544171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4" name="Picture 2" descr="E:\ali\bur\Nouveau dossier (6)\30440748_208815636559054_3896222897311580160_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518" y="0"/>
            <a:ext cx="925252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03074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06" y="2551881"/>
            <a:ext cx="8784976" cy="1200329"/>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smtClean="0">
                <a:ln>
                  <a:noFill/>
                </a:ln>
                <a:solidFill>
                  <a:srgbClr val="72AF2F"/>
                </a:solidFill>
                <a:effectLst/>
                <a:uLnTx/>
                <a:uFillTx/>
                <a:latin typeface="Candara" panose="020E0502030303020204" pitchFamily="34" charset="0"/>
                <a:ea typeface="+mj-ea"/>
                <a:cs typeface="Aharoni" pitchFamily="2" charset="-79"/>
              </a:rPr>
              <a:t>ETES VOUS PR</a:t>
            </a:r>
            <a:r>
              <a:rPr kumimoji="0" lang="fr-FR" sz="3600" b="1" i="0" u="none" strike="noStrike" kern="0" cap="none" spc="0" normalizeH="0" baseline="0" noProof="0" dirty="0" smtClean="0">
                <a:ln>
                  <a:noFill/>
                </a:ln>
                <a:solidFill>
                  <a:srgbClr val="72AF2F"/>
                </a:solidFill>
                <a:effectLst/>
                <a:uLnTx/>
                <a:uFillTx/>
                <a:latin typeface="Candara" panose="020E0502030303020204" pitchFamily="34" charset="0"/>
                <a:ea typeface="+mj-ea"/>
                <a:cs typeface="Aharoni" pitchFamily="2" charset="-79"/>
              </a:rPr>
              <a:t>Ê</a:t>
            </a:r>
            <a:r>
              <a:rPr kumimoji="0" lang="en-US" sz="3600" b="1" i="0" u="none" strike="noStrike" kern="0" cap="none" spc="0" normalizeH="0" baseline="0" noProof="0" dirty="0" smtClean="0">
                <a:ln>
                  <a:noFill/>
                </a:ln>
                <a:solidFill>
                  <a:srgbClr val="72AF2F"/>
                </a:solidFill>
                <a:effectLst/>
                <a:uLnTx/>
                <a:uFillTx/>
                <a:latin typeface="Candara" panose="020E0502030303020204" pitchFamily="34" charset="0"/>
                <a:ea typeface="+mj-ea"/>
                <a:cs typeface="Aharoni" pitchFamily="2" charset="-79"/>
              </a:rPr>
              <a:t>T A </a:t>
            </a:r>
            <a:r>
              <a:rPr kumimoji="0" lang="fr-FR" sz="3600" b="1" i="0" u="none" strike="noStrike" kern="0" cap="none" spc="0" normalizeH="0" baseline="0" noProof="0" dirty="0" smtClean="0">
                <a:ln>
                  <a:noFill/>
                </a:ln>
                <a:solidFill>
                  <a:srgbClr val="72AF2F"/>
                </a:solidFill>
                <a:effectLst/>
                <a:uLnTx/>
                <a:uFillTx/>
                <a:latin typeface="Candara" panose="020E0502030303020204" pitchFamily="34" charset="0"/>
                <a:ea typeface="+mj-ea"/>
                <a:cs typeface="Aharoni" pitchFamily="2" charset="-79"/>
              </a:rPr>
              <a:t>DEVENIR</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3600" b="1" i="0" u="none" strike="noStrike" kern="0" cap="none" spc="0" normalizeH="0" baseline="0" noProof="0" dirty="0" smtClean="0">
                <a:ln>
                  <a:noFill/>
                </a:ln>
                <a:solidFill>
                  <a:srgbClr val="72AF2F"/>
                </a:solidFill>
                <a:effectLst/>
                <a:uLnTx/>
                <a:uFillTx/>
                <a:latin typeface="Candara" panose="020E0502030303020204" pitchFamily="34" charset="0"/>
                <a:ea typeface="+mj-ea"/>
                <a:cs typeface="Aharoni" pitchFamily="2" charset="-79"/>
              </a:rPr>
              <a:t> </a:t>
            </a:r>
            <a:r>
              <a:rPr kumimoji="0" lang="en-US" sz="3600" b="1" i="0" u="none" strike="noStrike" kern="0" cap="none" spc="0" normalizeH="0" baseline="0" noProof="0" dirty="0" smtClean="0">
                <a:ln>
                  <a:noFill/>
                </a:ln>
                <a:solidFill>
                  <a:srgbClr val="72AF2F"/>
                </a:solidFill>
                <a:effectLst/>
                <a:uLnTx/>
                <a:uFillTx/>
                <a:latin typeface="Candara" panose="020E0502030303020204" pitchFamily="34" charset="0"/>
                <a:ea typeface="+mj-ea"/>
                <a:cs typeface="Aharoni" pitchFamily="2" charset="-79"/>
              </a:rPr>
              <a:t>UN ENTREPRENEUR?</a:t>
            </a:r>
            <a:endParaRPr kumimoji="0" lang="fr-FR" sz="1800" b="0" i="0" u="none" strike="noStrike" kern="0" cap="none" spc="0" normalizeH="0" baseline="0" noProof="0" dirty="0" smtClean="0">
              <a:ln>
                <a:noFill/>
              </a:ln>
              <a:solidFill>
                <a:sysClr val="windowText" lastClr="000000"/>
              </a:solidFill>
              <a:effectLst/>
              <a:uLnTx/>
              <a:uFillTx/>
            </a:endParaRPr>
          </a:p>
        </p:txBody>
      </p:sp>
    </p:spTree>
    <p:extLst>
      <p:ext uri="{BB962C8B-B14F-4D97-AF65-F5344CB8AC3E}">
        <p14:creationId xmlns:p14="http://schemas.microsoft.com/office/powerpoint/2010/main" val="20341887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1485751312"/>
              </p:ext>
            </p:extLst>
          </p:nvPr>
        </p:nvGraphicFramePr>
        <p:xfrm>
          <a:off x="878682" y="857250"/>
          <a:ext cx="7650956" cy="5143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23434880"/>
      </p:ext>
    </p:extLst>
  </p:cSld>
  <p:clrMapOvr>
    <a:masterClrMapping/>
  </p:clrMapOvr>
  <p:transition spd="med">
    <p:wipe dir="r"/>
  </p:transition>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slide template  -GYB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3_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2.xml><?xml version="1.0" encoding="utf-8"?>
<a:theme xmlns:a="http://schemas.openxmlformats.org/drawingml/2006/main" name="1_slide template  -GYB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6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5_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5.xml><?xml version="1.0" encoding="utf-8"?>
<a:theme xmlns:a="http://schemas.openxmlformats.org/drawingml/2006/main" name="2_slide template  -GYB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Exécutif">
  <a:themeElements>
    <a:clrScheme name="Exécutif">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écutif">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écutif">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1_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Livre relié">
  <a:themeElements>
    <a:clrScheme name="Livre relié">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Livre relié">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Livre relié">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ppt/theme/theme5.xml><?xml version="1.0" encoding="utf-8"?>
<a:theme xmlns:a="http://schemas.openxmlformats.org/drawingml/2006/main" name="1_Exécutif">
  <a:themeElements>
    <a:clrScheme name="Exécutif">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écutif">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écutif">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6.xml><?xml version="1.0" encoding="utf-8"?>
<a:theme xmlns:a="http://schemas.openxmlformats.org/drawingml/2006/main" name="2_Exécutif">
  <a:themeElements>
    <a:clrScheme name="Exécutif">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écutif">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écutif">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7.xml><?xml version="1.0" encoding="utf-8"?>
<a:theme xmlns:a="http://schemas.openxmlformats.org/drawingml/2006/main" name="2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3_Exécutif">
  <a:themeElements>
    <a:clrScheme name="Exécutif">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écutif">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écutif">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9.xml><?xml version="1.0" encoding="utf-8"?>
<a:theme xmlns:a="http://schemas.openxmlformats.org/drawingml/2006/main" name="4_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21496</TotalTime>
  <Words>1801</Words>
  <Application>Microsoft Office PowerPoint</Application>
  <PresentationFormat>Affichage à l'écran (4:3)</PresentationFormat>
  <Paragraphs>370</Paragraphs>
  <Slides>48</Slides>
  <Notes>7</Notes>
  <HiddenSlides>0</HiddenSlides>
  <MMClips>0</MMClips>
  <ScaleCrop>false</ScaleCrop>
  <HeadingPairs>
    <vt:vector size="6" baseType="variant">
      <vt:variant>
        <vt:lpstr>Polices utilisées</vt:lpstr>
      </vt:variant>
      <vt:variant>
        <vt:i4>30</vt:i4>
      </vt:variant>
      <vt:variant>
        <vt:lpstr>Thème</vt:lpstr>
      </vt:variant>
      <vt:variant>
        <vt:i4>15</vt:i4>
      </vt:variant>
      <vt:variant>
        <vt:lpstr>Titres des diapositives</vt:lpstr>
      </vt:variant>
      <vt:variant>
        <vt:i4>48</vt:i4>
      </vt:variant>
    </vt:vector>
  </HeadingPairs>
  <TitlesOfParts>
    <vt:vector size="93" baseType="lpstr">
      <vt:lpstr>Agency FB</vt:lpstr>
      <vt:lpstr>Aharoni</vt:lpstr>
      <vt:lpstr>Algerian</vt:lpstr>
      <vt:lpstr>Arial</vt:lpstr>
      <vt:lpstr>Arial Narrow</vt:lpstr>
      <vt:lpstr>Arial-BoldMT</vt:lpstr>
      <vt:lpstr>ArialNarrow</vt:lpstr>
      <vt:lpstr>Book Antiqua</vt:lpstr>
      <vt:lpstr>Calibri</vt:lpstr>
      <vt:lpstr>Calibri Light</vt:lpstr>
      <vt:lpstr>Calibri,Bold</vt:lpstr>
      <vt:lpstr>Cambria</vt:lpstr>
      <vt:lpstr>Candara</vt:lpstr>
      <vt:lpstr>Century Gothic</vt:lpstr>
      <vt:lpstr>Courier New</vt:lpstr>
      <vt:lpstr>Forte</vt:lpstr>
      <vt:lpstr>Helvetica</vt:lpstr>
      <vt:lpstr>Helvetica Light</vt:lpstr>
      <vt:lpstr>inherit</vt:lpstr>
      <vt:lpstr>MyriadPro-Regular</vt:lpstr>
      <vt:lpstr>Palatino Linotype</vt:lpstr>
      <vt:lpstr>Roboto Condensed</vt:lpstr>
      <vt:lpstr>Symbol</vt:lpstr>
      <vt:lpstr>Tahoma</vt:lpstr>
      <vt:lpstr>Times New Roman</vt:lpstr>
      <vt:lpstr>TTF1o00</vt:lpstr>
      <vt:lpstr>TTF5o00</vt:lpstr>
      <vt:lpstr>TTF8o00</vt:lpstr>
      <vt:lpstr>VNI-Aptima</vt:lpstr>
      <vt:lpstr>Wingdings</vt:lpstr>
      <vt:lpstr>Thème Office</vt:lpstr>
      <vt:lpstr>Exécutif</vt:lpstr>
      <vt:lpstr>1_Thème Office</vt:lpstr>
      <vt:lpstr>Livre relié</vt:lpstr>
      <vt:lpstr>1_Exécutif</vt:lpstr>
      <vt:lpstr>2_Exécutif</vt:lpstr>
      <vt:lpstr>2_Thème Office</vt:lpstr>
      <vt:lpstr>3_Exécutif</vt:lpstr>
      <vt:lpstr>4_Thème Office</vt:lpstr>
      <vt:lpstr>slide template  -GYB 1</vt:lpstr>
      <vt:lpstr>3_Thème Office</vt:lpstr>
      <vt:lpstr>1_slide template  -GYB 1</vt:lpstr>
      <vt:lpstr>6_Thème Office</vt:lpstr>
      <vt:lpstr>5_Thème Office</vt:lpstr>
      <vt:lpstr>2_slide template  -GYB 1</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L’idée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Trouver X</vt:lpstr>
      <vt:lpstr>Présentation PowerPoint</vt:lpstr>
      <vt:lpstr>Présentation PowerPoint</vt:lpstr>
      <vt:lpstr>Présentation PowerPoint</vt:lpstr>
      <vt:lpstr>Exercices </vt:lpstr>
      <vt:lpstr>Présentation PowerPoint</vt:lpstr>
      <vt:lpstr>C'est pourquoi, le canevas de la proposition de valeur se décline en deux blocs</vt:lpstr>
      <vt:lpstr>•Le profil du consommateur – où on doit clarifier notre compréhension des besoins des consommateurs. </vt:lpstr>
      <vt:lpstr>Présentation PowerPoint</vt:lpstr>
      <vt:lpstr>Présentation PowerPoint</vt:lpstr>
      <vt:lpstr>Présentation PowerPoint</vt:lpstr>
      <vt:lpstr>Que signifie « évaluer son idée de création d’entreprise » ? C’est vérifier que toutes les conditions sont réunies pour entamer la construction de votre projet. En d’autres termes, c’est s’assurer que…</vt:lpstr>
      <vt:lpstr>Comment évaluer votre idée de création d’entreprise ?</vt:lpstr>
      <vt:lpstr>Présentation PowerPoint</vt:lpstr>
      <vt:lpstr>Présentation PowerPoint</vt:lpstr>
      <vt:lpstr>SWOT </vt:lpstr>
      <vt:lpstr>SWOT </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ouamane</dc:creator>
  <cp:lastModifiedBy>kh19 GH</cp:lastModifiedBy>
  <cp:revision>84</cp:revision>
  <dcterms:created xsi:type="dcterms:W3CDTF">2020-01-07T13:10:51Z</dcterms:created>
  <dcterms:modified xsi:type="dcterms:W3CDTF">2025-12-10T20:03:27Z</dcterms:modified>
</cp:coreProperties>
</file>