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 id="2147483785" r:id="rId11"/>
    <p:sldMasterId id="2147483821" r:id="rId12"/>
    <p:sldMasterId id="2147483838" r:id="rId13"/>
    <p:sldMasterId id="2147483850" r:id="rId14"/>
    <p:sldMasterId id="2147483862" r:id="rId15"/>
  </p:sldMasterIdLst>
  <p:notesMasterIdLst>
    <p:notesMasterId r:id="rId64"/>
  </p:notesMasterIdLst>
  <p:sldIdLst>
    <p:sldId id="279" r:id="rId16"/>
    <p:sldId id="278" r:id="rId17"/>
    <p:sldId id="257" r:id="rId18"/>
    <p:sldId id="258" r:id="rId19"/>
    <p:sldId id="308" r:id="rId20"/>
    <p:sldId id="320" r:id="rId21"/>
    <p:sldId id="286" r:id="rId22"/>
    <p:sldId id="290" r:id="rId23"/>
    <p:sldId id="322" r:id="rId24"/>
    <p:sldId id="323" r:id="rId25"/>
    <p:sldId id="287" r:id="rId26"/>
    <p:sldId id="289" r:id="rId27"/>
    <p:sldId id="292" r:id="rId28"/>
    <p:sldId id="309" r:id="rId29"/>
    <p:sldId id="324" r:id="rId30"/>
    <p:sldId id="316" r:id="rId31"/>
    <p:sldId id="291" r:id="rId32"/>
    <p:sldId id="288" r:id="rId33"/>
    <p:sldId id="319" r:id="rId34"/>
    <p:sldId id="262" r:id="rId35"/>
    <p:sldId id="267" r:id="rId36"/>
    <p:sldId id="276" r:id="rId37"/>
    <p:sldId id="285" r:id="rId38"/>
    <p:sldId id="274" r:id="rId39"/>
    <p:sldId id="295" r:id="rId40"/>
    <p:sldId id="310" r:id="rId41"/>
    <p:sldId id="280" r:id="rId42"/>
    <p:sldId id="281" r:id="rId43"/>
    <p:sldId id="313" r:id="rId44"/>
    <p:sldId id="283" r:id="rId45"/>
    <p:sldId id="305" r:id="rId46"/>
    <p:sldId id="314" r:id="rId47"/>
    <p:sldId id="299" r:id="rId48"/>
    <p:sldId id="298" r:id="rId49"/>
    <p:sldId id="301" r:id="rId50"/>
    <p:sldId id="297" r:id="rId51"/>
    <p:sldId id="302" r:id="rId52"/>
    <p:sldId id="303" r:id="rId53"/>
    <p:sldId id="304" r:id="rId54"/>
    <p:sldId id="300" r:id="rId55"/>
    <p:sldId id="266" r:id="rId56"/>
    <p:sldId id="263" r:id="rId57"/>
    <p:sldId id="264" r:id="rId58"/>
    <p:sldId id="272" r:id="rId59"/>
    <p:sldId id="317" r:id="rId60"/>
    <p:sldId id="306" r:id="rId61"/>
    <p:sldId id="311" r:id="rId62"/>
    <p:sldId id="318"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2" d="100"/>
          <a:sy n="82" d="100"/>
        </p:scale>
        <p:origin x="147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diagrams/_rels/data2.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6015C-23D4-4D01-ACF3-F4B5433E4BA2}"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D8AB0C41-739C-4714-8826-5A332AFBBDB2}">
      <dgm:prSet phldrT="[Text]" custT="1"/>
      <dgm:spPr/>
      <dgm:t>
        <a:bodyPr/>
        <a:lstStyle/>
        <a:p>
          <a:r>
            <a:rPr lang="fr-FR" sz="2400" noProof="0" dirty="0"/>
            <a:t>Pourquoi être </a:t>
          </a:r>
          <a:r>
            <a:rPr lang="fr-FR" sz="2200" noProof="0" dirty="0"/>
            <a:t>entrepreneur?</a:t>
          </a:r>
          <a:endParaRPr lang="fr-FR" sz="3200" noProof="0" dirty="0"/>
        </a:p>
      </dgm:t>
    </dgm:pt>
    <dgm:pt modelId="{433747C4-8FE9-48E5-8677-D86D13923E27}" type="parTrans" cxnId="{5E2C295B-09D3-4AF9-B409-119B3C8A121A}">
      <dgm:prSet/>
      <dgm:spPr/>
      <dgm:t>
        <a:bodyPr/>
        <a:lstStyle/>
        <a:p>
          <a:endParaRPr lang="en-US"/>
        </a:p>
      </dgm:t>
    </dgm:pt>
    <dgm:pt modelId="{02C0A59C-9153-4E40-890F-B70A1DFBA241}" type="sibTrans" cxnId="{5E2C295B-09D3-4AF9-B409-119B3C8A121A}">
      <dgm:prSet/>
      <dgm:spPr/>
      <dgm:t>
        <a:bodyPr/>
        <a:lstStyle/>
        <a:p>
          <a:endParaRPr lang="en-US"/>
        </a:p>
      </dgm:t>
    </dgm:pt>
    <dgm:pt modelId="{B899B01E-D1CD-4D92-BE12-F7218D83BFC7}">
      <dgm:prSet phldrT="[Text]" custT="1"/>
      <dgm:spPr/>
      <dgm:t>
        <a:bodyPr/>
        <a:lstStyle/>
        <a:p>
          <a:r>
            <a:rPr lang="fr-FR" sz="1700" noProof="0" dirty="0"/>
            <a:t>Autonomie financière</a:t>
          </a:r>
        </a:p>
      </dgm:t>
    </dgm:pt>
    <dgm:pt modelId="{C02AB154-5C45-4EA0-933F-0D68627D60A4}" type="parTrans" cxnId="{0769A70A-2E71-4067-B8C0-8B885B6B4B3B}">
      <dgm:prSet/>
      <dgm:spPr/>
      <dgm:t>
        <a:bodyPr/>
        <a:lstStyle/>
        <a:p>
          <a:endParaRPr lang="en-US"/>
        </a:p>
      </dgm:t>
    </dgm:pt>
    <dgm:pt modelId="{A48F56A1-FF18-4772-9C57-5797AFFF6DE0}" type="sibTrans" cxnId="{0769A70A-2E71-4067-B8C0-8B885B6B4B3B}">
      <dgm:prSet/>
      <dgm:spPr/>
      <dgm:t>
        <a:bodyPr/>
        <a:lstStyle/>
        <a:p>
          <a:endParaRPr lang="en-US"/>
        </a:p>
      </dgm:t>
    </dgm:pt>
    <dgm:pt modelId="{5A7242F9-3284-402C-8F19-7AE946BDF14C}">
      <dgm:prSet custT="1"/>
      <dgm:spPr/>
      <dgm:t>
        <a:bodyPr/>
        <a:lstStyle/>
        <a:p>
          <a:r>
            <a:rPr lang="fr-FR" sz="2200" noProof="0" dirty="0"/>
            <a:t>Liberté</a:t>
          </a:r>
        </a:p>
      </dgm:t>
    </dgm:pt>
    <dgm:pt modelId="{1198CD9E-B5E7-464F-8FE4-22F632BCF6D7}" type="parTrans" cxnId="{538232D8-E03F-4A7E-A1AC-28AF2688D0A4}">
      <dgm:prSet/>
      <dgm:spPr/>
      <dgm:t>
        <a:bodyPr/>
        <a:lstStyle/>
        <a:p>
          <a:endParaRPr lang="en-US"/>
        </a:p>
      </dgm:t>
    </dgm:pt>
    <dgm:pt modelId="{C272F272-17EE-457C-950C-96E2C8C079A4}" type="sibTrans" cxnId="{538232D8-E03F-4A7E-A1AC-28AF2688D0A4}">
      <dgm:prSet/>
      <dgm:spPr/>
      <dgm:t>
        <a:bodyPr/>
        <a:lstStyle/>
        <a:p>
          <a:endParaRPr lang="en-US"/>
        </a:p>
      </dgm:t>
    </dgm:pt>
    <dgm:pt modelId="{E4F945F8-F6DE-4F25-A56F-2528C776301D}">
      <dgm:prSet custT="1"/>
      <dgm:spPr/>
      <dgm:t>
        <a:bodyPr/>
        <a:lstStyle/>
        <a:p>
          <a:r>
            <a:rPr lang="fr-FR" sz="2200" noProof="0" dirty="0"/>
            <a:t>Passion</a:t>
          </a:r>
        </a:p>
      </dgm:t>
    </dgm:pt>
    <dgm:pt modelId="{89E577A7-E1F8-4E56-B9CF-91A28D6F37D8}" type="parTrans" cxnId="{2C97EABD-31D7-43CC-A2C5-4511670C7892}">
      <dgm:prSet/>
      <dgm:spPr/>
      <dgm:t>
        <a:bodyPr/>
        <a:lstStyle/>
        <a:p>
          <a:endParaRPr lang="en-US"/>
        </a:p>
      </dgm:t>
    </dgm:pt>
    <dgm:pt modelId="{309A266B-DEA3-4F7A-B4EA-C1A38576799E}" type="sibTrans" cxnId="{2C97EABD-31D7-43CC-A2C5-4511670C7892}">
      <dgm:prSet/>
      <dgm:spPr/>
      <dgm:t>
        <a:bodyPr/>
        <a:lstStyle/>
        <a:p>
          <a:endParaRPr lang="en-US"/>
        </a:p>
      </dgm:t>
    </dgm:pt>
    <dgm:pt modelId="{C7BD47DF-60BA-4FE0-A92A-795D4EF8A51B}">
      <dgm:prSet custT="1"/>
      <dgm:spPr/>
      <dgm:t>
        <a:bodyPr/>
        <a:lstStyle/>
        <a:p>
          <a:r>
            <a:rPr lang="fr-FR" sz="2200" noProof="0" dirty="0"/>
            <a:t>Création d’emplois</a:t>
          </a:r>
        </a:p>
      </dgm:t>
    </dgm:pt>
    <dgm:pt modelId="{D2072852-398E-41BD-8BFC-9251C0F99221}" type="parTrans" cxnId="{2667DBF0-BCC9-4BC2-9CCD-CEA78E29AF60}">
      <dgm:prSet/>
      <dgm:spPr/>
      <dgm:t>
        <a:bodyPr/>
        <a:lstStyle/>
        <a:p>
          <a:endParaRPr lang="en-US"/>
        </a:p>
      </dgm:t>
    </dgm:pt>
    <dgm:pt modelId="{795E2849-FB4E-4BD7-B2AA-EB76ADF5598D}" type="sibTrans" cxnId="{2667DBF0-BCC9-4BC2-9CCD-CEA78E29AF60}">
      <dgm:prSet/>
      <dgm:spPr/>
      <dgm:t>
        <a:bodyPr/>
        <a:lstStyle/>
        <a:p>
          <a:endParaRPr lang="en-US"/>
        </a:p>
      </dgm:t>
    </dgm:pt>
    <dgm:pt modelId="{824C58C7-896A-4BCC-A15A-3A8DEE789DD5}">
      <dgm:prSet custT="1"/>
      <dgm:spPr/>
      <dgm:t>
        <a:bodyPr/>
        <a:lstStyle/>
        <a:p>
          <a:r>
            <a:rPr lang="fr-FR" sz="2200" noProof="0" dirty="0"/>
            <a:t>Fierté</a:t>
          </a:r>
        </a:p>
      </dgm:t>
    </dgm:pt>
    <dgm:pt modelId="{80D8E3D0-FCA2-4C23-BD6A-EEC2BD4C2AA2}" type="parTrans" cxnId="{80FBBD58-2F62-4F34-A57B-3EFDCC3FA288}">
      <dgm:prSet/>
      <dgm:spPr/>
      <dgm:t>
        <a:bodyPr/>
        <a:lstStyle/>
        <a:p>
          <a:endParaRPr lang="en-US"/>
        </a:p>
      </dgm:t>
    </dgm:pt>
    <dgm:pt modelId="{282DED2F-6A3A-4039-B1EA-C83FDB0BA818}" type="sibTrans" cxnId="{80FBBD58-2F62-4F34-A57B-3EFDCC3FA288}">
      <dgm:prSet/>
      <dgm:spPr/>
      <dgm:t>
        <a:bodyPr/>
        <a:lstStyle/>
        <a:p>
          <a:endParaRPr lang="en-US"/>
        </a:p>
      </dgm:t>
    </dgm:pt>
    <dgm:pt modelId="{80D26EA8-5292-48C8-8D2F-5F8A9D5B8ACF}">
      <dgm:prSet/>
      <dgm:spPr/>
      <dgm:t>
        <a:bodyPr/>
        <a:lstStyle/>
        <a:p>
          <a:r>
            <a:rPr lang="fr-FR" noProof="0" dirty="0"/>
            <a:t>…</a:t>
          </a:r>
        </a:p>
      </dgm:t>
    </dgm:pt>
    <dgm:pt modelId="{ACAB5D88-43EA-4B27-8D5D-D44C0B8C9E9B}" type="parTrans" cxnId="{0A50ABFC-B8E1-400E-9F4B-9D194A68D53D}">
      <dgm:prSet/>
      <dgm:spPr/>
      <dgm:t>
        <a:bodyPr/>
        <a:lstStyle/>
        <a:p>
          <a:endParaRPr lang="en-US"/>
        </a:p>
      </dgm:t>
    </dgm:pt>
    <dgm:pt modelId="{40C0747D-F532-44F9-A1D3-D8D6D2F41430}" type="sibTrans" cxnId="{0A50ABFC-B8E1-400E-9F4B-9D194A68D53D}">
      <dgm:prSet/>
      <dgm:spPr/>
      <dgm:t>
        <a:bodyPr/>
        <a:lstStyle/>
        <a:p>
          <a:endParaRPr lang="en-US"/>
        </a:p>
      </dgm:t>
    </dgm:pt>
    <dgm:pt modelId="{630B8D6B-06B3-4482-9C72-998532B2A86C}" type="pres">
      <dgm:prSet presAssocID="{5446015C-23D4-4D01-ACF3-F4B5433E4BA2}" presName="cycle" presStyleCnt="0">
        <dgm:presLayoutVars>
          <dgm:chMax val="1"/>
          <dgm:dir/>
          <dgm:animLvl val="ctr"/>
          <dgm:resizeHandles val="exact"/>
        </dgm:presLayoutVars>
      </dgm:prSet>
      <dgm:spPr/>
      <dgm:t>
        <a:bodyPr/>
        <a:lstStyle/>
        <a:p>
          <a:endParaRPr lang="fr-FR"/>
        </a:p>
      </dgm:t>
    </dgm:pt>
    <dgm:pt modelId="{6BDE13E7-821F-4962-86F8-B81A5F33BF2C}" type="pres">
      <dgm:prSet presAssocID="{D8AB0C41-739C-4714-8826-5A332AFBBDB2}" presName="centerShape" presStyleLbl="node0" presStyleIdx="0" presStyleCnt="1" custScaleX="119906" custScaleY="111896" custLinFactNeighborX="-3251" custLinFactNeighborY="702"/>
      <dgm:spPr/>
      <dgm:t>
        <a:bodyPr/>
        <a:lstStyle/>
        <a:p>
          <a:endParaRPr lang="fr-FR"/>
        </a:p>
      </dgm:t>
    </dgm:pt>
    <dgm:pt modelId="{79AD85BF-0301-4F1D-9A65-F2C3E13C1CF5}" type="pres">
      <dgm:prSet presAssocID="{C02AB154-5C45-4EA0-933F-0D68627D60A4}" presName="parTrans" presStyleLbl="bgSibTrans2D1" presStyleIdx="0" presStyleCnt="6"/>
      <dgm:spPr/>
      <dgm:t>
        <a:bodyPr/>
        <a:lstStyle/>
        <a:p>
          <a:endParaRPr lang="fr-FR"/>
        </a:p>
      </dgm:t>
    </dgm:pt>
    <dgm:pt modelId="{1099D8A6-6D10-49B4-924E-417EF5F68170}" type="pres">
      <dgm:prSet presAssocID="{B899B01E-D1CD-4D92-BE12-F7218D83BFC7}" presName="node" presStyleLbl="node1" presStyleIdx="0" presStyleCnt="6">
        <dgm:presLayoutVars>
          <dgm:bulletEnabled val="1"/>
        </dgm:presLayoutVars>
      </dgm:prSet>
      <dgm:spPr/>
      <dgm:t>
        <a:bodyPr/>
        <a:lstStyle/>
        <a:p>
          <a:endParaRPr lang="fr-FR"/>
        </a:p>
      </dgm:t>
    </dgm:pt>
    <dgm:pt modelId="{6C162DED-131B-4B87-A687-5FF44C2E280F}" type="pres">
      <dgm:prSet presAssocID="{1198CD9E-B5E7-464F-8FE4-22F632BCF6D7}" presName="parTrans" presStyleLbl="bgSibTrans2D1" presStyleIdx="1" presStyleCnt="6"/>
      <dgm:spPr/>
      <dgm:t>
        <a:bodyPr/>
        <a:lstStyle/>
        <a:p>
          <a:endParaRPr lang="fr-FR"/>
        </a:p>
      </dgm:t>
    </dgm:pt>
    <dgm:pt modelId="{5CADFD27-67DC-4D42-8BC9-067FCAEC722F}" type="pres">
      <dgm:prSet presAssocID="{5A7242F9-3284-402C-8F19-7AE946BDF14C}" presName="node" presStyleLbl="node1" presStyleIdx="1" presStyleCnt="6">
        <dgm:presLayoutVars>
          <dgm:bulletEnabled val="1"/>
        </dgm:presLayoutVars>
      </dgm:prSet>
      <dgm:spPr/>
      <dgm:t>
        <a:bodyPr/>
        <a:lstStyle/>
        <a:p>
          <a:endParaRPr lang="fr-FR"/>
        </a:p>
      </dgm:t>
    </dgm:pt>
    <dgm:pt modelId="{AC84BBE5-2456-4C1A-9343-89241F795A6C}" type="pres">
      <dgm:prSet presAssocID="{89E577A7-E1F8-4E56-B9CF-91A28D6F37D8}" presName="parTrans" presStyleLbl="bgSibTrans2D1" presStyleIdx="2" presStyleCnt="6"/>
      <dgm:spPr/>
      <dgm:t>
        <a:bodyPr/>
        <a:lstStyle/>
        <a:p>
          <a:endParaRPr lang="fr-FR"/>
        </a:p>
      </dgm:t>
    </dgm:pt>
    <dgm:pt modelId="{36C83B5E-918F-405E-A2D6-BF1AEED7DBE0}" type="pres">
      <dgm:prSet presAssocID="{E4F945F8-F6DE-4F25-A56F-2528C776301D}" presName="node" presStyleLbl="node1" presStyleIdx="2" presStyleCnt="6">
        <dgm:presLayoutVars>
          <dgm:bulletEnabled val="1"/>
        </dgm:presLayoutVars>
      </dgm:prSet>
      <dgm:spPr/>
      <dgm:t>
        <a:bodyPr/>
        <a:lstStyle/>
        <a:p>
          <a:endParaRPr lang="fr-FR"/>
        </a:p>
      </dgm:t>
    </dgm:pt>
    <dgm:pt modelId="{369586FC-1B6B-4D4B-BE66-E285737D96F9}" type="pres">
      <dgm:prSet presAssocID="{D2072852-398E-41BD-8BFC-9251C0F99221}" presName="parTrans" presStyleLbl="bgSibTrans2D1" presStyleIdx="3" presStyleCnt="6"/>
      <dgm:spPr/>
      <dgm:t>
        <a:bodyPr/>
        <a:lstStyle/>
        <a:p>
          <a:endParaRPr lang="fr-FR"/>
        </a:p>
      </dgm:t>
    </dgm:pt>
    <dgm:pt modelId="{DCE82660-723F-4644-B856-2939FB0EAFD9}" type="pres">
      <dgm:prSet presAssocID="{C7BD47DF-60BA-4FE0-A92A-795D4EF8A51B}" presName="node" presStyleLbl="node1" presStyleIdx="3" presStyleCnt="6">
        <dgm:presLayoutVars>
          <dgm:bulletEnabled val="1"/>
        </dgm:presLayoutVars>
      </dgm:prSet>
      <dgm:spPr/>
      <dgm:t>
        <a:bodyPr/>
        <a:lstStyle/>
        <a:p>
          <a:endParaRPr lang="fr-FR"/>
        </a:p>
      </dgm:t>
    </dgm:pt>
    <dgm:pt modelId="{2EE577DB-D5DA-42A7-8A6A-ABD7F384DDDE}" type="pres">
      <dgm:prSet presAssocID="{80D8E3D0-FCA2-4C23-BD6A-EEC2BD4C2AA2}" presName="parTrans" presStyleLbl="bgSibTrans2D1" presStyleIdx="4" presStyleCnt="6"/>
      <dgm:spPr/>
      <dgm:t>
        <a:bodyPr/>
        <a:lstStyle/>
        <a:p>
          <a:endParaRPr lang="fr-FR"/>
        </a:p>
      </dgm:t>
    </dgm:pt>
    <dgm:pt modelId="{32768BCF-1C83-4286-BEE5-2444BA7F5363}" type="pres">
      <dgm:prSet presAssocID="{824C58C7-896A-4BCC-A15A-3A8DEE789DD5}" presName="node" presStyleLbl="node1" presStyleIdx="4" presStyleCnt="6">
        <dgm:presLayoutVars>
          <dgm:bulletEnabled val="1"/>
        </dgm:presLayoutVars>
      </dgm:prSet>
      <dgm:spPr/>
      <dgm:t>
        <a:bodyPr/>
        <a:lstStyle/>
        <a:p>
          <a:endParaRPr lang="fr-FR"/>
        </a:p>
      </dgm:t>
    </dgm:pt>
    <dgm:pt modelId="{B9B91624-E27F-463A-923D-898B02E59E94}" type="pres">
      <dgm:prSet presAssocID="{ACAB5D88-43EA-4B27-8D5D-D44C0B8C9E9B}" presName="parTrans" presStyleLbl="bgSibTrans2D1" presStyleIdx="5" presStyleCnt="6"/>
      <dgm:spPr/>
      <dgm:t>
        <a:bodyPr/>
        <a:lstStyle/>
        <a:p>
          <a:endParaRPr lang="fr-FR"/>
        </a:p>
      </dgm:t>
    </dgm:pt>
    <dgm:pt modelId="{78268446-53E6-4B26-AAA4-94521D85A7DD}" type="pres">
      <dgm:prSet presAssocID="{80D26EA8-5292-48C8-8D2F-5F8A9D5B8ACF}" presName="node" presStyleLbl="node1" presStyleIdx="5" presStyleCnt="6">
        <dgm:presLayoutVars>
          <dgm:bulletEnabled val="1"/>
        </dgm:presLayoutVars>
      </dgm:prSet>
      <dgm:spPr/>
      <dgm:t>
        <a:bodyPr/>
        <a:lstStyle/>
        <a:p>
          <a:endParaRPr lang="fr-FR"/>
        </a:p>
      </dgm:t>
    </dgm:pt>
  </dgm:ptLst>
  <dgm:cxnLst>
    <dgm:cxn modelId="{B7CBDABA-67C3-48A2-941E-54CB0FB66FAF}" type="presOf" srcId="{80D8E3D0-FCA2-4C23-BD6A-EEC2BD4C2AA2}" destId="{2EE577DB-D5DA-42A7-8A6A-ABD7F384DDDE}" srcOrd="0" destOrd="0" presId="urn:microsoft.com/office/officeart/2005/8/layout/radial4"/>
    <dgm:cxn modelId="{43740CE3-1FDA-4BED-AAC4-BB4414CCDEDD}" type="presOf" srcId="{B899B01E-D1CD-4D92-BE12-F7218D83BFC7}" destId="{1099D8A6-6D10-49B4-924E-417EF5F68170}" srcOrd="0" destOrd="0" presId="urn:microsoft.com/office/officeart/2005/8/layout/radial4"/>
    <dgm:cxn modelId="{ECBD9C21-5318-4A51-A014-FE542BB80F59}" type="presOf" srcId="{824C58C7-896A-4BCC-A15A-3A8DEE789DD5}" destId="{32768BCF-1C83-4286-BEE5-2444BA7F5363}" srcOrd="0" destOrd="0" presId="urn:microsoft.com/office/officeart/2005/8/layout/radial4"/>
    <dgm:cxn modelId="{538232D8-E03F-4A7E-A1AC-28AF2688D0A4}" srcId="{D8AB0C41-739C-4714-8826-5A332AFBBDB2}" destId="{5A7242F9-3284-402C-8F19-7AE946BDF14C}" srcOrd="1" destOrd="0" parTransId="{1198CD9E-B5E7-464F-8FE4-22F632BCF6D7}" sibTransId="{C272F272-17EE-457C-950C-96E2C8C079A4}"/>
    <dgm:cxn modelId="{2BD5258C-0150-4DDA-83D6-19C1C1FC5A68}" type="presOf" srcId="{C02AB154-5C45-4EA0-933F-0D68627D60A4}" destId="{79AD85BF-0301-4F1D-9A65-F2C3E13C1CF5}" srcOrd="0" destOrd="0" presId="urn:microsoft.com/office/officeart/2005/8/layout/radial4"/>
    <dgm:cxn modelId="{B03CBB0A-B686-4506-8508-EF4A8983EB45}" type="presOf" srcId="{89E577A7-E1F8-4E56-B9CF-91A28D6F37D8}" destId="{AC84BBE5-2456-4C1A-9343-89241F795A6C}" srcOrd="0" destOrd="0" presId="urn:microsoft.com/office/officeart/2005/8/layout/radial4"/>
    <dgm:cxn modelId="{2C97EABD-31D7-43CC-A2C5-4511670C7892}" srcId="{D8AB0C41-739C-4714-8826-5A332AFBBDB2}" destId="{E4F945F8-F6DE-4F25-A56F-2528C776301D}" srcOrd="2" destOrd="0" parTransId="{89E577A7-E1F8-4E56-B9CF-91A28D6F37D8}" sibTransId="{309A266B-DEA3-4F7A-B4EA-C1A38576799E}"/>
    <dgm:cxn modelId="{07013834-3CAF-4192-80DB-858304E0A5E8}" type="presOf" srcId="{5446015C-23D4-4D01-ACF3-F4B5433E4BA2}" destId="{630B8D6B-06B3-4482-9C72-998532B2A86C}" srcOrd="0" destOrd="0" presId="urn:microsoft.com/office/officeart/2005/8/layout/radial4"/>
    <dgm:cxn modelId="{7A55C260-824C-4A42-AEC3-DD82AAE64552}" type="presOf" srcId="{80D26EA8-5292-48C8-8D2F-5F8A9D5B8ACF}" destId="{78268446-53E6-4B26-AAA4-94521D85A7DD}" srcOrd="0" destOrd="0" presId="urn:microsoft.com/office/officeart/2005/8/layout/radial4"/>
    <dgm:cxn modelId="{0A50ABFC-B8E1-400E-9F4B-9D194A68D53D}" srcId="{D8AB0C41-739C-4714-8826-5A332AFBBDB2}" destId="{80D26EA8-5292-48C8-8D2F-5F8A9D5B8ACF}" srcOrd="5" destOrd="0" parTransId="{ACAB5D88-43EA-4B27-8D5D-D44C0B8C9E9B}" sibTransId="{40C0747D-F532-44F9-A1D3-D8D6D2F41430}"/>
    <dgm:cxn modelId="{8E2AEA27-7AE7-46BA-A342-17F5DC05F2AA}" type="presOf" srcId="{ACAB5D88-43EA-4B27-8D5D-D44C0B8C9E9B}" destId="{B9B91624-E27F-463A-923D-898B02E59E94}" srcOrd="0" destOrd="0" presId="urn:microsoft.com/office/officeart/2005/8/layout/radial4"/>
    <dgm:cxn modelId="{09018CC6-BE8A-4251-A5A0-2F05D4856E87}" type="presOf" srcId="{D8AB0C41-739C-4714-8826-5A332AFBBDB2}" destId="{6BDE13E7-821F-4962-86F8-B81A5F33BF2C}" srcOrd="0" destOrd="0" presId="urn:microsoft.com/office/officeart/2005/8/layout/radial4"/>
    <dgm:cxn modelId="{80FBBD58-2F62-4F34-A57B-3EFDCC3FA288}" srcId="{D8AB0C41-739C-4714-8826-5A332AFBBDB2}" destId="{824C58C7-896A-4BCC-A15A-3A8DEE789DD5}" srcOrd="4" destOrd="0" parTransId="{80D8E3D0-FCA2-4C23-BD6A-EEC2BD4C2AA2}" sibTransId="{282DED2F-6A3A-4039-B1EA-C83FDB0BA818}"/>
    <dgm:cxn modelId="{442B8113-1D7B-4D27-AB6B-5E02937E3B5C}" type="presOf" srcId="{C7BD47DF-60BA-4FE0-A92A-795D4EF8A51B}" destId="{DCE82660-723F-4644-B856-2939FB0EAFD9}" srcOrd="0" destOrd="0" presId="urn:microsoft.com/office/officeart/2005/8/layout/radial4"/>
    <dgm:cxn modelId="{5E2C295B-09D3-4AF9-B409-119B3C8A121A}" srcId="{5446015C-23D4-4D01-ACF3-F4B5433E4BA2}" destId="{D8AB0C41-739C-4714-8826-5A332AFBBDB2}" srcOrd="0" destOrd="0" parTransId="{433747C4-8FE9-48E5-8677-D86D13923E27}" sibTransId="{02C0A59C-9153-4E40-890F-B70A1DFBA241}"/>
    <dgm:cxn modelId="{3AF584D8-E431-46C3-9E42-E42E1FFE8CC8}" type="presOf" srcId="{5A7242F9-3284-402C-8F19-7AE946BDF14C}" destId="{5CADFD27-67DC-4D42-8BC9-067FCAEC722F}" srcOrd="0" destOrd="0" presId="urn:microsoft.com/office/officeart/2005/8/layout/radial4"/>
    <dgm:cxn modelId="{2667DBF0-BCC9-4BC2-9CCD-CEA78E29AF60}" srcId="{D8AB0C41-739C-4714-8826-5A332AFBBDB2}" destId="{C7BD47DF-60BA-4FE0-A92A-795D4EF8A51B}" srcOrd="3" destOrd="0" parTransId="{D2072852-398E-41BD-8BFC-9251C0F99221}" sibTransId="{795E2849-FB4E-4BD7-B2AA-EB76ADF5598D}"/>
    <dgm:cxn modelId="{69F153FD-0E1F-4B6A-AF60-2AEB9DC4B074}" type="presOf" srcId="{E4F945F8-F6DE-4F25-A56F-2528C776301D}" destId="{36C83B5E-918F-405E-A2D6-BF1AEED7DBE0}" srcOrd="0" destOrd="0" presId="urn:microsoft.com/office/officeart/2005/8/layout/radial4"/>
    <dgm:cxn modelId="{0769A70A-2E71-4067-B8C0-8B885B6B4B3B}" srcId="{D8AB0C41-739C-4714-8826-5A332AFBBDB2}" destId="{B899B01E-D1CD-4D92-BE12-F7218D83BFC7}" srcOrd="0" destOrd="0" parTransId="{C02AB154-5C45-4EA0-933F-0D68627D60A4}" sibTransId="{A48F56A1-FF18-4772-9C57-5797AFFF6DE0}"/>
    <dgm:cxn modelId="{DA34B5DB-EB70-44B5-AC83-7F5727371635}" type="presOf" srcId="{1198CD9E-B5E7-464F-8FE4-22F632BCF6D7}" destId="{6C162DED-131B-4B87-A687-5FF44C2E280F}" srcOrd="0" destOrd="0" presId="urn:microsoft.com/office/officeart/2005/8/layout/radial4"/>
    <dgm:cxn modelId="{A3AFA8A4-6F1E-4F97-998C-6505BADFF43E}" type="presOf" srcId="{D2072852-398E-41BD-8BFC-9251C0F99221}" destId="{369586FC-1B6B-4D4B-BE66-E285737D96F9}" srcOrd="0" destOrd="0" presId="urn:microsoft.com/office/officeart/2005/8/layout/radial4"/>
    <dgm:cxn modelId="{AC5479D8-84DD-4B7D-B5F8-CFAF037FD7FF}" type="presParOf" srcId="{630B8D6B-06B3-4482-9C72-998532B2A86C}" destId="{6BDE13E7-821F-4962-86F8-B81A5F33BF2C}" srcOrd="0" destOrd="0" presId="urn:microsoft.com/office/officeart/2005/8/layout/radial4"/>
    <dgm:cxn modelId="{9722966E-46CA-4ABA-8CB7-6025280D05FF}" type="presParOf" srcId="{630B8D6B-06B3-4482-9C72-998532B2A86C}" destId="{79AD85BF-0301-4F1D-9A65-F2C3E13C1CF5}" srcOrd="1" destOrd="0" presId="urn:microsoft.com/office/officeart/2005/8/layout/radial4"/>
    <dgm:cxn modelId="{357C2A65-DA52-4041-9AB5-23127BB8F918}" type="presParOf" srcId="{630B8D6B-06B3-4482-9C72-998532B2A86C}" destId="{1099D8A6-6D10-49B4-924E-417EF5F68170}" srcOrd="2" destOrd="0" presId="urn:microsoft.com/office/officeart/2005/8/layout/radial4"/>
    <dgm:cxn modelId="{B6F26F41-5F11-4E25-A0E2-3B09FAD00986}" type="presParOf" srcId="{630B8D6B-06B3-4482-9C72-998532B2A86C}" destId="{6C162DED-131B-4B87-A687-5FF44C2E280F}" srcOrd="3" destOrd="0" presId="urn:microsoft.com/office/officeart/2005/8/layout/radial4"/>
    <dgm:cxn modelId="{4904A16A-49A0-4499-B98C-6C5CED90BF1C}" type="presParOf" srcId="{630B8D6B-06B3-4482-9C72-998532B2A86C}" destId="{5CADFD27-67DC-4D42-8BC9-067FCAEC722F}" srcOrd="4" destOrd="0" presId="urn:microsoft.com/office/officeart/2005/8/layout/radial4"/>
    <dgm:cxn modelId="{246EEBA6-2209-479D-AB5C-E1A163B1E569}" type="presParOf" srcId="{630B8D6B-06B3-4482-9C72-998532B2A86C}" destId="{AC84BBE5-2456-4C1A-9343-89241F795A6C}" srcOrd="5" destOrd="0" presId="urn:microsoft.com/office/officeart/2005/8/layout/radial4"/>
    <dgm:cxn modelId="{F725340F-89E5-4B7F-ADAA-2DC9728D7E8F}" type="presParOf" srcId="{630B8D6B-06B3-4482-9C72-998532B2A86C}" destId="{36C83B5E-918F-405E-A2D6-BF1AEED7DBE0}" srcOrd="6" destOrd="0" presId="urn:microsoft.com/office/officeart/2005/8/layout/radial4"/>
    <dgm:cxn modelId="{2000E960-8006-4017-B778-1B9A6F311F4A}" type="presParOf" srcId="{630B8D6B-06B3-4482-9C72-998532B2A86C}" destId="{369586FC-1B6B-4D4B-BE66-E285737D96F9}" srcOrd="7" destOrd="0" presId="urn:microsoft.com/office/officeart/2005/8/layout/radial4"/>
    <dgm:cxn modelId="{C8B2F930-4CA1-4748-9163-A3F4DDDF4AF6}" type="presParOf" srcId="{630B8D6B-06B3-4482-9C72-998532B2A86C}" destId="{DCE82660-723F-4644-B856-2939FB0EAFD9}" srcOrd="8" destOrd="0" presId="urn:microsoft.com/office/officeart/2005/8/layout/radial4"/>
    <dgm:cxn modelId="{08EC616B-0955-4EBD-95C8-0DD6DFD217EA}" type="presParOf" srcId="{630B8D6B-06B3-4482-9C72-998532B2A86C}" destId="{2EE577DB-D5DA-42A7-8A6A-ABD7F384DDDE}" srcOrd="9" destOrd="0" presId="urn:microsoft.com/office/officeart/2005/8/layout/radial4"/>
    <dgm:cxn modelId="{1F85E91A-0237-43E5-8E66-A71DD1B50783}" type="presParOf" srcId="{630B8D6B-06B3-4482-9C72-998532B2A86C}" destId="{32768BCF-1C83-4286-BEE5-2444BA7F5363}" srcOrd="10" destOrd="0" presId="urn:microsoft.com/office/officeart/2005/8/layout/radial4"/>
    <dgm:cxn modelId="{7CA651B9-0FF6-4D34-9B3F-B4C9A4FD7CAF}" type="presParOf" srcId="{630B8D6B-06B3-4482-9C72-998532B2A86C}" destId="{B9B91624-E27F-463A-923D-898B02E59E94}" srcOrd="11" destOrd="0" presId="urn:microsoft.com/office/officeart/2005/8/layout/radial4"/>
    <dgm:cxn modelId="{F327C617-E5D5-4006-AA76-C4E72C841E45}" type="presParOf" srcId="{630B8D6B-06B3-4482-9C72-998532B2A86C}" destId="{78268446-53E6-4B26-AAA4-94521D85A7DD}"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DD9B41-5985-4894-97E6-D5A2176DBD8D}" type="doc">
      <dgm:prSet loTypeId="urn:microsoft.com/office/officeart/2005/8/layout/radial3" loCatId="cycle" qsTypeId="urn:microsoft.com/office/officeart/2005/8/quickstyle/3d1" qsCatId="3D" csTypeId="urn:microsoft.com/office/officeart/2005/8/colors/colorful4" csCatId="colorful" phldr="1"/>
      <dgm:spPr/>
      <dgm:t>
        <a:bodyPr/>
        <a:lstStyle/>
        <a:p>
          <a:endParaRPr lang="fr-FR"/>
        </a:p>
      </dgm:t>
    </dgm:pt>
    <dgm:pt modelId="{F40C2228-B815-4A32-A020-2AA12C14446F}">
      <dgm:prSet phldrT="[Texte]"/>
      <dgm:spPr>
        <a:blipFill rotWithShape="0">
          <a:blip xmlns:r="http://schemas.openxmlformats.org/officeDocument/2006/relationships" r:embed="rId1"/>
          <a:stretch>
            <a:fillRect/>
          </a:stretch>
        </a:blipFill>
      </dgm:spPr>
      <dgm:t>
        <a:bodyPr/>
        <a:lstStyle/>
        <a:p>
          <a:endParaRPr lang="ar-DZ" smtClean="0">
            <a:solidFill>
              <a:schemeClr val="bg1"/>
            </a:solidFill>
          </a:endParaRPr>
        </a:p>
        <a:p>
          <a:r>
            <a:rPr lang="ar-DZ" b="1" smtClean="0">
              <a:solidFill>
                <a:schemeClr val="bg1"/>
              </a:solidFill>
            </a:rPr>
            <a:t>رائد الأعمال</a:t>
          </a:r>
        </a:p>
        <a:p>
          <a:r>
            <a:rPr lang="en-US" b="1" smtClean="0">
              <a:solidFill>
                <a:schemeClr val="bg1"/>
              </a:solidFill>
            </a:rPr>
            <a:t>ENTREPREN</a:t>
          </a:r>
          <a:r>
            <a:rPr lang="fr-FR" b="1" smtClean="0">
              <a:solidFill>
                <a:schemeClr val="bg1"/>
              </a:solidFill>
            </a:rPr>
            <a:t>ANT</a:t>
          </a:r>
          <a:endParaRPr lang="ar-DZ" b="1" smtClean="0">
            <a:solidFill>
              <a:schemeClr val="bg1"/>
            </a:solidFill>
          </a:endParaRPr>
        </a:p>
        <a:p>
          <a:endParaRPr lang="fr-FR" dirty="0">
            <a:solidFill>
              <a:schemeClr val="bg1"/>
            </a:solidFill>
          </a:endParaRPr>
        </a:p>
      </dgm:t>
    </dgm:pt>
    <dgm:pt modelId="{BF954860-F2CA-46FF-8F13-F40D60DE4464}" type="parTrans" cxnId="{113AD363-4D38-46D9-9433-4E5DC0DC9413}">
      <dgm:prSet/>
      <dgm:spPr/>
      <dgm:t>
        <a:bodyPr/>
        <a:lstStyle/>
        <a:p>
          <a:endParaRPr lang="fr-FR">
            <a:solidFill>
              <a:schemeClr val="bg1"/>
            </a:solidFill>
          </a:endParaRPr>
        </a:p>
      </dgm:t>
    </dgm:pt>
    <dgm:pt modelId="{1ACED2E0-C8A1-470D-997A-F32FE35FCC5B}" type="sibTrans" cxnId="{113AD363-4D38-46D9-9433-4E5DC0DC9413}">
      <dgm:prSet/>
      <dgm:spPr/>
      <dgm:t>
        <a:bodyPr/>
        <a:lstStyle/>
        <a:p>
          <a:endParaRPr lang="fr-FR">
            <a:solidFill>
              <a:schemeClr val="bg1"/>
            </a:solidFill>
          </a:endParaRPr>
        </a:p>
      </dgm:t>
    </dgm:pt>
    <dgm:pt modelId="{EAF1B7CA-FBE0-4DEA-8688-D80AE21FD908}">
      <dgm:prSet/>
      <dgm:spPr/>
      <dgm:t>
        <a:bodyPr/>
        <a:lstStyle/>
        <a:p>
          <a:r>
            <a:rPr lang="fr-FR" smtClean="0">
              <a:solidFill>
                <a:schemeClr val="bg1"/>
              </a:solidFill>
            </a:rPr>
            <a:t>E</a:t>
          </a:r>
        </a:p>
        <a:p>
          <a:r>
            <a:rPr lang="fr-FR" smtClean="0">
              <a:solidFill>
                <a:schemeClr val="bg1"/>
              </a:solidFill>
            </a:rPr>
            <a:t>Energique</a:t>
          </a:r>
          <a:endParaRPr lang="ar-DZ" smtClean="0">
            <a:solidFill>
              <a:schemeClr val="bg1"/>
            </a:solidFill>
          </a:endParaRPr>
        </a:p>
        <a:p>
          <a:r>
            <a:rPr lang="ar-DZ" smtClean="0">
              <a:solidFill>
                <a:schemeClr val="bg1"/>
              </a:solidFill>
            </a:rPr>
            <a:t>حيوي</a:t>
          </a:r>
          <a:endParaRPr lang="fr-FR" dirty="0">
            <a:solidFill>
              <a:schemeClr val="bg1"/>
            </a:solidFill>
          </a:endParaRPr>
        </a:p>
      </dgm:t>
    </dgm:pt>
    <dgm:pt modelId="{D5BD880B-E7B1-48E7-B9BB-285EC1E2186D}" type="parTrans" cxnId="{64995B90-E2BB-432C-8A27-DA2AD793CEDA}">
      <dgm:prSet/>
      <dgm:spPr/>
      <dgm:t>
        <a:bodyPr/>
        <a:lstStyle/>
        <a:p>
          <a:endParaRPr lang="fr-FR">
            <a:solidFill>
              <a:schemeClr val="bg1"/>
            </a:solidFill>
          </a:endParaRPr>
        </a:p>
      </dgm:t>
    </dgm:pt>
    <dgm:pt modelId="{02BE995A-24D1-45C9-BC57-EE3E5070D9E9}" type="sibTrans" cxnId="{64995B90-E2BB-432C-8A27-DA2AD793CEDA}">
      <dgm:prSet/>
      <dgm:spPr/>
      <dgm:t>
        <a:bodyPr/>
        <a:lstStyle/>
        <a:p>
          <a:endParaRPr lang="fr-FR">
            <a:solidFill>
              <a:schemeClr val="bg1"/>
            </a:solidFill>
          </a:endParaRPr>
        </a:p>
      </dgm:t>
    </dgm:pt>
    <dgm:pt modelId="{4A4E382D-623C-4123-9B07-34D5DC354D76}">
      <dgm:prSet/>
      <dgm:spPr/>
      <dgm:t>
        <a:bodyPr/>
        <a:lstStyle/>
        <a:p>
          <a:r>
            <a:rPr lang="fr-FR" smtClean="0">
              <a:solidFill>
                <a:schemeClr val="bg1"/>
              </a:solidFill>
            </a:rPr>
            <a:t>N  Négociateur</a:t>
          </a:r>
          <a:endParaRPr lang="ar-DZ" smtClean="0">
            <a:solidFill>
              <a:schemeClr val="bg1"/>
            </a:solidFill>
          </a:endParaRPr>
        </a:p>
        <a:p>
          <a:r>
            <a:rPr lang="ar-DZ" smtClean="0">
              <a:solidFill>
                <a:schemeClr val="bg1"/>
              </a:solidFill>
            </a:rPr>
            <a:t>مفاوض</a:t>
          </a:r>
        </a:p>
        <a:p>
          <a:r>
            <a:rPr lang="fr-FR" smtClean="0">
              <a:solidFill>
                <a:schemeClr val="bg1"/>
              </a:solidFill>
            </a:rPr>
            <a:t> </a:t>
          </a:r>
          <a:endParaRPr lang="fr-FR" dirty="0">
            <a:solidFill>
              <a:schemeClr val="bg1"/>
            </a:solidFill>
          </a:endParaRPr>
        </a:p>
      </dgm:t>
    </dgm:pt>
    <dgm:pt modelId="{DE5AF489-301F-4AD0-A0C4-40A65FF0BCEA}" type="parTrans" cxnId="{972B51BA-1FBD-480B-9BA8-09122C62ED57}">
      <dgm:prSet/>
      <dgm:spPr/>
      <dgm:t>
        <a:bodyPr/>
        <a:lstStyle/>
        <a:p>
          <a:endParaRPr lang="fr-FR">
            <a:solidFill>
              <a:schemeClr val="bg1"/>
            </a:solidFill>
          </a:endParaRPr>
        </a:p>
      </dgm:t>
    </dgm:pt>
    <dgm:pt modelId="{26266714-E239-4C95-84E0-DDC3CFBAF6D7}" type="sibTrans" cxnId="{972B51BA-1FBD-480B-9BA8-09122C62ED57}">
      <dgm:prSet/>
      <dgm:spPr/>
      <dgm:t>
        <a:bodyPr/>
        <a:lstStyle/>
        <a:p>
          <a:endParaRPr lang="fr-FR">
            <a:solidFill>
              <a:schemeClr val="bg1"/>
            </a:solidFill>
          </a:endParaRPr>
        </a:p>
      </dgm:t>
    </dgm:pt>
    <dgm:pt modelId="{4E7AF7E9-CB43-4752-9E14-FCF92B805BD3}">
      <dgm:prSet/>
      <dgm:spPr/>
      <dgm:t>
        <a:bodyPr/>
        <a:lstStyle/>
        <a:p>
          <a:r>
            <a:rPr lang="fr-FR" smtClean="0">
              <a:solidFill>
                <a:schemeClr val="bg1"/>
              </a:solidFill>
            </a:rPr>
            <a:t>T  </a:t>
          </a:r>
          <a:endParaRPr lang="ar-DZ" smtClean="0">
            <a:solidFill>
              <a:schemeClr val="bg1"/>
            </a:solidFill>
          </a:endParaRPr>
        </a:p>
        <a:p>
          <a:r>
            <a:rPr lang="fr-FR" smtClean="0">
              <a:solidFill>
                <a:schemeClr val="bg1"/>
              </a:solidFill>
            </a:rPr>
            <a:t>Tenace</a:t>
          </a:r>
          <a:endParaRPr lang="ar-DZ" smtClean="0">
            <a:solidFill>
              <a:schemeClr val="bg1"/>
            </a:solidFill>
          </a:endParaRPr>
        </a:p>
        <a:p>
          <a:r>
            <a:rPr lang="ar-DZ" smtClean="0">
              <a:solidFill>
                <a:schemeClr val="bg1"/>
              </a:solidFill>
            </a:rPr>
            <a:t>عنيد</a:t>
          </a:r>
          <a:endParaRPr lang="fr-FR" dirty="0">
            <a:solidFill>
              <a:schemeClr val="bg1"/>
            </a:solidFill>
          </a:endParaRPr>
        </a:p>
      </dgm:t>
    </dgm:pt>
    <dgm:pt modelId="{2F17EB0E-82DF-43E9-9C24-6362B25526C2}" type="parTrans" cxnId="{690259BA-EA8C-4592-99D4-7214AE0BC4A9}">
      <dgm:prSet/>
      <dgm:spPr/>
      <dgm:t>
        <a:bodyPr/>
        <a:lstStyle/>
        <a:p>
          <a:endParaRPr lang="fr-FR">
            <a:solidFill>
              <a:schemeClr val="bg1"/>
            </a:solidFill>
          </a:endParaRPr>
        </a:p>
      </dgm:t>
    </dgm:pt>
    <dgm:pt modelId="{E791D2AE-5133-4CE4-AA52-8C97EE50015E}" type="sibTrans" cxnId="{690259BA-EA8C-4592-99D4-7214AE0BC4A9}">
      <dgm:prSet/>
      <dgm:spPr/>
      <dgm:t>
        <a:bodyPr/>
        <a:lstStyle/>
        <a:p>
          <a:endParaRPr lang="fr-FR">
            <a:solidFill>
              <a:schemeClr val="bg1"/>
            </a:solidFill>
          </a:endParaRPr>
        </a:p>
      </dgm:t>
    </dgm:pt>
    <dgm:pt modelId="{6B78BBCF-72BF-4922-8516-DA4B50F75AE2}">
      <dgm:prSet/>
      <dgm:spPr/>
      <dgm:t>
        <a:bodyPr/>
        <a:lstStyle/>
        <a:p>
          <a:r>
            <a:rPr lang="fr-FR" smtClean="0">
              <a:solidFill>
                <a:schemeClr val="bg1"/>
              </a:solidFill>
            </a:rPr>
            <a:t>R  Rassembleur</a:t>
          </a:r>
          <a:endParaRPr lang="ar-DZ" smtClean="0">
            <a:solidFill>
              <a:schemeClr val="bg1"/>
            </a:solidFill>
          </a:endParaRPr>
        </a:p>
        <a:p>
          <a:r>
            <a:rPr lang="ar-DZ" smtClean="0">
              <a:solidFill>
                <a:schemeClr val="bg1"/>
              </a:solidFill>
            </a:rPr>
            <a:t>المجمع</a:t>
          </a:r>
          <a:r>
            <a:rPr lang="fr-FR" smtClean="0">
              <a:solidFill>
                <a:schemeClr val="bg1"/>
              </a:solidFill>
            </a:rPr>
            <a:t> </a:t>
          </a:r>
          <a:endParaRPr lang="fr-FR" dirty="0" smtClean="0">
            <a:solidFill>
              <a:schemeClr val="bg1"/>
            </a:solidFill>
          </a:endParaRPr>
        </a:p>
      </dgm:t>
    </dgm:pt>
    <dgm:pt modelId="{5045E111-883B-4BF3-BC96-588C8B533E38}" type="parTrans" cxnId="{D3279C5D-E50C-44D9-AEA8-E704DFCD6861}">
      <dgm:prSet/>
      <dgm:spPr/>
      <dgm:t>
        <a:bodyPr/>
        <a:lstStyle/>
        <a:p>
          <a:endParaRPr lang="fr-FR">
            <a:solidFill>
              <a:schemeClr val="bg1"/>
            </a:solidFill>
          </a:endParaRPr>
        </a:p>
      </dgm:t>
    </dgm:pt>
    <dgm:pt modelId="{EB1EB32A-ABA2-4EE2-A775-B8F9E74049BF}" type="sibTrans" cxnId="{D3279C5D-E50C-44D9-AEA8-E704DFCD6861}">
      <dgm:prSet/>
      <dgm:spPr/>
      <dgm:t>
        <a:bodyPr/>
        <a:lstStyle/>
        <a:p>
          <a:endParaRPr lang="fr-FR">
            <a:solidFill>
              <a:schemeClr val="bg1"/>
            </a:solidFill>
          </a:endParaRPr>
        </a:p>
      </dgm:t>
    </dgm:pt>
    <dgm:pt modelId="{C7D1AB10-88EC-4762-A33C-688EF3DE8233}">
      <dgm:prSet/>
      <dgm:spPr/>
      <dgm:t>
        <a:bodyPr/>
        <a:lstStyle/>
        <a:p>
          <a:r>
            <a:rPr lang="fr-FR" smtClean="0">
              <a:solidFill>
                <a:schemeClr val="bg1"/>
              </a:solidFill>
            </a:rPr>
            <a:t>E </a:t>
          </a:r>
          <a:endParaRPr lang="ar-DZ" smtClean="0">
            <a:solidFill>
              <a:schemeClr val="bg1"/>
            </a:solidFill>
          </a:endParaRPr>
        </a:p>
        <a:p>
          <a:r>
            <a:rPr lang="fr-FR" smtClean="0">
              <a:solidFill>
                <a:schemeClr val="bg1"/>
              </a:solidFill>
            </a:rPr>
            <a:t>Empathie</a:t>
          </a:r>
          <a:endParaRPr lang="ar-DZ" smtClean="0">
            <a:solidFill>
              <a:schemeClr val="bg1"/>
            </a:solidFill>
          </a:endParaRPr>
        </a:p>
        <a:p>
          <a:r>
            <a:rPr lang="ar-DZ" smtClean="0">
              <a:solidFill>
                <a:schemeClr val="bg1"/>
              </a:solidFill>
            </a:rPr>
            <a:t>التقمص الوجداني</a:t>
          </a:r>
          <a:endParaRPr lang="fr-FR" dirty="0">
            <a:solidFill>
              <a:schemeClr val="bg1"/>
            </a:solidFill>
          </a:endParaRPr>
        </a:p>
      </dgm:t>
    </dgm:pt>
    <dgm:pt modelId="{FB5F1012-9ED3-4687-9CEC-E8843763EF19}" type="parTrans" cxnId="{CD81F308-BFEF-48C4-A62F-E54BF6BF63E7}">
      <dgm:prSet/>
      <dgm:spPr/>
      <dgm:t>
        <a:bodyPr/>
        <a:lstStyle/>
        <a:p>
          <a:endParaRPr lang="fr-FR">
            <a:solidFill>
              <a:schemeClr val="bg1"/>
            </a:solidFill>
          </a:endParaRPr>
        </a:p>
      </dgm:t>
    </dgm:pt>
    <dgm:pt modelId="{646B1284-494C-49E8-AE7A-686BAC11AD6A}" type="sibTrans" cxnId="{CD81F308-BFEF-48C4-A62F-E54BF6BF63E7}">
      <dgm:prSet/>
      <dgm:spPr/>
      <dgm:t>
        <a:bodyPr/>
        <a:lstStyle/>
        <a:p>
          <a:endParaRPr lang="fr-FR">
            <a:solidFill>
              <a:schemeClr val="bg1"/>
            </a:solidFill>
          </a:endParaRPr>
        </a:p>
      </dgm:t>
    </dgm:pt>
    <dgm:pt modelId="{26945AF1-34D9-4ED8-A55A-52FC689397EC}">
      <dgm:prSet/>
      <dgm:spPr/>
      <dgm:t>
        <a:bodyPr/>
        <a:lstStyle/>
        <a:p>
          <a:r>
            <a:rPr lang="fr-FR" smtClean="0">
              <a:solidFill>
                <a:schemeClr val="bg1"/>
              </a:solidFill>
            </a:rPr>
            <a:t>P Planificateur</a:t>
          </a:r>
          <a:endParaRPr lang="ar-DZ" smtClean="0">
            <a:solidFill>
              <a:schemeClr val="bg1"/>
            </a:solidFill>
          </a:endParaRPr>
        </a:p>
        <a:p>
          <a:r>
            <a:rPr lang="ar-DZ" smtClean="0">
              <a:solidFill>
                <a:schemeClr val="bg1"/>
              </a:solidFill>
            </a:rPr>
            <a:t>مخطط</a:t>
          </a:r>
          <a:r>
            <a:rPr lang="fr-FR" smtClean="0">
              <a:solidFill>
                <a:schemeClr val="bg1"/>
              </a:solidFill>
            </a:rPr>
            <a:t> </a:t>
          </a:r>
          <a:endParaRPr lang="fr-FR" dirty="0">
            <a:solidFill>
              <a:schemeClr val="bg1"/>
            </a:solidFill>
          </a:endParaRPr>
        </a:p>
      </dgm:t>
    </dgm:pt>
    <dgm:pt modelId="{7FDCFEB5-6F76-4157-A67B-7AA8FEA934CE}" type="parTrans" cxnId="{81039F1F-E235-4F94-A25A-03011A8C7109}">
      <dgm:prSet/>
      <dgm:spPr/>
      <dgm:t>
        <a:bodyPr/>
        <a:lstStyle/>
        <a:p>
          <a:endParaRPr lang="fr-FR">
            <a:solidFill>
              <a:schemeClr val="bg1"/>
            </a:solidFill>
          </a:endParaRPr>
        </a:p>
      </dgm:t>
    </dgm:pt>
    <dgm:pt modelId="{38C4E03B-C2ED-4E3C-BF80-60DD26331D9F}" type="sibTrans" cxnId="{81039F1F-E235-4F94-A25A-03011A8C7109}">
      <dgm:prSet/>
      <dgm:spPr/>
      <dgm:t>
        <a:bodyPr/>
        <a:lstStyle/>
        <a:p>
          <a:endParaRPr lang="fr-FR">
            <a:solidFill>
              <a:schemeClr val="bg1"/>
            </a:solidFill>
          </a:endParaRPr>
        </a:p>
      </dgm:t>
    </dgm:pt>
    <dgm:pt modelId="{08B87885-5A60-43B4-86B1-45711E65AA66}">
      <dgm:prSet/>
      <dgm:spPr/>
      <dgm:t>
        <a:bodyPr/>
        <a:lstStyle/>
        <a:p>
          <a:r>
            <a:rPr lang="fr-FR" smtClean="0">
              <a:solidFill>
                <a:schemeClr val="bg1"/>
              </a:solidFill>
            </a:rPr>
            <a:t>R</a:t>
          </a:r>
          <a:endParaRPr lang="ar-DZ" smtClean="0">
            <a:solidFill>
              <a:schemeClr val="bg1"/>
            </a:solidFill>
          </a:endParaRPr>
        </a:p>
        <a:p>
          <a:r>
            <a:rPr lang="fr-FR" smtClean="0">
              <a:solidFill>
                <a:schemeClr val="bg1"/>
              </a:solidFill>
            </a:rPr>
            <a:t> Risques</a:t>
          </a:r>
          <a:endParaRPr lang="ar-DZ" smtClean="0">
            <a:solidFill>
              <a:schemeClr val="bg1"/>
            </a:solidFill>
          </a:endParaRPr>
        </a:p>
        <a:p>
          <a:r>
            <a:rPr lang="ar-DZ" smtClean="0">
              <a:solidFill>
                <a:schemeClr val="bg1"/>
              </a:solidFill>
            </a:rPr>
            <a:t>مخاطر</a:t>
          </a:r>
          <a:endParaRPr lang="fr-FR" dirty="0">
            <a:solidFill>
              <a:schemeClr val="bg1"/>
            </a:solidFill>
          </a:endParaRPr>
        </a:p>
      </dgm:t>
    </dgm:pt>
    <dgm:pt modelId="{C8E13E3D-CD34-4B30-B468-4DA5497C15F2}" type="parTrans" cxnId="{9C2629A0-CA6F-4102-8C05-9F7D0491EA4E}">
      <dgm:prSet/>
      <dgm:spPr/>
      <dgm:t>
        <a:bodyPr/>
        <a:lstStyle/>
        <a:p>
          <a:endParaRPr lang="fr-FR">
            <a:solidFill>
              <a:schemeClr val="bg1"/>
            </a:solidFill>
          </a:endParaRPr>
        </a:p>
      </dgm:t>
    </dgm:pt>
    <dgm:pt modelId="{D3C91491-D0D6-4F3E-A25F-93E8A17475A9}" type="sibTrans" cxnId="{9C2629A0-CA6F-4102-8C05-9F7D0491EA4E}">
      <dgm:prSet/>
      <dgm:spPr/>
      <dgm:t>
        <a:bodyPr/>
        <a:lstStyle/>
        <a:p>
          <a:endParaRPr lang="fr-FR">
            <a:solidFill>
              <a:schemeClr val="bg1"/>
            </a:solidFill>
          </a:endParaRPr>
        </a:p>
      </dgm:t>
    </dgm:pt>
    <dgm:pt modelId="{7A587948-C441-4562-8C98-758EE2C7C5CE}">
      <dgm:prSet/>
      <dgm:spPr/>
      <dgm:t>
        <a:bodyPr/>
        <a:lstStyle/>
        <a:p>
          <a:r>
            <a:rPr lang="fr-FR" smtClean="0">
              <a:solidFill>
                <a:schemeClr val="bg1"/>
              </a:solidFill>
            </a:rPr>
            <a:t>E  </a:t>
          </a:r>
          <a:endParaRPr lang="ar-DZ" smtClean="0">
            <a:solidFill>
              <a:schemeClr val="bg1"/>
            </a:solidFill>
          </a:endParaRPr>
        </a:p>
        <a:p>
          <a:r>
            <a:rPr lang="fr-FR" smtClean="0">
              <a:solidFill>
                <a:schemeClr val="bg1"/>
              </a:solidFill>
            </a:rPr>
            <a:t>Endurant</a:t>
          </a:r>
          <a:endParaRPr lang="ar-DZ" smtClean="0">
            <a:solidFill>
              <a:schemeClr val="bg1"/>
            </a:solidFill>
          </a:endParaRPr>
        </a:p>
        <a:p>
          <a:r>
            <a:rPr lang="ar-DZ" smtClean="0">
              <a:solidFill>
                <a:schemeClr val="bg1"/>
              </a:solidFill>
            </a:rPr>
            <a:t>مقاوم</a:t>
          </a:r>
          <a:endParaRPr lang="fr-FR" dirty="0">
            <a:solidFill>
              <a:schemeClr val="bg1"/>
            </a:solidFill>
          </a:endParaRPr>
        </a:p>
      </dgm:t>
    </dgm:pt>
    <dgm:pt modelId="{AC3914D0-0023-433A-9D06-5BFCA7093893}" type="parTrans" cxnId="{F3CE5193-884C-47F6-99B9-3F2858020ABC}">
      <dgm:prSet/>
      <dgm:spPr/>
      <dgm:t>
        <a:bodyPr/>
        <a:lstStyle/>
        <a:p>
          <a:endParaRPr lang="fr-FR">
            <a:solidFill>
              <a:schemeClr val="bg1"/>
            </a:solidFill>
          </a:endParaRPr>
        </a:p>
      </dgm:t>
    </dgm:pt>
    <dgm:pt modelId="{501DB4D0-AE32-4366-AF0D-15A137CEC200}" type="sibTrans" cxnId="{F3CE5193-884C-47F6-99B9-3F2858020ABC}">
      <dgm:prSet/>
      <dgm:spPr/>
      <dgm:t>
        <a:bodyPr/>
        <a:lstStyle/>
        <a:p>
          <a:endParaRPr lang="fr-FR">
            <a:solidFill>
              <a:schemeClr val="bg1"/>
            </a:solidFill>
          </a:endParaRPr>
        </a:p>
      </dgm:t>
    </dgm:pt>
    <dgm:pt modelId="{4952D15A-AC0C-4C8D-AC6B-E1C7DAB3B884}">
      <dgm:prSet/>
      <dgm:spPr/>
      <dgm:t>
        <a:bodyPr/>
        <a:lstStyle/>
        <a:p>
          <a:r>
            <a:rPr lang="fr-FR" smtClean="0">
              <a:solidFill>
                <a:schemeClr val="bg1"/>
              </a:solidFill>
            </a:rPr>
            <a:t>N</a:t>
          </a:r>
          <a:endParaRPr lang="ar-DZ" smtClean="0">
            <a:solidFill>
              <a:schemeClr val="bg1"/>
            </a:solidFill>
          </a:endParaRPr>
        </a:p>
        <a:p>
          <a:r>
            <a:rPr lang="fr-FR" smtClean="0">
              <a:solidFill>
                <a:schemeClr val="bg1"/>
              </a:solidFill>
            </a:rPr>
            <a:t> Novateur</a:t>
          </a:r>
          <a:endParaRPr lang="ar-DZ" smtClean="0">
            <a:solidFill>
              <a:schemeClr val="bg1"/>
            </a:solidFill>
          </a:endParaRPr>
        </a:p>
        <a:p>
          <a:r>
            <a:rPr lang="ar-DZ" smtClean="0">
              <a:solidFill>
                <a:schemeClr val="bg1"/>
              </a:solidFill>
            </a:rPr>
            <a:t>مبتكر</a:t>
          </a:r>
          <a:r>
            <a:rPr lang="fr-FR" smtClean="0">
              <a:solidFill>
                <a:schemeClr val="bg1"/>
              </a:solidFill>
            </a:rPr>
            <a:t> </a:t>
          </a:r>
          <a:endParaRPr lang="fr-FR" dirty="0">
            <a:solidFill>
              <a:schemeClr val="bg1"/>
            </a:solidFill>
          </a:endParaRPr>
        </a:p>
      </dgm:t>
    </dgm:pt>
    <dgm:pt modelId="{393EBF80-282A-49E4-9096-98CB6A437BA1}" type="parTrans" cxnId="{FF6D1466-B060-4484-83ED-1C01CFA3DFDA}">
      <dgm:prSet/>
      <dgm:spPr/>
      <dgm:t>
        <a:bodyPr/>
        <a:lstStyle/>
        <a:p>
          <a:endParaRPr lang="fr-FR">
            <a:solidFill>
              <a:schemeClr val="bg1"/>
            </a:solidFill>
          </a:endParaRPr>
        </a:p>
      </dgm:t>
    </dgm:pt>
    <dgm:pt modelId="{808A736A-008F-4F13-A5B1-F31F0CD74726}" type="sibTrans" cxnId="{FF6D1466-B060-4484-83ED-1C01CFA3DFDA}">
      <dgm:prSet/>
      <dgm:spPr/>
      <dgm:t>
        <a:bodyPr/>
        <a:lstStyle/>
        <a:p>
          <a:endParaRPr lang="fr-FR">
            <a:solidFill>
              <a:schemeClr val="bg1"/>
            </a:solidFill>
          </a:endParaRPr>
        </a:p>
      </dgm:t>
    </dgm:pt>
    <dgm:pt modelId="{A52DD64C-D87F-4BFB-9D1A-70633C5E340A}">
      <dgm:prSet/>
      <dgm:spPr/>
      <dgm:t>
        <a:bodyPr/>
        <a:lstStyle/>
        <a:p>
          <a:r>
            <a:rPr lang="fr-FR" smtClean="0">
              <a:solidFill>
                <a:schemeClr val="bg1"/>
              </a:solidFill>
            </a:rPr>
            <a:t>A</a:t>
          </a:r>
          <a:endParaRPr lang="ar-DZ" smtClean="0">
            <a:solidFill>
              <a:schemeClr val="bg1"/>
            </a:solidFill>
          </a:endParaRPr>
        </a:p>
        <a:p>
          <a:r>
            <a:rPr lang="fr-FR" smtClean="0">
              <a:solidFill>
                <a:schemeClr val="bg1"/>
              </a:solidFill>
            </a:rPr>
            <a:t> Autonome</a:t>
          </a:r>
          <a:endParaRPr lang="ar-DZ" smtClean="0">
            <a:solidFill>
              <a:schemeClr val="bg1"/>
            </a:solidFill>
          </a:endParaRPr>
        </a:p>
        <a:p>
          <a:r>
            <a:rPr lang="ar-DZ" smtClean="0">
              <a:solidFill>
                <a:schemeClr val="bg1"/>
              </a:solidFill>
            </a:rPr>
            <a:t>مستقل</a:t>
          </a:r>
          <a:endParaRPr lang="fr-FR" dirty="0">
            <a:solidFill>
              <a:schemeClr val="bg1"/>
            </a:solidFill>
          </a:endParaRPr>
        </a:p>
      </dgm:t>
    </dgm:pt>
    <dgm:pt modelId="{D8AED788-81A5-438D-830C-2EA2837F7893}" type="parTrans" cxnId="{C8BE59B9-CCBF-4755-8EC0-335A34269846}">
      <dgm:prSet/>
      <dgm:spPr/>
      <dgm:t>
        <a:bodyPr/>
        <a:lstStyle/>
        <a:p>
          <a:endParaRPr lang="fr-FR">
            <a:solidFill>
              <a:schemeClr val="bg1"/>
            </a:solidFill>
          </a:endParaRPr>
        </a:p>
      </dgm:t>
    </dgm:pt>
    <dgm:pt modelId="{1B236401-5DAD-4349-82A3-EAFEC1AD956D}" type="sibTrans" cxnId="{C8BE59B9-CCBF-4755-8EC0-335A34269846}">
      <dgm:prSet/>
      <dgm:spPr/>
      <dgm:t>
        <a:bodyPr/>
        <a:lstStyle/>
        <a:p>
          <a:endParaRPr lang="fr-FR">
            <a:solidFill>
              <a:schemeClr val="bg1"/>
            </a:solidFill>
          </a:endParaRPr>
        </a:p>
      </dgm:t>
    </dgm:pt>
    <dgm:pt modelId="{E54625B6-53D6-43BC-99C1-502EBA913C0B}">
      <dgm:prSet/>
      <dgm:spPr/>
      <dgm:t>
        <a:bodyPr/>
        <a:lstStyle/>
        <a:p>
          <a:r>
            <a:rPr lang="fr-FR" smtClean="0">
              <a:solidFill>
                <a:schemeClr val="bg1"/>
              </a:solidFill>
            </a:rPr>
            <a:t>N</a:t>
          </a:r>
          <a:endParaRPr lang="ar-DZ" smtClean="0">
            <a:solidFill>
              <a:schemeClr val="bg1"/>
            </a:solidFill>
          </a:endParaRPr>
        </a:p>
        <a:p>
          <a:r>
            <a:rPr lang="fr-FR" smtClean="0">
              <a:solidFill>
                <a:schemeClr val="bg1"/>
              </a:solidFill>
            </a:rPr>
            <a:t>  Niveau de compétences</a:t>
          </a:r>
          <a:endParaRPr lang="ar-DZ" smtClean="0">
            <a:solidFill>
              <a:schemeClr val="bg1"/>
            </a:solidFill>
          </a:endParaRPr>
        </a:p>
        <a:p>
          <a:r>
            <a:rPr lang="ar-DZ" smtClean="0">
              <a:solidFill>
                <a:schemeClr val="bg1"/>
              </a:solidFill>
            </a:rPr>
            <a:t>مستوى المهارة</a:t>
          </a:r>
          <a:r>
            <a:rPr lang="fr-FR" smtClean="0">
              <a:solidFill>
                <a:schemeClr val="bg1"/>
              </a:solidFill>
            </a:rPr>
            <a:t> </a:t>
          </a:r>
          <a:endParaRPr lang="fr-FR" dirty="0">
            <a:solidFill>
              <a:schemeClr val="bg1"/>
            </a:solidFill>
          </a:endParaRPr>
        </a:p>
      </dgm:t>
    </dgm:pt>
    <dgm:pt modelId="{9EAAF9CD-9D79-4A8F-90F7-E827E64E2061}" type="parTrans" cxnId="{100388DD-D7F0-480F-9684-E6E7FCBB5E54}">
      <dgm:prSet/>
      <dgm:spPr/>
      <dgm:t>
        <a:bodyPr/>
        <a:lstStyle/>
        <a:p>
          <a:endParaRPr lang="fr-FR">
            <a:solidFill>
              <a:schemeClr val="bg1"/>
            </a:solidFill>
          </a:endParaRPr>
        </a:p>
      </dgm:t>
    </dgm:pt>
    <dgm:pt modelId="{B72D8697-78D5-4D8C-A3BA-C1520255C1C5}" type="sibTrans" cxnId="{100388DD-D7F0-480F-9684-E6E7FCBB5E54}">
      <dgm:prSet/>
      <dgm:spPr/>
      <dgm:t>
        <a:bodyPr/>
        <a:lstStyle/>
        <a:p>
          <a:endParaRPr lang="fr-FR">
            <a:solidFill>
              <a:schemeClr val="bg1"/>
            </a:solidFill>
          </a:endParaRPr>
        </a:p>
      </dgm:t>
    </dgm:pt>
    <dgm:pt modelId="{8F33B4EC-E4AF-42DB-A9B3-9EF490ABED09}">
      <dgm:prSet/>
      <dgm:spPr/>
      <dgm:t>
        <a:bodyPr/>
        <a:lstStyle/>
        <a:p>
          <a:r>
            <a:rPr lang="fr-FR" smtClean="0">
              <a:solidFill>
                <a:schemeClr val="bg1"/>
              </a:solidFill>
            </a:rPr>
            <a:t>T</a:t>
          </a:r>
          <a:endParaRPr lang="ar-DZ" smtClean="0">
            <a:solidFill>
              <a:schemeClr val="bg1"/>
            </a:solidFill>
          </a:endParaRPr>
        </a:p>
        <a:p>
          <a:r>
            <a:rPr lang="fr-FR" smtClean="0">
              <a:solidFill>
                <a:schemeClr val="bg1"/>
              </a:solidFill>
            </a:rPr>
            <a:t> Travailleur</a:t>
          </a:r>
          <a:endParaRPr lang="ar-DZ" smtClean="0">
            <a:solidFill>
              <a:schemeClr val="bg1"/>
            </a:solidFill>
          </a:endParaRPr>
        </a:p>
        <a:p>
          <a:r>
            <a:rPr lang="ar-DZ" smtClean="0">
              <a:solidFill>
                <a:schemeClr val="bg1"/>
              </a:solidFill>
            </a:rPr>
            <a:t>عامل</a:t>
          </a:r>
        </a:p>
        <a:p>
          <a:r>
            <a:rPr lang="fr-FR" smtClean="0">
              <a:solidFill>
                <a:schemeClr val="bg1"/>
              </a:solidFill>
            </a:rPr>
            <a:t> </a:t>
          </a:r>
          <a:endParaRPr lang="fr-FR" dirty="0">
            <a:solidFill>
              <a:schemeClr val="bg1"/>
            </a:solidFill>
          </a:endParaRPr>
        </a:p>
      </dgm:t>
    </dgm:pt>
    <dgm:pt modelId="{B8E93156-41BD-482B-889A-5BD7A16F7805}" type="parTrans" cxnId="{C3BFE205-C2E3-4FF0-B07C-9315768ED845}">
      <dgm:prSet/>
      <dgm:spPr/>
      <dgm:t>
        <a:bodyPr/>
        <a:lstStyle/>
        <a:p>
          <a:endParaRPr lang="fr-FR">
            <a:solidFill>
              <a:schemeClr val="bg1"/>
            </a:solidFill>
          </a:endParaRPr>
        </a:p>
      </dgm:t>
    </dgm:pt>
    <dgm:pt modelId="{E2B3628B-4A7B-41BD-AECB-ADD6FACE028E}" type="sibTrans" cxnId="{C3BFE205-C2E3-4FF0-B07C-9315768ED845}">
      <dgm:prSet/>
      <dgm:spPr/>
      <dgm:t>
        <a:bodyPr/>
        <a:lstStyle/>
        <a:p>
          <a:endParaRPr lang="fr-FR">
            <a:solidFill>
              <a:schemeClr val="bg1"/>
            </a:solidFill>
          </a:endParaRPr>
        </a:p>
      </dgm:t>
    </dgm:pt>
    <dgm:pt modelId="{0981E86F-DDF5-4A84-B875-FD9B9DCE1FCF}">
      <dgm:prSet/>
      <dgm:spPr/>
      <dgm:t>
        <a:bodyPr/>
        <a:lstStyle/>
        <a:p>
          <a:endParaRPr lang="fr-FR" dirty="0">
            <a:solidFill>
              <a:schemeClr val="bg1"/>
            </a:solidFill>
          </a:endParaRPr>
        </a:p>
      </dgm:t>
    </dgm:pt>
    <dgm:pt modelId="{CE88C460-24D4-4322-A168-A10BE6178E80}" type="parTrans" cxnId="{783C882D-8E45-4A79-AFC6-F3084CE338C5}">
      <dgm:prSet/>
      <dgm:spPr/>
      <dgm:t>
        <a:bodyPr/>
        <a:lstStyle/>
        <a:p>
          <a:endParaRPr lang="fr-FR">
            <a:solidFill>
              <a:schemeClr val="bg1"/>
            </a:solidFill>
          </a:endParaRPr>
        </a:p>
      </dgm:t>
    </dgm:pt>
    <dgm:pt modelId="{659663BA-185B-4D92-BFB4-0962D84942D9}" type="sibTrans" cxnId="{783C882D-8E45-4A79-AFC6-F3084CE338C5}">
      <dgm:prSet/>
      <dgm:spPr/>
      <dgm:t>
        <a:bodyPr/>
        <a:lstStyle/>
        <a:p>
          <a:endParaRPr lang="fr-FR">
            <a:solidFill>
              <a:schemeClr val="bg1"/>
            </a:solidFill>
          </a:endParaRPr>
        </a:p>
      </dgm:t>
    </dgm:pt>
    <dgm:pt modelId="{357BFB21-F0DE-4A8C-B676-0C2DCED33304}">
      <dgm:prSet/>
      <dgm:spPr/>
      <dgm:t>
        <a:bodyPr/>
        <a:lstStyle/>
        <a:p>
          <a:endParaRPr lang="fr-FR" dirty="0">
            <a:solidFill>
              <a:schemeClr val="bg1"/>
            </a:solidFill>
          </a:endParaRPr>
        </a:p>
      </dgm:t>
    </dgm:pt>
    <dgm:pt modelId="{F64D0A38-CD32-4A36-B4FE-B5608338FB89}" type="parTrans" cxnId="{8B96ECB2-AD91-4912-AA72-16DC894D6CF0}">
      <dgm:prSet/>
      <dgm:spPr/>
      <dgm:t>
        <a:bodyPr/>
        <a:lstStyle/>
        <a:p>
          <a:endParaRPr lang="fr-FR">
            <a:solidFill>
              <a:schemeClr val="bg1"/>
            </a:solidFill>
          </a:endParaRPr>
        </a:p>
      </dgm:t>
    </dgm:pt>
    <dgm:pt modelId="{32C6FB35-229A-4F20-8981-1829539A097C}" type="sibTrans" cxnId="{8B96ECB2-AD91-4912-AA72-16DC894D6CF0}">
      <dgm:prSet/>
      <dgm:spPr/>
      <dgm:t>
        <a:bodyPr/>
        <a:lstStyle/>
        <a:p>
          <a:endParaRPr lang="fr-FR">
            <a:solidFill>
              <a:schemeClr val="bg1"/>
            </a:solidFill>
          </a:endParaRPr>
        </a:p>
      </dgm:t>
    </dgm:pt>
    <dgm:pt modelId="{67FE7C82-BE25-4281-91E9-A5F51338C72F}">
      <dgm:prSet/>
      <dgm:spPr/>
      <dgm:t>
        <a:bodyPr/>
        <a:lstStyle/>
        <a:p>
          <a:endParaRPr lang="fr-FR" dirty="0">
            <a:solidFill>
              <a:schemeClr val="bg1"/>
            </a:solidFill>
          </a:endParaRPr>
        </a:p>
      </dgm:t>
    </dgm:pt>
    <dgm:pt modelId="{12671570-8D33-418D-B013-2553A1E17FCD}" type="parTrans" cxnId="{BB1EE8DF-EE54-4332-8CE1-3E7A01E893FC}">
      <dgm:prSet/>
      <dgm:spPr/>
      <dgm:t>
        <a:bodyPr/>
        <a:lstStyle/>
        <a:p>
          <a:endParaRPr lang="fr-FR">
            <a:solidFill>
              <a:schemeClr val="bg1"/>
            </a:solidFill>
          </a:endParaRPr>
        </a:p>
      </dgm:t>
    </dgm:pt>
    <dgm:pt modelId="{03594FD5-0243-45CF-8637-9E6D9DFD9550}" type="sibTrans" cxnId="{BB1EE8DF-EE54-4332-8CE1-3E7A01E893FC}">
      <dgm:prSet/>
      <dgm:spPr/>
      <dgm:t>
        <a:bodyPr/>
        <a:lstStyle/>
        <a:p>
          <a:endParaRPr lang="fr-FR">
            <a:solidFill>
              <a:schemeClr val="bg1"/>
            </a:solidFill>
          </a:endParaRPr>
        </a:p>
      </dgm:t>
    </dgm:pt>
    <dgm:pt modelId="{A486A86B-FD03-458C-8995-A65A8D1F9359}" type="pres">
      <dgm:prSet presAssocID="{EEDD9B41-5985-4894-97E6-D5A2176DBD8D}" presName="composite" presStyleCnt="0">
        <dgm:presLayoutVars>
          <dgm:chMax val="1"/>
          <dgm:dir/>
          <dgm:resizeHandles val="exact"/>
        </dgm:presLayoutVars>
      </dgm:prSet>
      <dgm:spPr/>
      <dgm:t>
        <a:bodyPr/>
        <a:lstStyle/>
        <a:p>
          <a:endParaRPr lang="fr-FR"/>
        </a:p>
      </dgm:t>
    </dgm:pt>
    <dgm:pt modelId="{E301E942-C407-4BE3-BEEF-0876E8BD8255}" type="pres">
      <dgm:prSet presAssocID="{EEDD9B41-5985-4894-97E6-D5A2176DBD8D}" presName="radial" presStyleCnt="0">
        <dgm:presLayoutVars>
          <dgm:animLvl val="ctr"/>
        </dgm:presLayoutVars>
      </dgm:prSet>
      <dgm:spPr/>
      <dgm:t>
        <a:bodyPr/>
        <a:lstStyle/>
        <a:p>
          <a:endParaRPr lang="fr-FR"/>
        </a:p>
      </dgm:t>
    </dgm:pt>
    <dgm:pt modelId="{07686E9E-FC8C-41A3-A89D-6F26380814A5}" type="pres">
      <dgm:prSet presAssocID="{F40C2228-B815-4A32-A020-2AA12C14446F}" presName="centerShape" presStyleLbl="vennNode1" presStyleIdx="0" presStyleCnt="13" custScaleX="202564" custScaleY="174677"/>
      <dgm:spPr/>
      <dgm:t>
        <a:bodyPr/>
        <a:lstStyle/>
        <a:p>
          <a:endParaRPr lang="fr-FR"/>
        </a:p>
      </dgm:t>
    </dgm:pt>
    <dgm:pt modelId="{645A99D3-A124-4566-ABC9-9CDF334C5F2E}" type="pres">
      <dgm:prSet presAssocID="{EAF1B7CA-FBE0-4DEA-8688-D80AE21FD908}" presName="node" presStyleLbl="vennNode1" presStyleIdx="1" presStyleCnt="13" custRadScaleRad="117720" custRadScaleInc="127408">
        <dgm:presLayoutVars>
          <dgm:bulletEnabled val="1"/>
        </dgm:presLayoutVars>
      </dgm:prSet>
      <dgm:spPr/>
      <dgm:t>
        <a:bodyPr/>
        <a:lstStyle/>
        <a:p>
          <a:endParaRPr lang="fr-FR"/>
        </a:p>
      </dgm:t>
    </dgm:pt>
    <dgm:pt modelId="{7A5B2F03-1035-49BB-A677-2C4DF9DFE333}" type="pres">
      <dgm:prSet presAssocID="{4A4E382D-623C-4123-9B07-34D5DC354D76}" presName="node" presStyleLbl="vennNode1" presStyleIdx="2" presStyleCnt="13" custRadScaleRad="123882" custRadScaleInc="125980">
        <dgm:presLayoutVars>
          <dgm:bulletEnabled val="1"/>
        </dgm:presLayoutVars>
      </dgm:prSet>
      <dgm:spPr/>
      <dgm:t>
        <a:bodyPr/>
        <a:lstStyle/>
        <a:p>
          <a:endParaRPr lang="fr-FR"/>
        </a:p>
      </dgm:t>
    </dgm:pt>
    <dgm:pt modelId="{43DD0BC4-7292-4014-A9AA-839286002ED7}" type="pres">
      <dgm:prSet presAssocID="{4E7AF7E9-CB43-4752-9E14-FCF92B805BD3}" presName="node" presStyleLbl="vennNode1" presStyleIdx="3" presStyleCnt="13" custRadScaleRad="129920" custRadScaleInc="98300">
        <dgm:presLayoutVars>
          <dgm:bulletEnabled val="1"/>
        </dgm:presLayoutVars>
      </dgm:prSet>
      <dgm:spPr/>
      <dgm:t>
        <a:bodyPr/>
        <a:lstStyle/>
        <a:p>
          <a:endParaRPr lang="fr-FR"/>
        </a:p>
      </dgm:t>
    </dgm:pt>
    <dgm:pt modelId="{BA46C1F2-7F77-42EB-A931-7203AA2CEAE9}" type="pres">
      <dgm:prSet presAssocID="{6B78BBCF-72BF-4922-8516-DA4B50F75AE2}" presName="node" presStyleLbl="vennNode1" presStyleIdx="4" presStyleCnt="13" custRadScaleRad="137953" custRadScaleInc="79716">
        <dgm:presLayoutVars>
          <dgm:bulletEnabled val="1"/>
        </dgm:presLayoutVars>
      </dgm:prSet>
      <dgm:spPr/>
      <dgm:t>
        <a:bodyPr/>
        <a:lstStyle/>
        <a:p>
          <a:endParaRPr lang="fr-FR"/>
        </a:p>
      </dgm:t>
    </dgm:pt>
    <dgm:pt modelId="{9CEDE343-D260-4F00-9AC6-7F610BCFB12B}" type="pres">
      <dgm:prSet presAssocID="{C7D1AB10-88EC-4762-A33C-688EF3DE8233}" presName="node" presStyleLbl="vennNode1" presStyleIdx="5" presStyleCnt="13" custRadScaleRad="127254" custRadScaleInc="76558">
        <dgm:presLayoutVars>
          <dgm:bulletEnabled val="1"/>
        </dgm:presLayoutVars>
      </dgm:prSet>
      <dgm:spPr/>
      <dgm:t>
        <a:bodyPr/>
        <a:lstStyle/>
        <a:p>
          <a:endParaRPr lang="fr-FR"/>
        </a:p>
      </dgm:t>
    </dgm:pt>
    <dgm:pt modelId="{E5DE6CD4-14FD-43BE-94CB-BD73822CFFAF}" type="pres">
      <dgm:prSet presAssocID="{26945AF1-34D9-4ED8-A55A-52FC689397EC}" presName="node" presStyleLbl="vennNode1" presStyleIdx="6" presStyleCnt="13" custRadScaleRad="113661" custRadScaleInc="79881">
        <dgm:presLayoutVars>
          <dgm:bulletEnabled val="1"/>
        </dgm:presLayoutVars>
      </dgm:prSet>
      <dgm:spPr/>
      <dgm:t>
        <a:bodyPr/>
        <a:lstStyle/>
        <a:p>
          <a:endParaRPr lang="fr-FR"/>
        </a:p>
      </dgm:t>
    </dgm:pt>
    <dgm:pt modelId="{6E0AC3B7-21B6-45F2-BFBC-7BC9D599E9AB}" type="pres">
      <dgm:prSet presAssocID="{08B87885-5A60-43B4-86B1-45711E65AA66}" presName="node" presStyleLbl="vennNode1" presStyleIdx="7" presStyleCnt="13" custRadScaleRad="109669" custRadScaleInc="73784">
        <dgm:presLayoutVars>
          <dgm:bulletEnabled val="1"/>
        </dgm:presLayoutVars>
      </dgm:prSet>
      <dgm:spPr/>
      <dgm:t>
        <a:bodyPr/>
        <a:lstStyle/>
        <a:p>
          <a:endParaRPr lang="fr-FR"/>
        </a:p>
      </dgm:t>
    </dgm:pt>
    <dgm:pt modelId="{1C9C550E-4EFB-45D9-8672-B6F6DE59A0FF}" type="pres">
      <dgm:prSet presAssocID="{7A587948-C441-4562-8C98-758EE2C7C5CE}" presName="node" presStyleLbl="vennNode1" presStyleIdx="8" presStyleCnt="13" custRadScaleRad="125557" custRadScaleInc="62956">
        <dgm:presLayoutVars>
          <dgm:bulletEnabled val="1"/>
        </dgm:presLayoutVars>
      </dgm:prSet>
      <dgm:spPr/>
      <dgm:t>
        <a:bodyPr/>
        <a:lstStyle/>
        <a:p>
          <a:endParaRPr lang="fr-FR"/>
        </a:p>
      </dgm:t>
    </dgm:pt>
    <dgm:pt modelId="{4DFC3485-829A-48B8-90C4-F2E475873109}" type="pres">
      <dgm:prSet presAssocID="{8F33B4EC-E4AF-42DB-A9B3-9EF490ABED09}" presName="node" presStyleLbl="vennNode1" presStyleIdx="9" presStyleCnt="13" custRadScaleRad="129423" custRadScaleInc="287746">
        <dgm:presLayoutVars>
          <dgm:bulletEnabled val="1"/>
        </dgm:presLayoutVars>
      </dgm:prSet>
      <dgm:spPr/>
      <dgm:t>
        <a:bodyPr/>
        <a:lstStyle/>
        <a:p>
          <a:endParaRPr lang="fr-FR"/>
        </a:p>
      </dgm:t>
    </dgm:pt>
    <dgm:pt modelId="{80FE6A94-F41D-44ED-80AC-84071A85EABF}" type="pres">
      <dgm:prSet presAssocID="{E54625B6-53D6-43BC-99C1-502EBA913C0B}" presName="node" presStyleLbl="vennNode1" presStyleIdx="10" presStyleCnt="13" custRadScaleRad="139817" custRadScaleInc="99594">
        <dgm:presLayoutVars>
          <dgm:bulletEnabled val="1"/>
        </dgm:presLayoutVars>
      </dgm:prSet>
      <dgm:spPr/>
      <dgm:t>
        <a:bodyPr/>
        <a:lstStyle/>
        <a:p>
          <a:endParaRPr lang="fr-FR"/>
        </a:p>
      </dgm:t>
    </dgm:pt>
    <dgm:pt modelId="{98CAE1A2-1697-48CB-9898-6E37F25E1642}" type="pres">
      <dgm:prSet presAssocID="{A52DD64C-D87F-4BFB-9D1A-70633C5E340A}" presName="node" presStyleLbl="vennNode1" presStyleIdx="11" presStyleCnt="13" custRadScaleRad="137433" custRadScaleInc="-77187">
        <dgm:presLayoutVars>
          <dgm:bulletEnabled val="1"/>
        </dgm:presLayoutVars>
      </dgm:prSet>
      <dgm:spPr/>
      <dgm:t>
        <a:bodyPr/>
        <a:lstStyle/>
        <a:p>
          <a:endParaRPr lang="fr-FR"/>
        </a:p>
      </dgm:t>
    </dgm:pt>
    <dgm:pt modelId="{7109AA74-E05C-4519-80EC-345DF6AE0D4A}" type="pres">
      <dgm:prSet presAssocID="{4952D15A-AC0C-4C8D-AC6B-E1C7DAB3B884}" presName="node" presStyleLbl="vennNode1" presStyleIdx="12" presStyleCnt="13" custRadScaleRad="138753" custRadScaleInc="-256860">
        <dgm:presLayoutVars>
          <dgm:bulletEnabled val="1"/>
        </dgm:presLayoutVars>
      </dgm:prSet>
      <dgm:spPr/>
      <dgm:t>
        <a:bodyPr/>
        <a:lstStyle/>
        <a:p>
          <a:endParaRPr lang="fr-FR"/>
        </a:p>
      </dgm:t>
    </dgm:pt>
  </dgm:ptLst>
  <dgm:cxnLst>
    <dgm:cxn modelId="{C3BFE205-C2E3-4FF0-B07C-9315768ED845}" srcId="{F40C2228-B815-4A32-A020-2AA12C14446F}" destId="{8F33B4EC-E4AF-42DB-A9B3-9EF490ABED09}" srcOrd="8" destOrd="0" parTransId="{B8E93156-41BD-482B-889A-5BD7A16F7805}" sibTransId="{E2B3628B-4A7B-41BD-AECB-ADD6FACE028E}"/>
    <dgm:cxn modelId="{D78A7F5D-BBE2-418C-9238-AD0E98AF4166}" type="presOf" srcId="{EEDD9B41-5985-4894-97E6-D5A2176DBD8D}" destId="{A486A86B-FD03-458C-8995-A65A8D1F9359}" srcOrd="0" destOrd="0" presId="urn:microsoft.com/office/officeart/2005/8/layout/radial3"/>
    <dgm:cxn modelId="{5782C132-772A-4C1C-A1CD-39518E662928}" type="presOf" srcId="{4E7AF7E9-CB43-4752-9E14-FCF92B805BD3}" destId="{43DD0BC4-7292-4014-A9AA-839286002ED7}" srcOrd="0" destOrd="0" presId="urn:microsoft.com/office/officeart/2005/8/layout/radial3"/>
    <dgm:cxn modelId="{0AF22660-44D0-46FC-BC8C-EFEAEBCDC37E}" type="presOf" srcId="{A52DD64C-D87F-4BFB-9D1A-70633C5E340A}" destId="{98CAE1A2-1697-48CB-9898-6E37F25E1642}" srcOrd="0" destOrd="0" presId="urn:microsoft.com/office/officeart/2005/8/layout/radial3"/>
    <dgm:cxn modelId="{100388DD-D7F0-480F-9684-E6E7FCBB5E54}" srcId="{F40C2228-B815-4A32-A020-2AA12C14446F}" destId="{E54625B6-53D6-43BC-99C1-502EBA913C0B}" srcOrd="9" destOrd="0" parTransId="{9EAAF9CD-9D79-4A8F-90F7-E827E64E2061}" sibTransId="{B72D8697-78D5-4D8C-A3BA-C1520255C1C5}"/>
    <dgm:cxn modelId="{DF171D24-C3EE-4CEC-8570-851E7E1E332D}" type="presOf" srcId="{4A4E382D-623C-4123-9B07-34D5DC354D76}" destId="{7A5B2F03-1035-49BB-A677-2C4DF9DFE333}" srcOrd="0" destOrd="0" presId="urn:microsoft.com/office/officeart/2005/8/layout/radial3"/>
    <dgm:cxn modelId="{FF6D1466-B060-4484-83ED-1C01CFA3DFDA}" srcId="{F40C2228-B815-4A32-A020-2AA12C14446F}" destId="{4952D15A-AC0C-4C8D-AC6B-E1C7DAB3B884}" srcOrd="11" destOrd="0" parTransId="{393EBF80-282A-49E4-9096-98CB6A437BA1}" sibTransId="{808A736A-008F-4F13-A5B1-F31F0CD74726}"/>
    <dgm:cxn modelId="{3D0538F6-324A-4E9C-B731-459F0A9F5F4B}" type="presOf" srcId="{4952D15A-AC0C-4C8D-AC6B-E1C7DAB3B884}" destId="{7109AA74-E05C-4519-80EC-345DF6AE0D4A}" srcOrd="0" destOrd="0" presId="urn:microsoft.com/office/officeart/2005/8/layout/radial3"/>
    <dgm:cxn modelId="{8B96ECB2-AD91-4912-AA72-16DC894D6CF0}" srcId="{EEDD9B41-5985-4894-97E6-D5A2176DBD8D}" destId="{357BFB21-F0DE-4A8C-B676-0C2DCED33304}" srcOrd="2" destOrd="0" parTransId="{F64D0A38-CD32-4A36-B4FE-B5608338FB89}" sibTransId="{32C6FB35-229A-4F20-8981-1829539A097C}"/>
    <dgm:cxn modelId="{D3279C5D-E50C-44D9-AEA8-E704DFCD6861}" srcId="{F40C2228-B815-4A32-A020-2AA12C14446F}" destId="{6B78BBCF-72BF-4922-8516-DA4B50F75AE2}" srcOrd="3" destOrd="0" parTransId="{5045E111-883B-4BF3-BC96-588C8B533E38}" sibTransId="{EB1EB32A-ABA2-4EE2-A775-B8F9E74049BF}"/>
    <dgm:cxn modelId="{9C2629A0-CA6F-4102-8C05-9F7D0491EA4E}" srcId="{F40C2228-B815-4A32-A020-2AA12C14446F}" destId="{08B87885-5A60-43B4-86B1-45711E65AA66}" srcOrd="6" destOrd="0" parTransId="{C8E13E3D-CD34-4B30-B468-4DA5497C15F2}" sibTransId="{D3C91491-D0D6-4F3E-A25F-93E8A17475A9}"/>
    <dgm:cxn modelId="{EC9A7DF7-2C86-49C4-90DD-9294CE97C49D}" type="presOf" srcId="{E54625B6-53D6-43BC-99C1-502EBA913C0B}" destId="{80FE6A94-F41D-44ED-80AC-84071A85EABF}" srcOrd="0" destOrd="0" presId="urn:microsoft.com/office/officeart/2005/8/layout/radial3"/>
    <dgm:cxn modelId="{A72854F2-9417-44D3-8CD5-7D74327DB0AE}" type="presOf" srcId="{8F33B4EC-E4AF-42DB-A9B3-9EF490ABED09}" destId="{4DFC3485-829A-48B8-90C4-F2E475873109}" srcOrd="0" destOrd="0" presId="urn:microsoft.com/office/officeart/2005/8/layout/radial3"/>
    <dgm:cxn modelId="{C0CDDEE6-D89F-4830-B04F-06816E38EBFC}" type="presOf" srcId="{EAF1B7CA-FBE0-4DEA-8688-D80AE21FD908}" destId="{645A99D3-A124-4566-ABC9-9CDF334C5F2E}" srcOrd="0" destOrd="0" presId="urn:microsoft.com/office/officeart/2005/8/layout/radial3"/>
    <dgm:cxn modelId="{BB1EE8DF-EE54-4332-8CE1-3E7A01E893FC}" srcId="{EEDD9B41-5985-4894-97E6-D5A2176DBD8D}" destId="{67FE7C82-BE25-4281-91E9-A5F51338C72F}" srcOrd="3" destOrd="0" parTransId="{12671570-8D33-418D-B013-2553A1E17FCD}" sibTransId="{03594FD5-0243-45CF-8637-9E6D9DFD9550}"/>
    <dgm:cxn modelId="{972B51BA-1FBD-480B-9BA8-09122C62ED57}" srcId="{F40C2228-B815-4A32-A020-2AA12C14446F}" destId="{4A4E382D-623C-4123-9B07-34D5DC354D76}" srcOrd="1" destOrd="0" parTransId="{DE5AF489-301F-4AD0-A0C4-40A65FF0BCEA}" sibTransId="{26266714-E239-4C95-84E0-DDC3CFBAF6D7}"/>
    <dgm:cxn modelId="{F04DC1AB-7B45-4D1C-BACB-5D29CAF465AC}" type="presOf" srcId="{08B87885-5A60-43B4-86B1-45711E65AA66}" destId="{6E0AC3B7-21B6-45F2-BFBC-7BC9D599E9AB}" srcOrd="0" destOrd="0" presId="urn:microsoft.com/office/officeart/2005/8/layout/radial3"/>
    <dgm:cxn modelId="{81039F1F-E235-4F94-A25A-03011A8C7109}" srcId="{F40C2228-B815-4A32-A020-2AA12C14446F}" destId="{26945AF1-34D9-4ED8-A55A-52FC689397EC}" srcOrd="5" destOrd="0" parTransId="{7FDCFEB5-6F76-4157-A67B-7AA8FEA934CE}" sibTransId="{38C4E03B-C2ED-4E3C-BF80-60DD26331D9F}"/>
    <dgm:cxn modelId="{F3CE5193-884C-47F6-99B9-3F2858020ABC}" srcId="{F40C2228-B815-4A32-A020-2AA12C14446F}" destId="{7A587948-C441-4562-8C98-758EE2C7C5CE}" srcOrd="7" destOrd="0" parTransId="{AC3914D0-0023-433A-9D06-5BFCA7093893}" sibTransId="{501DB4D0-AE32-4366-AF0D-15A137CEC200}"/>
    <dgm:cxn modelId="{C8BE59B9-CCBF-4755-8EC0-335A34269846}" srcId="{F40C2228-B815-4A32-A020-2AA12C14446F}" destId="{A52DD64C-D87F-4BFB-9D1A-70633C5E340A}" srcOrd="10" destOrd="0" parTransId="{D8AED788-81A5-438D-830C-2EA2837F7893}" sibTransId="{1B236401-5DAD-4349-82A3-EAFEC1AD956D}"/>
    <dgm:cxn modelId="{113AD363-4D38-46D9-9433-4E5DC0DC9413}" srcId="{EEDD9B41-5985-4894-97E6-D5A2176DBD8D}" destId="{F40C2228-B815-4A32-A020-2AA12C14446F}" srcOrd="0" destOrd="0" parTransId="{BF954860-F2CA-46FF-8F13-F40D60DE4464}" sibTransId="{1ACED2E0-C8A1-470D-997A-F32FE35FCC5B}"/>
    <dgm:cxn modelId="{64995B90-E2BB-432C-8A27-DA2AD793CEDA}" srcId="{F40C2228-B815-4A32-A020-2AA12C14446F}" destId="{EAF1B7CA-FBE0-4DEA-8688-D80AE21FD908}" srcOrd="0" destOrd="0" parTransId="{D5BD880B-E7B1-48E7-B9BB-285EC1E2186D}" sibTransId="{02BE995A-24D1-45C9-BC57-EE3E5070D9E9}"/>
    <dgm:cxn modelId="{CD81F308-BFEF-48C4-A62F-E54BF6BF63E7}" srcId="{F40C2228-B815-4A32-A020-2AA12C14446F}" destId="{C7D1AB10-88EC-4762-A33C-688EF3DE8233}" srcOrd="4" destOrd="0" parTransId="{FB5F1012-9ED3-4687-9CEC-E8843763EF19}" sibTransId="{646B1284-494C-49E8-AE7A-686BAC11AD6A}"/>
    <dgm:cxn modelId="{BBCB9776-1652-4703-8B4E-43A97FBD0DDC}" type="presOf" srcId="{26945AF1-34D9-4ED8-A55A-52FC689397EC}" destId="{E5DE6CD4-14FD-43BE-94CB-BD73822CFFAF}" srcOrd="0" destOrd="0" presId="urn:microsoft.com/office/officeart/2005/8/layout/radial3"/>
    <dgm:cxn modelId="{2C5453AE-64B3-4341-9E79-96CE53D025DA}" type="presOf" srcId="{7A587948-C441-4562-8C98-758EE2C7C5CE}" destId="{1C9C550E-4EFB-45D9-8672-B6F6DE59A0FF}" srcOrd="0" destOrd="0" presId="urn:microsoft.com/office/officeart/2005/8/layout/radial3"/>
    <dgm:cxn modelId="{690259BA-EA8C-4592-99D4-7214AE0BC4A9}" srcId="{F40C2228-B815-4A32-A020-2AA12C14446F}" destId="{4E7AF7E9-CB43-4752-9E14-FCF92B805BD3}" srcOrd="2" destOrd="0" parTransId="{2F17EB0E-82DF-43E9-9C24-6362B25526C2}" sibTransId="{E791D2AE-5133-4CE4-AA52-8C97EE50015E}"/>
    <dgm:cxn modelId="{4986E3C2-83CA-4B42-AA98-067A90A70343}" type="presOf" srcId="{6B78BBCF-72BF-4922-8516-DA4B50F75AE2}" destId="{BA46C1F2-7F77-42EB-A931-7203AA2CEAE9}" srcOrd="0" destOrd="0" presId="urn:microsoft.com/office/officeart/2005/8/layout/radial3"/>
    <dgm:cxn modelId="{52366F62-1446-4589-9DEA-D92D19D50382}" type="presOf" srcId="{F40C2228-B815-4A32-A020-2AA12C14446F}" destId="{07686E9E-FC8C-41A3-A89D-6F26380814A5}" srcOrd="0" destOrd="0" presId="urn:microsoft.com/office/officeart/2005/8/layout/radial3"/>
    <dgm:cxn modelId="{D89B3357-13DB-4983-BEEB-F9486C8F8133}" type="presOf" srcId="{C7D1AB10-88EC-4762-A33C-688EF3DE8233}" destId="{9CEDE343-D260-4F00-9AC6-7F610BCFB12B}" srcOrd="0" destOrd="0" presId="urn:microsoft.com/office/officeart/2005/8/layout/radial3"/>
    <dgm:cxn modelId="{783C882D-8E45-4A79-AFC6-F3084CE338C5}" srcId="{EEDD9B41-5985-4894-97E6-D5A2176DBD8D}" destId="{0981E86F-DDF5-4A84-B875-FD9B9DCE1FCF}" srcOrd="1" destOrd="0" parTransId="{CE88C460-24D4-4322-A168-A10BE6178E80}" sibTransId="{659663BA-185B-4D92-BFB4-0962D84942D9}"/>
    <dgm:cxn modelId="{72E1DE81-AC8F-4BE3-9C66-BA057E3C3256}" type="presParOf" srcId="{A486A86B-FD03-458C-8995-A65A8D1F9359}" destId="{E301E942-C407-4BE3-BEEF-0876E8BD8255}" srcOrd="0" destOrd="0" presId="urn:microsoft.com/office/officeart/2005/8/layout/radial3"/>
    <dgm:cxn modelId="{96A6C196-3F5E-48AE-AAD0-6C2EC0899E48}" type="presParOf" srcId="{E301E942-C407-4BE3-BEEF-0876E8BD8255}" destId="{07686E9E-FC8C-41A3-A89D-6F26380814A5}" srcOrd="0" destOrd="0" presId="urn:microsoft.com/office/officeart/2005/8/layout/radial3"/>
    <dgm:cxn modelId="{5C14F7F3-6893-4822-91CF-008C32DA83D8}" type="presParOf" srcId="{E301E942-C407-4BE3-BEEF-0876E8BD8255}" destId="{645A99D3-A124-4566-ABC9-9CDF334C5F2E}" srcOrd="1" destOrd="0" presId="urn:microsoft.com/office/officeart/2005/8/layout/radial3"/>
    <dgm:cxn modelId="{C86BCEEB-B7C6-4CCC-9888-3E9D509F3F31}" type="presParOf" srcId="{E301E942-C407-4BE3-BEEF-0876E8BD8255}" destId="{7A5B2F03-1035-49BB-A677-2C4DF9DFE333}" srcOrd="2" destOrd="0" presId="urn:microsoft.com/office/officeart/2005/8/layout/radial3"/>
    <dgm:cxn modelId="{0B6CD8CE-8168-4E5A-A991-6AA99030638D}" type="presParOf" srcId="{E301E942-C407-4BE3-BEEF-0876E8BD8255}" destId="{43DD0BC4-7292-4014-A9AA-839286002ED7}" srcOrd="3" destOrd="0" presId="urn:microsoft.com/office/officeart/2005/8/layout/radial3"/>
    <dgm:cxn modelId="{06B73942-7DDE-4474-9857-2A7898D7A9F9}" type="presParOf" srcId="{E301E942-C407-4BE3-BEEF-0876E8BD8255}" destId="{BA46C1F2-7F77-42EB-A931-7203AA2CEAE9}" srcOrd="4" destOrd="0" presId="urn:microsoft.com/office/officeart/2005/8/layout/radial3"/>
    <dgm:cxn modelId="{73FB5C76-A336-4438-94D7-4F67C4A61B3E}" type="presParOf" srcId="{E301E942-C407-4BE3-BEEF-0876E8BD8255}" destId="{9CEDE343-D260-4F00-9AC6-7F610BCFB12B}" srcOrd="5" destOrd="0" presId="urn:microsoft.com/office/officeart/2005/8/layout/radial3"/>
    <dgm:cxn modelId="{5ADDE6F3-4435-4209-AD60-E56C4207A212}" type="presParOf" srcId="{E301E942-C407-4BE3-BEEF-0876E8BD8255}" destId="{E5DE6CD4-14FD-43BE-94CB-BD73822CFFAF}" srcOrd="6" destOrd="0" presId="urn:microsoft.com/office/officeart/2005/8/layout/radial3"/>
    <dgm:cxn modelId="{94691909-F7A3-42E7-99E3-CF424F1C7E73}" type="presParOf" srcId="{E301E942-C407-4BE3-BEEF-0876E8BD8255}" destId="{6E0AC3B7-21B6-45F2-BFBC-7BC9D599E9AB}" srcOrd="7" destOrd="0" presId="urn:microsoft.com/office/officeart/2005/8/layout/radial3"/>
    <dgm:cxn modelId="{B8EB50C9-0973-4F29-A3AC-E7CCD1A706E7}" type="presParOf" srcId="{E301E942-C407-4BE3-BEEF-0876E8BD8255}" destId="{1C9C550E-4EFB-45D9-8672-B6F6DE59A0FF}" srcOrd="8" destOrd="0" presId="urn:microsoft.com/office/officeart/2005/8/layout/radial3"/>
    <dgm:cxn modelId="{07B18299-3993-49EE-B95D-E6A32577CD6F}" type="presParOf" srcId="{E301E942-C407-4BE3-BEEF-0876E8BD8255}" destId="{4DFC3485-829A-48B8-90C4-F2E475873109}" srcOrd="9" destOrd="0" presId="urn:microsoft.com/office/officeart/2005/8/layout/radial3"/>
    <dgm:cxn modelId="{FD4C3ACA-CA9A-4A33-8F48-E671B242405A}" type="presParOf" srcId="{E301E942-C407-4BE3-BEEF-0876E8BD8255}" destId="{80FE6A94-F41D-44ED-80AC-84071A85EABF}" srcOrd="10" destOrd="0" presId="urn:microsoft.com/office/officeart/2005/8/layout/radial3"/>
    <dgm:cxn modelId="{8B63F505-7965-45F8-B39F-AEBD509249AE}" type="presParOf" srcId="{E301E942-C407-4BE3-BEEF-0876E8BD8255}" destId="{98CAE1A2-1697-48CB-9898-6E37F25E1642}" srcOrd="11" destOrd="0" presId="urn:microsoft.com/office/officeart/2005/8/layout/radial3"/>
    <dgm:cxn modelId="{4FB9CD77-317D-494A-93DF-AC913FC9171E}" type="presParOf" srcId="{E301E942-C407-4BE3-BEEF-0876E8BD8255}" destId="{7109AA74-E05C-4519-80EC-345DF6AE0D4A}" srcOrd="12"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9A5C7-7B00-4F55-87C1-324D69F71205}" type="doc">
      <dgm:prSet loTypeId="urn:microsoft.com/office/officeart/2005/8/layout/target3" loCatId="list" qsTypeId="urn:microsoft.com/office/officeart/2005/8/quickstyle/3d1" qsCatId="3D" csTypeId="urn:microsoft.com/office/officeart/2005/8/colors/colorful5" csCatId="colorful" phldr="1"/>
      <dgm:spPr/>
      <dgm:t>
        <a:bodyPr/>
        <a:lstStyle/>
        <a:p>
          <a:endParaRPr lang="fr-FR"/>
        </a:p>
      </dgm:t>
    </dgm:pt>
    <dgm:pt modelId="{F193779B-87BF-4A2C-950D-A8C0F48693BF}">
      <dgm:prSet phldrT="[Texte]"/>
      <dgm:spPr/>
      <dgm:t>
        <a:bodyPr/>
        <a:lstStyle/>
        <a:p>
          <a:r>
            <a:rPr lang="fr-FR" dirty="0" smtClean="0"/>
            <a:t>   </a:t>
          </a:r>
          <a:endParaRPr lang="fr-FR" dirty="0"/>
        </a:p>
      </dgm:t>
    </dgm:pt>
    <dgm:pt modelId="{2A45BDC2-DF10-4AC7-9340-32B111888317}" type="parTrans" cxnId="{8483859B-1571-496E-86AC-D420242A17E7}">
      <dgm:prSet/>
      <dgm:spPr/>
      <dgm:t>
        <a:bodyPr/>
        <a:lstStyle/>
        <a:p>
          <a:endParaRPr lang="fr-FR"/>
        </a:p>
      </dgm:t>
    </dgm:pt>
    <dgm:pt modelId="{E67C3F21-F09E-43E9-97D7-C98E61A1F379}" type="sibTrans" cxnId="{8483859B-1571-496E-86AC-D420242A17E7}">
      <dgm:prSet/>
      <dgm:spPr/>
      <dgm:t>
        <a:bodyPr/>
        <a:lstStyle/>
        <a:p>
          <a:endParaRPr lang="fr-FR"/>
        </a:p>
      </dgm:t>
    </dgm:pt>
    <dgm:pt modelId="{FA833BB6-4A68-4EF3-B2F9-56DE2FF2882E}">
      <dgm:prSet phldrT="[Texte]" custT="1"/>
      <dgm:spPr/>
      <dgm:t>
        <a:bodyPr/>
        <a:lstStyle/>
        <a:p>
          <a:r>
            <a:rPr lang="fr-FR" sz="1600" b="1" dirty="0" smtClean="0"/>
            <a:t>techniques</a:t>
          </a:r>
          <a:endParaRPr lang="fr-FR" sz="1600" b="1" dirty="0"/>
        </a:p>
      </dgm:t>
    </dgm:pt>
    <dgm:pt modelId="{9FAE4E58-EC5A-4A0F-8CA5-E0140D63CFB0}" type="parTrans" cxnId="{C44AC8C3-00BC-41BC-AEB8-A228E9CAF67A}">
      <dgm:prSet/>
      <dgm:spPr/>
      <dgm:t>
        <a:bodyPr/>
        <a:lstStyle/>
        <a:p>
          <a:endParaRPr lang="fr-FR"/>
        </a:p>
      </dgm:t>
    </dgm:pt>
    <dgm:pt modelId="{D5C712F9-612B-4783-9DF5-E13BFE06E8F1}" type="sibTrans" cxnId="{C44AC8C3-00BC-41BC-AEB8-A228E9CAF67A}">
      <dgm:prSet/>
      <dgm:spPr/>
      <dgm:t>
        <a:bodyPr/>
        <a:lstStyle/>
        <a:p>
          <a:endParaRPr lang="fr-FR"/>
        </a:p>
      </dgm:t>
    </dgm:pt>
    <dgm:pt modelId="{CF35015A-3C1C-46D1-9614-EC8C0FA5A1FA}">
      <dgm:prSet phldrT="[Texte]" custT="1"/>
      <dgm:spPr/>
      <dgm:t>
        <a:bodyPr/>
        <a:lstStyle/>
        <a:p>
          <a:r>
            <a:rPr lang="fr-FR" sz="2000" dirty="0" smtClean="0"/>
            <a:t>Prend des risques calculés</a:t>
          </a:r>
          <a:endParaRPr lang="fr-FR" sz="2000" dirty="0"/>
        </a:p>
      </dgm:t>
    </dgm:pt>
    <dgm:pt modelId="{6ACDAE20-86B7-4DBC-8DC3-96A3397694F4}" type="parTrans" cxnId="{9C5B0FFB-80AD-4194-A021-9942B69CE02D}">
      <dgm:prSet/>
      <dgm:spPr/>
      <dgm:t>
        <a:bodyPr/>
        <a:lstStyle/>
        <a:p>
          <a:endParaRPr lang="fr-FR"/>
        </a:p>
      </dgm:t>
    </dgm:pt>
    <dgm:pt modelId="{18823F23-8473-46EC-A273-EAC1467659E0}" type="sibTrans" cxnId="{9C5B0FFB-80AD-4194-A021-9942B69CE02D}">
      <dgm:prSet/>
      <dgm:spPr/>
      <dgm:t>
        <a:bodyPr/>
        <a:lstStyle/>
        <a:p>
          <a:endParaRPr lang="fr-FR"/>
        </a:p>
      </dgm:t>
    </dgm:pt>
    <dgm:pt modelId="{81F53F68-3C57-45A7-8A70-CA563947984E}">
      <dgm:prSet phldrT="[Texte]" custT="1"/>
      <dgm:spPr/>
      <dgm:t>
        <a:bodyPr/>
        <a:lstStyle/>
        <a:p>
          <a:r>
            <a:rPr lang="fr-FR" sz="2000" dirty="0" smtClean="0"/>
            <a:t>Recherche personnellement les informations</a:t>
          </a:r>
          <a:endParaRPr lang="fr-FR" sz="2000" dirty="0"/>
        </a:p>
      </dgm:t>
    </dgm:pt>
    <dgm:pt modelId="{D8F47E21-21D5-4C7B-B637-92BF8331F2F9}" type="parTrans" cxnId="{86473573-7291-4F4D-BA32-0AAFA0C8E613}">
      <dgm:prSet/>
      <dgm:spPr/>
      <dgm:t>
        <a:bodyPr/>
        <a:lstStyle/>
        <a:p>
          <a:endParaRPr lang="fr-FR"/>
        </a:p>
      </dgm:t>
    </dgm:pt>
    <dgm:pt modelId="{4C0C470D-42BD-4C46-A4EC-21C2C9F439F3}" type="sibTrans" cxnId="{86473573-7291-4F4D-BA32-0AAFA0C8E613}">
      <dgm:prSet/>
      <dgm:spPr/>
      <dgm:t>
        <a:bodyPr/>
        <a:lstStyle/>
        <a:p>
          <a:endParaRPr lang="fr-FR"/>
        </a:p>
      </dgm:t>
    </dgm:pt>
    <dgm:pt modelId="{585434FA-89DB-468D-A307-A1C8C258F08F}">
      <dgm:prSet/>
      <dgm:spPr/>
      <dgm:t>
        <a:bodyPr/>
        <a:lstStyle/>
        <a:p>
          <a:endParaRPr lang="fr-FR" baseline="0" dirty="0" smtClean="0"/>
        </a:p>
      </dgm:t>
    </dgm:pt>
    <dgm:pt modelId="{541CDB76-69F6-4582-8F33-9F8E6BEAA797}" type="parTrans" cxnId="{C568FCE3-829C-4054-89EC-A4297FDAD4BD}">
      <dgm:prSet/>
      <dgm:spPr/>
      <dgm:t>
        <a:bodyPr/>
        <a:lstStyle/>
        <a:p>
          <a:endParaRPr lang="fr-FR"/>
        </a:p>
      </dgm:t>
    </dgm:pt>
    <dgm:pt modelId="{5F671F74-C69A-485A-98E2-26AB145F949D}" type="sibTrans" cxnId="{C568FCE3-829C-4054-89EC-A4297FDAD4BD}">
      <dgm:prSet/>
      <dgm:spPr/>
      <dgm:t>
        <a:bodyPr/>
        <a:lstStyle/>
        <a:p>
          <a:endParaRPr lang="fr-FR"/>
        </a:p>
      </dgm:t>
    </dgm:pt>
    <dgm:pt modelId="{9F1B076C-D00A-47EB-BFA3-AFAB905D036B}">
      <dgm:prSet phldrT="[Texte]"/>
      <dgm:spPr/>
      <dgm:t>
        <a:bodyPr/>
        <a:lstStyle/>
        <a:p>
          <a:r>
            <a:rPr lang="fr-FR" dirty="0" smtClean="0"/>
            <a:t> </a:t>
          </a:r>
          <a:endParaRPr lang="fr-FR" dirty="0"/>
        </a:p>
      </dgm:t>
    </dgm:pt>
    <dgm:pt modelId="{536E3A2A-5812-43D6-98B5-B21621EFC996}" type="sibTrans" cxnId="{94653042-7015-4046-84DB-418106EFA475}">
      <dgm:prSet/>
      <dgm:spPr/>
      <dgm:t>
        <a:bodyPr/>
        <a:lstStyle/>
        <a:p>
          <a:endParaRPr lang="fr-FR"/>
        </a:p>
      </dgm:t>
    </dgm:pt>
    <dgm:pt modelId="{2DB23348-2524-4D21-A9E1-E2719BCD18F4}" type="parTrans" cxnId="{94653042-7015-4046-84DB-418106EFA475}">
      <dgm:prSet/>
      <dgm:spPr/>
      <dgm:t>
        <a:bodyPr/>
        <a:lstStyle/>
        <a:p>
          <a:endParaRPr lang="fr-FR"/>
        </a:p>
      </dgm:t>
    </dgm:pt>
    <dgm:pt modelId="{7641CD68-EF2C-4A3D-974D-70E1CCA1475A}">
      <dgm:prSet phldrT="[Texte]" custT="1"/>
      <dgm:spPr/>
      <dgm:t>
        <a:bodyPr/>
        <a:lstStyle/>
        <a:p>
          <a:r>
            <a:rPr lang="fr-FR" sz="2000" dirty="0" smtClean="0"/>
            <a:t> Recherche la qualité</a:t>
          </a:r>
          <a:endParaRPr lang="fr-FR" sz="2000" dirty="0"/>
        </a:p>
      </dgm:t>
    </dgm:pt>
    <dgm:pt modelId="{48C8DBA1-AD3C-4A19-A11D-6F2D423B0564}" type="parTrans" cxnId="{2DC67F75-F7E7-4A6F-8941-B20E6E9918C4}">
      <dgm:prSet/>
      <dgm:spPr/>
      <dgm:t>
        <a:bodyPr/>
        <a:lstStyle/>
        <a:p>
          <a:endParaRPr lang="fr-FR"/>
        </a:p>
      </dgm:t>
    </dgm:pt>
    <dgm:pt modelId="{DECBA366-8477-4618-B812-EA41DCE1757B}" type="sibTrans" cxnId="{2DC67F75-F7E7-4A6F-8941-B20E6E9918C4}">
      <dgm:prSet/>
      <dgm:spPr/>
      <dgm:t>
        <a:bodyPr/>
        <a:lstStyle/>
        <a:p>
          <a:endParaRPr lang="fr-FR"/>
        </a:p>
      </dgm:t>
    </dgm:pt>
    <dgm:pt modelId="{702D77D5-972E-4E3D-AFA3-967F666B36B5}">
      <dgm:prSet phldrT="[Texte]" custT="1"/>
      <dgm:spPr/>
      <dgm:t>
        <a:bodyPr/>
        <a:lstStyle/>
        <a:p>
          <a:endParaRPr lang="fr-FR" sz="2000" dirty="0"/>
        </a:p>
      </dgm:t>
    </dgm:pt>
    <dgm:pt modelId="{30352778-28C4-444D-AE2F-070F1A113645}" type="parTrans" cxnId="{D3E8B4F3-8ACA-4C13-A87A-B73DA6BE38F2}">
      <dgm:prSet/>
      <dgm:spPr/>
      <dgm:t>
        <a:bodyPr/>
        <a:lstStyle/>
        <a:p>
          <a:endParaRPr lang="fr-FR"/>
        </a:p>
      </dgm:t>
    </dgm:pt>
    <dgm:pt modelId="{4CD1ECA6-0487-4BF2-9242-E94210C66400}" type="sibTrans" cxnId="{D3E8B4F3-8ACA-4C13-A87A-B73DA6BE38F2}">
      <dgm:prSet/>
      <dgm:spPr/>
      <dgm:t>
        <a:bodyPr/>
        <a:lstStyle/>
        <a:p>
          <a:endParaRPr lang="fr-FR"/>
        </a:p>
      </dgm:t>
    </dgm:pt>
    <dgm:pt modelId="{D9241BEF-F4D2-4F2A-8318-D98A1C48D77F}">
      <dgm:prSet phldrT="[Texte]" custT="1"/>
      <dgm:spPr/>
      <dgm:t>
        <a:bodyPr/>
        <a:lstStyle/>
        <a:p>
          <a:r>
            <a:rPr lang="fr-FR" sz="2000" dirty="0" smtClean="0"/>
            <a:t>Prend des initiatives</a:t>
          </a:r>
          <a:endParaRPr lang="fr-FR" sz="2000" dirty="0"/>
        </a:p>
      </dgm:t>
    </dgm:pt>
    <dgm:pt modelId="{741E82A1-A404-4469-ABF4-61005C673E9E}" type="parTrans" cxnId="{A1D96C62-5257-412F-90A3-C0F88A014622}">
      <dgm:prSet/>
      <dgm:spPr/>
      <dgm:t>
        <a:bodyPr/>
        <a:lstStyle/>
        <a:p>
          <a:endParaRPr lang="fr-FR"/>
        </a:p>
      </dgm:t>
    </dgm:pt>
    <dgm:pt modelId="{5B9ADB60-05A8-49FD-A994-4C6CE7F6CD5A}" type="sibTrans" cxnId="{A1D96C62-5257-412F-90A3-C0F88A014622}">
      <dgm:prSet/>
      <dgm:spPr/>
      <dgm:t>
        <a:bodyPr/>
        <a:lstStyle/>
        <a:p>
          <a:endParaRPr lang="fr-FR"/>
        </a:p>
      </dgm:t>
    </dgm:pt>
    <dgm:pt modelId="{C0FFC416-BEF2-4273-AA32-6DF5227F8027}">
      <dgm:prSet phldrT="[Texte]" custT="1"/>
      <dgm:spPr/>
      <dgm:t>
        <a:bodyPr/>
        <a:lstStyle/>
        <a:p>
          <a:r>
            <a:rPr lang="fr-FR" sz="2000" dirty="0" smtClean="0"/>
            <a:t>Sait jouer de son influence. </a:t>
          </a:r>
          <a:endParaRPr lang="fr-FR" sz="2000" dirty="0"/>
        </a:p>
      </dgm:t>
    </dgm:pt>
    <dgm:pt modelId="{3466394F-4E51-46D3-8CF5-215718D419AB}" type="parTrans" cxnId="{704D0484-924D-4684-89E8-F976FABD4AA1}">
      <dgm:prSet/>
      <dgm:spPr/>
      <dgm:t>
        <a:bodyPr/>
        <a:lstStyle/>
        <a:p>
          <a:endParaRPr lang="fr-FR"/>
        </a:p>
      </dgm:t>
    </dgm:pt>
    <dgm:pt modelId="{7DAFA2BF-529A-47EE-93E1-03713B12E3AB}" type="sibTrans" cxnId="{704D0484-924D-4684-89E8-F976FABD4AA1}">
      <dgm:prSet/>
      <dgm:spPr/>
      <dgm:t>
        <a:bodyPr/>
        <a:lstStyle/>
        <a:p>
          <a:endParaRPr lang="fr-FR"/>
        </a:p>
      </dgm:t>
    </dgm:pt>
    <dgm:pt modelId="{5B26C4A5-DDBE-4BC0-A03F-36173BA1DA00}">
      <dgm:prSet phldrT="[Texte]" custT="1"/>
      <dgm:spPr/>
      <dgm:t>
        <a:bodyPr/>
        <a:lstStyle/>
        <a:p>
          <a:r>
            <a:rPr lang="fr-FR" sz="1800" dirty="0" smtClean="0"/>
            <a:t>Ingénierie</a:t>
          </a:r>
          <a:endParaRPr lang="fr-FR" sz="1800" b="1" dirty="0"/>
        </a:p>
      </dgm:t>
    </dgm:pt>
    <dgm:pt modelId="{AD69C199-0155-42A8-828E-C68C21E50B56}" type="parTrans" cxnId="{B24DA56D-D302-419A-A2D5-7076D2277252}">
      <dgm:prSet/>
      <dgm:spPr/>
      <dgm:t>
        <a:bodyPr/>
        <a:lstStyle/>
        <a:p>
          <a:endParaRPr lang="fr-FR"/>
        </a:p>
      </dgm:t>
    </dgm:pt>
    <dgm:pt modelId="{F9A27392-07E4-40AA-882F-0BAA8577893A}" type="sibTrans" cxnId="{B24DA56D-D302-419A-A2D5-7076D2277252}">
      <dgm:prSet/>
      <dgm:spPr/>
      <dgm:t>
        <a:bodyPr/>
        <a:lstStyle/>
        <a:p>
          <a:endParaRPr lang="fr-FR"/>
        </a:p>
      </dgm:t>
    </dgm:pt>
    <dgm:pt modelId="{BACD6507-B034-4AF7-A0EA-1CC78BC19486}">
      <dgm:prSet phldrT="[Texte]" custT="1"/>
      <dgm:spPr/>
      <dgm:t>
        <a:bodyPr/>
        <a:lstStyle/>
        <a:p>
          <a:r>
            <a:rPr lang="fr-FR" sz="1800" dirty="0" smtClean="0"/>
            <a:t>  Informatique  Menuiserie</a:t>
          </a:r>
          <a:endParaRPr lang="fr-FR" sz="1800" b="1" dirty="0"/>
        </a:p>
      </dgm:t>
    </dgm:pt>
    <dgm:pt modelId="{6F533CB7-90FD-4E9B-A540-BFF22B0741B4}" type="parTrans" cxnId="{9B00B335-DF61-4FA0-973D-8F5F3A3B70A7}">
      <dgm:prSet/>
      <dgm:spPr/>
      <dgm:t>
        <a:bodyPr/>
        <a:lstStyle/>
        <a:p>
          <a:endParaRPr lang="fr-FR"/>
        </a:p>
      </dgm:t>
    </dgm:pt>
    <dgm:pt modelId="{92C82D83-4E51-4D13-9282-5AD9D0CBFFAF}" type="sibTrans" cxnId="{9B00B335-DF61-4FA0-973D-8F5F3A3B70A7}">
      <dgm:prSet/>
      <dgm:spPr/>
      <dgm:t>
        <a:bodyPr/>
        <a:lstStyle/>
        <a:p>
          <a:endParaRPr lang="fr-FR"/>
        </a:p>
      </dgm:t>
    </dgm:pt>
    <dgm:pt modelId="{CC93781D-AEB4-4D43-A665-9A2FBE47602B}" type="pres">
      <dgm:prSet presAssocID="{F059A5C7-7B00-4F55-87C1-324D69F71205}" presName="Name0" presStyleCnt="0">
        <dgm:presLayoutVars>
          <dgm:chMax val="7"/>
          <dgm:dir/>
          <dgm:animLvl val="lvl"/>
          <dgm:resizeHandles val="exact"/>
        </dgm:presLayoutVars>
      </dgm:prSet>
      <dgm:spPr/>
      <dgm:t>
        <a:bodyPr/>
        <a:lstStyle/>
        <a:p>
          <a:endParaRPr lang="fr-FR"/>
        </a:p>
      </dgm:t>
    </dgm:pt>
    <dgm:pt modelId="{44D3E8F7-1516-46DF-8982-D07967C9CB88}" type="pres">
      <dgm:prSet presAssocID="{585434FA-89DB-468D-A307-A1C8C258F08F}" presName="circle1" presStyleLbl="node1" presStyleIdx="0" presStyleCnt="3"/>
      <dgm:spPr/>
      <dgm:t>
        <a:bodyPr/>
        <a:lstStyle/>
        <a:p>
          <a:endParaRPr lang="fr-FR"/>
        </a:p>
      </dgm:t>
    </dgm:pt>
    <dgm:pt modelId="{675E2D46-2233-44FB-A6D2-E0E6F92C2550}" type="pres">
      <dgm:prSet presAssocID="{585434FA-89DB-468D-A307-A1C8C258F08F}" presName="space" presStyleCnt="0"/>
      <dgm:spPr/>
      <dgm:t>
        <a:bodyPr/>
        <a:lstStyle/>
        <a:p>
          <a:endParaRPr lang="fr-FR"/>
        </a:p>
      </dgm:t>
    </dgm:pt>
    <dgm:pt modelId="{EC810BF0-8932-443A-865D-DE4FF82607EA}" type="pres">
      <dgm:prSet presAssocID="{585434FA-89DB-468D-A307-A1C8C258F08F}" presName="rect1" presStyleLbl="alignAcc1" presStyleIdx="0" presStyleCnt="3" custLinFactNeighborX="-131" custLinFactNeighborY="-667"/>
      <dgm:spPr/>
      <dgm:t>
        <a:bodyPr/>
        <a:lstStyle/>
        <a:p>
          <a:endParaRPr lang="fr-FR"/>
        </a:p>
      </dgm:t>
    </dgm:pt>
    <dgm:pt modelId="{27311D79-EB7F-4360-9F58-C966FA4E5E18}" type="pres">
      <dgm:prSet presAssocID="{F193779B-87BF-4A2C-950D-A8C0F48693BF}" presName="vertSpace2" presStyleLbl="node1" presStyleIdx="0" presStyleCnt="3"/>
      <dgm:spPr/>
      <dgm:t>
        <a:bodyPr/>
        <a:lstStyle/>
        <a:p>
          <a:endParaRPr lang="fr-FR"/>
        </a:p>
      </dgm:t>
    </dgm:pt>
    <dgm:pt modelId="{626EF0ED-F641-437D-862E-CF7FD3E9428E}" type="pres">
      <dgm:prSet presAssocID="{F193779B-87BF-4A2C-950D-A8C0F48693BF}" presName="circle2" presStyleLbl="node1" presStyleIdx="1" presStyleCnt="3" custScaleY="112125" custLinFactNeighborX="535" custLinFactNeighborY="-92"/>
      <dgm:spPr/>
      <dgm:t>
        <a:bodyPr/>
        <a:lstStyle/>
        <a:p>
          <a:endParaRPr lang="fr-FR"/>
        </a:p>
      </dgm:t>
    </dgm:pt>
    <dgm:pt modelId="{EA2D3EC3-3C62-4E0C-A6EC-E55B51EBB822}" type="pres">
      <dgm:prSet presAssocID="{F193779B-87BF-4A2C-950D-A8C0F48693BF}" presName="rect2" presStyleLbl="alignAcc1" presStyleIdx="1" presStyleCnt="3" custScaleY="111473" custLinFactNeighborX="-131" custLinFactNeighborY="-418"/>
      <dgm:spPr/>
      <dgm:t>
        <a:bodyPr/>
        <a:lstStyle/>
        <a:p>
          <a:endParaRPr lang="fr-FR"/>
        </a:p>
      </dgm:t>
    </dgm:pt>
    <dgm:pt modelId="{5327FBF2-DA7F-4688-AF2A-5393B3DB482F}" type="pres">
      <dgm:prSet presAssocID="{9F1B076C-D00A-47EB-BFA3-AFAB905D036B}" presName="vertSpace3" presStyleLbl="node1" presStyleIdx="1" presStyleCnt="3"/>
      <dgm:spPr/>
      <dgm:t>
        <a:bodyPr/>
        <a:lstStyle/>
        <a:p>
          <a:endParaRPr lang="fr-FR"/>
        </a:p>
      </dgm:t>
    </dgm:pt>
    <dgm:pt modelId="{683ED379-BB14-4DED-BB32-D3D93E6096A0}" type="pres">
      <dgm:prSet presAssocID="{9F1B076C-D00A-47EB-BFA3-AFAB905D036B}" presName="circle3" presStyleLbl="node1" presStyleIdx="2" presStyleCnt="3" custScaleX="145009" custScaleY="125236" custLinFactNeighborX="0" custLinFactNeighborY="16949"/>
      <dgm:spPr/>
      <dgm:t>
        <a:bodyPr/>
        <a:lstStyle/>
        <a:p>
          <a:endParaRPr lang="fr-FR"/>
        </a:p>
      </dgm:t>
    </dgm:pt>
    <dgm:pt modelId="{BAD27B69-43F3-4C52-B695-F22AAA91BC0C}" type="pres">
      <dgm:prSet presAssocID="{9F1B076C-D00A-47EB-BFA3-AFAB905D036B}" presName="rect3" presStyleLbl="alignAcc1" presStyleIdx="2" presStyleCnt="3" custScaleY="125236" custLinFactNeighborX="-131" custLinFactNeighborY="14840"/>
      <dgm:spPr/>
      <dgm:t>
        <a:bodyPr/>
        <a:lstStyle/>
        <a:p>
          <a:endParaRPr lang="fr-FR"/>
        </a:p>
      </dgm:t>
    </dgm:pt>
    <dgm:pt modelId="{AF3DFEE2-1DAE-4EDC-8A2F-A51E32F23601}" type="pres">
      <dgm:prSet presAssocID="{585434FA-89DB-468D-A307-A1C8C258F08F}" presName="rect1ParTx" presStyleLbl="alignAcc1" presStyleIdx="2" presStyleCnt="3">
        <dgm:presLayoutVars>
          <dgm:chMax val="1"/>
          <dgm:bulletEnabled val="1"/>
        </dgm:presLayoutVars>
      </dgm:prSet>
      <dgm:spPr/>
      <dgm:t>
        <a:bodyPr/>
        <a:lstStyle/>
        <a:p>
          <a:endParaRPr lang="fr-FR"/>
        </a:p>
      </dgm:t>
    </dgm:pt>
    <dgm:pt modelId="{FE89505C-6AC6-4AB4-BDF3-44AC834314B4}" type="pres">
      <dgm:prSet presAssocID="{585434FA-89DB-468D-A307-A1C8C258F08F}" presName="rect1ChTx" presStyleLbl="alignAcc1" presStyleIdx="2" presStyleCnt="3">
        <dgm:presLayoutVars>
          <dgm:bulletEnabled val="1"/>
        </dgm:presLayoutVars>
      </dgm:prSet>
      <dgm:spPr/>
      <dgm:t>
        <a:bodyPr/>
        <a:lstStyle/>
        <a:p>
          <a:endParaRPr lang="fr-FR"/>
        </a:p>
      </dgm:t>
    </dgm:pt>
    <dgm:pt modelId="{283FEDCA-6AED-4821-BDEE-1EC795BD6B33}" type="pres">
      <dgm:prSet presAssocID="{F193779B-87BF-4A2C-950D-A8C0F48693BF}" presName="rect2ParTx" presStyleLbl="alignAcc1" presStyleIdx="2" presStyleCnt="3">
        <dgm:presLayoutVars>
          <dgm:chMax val="1"/>
          <dgm:bulletEnabled val="1"/>
        </dgm:presLayoutVars>
      </dgm:prSet>
      <dgm:spPr/>
      <dgm:t>
        <a:bodyPr/>
        <a:lstStyle/>
        <a:p>
          <a:endParaRPr lang="fr-FR"/>
        </a:p>
      </dgm:t>
    </dgm:pt>
    <dgm:pt modelId="{D8966255-7A02-4D81-85BA-A04CB8262C9B}" type="pres">
      <dgm:prSet presAssocID="{F193779B-87BF-4A2C-950D-A8C0F48693BF}" presName="rect2ChTx" presStyleLbl="alignAcc1" presStyleIdx="2" presStyleCnt="3" custScaleX="105715" custLinFactNeighborX="-95118" custLinFactNeighborY="-13334">
        <dgm:presLayoutVars>
          <dgm:bulletEnabled val="1"/>
        </dgm:presLayoutVars>
      </dgm:prSet>
      <dgm:spPr/>
      <dgm:t>
        <a:bodyPr/>
        <a:lstStyle/>
        <a:p>
          <a:endParaRPr lang="fr-FR"/>
        </a:p>
      </dgm:t>
    </dgm:pt>
    <dgm:pt modelId="{F63D1CCB-C3E8-433D-B5D9-5BDE0F09C5AB}" type="pres">
      <dgm:prSet presAssocID="{9F1B076C-D00A-47EB-BFA3-AFAB905D036B}" presName="rect3ParTx" presStyleLbl="alignAcc1" presStyleIdx="2" presStyleCnt="3">
        <dgm:presLayoutVars>
          <dgm:chMax val="1"/>
          <dgm:bulletEnabled val="1"/>
        </dgm:presLayoutVars>
      </dgm:prSet>
      <dgm:spPr/>
      <dgm:t>
        <a:bodyPr/>
        <a:lstStyle/>
        <a:p>
          <a:endParaRPr lang="fr-FR"/>
        </a:p>
      </dgm:t>
    </dgm:pt>
    <dgm:pt modelId="{86B421B8-7EC1-4FFA-BA44-54DD6AA15C1A}" type="pres">
      <dgm:prSet presAssocID="{9F1B076C-D00A-47EB-BFA3-AFAB905D036B}" presName="rect3ChTx" presStyleLbl="alignAcc1" presStyleIdx="2" presStyleCnt="3" custScaleX="185811" custLinFactNeighborX="-48213" custLinFactNeighborY="20000">
        <dgm:presLayoutVars>
          <dgm:bulletEnabled val="1"/>
        </dgm:presLayoutVars>
      </dgm:prSet>
      <dgm:spPr/>
      <dgm:t>
        <a:bodyPr/>
        <a:lstStyle/>
        <a:p>
          <a:endParaRPr lang="fr-FR"/>
        </a:p>
      </dgm:t>
    </dgm:pt>
  </dgm:ptLst>
  <dgm:cxnLst>
    <dgm:cxn modelId="{55FFF46B-50B3-4C62-B9CF-2850FAF08DC4}" type="presOf" srcId="{585434FA-89DB-468D-A307-A1C8C258F08F}" destId="{EC810BF0-8932-443A-865D-DE4FF82607EA}" srcOrd="0" destOrd="0" presId="urn:microsoft.com/office/officeart/2005/8/layout/target3"/>
    <dgm:cxn modelId="{8483859B-1571-496E-86AC-D420242A17E7}" srcId="{F059A5C7-7B00-4F55-87C1-324D69F71205}" destId="{F193779B-87BF-4A2C-950D-A8C0F48693BF}" srcOrd="1" destOrd="0" parTransId="{2A45BDC2-DF10-4AC7-9340-32B111888317}" sibTransId="{E67C3F21-F09E-43E9-97D7-C98E61A1F379}"/>
    <dgm:cxn modelId="{AE984266-1CED-4849-8B1F-84F3EE86FDB0}" type="presOf" srcId="{9F1B076C-D00A-47EB-BFA3-AFAB905D036B}" destId="{F63D1CCB-C3E8-433D-B5D9-5BDE0F09C5AB}" srcOrd="1" destOrd="0" presId="urn:microsoft.com/office/officeart/2005/8/layout/target3"/>
    <dgm:cxn modelId="{9B00B335-DF61-4FA0-973D-8F5F3A3B70A7}" srcId="{F193779B-87BF-4A2C-950D-A8C0F48693BF}" destId="{BACD6507-B034-4AF7-A0EA-1CC78BC19486}" srcOrd="2" destOrd="0" parTransId="{6F533CB7-90FD-4E9B-A540-BFF22B0741B4}" sibTransId="{92C82D83-4E51-4D13-9282-5AD9D0CBFFAF}"/>
    <dgm:cxn modelId="{900B1AD9-F18F-488B-97A8-A55705C148D1}" type="presOf" srcId="{702D77D5-972E-4E3D-AFA3-967F666B36B5}" destId="{86B421B8-7EC1-4FFA-BA44-54DD6AA15C1A}" srcOrd="0" destOrd="5" presId="urn:microsoft.com/office/officeart/2005/8/layout/target3"/>
    <dgm:cxn modelId="{D2ADF8F1-D78E-4004-80BB-58C2075B4028}" type="presOf" srcId="{CF35015A-3C1C-46D1-9614-EC8C0FA5A1FA}" destId="{86B421B8-7EC1-4FFA-BA44-54DD6AA15C1A}" srcOrd="0" destOrd="0" presId="urn:microsoft.com/office/officeart/2005/8/layout/target3"/>
    <dgm:cxn modelId="{43166BEC-FDB1-429B-BD67-5FE754C0FE29}" type="presOf" srcId="{585434FA-89DB-468D-A307-A1C8C258F08F}" destId="{AF3DFEE2-1DAE-4EDC-8A2F-A51E32F23601}" srcOrd="1" destOrd="0" presId="urn:microsoft.com/office/officeart/2005/8/layout/target3"/>
    <dgm:cxn modelId="{94653042-7015-4046-84DB-418106EFA475}" srcId="{F059A5C7-7B00-4F55-87C1-324D69F71205}" destId="{9F1B076C-D00A-47EB-BFA3-AFAB905D036B}" srcOrd="2" destOrd="0" parTransId="{2DB23348-2524-4D21-A9E1-E2719BCD18F4}" sibTransId="{536E3A2A-5812-43D6-98B5-B21621EFC996}"/>
    <dgm:cxn modelId="{704D0484-924D-4684-89E8-F976FABD4AA1}" srcId="{9F1B076C-D00A-47EB-BFA3-AFAB905D036B}" destId="{C0FFC416-BEF2-4273-AA32-6DF5227F8027}" srcOrd="4" destOrd="0" parTransId="{3466394F-4E51-46D3-8CF5-215718D419AB}" sibTransId="{7DAFA2BF-529A-47EE-93E1-03713B12E3AB}"/>
    <dgm:cxn modelId="{9109C443-6B3A-4826-81AD-1B87705004BC}" type="presOf" srcId="{C0FFC416-BEF2-4273-AA32-6DF5227F8027}" destId="{86B421B8-7EC1-4FFA-BA44-54DD6AA15C1A}" srcOrd="0" destOrd="4" presId="urn:microsoft.com/office/officeart/2005/8/layout/target3"/>
    <dgm:cxn modelId="{155F61AD-D49C-4F2D-A300-90672DF8B4B4}" type="presOf" srcId="{F193779B-87BF-4A2C-950D-A8C0F48693BF}" destId="{283FEDCA-6AED-4821-BDEE-1EC795BD6B33}" srcOrd="1" destOrd="0" presId="urn:microsoft.com/office/officeart/2005/8/layout/target3"/>
    <dgm:cxn modelId="{A1D96C62-5257-412F-90A3-C0F88A014622}" srcId="{9F1B076C-D00A-47EB-BFA3-AFAB905D036B}" destId="{D9241BEF-F4D2-4F2A-8318-D98A1C48D77F}" srcOrd="3" destOrd="0" parTransId="{741E82A1-A404-4469-ABF4-61005C673E9E}" sibTransId="{5B9ADB60-05A8-49FD-A994-4C6CE7F6CD5A}"/>
    <dgm:cxn modelId="{13309745-93A5-4593-8DA4-C1FA962CC73F}" type="presOf" srcId="{5B26C4A5-DDBE-4BC0-A03F-36173BA1DA00}" destId="{D8966255-7A02-4D81-85BA-A04CB8262C9B}" srcOrd="0" destOrd="1" presId="urn:microsoft.com/office/officeart/2005/8/layout/target3"/>
    <dgm:cxn modelId="{9C5B0FFB-80AD-4194-A021-9942B69CE02D}" srcId="{9F1B076C-D00A-47EB-BFA3-AFAB905D036B}" destId="{CF35015A-3C1C-46D1-9614-EC8C0FA5A1FA}" srcOrd="0" destOrd="0" parTransId="{6ACDAE20-86B7-4DBC-8DC3-96A3397694F4}" sibTransId="{18823F23-8473-46EC-A273-EAC1467659E0}"/>
    <dgm:cxn modelId="{C568FCE3-829C-4054-89EC-A4297FDAD4BD}" srcId="{F059A5C7-7B00-4F55-87C1-324D69F71205}" destId="{585434FA-89DB-468D-A307-A1C8C258F08F}" srcOrd="0" destOrd="0" parTransId="{541CDB76-69F6-4582-8F33-9F8E6BEAA797}" sibTransId="{5F671F74-C69A-485A-98E2-26AB145F949D}"/>
    <dgm:cxn modelId="{D3E8B4F3-8ACA-4C13-A87A-B73DA6BE38F2}" srcId="{9F1B076C-D00A-47EB-BFA3-AFAB905D036B}" destId="{702D77D5-972E-4E3D-AFA3-967F666B36B5}" srcOrd="5" destOrd="0" parTransId="{30352778-28C4-444D-AE2F-070F1A113645}" sibTransId="{4CD1ECA6-0487-4BF2-9242-E94210C66400}"/>
    <dgm:cxn modelId="{C96B0AEE-249D-4629-82BB-8C4998D879F2}" type="presOf" srcId="{BACD6507-B034-4AF7-A0EA-1CC78BC19486}" destId="{D8966255-7A02-4D81-85BA-A04CB8262C9B}" srcOrd="0" destOrd="2" presId="urn:microsoft.com/office/officeart/2005/8/layout/target3"/>
    <dgm:cxn modelId="{C44AC8C3-00BC-41BC-AEB8-A228E9CAF67A}" srcId="{F193779B-87BF-4A2C-950D-A8C0F48693BF}" destId="{FA833BB6-4A68-4EF3-B2F9-56DE2FF2882E}" srcOrd="0" destOrd="0" parTransId="{9FAE4E58-EC5A-4A0F-8CA5-E0140D63CFB0}" sibTransId="{D5C712F9-612B-4783-9DF5-E13BFE06E8F1}"/>
    <dgm:cxn modelId="{05B80DB1-15DA-4F89-8CB6-EE56B51C7E30}" type="presOf" srcId="{D9241BEF-F4D2-4F2A-8318-D98A1C48D77F}" destId="{86B421B8-7EC1-4FFA-BA44-54DD6AA15C1A}" srcOrd="0" destOrd="3" presId="urn:microsoft.com/office/officeart/2005/8/layout/target3"/>
    <dgm:cxn modelId="{AF39812F-A74D-47AA-9A5A-363DA2AB68F3}" type="presOf" srcId="{81F53F68-3C57-45A7-8A70-CA563947984E}" destId="{86B421B8-7EC1-4FFA-BA44-54DD6AA15C1A}" srcOrd="0" destOrd="1" presId="urn:microsoft.com/office/officeart/2005/8/layout/target3"/>
    <dgm:cxn modelId="{DBEF2C12-F99E-4794-BEBD-47538AE5A883}" type="presOf" srcId="{F059A5C7-7B00-4F55-87C1-324D69F71205}" destId="{CC93781D-AEB4-4D43-A665-9A2FBE47602B}" srcOrd="0" destOrd="0" presId="urn:microsoft.com/office/officeart/2005/8/layout/target3"/>
    <dgm:cxn modelId="{2DC67F75-F7E7-4A6F-8941-B20E6E9918C4}" srcId="{9F1B076C-D00A-47EB-BFA3-AFAB905D036B}" destId="{7641CD68-EF2C-4A3D-974D-70E1CCA1475A}" srcOrd="2" destOrd="0" parTransId="{48C8DBA1-AD3C-4A19-A11D-6F2D423B0564}" sibTransId="{DECBA366-8477-4618-B812-EA41DCE1757B}"/>
    <dgm:cxn modelId="{86473573-7291-4F4D-BA32-0AAFA0C8E613}" srcId="{9F1B076C-D00A-47EB-BFA3-AFAB905D036B}" destId="{81F53F68-3C57-45A7-8A70-CA563947984E}" srcOrd="1" destOrd="0" parTransId="{D8F47E21-21D5-4C7B-B637-92BF8331F2F9}" sibTransId="{4C0C470D-42BD-4C46-A4EC-21C2C9F439F3}"/>
    <dgm:cxn modelId="{42E433E6-0BC3-4A02-918C-F33AEDC23829}" type="presOf" srcId="{7641CD68-EF2C-4A3D-974D-70E1CCA1475A}" destId="{86B421B8-7EC1-4FFA-BA44-54DD6AA15C1A}" srcOrd="0" destOrd="2" presId="urn:microsoft.com/office/officeart/2005/8/layout/target3"/>
    <dgm:cxn modelId="{96C13D74-B79C-469C-B3FC-804BC77B7D5E}" type="presOf" srcId="{FA833BB6-4A68-4EF3-B2F9-56DE2FF2882E}" destId="{D8966255-7A02-4D81-85BA-A04CB8262C9B}" srcOrd="0" destOrd="0" presId="urn:microsoft.com/office/officeart/2005/8/layout/target3"/>
    <dgm:cxn modelId="{B24DA56D-D302-419A-A2D5-7076D2277252}" srcId="{F193779B-87BF-4A2C-950D-A8C0F48693BF}" destId="{5B26C4A5-DDBE-4BC0-A03F-36173BA1DA00}" srcOrd="1" destOrd="0" parTransId="{AD69C199-0155-42A8-828E-C68C21E50B56}" sibTransId="{F9A27392-07E4-40AA-882F-0BAA8577893A}"/>
    <dgm:cxn modelId="{FFC92511-C88B-484D-8519-F88855192886}" type="presOf" srcId="{F193779B-87BF-4A2C-950D-A8C0F48693BF}" destId="{EA2D3EC3-3C62-4E0C-A6EC-E55B51EBB822}" srcOrd="0" destOrd="0" presId="urn:microsoft.com/office/officeart/2005/8/layout/target3"/>
    <dgm:cxn modelId="{8AAD5643-E514-4885-9BF2-5932A55B24FF}" type="presOf" srcId="{9F1B076C-D00A-47EB-BFA3-AFAB905D036B}" destId="{BAD27B69-43F3-4C52-B695-F22AAA91BC0C}" srcOrd="0" destOrd="0" presId="urn:microsoft.com/office/officeart/2005/8/layout/target3"/>
    <dgm:cxn modelId="{14984C90-D9C3-40EF-88D3-35438CC11671}" type="presParOf" srcId="{CC93781D-AEB4-4D43-A665-9A2FBE47602B}" destId="{44D3E8F7-1516-46DF-8982-D07967C9CB88}" srcOrd="0" destOrd="0" presId="urn:microsoft.com/office/officeart/2005/8/layout/target3"/>
    <dgm:cxn modelId="{BF771C5D-290B-41A5-867D-599708C5DD98}" type="presParOf" srcId="{CC93781D-AEB4-4D43-A665-9A2FBE47602B}" destId="{675E2D46-2233-44FB-A6D2-E0E6F92C2550}" srcOrd="1" destOrd="0" presId="urn:microsoft.com/office/officeart/2005/8/layout/target3"/>
    <dgm:cxn modelId="{B6624F2E-5A7C-4261-BD3E-0E14BC9AE4C8}" type="presParOf" srcId="{CC93781D-AEB4-4D43-A665-9A2FBE47602B}" destId="{EC810BF0-8932-443A-865D-DE4FF82607EA}" srcOrd="2" destOrd="0" presId="urn:microsoft.com/office/officeart/2005/8/layout/target3"/>
    <dgm:cxn modelId="{F9A6AAEF-EDEC-46F0-A336-5FFDC7870EF9}" type="presParOf" srcId="{CC93781D-AEB4-4D43-A665-9A2FBE47602B}" destId="{27311D79-EB7F-4360-9F58-C966FA4E5E18}" srcOrd="3" destOrd="0" presId="urn:microsoft.com/office/officeart/2005/8/layout/target3"/>
    <dgm:cxn modelId="{A7EB002C-E4B3-4DF0-B50A-C2BF5176ABB6}" type="presParOf" srcId="{CC93781D-AEB4-4D43-A665-9A2FBE47602B}" destId="{626EF0ED-F641-437D-862E-CF7FD3E9428E}" srcOrd="4" destOrd="0" presId="urn:microsoft.com/office/officeart/2005/8/layout/target3"/>
    <dgm:cxn modelId="{09C3E9CE-7342-40C8-B5C2-943553181722}" type="presParOf" srcId="{CC93781D-AEB4-4D43-A665-9A2FBE47602B}" destId="{EA2D3EC3-3C62-4E0C-A6EC-E55B51EBB822}" srcOrd="5" destOrd="0" presId="urn:microsoft.com/office/officeart/2005/8/layout/target3"/>
    <dgm:cxn modelId="{C21CF0FE-ECCA-437D-B432-E8CAB910CDE8}" type="presParOf" srcId="{CC93781D-AEB4-4D43-A665-9A2FBE47602B}" destId="{5327FBF2-DA7F-4688-AF2A-5393B3DB482F}" srcOrd="6" destOrd="0" presId="urn:microsoft.com/office/officeart/2005/8/layout/target3"/>
    <dgm:cxn modelId="{F495B716-0040-46D9-94D9-521E894B1AF5}" type="presParOf" srcId="{CC93781D-AEB4-4D43-A665-9A2FBE47602B}" destId="{683ED379-BB14-4DED-BB32-D3D93E6096A0}" srcOrd="7" destOrd="0" presId="urn:microsoft.com/office/officeart/2005/8/layout/target3"/>
    <dgm:cxn modelId="{9345CAA5-A949-4DA4-A813-D17AE5A2254E}" type="presParOf" srcId="{CC93781D-AEB4-4D43-A665-9A2FBE47602B}" destId="{BAD27B69-43F3-4C52-B695-F22AAA91BC0C}" srcOrd="8" destOrd="0" presId="urn:microsoft.com/office/officeart/2005/8/layout/target3"/>
    <dgm:cxn modelId="{00D7294F-9EF1-421F-8969-B00E3FE83D53}" type="presParOf" srcId="{CC93781D-AEB4-4D43-A665-9A2FBE47602B}" destId="{AF3DFEE2-1DAE-4EDC-8A2F-A51E32F23601}" srcOrd="9" destOrd="0" presId="urn:microsoft.com/office/officeart/2005/8/layout/target3"/>
    <dgm:cxn modelId="{A2770D8A-7CC0-4EA1-AD10-D782205DCD27}" type="presParOf" srcId="{CC93781D-AEB4-4D43-A665-9A2FBE47602B}" destId="{FE89505C-6AC6-4AB4-BDF3-44AC834314B4}" srcOrd="10" destOrd="0" presId="urn:microsoft.com/office/officeart/2005/8/layout/target3"/>
    <dgm:cxn modelId="{85880B1F-2987-4E97-A425-D47F0A28B460}" type="presParOf" srcId="{CC93781D-AEB4-4D43-A665-9A2FBE47602B}" destId="{283FEDCA-6AED-4821-BDEE-1EC795BD6B33}" srcOrd="11" destOrd="0" presId="urn:microsoft.com/office/officeart/2005/8/layout/target3"/>
    <dgm:cxn modelId="{FAD789C3-148E-471B-98AC-28C41EB7DBA6}" type="presParOf" srcId="{CC93781D-AEB4-4D43-A665-9A2FBE47602B}" destId="{D8966255-7A02-4D81-85BA-A04CB8262C9B}" srcOrd="12" destOrd="0" presId="urn:microsoft.com/office/officeart/2005/8/layout/target3"/>
    <dgm:cxn modelId="{D91667A0-88C6-4C51-9A5A-83628CF04CC3}" type="presParOf" srcId="{CC93781D-AEB4-4D43-A665-9A2FBE47602B}" destId="{F63D1CCB-C3E8-433D-B5D9-5BDE0F09C5AB}" srcOrd="13" destOrd="0" presId="urn:microsoft.com/office/officeart/2005/8/layout/target3"/>
    <dgm:cxn modelId="{C54A6916-B1B1-40B8-8187-21F39CD477C5}" type="presParOf" srcId="{CC93781D-AEB4-4D43-A665-9A2FBE47602B}" destId="{86B421B8-7EC1-4FFA-BA44-54DD6AA15C1A}"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BAFEA-064C-4E22-845A-B5B9728E10F6}"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n-US"/>
        </a:p>
      </dgm:t>
    </dgm:pt>
    <dgm:pt modelId="{8658F076-4CC0-474B-B4F6-BB875FC9D6DF}">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b="1" noProof="0">
              <a:latin typeface="Candara" panose="020E0502030303020204" pitchFamily="34" charset="0"/>
            </a:rPr>
            <a:t>Moyens pour améliorer vos aptitudes et compétences d’entreprise</a:t>
          </a:r>
        </a:p>
      </dgm:t>
    </dgm:pt>
    <dgm:pt modelId="{EACD6505-E8D7-4B47-A5BC-EB95328D29C3}" type="parTrans" cxnId="{5CF5F05F-4865-4096-BECF-2C3AF1A3F9AD}">
      <dgm:prSet/>
      <dgm:spPr/>
      <dgm:t>
        <a:bodyPr/>
        <a:lstStyle/>
        <a:p>
          <a:endParaRPr lang="en-US" sz="2000"/>
        </a:p>
      </dgm:t>
    </dgm:pt>
    <dgm:pt modelId="{1C99E368-4CDB-4B8F-98D8-CD808BF42424}" type="sibTrans" cxnId="{5CF5F05F-4865-4096-BECF-2C3AF1A3F9AD}">
      <dgm:prSet/>
      <dgm:spPr/>
      <dgm:t>
        <a:bodyPr/>
        <a:lstStyle/>
        <a:p>
          <a:endParaRPr lang="en-US" sz="2000"/>
        </a:p>
      </dgm:t>
    </dgm:pt>
    <dgm:pt modelId="{5E68A0EC-AB2B-4561-A2CD-872CCDF7625E}">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a:latin typeface="Candara" panose="020E0502030303020204" pitchFamily="34" charset="0"/>
            </a:rPr>
            <a:t>Se former et appliquer les apprentissages</a:t>
          </a:r>
        </a:p>
      </dgm:t>
    </dgm:pt>
    <dgm:pt modelId="{838F3AB1-8520-45D9-BEA1-6B36BC24A4A4}" type="parTrans" cxnId="{F8B42906-AE3E-418B-B3FF-87552FCB614F}">
      <dgm:prSet/>
      <dgm:spPr/>
      <dgm:t>
        <a:bodyPr/>
        <a:lstStyle/>
        <a:p>
          <a:endParaRPr lang="en-US" sz="2000"/>
        </a:p>
      </dgm:t>
    </dgm:pt>
    <dgm:pt modelId="{C2904773-05DA-4564-AEBC-CFB2678D78BD}" type="sibTrans" cxnId="{F8B42906-AE3E-418B-B3FF-87552FCB614F}">
      <dgm:prSet/>
      <dgm:spPr/>
      <dgm:t>
        <a:bodyPr/>
        <a:lstStyle/>
        <a:p>
          <a:endParaRPr lang="en-US" sz="2000"/>
        </a:p>
      </dgm:t>
    </dgm:pt>
    <dgm:pt modelId="{FA28BE4A-68A6-4449-B0D7-7C8D3BB2E7DC}">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noProof="0">
              <a:latin typeface="Candara" panose="020E0502030303020204" pitchFamily="34" charset="0"/>
            </a:rPr>
            <a:t>Apprendre de personnes expérimentées</a:t>
          </a:r>
        </a:p>
      </dgm:t>
    </dgm:pt>
    <dgm:pt modelId="{502EC575-43E8-4465-8F97-C455AEE98F44}" type="parTrans" cxnId="{E906F40C-346F-47A5-8B63-DAC1F5303F73}">
      <dgm:prSet/>
      <dgm:spPr/>
      <dgm:t>
        <a:bodyPr/>
        <a:lstStyle/>
        <a:p>
          <a:endParaRPr lang="en-US" sz="2000"/>
        </a:p>
      </dgm:t>
    </dgm:pt>
    <dgm:pt modelId="{CC0C0EA8-38B8-4037-8B02-F7C65F5702CA}" type="sibTrans" cxnId="{E906F40C-346F-47A5-8B63-DAC1F5303F73}">
      <dgm:prSet/>
      <dgm:spPr/>
      <dgm:t>
        <a:bodyPr/>
        <a:lstStyle/>
        <a:p>
          <a:endParaRPr lang="en-US" sz="2000"/>
        </a:p>
      </dgm:t>
    </dgm:pt>
    <dgm:pt modelId="{C1EBEE68-B37A-4183-B9B6-9330F124BB00}">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a:latin typeface="Candara" panose="020E0502030303020204" pitchFamily="34" charset="0"/>
            </a:rPr>
            <a:t>Travailler</a:t>
          </a:r>
        </a:p>
      </dgm:t>
    </dgm:pt>
    <dgm:pt modelId="{6E4447A8-03D6-46A5-A74E-CF698FD7B1F2}" type="parTrans" cxnId="{6F27ACCF-D4EA-4665-B9C6-3D484183032E}">
      <dgm:prSet/>
      <dgm:spPr/>
      <dgm:t>
        <a:bodyPr/>
        <a:lstStyle/>
        <a:p>
          <a:endParaRPr lang="en-US" sz="2000"/>
        </a:p>
      </dgm:t>
    </dgm:pt>
    <dgm:pt modelId="{8CAA8FB7-25B0-47C2-9CBE-2B0507B920A5}" type="sibTrans" cxnId="{6F27ACCF-D4EA-4665-B9C6-3D484183032E}">
      <dgm:prSet/>
      <dgm:spPr/>
      <dgm:t>
        <a:bodyPr/>
        <a:lstStyle/>
        <a:p>
          <a:endParaRPr lang="en-US" sz="2000"/>
        </a:p>
      </dgm:t>
    </dgm:pt>
    <dgm:pt modelId="{D0E6BA17-D6F6-4B75-A1D1-5529DEC6299D}">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a:latin typeface="Candara" panose="020E0502030303020204" pitchFamily="34" charset="0"/>
            </a:rPr>
            <a:t>Lire des articles</a:t>
          </a:r>
        </a:p>
      </dgm:t>
    </dgm:pt>
    <dgm:pt modelId="{52894157-32E0-4D65-A1A9-78DE64261922}" type="parTrans" cxnId="{B0CA69B8-C3E4-4F4C-83EE-C94F1C732720}">
      <dgm:prSet/>
      <dgm:spPr/>
      <dgm:t>
        <a:bodyPr/>
        <a:lstStyle/>
        <a:p>
          <a:endParaRPr lang="en-US" sz="2000"/>
        </a:p>
      </dgm:t>
    </dgm:pt>
    <dgm:pt modelId="{AF5C8CAC-F44B-41C7-9FE6-752FC4187B93}" type="sibTrans" cxnId="{B0CA69B8-C3E4-4F4C-83EE-C94F1C732720}">
      <dgm:prSet/>
      <dgm:spPr/>
      <dgm:t>
        <a:bodyPr/>
        <a:lstStyle/>
        <a:p>
          <a:endParaRPr lang="en-US" sz="2000"/>
        </a:p>
      </dgm:t>
    </dgm:pt>
    <dgm:pt modelId="{03FE68A3-80E6-4261-A1E9-28C948E3C59F}">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1800" noProof="0">
              <a:latin typeface="Candara" panose="020E0502030303020204" pitchFamily="34" charset="0"/>
            </a:rPr>
            <a:t>Adhérer aux associations professionnelles</a:t>
          </a:r>
        </a:p>
      </dgm:t>
    </dgm:pt>
    <dgm:pt modelId="{8C670241-E7F6-4DB0-97D2-5D2237EE2B15}" type="parTrans" cxnId="{E21BABED-C0C1-4007-966A-67A89D65A865}">
      <dgm:prSet/>
      <dgm:spPr/>
      <dgm:t>
        <a:bodyPr/>
        <a:lstStyle/>
        <a:p>
          <a:endParaRPr lang="en-US" sz="2000"/>
        </a:p>
      </dgm:t>
    </dgm:pt>
    <dgm:pt modelId="{52937974-790E-42BE-A787-D37D6C88B1A8}" type="sibTrans" cxnId="{E21BABED-C0C1-4007-966A-67A89D65A865}">
      <dgm:prSet/>
      <dgm:spPr/>
      <dgm:t>
        <a:bodyPr/>
        <a:lstStyle/>
        <a:p>
          <a:endParaRPr lang="en-US" sz="2000"/>
        </a:p>
      </dgm:t>
    </dgm:pt>
    <dgm:pt modelId="{6F6B71ED-2FE0-46C2-A88A-C2E590A1F2FB}">
      <dgm:prSet phldrT="[Text]" custT="1"/>
      <dgm:spPr>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a:latin typeface="Candara" panose="020E0502030303020204" pitchFamily="34" charset="0"/>
            </a:rPr>
            <a:t>Trouver des partenaires</a:t>
          </a:r>
        </a:p>
      </dgm:t>
    </dgm:pt>
    <dgm:pt modelId="{A40E5E93-D664-4954-8F46-9D1060BFB93F}" type="parTrans" cxnId="{6419AC54-79E5-4686-9B3F-C2460E754FC7}">
      <dgm:prSet/>
      <dgm:spPr/>
      <dgm:t>
        <a:bodyPr/>
        <a:lstStyle/>
        <a:p>
          <a:endParaRPr lang="en-US" sz="2000"/>
        </a:p>
      </dgm:t>
    </dgm:pt>
    <dgm:pt modelId="{14EB914F-AE62-4890-9296-B9B6BADF0EDA}" type="sibTrans" cxnId="{6419AC54-79E5-4686-9B3F-C2460E754FC7}">
      <dgm:prSet/>
      <dgm:spPr/>
      <dgm:t>
        <a:bodyPr/>
        <a:lstStyle/>
        <a:p>
          <a:endParaRPr lang="en-US" sz="2000"/>
        </a:p>
      </dgm:t>
    </dgm:pt>
    <dgm:pt modelId="{92632F12-BD85-4543-BC71-E671F6FAA9B3}" type="pres">
      <dgm:prSet presAssocID="{70DBAFEA-064C-4E22-845A-B5B9728E10F6}" presName="Name0" presStyleCnt="0">
        <dgm:presLayoutVars>
          <dgm:chMax val="1"/>
          <dgm:chPref val="1"/>
          <dgm:dir/>
          <dgm:animOne val="branch"/>
          <dgm:animLvl val="lvl"/>
        </dgm:presLayoutVars>
      </dgm:prSet>
      <dgm:spPr/>
      <dgm:t>
        <a:bodyPr/>
        <a:lstStyle/>
        <a:p>
          <a:endParaRPr lang="fr-FR"/>
        </a:p>
      </dgm:t>
    </dgm:pt>
    <dgm:pt modelId="{6D648161-CB06-4702-9E04-A0063388CA01}" type="pres">
      <dgm:prSet presAssocID="{8658F076-4CC0-474B-B4F6-BB875FC9D6DF}" presName="Parent" presStyleLbl="node0" presStyleIdx="0" presStyleCnt="1">
        <dgm:presLayoutVars>
          <dgm:chMax val="6"/>
          <dgm:chPref val="6"/>
        </dgm:presLayoutVars>
      </dgm:prSet>
      <dgm:spPr/>
      <dgm:t>
        <a:bodyPr/>
        <a:lstStyle/>
        <a:p>
          <a:endParaRPr lang="fr-FR"/>
        </a:p>
      </dgm:t>
    </dgm:pt>
    <dgm:pt modelId="{E7D19C4D-7E3F-4671-8FCE-D43631E33595}" type="pres">
      <dgm:prSet presAssocID="{5E68A0EC-AB2B-4561-A2CD-872CCDF7625E}" presName="Accent1" presStyleCnt="0"/>
      <dgm:spPr/>
    </dgm:pt>
    <dgm:pt modelId="{9F047C9B-C76F-4D90-BCA9-9EFA0CE89104}" type="pres">
      <dgm:prSet presAssocID="{5E68A0EC-AB2B-4561-A2CD-872CCDF7625E}" presName="Accent" presStyleLbl="bgShp" presStyleIdx="0" presStyleCnt="6"/>
      <dgm:spPr/>
    </dgm:pt>
    <dgm:pt modelId="{A0859C1D-DC60-49D0-9FC5-6BAAFDFFA992}" type="pres">
      <dgm:prSet presAssocID="{5E68A0EC-AB2B-4561-A2CD-872CCDF7625E}" presName="Child1" presStyleLbl="node1" presStyleIdx="0" presStyleCnt="6" custScaleX="113062">
        <dgm:presLayoutVars>
          <dgm:chMax val="0"/>
          <dgm:chPref val="0"/>
          <dgm:bulletEnabled val="1"/>
        </dgm:presLayoutVars>
      </dgm:prSet>
      <dgm:spPr/>
      <dgm:t>
        <a:bodyPr/>
        <a:lstStyle/>
        <a:p>
          <a:endParaRPr lang="fr-FR"/>
        </a:p>
      </dgm:t>
    </dgm:pt>
    <dgm:pt modelId="{5FB79F21-E64C-491C-8997-CF06B878A9B5}" type="pres">
      <dgm:prSet presAssocID="{FA28BE4A-68A6-4449-B0D7-7C8D3BB2E7DC}" presName="Accent2" presStyleCnt="0"/>
      <dgm:spPr/>
    </dgm:pt>
    <dgm:pt modelId="{AB35D8C5-7B3D-4934-A70D-B73C2484D993}" type="pres">
      <dgm:prSet presAssocID="{FA28BE4A-68A6-4449-B0D7-7C8D3BB2E7DC}" presName="Accent" presStyleLbl="bgShp" presStyleIdx="1" presStyleCnt="6"/>
      <dgm:spPr/>
    </dgm:pt>
    <dgm:pt modelId="{118FE566-B181-462A-8118-1A96ADD5A135}" type="pres">
      <dgm:prSet presAssocID="{FA28BE4A-68A6-4449-B0D7-7C8D3BB2E7DC}" presName="Child2" presStyleLbl="node1" presStyleIdx="1" presStyleCnt="6" custScaleX="107548" custScaleY="93494" custLinFactNeighborX="9252">
        <dgm:presLayoutVars>
          <dgm:chMax val="0"/>
          <dgm:chPref val="0"/>
          <dgm:bulletEnabled val="1"/>
        </dgm:presLayoutVars>
      </dgm:prSet>
      <dgm:spPr/>
      <dgm:t>
        <a:bodyPr/>
        <a:lstStyle/>
        <a:p>
          <a:endParaRPr lang="fr-FR"/>
        </a:p>
      </dgm:t>
    </dgm:pt>
    <dgm:pt modelId="{19B83A3E-EC45-471D-990B-4BF415AE84D7}" type="pres">
      <dgm:prSet presAssocID="{C1EBEE68-B37A-4183-B9B6-9330F124BB00}" presName="Accent3" presStyleCnt="0"/>
      <dgm:spPr/>
    </dgm:pt>
    <dgm:pt modelId="{1B9335FD-BD3F-407D-A14E-97B391F7032E}" type="pres">
      <dgm:prSet presAssocID="{C1EBEE68-B37A-4183-B9B6-9330F124BB00}" presName="Accent" presStyleLbl="bgShp" presStyleIdx="2" presStyleCnt="6"/>
      <dgm:spPr/>
    </dgm:pt>
    <dgm:pt modelId="{47DCF23F-1241-49C0-B6F0-80CC9F711C48}" type="pres">
      <dgm:prSet presAssocID="{C1EBEE68-B37A-4183-B9B6-9330F124BB00}" presName="Child3" presStyleLbl="node1" presStyleIdx="2" presStyleCnt="6">
        <dgm:presLayoutVars>
          <dgm:chMax val="0"/>
          <dgm:chPref val="0"/>
          <dgm:bulletEnabled val="1"/>
        </dgm:presLayoutVars>
      </dgm:prSet>
      <dgm:spPr/>
      <dgm:t>
        <a:bodyPr/>
        <a:lstStyle/>
        <a:p>
          <a:endParaRPr lang="fr-FR"/>
        </a:p>
      </dgm:t>
    </dgm:pt>
    <dgm:pt modelId="{6B02FFC4-68C1-4C42-8781-F016FAFFC350}" type="pres">
      <dgm:prSet presAssocID="{D0E6BA17-D6F6-4B75-A1D1-5529DEC6299D}" presName="Accent4" presStyleCnt="0"/>
      <dgm:spPr/>
    </dgm:pt>
    <dgm:pt modelId="{E46555F7-F19B-4033-90EF-E4FAC19F9B65}" type="pres">
      <dgm:prSet presAssocID="{D0E6BA17-D6F6-4B75-A1D1-5529DEC6299D}" presName="Accent" presStyleLbl="bgShp" presStyleIdx="3" presStyleCnt="6"/>
      <dgm:spPr/>
    </dgm:pt>
    <dgm:pt modelId="{C785E8BA-6A5B-403C-8D05-6F338823E9D1}" type="pres">
      <dgm:prSet presAssocID="{D0E6BA17-D6F6-4B75-A1D1-5529DEC6299D}" presName="Child4" presStyleLbl="node1" presStyleIdx="3" presStyleCnt="6">
        <dgm:presLayoutVars>
          <dgm:chMax val="0"/>
          <dgm:chPref val="0"/>
          <dgm:bulletEnabled val="1"/>
        </dgm:presLayoutVars>
      </dgm:prSet>
      <dgm:spPr/>
      <dgm:t>
        <a:bodyPr/>
        <a:lstStyle/>
        <a:p>
          <a:endParaRPr lang="fr-FR"/>
        </a:p>
      </dgm:t>
    </dgm:pt>
    <dgm:pt modelId="{2D6DEEE9-CB96-42CD-B5E6-DF2CF267A31E}" type="pres">
      <dgm:prSet presAssocID="{03FE68A3-80E6-4261-A1E9-28C948E3C59F}" presName="Accent5" presStyleCnt="0"/>
      <dgm:spPr/>
    </dgm:pt>
    <dgm:pt modelId="{50D00F3B-7231-4989-8F4A-62F6A5E4CC43}" type="pres">
      <dgm:prSet presAssocID="{03FE68A3-80E6-4261-A1E9-28C948E3C59F}" presName="Accent" presStyleLbl="bgShp" presStyleIdx="4" presStyleCnt="6"/>
      <dgm:spPr/>
    </dgm:pt>
    <dgm:pt modelId="{224B88B4-D2EE-4F63-AEF8-C3A463BC43BE}" type="pres">
      <dgm:prSet presAssocID="{03FE68A3-80E6-4261-A1E9-28C948E3C59F}" presName="Child5" presStyleLbl="node1" presStyleIdx="4" presStyleCnt="6" custScaleX="125385" custScaleY="114448" custLinFactNeighborX="-12518">
        <dgm:presLayoutVars>
          <dgm:chMax val="0"/>
          <dgm:chPref val="0"/>
          <dgm:bulletEnabled val="1"/>
        </dgm:presLayoutVars>
      </dgm:prSet>
      <dgm:spPr/>
      <dgm:t>
        <a:bodyPr/>
        <a:lstStyle/>
        <a:p>
          <a:endParaRPr lang="fr-FR"/>
        </a:p>
      </dgm:t>
    </dgm:pt>
    <dgm:pt modelId="{F4DDE3B5-C2F4-424E-91B0-8F0A8AEE0B85}" type="pres">
      <dgm:prSet presAssocID="{6F6B71ED-2FE0-46C2-A88A-C2E590A1F2FB}" presName="Accent6" presStyleCnt="0"/>
      <dgm:spPr/>
    </dgm:pt>
    <dgm:pt modelId="{80A39904-3A9D-4C28-B5DF-B1CB61808811}" type="pres">
      <dgm:prSet presAssocID="{6F6B71ED-2FE0-46C2-A88A-C2E590A1F2FB}" presName="Accent" presStyleLbl="bgShp" presStyleIdx="5" presStyleCnt="6"/>
      <dgm:spPr/>
    </dgm:pt>
    <dgm:pt modelId="{D705F5BE-7215-40BD-83B2-720CB9238650}" type="pres">
      <dgm:prSet presAssocID="{6F6B71ED-2FE0-46C2-A88A-C2E590A1F2FB}" presName="Child6" presStyleLbl="node1" presStyleIdx="5" presStyleCnt="6" custScaleX="112906" custScaleY="101537">
        <dgm:presLayoutVars>
          <dgm:chMax val="0"/>
          <dgm:chPref val="0"/>
          <dgm:bulletEnabled val="1"/>
        </dgm:presLayoutVars>
      </dgm:prSet>
      <dgm:spPr/>
      <dgm:t>
        <a:bodyPr/>
        <a:lstStyle/>
        <a:p>
          <a:endParaRPr lang="fr-FR"/>
        </a:p>
      </dgm:t>
    </dgm:pt>
  </dgm:ptLst>
  <dgm:cxnLst>
    <dgm:cxn modelId="{E21BABED-C0C1-4007-966A-67A89D65A865}" srcId="{8658F076-4CC0-474B-B4F6-BB875FC9D6DF}" destId="{03FE68A3-80E6-4261-A1E9-28C948E3C59F}" srcOrd="4" destOrd="0" parTransId="{8C670241-E7F6-4DB0-97D2-5D2237EE2B15}" sibTransId="{52937974-790E-42BE-A787-D37D6C88B1A8}"/>
    <dgm:cxn modelId="{E043A9EA-E913-49EA-8F8E-D6618788A081}" type="presOf" srcId="{8658F076-4CC0-474B-B4F6-BB875FC9D6DF}" destId="{6D648161-CB06-4702-9E04-A0063388CA01}" srcOrd="0" destOrd="0" presId="urn:microsoft.com/office/officeart/2011/layout/HexagonRadial"/>
    <dgm:cxn modelId="{E906F40C-346F-47A5-8B63-DAC1F5303F73}" srcId="{8658F076-4CC0-474B-B4F6-BB875FC9D6DF}" destId="{FA28BE4A-68A6-4449-B0D7-7C8D3BB2E7DC}" srcOrd="1" destOrd="0" parTransId="{502EC575-43E8-4465-8F97-C455AEE98F44}" sibTransId="{CC0C0EA8-38B8-4037-8B02-F7C65F5702CA}"/>
    <dgm:cxn modelId="{01C848DB-D4A4-4F11-9765-5723725BB944}" type="presOf" srcId="{03FE68A3-80E6-4261-A1E9-28C948E3C59F}" destId="{224B88B4-D2EE-4F63-AEF8-C3A463BC43BE}" srcOrd="0" destOrd="0" presId="urn:microsoft.com/office/officeart/2011/layout/HexagonRadial"/>
    <dgm:cxn modelId="{B0CA69B8-C3E4-4F4C-83EE-C94F1C732720}" srcId="{8658F076-4CC0-474B-B4F6-BB875FC9D6DF}" destId="{D0E6BA17-D6F6-4B75-A1D1-5529DEC6299D}" srcOrd="3" destOrd="0" parTransId="{52894157-32E0-4D65-A1A9-78DE64261922}" sibTransId="{AF5C8CAC-F44B-41C7-9FE6-752FC4187B93}"/>
    <dgm:cxn modelId="{25CA56C4-89BA-41A6-99BF-0FCD2651F86E}" type="presOf" srcId="{70DBAFEA-064C-4E22-845A-B5B9728E10F6}" destId="{92632F12-BD85-4543-BC71-E671F6FAA9B3}" srcOrd="0" destOrd="0" presId="urn:microsoft.com/office/officeart/2011/layout/HexagonRadial"/>
    <dgm:cxn modelId="{984933C1-8CD5-4124-A877-C98BEEF3EAA4}" type="presOf" srcId="{C1EBEE68-B37A-4183-B9B6-9330F124BB00}" destId="{47DCF23F-1241-49C0-B6F0-80CC9F711C48}" srcOrd="0" destOrd="0" presId="urn:microsoft.com/office/officeart/2011/layout/HexagonRadial"/>
    <dgm:cxn modelId="{6419AC54-79E5-4686-9B3F-C2460E754FC7}" srcId="{8658F076-4CC0-474B-B4F6-BB875FC9D6DF}" destId="{6F6B71ED-2FE0-46C2-A88A-C2E590A1F2FB}" srcOrd="5" destOrd="0" parTransId="{A40E5E93-D664-4954-8F46-9D1060BFB93F}" sibTransId="{14EB914F-AE62-4890-9296-B9B6BADF0EDA}"/>
    <dgm:cxn modelId="{9760B207-7FBC-44D8-8FA9-41CC95D502BD}" type="presOf" srcId="{FA28BE4A-68A6-4449-B0D7-7C8D3BB2E7DC}" destId="{118FE566-B181-462A-8118-1A96ADD5A135}" srcOrd="0" destOrd="0" presId="urn:microsoft.com/office/officeart/2011/layout/HexagonRadial"/>
    <dgm:cxn modelId="{5CF5F05F-4865-4096-BECF-2C3AF1A3F9AD}" srcId="{70DBAFEA-064C-4E22-845A-B5B9728E10F6}" destId="{8658F076-4CC0-474B-B4F6-BB875FC9D6DF}" srcOrd="0" destOrd="0" parTransId="{EACD6505-E8D7-4B47-A5BC-EB95328D29C3}" sibTransId="{1C99E368-4CDB-4B8F-98D8-CD808BF42424}"/>
    <dgm:cxn modelId="{FF120953-8DA5-49FE-A2AF-3234EBCE24EA}" type="presOf" srcId="{6F6B71ED-2FE0-46C2-A88A-C2E590A1F2FB}" destId="{D705F5BE-7215-40BD-83B2-720CB9238650}" srcOrd="0" destOrd="0" presId="urn:microsoft.com/office/officeart/2011/layout/HexagonRadial"/>
    <dgm:cxn modelId="{6F27ACCF-D4EA-4665-B9C6-3D484183032E}" srcId="{8658F076-4CC0-474B-B4F6-BB875FC9D6DF}" destId="{C1EBEE68-B37A-4183-B9B6-9330F124BB00}" srcOrd="2" destOrd="0" parTransId="{6E4447A8-03D6-46A5-A74E-CF698FD7B1F2}" sibTransId="{8CAA8FB7-25B0-47C2-9CBE-2B0507B920A5}"/>
    <dgm:cxn modelId="{F8B42906-AE3E-418B-B3FF-87552FCB614F}" srcId="{8658F076-4CC0-474B-B4F6-BB875FC9D6DF}" destId="{5E68A0EC-AB2B-4561-A2CD-872CCDF7625E}" srcOrd="0" destOrd="0" parTransId="{838F3AB1-8520-45D9-BEA1-6B36BC24A4A4}" sibTransId="{C2904773-05DA-4564-AEBC-CFB2678D78BD}"/>
    <dgm:cxn modelId="{C8EFB86A-B962-41EC-B8A6-AF0AEEC5C650}" type="presOf" srcId="{5E68A0EC-AB2B-4561-A2CD-872CCDF7625E}" destId="{A0859C1D-DC60-49D0-9FC5-6BAAFDFFA992}" srcOrd="0" destOrd="0" presId="urn:microsoft.com/office/officeart/2011/layout/HexagonRadial"/>
    <dgm:cxn modelId="{A71C196F-4DAD-4DE2-A7CC-0E904DBCFB09}" type="presOf" srcId="{D0E6BA17-D6F6-4B75-A1D1-5529DEC6299D}" destId="{C785E8BA-6A5B-403C-8D05-6F338823E9D1}" srcOrd="0" destOrd="0" presId="urn:microsoft.com/office/officeart/2011/layout/HexagonRadial"/>
    <dgm:cxn modelId="{E500C90A-8AEF-46EC-AA39-A84FE52405E1}" type="presParOf" srcId="{92632F12-BD85-4543-BC71-E671F6FAA9B3}" destId="{6D648161-CB06-4702-9E04-A0063388CA01}" srcOrd="0" destOrd="0" presId="urn:microsoft.com/office/officeart/2011/layout/HexagonRadial"/>
    <dgm:cxn modelId="{4A8075D2-7CD8-4B13-A9E8-447ED12314AB}" type="presParOf" srcId="{92632F12-BD85-4543-BC71-E671F6FAA9B3}" destId="{E7D19C4D-7E3F-4671-8FCE-D43631E33595}" srcOrd="1" destOrd="0" presId="urn:microsoft.com/office/officeart/2011/layout/HexagonRadial"/>
    <dgm:cxn modelId="{9227145E-7E5C-4D19-9813-06BE588D6FB3}" type="presParOf" srcId="{E7D19C4D-7E3F-4671-8FCE-D43631E33595}" destId="{9F047C9B-C76F-4D90-BCA9-9EFA0CE89104}" srcOrd="0" destOrd="0" presId="urn:microsoft.com/office/officeart/2011/layout/HexagonRadial"/>
    <dgm:cxn modelId="{6D23330D-A7E4-45AF-9D27-B7B89CAA1649}" type="presParOf" srcId="{92632F12-BD85-4543-BC71-E671F6FAA9B3}" destId="{A0859C1D-DC60-49D0-9FC5-6BAAFDFFA992}" srcOrd="2" destOrd="0" presId="urn:microsoft.com/office/officeart/2011/layout/HexagonRadial"/>
    <dgm:cxn modelId="{51DE9234-7513-48FD-A374-5357FDD6F9BD}" type="presParOf" srcId="{92632F12-BD85-4543-BC71-E671F6FAA9B3}" destId="{5FB79F21-E64C-491C-8997-CF06B878A9B5}" srcOrd="3" destOrd="0" presId="urn:microsoft.com/office/officeart/2011/layout/HexagonRadial"/>
    <dgm:cxn modelId="{E59AF6BD-4541-4613-977F-6E02CA8F4972}" type="presParOf" srcId="{5FB79F21-E64C-491C-8997-CF06B878A9B5}" destId="{AB35D8C5-7B3D-4934-A70D-B73C2484D993}" srcOrd="0" destOrd="0" presId="urn:microsoft.com/office/officeart/2011/layout/HexagonRadial"/>
    <dgm:cxn modelId="{02BE0C18-5D27-47D6-839D-D55EDCBCB599}" type="presParOf" srcId="{92632F12-BD85-4543-BC71-E671F6FAA9B3}" destId="{118FE566-B181-462A-8118-1A96ADD5A135}" srcOrd="4" destOrd="0" presId="urn:microsoft.com/office/officeart/2011/layout/HexagonRadial"/>
    <dgm:cxn modelId="{728B21EF-DA1F-42DB-9EC5-21DE34DCD4DF}" type="presParOf" srcId="{92632F12-BD85-4543-BC71-E671F6FAA9B3}" destId="{19B83A3E-EC45-471D-990B-4BF415AE84D7}" srcOrd="5" destOrd="0" presId="urn:microsoft.com/office/officeart/2011/layout/HexagonRadial"/>
    <dgm:cxn modelId="{E4023F0B-89B8-4C95-8811-94E76BA3FE48}" type="presParOf" srcId="{19B83A3E-EC45-471D-990B-4BF415AE84D7}" destId="{1B9335FD-BD3F-407D-A14E-97B391F7032E}" srcOrd="0" destOrd="0" presId="urn:microsoft.com/office/officeart/2011/layout/HexagonRadial"/>
    <dgm:cxn modelId="{1EB3E154-DBAB-4F9B-A9C2-4F1AEADA0E08}" type="presParOf" srcId="{92632F12-BD85-4543-BC71-E671F6FAA9B3}" destId="{47DCF23F-1241-49C0-B6F0-80CC9F711C48}" srcOrd="6" destOrd="0" presId="urn:microsoft.com/office/officeart/2011/layout/HexagonRadial"/>
    <dgm:cxn modelId="{5EA452ED-8951-4DB5-AB10-24F686C94995}" type="presParOf" srcId="{92632F12-BD85-4543-BC71-E671F6FAA9B3}" destId="{6B02FFC4-68C1-4C42-8781-F016FAFFC350}" srcOrd="7" destOrd="0" presId="urn:microsoft.com/office/officeart/2011/layout/HexagonRadial"/>
    <dgm:cxn modelId="{6DA759C4-E1E6-4B1D-BE9A-DF2D323047F6}" type="presParOf" srcId="{6B02FFC4-68C1-4C42-8781-F016FAFFC350}" destId="{E46555F7-F19B-4033-90EF-E4FAC19F9B65}" srcOrd="0" destOrd="0" presId="urn:microsoft.com/office/officeart/2011/layout/HexagonRadial"/>
    <dgm:cxn modelId="{66E7D04D-821C-486C-A4AD-9E1E52BC0202}" type="presParOf" srcId="{92632F12-BD85-4543-BC71-E671F6FAA9B3}" destId="{C785E8BA-6A5B-403C-8D05-6F338823E9D1}" srcOrd="8" destOrd="0" presId="urn:microsoft.com/office/officeart/2011/layout/HexagonRadial"/>
    <dgm:cxn modelId="{AC627DE7-8FEE-4F19-8E90-4FC055D7B401}" type="presParOf" srcId="{92632F12-BD85-4543-BC71-E671F6FAA9B3}" destId="{2D6DEEE9-CB96-42CD-B5E6-DF2CF267A31E}" srcOrd="9" destOrd="0" presId="urn:microsoft.com/office/officeart/2011/layout/HexagonRadial"/>
    <dgm:cxn modelId="{FB25A326-9C9B-4363-B10A-F55D35B6C9FC}" type="presParOf" srcId="{2D6DEEE9-CB96-42CD-B5E6-DF2CF267A31E}" destId="{50D00F3B-7231-4989-8F4A-62F6A5E4CC43}" srcOrd="0" destOrd="0" presId="urn:microsoft.com/office/officeart/2011/layout/HexagonRadial"/>
    <dgm:cxn modelId="{909E281E-0B6B-4AAD-948F-41C6005E7F65}" type="presParOf" srcId="{92632F12-BD85-4543-BC71-E671F6FAA9B3}" destId="{224B88B4-D2EE-4F63-AEF8-C3A463BC43BE}" srcOrd="10" destOrd="0" presId="urn:microsoft.com/office/officeart/2011/layout/HexagonRadial"/>
    <dgm:cxn modelId="{6199B60D-BE8C-4973-882D-A22DF0628BBA}" type="presParOf" srcId="{92632F12-BD85-4543-BC71-E671F6FAA9B3}" destId="{F4DDE3B5-C2F4-424E-91B0-8F0A8AEE0B85}" srcOrd="11" destOrd="0" presId="urn:microsoft.com/office/officeart/2011/layout/HexagonRadial"/>
    <dgm:cxn modelId="{C2F569A3-9AEC-43BD-A7D4-6C31EB930853}" type="presParOf" srcId="{F4DDE3B5-C2F4-424E-91B0-8F0A8AEE0B85}" destId="{80A39904-3A9D-4C28-B5DF-B1CB61808811}" srcOrd="0" destOrd="0" presId="urn:microsoft.com/office/officeart/2011/layout/HexagonRadial"/>
    <dgm:cxn modelId="{EC2DD232-60AB-460C-B26E-4631386DD788}" type="presParOf" srcId="{92632F12-BD85-4543-BC71-E671F6FAA9B3}" destId="{D705F5BE-7215-40BD-83B2-720CB923865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D8D9B7-05AA-4647-AAC3-A64ABEBA0A0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F89622ED-96C9-4479-97DE-35B543E4E3B4}">
      <dgm:prSet phldrT="[Text]"/>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b="1" noProof="0" dirty="0">
              <a:latin typeface="Candara" panose="020E0502030303020204" pitchFamily="34" charset="0"/>
            </a:rPr>
            <a:t>Une idée d’affaire</a:t>
          </a:r>
        </a:p>
      </dgm:t>
    </dgm:pt>
    <dgm:pt modelId="{9290B0C7-F04C-45F4-B81C-19BC055A97B4}" type="parTrans" cxnId="{A088BF06-8E22-448F-A2B4-E43C019255E6}">
      <dgm:prSet/>
      <dgm:spPr/>
      <dgm:t>
        <a:bodyPr/>
        <a:lstStyle/>
        <a:p>
          <a:endParaRPr lang="en-US"/>
        </a:p>
      </dgm:t>
    </dgm:pt>
    <dgm:pt modelId="{D96712B9-D1B8-4DD2-8212-A3A9A20C127E}" type="sibTrans" cxnId="{A088BF06-8E22-448F-A2B4-E43C019255E6}">
      <dgm:prSet/>
      <dgm:spPr/>
      <dgm:t>
        <a:bodyPr/>
        <a:lstStyle/>
        <a:p>
          <a:endParaRPr lang="en-US"/>
        </a:p>
      </dgm:t>
    </dgm:pt>
    <dgm:pt modelId="{D9419177-E44F-4AC8-A32A-5D3D575566BF}">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noProof="0" dirty="0">
              <a:latin typeface="Candara" panose="020E0502030303020204" pitchFamily="34" charset="0"/>
            </a:rPr>
            <a:t>Quel besoin?</a:t>
          </a:r>
        </a:p>
      </dgm:t>
    </dgm:pt>
    <dgm:pt modelId="{AF67E769-9FFD-41F9-AEA2-38EE9539EB72}" type="parTrans" cxnId="{B646A866-486C-4E6C-9241-02E887EE7701}">
      <dgm:prSet/>
      <dgm:spPr/>
      <dgm:t>
        <a:bodyPr/>
        <a:lstStyle/>
        <a:p>
          <a:endParaRPr lang="en-US"/>
        </a:p>
      </dgm:t>
    </dgm:pt>
    <dgm:pt modelId="{00ADEC02-F7AC-4053-930F-3C1EEC2C3844}" type="sibTrans" cxnId="{B646A866-486C-4E6C-9241-02E887EE7701}">
      <dgm:prSet/>
      <dgm:spPr/>
      <dgm:t>
        <a:bodyPr/>
        <a:lstStyle/>
        <a:p>
          <a:endParaRPr lang="en-US"/>
        </a:p>
      </dgm:t>
    </dgm:pt>
    <dgm:pt modelId="{7756A7EE-A8FA-4A50-BDE3-FEF534157190}">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noProof="0" dirty="0">
              <a:latin typeface="Candara" panose="020E0502030303020204" pitchFamily="34" charset="0"/>
            </a:rPr>
            <a:t>Quel produit?</a:t>
          </a:r>
        </a:p>
      </dgm:t>
    </dgm:pt>
    <dgm:pt modelId="{FEBD31E8-ED53-4397-938F-80CE7DEDC3EA}" type="parTrans" cxnId="{7879D5FC-FA1A-48BA-8774-A7EA4BF04B0F}">
      <dgm:prSet/>
      <dgm:spPr/>
      <dgm:t>
        <a:bodyPr/>
        <a:lstStyle/>
        <a:p>
          <a:endParaRPr lang="en-US"/>
        </a:p>
      </dgm:t>
    </dgm:pt>
    <dgm:pt modelId="{B434B8F4-4C9A-47A4-A00D-F4C7ED2BFF43}" type="sibTrans" cxnId="{7879D5FC-FA1A-48BA-8774-A7EA4BF04B0F}">
      <dgm:prSet/>
      <dgm:spPr/>
      <dgm:t>
        <a:bodyPr/>
        <a:lstStyle/>
        <a:p>
          <a:endParaRPr lang="en-US"/>
        </a:p>
      </dgm:t>
    </dgm:pt>
    <dgm:pt modelId="{06996C8A-D87A-4CA5-A97A-C9CFA4F3FCFF}">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noProof="0" dirty="0">
              <a:latin typeface="Candara" panose="020E0502030303020204" pitchFamily="34" charset="0"/>
            </a:rPr>
            <a:t>Vendre à qui?</a:t>
          </a:r>
        </a:p>
      </dgm:t>
    </dgm:pt>
    <dgm:pt modelId="{D1683077-2F70-4E54-AF9C-A8FCAEE317D3}" type="parTrans" cxnId="{C870C9ED-016E-4620-BC7D-2529FFC362F4}">
      <dgm:prSet/>
      <dgm:spPr/>
      <dgm:t>
        <a:bodyPr/>
        <a:lstStyle/>
        <a:p>
          <a:endParaRPr lang="en-US"/>
        </a:p>
      </dgm:t>
    </dgm:pt>
    <dgm:pt modelId="{2C936D5A-0615-49F3-B3BA-D2FFFEDBCF98}" type="sibTrans" cxnId="{C870C9ED-016E-4620-BC7D-2529FFC362F4}">
      <dgm:prSet/>
      <dgm:spPr/>
      <dgm:t>
        <a:bodyPr/>
        <a:lstStyle/>
        <a:p>
          <a:endParaRPr lang="en-US"/>
        </a:p>
      </dgm:t>
    </dgm:pt>
    <dgm:pt modelId="{7387CEA6-4981-4EF7-B4C5-A6D138019747}">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noProof="0" dirty="0">
              <a:latin typeface="Candara" panose="020E0502030303020204" pitchFamily="34" charset="0"/>
            </a:rPr>
            <a:t>Comment vendre?</a:t>
          </a:r>
        </a:p>
      </dgm:t>
    </dgm:pt>
    <dgm:pt modelId="{6B2282EF-4954-406C-BA28-649CCB323F39}" type="parTrans" cxnId="{4BFC91AC-0A33-4522-BEF6-158CD50448E0}">
      <dgm:prSet/>
      <dgm:spPr/>
      <dgm:t>
        <a:bodyPr/>
        <a:lstStyle/>
        <a:p>
          <a:endParaRPr lang="en-US"/>
        </a:p>
      </dgm:t>
    </dgm:pt>
    <dgm:pt modelId="{43E9842B-75C9-479D-9CB2-984554AE6DA4}" type="sibTrans" cxnId="{4BFC91AC-0A33-4522-BEF6-158CD50448E0}">
      <dgm:prSet/>
      <dgm:spPr/>
      <dgm:t>
        <a:bodyPr/>
        <a:lstStyle/>
        <a:p>
          <a:endParaRPr lang="en-US"/>
        </a:p>
      </dgm:t>
    </dgm:pt>
    <dgm:pt modelId="{2602CEA8-F77B-4AA5-A9CC-92329BECCB4C}">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400" noProof="0" dirty="0">
              <a:latin typeface="Candara" panose="020E0502030303020204" pitchFamily="34" charset="0"/>
            </a:rPr>
            <a:t>Impact sur l’environnement ?</a:t>
          </a:r>
        </a:p>
      </dgm:t>
    </dgm:pt>
    <dgm:pt modelId="{9FBF98D9-946B-4CAC-AA41-88BF2BD730B9}" type="parTrans" cxnId="{8C06DAC0-6850-4EBD-8F51-F45EEA22CF94}">
      <dgm:prSet/>
      <dgm:spPr/>
      <dgm:t>
        <a:bodyPr/>
        <a:lstStyle/>
        <a:p>
          <a:endParaRPr lang="en-US"/>
        </a:p>
      </dgm:t>
    </dgm:pt>
    <dgm:pt modelId="{2C31B10B-63EF-411F-A3A4-073969D3ED61}" type="sibTrans" cxnId="{8C06DAC0-6850-4EBD-8F51-F45EEA22CF94}">
      <dgm:prSet/>
      <dgm:spPr/>
      <dgm:t>
        <a:bodyPr/>
        <a:lstStyle/>
        <a:p>
          <a:endParaRPr lang="en-US"/>
        </a:p>
      </dgm:t>
    </dgm:pt>
    <dgm:pt modelId="{730AA4D5-AA9E-46D6-BA7D-E3BFB9841CB5}">
      <dgm:prSet phldrT="[Text]"/>
      <dgm:spPr/>
      <dgm:t>
        <a:bodyPr/>
        <a:lstStyle/>
        <a:p>
          <a:endParaRPr lang="fr-FR"/>
        </a:p>
      </dgm:t>
    </dgm:pt>
    <dgm:pt modelId="{6DAB8ED4-2783-4A78-B0FA-61EE586F4D1E}" type="parTrans" cxnId="{C9C35EE6-A100-4BAF-A3A7-3F9883431490}">
      <dgm:prSet/>
      <dgm:spPr/>
      <dgm:t>
        <a:bodyPr/>
        <a:lstStyle/>
        <a:p>
          <a:endParaRPr lang="fr-FR"/>
        </a:p>
      </dgm:t>
    </dgm:pt>
    <dgm:pt modelId="{76422FB0-5A37-49E8-B6E7-6CB01AC5D33B}" type="sibTrans" cxnId="{C9C35EE6-A100-4BAF-A3A7-3F9883431490}">
      <dgm:prSet/>
      <dgm:spPr/>
      <dgm:t>
        <a:bodyPr/>
        <a:lstStyle/>
        <a:p>
          <a:endParaRPr lang="fr-FR"/>
        </a:p>
      </dgm:t>
    </dgm:pt>
    <dgm:pt modelId="{21BAD841-8E85-49E6-B313-71C5BE3E49F1}" type="pres">
      <dgm:prSet presAssocID="{95D8D9B7-05AA-4647-AAC3-A64ABEBA0A0A}" presName="Name0" presStyleCnt="0">
        <dgm:presLayoutVars>
          <dgm:chMax val="1"/>
          <dgm:dir/>
          <dgm:animLvl val="ctr"/>
          <dgm:resizeHandles val="exact"/>
        </dgm:presLayoutVars>
      </dgm:prSet>
      <dgm:spPr/>
      <dgm:t>
        <a:bodyPr/>
        <a:lstStyle/>
        <a:p>
          <a:endParaRPr lang="fr-FR"/>
        </a:p>
      </dgm:t>
    </dgm:pt>
    <dgm:pt modelId="{98A51A66-FBC3-48DB-9FCA-FF9C0D5C4E04}" type="pres">
      <dgm:prSet presAssocID="{F89622ED-96C9-4479-97DE-35B543E4E3B4}" presName="centerShape" presStyleLbl="node0" presStyleIdx="0" presStyleCnt="1"/>
      <dgm:spPr/>
      <dgm:t>
        <a:bodyPr/>
        <a:lstStyle/>
        <a:p>
          <a:endParaRPr lang="fr-FR"/>
        </a:p>
      </dgm:t>
    </dgm:pt>
    <dgm:pt modelId="{94B66D6D-B7E1-4FE8-9BB9-73086872E013}" type="pres">
      <dgm:prSet presAssocID="{AF67E769-9FFD-41F9-AEA2-38EE9539EB72}" presName="parTrans" presStyleLbl="sibTrans2D1" presStyleIdx="0" presStyleCnt="5"/>
      <dgm:spPr/>
      <dgm:t>
        <a:bodyPr/>
        <a:lstStyle/>
        <a:p>
          <a:endParaRPr lang="fr-FR"/>
        </a:p>
      </dgm:t>
    </dgm:pt>
    <dgm:pt modelId="{C90C3FDB-FD2C-4313-A6AC-AD2C6CD33C10}" type="pres">
      <dgm:prSet presAssocID="{AF67E769-9FFD-41F9-AEA2-38EE9539EB72}" presName="connectorText" presStyleLbl="sibTrans2D1" presStyleIdx="0" presStyleCnt="5"/>
      <dgm:spPr/>
      <dgm:t>
        <a:bodyPr/>
        <a:lstStyle/>
        <a:p>
          <a:endParaRPr lang="fr-FR"/>
        </a:p>
      </dgm:t>
    </dgm:pt>
    <dgm:pt modelId="{751F319B-F4C3-4C67-9F9A-26B5CE9A0296}" type="pres">
      <dgm:prSet presAssocID="{D9419177-E44F-4AC8-A32A-5D3D575566BF}" presName="node" presStyleLbl="node1" presStyleIdx="0" presStyleCnt="5" custScaleX="128801" custScaleY="122905">
        <dgm:presLayoutVars>
          <dgm:bulletEnabled val="1"/>
        </dgm:presLayoutVars>
      </dgm:prSet>
      <dgm:spPr/>
      <dgm:t>
        <a:bodyPr/>
        <a:lstStyle/>
        <a:p>
          <a:endParaRPr lang="fr-FR"/>
        </a:p>
      </dgm:t>
    </dgm:pt>
    <dgm:pt modelId="{8072F169-70EC-49C9-9443-8545DE601A72}" type="pres">
      <dgm:prSet presAssocID="{FEBD31E8-ED53-4397-938F-80CE7DEDC3EA}" presName="parTrans" presStyleLbl="sibTrans2D1" presStyleIdx="1" presStyleCnt="5"/>
      <dgm:spPr/>
      <dgm:t>
        <a:bodyPr/>
        <a:lstStyle/>
        <a:p>
          <a:endParaRPr lang="fr-FR"/>
        </a:p>
      </dgm:t>
    </dgm:pt>
    <dgm:pt modelId="{7E697C85-001C-490A-A957-AF2706FF25D2}" type="pres">
      <dgm:prSet presAssocID="{FEBD31E8-ED53-4397-938F-80CE7DEDC3EA}" presName="connectorText" presStyleLbl="sibTrans2D1" presStyleIdx="1" presStyleCnt="5"/>
      <dgm:spPr/>
      <dgm:t>
        <a:bodyPr/>
        <a:lstStyle/>
        <a:p>
          <a:endParaRPr lang="fr-FR"/>
        </a:p>
      </dgm:t>
    </dgm:pt>
    <dgm:pt modelId="{BA787356-262F-4906-B9B7-6AAEBB5323BE}" type="pres">
      <dgm:prSet presAssocID="{7756A7EE-A8FA-4A50-BDE3-FEF534157190}" presName="node" presStyleLbl="node1" presStyleIdx="1" presStyleCnt="5" custScaleX="128801" custScaleY="122905">
        <dgm:presLayoutVars>
          <dgm:bulletEnabled val="1"/>
        </dgm:presLayoutVars>
      </dgm:prSet>
      <dgm:spPr/>
      <dgm:t>
        <a:bodyPr/>
        <a:lstStyle/>
        <a:p>
          <a:endParaRPr lang="fr-FR"/>
        </a:p>
      </dgm:t>
    </dgm:pt>
    <dgm:pt modelId="{821022BC-4301-410F-AD3F-6DE375C94BD7}" type="pres">
      <dgm:prSet presAssocID="{D1683077-2F70-4E54-AF9C-A8FCAEE317D3}" presName="parTrans" presStyleLbl="sibTrans2D1" presStyleIdx="2" presStyleCnt="5"/>
      <dgm:spPr/>
      <dgm:t>
        <a:bodyPr/>
        <a:lstStyle/>
        <a:p>
          <a:endParaRPr lang="fr-FR"/>
        </a:p>
      </dgm:t>
    </dgm:pt>
    <dgm:pt modelId="{6573225D-D879-4BD3-99F3-B0473FF1618A}" type="pres">
      <dgm:prSet presAssocID="{D1683077-2F70-4E54-AF9C-A8FCAEE317D3}" presName="connectorText" presStyleLbl="sibTrans2D1" presStyleIdx="2" presStyleCnt="5"/>
      <dgm:spPr/>
      <dgm:t>
        <a:bodyPr/>
        <a:lstStyle/>
        <a:p>
          <a:endParaRPr lang="fr-FR"/>
        </a:p>
      </dgm:t>
    </dgm:pt>
    <dgm:pt modelId="{A6D96856-0D97-41D1-8272-0A1554B1CCA2}" type="pres">
      <dgm:prSet presAssocID="{06996C8A-D87A-4CA5-A97A-C9CFA4F3FCFF}" presName="node" presStyleLbl="node1" presStyleIdx="2" presStyleCnt="5" custScaleX="128801" custScaleY="122905">
        <dgm:presLayoutVars>
          <dgm:bulletEnabled val="1"/>
        </dgm:presLayoutVars>
      </dgm:prSet>
      <dgm:spPr/>
      <dgm:t>
        <a:bodyPr/>
        <a:lstStyle/>
        <a:p>
          <a:endParaRPr lang="fr-FR"/>
        </a:p>
      </dgm:t>
    </dgm:pt>
    <dgm:pt modelId="{3372704D-417B-456F-8A06-43BCCFC01B67}" type="pres">
      <dgm:prSet presAssocID="{6B2282EF-4954-406C-BA28-649CCB323F39}" presName="parTrans" presStyleLbl="sibTrans2D1" presStyleIdx="3" presStyleCnt="5"/>
      <dgm:spPr/>
      <dgm:t>
        <a:bodyPr/>
        <a:lstStyle/>
        <a:p>
          <a:endParaRPr lang="fr-FR"/>
        </a:p>
      </dgm:t>
    </dgm:pt>
    <dgm:pt modelId="{DD91D736-1871-4DE3-AB7D-20018999CB8B}" type="pres">
      <dgm:prSet presAssocID="{6B2282EF-4954-406C-BA28-649CCB323F39}" presName="connectorText" presStyleLbl="sibTrans2D1" presStyleIdx="3" presStyleCnt="5"/>
      <dgm:spPr/>
      <dgm:t>
        <a:bodyPr/>
        <a:lstStyle/>
        <a:p>
          <a:endParaRPr lang="fr-FR"/>
        </a:p>
      </dgm:t>
    </dgm:pt>
    <dgm:pt modelId="{BE75F927-0E85-42AA-ACC0-A211DAB5430C}" type="pres">
      <dgm:prSet presAssocID="{7387CEA6-4981-4EF7-B4C5-A6D138019747}" presName="node" presStyleLbl="node1" presStyleIdx="3" presStyleCnt="5" custScaleX="128801" custScaleY="122905">
        <dgm:presLayoutVars>
          <dgm:bulletEnabled val="1"/>
        </dgm:presLayoutVars>
      </dgm:prSet>
      <dgm:spPr/>
      <dgm:t>
        <a:bodyPr/>
        <a:lstStyle/>
        <a:p>
          <a:endParaRPr lang="fr-FR"/>
        </a:p>
      </dgm:t>
    </dgm:pt>
    <dgm:pt modelId="{97020FA2-AA88-4CC0-BFF7-6A9C1875AD09}" type="pres">
      <dgm:prSet presAssocID="{9FBF98D9-946B-4CAC-AA41-88BF2BD730B9}" presName="parTrans" presStyleLbl="sibTrans2D1" presStyleIdx="4" presStyleCnt="5"/>
      <dgm:spPr/>
      <dgm:t>
        <a:bodyPr/>
        <a:lstStyle/>
        <a:p>
          <a:endParaRPr lang="fr-FR"/>
        </a:p>
      </dgm:t>
    </dgm:pt>
    <dgm:pt modelId="{AAA689C9-D8FF-4F4B-990B-8E26211136DD}" type="pres">
      <dgm:prSet presAssocID="{9FBF98D9-946B-4CAC-AA41-88BF2BD730B9}" presName="connectorText" presStyleLbl="sibTrans2D1" presStyleIdx="4" presStyleCnt="5"/>
      <dgm:spPr/>
      <dgm:t>
        <a:bodyPr/>
        <a:lstStyle/>
        <a:p>
          <a:endParaRPr lang="fr-FR"/>
        </a:p>
      </dgm:t>
    </dgm:pt>
    <dgm:pt modelId="{C7DC4608-D045-4E77-B313-DD2CA660F7D0}" type="pres">
      <dgm:prSet presAssocID="{2602CEA8-F77B-4AA5-A9CC-92329BECCB4C}" presName="node" presStyleLbl="node1" presStyleIdx="4" presStyleCnt="5" custScaleX="128801" custScaleY="122905">
        <dgm:presLayoutVars>
          <dgm:bulletEnabled val="1"/>
        </dgm:presLayoutVars>
      </dgm:prSet>
      <dgm:spPr/>
      <dgm:t>
        <a:bodyPr/>
        <a:lstStyle/>
        <a:p>
          <a:endParaRPr lang="fr-FR"/>
        </a:p>
      </dgm:t>
    </dgm:pt>
  </dgm:ptLst>
  <dgm:cxnLst>
    <dgm:cxn modelId="{66820FF0-72C0-4BC1-B026-0C61BB65A000}" type="presOf" srcId="{FEBD31E8-ED53-4397-938F-80CE7DEDC3EA}" destId="{8072F169-70EC-49C9-9443-8545DE601A72}" srcOrd="0" destOrd="0" presId="urn:microsoft.com/office/officeart/2005/8/layout/radial5"/>
    <dgm:cxn modelId="{2CC6D928-51B1-4BCD-AA0D-9D8221E42945}" type="presOf" srcId="{7756A7EE-A8FA-4A50-BDE3-FEF534157190}" destId="{BA787356-262F-4906-B9B7-6AAEBB5323BE}" srcOrd="0" destOrd="0" presId="urn:microsoft.com/office/officeart/2005/8/layout/radial5"/>
    <dgm:cxn modelId="{A088BF06-8E22-448F-A2B4-E43C019255E6}" srcId="{95D8D9B7-05AA-4647-AAC3-A64ABEBA0A0A}" destId="{F89622ED-96C9-4479-97DE-35B543E4E3B4}" srcOrd="0" destOrd="0" parTransId="{9290B0C7-F04C-45F4-B81C-19BC055A97B4}" sibTransId="{D96712B9-D1B8-4DD2-8212-A3A9A20C127E}"/>
    <dgm:cxn modelId="{B646A866-486C-4E6C-9241-02E887EE7701}" srcId="{F89622ED-96C9-4479-97DE-35B543E4E3B4}" destId="{D9419177-E44F-4AC8-A32A-5D3D575566BF}" srcOrd="0" destOrd="0" parTransId="{AF67E769-9FFD-41F9-AEA2-38EE9539EB72}" sibTransId="{00ADEC02-F7AC-4053-930F-3C1EEC2C3844}"/>
    <dgm:cxn modelId="{5D962E1F-523D-4226-B814-AADEE1FF43D9}" type="presOf" srcId="{D1683077-2F70-4E54-AF9C-A8FCAEE317D3}" destId="{6573225D-D879-4BD3-99F3-B0473FF1618A}" srcOrd="1" destOrd="0" presId="urn:microsoft.com/office/officeart/2005/8/layout/radial5"/>
    <dgm:cxn modelId="{9E612840-B515-4A2D-9570-ADF289B35EB7}" type="presOf" srcId="{D1683077-2F70-4E54-AF9C-A8FCAEE317D3}" destId="{821022BC-4301-410F-AD3F-6DE375C94BD7}" srcOrd="0" destOrd="0" presId="urn:microsoft.com/office/officeart/2005/8/layout/radial5"/>
    <dgm:cxn modelId="{A2B34B35-1D76-4048-926E-0EC1B883FB98}" type="presOf" srcId="{06996C8A-D87A-4CA5-A97A-C9CFA4F3FCFF}" destId="{A6D96856-0D97-41D1-8272-0A1554B1CCA2}" srcOrd="0" destOrd="0" presId="urn:microsoft.com/office/officeart/2005/8/layout/radial5"/>
    <dgm:cxn modelId="{21C30063-8563-4F36-B522-A15D51649050}" type="presOf" srcId="{2602CEA8-F77B-4AA5-A9CC-92329BECCB4C}" destId="{C7DC4608-D045-4E77-B313-DD2CA660F7D0}" srcOrd="0" destOrd="0" presId="urn:microsoft.com/office/officeart/2005/8/layout/radial5"/>
    <dgm:cxn modelId="{08B7BC42-3102-4273-B561-3A9633F44779}" type="presOf" srcId="{7387CEA6-4981-4EF7-B4C5-A6D138019747}" destId="{BE75F927-0E85-42AA-ACC0-A211DAB5430C}" srcOrd="0" destOrd="0" presId="urn:microsoft.com/office/officeart/2005/8/layout/radial5"/>
    <dgm:cxn modelId="{00179CEB-F67A-40C9-BA91-4BC3B01E6E74}" type="presOf" srcId="{9FBF98D9-946B-4CAC-AA41-88BF2BD730B9}" destId="{97020FA2-AA88-4CC0-BFF7-6A9C1875AD09}" srcOrd="0" destOrd="0" presId="urn:microsoft.com/office/officeart/2005/8/layout/radial5"/>
    <dgm:cxn modelId="{C870C9ED-016E-4620-BC7D-2529FFC362F4}" srcId="{F89622ED-96C9-4479-97DE-35B543E4E3B4}" destId="{06996C8A-D87A-4CA5-A97A-C9CFA4F3FCFF}" srcOrd="2" destOrd="0" parTransId="{D1683077-2F70-4E54-AF9C-A8FCAEE317D3}" sibTransId="{2C936D5A-0615-49F3-B3BA-D2FFFEDBCF98}"/>
    <dgm:cxn modelId="{6D99F049-E0F3-4DEB-8EBC-043A802B980F}" type="presOf" srcId="{6B2282EF-4954-406C-BA28-649CCB323F39}" destId="{3372704D-417B-456F-8A06-43BCCFC01B67}" srcOrd="0" destOrd="0" presId="urn:microsoft.com/office/officeart/2005/8/layout/radial5"/>
    <dgm:cxn modelId="{FC38BD29-3E6D-4905-A30D-65691E2EFA85}" type="presOf" srcId="{F89622ED-96C9-4479-97DE-35B543E4E3B4}" destId="{98A51A66-FBC3-48DB-9FCA-FF9C0D5C4E04}" srcOrd="0" destOrd="0" presId="urn:microsoft.com/office/officeart/2005/8/layout/radial5"/>
    <dgm:cxn modelId="{03E0AC0B-5104-4B0E-B96A-DE997BF1CE70}" type="presOf" srcId="{9FBF98D9-946B-4CAC-AA41-88BF2BD730B9}" destId="{AAA689C9-D8FF-4F4B-990B-8E26211136DD}" srcOrd="1" destOrd="0" presId="urn:microsoft.com/office/officeart/2005/8/layout/radial5"/>
    <dgm:cxn modelId="{B4E9C190-3213-4123-9D01-E70B80A07230}" type="presOf" srcId="{FEBD31E8-ED53-4397-938F-80CE7DEDC3EA}" destId="{7E697C85-001C-490A-A957-AF2706FF25D2}" srcOrd="1" destOrd="0" presId="urn:microsoft.com/office/officeart/2005/8/layout/radial5"/>
    <dgm:cxn modelId="{6800C990-B7D5-46D3-89B9-2E7D79401B19}" type="presOf" srcId="{AF67E769-9FFD-41F9-AEA2-38EE9539EB72}" destId="{94B66D6D-B7E1-4FE8-9BB9-73086872E013}" srcOrd="0" destOrd="0" presId="urn:microsoft.com/office/officeart/2005/8/layout/radial5"/>
    <dgm:cxn modelId="{58B6578A-8304-4882-B7C6-02BF8FF9CA99}" type="presOf" srcId="{AF67E769-9FFD-41F9-AEA2-38EE9539EB72}" destId="{C90C3FDB-FD2C-4313-A6AC-AD2C6CD33C10}" srcOrd="1" destOrd="0" presId="urn:microsoft.com/office/officeart/2005/8/layout/radial5"/>
    <dgm:cxn modelId="{C9C35EE6-A100-4BAF-A3A7-3F9883431490}" srcId="{95D8D9B7-05AA-4647-AAC3-A64ABEBA0A0A}" destId="{730AA4D5-AA9E-46D6-BA7D-E3BFB9841CB5}" srcOrd="1" destOrd="0" parTransId="{6DAB8ED4-2783-4A78-B0FA-61EE586F4D1E}" sibTransId="{76422FB0-5A37-49E8-B6E7-6CB01AC5D33B}"/>
    <dgm:cxn modelId="{4BFC91AC-0A33-4522-BEF6-158CD50448E0}" srcId="{F89622ED-96C9-4479-97DE-35B543E4E3B4}" destId="{7387CEA6-4981-4EF7-B4C5-A6D138019747}" srcOrd="3" destOrd="0" parTransId="{6B2282EF-4954-406C-BA28-649CCB323F39}" sibTransId="{43E9842B-75C9-479D-9CB2-984554AE6DA4}"/>
    <dgm:cxn modelId="{D3D0238F-8C93-4307-B1AC-F68175F58E7E}" type="presOf" srcId="{6B2282EF-4954-406C-BA28-649CCB323F39}" destId="{DD91D736-1871-4DE3-AB7D-20018999CB8B}" srcOrd="1" destOrd="0" presId="urn:microsoft.com/office/officeart/2005/8/layout/radial5"/>
    <dgm:cxn modelId="{8C06DAC0-6850-4EBD-8F51-F45EEA22CF94}" srcId="{F89622ED-96C9-4479-97DE-35B543E4E3B4}" destId="{2602CEA8-F77B-4AA5-A9CC-92329BECCB4C}" srcOrd="4" destOrd="0" parTransId="{9FBF98D9-946B-4CAC-AA41-88BF2BD730B9}" sibTransId="{2C31B10B-63EF-411F-A3A4-073969D3ED61}"/>
    <dgm:cxn modelId="{5D4543FC-5D0A-45B1-B346-52B82F03030C}" type="presOf" srcId="{95D8D9B7-05AA-4647-AAC3-A64ABEBA0A0A}" destId="{21BAD841-8E85-49E6-B313-71C5BE3E49F1}" srcOrd="0" destOrd="0" presId="urn:microsoft.com/office/officeart/2005/8/layout/radial5"/>
    <dgm:cxn modelId="{7879D5FC-FA1A-48BA-8774-A7EA4BF04B0F}" srcId="{F89622ED-96C9-4479-97DE-35B543E4E3B4}" destId="{7756A7EE-A8FA-4A50-BDE3-FEF534157190}" srcOrd="1" destOrd="0" parTransId="{FEBD31E8-ED53-4397-938F-80CE7DEDC3EA}" sibTransId="{B434B8F4-4C9A-47A4-A00D-F4C7ED2BFF43}"/>
    <dgm:cxn modelId="{4D32CC85-2545-4551-A81E-CC3B686495C1}" type="presOf" srcId="{D9419177-E44F-4AC8-A32A-5D3D575566BF}" destId="{751F319B-F4C3-4C67-9F9A-26B5CE9A0296}" srcOrd="0" destOrd="0" presId="urn:microsoft.com/office/officeart/2005/8/layout/radial5"/>
    <dgm:cxn modelId="{CD696B7C-684F-4455-B69D-E0E7BE54FC6A}" type="presParOf" srcId="{21BAD841-8E85-49E6-B313-71C5BE3E49F1}" destId="{98A51A66-FBC3-48DB-9FCA-FF9C0D5C4E04}" srcOrd="0" destOrd="0" presId="urn:microsoft.com/office/officeart/2005/8/layout/radial5"/>
    <dgm:cxn modelId="{6BC0127C-4A11-4740-9966-50391833DB9E}" type="presParOf" srcId="{21BAD841-8E85-49E6-B313-71C5BE3E49F1}" destId="{94B66D6D-B7E1-4FE8-9BB9-73086872E013}" srcOrd="1" destOrd="0" presId="urn:microsoft.com/office/officeart/2005/8/layout/radial5"/>
    <dgm:cxn modelId="{A5DD481A-994B-492D-B23D-D67B5E869BBE}" type="presParOf" srcId="{94B66D6D-B7E1-4FE8-9BB9-73086872E013}" destId="{C90C3FDB-FD2C-4313-A6AC-AD2C6CD33C10}" srcOrd="0" destOrd="0" presId="urn:microsoft.com/office/officeart/2005/8/layout/radial5"/>
    <dgm:cxn modelId="{D9C0213C-6521-4926-870D-D3CCCFD6E1BE}" type="presParOf" srcId="{21BAD841-8E85-49E6-B313-71C5BE3E49F1}" destId="{751F319B-F4C3-4C67-9F9A-26B5CE9A0296}" srcOrd="2" destOrd="0" presId="urn:microsoft.com/office/officeart/2005/8/layout/radial5"/>
    <dgm:cxn modelId="{391349B7-87F7-4478-982B-462E9A2216EF}" type="presParOf" srcId="{21BAD841-8E85-49E6-B313-71C5BE3E49F1}" destId="{8072F169-70EC-49C9-9443-8545DE601A72}" srcOrd="3" destOrd="0" presId="urn:microsoft.com/office/officeart/2005/8/layout/radial5"/>
    <dgm:cxn modelId="{E93C8C5F-398C-4795-8EF1-7B4824C0A70B}" type="presParOf" srcId="{8072F169-70EC-49C9-9443-8545DE601A72}" destId="{7E697C85-001C-490A-A957-AF2706FF25D2}" srcOrd="0" destOrd="0" presId="urn:microsoft.com/office/officeart/2005/8/layout/radial5"/>
    <dgm:cxn modelId="{939E83A8-45CA-4DE7-8712-16BC7954EAA3}" type="presParOf" srcId="{21BAD841-8E85-49E6-B313-71C5BE3E49F1}" destId="{BA787356-262F-4906-B9B7-6AAEBB5323BE}" srcOrd="4" destOrd="0" presId="urn:microsoft.com/office/officeart/2005/8/layout/radial5"/>
    <dgm:cxn modelId="{BBBCE6CE-4DB3-4AC7-93C5-67125C3A472C}" type="presParOf" srcId="{21BAD841-8E85-49E6-B313-71C5BE3E49F1}" destId="{821022BC-4301-410F-AD3F-6DE375C94BD7}" srcOrd="5" destOrd="0" presId="urn:microsoft.com/office/officeart/2005/8/layout/radial5"/>
    <dgm:cxn modelId="{B380AAC8-C47C-4737-A2BF-82D60BDF5395}" type="presParOf" srcId="{821022BC-4301-410F-AD3F-6DE375C94BD7}" destId="{6573225D-D879-4BD3-99F3-B0473FF1618A}" srcOrd="0" destOrd="0" presId="urn:microsoft.com/office/officeart/2005/8/layout/radial5"/>
    <dgm:cxn modelId="{04AB6BF3-1C41-4382-B199-93C3E6EDA442}" type="presParOf" srcId="{21BAD841-8E85-49E6-B313-71C5BE3E49F1}" destId="{A6D96856-0D97-41D1-8272-0A1554B1CCA2}" srcOrd="6" destOrd="0" presId="urn:microsoft.com/office/officeart/2005/8/layout/radial5"/>
    <dgm:cxn modelId="{57DE8C2E-9713-417A-A612-52C02BB16153}" type="presParOf" srcId="{21BAD841-8E85-49E6-B313-71C5BE3E49F1}" destId="{3372704D-417B-456F-8A06-43BCCFC01B67}" srcOrd="7" destOrd="0" presId="urn:microsoft.com/office/officeart/2005/8/layout/radial5"/>
    <dgm:cxn modelId="{39B2FB55-0441-4354-A2E6-49D07635D18D}" type="presParOf" srcId="{3372704D-417B-456F-8A06-43BCCFC01B67}" destId="{DD91D736-1871-4DE3-AB7D-20018999CB8B}" srcOrd="0" destOrd="0" presId="urn:microsoft.com/office/officeart/2005/8/layout/radial5"/>
    <dgm:cxn modelId="{2843EA5B-6EC6-4145-A2B2-9A7D97CDA628}" type="presParOf" srcId="{21BAD841-8E85-49E6-B313-71C5BE3E49F1}" destId="{BE75F927-0E85-42AA-ACC0-A211DAB5430C}" srcOrd="8" destOrd="0" presId="urn:microsoft.com/office/officeart/2005/8/layout/radial5"/>
    <dgm:cxn modelId="{D8AAE392-76B6-4BB2-8671-193DB58D8D89}" type="presParOf" srcId="{21BAD841-8E85-49E6-B313-71C5BE3E49F1}" destId="{97020FA2-AA88-4CC0-BFF7-6A9C1875AD09}" srcOrd="9" destOrd="0" presId="urn:microsoft.com/office/officeart/2005/8/layout/radial5"/>
    <dgm:cxn modelId="{1BB74E8C-0D05-44FB-B91D-94ECE5EBA2D1}" type="presParOf" srcId="{97020FA2-AA88-4CC0-BFF7-6A9C1875AD09}" destId="{AAA689C9-D8FF-4F4B-990B-8E26211136DD}" srcOrd="0" destOrd="0" presId="urn:microsoft.com/office/officeart/2005/8/layout/radial5"/>
    <dgm:cxn modelId="{0BEF5CDB-F256-4217-B2A6-886A23A4538B}" type="presParOf" srcId="{21BAD841-8E85-49E6-B313-71C5BE3E49F1}" destId="{C7DC4608-D045-4E77-B313-DD2CA660F7D0}"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6B44A2-7515-4392-9C03-E6C4B1A4BB7F}" type="doc">
      <dgm:prSet loTypeId="urn:microsoft.com/office/officeart/2009/layout/ReverseList" loCatId="relationship" qsTypeId="urn:microsoft.com/office/officeart/2005/8/quickstyle/simple5" qsCatId="simple" csTypeId="urn:microsoft.com/office/officeart/2005/8/colors/accent5_1" csCatId="accent5" phldr="1"/>
      <dgm:spPr/>
      <dgm:t>
        <a:bodyPr/>
        <a:lstStyle/>
        <a:p>
          <a:endParaRPr lang="en-US"/>
        </a:p>
      </dgm:t>
    </dgm:pt>
    <dgm:pt modelId="{5C42BCF0-EFAB-40D3-B768-B1B427F54547}">
      <dgm:prSet phldrT="[Text]" custT="1"/>
      <dgm:spPr>
        <a:solidFill>
          <a:srgbClr val="013857"/>
        </a:solidFill>
      </dgm:spPr>
      <dgm:t>
        <a:bodyPr/>
        <a:lstStyle/>
        <a:p>
          <a:r>
            <a:rPr lang="fr-FR" sz="1200" noProof="0" dirty="0">
              <a:solidFill>
                <a:schemeClr val="bg1"/>
              </a:solidFill>
            </a:rPr>
            <a:t>Votre entreprise: </a:t>
          </a:r>
        </a:p>
        <a:p>
          <a:r>
            <a:rPr lang="fr-FR" sz="1200" noProof="0" dirty="0">
              <a:solidFill>
                <a:schemeClr val="bg1"/>
              </a:solidFill>
            </a:rPr>
            <a:t>A un quelconque impact positif?</a:t>
          </a:r>
        </a:p>
        <a:p>
          <a:r>
            <a:rPr lang="fr-FR" sz="1200" noProof="0" dirty="0">
              <a:solidFill>
                <a:schemeClr val="bg1"/>
              </a:solidFill>
            </a:rPr>
            <a:t>Comment minimiser/ renverser tout impact négatif?</a:t>
          </a:r>
        </a:p>
      </dgm:t>
    </dgm:pt>
    <dgm:pt modelId="{384BA97F-AC90-4CC9-9813-620C84C09419}" type="parTrans" cxnId="{E1097072-5287-4598-85B8-945D62E0C6F9}">
      <dgm:prSet/>
      <dgm:spPr/>
      <dgm:t>
        <a:bodyPr/>
        <a:lstStyle/>
        <a:p>
          <a:endParaRPr lang="en-US" sz="1200"/>
        </a:p>
      </dgm:t>
    </dgm:pt>
    <dgm:pt modelId="{8C9A6512-2C26-4427-98D9-CE2E15FFAC40}" type="sibTrans" cxnId="{E1097072-5287-4598-85B8-945D62E0C6F9}">
      <dgm:prSet/>
      <dgm:spPr/>
      <dgm:t>
        <a:bodyPr/>
        <a:lstStyle/>
        <a:p>
          <a:endParaRPr lang="en-US" sz="1200"/>
        </a:p>
      </dgm:t>
    </dgm:pt>
    <dgm:pt modelId="{42F55F83-D77E-4497-8773-084CE151BB04}">
      <dgm:prSet phldrT="[Text]" custT="1"/>
      <dgm:spPr>
        <a:solidFill>
          <a:srgbClr val="92D050"/>
        </a:solidFill>
      </dgm:spPr>
      <dgm:t>
        <a:bodyPr/>
        <a:lstStyle/>
        <a:p>
          <a:r>
            <a:rPr lang="fr-FR" sz="1200" noProof="0">
              <a:solidFill>
                <a:srgbClr val="013857"/>
              </a:solidFill>
            </a:rPr>
            <a:t>L’environnement social &amp; naturel : </a:t>
          </a:r>
        </a:p>
        <a:p>
          <a:r>
            <a:rPr lang="fr-FR" sz="1200" noProof="0">
              <a:solidFill>
                <a:srgbClr val="013857"/>
              </a:solidFill>
            </a:rPr>
            <a:t>Peut-il fournir les ressources requises?</a:t>
          </a:r>
        </a:p>
        <a:p>
          <a:r>
            <a:rPr lang="fr-FR" sz="1200" noProof="0">
              <a:solidFill>
                <a:srgbClr val="013857"/>
              </a:solidFill>
            </a:rPr>
            <a:t/>
          </a:r>
          <a:br>
            <a:rPr lang="fr-FR" sz="1200" noProof="0">
              <a:solidFill>
                <a:srgbClr val="013857"/>
              </a:solidFill>
            </a:rPr>
          </a:br>
          <a:r>
            <a:rPr lang="fr-FR" sz="1200" noProof="0">
              <a:solidFill>
                <a:srgbClr val="013857"/>
              </a:solidFill>
            </a:rPr>
            <a:t>Comment le renforcer et le protéger afin qu’il soutienne votre entreprise?</a:t>
          </a:r>
        </a:p>
      </dgm:t>
    </dgm:pt>
    <dgm:pt modelId="{83DBA321-3CE3-4644-AEB0-830C13AA939E}" type="parTrans" cxnId="{87BF316D-23C7-4868-A7BF-74A7B3807577}">
      <dgm:prSet/>
      <dgm:spPr/>
      <dgm:t>
        <a:bodyPr/>
        <a:lstStyle/>
        <a:p>
          <a:endParaRPr lang="en-US" sz="1200"/>
        </a:p>
      </dgm:t>
    </dgm:pt>
    <dgm:pt modelId="{E0EDB6AE-8E84-4147-A9FD-6B9C60B60CC9}" type="sibTrans" cxnId="{87BF316D-23C7-4868-A7BF-74A7B3807577}">
      <dgm:prSet/>
      <dgm:spPr/>
      <dgm:t>
        <a:bodyPr/>
        <a:lstStyle/>
        <a:p>
          <a:endParaRPr lang="en-US" sz="1200"/>
        </a:p>
      </dgm:t>
    </dgm:pt>
    <dgm:pt modelId="{47A0C7EE-BC41-45F0-8635-B8CCE9646CC7}" type="pres">
      <dgm:prSet presAssocID="{126B44A2-7515-4392-9C03-E6C4B1A4BB7F}" presName="Name0" presStyleCnt="0">
        <dgm:presLayoutVars>
          <dgm:chMax val="2"/>
          <dgm:chPref val="2"/>
          <dgm:animLvl val="lvl"/>
        </dgm:presLayoutVars>
      </dgm:prSet>
      <dgm:spPr/>
      <dgm:t>
        <a:bodyPr/>
        <a:lstStyle/>
        <a:p>
          <a:endParaRPr lang="fr-FR"/>
        </a:p>
      </dgm:t>
    </dgm:pt>
    <dgm:pt modelId="{C0D1640B-3F6A-4479-B768-E85256961361}" type="pres">
      <dgm:prSet presAssocID="{126B44A2-7515-4392-9C03-E6C4B1A4BB7F}" presName="LeftText" presStyleLbl="revTx" presStyleIdx="0" presStyleCnt="0">
        <dgm:presLayoutVars>
          <dgm:bulletEnabled val="1"/>
        </dgm:presLayoutVars>
      </dgm:prSet>
      <dgm:spPr/>
      <dgm:t>
        <a:bodyPr/>
        <a:lstStyle/>
        <a:p>
          <a:endParaRPr lang="fr-FR"/>
        </a:p>
      </dgm:t>
    </dgm:pt>
    <dgm:pt modelId="{A79350F9-CA2F-472C-BDFC-16E12DFFF061}" type="pres">
      <dgm:prSet presAssocID="{126B44A2-7515-4392-9C03-E6C4B1A4BB7F}" presName="LeftNode" presStyleLbl="bgImgPlace1" presStyleIdx="0" presStyleCnt="2" custScaleX="181493" custLinFactNeighborX="-26125" custLinFactNeighborY="1353">
        <dgm:presLayoutVars>
          <dgm:chMax val="2"/>
          <dgm:chPref val="2"/>
        </dgm:presLayoutVars>
      </dgm:prSet>
      <dgm:spPr/>
      <dgm:t>
        <a:bodyPr/>
        <a:lstStyle/>
        <a:p>
          <a:endParaRPr lang="fr-FR"/>
        </a:p>
      </dgm:t>
    </dgm:pt>
    <dgm:pt modelId="{AC999EC7-95B2-4973-98D4-B59606028C66}" type="pres">
      <dgm:prSet presAssocID="{126B44A2-7515-4392-9C03-E6C4B1A4BB7F}" presName="RightText" presStyleLbl="revTx" presStyleIdx="0" presStyleCnt="0">
        <dgm:presLayoutVars>
          <dgm:bulletEnabled val="1"/>
        </dgm:presLayoutVars>
      </dgm:prSet>
      <dgm:spPr/>
      <dgm:t>
        <a:bodyPr/>
        <a:lstStyle/>
        <a:p>
          <a:endParaRPr lang="fr-FR"/>
        </a:p>
      </dgm:t>
    </dgm:pt>
    <dgm:pt modelId="{B2A7A609-39CB-4435-A857-FBFEFCF56BD1}" type="pres">
      <dgm:prSet presAssocID="{126B44A2-7515-4392-9C03-E6C4B1A4BB7F}" presName="RightNode" presStyleLbl="bgImgPlace1" presStyleIdx="1" presStyleCnt="2" custScaleX="175607" custScaleY="112638" custLinFactNeighborX="49353" custLinFactNeighborY="1082">
        <dgm:presLayoutVars>
          <dgm:chMax val="0"/>
          <dgm:chPref val="0"/>
        </dgm:presLayoutVars>
      </dgm:prSet>
      <dgm:spPr/>
      <dgm:t>
        <a:bodyPr/>
        <a:lstStyle/>
        <a:p>
          <a:endParaRPr lang="fr-FR"/>
        </a:p>
      </dgm:t>
    </dgm:pt>
    <dgm:pt modelId="{6EFA09E6-F84E-4607-BB6F-DDBF8320DE88}" type="pres">
      <dgm:prSet presAssocID="{126B44A2-7515-4392-9C03-E6C4B1A4BB7F}" presName="TopArrow" presStyleLbl="node1" presStyleIdx="0" presStyleCnt="2" custLinFactNeighborX="3667" custLinFactNeighborY="-2965"/>
      <dgm:spPr/>
    </dgm:pt>
    <dgm:pt modelId="{BAFE6618-4591-49E5-8E7E-6919A347D3DD}" type="pres">
      <dgm:prSet presAssocID="{126B44A2-7515-4392-9C03-E6C4B1A4BB7F}" presName="BottomArrow" presStyleLbl="node1" presStyleIdx="1" presStyleCnt="2" custLinFactNeighborX="6047" custLinFactNeighborY="18624"/>
      <dgm:spPr/>
    </dgm:pt>
  </dgm:ptLst>
  <dgm:cxnLst>
    <dgm:cxn modelId="{F373CA7E-F14D-4B24-8295-5C751070605A}" type="presOf" srcId="{42F55F83-D77E-4497-8773-084CE151BB04}" destId="{AC999EC7-95B2-4973-98D4-B59606028C66}" srcOrd="0" destOrd="0" presId="urn:microsoft.com/office/officeart/2009/layout/ReverseList"/>
    <dgm:cxn modelId="{E1097072-5287-4598-85B8-945D62E0C6F9}" srcId="{126B44A2-7515-4392-9C03-E6C4B1A4BB7F}" destId="{5C42BCF0-EFAB-40D3-B768-B1B427F54547}" srcOrd="0" destOrd="0" parTransId="{384BA97F-AC90-4CC9-9813-620C84C09419}" sibTransId="{8C9A6512-2C26-4427-98D9-CE2E15FFAC40}"/>
    <dgm:cxn modelId="{D82C3996-FC19-414A-BB56-384C08254FB5}" type="presOf" srcId="{5C42BCF0-EFAB-40D3-B768-B1B427F54547}" destId="{A79350F9-CA2F-472C-BDFC-16E12DFFF061}" srcOrd="1" destOrd="0" presId="urn:microsoft.com/office/officeart/2009/layout/ReverseList"/>
    <dgm:cxn modelId="{6800F973-B7B8-4682-B957-27B4B64DE707}" type="presOf" srcId="{126B44A2-7515-4392-9C03-E6C4B1A4BB7F}" destId="{47A0C7EE-BC41-45F0-8635-B8CCE9646CC7}" srcOrd="0" destOrd="0" presId="urn:microsoft.com/office/officeart/2009/layout/ReverseList"/>
    <dgm:cxn modelId="{DE280BD1-CFE8-4312-8F7F-4D3F11420F80}" type="presOf" srcId="{5C42BCF0-EFAB-40D3-B768-B1B427F54547}" destId="{C0D1640B-3F6A-4479-B768-E85256961361}" srcOrd="0" destOrd="0" presId="urn:microsoft.com/office/officeart/2009/layout/ReverseList"/>
    <dgm:cxn modelId="{C5007221-C099-41AE-BBF6-324E53D53CD1}" type="presOf" srcId="{42F55F83-D77E-4497-8773-084CE151BB04}" destId="{B2A7A609-39CB-4435-A857-FBFEFCF56BD1}" srcOrd="1" destOrd="0" presId="urn:microsoft.com/office/officeart/2009/layout/ReverseList"/>
    <dgm:cxn modelId="{87BF316D-23C7-4868-A7BF-74A7B3807577}" srcId="{126B44A2-7515-4392-9C03-E6C4B1A4BB7F}" destId="{42F55F83-D77E-4497-8773-084CE151BB04}" srcOrd="1" destOrd="0" parTransId="{83DBA321-3CE3-4644-AEB0-830C13AA939E}" sibTransId="{E0EDB6AE-8E84-4147-A9FD-6B9C60B60CC9}"/>
    <dgm:cxn modelId="{A5A78D52-A0E5-42EB-8132-0977F5B673A3}" type="presParOf" srcId="{47A0C7EE-BC41-45F0-8635-B8CCE9646CC7}" destId="{C0D1640B-3F6A-4479-B768-E85256961361}" srcOrd="0" destOrd="0" presId="urn:microsoft.com/office/officeart/2009/layout/ReverseList"/>
    <dgm:cxn modelId="{C59EDB1C-E83D-4630-810C-41BB71FBDFCD}" type="presParOf" srcId="{47A0C7EE-BC41-45F0-8635-B8CCE9646CC7}" destId="{A79350F9-CA2F-472C-BDFC-16E12DFFF061}" srcOrd="1" destOrd="0" presId="urn:microsoft.com/office/officeart/2009/layout/ReverseList"/>
    <dgm:cxn modelId="{E806A245-7F82-40D7-A68E-554BA11FABD5}" type="presParOf" srcId="{47A0C7EE-BC41-45F0-8635-B8CCE9646CC7}" destId="{AC999EC7-95B2-4973-98D4-B59606028C66}" srcOrd="2" destOrd="0" presId="urn:microsoft.com/office/officeart/2009/layout/ReverseList"/>
    <dgm:cxn modelId="{B5D847EB-0C33-4F7A-9B10-2D0EDB559463}" type="presParOf" srcId="{47A0C7EE-BC41-45F0-8635-B8CCE9646CC7}" destId="{B2A7A609-39CB-4435-A857-FBFEFCF56BD1}" srcOrd="3" destOrd="0" presId="urn:microsoft.com/office/officeart/2009/layout/ReverseList"/>
    <dgm:cxn modelId="{8931950B-3317-4DDE-B5EE-878C17EEC270}" type="presParOf" srcId="{47A0C7EE-BC41-45F0-8635-B8CCE9646CC7}" destId="{6EFA09E6-F84E-4607-BB6F-DDBF8320DE88}" srcOrd="4" destOrd="0" presId="urn:microsoft.com/office/officeart/2009/layout/ReverseList"/>
    <dgm:cxn modelId="{580ED066-25D1-458C-850E-54ED6AAAC3D4}" type="presParOf" srcId="{47A0C7EE-BC41-45F0-8635-B8CCE9646CC7}" destId="{BAFE6618-4591-49E5-8E7E-6919A347D3DD}" srcOrd="5" destOrd="0" presId="urn:microsoft.com/office/officeart/2009/layout/ReverseList"/>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E13E7-821F-4962-86F8-B81A5F33BF2C}">
      <dsp:nvSpPr>
        <dsp:cNvPr id="0" name=""/>
        <dsp:cNvSpPr/>
      </dsp:nvSpPr>
      <dsp:spPr>
        <a:xfrm>
          <a:off x="2394630" y="2659869"/>
          <a:ext cx="2457616" cy="2293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noProof="0" dirty="0"/>
            <a:t>Pourquoi être </a:t>
          </a:r>
          <a:r>
            <a:rPr lang="fr-FR" sz="2200" kern="1200" noProof="0" dirty="0"/>
            <a:t>entrepreneur?</a:t>
          </a:r>
          <a:endParaRPr lang="fr-FR" sz="3200" kern="1200" noProof="0" dirty="0"/>
        </a:p>
      </dsp:txBody>
      <dsp:txXfrm>
        <a:off x="2754540" y="2995736"/>
        <a:ext cx="1737796" cy="1621708"/>
      </dsp:txXfrm>
    </dsp:sp>
    <dsp:sp modelId="{79AD85BF-0301-4F1D-9A65-F2C3E13C1CF5}">
      <dsp:nvSpPr>
        <dsp:cNvPr id="0" name=""/>
        <dsp:cNvSpPr/>
      </dsp:nvSpPr>
      <dsp:spPr>
        <a:xfrm rot="10851619">
          <a:off x="718050" y="3482788"/>
          <a:ext cx="1584612" cy="5841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99D8A6-6D10-49B4-924E-417EF5F68170}">
      <dsp:nvSpPr>
        <dsp:cNvPr id="0" name=""/>
        <dsp:cNvSpPr/>
      </dsp:nvSpPr>
      <dsp:spPr>
        <a:xfrm>
          <a:off x="772" y="3189069"/>
          <a:ext cx="1434733" cy="11477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fr-FR" sz="1700" kern="1200" noProof="0" dirty="0"/>
            <a:t>Autonomie financière</a:t>
          </a:r>
        </a:p>
      </dsp:txBody>
      <dsp:txXfrm>
        <a:off x="34390" y="3222687"/>
        <a:ext cx="1367497" cy="1080550"/>
      </dsp:txXfrm>
    </dsp:sp>
    <dsp:sp modelId="{6C162DED-131B-4B87-A687-5FF44C2E280F}">
      <dsp:nvSpPr>
        <dsp:cNvPr id="0" name=""/>
        <dsp:cNvSpPr/>
      </dsp:nvSpPr>
      <dsp:spPr>
        <a:xfrm rot="13138181">
          <a:off x="1124517" y="2173162"/>
          <a:ext cx="1681380" cy="5841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ADFD27-67DC-4D42-8BC9-067FCAEC722F}">
      <dsp:nvSpPr>
        <dsp:cNvPr id="0" name=""/>
        <dsp:cNvSpPr/>
      </dsp:nvSpPr>
      <dsp:spPr>
        <a:xfrm>
          <a:off x="594221" y="1362622"/>
          <a:ext cx="1434733" cy="11477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fr-FR" sz="2200" kern="1200" noProof="0" dirty="0"/>
            <a:t>Liberté</a:t>
          </a:r>
        </a:p>
      </dsp:txBody>
      <dsp:txXfrm>
        <a:off x="627839" y="1396240"/>
        <a:ext cx="1367497" cy="1080550"/>
      </dsp:txXfrm>
    </dsp:sp>
    <dsp:sp modelId="{AC84BBE5-2456-4C1A-9343-89241F795A6C}">
      <dsp:nvSpPr>
        <dsp:cNvPr id="0" name=""/>
        <dsp:cNvSpPr/>
      </dsp:nvSpPr>
      <dsp:spPr>
        <a:xfrm rot="15348703">
          <a:off x="2172558" y="1405262"/>
          <a:ext cx="1835231" cy="58414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C83B5E-918F-405E-A2D6-BF1AEED7DBE0}">
      <dsp:nvSpPr>
        <dsp:cNvPr id="0" name=""/>
        <dsp:cNvSpPr/>
      </dsp:nvSpPr>
      <dsp:spPr>
        <a:xfrm>
          <a:off x="2147890" y="233815"/>
          <a:ext cx="1434733" cy="114778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fr-FR" sz="2200" kern="1200" noProof="0" dirty="0"/>
            <a:t>Passion</a:t>
          </a:r>
        </a:p>
      </dsp:txBody>
      <dsp:txXfrm>
        <a:off x="2181508" y="267433"/>
        <a:ext cx="1367497" cy="1080550"/>
      </dsp:txXfrm>
    </dsp:sp>
    <dsp:sp modelId="{369586FC-1B6B-4D4B-BE66-E285737D96F9}">
      <dsp:nvSpPr>
        <dsp:cNvPr id="0" name=""/>
        <dsp:cNvSpPr/>
      </dsp:nvSpPr>
      <dsp:spPr>
        <a:xfrm rot="17471073">
          <a:off x="3460788" y="1423085"/>
          <a:ext cx="1946431" cy="58414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82660-723F-4644-B856-2939FB0EAFD9}">
      <dsp:nvSpPr>
        <dsp:cNvPr id="0" name=""/>
        <dsp:cNvSpPr/>
      </dsp:nvSpPr>
      <dsp:spPr>
        <a:xfrm>
          <a:off x="4068331" y="233815"/>
          <a:ext cx="1434733" cy="114778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fr-FR" sz="2200" kern="1200" noProof="0" dirty="0"/>
            <a:t>Création d’emplois</a:t>
          </a:r>
        </a:p>
      </dsp:txBody>
      <dsp:txXfrm>
        <a:off x="4101949" y="267433"/>
        <a:ext cx="1367497" cy="1080550"/>
      </dsp:txXfrm>
    </dsp:sp>
    <dsp:sp modelId="{2EE577DB-D5DA-42A7-8A6A-ABD7F384DDDE}">
      <dsp:nvSpPr>
        <dsp:cNvPr id="0" name=""/>
        <dsp:cNvSpPr/>
      </dsp:nvSpPr>
      <dsp:spPr>
        <a:xfrm rot="19527020">
          <a:off x="4532469" y="2206360"/>
          <a:ext cx="1981644" cy="58414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68BCF-1C83-4286-BEE5-2444BA7F5363}">
      <dsp:nvSpPr>
        <dsp:cNvPr id="0" name=""/>
        <dsp:cNvSpPr/>
      </dsp:nvSpPr>
      <dsp:spPr>
        <a:xfrm>
          <a:off x="5622000" y="1362622"/>
          <a:ext cx="1434733" cy="11477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fr-FR" sz="2200" kern="1200" noProof="0" dirty="0"/>
            <a:t>Fierté</a:t>
          </a:r>
        </a:p>
      </dsp:txBody>
      <dsp:txXfrm>
        <a:off x="5655618" y="1396240"/>
        <a:ext cx="1367497" cy="1080550"/>
      </dsp:txXfrm>
    </dsp:sp>
    <dsp:sp modelId="{B9B91624-E27F-463A-923D-898B02E59E94}">
      <dsp:nvSpPr>
        <dsp:cNvPr id="0" name=""/>
        <dsp:cNvSpPr/>
      </dsp:nvSpPr>
      <dsp:spPr>
        <a:xfrm rot="21554683">
          <a:off x="4966477" y="3483853"/>
          <a:ext cx="1966424" cy="5841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68446-53E6-4B26-AAA4-94521D85A7DD}">
      <dsp:nvSpPr>
        <dsp:cNvPr id="0" name=""/>
        <dsp:cNvSpPr/>
      </dsp:nvSpPr>
      <dsp:spPr>
        <a:xfrm>
          <a:off x="6215449" y="3189069"/>
          <a:ext cx="1434733" cy="114778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2667000">
            <a:lnSpc>
              <a:spcPct val="90000"/>
            </a:lnSpc>
            <a:spcBef>
              <a:spcPct val="0"/>
            </a:spcBef>
            <a:spcAft>
              <a:spcPct val="35000"/>
            </a:spcAft>
          </a:pPr>
          <a:r>
            <a:rPr lang="fr-FR" sz="6000" kern="1200" noProof="0" dirty="0"/>
            <a:t>…</a:t>
          </a:r>
        </a:p>
      </dsp:txBody>
      <dsp:txXfrm>
        <a:off x="6249067" y="3222687"/>
        <a:ext cx="1367497" cy="108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86E9E-FC8C-41A3-A89D-6F26380814A5}">
      <dsp:nvSpPr>
        <dsp:cNvPr id="0" name=""/>
        <dsp:cNvSpPr/>
      </dsp:nvSpPr>
      <dsp:spPr>
        <a:xfrm>
          <a:off x="2142920" y="478087"/>
          <a:ext cx="6429858" cy="5544659"/>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endParaRPr lang="ar-DZ" sz="4100" kern="1200" smtClean="0">
            <a:solidFill>
              <a:schemeClr val="bg1"/>
            </a:solidFill>
          </a:endParaRPr>
        </a:p>
        <a:p>
          <a:pPr lvl="0" algn="ctr" defTabSz="1822450">
            <a:lnSpc>
              <a:spcPct val="90000"/>
            </a:lnSpc>
            <a:spcBef>
              <a:spcPct val="0"/>
            </a:spcBef>
            <a:spcAft>
              <a:spcPct val="35000"/>
            </a:spcAft>
          </a:pPr>
          <a:r>
            <a:rPr lang="ar-DZ" sz="4100" b="1" kern="1200" smtClean="0">
              <a:solidFill>
                <a:schemeClr val="bg1"/>
              </a:solidFill>
            </a:rPr>
            <a:t>رائد الأعمال</a:t>
          </a:r>
        </a:p>
        <a:p>
          <a:pPr lvl="0" algn="ctr" defTabSz="1822450">
            <a:lnSpc>
              <a:spcPct val="90000"/>
            </a:lnSpc>
            <a:spcBef>
              <a:spcPct val="0"/>
            </a:spcBef>
            <a:spcAft>
              <a:spcPct val="35000"/>
            </a:spcAft>
          </a:pPr>
          <a:r>
            <a:rPr lang="en-US" sz="4100" b="1" kern="1200" smtClean="0">
              <a:solidFill>
                <a:schemeClr val="bg1"/>
              </a:solidFill>
            </a:rPr>
            <a:t>ENTREPREN</a:t>
          </a:r>
          <a:r>
            <a:rPr lang="fr-FR" sz="4100" b="1" kern="1200" smtClean="0">
              <a:solidFill>
                <a:schemeClr val="bg1"/>
              </a:solidFill>
            </a:rPr>
            <a:t>ANT</a:t>
          </a:r>
          <a:endParaRPr lang="ar-DZ" sz="4100" b="1" kern="1200" smtClean="0">
            <a:solidFill>
              <a:schemeClr val="bg1"/>
            </a:solidFill>
          </a:endParaRPr>
        </a:p>
        <a:p>
          <a:pPr lvl="0" algn="ctr" defTabSz="1822450">
            <a:lnSpc>
              <a:spcPct val="90000"/>
            </a:lnSpc>
            <a:spcBef>
              <a:spcPct val="0"/>
            </a:spcBef>
            <a:spcAft>
              <a:spcPct val="35000"/>
            </a:spcAft>
          </a:pPr>
          <a:endParaRPr lang="fr-FR" sz="4100" kern="1200" dirty="0">
            <a:solidFill>
              <a:schemeClr val="bg1"/>
            </a:solidFill>
          </a:endParaRPr>
        </a:p>
      </dsp:txBody>
      <dsp:txXfrm>
        <a:off x="3084551" y="1290084"/>
        <a:ext cx="4546596" cy="3920665"/>
      </dsp:txXfrm>
    </dsp:sp>
    <dsp:sp modelId="{645A99D3-A124-4566-ABC9-9CDF334C5F2E}">
      <dsp:nvSpPr>
        <dsp:cNvPr id="0" name=""/>
        <dsp:cNvSpPr/>
      </dsp:nvSpPr>
      <dsp:spPr>
        <a:xfrm>
          <a:off x="6352084" y="186804"/>
          <a:ext cx="1587117" cy="1587117"/>
        </a:xfrm>
        <a:prstGeom prst="ellipse">
          <a:avLst/>
        </a:prstGeom>
        <a:solidFill>
          <a:schemeClr val="accent4">
            <a:alpha val="50000"/>
            <a:hueOff val="257539"/>
            <a:satOff val="2807"/>
            <a:lumOff val="-58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E</a:t>
          </a:r>
        </a:p>
        <a:p>
          <a:pPr lvl="0" algn="ctr" defTabSz="622300">
            <a:lnSpc>
              <a:spcPct val="90000"/>
            </a:lnSpc>
            <a:spcBef>
              <a:spcPct val="0"/>
            </a:spcBef>
            <a:spcAft>
              <a:spcPct val="35000"/>
            </a:spcAft>
          </a:pPr>
          <a:r>
            <a:rPr lang="fr-FR" sz="1400" kern="1200" smtClean="0">
              <a:solidFill>
                <a:schemeClr val="bg1"/>
              </a:solidFill>
            </a:rPr>
            <a:t>Energique</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حيوي</a:t>
          </a:r>
          <a:endParaRPr lang="fr-FR" sz="1400" kern="1200" dirty="0">
            <a:solidFill>
              <a:schemeClr val="bg1"/>
            </a:solidFill>
          </a:endParaRPr>
        </a:p>
      </dsp:txBody>
      <dsp:txXfrm>
        <a:off x="6584512" y="419232"/>
        <a:ext cx="1122261" cy="1122261"/>
      </dsp:txXfrm>
    </dsp:sp>
    <dsp:sp modelId="{7A5B2F03-1035-49BB-A677-2C4DF9DFE333}">
      <dsp:nvSpPr>
        <dsp:cNvPr id="0" name=""/>
        <dsp:cNvSpPr/>
      </dsp:nvSpPr>
      <dsp:spPr>
        <a:xfrm>
          <a:off x="7379535" y="1307634"/>
          <a:ext cx="1587117" cy="1587117"/>
        </a:xfrm>
        <a:prstGeom prst="ellipse">
          <a:avLst/>
        </a:prstGeom>
        <a:solidFill>
          <a:schemeClr val="accent4">
            <a:alpha val="50000"/>
            <a:hueOff val="515079"/>
            <a:satOff val="5614"/>
            <a:lumOff val="-117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N  Négociateur</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مفاوض</a:t>
          </a:r>
        </a:p>
        <a:p>
          <a:pPr lvl="0" algn="ctr" defTabSz="622300">
            <a:lnSpc>
              <a:spcPct val="90000"/>
            </a:lnSpc>
            <a:spcBef>
              <a:spcPct val="0"/>
            </a:spcBef>
            <a:spcAft>
              <a:spcPct val="35000"/>
            </a:spcAft>
          </a:pPr>
          <a:r>
            <a:rPr lang="fr-FR" sz="1400" kern="1200" smtClean="0">
              <a:solidFill>
                <a:schemeClr val="bg1"/>
              </a:solidFill>
            </a:rPr>
            <a:t> </a:t>
          </a:r>
          <a:endParaRPr lang="fr-FR" sz="1400" kern="1200" dirty="0">
            <a:solidFill>
              <a:schemeClr val="bg1"/>
            </a:solidFill>
          </a:endParaRPr>
        </a:p>
      </dsp:txBody>
      <dsp:txXfrm>
        <a:off x="7611963" y="1540062"/>
        <a:ext cx="1122261" cy="1122261"/>
      </dsp:txXfrm>
    </dsp:sp>
    <dsp:sp modelId="{43DD0BC4-7292-4014-A9AA-839286002ED7}">
      <dsp:nvSpPr>
        <dsp:cNvPr id="0" name=""/>
        <dsp:cNvSpPr/>
      </dsp:nvSpPr>
      <dsp:spPr>
        <a:xfrm>
          <a:off x="7753147" y="2428472"/>
          <a:ext cx="1587117" cy="1587117"/>
        </a:xfrm>
        <a:prstGeom prst="ellipse">
          <a:avLst/>
        </a:prstGeom>
        <a:solidFill>
          <a:schemeClr val="accent4">
            <a:alpha val="50000"/>
            <a:hueOff val="772618"/>
            <a:satOff val="8421"/>
            <a:lumOff val="-176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T  </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Tenace</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عنيد</a:t>
          </a:r>
          <a:endParaRPr lang="fr-FR" sz="1400" kern="1200" dirty="0">
            <a:solidFill>
              <a:schemeClr val="bg1"/>
            </a:solidFill>
          </a:endParaRPr>
        </a:p>
      </dsp:txBody>
      <dsp:txXfrm>
        <a:off x="7985575" y="2660900"/>
        <a:ext cx="1122261" cy="1122261"/>
      </dsp:txXfrm>
    </dsp:sp>
    <dsp:sp modelId="{BA46C1F2-7F77-42EB-A931-7203AA2CEAE9}">
      <dsp:nvSpPr>
        <dsp:cNvPr id="0" name=""/>
        <dsp:cNvSpPr/>
      </dsp:nvSpPr>
      <dsp:spPr>
        <a:xfrm>
          <a:off x="7659745" y="3829531"/>
          <a:ext cx="1587117" cy="1587117"/>
        </a:xfrm>
        <a:prstGeom prst="ellipse">
          <a:avLst/>
        </a:prstGeom>
        <a:solidFill>
          <a:schemeClr val="accent4">
            <a:alpha val="50000"/>
            <a:hueOff val="1030158"/>
            <a:satOff val="11228"/>
            <a:lumOff val="-235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R  Rassembleur</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المجمع</a:t>
          </a:r>
          <a:r>
            <a:rPr lang="fr-FR" sz="1400" kern="1200" smtClean="0">
              <a:solidFill>
                <a:schemeClr val="bg1"/>
              </a:solidFill>
            </a:rPr>
            <a:t> </a:t>
          </a:r>
          <a:endParaRPr lang="fr-FR" sz="1400" kern="1200" dirty="0" smtClean="0">
            <a:solidFill>
              <a:schemeClr val="bg1"/>
            </a:solidFill>
          </a:endParaRPr>
        </a:p>
      </dsp:txBody>
      <dsp:txXfrm>
        <a:off x="7892173" y="4061959"/>
        <a:ext cx="1122261" cy="1122261"/>
      </dsp:txXfrm>
    </dsp:sp>
    <dsp:sp modelId="{9CEDE343-D260-4F00-9AC6-7F610BCFB12B}">
      <dsp:nvSpPr>
        <dsp:cNvPr id="0" name=""/>
        <dsp:cNvSpPr/>
      </dsp:nvSpPr>
      <dsp:spPr>
        <a:xfrm>
          <a:off x="6445505" y="4913716"/>
          <a:ext cx="1587117" cy="1587117"/>
        </a:xfrm>
        <a:prstGeom prst="ellipse">
          <a:avLst/>
        </a:prstGeom>
        <a:solidFill>
          <a:schemeClr val="accent4">
            <a:alpha val="50000"/>
            <a:hueOff val="1287697"/>
            <a:satOff val="14035"/>
            <a:lumOff val="-294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E </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Empathie</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التقمص الوجداني</a:t>
          </a:r>
          <a:endParaRPr lang="fr-FR" sz="1400" kern="1200" dirty="0">
            <a:solidFill>
              <a:schemeClr val="bg1"/>
            </a:solidFill>
          </a:endParaRPr>
        </a:p>
      </dsp:txBody>
      <dsp:txXfrm>
        <a:off x="6677933" y="5146144"/>
        <a:ext cx="1122261" cy="1122261"/>
      </dsp:txXfrm>
    </dsp:sp>
    <dsp:sp modelId="{E5DE6CD4-14FD-43BE-94CB-BD73822CFFAF}">
      <dsp:nvSpPr>
        <dsp:cNvPr id="0" name=""/>
        <dsp:cNvSpPr/>
      </dsp:nvSpPr>
      <dsp:spPr>
        <a:xfrm>
          <a:off x="4857643" y="4913716"/>
          <a:ext cx="1587117" cy="1587117"/>
        </a:xfrm>
        <a:prstGeom prst="ellipse">
          <a:avLst/>
        </a:prstGeom>
        <a:solidFill>
          <a:schemeClr val="accent4">
            <a:alpha val="50000"/>
            <a:hueOff val="1545236"/>
            <a:satOff val="16843"/>
            <a:lumOff val="-353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P Planificateur</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مخطط</a:t>
          </a:r>
          <a:r>
            <a:rPr lang="fr-FR" sz="1400" kern="1200" smtClean="0">
              <a:solidFill>
                <a:schemeClr val="bg1"/>
              </a:solidFill>
            </a:rPr>
            <a:t> </a:t>
          </a:r>
          <a:endParaRPr lang="fr-FR" sz="1400" kern="1200" dirty="0">
            <a:solidFill>
              <a:schemeClr val="bg1"/>
            </a:solidFill>
          </a:endParaRPr>
        </a:p>
      </dsp:txBody>
      <dsp:txXfrm>
        <a:off x="5090071" y="5146144"/>
        <a:ext cx="1122261" cy="1122261"/>
      </dsp:txXfrm>
    </dsp:sp>
    <dsp:sp modelId="{6E0AC3B7-21B6-45F2-BFBC-7BC9D599E9AB}">
      <dsp:nvSpPr>
        <dsp:cNvPr id="0" name=""/>
        <dsp:cNvSpPr/>
      </dsp:nvSpPr>
      <dsp:spPr>
        <a:xfrm>
          <a:off x="3549998" y="4913716"/>
          <a:ext cx="1587117" cy="1587117"/>
        </a:xfrm>
        <a:prstGeom prst="ellipse">
          <a:avLst/>
        </a:prstGeom>
        <a:solidFill>
          <a:schemeClr val="accent4">
            <a:alpha val="50000"/>
            <a:hueOff val="1802776"/>
            <a:satOff val="19650"/>
            <a:lumOff val="-411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R</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 Risques</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مخاطر</a:t>
          </a:r>
          <a:endParaRPr lang="fr-FR" sz="1400" kern="1200" dirty="0">
            <a:solidFill>
              <a:schemeClr val="bg1"/>
            </a:solidFill>
          </a:endParaRPr>
        </a:p>
      </dsp:txBody>
      <dsp:txXfrm>
        <a:off x="3782426" y="5146144"/>
        <a:ext cx="1122261" cy="1122261"/>
      </dsp:txXfrm>
    </dsp:sp>
    <dsp:sp modelId="{1C9C550E-4EFB-45D9-8672-B6F6DE59A0FF}">
      <dsp:nvSpPr>
        <dsp:cNvPr id="0" name=""/>
        <dsp:cNvSpPr/>
      </dsp:nvSpPr>
      <dsp:spPr>
        <a:xfrm>
          <a:off x="2242359" y="4483350"/>
          <a:ext cx="1587117" cy="1587117"/>
        </a:xfrm>
        <a:prstGeom prst="ellipse">
          <a:avLst/>
        </a:prstGeom>
        <a:solidFill>
          <a:schemeClr val="accent4">
            <a:alpha val="50000"/>
            <a:hueOff val="2060315"/>
            <a:satOff val="22457"/>
            <a:lumOff val="-470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E  </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Endurant</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مقاوم</a:t>
          </a:r>
          <a:endParaRPr lang="fr-FR" sz="1400" kern="1200" dirty="0">
            <a:solidFill>
              <a:schemeClr val="bg1"/>
            </a:solidFill>
          </a:endParaRPr>
        </a:p>
      </dsp:txBody>
      <dsp:txXfrm>
        <a:off x="2474787" y="4715778"/>
        <a:ext cx="1122261" cy="1122261"/>
      </dsp:txXfrm>
    </dsp:sp>
    <dsp:sp modelId="{4DFC3485-829A-48B8-90C4-F2E475873109}">
      <dsp:nvSpPr>
        <dsp:cNvPr id="0" name=""/>
        <dsp:cNvSpPr/>
      </dsp:nvSpPr>
      <dsp:spPr>
        <a:xfrm>
          <a:off x="2802768" y="0"/>
          <a:ext cx="1587117" cy="1587117"/>
        </a:xfrm>
        <a:prstGeom prst="ellipse">
          <a:avLst/>
        </a:prstGeom>
        <a:solidFill>
          <a:schemeClr val="accent4">
            <a:alpha val="50000"/>
            <a:hueOff val="2317855"/>
            <a:satOff val="25264"/>
            <a:lumOff val="-529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T</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 Travailleur</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عامل</a:t>
          </a:r>
        </a:p>
        <a:p>
          <a:pPr lvl="0" algn="ctr" defTabSz="622300">
            <a:lnSpc>
              <a:spcPct val="90000"/>
            </a:lnSpc>
            <a:spcBef>
              <a:spcPct val="0"/>
            </a:spcBef>
            <a:spcAft>
              <a:spcPct val="35000"/>
            </a:spcAft>
          </a:pPr>
          <a:r>
            <a:rPr lang="fr-FR" sz="1400" kern="1200" smtClean="0">
              <a:solidFill>
                <a:schemeClr val="bg1"/>
              </a:solidFill>
            </a:rPr>
            <a:t> </a:t>
          </a:r>
          <a:endParaRPr lang="fr-FR" sz="1400" kern="1200" dirty="0">
            <a:solidFill>
              <a:schemeClr val="bg1"/>
            </a:solidFill>
          </a:endParaRPr>
        </a:p>
      </dsp:txBody>
      <dsp:txXfrm>
        <a:off x="3035196" y="232428"/>
        <a:ext cx="1122261" cy="1122261"/>
      </dsp:txXfrm>
    </dsp:sp>
    <dsp:sp modelId="{80FE6A94-F41D-44ED-80AC-84071A85EABF}">
      <dsp:nvSpPr>
        <dsp:cNvPr id="0" name=""/>
        <dsp:cNvSpPr/>
      </dsp:nvSpPr>
      <dsp:spPr>
        <a:xfrm>
          <a:off x="1588527" y="747224"/>
          <a:ext cx="1587117" cy="1587117"/>
        </a:xfrm>
        <a:prstGeom prst="ellipse">
          <a:avLst/>
        </a:prstGeom>
        <a:solidFill>
          <a:schemeClr val="accent4">
            <a:alpha val="50000"/>
            <a:hueOff val="2575394"/>
            <a:satOff val="28071"/>
            <a:lumOff val="-588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N</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  Niveau de compétences</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مستوى المهارة</a:t>
          </a:r>
          <a:r>
            <a:rPr lang="fr-FR" sz="1400" kern="1200" smtClean="0">
              <a:solidFill>
                <a:schemeClr val="bg1"/>
              </a:solidFill>
            </a:rPr>
            <a:t> </a:t>
          </a:r>
          <a:endParaRPr lang="fr-FR" sz="1400" kern="1200" dirty="0">
            <a:solidFill>
              <a:schemeClr val="bg1"/>
            </a:solidFill>
          </a:endParaRPr>
        </a:p>
      </dsp:txBody>
      <dsp:txXfrm>
        <a:off x="1820955" y="979652"/>
        <a:ext cx="1122261" cy="1122261"/>
      </dsp:txXfrm>
    </dsp:sp>
    <dsp:sp modelId="{98CAE1A2-1697-48CB-9898-6E37F25E1642}">
      <dsp:nvSpPr>
        <dsp:cNvPr id="0" name=""/>
        <dsp:cNvSpPr/>
      </dsp:nvSpPr>
      <dsp:spPr>
        <a:xfrm>
          <a:off x="1214933" y="2054868"/>
          <a:ext cx="1587117" cy="1587117"/>
        </a:xfrm>
        <a:prstGeom prst="ellipse">
          <a:avLst/>
        </a:prstGeom>
        <a:solidFill>
          <a:schemeClr val="accent4">
            <a:alpha val="50000"/>
            <a:hueOff val="2832933"/>
            <a:satOff val="30878"/>
            <a:lumOff val="-647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A</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 Autonome</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مستقل</a:t>
          </a:r>
          <a:endParaRPr lang="fr-FR" sz="1400" kern="1200" dirty="0">
            <a:solidFill>
              <a:schemeClr val="bg1"/>
            </a:solidFill>
          </a:endParaRPr>
        </a:p>
      </dsp:txBody>
      <dsp:txXfrm>
        <a:off x="1447361" y="2287296"/>
        <a:ext cx="1122261" cy="1122261"/>
      </dsp:txXfrm>
    </dsp:sp>
    <dsp:sp modelId="{7109AA74-E05C-4519-80EC-345DF6AE0D4A}">
      <dsp:nvSpPr>
        <dsp:cNvPr id="0" name=""/>
        <dsp:cNvSpPr/>
      </dsp:nvSpPr>
      <dsp:spPr>
        <a:xfrm>
          <a:off x="1308323" y="3455912"/>
          <a:ext cx="1587117" cy="1587117"/>
        </a:xfrm>
        <a:prstGeom prst="ellipse">
          <a:avLst/>
        </a:prstGeom>
        <a:solidFill>
          <a:schemeClr val="accent4">
            <a:alpha val="50000"/>
            <a:hueOff val="3090473"/>
            <a:satOff val="33685"/>
            <a:lumOff val="-705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smtClean="0">
              <a:solidFill>
                <a:schemeClr val="bg1"/>
              </a:solidFill>
            </a:rPr>
            <a:t>N</a:t>
          </a:r>
          <a:endParaRPr lang="ar-DZ" sz="1400" kern="1200" smtClean="0">
            <a:solidFill>
              <a:schemeClr val="bg1"/>
            </a:solidFill>
          </a:endParaRPr>
        </a:p>
        <a:p>
          <a:pPr lvl="0" algn="ctr" defTabSz="622300">
            <a:lnSpc>
              <a:spcPct val="90000"/>
            </a:lnSpc>
            <a:spcBef>
              <a:spcPct val="0"/>
            </a:spcBef>
            <a:spcAft>
              <a:spcPct val="35000"/>
            </a:spcAft>
          </a:pPr>
          <a:r>
            <a:rPr lang="fr-FR" sz="1400" kern="1200" smtClean="0">
              <a:solidFill>
                <a:schemeClr val="bg1"/>
              </a:solidFill>
            </a:rPr>
            <a:t> Novateur</a:t>
          </a:r>
          <a:endParaRPr lang="ar-DZ" sz="1400" kern="1200" smtClean="0">
            <a:solidFill>
              <a:schemeClr val="bg1"/>
            </a:solidFill>
          </a:endParaRPr>
        </a:p>
        <a:p>
          <a:pPr lvl="0" algn="ctr" defTabSz="622300">
            <a:lnSpc>
              <a:spcPct val="90000"/>
            </a:lnSpc>
            <a:spcBef>
              <a:spcPct val="0"/>
            </a:spcBef>
            <a:spcAft>
              <a:spcPct val="35000"/>
            </a:spcAft>
          </a:pPr>
          <a:r>
            <a:rPr lang="ar-DZ" sz="1400" kern="1200" smtClean="0">
              <a:solidFill>
                <a:schemeClr val="bg1"/>
              </a:solidFill>
            </a:rPr>
            <a:t>مبتكر</a:t>
          </a:r>
          <a:r>
            <a:rPr lang="fr-FR" sz="1400" kern="1200" smtClean="0">
              <a:solidFill>
                <a:schemeClr val="bg1"/>
              </a:solidFill>
            </a:rPr>
            <a:t> </a:t>
          </a:r>
          <a:endParaRPr lang="fr-FR" sz="1400" kern="1200" dirty="0">
            <a:solidFill>
              <a:schemeClr val="bg1"/>
            </a:solidFill>
          </a:endParaRPr>
        </a:p>
      </dsp:txBody>
      <dsp:txXfrm>
        <a:off x="1540751" y="3688340"/>
        <a:ext cx="1122261" cy="1122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3E8F7-1516-46DF-8982-D07967C9CB88}">
      <dsp:nvSpPr>
        <dsp:cNvPr id="0" name=""/>
        <dsp:cNvSpPr/>
      </dsp:nvSpPr>
      <dsp:spPr>
        <a:xfrm>
          <a:off x="-670484" y="392918"/>
          <a:ext cx="5357830" cy="5357830"/>
        </a:xfrm>
        <a:prstGeom prst="pie">
          <a:avLst>
            <a:gd name="adj1" fmla="val 5400000"/>
            <a:gd name="adj2" fmla="val 16200000"/>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810BF0-8932-443A-865D-DE4FF82607EA}">
      <dsp:nvSpPr>
        <dsp:cNvPr id="0" name=""/>
        <dsp:cNvSpPr/>
      </dsp:nvSpPr>
      <dsp:spPr>
        <a:xfrm>
          <a:off x="2000242" y="357181"/>
          <a:ext cx="6250802" cy="535783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fr-FR" sz="6500" kern="1200" baseline="0" dirty="0" smtClean="0"/>
        </a:p>
      </dsp:txBody>
      <dsp:txXfrm>
        <a:off x="2000242" y="357181"/>
        <a:ext cx="3125401" cy="1607352"/>
      </dsp:txXfrm>
    </dsp:sp>
    <dsp:sp modelId="{626EF0ED-F641-437D-862E-CF7FD3E9428E}">
      <dsp:nvSpPr>
        <dsp:cNvPr id="0" name=""/>
        <dsp:cNvSpPr/>
      </dsp:nvSpPr>
      <dsp:spPr>
        <a:xfrm>
          <a:off x="285769" y="1785935"/>
          <a:ext cx="3482586" cy="3904850"/>
        </a:xfrm>
        <a:prstGeom prst="pie">
          <a:avLst>
            <a:gd name="adj1" fmla="val 5400000"/>
            <a:gd name="adj2" fmla="val 16200000"/>
          </a:avLst>
        </a:prstGeom>
        <a:gradFill rotWithShape="0">
          <a:gsLst>
            <a:gs pos="0">
              <a:schemeClr val="accent5">
                <a:hueOff val="1972116"/>
                <a:satOff val="-34828"/>
                <a:lumOff val="16863"/>
                <a:alphaOff val="0"/>
                <a:tint val="94000"/>
                <a:satMod val="180000"/>
                <a:lumMod val="98000"/>
              </a:schemeClr>
            </a:gs>
            <a:gs pos="100000">
              <a:schemeClr val="accent5">
                <a:hueOff val="1972116"/>
                <a:satOff val="-34828"/>
                <a:lumOff val="16863"/>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2D3EC3-3C62-4E0C-A6EC-E55B51EBB822}">
      <dsp:nvSpPr>
        <dsp:cNvPr id="0" name=""/>
        <dsp:cNvSpPr/>
      </dsp:nvSpPr>
      <dsp:spPr>
        <a:xfrm>
          <a:off x="2000242" y="1785935"/>
          <a:ext cx="6250802" cy="3882143"/>
        </a:xfrm>
        <a:prstGeom prst="rect">
          <a:avLst/>
        </a:prstGeom>
        <a:solidFill>
          <a:schemeClr val="lt1">
            <a:alpha val="90000"/>
            <a:hueOff val="0"/>
            <a:satOff val="0"/>
            <a:lumOff val="0"/>
            <a:alphaOff val="0"/>
          </a:schemeClr>
        </a:solidFill>
        <a:ln w="12700" cap="flat" cmpd="sng" algn="ctr">
          <a:solidFill>
            <a:schemeClr val="accent5">
              <a:hueOff val="1972116"/>
              <a:satOff val="-34828"/>
              <a:lumOff val="16863"/>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dirty="0" smtClean="0"/>
            <a:t>   </a:t>
          </a:r>
          <a:endParaRPr lang="fr-FR" sz="6500" kern="1200" dirty="0"/>
        </a:p>
      </dsp:txBody>
      <dsp:txXfrm>
        <a:off x="2000242" y="1785935"/>
        <a:ext cx="3125401" cy="1791758"/>
      </dsp:txXfrm>
    </dsp:sp>
    <dsp:sp modelId="{683ED379-BB14-4DED-BB32-D3D93E6096A0}">
      <dsp:nvSpPr>
        <dsp:cNvPr id="0" name=""/>
        <dsp:cNvSpPr/>
      </dsp:nvSpPr>
      <dsp:spPr>
        <a:xfrm>
          <a:off x="843031" y="3677232"/>
          <a:ext cx="2330798" cy="2012977"/>
        </a:xfrm>
        <a:prstGeom prst="pie">
          <a:avLst>
            <a:gd name="adj1" fmla="val 5400000"/>
            <a:gd name="adj2" fmla="val 16200000"/>
          </a:avLst>
        </a:prstGeom>
        <a:gradFill rotWithShape="0">
          <a:gsLst>
            <a:gs pos="0">
              <a:schemeClr val="accent5">
                <a:hueOff val="3944233"/>
                <a:satOff val="-69656"/>
                <a:lumOff val="33727"/>
                <a:alphaOff val="0"/>
                <a:tint val="94000"/>
                <a:satMod val="180000"/>
                <a:lumMod val="98000"/>
              </a:schemeClr>
            </a:gs>
            <a:gs pos="100000">
              <a:schemeClr val="accent5">
                <a:hueOff val="3944233"/>
                <a:satOff val="-69656"/>
                <a:lumOff val="33727"/>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D27B69-43F3-4C52-B695-F22AAA91BC0C}">
      <dsp:nvSpPr>
        <dsp:cNvPr id="0" name=""/>
        <dsp:cNvSpPr/>
      </dsp:nvSpPr>
      <dsp:spPr>
        <a:xfrm>
          <a:off x="2000242" y="3643333"/>
          <a:ext cx="6250802" cy="2012977"/>
        </a:xfrm>
        <a:prstGeom prst="rect">
          <a:avLst/>
        </a:prstGeom>
        <a:solidFill>
          <a:schemeClr val="lt1">
            <a:alpha val="90000"/>
            <a:hueOff val="0"/>
            <a:satOff val="0"/>
            <a:lumOff val="0"/>
            <a:alphaOff val="0"/>
          </a:schemeClr>
        </a:solidFill>
        <a:ln w="12700" cap="flat" cmpd="sng" algn="ctr">
          <a:solidFill>
            <a:schemeClr val="accent5">
              <a:hueOff val="3944233"/>
              <a:satOff val="-69656"/>
              <a:lumOff val="33727"/>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fr-FR" sz="6500" kern="1200" dirty="0" smtClean="0"/>
            <a:t> </a:t>
          </a:r>
          <a:endParaRPr lang="fr-FR" sz="6500" kern="1200" dirty="0"/>
        </a:p>
      </dsp:txBody>
      <dsp:txXfrm>
        <a:off x="2000242" y="3643333"/>
        <a:ext cx="3125401" cy="2012977"/>
      </dsp:txXfrm>
    </dsp:sp>
    <dsp:sp modelId="{D8966255-7A02-4D81-85BA-A04CB8262C9B}">
      <dsp:nvSpPr>
        <dsp:cNvPr id="0" name=""/>
        <dsp:cNvSpPr/>
      </dsp:nvSpPr>
      <dsp:spPr>
        <a:xfrm>
          <a:off x="2071704" y="1785947"/>
          <a:ext cx="3304017" cy="1607347"/>
        </a:xfrm>
        <a:prstGeom prst="rect">
          <a:avLst/>
        </a:prstGeom>
        <a:noFill/>
        <a:ln w="12700" cap="flat" cmpd="sng" algn="ctr">
          <a:noFill/>
          <a:prstDash val="solid"/>
        </a:ln>
        <a:effectLst>
          <a:outerShdw blurRad="50800" dist="25400" dir="5400000" rotWithShape="0">
            <a:srgbClr val="000000">
              <a:alpha val="46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smtClean="0"/>
            <a:t>techniques</a:t>
          </a:r>
          <a:endParaRPr lang="fr-FR" sz="1600" b="1" kern="1200" dirty="0"/>
        </a:p>
        <a:p>
          <a:pPr marL="171450" lvl="1" indent="-171450" algn="l" defTabSz="800100">
            <a:lnSpc>
              <a:spcPct val="90000"/>
            </a:lnSpc>
            <a:spcBef>
              <a:spcPct val="0"/>
            </a:spcBef>
            <a:spcAft>
              <a:spcPct val="15000"/>
            </a:spcAft>
            <a:buChar char="••"/>
          </a:pPr>
          <a:r>
            <a:rPr lang="fr-FR" sz="1800" kern="1200" dirty="0" smtClean="0"/>
            <a:t>Ingénierie</a:t>
          </a:r>
          <a:endParaRPr lang="fr-FR" sz="1800" b="1" kern="1200" dirty="0"/>
        </a:p>
        <a:p>
          <a:pPr marL="171450" lvl="1" indent="-171450" algn="l" defTabSz="800100">
            <a:lnSpc>
              <a:spcPct val="90000"/>
            </a:lnSpc>
            <a:spcBef>
              <a:spcPct val="0"/>
            </a:spcBef>
            <a:spcAft>
              <a:spcPct val="15000"/>
            </a:spcAft>
            <a:buChar char="••"/>
          </a:pPr>
          <a:r>
            <a:rPr lang="fr-FR" sz="1800" kern="1200" dirty="0" smtClean="0"/>
            <a:t>  Informatique  Menuiserie</a:t>
          </a:r>
          <a:endParaRPr lang="fr-FR" sz="1800" b="1" kern="1200" dirty="0"/>
        </a:p>
      </dsp:txBody>
      <dsp:txXfrm>
        <a:off x="2071704" y="1785947"/>
        <a:ext cx="3304017" cy="1607347"/>
      </dsp:txXfrm>
    </dsp:sp>
    <dsp:sp modelId="{86B421B8-7EC1-4FFA-BA44-54DD6AA15C1A}">
      <dsp:nvSpPr>
        <dsp:cNvPr id="0" name=""/>
        <dsp:cNvSpPr/>
      </dsp:nvSpPr>
      <dsp:spPr>
        <a:xfrm>
          <a:off x="2286013" y="3929088"/>
          <a:ext cx="5807339" cy="1607347"/>
        </a:xfrm>
        <a:prstGeom prst="rect">
          <a:avLst/>
        </a:prstGeom>
        <a:noFill/>
        <a:ln w="12700" cap="flat" cmpd="sng" algn="ctr">
          <a:noFill/>
          <a:prstDash val="solid"/>
        </a:ln>
        <a:effectLst>
          <a:outerShdw blurRad="50800" dist="25400" dir="5400000" rotWithShape="0">
            <a:srgbClr val="000000">
              <a:alpha val="46000"/>
            </a:srgbClr>
          </a:outerShdw>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t>Prend des risques calculés</a:t>
          </a:r>
          <a:endParaRPr lang="fr-FR" sz="2000" kern="1200" dirty="0"/>
        </a:p>
        <a:p>
          <a:pPr marL="228600" lvl="1" indent="-228600" algn="l" defTabSz="889000">
            <a:lnSpc>
              <a:spcPct val="90000"/>
            </a:lnSpc>
            <a:spcBef>
              <a:spcPct val="0"/>
            </a:spcBef>
            <a:spcAft>
              <a:spcPct val="15000"/>
            </a:spcAft>
            <a:buChar char="••"/>
          </a:pPr>
          <a:r>
            <a:rPr lang="fr-FR" sz="2000" kern="1200" dirty="0" smtClean="0"/>
            <a:t>Recherche personnellement les informations</a:t>
          </a:r>
          <a:endParaRPr lang="fr-FR" sz="2000" kern="1200" dirty="0"/>
        </a:p>
        <a:p>
          <a:pPr marL="228600" lvl="1" indent="-228600" algn="l" defTabSz="889000">
            <a:lnSpc>
              <a:spcPct val="90000"/>
            </a:lnSpc>
            <a:spcBef>
              <a:spcPct val="0"/>
            </a:spcBef>
            <a:spcAft>
              <a:spcPct val="15000"/>
            </a:spcAft>
            <a:buChar char="••"/>
          </a:pPr>
          <a:r>
            <a:rPr lang="fr-FR" sz="2000" kern="1200" dirty="0" smtClean="0"/>
            <a:t> Recherche la qualité</a:t>
          </a:r>
          <a:endParaRPr lang="fr-FR" sz="2000" kern="1200" dirty="0"/>
        </a:p>
        <a:p>
          <a:pPr marL="228600" lvl="1" indent="-228600" algn="l" defTabSz="889000">
            <a:lnSpc>
              <a:spcPct val="90000"/>
            </a:lnSpc>
            <a:spcBef>
              <a:spcPct val="0"/>
            </a:spcBef>
            <a:spcAft>
              <a:spcPct val="15000"/>
            </a:spcAft>
            <a:buChar char="••"/>
          </a:pPr>
          <a:r>
            <a:rPr lang="fr-FR" sz="2000" kern="1200" dirty="0" smtClean="0"/>
            <a:t>Prend des initiatives</a:t>
          </a:r>
          <a:endParaRPr lang="fr-FR" sz="2000" kern="1200" dirty="0"/>
        </a:p>
        <a:p>
          <a:pPr marL="228600" lvl="1" indent="-228600" algn="l" defTabSz="889000">
            <a:lnSpc>
              <a:spcPct val="90000"/>
            </a:lnSpc>
            <a:spcBef>
              <a:spcPct val="0"/>
            </a:spcBef>
            <a:spcAft>
              <a:spcPct val="15000"/>
            </a:spcAft>
            <a:buChar char="••"/>
          </a:pPr>
          <a:r>
            <a:rPr lang="fr-FR" sz="2000" kern="1200" dirty="0" smtClean="0"/>
            <a:t>Sait jouer de son influence. </a:t>
          </a:r>
          <a:endParaRPr lang="fr-FR" sz="2000" kern="1200" dirty="0"/>
        </a:p>
        <a:p>
          <a:pPr marL="228600" lvl="1" indent="-228600" algn="l" defTabSz="889000">
            <a:lnSpc>
              <a:spcPct val="90000"/>
            </a:lnSpc>
            <a:spcBef>
              <a:spcPct val="0"/>
            </a:spcBef>
            <a:spcAft>
              <a:spcPct val="15000"/>
            </a:spcAft>
            <a:buChar char="••"/>
          </a:pPr>
          <a:endParaRPr lang="fr-FR" sz="2000" kern="1200" dirty="0"/>
        </a:p>
      </dsp:txBody>
      <dsp:txXfrm>
        <a:off x="2286013" y="3929088"/>
        <a:ext cx="5807339" cy="1607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48161-CB06-4702-9E04-A0063388CA01}">
      <dsp:nvSpPr>
        <dsp:cNvPr id="0" name=""/>
        <dsp:cNvSpPr/>
      </dsp:nvSpPr>
      <dsp:spPr>
        <a:xfrm>
          <a:off x="3138421" y="2082885"/>
          <a:ext cx="2647437" cy="2290140"/>
        </a:xfrm>
        <a:prstGeom prst="hexagon">
          <a:avLst>
            <a:gd name="adj" fmla="val 28570"/>
            <a:gd name="vf" fmla="val 115470"/>
          </a:avLst>
        </a:prstGeom>
        <a:solidFill>
          <a:schemeClr val="dk2">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noProof="0">
              <a:latin typeface="Candara" panose="020E0502030303020204" pitchFamily="34" charset="0"/>
            </a:rPr>
            <a:t>Moyens pour améliorer vos aptitudes et compétences d’entreprise</a:t>
          </a:r>
        </a:p>
      </dsp:txBody>
      <dsp:txXfrm>
        <a:off x="3577138" y="2462393"/>
        <a:ext cx="1770003" cy="1531124"/>
      </dsp:txXfrm>
    </dsp:sp>
    <dsp:sp modelId="{AB35D8C5-7B3D-4934-A70D-B73C2484D993}">
      <dsp:nvSpPr>
        <dsp:cNvPr id="0" name=""/>
        <dsp:cNvSpPr/>
      </dsp:nvSpPr>
      <dsp:spPr>
        <a:xfrm>
          <a:off x="4796226" y="987207"/>
          <a:ext cx="998870" cy="860659"/>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59C1D-DC60-49D0-9FC5-6BAAFDFFA992}">
      <dsp:nvSpPr>
        <dsp:cNvPr id="0" name=""/>
        <dsp:cNvSpPr/>
      </dsp:nvSpPr>
      <dsp:spPr>
        <a:xfrm>
          <a:off x="3240595" y="0"/>
          <a:ext cx="2452943" cy="1876921"/>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noProof="0">
              <a:latin typeface="Candara" panose="020E0502030303020204" pitchFamily="34" charset="0"/>
            </a:rPr>
            <a:t>Se former et appliquer les apprentissages</a:t>
          </a:r>
        </a:p>
      </dsp:txBody>
      <dsp:txXfrm>
        <a:off x="3623752" y="293181"/>
        <a:ext cx="1686629" cy="1290559"/>
      </dsp:txXfrm>
    </dsp:sp>
    <dsp:sp modelId="{1B9335FD-BD3F-407D-A14E-97B391F7032E}">
      <dsp:nvSpPr>
        <dsp:cNvPr id="0" name=""/>
        <dsp:cNvSpPr/>
      </dsp:nvSpPr>
      <dsp:spPr>
        <a:xfrm>
          <a:off x="5961985" y="2596181"/>
          <a:ext cx="998870" cy="860659"/>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FE566-B181-462A-8118-1A96ADD5A135}">
      <dsp:nvSpPr>
        <dsp:cNvPr id="0" name=""/>
        <dsp:cNvSpPr/>
      </dsp:nvSpPr>
      <dsp:spPr>
        <a:xfrm>
          <a:off x="5490872" y="1215488"/>
          <a:ext cx="2333314" cy="1754808"/>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noProof="0">
              <a:latin typeface="Candara" panose="020E0502030303020204" pitchFamily="34" charset="0"/>
            </a:rPr>
            <a:t>Apprendre de personnes expérimentées</a:t>
          </a:r>
        </a:p>
      </dsp:txBody>
      <dsp:txXfrm>
        <a:off x="5852431" y="1487405"/>
        <a:ext cx="1610196" cy="1210974"/>
      </dsp:txXfrm>
    </dsp:sp>
    <dsp:sp modelId="{E46555F7-F19B-4033-90EF-E4FAC19F9B65}">
      <dsp:nvSpPr>
        <dsp:cNvPr id="0" name=""/>
        <dsp:cNvSpPr/>
      </dsp:nvSpPr>
      <dsp:spPr>
        <a:xfrm>
          <a:off x="5152174" y="4412411"/>
          <a:ext cx="998870" cy="860659"/>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CF23F-1241-49C0-B6F0-80CC9F711C48}">
      <dsp:nvSpPr>
        <dsp:cNvPr id="0" name=""/>
        <dsp:cNvSpPr/>
      </dsp:nvSpPr>
      <dsp:spPr>
        <a:xfrm>
          <a:off x="5372024" y="3423912"/>
          <a:ext cx="2169556" cy="1876921"/>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noProof="0">
              <a:latin typeface="Candara" panose="020E0502030303020204" pitchFamily="34" charset="0"/>
            </a:rPr>
            <a:t>Travailler</a:t>
          </a:r>
        </a:p>
      </dsp:txBody>
      <dsp:txXfrm>
        <a:off x="5731566" y="3734958"/>
        <a:ext cx="1450472" cy="1254829"/>
      </dsp:txXfrm>
    </dsp:sp>
    <dsp:sp modelId="{50D00F3B-7231-4989-8F4A-62F6A5E4CC43}">
      <dsp:nvSpPr>
        <dsp:cNvPr id="0" name=""/>
        <dsp:cNvSpPr/>
      </dsp:nvSpPr>
      <dsp:spPr>
        <a:xfrm>
          <a:off x="3143348" y="4600942"/>
          <a:ext cx="998870" cy="860659"/>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5E8BA-6A5B-403C-8D05-6F338823E9D1}">
      <dsp:nvSpPr>
        <dsp:cNvPr id="0" name=""/>
        <dsp:cNvSpPr/>
      </dsp:nvSpPr>
      <dsp:spPr>
        <a:xfrm>
          <a:off x="3382288" y="4579635"/>
          <a:ext cx="2169556" cy="1876921"/>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noProof="0">
              <a:latin typeface="Candara" panose="020E0502030303020204" pitchFamily="34" charset="0"/>
            </a:rPr>
            <a:t>Lire des articles</a:t>
          </a:r>
        </a:p>
      </dsp:txBody>
      <dsp:txXfrm>
        <a:off x="3741830" y="4890681"/>
        <a:ext cx="1450472" cy="1254829"/>
      </dsp:txXfrm>
    </dsp:sp>
    <dsp:sp modelId="{80A39904-3A9D-4C28-B5DF-B1CB61808811}">
      <dsp:nvSpPr>
        <dsp:cNvPr id="0" name=""/>
        <dsp:cNvSpPr/>
      </dsp:nvSpPr>
      <dsp:spPr>
        <a:xfrm>
          <a:off x="1958498" y="2992614"/>
          <a:ext cx="998870" cy="860659"/>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B88B4-D2EE-4F63-AEF8-C3A463BC43BE}">
      <dsp:nvSpPr>
        <dsp:cNvPr id="0" name=""/>
        <dsp:cNvSpPr/>
      </dsp:nvSpPr>
      <dsp:spPr>
        <a:xfrm>
          <a:off x="836360" y="3289614"/>
          <a:ext cx="2720298" cy="2148098"/>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noProof="0">
              <a:latin typeface="Candara" panose="020E0502030303020204" pitchFamily="34" charset="0"/>
            </a:rPr>
            <a:t>Adhérer aux associations professionnelles</a:t>
          </a:r>
        </a:p>
      </dsp:txBody>
      <dsp:txXfrm>
        <a:off x="1267622" y="3630162"/>
        <a:ext cx="1857774" cy="1467002"/>
      </dsp:txXfrm>
    </dsp:sp>
    <dsp:sp modelId="{D705F5BE-7215-40BD-83B2-720CB9238650}">
      <dsp:nvSpPr>
        <dsp:cNvPr id="0" name=""/>
        <dsp:cNvSpPr/>
      </dsp:nvSpPr>
      <dsp:spPr>
        <a:xfrm>
          <a:off x="1243314" y="1137425"/>
          <a:ext cx="2449559" cy="1905769"/>
        </a:xfrm>
        <a:prstGeom prst="hexagon">
          <a:avLst>
            <a:gd name="adj" fmla="val 28570"/>
            <a:gd name="vf" fmla="val 115470"/>
          </a:avLst>
        </a:prstGeom>
        <a:solidFill>
          <a:srgbClr val="8BC63E"/>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noProof="0">
              <a:latin typeface="Candara" panose="020E0502030303020204" pitchFamily="34" charset="0"/>
            </a:rPr>
            <a:t>Trouver des partenaires</a:t>
          </a:r>
        </a:p>
      </dsp:txBody>
      <dsp:txXfrm>
        <a:off x="1628937" y="1437441"/>
        <a:ext cx="1678313" cy="1305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51A66-FBC3-48DB-9FCA-FF9C0D5C4E04}">
      <dsp:nvSpPr>
        <dsp:cNvPr id="0" name=""/>
        <dsp:cNvSpPr/>
      </dsp:nvSpPr>
      <dsp:spPr>
        <a:xfrm>
          <a:off x="3745468" y="2073204"/>
          <a:ext cx="1478042" cy="1478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b="1" kern="1200" noProof="0" dirty="0">
              <a:latin typeface="Candara" panose="020E0502030303020204" pitchFamily="34" charset="0"/>
            </a:rPr>
            <a:t>Une idée d’affaire</a:t>
          </a:r>
        </a:p>
      </dsp:txBody>
      <dsp:txXfrm>
        <a:off x="3961922" y="2289658"/>
        <a:ext cx="1045134" cy="1045134"/>
      </dsp:txXfrm>
    </dsp:sp>
    <dsp:sp modelId="{94B66D6D-B7E1-4FE8-9BB9-73086872E013}">
      <dsp:nvSpPr>
        <dsp:cNvPr id="0" name=""/>
        <dsp:cNvSpPr/>
      </dsp:nvSpPr>
      <dsp:spPr>
        <a:xfrm rot="16200000">
          <a:off x="4372629" y="1617211"/>
          <a:ext cx="223720" cy="5025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06187" y="1751276"/>
        <a:ext cx="156604" cy="301520"/>
      </dsp:txXfrm>
    </dsp:sp>
    <dsp:sp modelId="{751F319B-F4C3-4C67-9F9A-26B5CE9A0296}">
      <dsp:nvSpPr>
        <dsp:cNvPr id="0" name=""/>
        <dsp:cNvSpPr/>
      </dsp:nvSpPr>
      <dsp:spPr>
        <a:xfrm>
          <a:off x="3532622" y="-165498"/>
          <a:ext cx="1903733" cy="181658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noProof="0" dirty="0">
              <a:latin typeface="Candara" panose="020E0502030303020204" pitchFamily="34" charset="0"/>
            </a:rPr>
            <a:t>Quel besoin?</a:t>
          </a:r>
        </a:p>
      </dsp:txBody>
      <dsp:txXfrm>
        <a:off x="3811417" y="100535"/>
        <a:ext cx="1346143" cy="1284521"/>
      </dsp:txXfrm>
    </dsp:sp>
    <dsp:sp modelId="{8072F169-70EC-49C9-9443-8545DE601A72}">
      <dsp:nvSpPr>
        <dsp:cNvPr id="0" name=""/>
        <dsp:cNvSpPr/>
      </dsp:nvSpPr>
      <dsp:spPr>
        <a:xfrm rot="20520000">
          <a:off x="5262504" y="2275190"/>
          <a:ext cx="202977" cy="5025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263994" y="2385105"/>
        <a:ext cx="142084" cy="301520"/>
      </dsp:txXfrm>
    </dsp:sp>
    <dsp:sp modelId="{BA787356-262F-4906-B9B7-6AAEBB5323BE}">
      <dsp:nvSpPr>
        <dsp:cNvPr id="0" name=""/>
        <dsp:cNvSpPr/>
      </dsp:nvSpPr>
      <dsp:spPr>
        <a:xfrm>
          <a:off x="5500767" y="1264442"/>
          <a:ext cx="1903733" cy="18165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noProof="0" dirty="0">
              <a:latin typeface="Candara" panose="020E0502030303020204" pitchFamily="34" charset="0"/>
            </a:rPr>
            <a:t>Quel produit?</a:t>
          </a:r>
        </a:p>
      </dsp:txBody>
      <dsp:txXfrm>
        <a:off x="5779562" y="1530475"/>
        <a:ext cx="1346143" cy="1284521"/>
      </dsp:txXfrm>
    </dsp:sp>
    <dsp:sp modelId="{821022BC-4301-410F-AD3F-6DE375C94BD7}">
      <dsp:nvSpPr>
        <dsp:cNvPr id="0" name=""/>
        <dsp:cNvSpPr/>
      </dsp:nvSpPr>
      <dsp:spPr>
        <a:xfrm rot="3240000">
          <a:off x="4927061" y="3318827"/>
          <a:ext cx="216104" cy="5025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940423" y="3393109"/>
        <a:ext cx="151273" cy="301520"/>
      </dsp:txXfrm>
    </dsp:sp>
    <dsp:sp modelId="{A6D96856-0D97-41D1-8272-0A1554B1CCA2}">
      <dsp:nvSpPr>
        <dsp:cNvPr id="0" name=""/>
        <dsp:cNvSpPr/>
      </dsp:nvSpPr>
      <dsp:spPr>
        <a:xfrm>
          <a:off x="4749003" y="3578135"/>
          <a:ext cx="1903733" cy="18165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noProof="0" dirty="0">
              <a:latin typeface="Candara" panose="020E0502030303020204" pitchFamily="34" charset="0"/>
            </a:rPr>
            <a:t>Vendre à qui?</a:t>
          </a:r>
        </a:p>
      </dsp:txBody>
      <dsp:txXfrm>
        <a:off x="5027798" y="3844168"/>
        <a:ext cx="1346143" cy="1284521"/>
      </dsp:txXfrm>
    </dsp:sp>
    <dsp:sp modelId="{3372704D-417B-456F-8A06-43BCCFC01B67}">
      <dsp:nvSpPr>
        <dsp:cNvPr id="0" name=""/>
        <dsp:cNvSpPr/>
      </dsp:nvSpPr>
      <dsp:spPr>
        <a:xfrm rot="7560000">
          <a:off x="3825813" y="3318827"/>
          <a:ext cx="216104" cy="5025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877282" y="3393109"/>
        <a:ext cx="151273" cy="301520"/>
      </dsp:txXfrm>
    </dsp:sp>
    <dsp:sp modelId="{BE75F927-0E85-42AA-ACC0-A211DAB5430C}">
      <dsp:nvSpPr>
        <dsp:cNvPr id="0" name=""/>
        <dsp:cNvSpPr/>
      </dsp:nvSpPr>
      <dsp:spPr>
        <a:xfrm>
          <a:off x="2316242" y="3578135"/>
          <a:ext cx="1903733" cy="181658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noProof="0" dirty="0">
              <a:latin typeface="Candara" panose="020E0502030303020204" pitchFamily="34" charset="0"/>
            </a:rPr>
            <a:t>Comment vendre?</a:t>
          </a:r>
        </a:p>
      </dsp:txBody>
      <dsp:txXfrm>
        <a:off x="2595037" y="3844168"/>
        <a:ext cx="1346143" cy="1284521"/>
      </dsp:txXfrm>
    </dsp:sp>
    <dsp:sp modelId="{97020FA2-AA88-4CC0-BFF7-6A9C1875AD09}">
      <dsp:nvSpPr>
        <dsp:cNvPr id="0" name=""/>
        <dsp:cNvSpPr/>
      </dsp:nvSpPr>
      <dsp:spPr>
        <a:xfrm rot="11880000">
          <a:off x="3503497" y="2275190"/>
          <a:ext cx="202977" cy="50253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562900" y="2385105"/>
        <a:ext cx="142084" cy="301520"/>
      </dsp:txXfrm>
    </dsp:sp>
    <dsp:sp modelId="{C7DC4608-D045-4E77-B313-DD2CA660F7D0}">
      <dsp:nvSpPr>
        <dsp:cNvPr id="0" name=""/>
        <dsp:cNvSpPr/>
      </dsp:nvSpPr>
      <dsp:spPr>
        <a:xfrm>
          <a:off x="1564478" y="1264442"/>
          <a:ext cx="1903733" cy="181658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noProof="0" dirty="0">
              <a:latin typeface="Candara" panose="020E0502030303020204" pitchFamily="34" charset="0"/>
            </a:rPr>
            <a:t>Impact sur l’environnement ?</a:t>
          </a:r>
        </a:p>
      </dsp:txBody>
      <dsp:txXfrm>
        <a:off x="1843273" y="1530475"/>
        <a:ext cx="1346143" cy="12845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350F9-CA2F-472C-BDFC-16E12DFFF061}">
      <dsp:nvSpPr>
        <dsp:cNvPr id="0" name=""/>
        <dsp:cNvSpPr/>
      </dsp:nvSpPr>
      <dsp:spPr>
        <a:xfrm rot="16200000">
          <a:off x="730496" y="378185"/>
          <a:ext cx="1597225" cy="1771505"/>
        </a:xfrm>
        <a:prstGeom prst="round2SameRect">
          <a:avLst>
            <a:gd name="adj1" fmla="val 16670"/>
            <a:gd name="adj2" fmla="val 0"/>
          </a:avLst>
        </a:prstGeom>
        <a:solidFill>
          <a:srgbClr val="0138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45720" tIns="76200" rIns="68580" bIns="76200" numCol="1" spcCol="1270" anchor="t" anchorCtr="0">
          <a:noAutofit/>
        </a:bodyPr>
        <a:lstStyle/>
        <a:p>
          <a:pPr lvl="0" algn="l" defTabSz="533400">
            <a:lnSpc>
              <a:spcPct val="90000"/>
            </a:lnSpc>
            <a:spcBef>
              <a:spcPct val="0"/>
            </a:spcBef>
            <a:spcAft>
              <a:spcPct val="35000"/>
            </a:spcAft>
          </a:pPr>
          <a:r>
            <a:rPr lang="fr-FR" sz="1200" kern="1200" noProof="0" dirty="0">
              <a:solidFill>
                <a:schemeClr val="bg1"/>
              </a:solidFill>
            </a:rPr>
            <a:t>Votre entreprise: </a:t>
          </a:r>
        </a:p>
        <a:p>
          <a:pPr lvl="0" algn="l" defTabSz="533400">
            <a:lnSpc>
              <a:spcPct val="90000"/>
            </a:lnSpc>
            <a:spcBef>
              <a:spcPct val="0"/>
            </a:spcBef>
            <a:spcAft>
              <a:spcPct val="35000"/>
            </a:spcAft>
          </a:pPr>
          <a:r>
            <a:rPr lang="fr-FR" sz="1200" kern="1200" noProof="0" dirty="0">
              <a:solidFill>
                <a:schemeClr val="bg1"/>
              </a:solidFill>
            </a:rPr>
            <a:t>A un quelconque impact positif?</a:t>
          </a:r>
        </a:p>
        <a:p>
          <a:pPr lvl="0" algn="l" defTabSz="533400">
            <a:lnSpc>
              <a:spcPct val="90000"/>
            </a:lnSpc>
            <a:spcBef>
              <a:spcPct val="0"/>
            </a:spcBef>
            <a:spcAft>
              <a:spcPct val="35000"/>
            </a:spcAft>
          </a:pPr>
          <a:r>
            <a:rPr lang="fr-FR" sz="1200" kern="1200" noProof="0" dirty="0">
              <a:solidFill>
                <a:schemeClr val="bg1"/>
              </a:solidFill>
            </a:rPr>
            <a:t>Comment minimiser/ renverser tout impact négatif?</a:t>
          </a:r>
        </a:p>
      </dsp:txBody>
      <dsp:txXfrm rot="5400000">
        <a:off x="721340" y="543309"/>
        <a:ext cx="1693521" cy="1441257"/>
      </dsp:txXfrm>
    </dsp:sp>
    <dsp:sp modelId="{B2A7A609-39CB-4435-A857-FBFEFCF56BD1}">
      <dsp:nvSpPr>
        <dsp:cNvPr id="0" name=""/>
        <dsp:cNvSpPr/>
      </dsp:nvSpPr>
      <dsp:spPr>
        <a:xfrm rot="5400000">
          <a:off x="2386684" y="402582"/>
          <a:ext cx="1799082" cy="1714054"/>
        </a:xfrm>
        <a:prstGeom prst="round2SameRect">
          <a:avLst>
            <a:gd name="adj1" fmla="val 16670"/>
            <a:gd name="adj2" fmla="val 0"/>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txBody>
        <a:bodyPr spcFirstLastPara="0" vert="horz" wrap="square" lIns="68580" tIns="76200" rIns="45720" bIns="76200" numCol="1" spcCol="1270" anchor="t" anchorCtr="0">
          <a:noAutofit/>
        </a:bodyPr>
        <a:lstStyle/>
        <a:p>
          <a:pPr lvl="0" algn="l" defTabSz="533400">
            <a:lnSpc>
              <a:spcPct val="90000"/>
            </a:lnSpc>
            <a:spcBef>
              <a:spcPct val="0"/>
            </a:spcBef>
            <a:spcAft>
              <a:spcPct val="35000"/>
            </a:spcAft>
          </a:pPr>
          <a:r>
            <a:rPr lang="fr-FR" sz="1200" kern="1200" noProof="0">
              <a:solidFill>
                <a:srgbClr val="013857"/>
              </a:solidFill>
            </a:rPr>
            <a:t>L’environnement social &amp; naturel : </a:t>
          </a:r>
        </a:p>
        <a:p>
          <a:pPr lvl="0" algn="l" defTabSz="533400">
            <a:lnSpc>
              <a:spcPct val="90000"/>
            </a:lnSpc>
            <a:spcBef>
              <a:spcPct val="0"/>
            </a:spcBef>
            <a:spcAft>
              <a:spcPct val="35000"/>
            </a:spcAft>
          </a:pPr>
          <a:r>
            <a:rPr lang="fr-FR" sz="1200" kern="1200" noProof="0">
              <a:solidFill>
                <a:srgbClr val="013857"/>
              </a:solidFill>
            </a:rPr>
            <a:t>Peut-il fournir les ressources requises?</a:t>
          </a:r>
        </a:p>
        <a:p>
          <a:pPr lvl="0" algn="l" defTabSz="533400">
            <a:lnSpc>
              <a:spcPct val="90000"/>
            </a:lnSpc>
            <a:spcBef>
              <a:spcPct val="0"/>
            </a:spcBef>
            <a:spcAft>
              <a:spcPct val="35000"/>
            </a:spcAft>
          </a:pPr>
          <a:r>
            <a:rPr lang="fr-FR" sz="1200" kern="1200" noProof="0">
              <a:solidFill>
                <a:srgbClr val="013857"/>
              </a:solidFill>
            </a:rPr>
            <a:t/>
          </a:r>
          <a:br>
            <a:rPr lang="fr-FR" sz="1200" kern="1200" noProof="0">
              <a:solidFill>
                <a:srgbClr val="013857"/>
              </a:solidFill>
            </a:rPr>
          </a:br>
          <a:r>
            <a:rPr lang="fr-FR" sz="1200" kern="1200" noProof="0">
              <a:solidFill>
                <a:srgbClr val="013857"/>
              </a:solidFill>
            </a:rPr>
            <a:t>Comment le renforcer et le protéger afin qu’il soutienne votre entreprise?</a:t>
          </a:r>
        </a:p>
      </dsp:txBody>
      <dsp:txXfrm rot="-5400000">
        <a:off x="2429198" y="443756"/>
        <a:ext cx="1630366" cy="1631706"/>
      </dsp:txXfrm>
    </dsp:sp>
    <dsp:sp modelId="{6EFA09E6-F84E-4607-BB6F-DDBF8320DE88}">
      <dsp:nvSpPr>
        <dsp:cNvPr id="0" name=""/>
        <dsp:cNvSpPr/>
      </dsp:nvSpPr>
      <dsp:spPr>
        <a:xfrm>
          <a:off x="1821426" y="-30253"/>
          <a:ext cx="1020395" cy="1020345"/>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FE6618-4591-49E5-8E7E-6919A347D3DD}">
      <dsp:nvSpPr>
        <dsp:cNvPr id="0" name=""/>
        <dsp:cNvSpPr/>
      </dsp:nvSpPr>
      <dsp:spPr>
        <a:xfrm rot="10800000">
          <a:off x="1845712" y="1654090"/>
          <a:ext cx="1020395" cy="1020345"/>
        </a:xfrm>
        <a:prstGeom prst="circularArrow">
          <a:avLst>
            <a:gd name="adj1" fmla="val 12500"/>
            <a:gd name="adj2" fmla="val 1142322"/>
            <a:gd name="adj3" fmla="val 20457678"/>
            <a:gd name="adj4" fmla="val 10800000"/>
            <a:gd name="adj5" fmla="val 125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A3717-C6E2-4113-9990-82818E00705D}" type="datetimeFigureOut">
              <a:rPr lang="fr-FR" smtClean="0"/>
              <a:t>10/12/2025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BAB79-C58F-4F69-AD97-24F94222E487}" type="slidenum">
              <a:rPr lang="fr-FR" smtClean="0"/>
              <a:t>‹N°›</a:t>
            </a:fld>
            <a:endParaRPr lang="fr-FR"/>
          </a:p>
        </p:txBody>
      </p:sp>
    </p:spTree>
    <p:extLst>
      <p:ext uri="{BB962C8B-B14F-4D97-AF65-F5344CB8AC3E}">
        <p14:creationId xmlns:p14="http://schemas.microsoft.com/office/powerpoint/2010/main" val="404660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fr-FR" noProof="0" dirty="0"/>
              <a:t>Affichez</a:t>
            </a:r>
            <a:r>
              <a:rPr lang="fr-FR" baseline="0" noProof="0" dirty="0"/>
              <a:t> cette diapositive pour conclure l’activité 1</a:t>
            </a:r>
          </a:p>
          <a:p>
            <a:r>
              <a:rPr lang="fr-FR" baseline="0" noProof="0" dirty="0"/>
              <a:t>Il existe de nombreuses raisons pour lancer une entreprise</a:t>
            </a:r>
            <a:endParaRPr lang="fr-FR" noProof="0" dirty="0"/>
          </a:p>
          <a:p>
            <a:pPr marL="172794" indent="-172794">
              <a:buFont typeface="Arial" panose="020B0604020202020204" pitchFamily="34" charset="0"/>
              <a:buChar char="•"/>
            </a:pPr>
            <a:r>
              <a:rPr lang="fr-FR" noProof="0" dirty="0"/>
              <a:t>Autonomie financière: Beaucoup de gens</a:t>
            </a:r>
            <a:r>
              <a:rPr lang="fr-FR" baseline="0" noProof="0" dirty="0"/>
              <a:t> lancent simplement une entreprise parce qu’ils sont sans emploi. Ils n’arrivent pas à trouver du travail et créent des entreprises avec l’espoir d’en tirer un revenu. D’autres veulent gagner plus d’argent que s’ils travaillaient pour quelqu’un d’autre, ou créent des entreprises en parallèle avec leurs emplois. </a:t>
            </a:r>
          </a:p>
          <a:p>
            <a:pPr marL="172794" indent="-172794">
              <a:buFont typeface="Arial" panose="020B0604020202020204" pitchFamily="34" charset="0"/>
              <a:buChar char="•"/>
            </a:pPr>
            <a:r>
              <a:rPr lang="fr-FR" dirty="0"/>
              <a:t>Liberté : Beaucoup de gens veulent lancer leurs propres entreprises pour faire ce qu‘ils ont envie de faire, non ce que d'autres veulent qu‘ils fassent.</a:t>
            </a:r>
          </a:p>
          <a:p>
            <a:pPr marL="172794" indent="-172794">
              <a:buFont typeface="Arial" panose="020B0604020202020204" pitchFamily="34" charset="0"/>
              <a:buChar char="•"/>
            </a:pPr>
            <a:r>
              <a:rPr lang="fr-FR" dirty="0"/>
              <a:t>Passion : Certaines personnes sont passionnées par quelque chose et veulent se lancer dans les affaires pour concrétiser leurs rêves.</a:t>
            </a:r>
            <a:r>
              <a:rPr lang="fr-FR" noProof="0" dirty="0"/>
              <a:t> </a:t>
            </a:r>
          </a:p>
          <a:p>
            <a:pPr marL="172794" indent="-172794">
              <a:buFont typeface="Arial" panose="020B0604020202020204" pitchFamily="34" charset="0"/>
              <a:buChar char="•"/>
            </a:pPr>
            <a:r>
              <a:rPr lang="fr-FR" dirty="0"/>
              <a:t>Créer des emplois : Les gens lancent des entreprises non seulement pour créer des emplois pour eux-mêmes, mais aussi pour en créer pour d'autres. Par exemple une personne peut créer une entreprise et engager des jeunes gens de sa ville / son village qui n’arrivent pas à trouver du travail</a:t>
            </a:r>
            <a:r>
              <a:rPr lang="fr-FR" noProof="0" dirty="0"/>
              <a:t> </a:t>
            </a:r>
            <a:r>
              <a:rPr lang="fr-FR" dirty="0"/>
              <a:t>dans la région.</a:t>
            </a:r>
            <a:endParaRPr lang="fr-FR" noProof="0" dirty="0"/>
          </a:p>
          <a:p>
            <a:pPr marL="172794" indent="-172794">
              <a:buFont typeface="Arial" panose="020B0604020202020204" pitchFamily="34" charset="0"/>
              <a:buChar char="•"/>
            </a:pPr>
            <a:r>
              <a:rPr lang="fr-FR" dirty="0"/>
              <a:t>Fierté : Certaines personnes peuvent se lancer dans les affaires pour prouver qu’elles sont compétentes et capables de se prendre en charge</a:t>
            </a:r>
            <a:endParaRPr lang="fr-FR" noProof="0" dirty="0"/>
          </a:p>
          <a:p>
            <a:pPr marL="171443" indent="-171443">
              <a:buFont typeface="Arial" panose="020B0604020202020204" pitchFamily="34" charset="0"/>
              <a:buChar char="•"/>
            </a:pPr>
            <a:endParaRPr lang="fr-FR" noProof="0" dirty="0"/>
          </a:p>
        </p:txBody>
      </p:sp>
      <p:sp>
        <p:nvSpPr>
          <p:cNvPr id="4" name="Slide Number Placeholder 3"/>
          <p:cNvSpPr>
            <a:spLocks noGrp="1"/>
          </p:cNvSpPr>
          <p:nvPr>
            <p:ph type="sldNum" sz="quarter" idx="10"/>
          </p:nvPr>
        </p:nvSpPr>
        <p:spPr/>
        <p:txBody>
          <a:bodyPr/>
          <a:lstStyle/>
          <a:p>
            <a:fld id="{2C2918E0-4AB6-4DF8-9CE7-BDFA34854A8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0098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fr-FR" smtClean="0">
              <a:latin typeface="Times New Roman" pitchFamily="18" charset="0"/>
            </a:endParaRPr>
          </a:p>
        </p:txBody>
      </p:sp>
    </p:spTree>
    <p:extLst>
      <p:ext uri="{BB962C8B-B14F-4D97-AF65-F5344CB8AC3E}">
        <p14:creationId xmlns:p14="http://schemas.microsoft.com/office/powerpoint/2010/main" val="94062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Pour plus </a:t>
            </a:r>
            <a:r>
              <a:rPr lang="en-US" dirty="0" err="1"/>
              <a:t>d’informations</a:t>
            </a:r>
            <a:r>
              <a:rPr lang="en-US" dirty="0"/>
              <a:t> à </a:t>
            </a:r>
            <a:r>
              <a:rPr lang="en-US" dirty="0" err="1"/>
              <a:t>ce</a:t>
            </a:r>
            <a:r>
              <a:rPr lang="en-US" dirty="0"/>
              <a:t> propos, se </a:t>
            </a:r>
            <a:r>
              <a:rPr lang="en-US" dirty="0" err="1"/>
              <a:t>référer</a:t>
            </a:r>
            <a:r>
              <a:rPr lang="en-US" dirty="0"/>
              <a:t> au Manuel </a:t>
            </a:r>
            <a:r>
              <a:rPr lang="fr-FR" dirty="0"/>
              <a:t>TRIE (Trouvez votre idée d'entreprise)</a:t>
            </a:r>
            <a:r>
              <a:rPr lang="en-US" dirty="0"/>
              <a:t> </a:t>
            </a:r>
            <a:r>
              <a:rPr lang="en-US" dirty="0" err="1"/>
              <a:t>Partie</a:t>
            </a:r>
            <a:r>
              <a:rPr lang="en-US" dirty="0"/>
              <a:t> I, </a:t>
            </a:r>
            <a:r>
              <a:rPr lang="fr-FR" dirty="0"/>
              <a:t>Section </a:t>
            </a:r>
            <a:r>
              <a:rPr lang="en-US" dirty="0"/>
              <a:t>3.</a:t>
            </a:r>
          </a:p>
          <a:p>
            <a:endParaRPr lang="en-US" dirty="0"/>
          </a:p>
          <a:p>
            <a:endParaRPr lang="en-US" dirty="0"/>
          </a:p>
        </p:txBody>
      </p:sp>
      <p:sp>
        <p:nvSpPr>
          <p:cNvPr id="4" name="Slide Number Placeholder 3"/>
          <p:cNvSpPr>
            <a:spLocks noGrp="1"/>
          </p:cNvSpPr>
          <p:nvPr>
            <p:ph type="sldNum" sz="quarter" idx="10"/>
          </p:nvPr>
        </p:nvSpPr>
        <p:spPr/>
        <p:txBody>
          <a:bodyPr/>
          <a:lstStyle/>
          <a:p>
            <a:fld id="{2C2918E0-4AB6-4DF8-9CE7-BDFA34854A8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886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82BAB79-C58F-4F69-AD97-24F94222E487}"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293058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latinLnBrk="0" hangingPunct="1"/>
            <a:r>
              <a:rPr lang="fr-FR" dirty="0"/>
              <a:t>Introduisez brièvement les cinq éléments. Ne les décrivez en détail, car ce sera fait dans les diapositives qui suivent.</a:t>
            </a:r>
            <a:endParaRPr lang="fr-FR" noProof="0" dirty="0"/>
          </a:p>
          <a:p>
            <a:pPr rtl="0" eaLnBrk="1" latinLnBrk="0" hangingPunct="1"/>
            <a:endParaRPr lang="fr-FR" dirty="0"/>
          </a:p>
          <a:p>
            <a:pPr rtl="0" eaLnBrk="1" latinLnBrk="0" hangingPunct="1"/>
            <a:r>
              <a:rPr lang="fr-FR" dirty="0"/>
              <a:t>Pour plus d’informations à ce propos, se référer au Manuel TRIE (Trouvez votre idée d'entreprise) Partie II, Section 2</a:t>
            </a:r>
          </a:p>
          <a:p>
            <a:endParaRPr lang="fr-FR" noProof="0" dirty="0"/>
          </a:p>
        </p:txBody>
      </p:sp>
      <p:sp>
        <p:nvSpPr>
          <p:cNvPr id="4" name="Slide Number Placeholder 3"/>
          <p:cNvSpPr>
            <a:spLocks noGrp="1"/>
          </p:cNvSpPr>
          <p:nvPr>
            <p:ph type="sldNum" sz="quarter" idx="10"/>
          </p:nvPr>
        </p:nvSpPr>
        <p:spPr/>
        <p:txBody>
          <a:bodyPr/>
          <a:lstStyle/>
          <a:p>
            <a:fld id="{2C2918E0-4AB6-4DF8-9CE7-BDFA34854A83}"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9988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latinLnBrk="0" hangingPunct="1"/>
            <a:r>
              <a:rPr lang="fr-FR" dirty="0"/>
              <a:t>Montrez cette diapositive en mettant en œuvre l'activité 10.</a:t>
            </a:r>
            <a:endParaRPr lang="fr-FR" noProof="0" dirty="0"/>
          </a:p>
          <a:p>
            <a:pPr rtl="0" eaLnBrk="1" latinLnBrk="0" hangingPunct="1"/>
            <a:r>
              <a:rPr lang="fr-FR" dirty="0"/>
              <a:t>Cette diapositive est animée. Le formateur ne devrait montrer la valeur de chaque icône qu’à la fin de l'activité.</a:t>
            </a:r>
            <a:endParaRPr lang="fr-FR" noProof="0" dirty="0"/>
          </a:p>
          <a:p>
            <a:pPr rtl="0" eaLnBrk="1" latinLnBrk="0" hangingPunct="1"/>
            <a:endParaRPr lang="fr-FR" dirty="0"/>
          </a:p>
          <a:p>
            <a:pPr rtl="0" eaLnBrk="1" latinLnBrk="0" hangingPunct="1"/>
            <a:r>
              <a:rPr lang="fr-FR" dirty="0"/>
              <a:t>La plupart des participants vont essayer de trouver X en calculant la valeur de chaque icône et en les additionnant. Cette méthode est compliquée et longue.</a:t>
            </a:r>
            <a:endParaRPr lang="fr-FR" noProof="0" dirty="0"/>
          </a:p>
          <a:p>
            <a:endParaRPr lang="fr-FR" noProof="0" dirty="0"/>
          </a:p>
          <a:p>
            <a:pPr rtl="0" eaLnBrk="1" latinLnBrk="0" hangingPunct="1"/>
            <a:r>
              <a:rPr lang="fr-FR" dirty="0"/>
              <a:t>Une autre manière plus rapide utilise le principe que la somme des chiffres horizontaux devrait être égale à celle des chiffres verticaux. Par conséquent, nous additionnons les chiffres de la dernière colonne et obtenons la valeur totale de 130. Ensuite nous soustrayons les chiffres horizontaux.  (X= 130-34-36-28=32)</a:t>
            </a:r>
            <a:endParaRPr lang="fr-FR" noProof="0" dirty="0"/>
          </a:p>
          <a:p>
            <a:pPr rtl="0" eaLnBrk="1" latinLnBrk="0" hangingPunct="1"/>
            <a:endParaRPr lang="fr-FR" dirty="0"/>
          </a:p>
          <a:p>
            <a:pPr rtl="0" eaLnBrk="1" latinLnBrk="0" hangingPunct="1"/>
            <a:r>
              <a:rPr lang="fr-FR" dirty="0"/>
              <a:t>Une autre manière encore plus rapide consiste à additionner tous les chiffres. Verticalement, on a les chiffres 28 et 36. Horizontalement, on a aussi les chiffres 28 et 36, nous les sortons de l'équation. (X+34 = 24+42 =32 de</a:t>
            </a:r>
            <a:r>
              <a:rPr lang="fr-FR" noProof="0" dirty="0"/>
              <a:t> </a:t>
            </a:r>
            <a:r>
              <a:rPr lang="fr-FR" dirty="0">
                <a:sym typeface="Wingdings"/>
              </a:rPr>
              <a:t></a:t>
            </a:r>
            <a:r>
              <a:rPr lang="fr-FR" noProof="0" dirty="0"/>
              <a:t> </a:t>
            </a:r>
            <a:r>
              <a:rPr lang="fr-FR" dirty="0"/>
              <a:t>X = 24+42-34 = 32)</a:t>
            </a:r>
            <a:endParaRPr lang="fr-FR" noProof="0" dirty="0">
              <a:sym typeface="Wingdings" panose="05000000000000000000" pitchFamily="2" charset="2"/>
            </a:endParaRPr>
          </a:p>
          <a:p>
            <a:endParaRPr lang="fr-FR" noProof="0" dirty="0"/>
          </a:p>
        </p:txBody>
      </p:sp>
      <p:sp>
        <p:nvSpPr>
          <p:cNvPr id="4" name="Slide Number Placeholder 3"/>
          <p:cNvSpPr>
            <a:spLocks noGrp="1"/>
          </p:cNvSpPr>
          <p:nvPr>
            <p:ph type="sldNum" sz="quarter" idx="10"/>
          </p:nvPr>
        </p:nvSpPr>
        <p:spPr/>
        <p:txBody>
          <a:bodyPr/>
          <a:lstStyle/>
          <a:p>
            <a:fld id="{2C2918E0-4AB6-4DF8-9CE7-BDFA34854A8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76753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eaLnBrk="1" latinLnBrk="0" hangingPunct="1"/>
            <a:r>
              <a:rPr lang="fr-FR" dirty="0"/>
              <a:t>Cette diapositive est utilisée pour réaliser l'activité 15.</a:t>
            </a:r>
          </a:p>
          <a:p>
            <a:pPr rtl="0" eaLnBrk="1" latinLnBrk="0" hangingPunct="1"/>
            <a:r>
              <a:rPr lang="fr-FR" dirty="0"/>
              <a:t>En demandant aux participants pourquoi ils ont retiré une idée de la liste, vous serez en mesure de discerner lesquels des cinq critères ont été utilisés pour écarter les idées qui ne sont pas appropriées.</a:t>
            </a:r>
          </a:p>
          <a:p>
            <a:pPr defTabSz="914365">
              <a:defRPr/>
            </a:pPr>
            <a:endParaRPr lang="fr-FR" dirty="0"/>
          </a:p>
          <a:p>
            <a:pPr defTabSz="914365">
              <a:defRPr/>
            </a:pPr>
            <a:r>
              <a:rPr lang="fr-FR" dirty="0"/>
              <a:t>Pour plus d’informations à ce propos, se référer au Manuel TRIE (Trouvez votre idée d'entreprise) Partie IV, Section 1</a:t>
            </a:r>
          </a:p>
          <a:p>
            <a:pPr rtl="0" eaLnBrk="1" latinLnBrk="0" hangingPunct="1"/>
            <a:endParaRPr lang="fr-FR" dirty="0"/>
          </a:p>
          <a:p>
            <a:endParaRPr lang="fr-FR" dirty="0"/>
          </a:p>
        </p:txBody>
      </p:sp>
      <p:sp>
        <p:nvSpPr>
          <p:cNvPr id="4" name="Slide Number Placeholder 3"/>
          <p:cNvSpPr>
            <a:spLocks noGrp="1"/>
          </p:cNvSpPr>
          <p:nvPr>
            <p:ph type="sldNum" sz="quarter" idx="10"/>
          </p:nvPr>
        </p:nvSpPr>
        <p:spPr/>
        <p:txBody>
          <a:bodyPr/>
          <a:lstStyle/>
          <a:p>
            <a:fld id="{2C2918E0-4AB6-4DF8-9CE7-BDFA34854A8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8494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9.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5.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7"/>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112672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14733105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8" name="Picture 7" descr="icon_v02.png"/>
          <p:cNvPicPr>
            <a:picLocks noChangeAspect="1"/>
          </p:cNvPicPr>
          <p:nvPr/>
        </p:nvPicPr>
        <p:blipFill>
          <a:blip r:embed="rId3" cstate="print"/>
          <a:stretch>
            <a:fillRect/>
          </a:stretch>
        </p:blipFill>
        <p:spPr>
          <a:xfrm>
            <a:off x="76200" y="4724400"/>
            <a:ext cx="9144000" cy="2133600"/>
          </a:xfrm>
          <a:prstGeom prst="rect">
            <a:avLst/>
          </a:prstGeom>
        </p:spPr>
      </p:pic>
      <p:pic>
        <p:nvPicPr>
          <p:cNvPr id="12" name="Image 11"/>
          <p:cNvPicPr>
            <a:picLocks noChangeAspect="1"/>
          </p:cNvPicPr>
          <p:nvPr userDrawn="1"/>
        </p:nvPicPr>
        <p:blipFill>
          <a:blip r:embed="rId4"/>
          <a:stretch>
            <a:fillRect/>
          </a:stretch>
        </p:blipFill>
        <p:spPr>
          <a:xfrm>
            <a:off x="208104" y="304800"/>
            <a:ext cx="1576452" cy="1109639"/>
          </a:xfrm>
          <a:prstGeom prst="rect">
            <a:avLst/>
          </a:prstGeom>
        </p:spPr>
      </p:pic>
      <p:pic>
        <p:nvPicPr>
          <p:cNvPr id="13" name="Image 12"/>
          <p:cNvPicPr>
            <a:picLocks noChangeAspect="1"/>
          </p:cNvPicPr>
          <p:nvPr userDrawn="1"/>
        </p:nvPicPr>
        <p:blipFill rotWithShape="1">
          <a:blip r:embed="rId5"/>
          <a:srcRect l="87829" t="5365" b="44794"/>
          <a:stretch/>
        </p:blipFill>
        <p:spPr>
          <a:xfrm>
            <a:off x="7987869" y="385482"/>
            <a:ext cx="1232335" cy="959224"/>
          </a:xfrm>
          <a:prstGeom prst="rect">
            <a:avLst/>
          </a:prstGeom>
        </p:spPr>
      </p:pic>
    </p:spTree>
    <p:extLst>
      <p:ext uri="{BB962C8B-B14F-4D97-AF65-F5344CB8AC3E}">
        <p14:creationId xmlns:p14="http://schemas.microsoft.com/office/powerpoint/2010/main" val="3236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6" name="Image 5"/>
          <p:cNvPicPr>
            <a:picLocks noChangeAspect="1"/>
          </p:cNvPicPr>
          <p:nvPr userDrawn="1"/>
        </p:nvPicPr>
        <p:blipFill>
          <a:blip r:embed="rId3"/>
          <a:stretch>
            <a:fillRect/>
          </a:stretch>
        </p:blipFill>
        <p:spPr>
          <a:xfrm>
            <a:off x="208104" y="304800"/>
            <a:ext cx="1576452" cy="1109639"/>
          </a:xfrm>
          <a:prstGeom prst="rect">
            <a:avLst/>
          </a:prstGeom>
        </p:spPr>
      </p:pic>
      <p:pic>
        <p:nvPicPr>
          <p:cNvPr id="7" name="Image 6"/>
          <p:cNvPicPr>
            <a:picLocks noChangeAspect="1"/>
          </p:cNvPicPr>
          <p:nvPr userDrawn="1"/>
        </p:nvPicPr>
        <p:blipFill rotWithShape="1">
          <a:blip r:embed="rId4"/>
          <a:srcRect l="87829" t="5365" b="44794"/>
          <a:stretch/>
        </p:blipFill>
        <p:spPr>
          <a:xfrm>
            <a:off x="7987869" y="385482"/>
            <a:ext cx="1232335" cy="959224"/>
          </a:xfrm>
          <a:prstGeom prst="rect">
            <a:avLst/>
          </a:prstGeom>
        </p:spPr>
      </p:pic>
    </p:spTree>
    <p:extLst>
      <p:ext uri="{BB962C8B-B14F-4D97-AF65-F5344CB8AC3E}">
        <p14:creationId xmlns:p14="http://schemas.microsoft.com/office/powerpoint/2010/main" val="305125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2"/>
          <p:cNvPicPr>
            <a:picLocks noChangeAspect="1" noChangeArrowheads="1"/>
          </p:cNvPicPr>
          <p:nvPr/>
        </p:nvPicPr>
        <p:blipFill>
          <a:blip r:embed="rId2" cstate="print"/>
          <a:srcRect/>
          <a:stretch>
            <a:fillRect/>
          </a:stretch>
        </p:blipFill>
        <p:spPr bwMode="auto">
          <a:xfrm>
            <a:off x="0" y="5638800"/>
            <a:ext cx="9144000" cy="1295400"/>
          </a:xfrm>
          <a:prstGeom prst="rect">
            <a:avLst/>
          </a:prstGeom>
          <a:noFill/>
          <a:ln w="9525">
            <a:noFill/>
            <a:miter lim="800000"/>
            <a:headEnd/>
            <a:tailEnd/>
          </a:ln>
          <a:effectLst/>
        </p:spPr>
      </p:pic>
      <p:sp>
        <p:nvSpPr>
          <p:cNvPr id="2" name="Title 1"/>
          <p:cNvSpPr>
            <a:spLocks noGrp="1"/>
          </p:cNvSpPr>
          <p:nvPr>
            <p:ph type="ctrTitle" hasCustomPrompt="1"/>
          </p:nvPr>
        </p:nvSpPr>
        <p:spPr>
          <a:xfrm>
            <a:off x="1371600" y="5562600"/>
            <a:ext cx="7772400" cy="1371600"/>
          </a:xfrm>
        </p:spPr>
        <p:txBody>
          <a:bodyPr>
            <a:normAutofit/>
          </a:bodyPr>
          <a:lstStyle>
            <a:lvl1pPr algn="ctr">
              <a:defRPr sz="3600" b="1">
                <a:solidFill>
                  <a:srgbClr val="72AF2F"/>
                </a:solidFill>
                <a:latin typeface="+mj-lt"/>
                <a:cs typeface="Aharoni" pitchFamily="2" charset="-79"/>
              </a:defRPr>
            </a:lvl1pPr>
          </a:lstStyle>
          <a:p>
            <a:r>
              <a:rPr lang="en-US" dirty="0"/>
              <a:t>CLICK TO EDIT MASTER </a:t>
            </a:r>
          </a:p>
        </p:txBody>
      </p:sp>
      <p:cxnSp>
        <p:nvCxnSpPr>
          <p:cNvPr id="8" name="Straight Connector 7"/>
          <p:cNvCxnSpPr/>
          <p:nvPr/>
        </p:nvCxnSpPr>
        <p:spPr>
          <a:xfrm>
            <a:off x="0" y="4495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rotWithShape="1">
          <a:blip r:embed="rId3"/>
          <a:srcRect t="10664"/>
          <a:stretch/>
        </p:blipFill>
        <p:spPr>
          <a:xfrm>
            <a:off x="258668" y="5811143"/>
            <a:ext cx="1463159" cy="920075"/>
          </a:xfrm>
          <a:prstGeom prst="rect">
            <a:avLst/>
          </a:prstGeom>
        </p:spPr>
      </p:pic>
    </p:spTree>
    <p:extLst>
      <p:ext uri="{BB962C8B-B14F-4D97-AF65-F5344CB8AC3E}">
        <p14:creationId xmlns:p14="http://schemas.microsoft.com/office/powerpoint/2010/main" val="15065154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1"/>
            <a:ext cx="8229600" cy="4297363"/>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18506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3000" b="1" cap="all">
                <a:solidFill>
                  <a:schemeClr val="tx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2976465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692161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2400" b="1" u="none">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a:t>
            </a:r>
          </a:p>
        </p:txBody>
      </p:sp>
      <p:sp>
        <p:nvSpPr>
          <p:cNvPr id="4" name="Content Placeholder 3"/>
          <p:cNvSpPr>
            <a:spLocks noGrp="1"/>
          </p:cNvSpPr>
          <p:nvPr>
            <p:ph sz="half" idx="2"/>
          </p:nvPr>
        </p:nvSpPr>
        <p:spPr>
          <a:xfrm>
            <a:off x="457200" y="2174875"/>
            <a:ext cx="4040188"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noAutofit/>
          </a:bodyPr>
          <a:lstStyle>
            <a:lvl1pPr marL="0" indent="0">
              <a:buNone/>
              <a:defRPr sz="2400" b="1" baseline="0">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8" name="Footer Placeholder 7"/>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74813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6">
                                            <p:txEl>
                                              <p:pRg st="0" end="0"/>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
                                            <p:txEl>
                                              <p:pRg st="1" end="1"/>
                                            </p:txEl>
                                          </p:spTgt>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6">
                                            <p:txEl>
                                              <p:pRg st="2" end="2"/>
                                            </p:txEl>
                                          </p:spTgt>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6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
                                            <p:txEl>
                                              <p:pRg st="3" end="3"/>
                                            </p:txEl>
                                          </p:spTgt>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 calcmode="lin" valueType="num">
                                      <p:cBhvr>
                                        <p:cTn id="6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6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P spid="5" grpId="0" build="p">
        <p:tmplLst>
          <p:tmpl lvl="1">
            <p:tnLst>
              <p:par>
                <p:cTn presetID="2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ppt_x</p:attrName>
                        </p:attrNameLst>
                      </p:cBhvr>
                      <p:tavLst>
                        <p:tav tm="0">
                          <p:val>
                            <p:strVal val="#ppt_x-.2"/>
                          </p:val>
                        </p:tav>
                        <p:tav tm="100000">
                          <p:val>
                            <p:strVal val="#ppt_x"/>
                          </p:val>
                        </p:tav>
                      </p:tavLst>
                    </p:anim>
                    <p:anim calcmode="lin" valueType="num">
                      <p:cBhvr>
                        <p:cTn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dur="1000"/>
                        <p:tgtEl>
                          <p:spTgt spid="5"/>
                        </p:tgtEl>
                      </p:cBhvr>
                    </p:animEffect>
                  </p:childTnLst>
                </p:cTn>
              </p:par>
            </p:tnLst>
          </p:tmpl>
        </p:tmplLst>
      </p:bldP>
      <p:bldP spid="6" grpId="0" build="p">
        <p:tmplLst>
          <p:tmpl lvl="1">
            <p:tnLst>
              <p:par>
                <p:cTn presetID="29"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4" name="Footer Placeholder 3"/>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6513956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3" name="Footer Placeholder 2"/>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26310961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3575051" y="27308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pic>
        <p:nvPicPr>
          <p:cNvPr id="9" name="Picture 2"/>
          <p:cNvPicPr>
            <a:picLocks noChangeAspect="1" noChangeArrowheads="1"/>
          </p:cNvPicPr>
          <p:nvPr/>
        </p:nvPicPr>
        <p:blipFill>
          <a:blip r:embed="rId2" cstate="print"/>
          <a:srcRect/>
          <a:stretch>
            <a:fillRect/>
          </a:stretch>
        </p:blipFill>
        <p:spPr bwMode="auto">
          <a:xfrm>
            <a:off x="0" y="0"/>
            <a:ext cx="3581400" cy="6858000"/>
          </a:xfrm>
          <a:prstGeom prst="rect">
            <a:avLst/>
          </a:prstGeom>
          <a:noFill/>
          <a:ln w="9525">
            <a:noFill/>
            <a:miter lim="800000"/>
            <a:headEnd/>
            <a:tailEnd/>
          </a:ln>
          <a:effectLst/>
        </p:spPr>
      </p:pic>
      <p:sp>
        <p:nvSpPr>
          <p:cNvPr id="2" name="Title 1"/>
          <p:cNvSpPr>
            <a:spLocks noGrp="1"/>
          </p:cNvSpPr>
          <p:nvPr>
            <p:ph type="title"/>
          </p:nvPr>
        </p:nvSpPr>
        <p:spPr>
          <a:xfrm>
            <a:off x="381000" y="1981200"/>
            <a:ext cx="2819400" cy="2819400"/>
          </a:xfrm>
        </p:spPr>
        <p:txBody>
          <a:bodyPr anchor="b">
            <a:normAutofit/>
          </a:bodyPr>
          <a:lstStyle>
            <a:lvl1pPr algn="ctr">
              <a:defRPr sz="3000" b="1"/>
            </a:lvl1pPr>
          </a:lstStyle>
          <a:p>
            <a:r>
              <a:rPr lang="en-US"/>
              <a:t>Click to edit Master title style</a:t>
            </a:r>
            <a:endParaRPr lang="en-US" dirty="0"/>
          </a:p>
        </p:txBody>
      </p:sp>
      <p:cxnSp>
        <p:nvCxnSpPr>
          <p:cNvPr id="11" name="Straight Connector 10"/>
          <p:cNvCxnSpPr/>
          <p:nvPr/>
        </p:nvCxnSpPr>
        <p:spPr>
          <a:xfrm rot="5400000" flipH="1" flipV="1">
            <a:off x="0" y="34290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3"/>
          <a:srcRect t="10664"/>
          <a:stretch/>
        </p:blipFill>
        <p:spPr>
          <a:xfrm>
            <a:off x="1082819" y="273084"/>
            <a:ext cx="1611206" cy="1013171"/>
          </a:xfrm>
          <a:prstGeom prst="rect">
            <a:avLst/>
          </a:prstGeom>
        </p:spPr>
      </p:pic>
    </p:spTree>
    <p:extLst>
      <p:ext uri="{BB962C8B-B14F-4D97-AF65-F5344CB8AC3E}">
        <p14:creationId xmlns:p14="http://schemas.microsoft.com/office/powerpoint/2010/main" val="211800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0"/>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9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2651873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0129796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4879115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8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8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41029791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‹N°›</a:t>
            </a:fld>
            <a:endParaRPr lang="de-DE" dirty="0"/>
          </a:p>
        </p:txBody>
      </p:sp>
    </p:spTree>
    <p:extLst>
      <p:ext uri="{BB962C8B-B14F-4D97-AF65-F5344CB8AC3E}">
        <p14:creationId xmlns:p14="http://schemas.microsoft.com/office/powerpoint/2010/main" val="2592862039"/>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6" y="640405"/>
            <a:ext cx="4572001" cy="1143000"/>
          </a:xfrm>
          <a:prstGeom prst="rect">
            <a:avLst/>
          </a:prstGeom>
          <a:solidFill>
            <a:srgbClr val="013857"/>
          </a:solidFill>
        </p:spPr>
        <p:txBody>
          <a:bodyPr/>
          <a:lstStyle>
            <a:lvl1pPr>
              <a:defRPr sz="2813"/>
            </a:lvl1pPr>
          </a:lstStyle>
          <a:p>
            <a:r>
              <a:rPr lang="en-US" dirty="0"/>
              <a:t>Click to edit Master title style</a:t>
            </a:r>
          </a:p>
        </p:txBody>
      </p:sp>
      <p:sp>
        <p:nvSpPr>
          <p:cNvPr id="3" name="Slide Number Placeholder 2"/>
          <p:cNvSpPr>
            <a:spLocks noGrp="1"/>
          </p:cNvSpPr>
          <p:nvPr>
            <p:ph type="sldNum" sz="quarter" idx="10"/>
          </p:nvPr>
        </p:nvSpPr>
        <p:spPr>
          <a:xfrm>
            <a:off x="8271754" y="6117846"/>
            <a:ext cx="609600" cy="381000"/>
          </a:xfrm>
        </p:spPr>
        <p:txBody>
          <a:bodyPr/>
          <a:lstStyle/>
          <a:p>
            <a:pPr>
              <a:defRPr/>
            </a:pPr>
            <a:fld id="{11CA8AF8-045E-48E1-B5B1-EFEB5F03FD38}" type="slidenum">
              <a:rPr lang="de-DE" smtClean="0"/>
              <a:pPr>
                <a:defRPr/>
              </a:pPr>
              <a:t>‹N°›</a:t>
            </a:fld>
            <a:endParaRPr lang="de-DE" dirty="0"/>
          </a:p>
        </p:txBody>
      </p:sp>
      <p:sp>
        <p:nvSpPr>
          <p:cNvPr id="5" name="Rectangle 3"/>
          <p:cNvSpPr>
            <a:spLocks noGrp="1" noChangeArrowheads="1"/>
          </p:cNvSpPr>
          <p:nvPr>
            <p:ph idx="1"/>
          </p:nvPr>
        </p:nvSpPr>
        <p:spPr bwMode="auto">
          <a:xfrm>
            <a:off x="346954" y="1966568"/>
            <a:ext cx="8229600" cy="4191000"/>
          </a:xfrm>
          <a:prstGeom prst="rect">
            <a:avLst/>
          </a:prstGeom>
          <a:noFill/>
          <a:ln w="9525">
            <a:noFill/>
            <a:miter lim="800000"/>
            <a:headEnd/>
            <a:tailEnd/>
          </a:ln>
        </p:spPr>
        <p:txBody>
          <a:bodyPr vert="horz" wrap="square" lIns="73152" tIns="36576" rIns="73152" bIns="36576"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pic>
        <p:nvPicPr>
          <p:cNvPr id="8" name="Image 7"/>
          <p:cNvPicPr>
            <a:picLocks noChangeAspect="1"/>
          </p:cNvPicPr>
          <p:nvPr userDrawn="1"/>
        </p:nvPicPr>
        <p:blipFill rotWithShape="1">
          <a:blip r:embed="rId2"/>
          <a:srcRect t="10664"/>
          <a:stretch/>
        </p:blipFill>
        <p:spPr>
          <a:xfrm>
            <a:off x="264872" y="5720897"/>
            <a:ext cx="1406645" cy="884537"/>
          </a:xfrm>
          <a:prstGeom prst="rect">
            <a:avLst/>
          </a:prstGeom>
        </p:spPr>
      </p:pic>
    </p:spTree>
    <p:extLst>
      <p:ext uri="{BB962C8B-B14F-4D97-AF65-F5344CB8AC3E}">
        <p14:creationId xmlns:p14="http://schemas.microsoft.com/office/powerpoint/2010/main" val="10784789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62B72D7-BC79-440E-BB89-1B634415E7DD}" type="slidenum">
              <a:rPr lang="en-US" smtClean="0"/>
              <a:pPr/>
              <a:t>‹N°›</a:t>
            </a:fld>
            <a:endParaRPr lang="en-US"/>
          </a:p>
        </p:txBody>
      </p:sp>
    </p:spTree>
    <p:extLst>
      <p:ext uri="{BB962C8B-B14F-4D97-AF65-F5344CB8AC3E}">
        <p14:creationId xmlns:p14="http://schemas.microsoft.com/office/powerpoint/2010/main" val="3462489562"/>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5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00" indent="0" algn="ctr">
              <a:buNone/>
              <a:defRPr>
                <a:solidFill>
                  <a:schemeClr val="tx1">
                    <a:tint val="75000"/>
                  </a:schemeClr>
                </a:solidFill>
              </a:defRPr>
            </a:lvl2pPr>
            <a:lvl3pPr marL="913800" indent="0" algn="ctr">
              <a:buNone/>
              <a:defRPr>
                <a:solidFill>
                  <a:schemeClr val="tx1">
                    <a:tint val="75000"/>
                  </a:schemeClr>
                </a:solidFill>
              </a:defRPr>
            </a:lvl3pPr>
            <a:lvl4pPr marL="1370701" indent="0" algn="ctr">
              <a:buNone/>
              <a:defRPr>
                <a:solidFill>
                  <a:schemeClr val="tx1">
                    <a:tint val="75000"/>
                  </a:schemeClr>
                </a:solidFill>
              </a:defRPr>
            </a:lvl4pPr>
            <a:lvl5pPr marL="1827601" indent="0" algn="ctr">
              <a:buNone/>
              <a:defRPr>
                <a:solidFill>
                  <a:schemeClr val="tx1">
                    <a:tint val="75000"/>
                  </a:schemeClr>
                </a:solidFill>
              </a:defRPr>
            </a:lvl5pPr>
            <a:lvl6pPr marL="2284503" indent="0" algn="ctr">
              <a:buNone/>
              <a:defRPr>
                <a:solidFill>
                  <a:schemeClr val="tx1">
                    <a:tint val="75000"/>
                  </a:schemeClr>
                </a:solidFill>
              </a:defRPr>
            </a:lvl6pPr>
            <a:lvl7pPr marL="2741409" indent="0" algn="ctr">
              <a:buNone/>
              <a:defRPr>
                <a:solidFill>
                  <a:schemeClr val="tx1">
                    <a:tint val="75000"/>
                  </a:schemeClr>
                </a:solidFill>
              </a:defRPr>
            </a:lvl7pPr>
            <a:lvl8pPr marL="3198302" indent="0" algn="ctr">
              <a:buNone/>
              <a:defRPr>
                <a:solidFill>
                  <a:schemeClr val="tx1">
                    <a:tint val="75000"/>
                  </a:schemeClr>
                </a:solidFill>
              </a:defRPr>
            </a:lvl8pPr>
            <a:lvl9pPr marL="365520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517813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917579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900" indent="0">
              <a:buNone/>
              <a:defRPr sz="1800">
                <a:solidFill>
                  <a:schemeClr val="tx1">
                    <a:tint val="75000"/>
                  </a:schemeClr>
                </a:solidFill>
              </a:defRPr>
            </a:lvl2pPr>
            <a:lvl3pPr marL="913800" indent="0">
              <a:buNone/>
              <a:defRPr sz="1600">
                <a:solidFill>
                  <a:schemeClr val="tx1">
                    <a:tint val="75000"/>
                  </a:schemeClr>
                </a:solidFill>
              </a:defRPr>
            </a:lvl3pPr>
            <a:lvl4pPr marL="1370701" indent="0">
              <a:buNone/>
              <a:defRPr sz="1400">
                <a:solidFill>
                  <a:schemeClr val="tx1">
                    <a:tint val="75000"/>
                  </a:schemeClr>
                </a:solidFill>
              </a:defRPr>
            </a:lvl4pPr>
            <a:lvl5pPr marL="1827601" indent="0">
              <a:buNone/>
              <a:defRPr sz="1400">
                <a:solidFill>
                  <a:schemeClr val="tx1">
                    <a:tint val="75000"/>
                  </a:schemeClr>
                </a:solidFill>
              </a:defRPr>
            </a:lvl5pPr>
            <a:lvl6pPr marL="2284503" indent="0">
              <a:buNone/>
              <a:defRPr sz="1400">
                <a:solidFill>
                  <a:schemeClr val="tx1">
                    <a:tint val="75000"/>
                  </a:schemeClr>
                </a:solidFill>
              </a:defRPr>
            </a:lvl6pPr>
            <a:lvl7pPr marL="2741409" indent="0">
              <a:buNone/>
              <a:defRPr sz="1400">
                <a:solidFill>
                  <a:schemeClr val="tx1">
                    <a:tint val="75000"/>
                  </a:schemeClr>
                </a:solidFill>
              </a:defRPr>
            </a:lvl7pPr>
            <a:lvl8pPr marL="3198302" indent="0">
              <a:buNone/>
              <a:defRPr sz="1400">
                <a:solidFill>
                  <a:schemeClr val="tx1">
                    <a:tint val="75000"/>
                  </a:schemeClr>
                </a:solidFill>
              </a:defRPr>
            </a:lvl8pPr>
            <a:lvl9pPr marL="365520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42794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12"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12"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20090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dirty="0">
              <a:solidFill>
                <a:prstClr val="black">
                  <a:lumMod val="65000"/>
                  <a:lumOff val="35000"/>
                </a:prstClr>
              </a:solidFill>
            </a:endParaRPr>
          </a:p>
        </p:txBody>
      </p:sp>
    </p:spTree>
    <p:extLst>
      <p:ext uri="{BB962C8B-B14F-4D97-AF65-F5344CB8AC3E}">
        <p14:creationId xmlns:p14="http://schemas.microsoft.com/office/powerpoint/2010/main" val="24355574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93814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500088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201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3"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09602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900" indent="0">
              <a:buNone/>
              <a:defRPr sz="2800"/>
            </a:lvl2pPr>
            <a:lvl3pPr marL="913800" indent="0">
              <a:buNone/>
              <a:defRPr sz="2400"/>
            </a:lvl3pPr>
            <a:lvl4pPr marL="1370701" indent="0">
              <a:buNone/>
              <a:defRPr sz="2000"/>
            </a:lvl4pPr>
            <a:lvl5pPr marL="1827601" indent="0">
              <a:buNone/>
              <a:defRPr sz="2000"/>
            </a:lvl5pPr>
            <a:lvl6pPr marL="2284503" indent="0">
              <a:buNone/>
              <a:defRPr sz="2000"/>
            </a:lvl6pPr>
            <a:lvl7pPr marL="2741409" indent="0">
              <a:buNone/>
              <a:defRPr sz="2000"/>
            </a:lvl7pPr>
            <a:lvl8pPr marL="3198302" indent="0">
              <a:buNone/>
              <a:defRPr sz="2000"/>
            </a:lvl8pPr>
            <a:lvl9pPr marL="3655203"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16545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0128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1" y="274678"/>
            <a:ext cx="222885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3" y="274678"/>
            <a:ext cx="65341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5923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8" name="Picture 7" descr="icon_v02.png"/>
          <p:cNvPicPr>
            <a:picLocks noChangeAspect="1"/>
          </p:cNvPicPr>
          <p:nvPr/>
        </p:nvPicPr>
        <p:blipFill>
          <a:blip r:embed="rId3" cstate="print"/>
          <a:stretch>
            <a:fillRect/>
          </a:stretch>
        </p:blipFill>
        <p:spPr>
          <a:xfrm>
            <a:off x="76200" y="4724400"/>
            <a:ext cx="9144000" cy="2133600"/>
          </a:xfrm>
          <a:prstGeom prst="rect">
            <a:avLst/>
          </a:prstGeom>
        </p:spPr>
      </p:pic>
      <p:pic>
        <p:nvPicPr>
          <p:cNvPr id="12" name="Image 11"/>
          <p:cNvPicPr>
            <a:picLocks noChangeAspect="1"/>
          </p:cNvPicPr>
          <p:nvPr userDrawn="1"/>
        </p:nvPicPr>
        <p:blipFill>
          <a:blip r:embed="rId4"/>
          <a:stretch>
            <a:fillRect/>
          </a:stretch>
        </p:blipFill>
        <p:spPr>
          <a:xfrm>
            <a:off x="208104" y="304800"/>
            <a:ext cx="1576452" cy="1109639"/>
          </a:xfrm>
          <a:prstGeom prst="rect">
            <a:avLst/>
          </a:prstGeom>
        </p:spPr>
      </p:pic>
      <p:pic>
        <p:nvPicPr>
          <p:cNvPr id="13" name="Image 12"/>
          <p:cNvPicPr>
            <a:picLocks noChangeAspect="1"/>
          </p:cNvPicPr>
          <p:nvPr userDrawn="1"/>
        </p:nvPicPr>
        <p:blipFill rotWithShape="1">
          <a:blip r:embed="rId5"/>
          <a:srcRect l="87829" t="5365" b="44794"/>
          <a:stretch/>
        </p:blipFill>
        <p:spPr>
          <a:xfrm>
            <a:off x="7987869" y="385482"/>
            <a:ext cx="1232335" cy="959224"/>
          </a:xfrm>
          <a:prstGeom prst="rect">
            <a:avLst/>
          </a:prstGeom>
        </p:spPr>
      </p:pic>
    </p:spTree>
    <p:extLst>
      <p:ext uri="{BB962C8B-B14F-4D97-AF65-F5344CB8AC3E}">
        <p14:creationId xmlns:p14="http://schemas.microsoft.com/office/powerpoint/2010/main" val="340158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6" name="Image 5"/>
          <p:cNvPicPr>
            <a:picLocks noChangeAspect="1"/>
          </p:cNvPicPr>
          <p:nvPr userDrawn="1"/>
        </p:nvPicPr>
        <p:blipFill>
          <a:blip r:embed="rId3"/>
          <a:stretch>
            <a:fillRect/>
          </a:stretch>
        </p:blipFill>
        <p:spPr>
          <a:xfrm>
            <a:off x="208104" y="304800"/>
            <a:ext cx="1576452" cy="1109639"/>
          </a:xfrm>
          <a:prstGeom prst="rect">
            <a:avLst/>
          </a:prstGeom>
        </p:spPr>
      </p:pic>
      <p:pic>
        <p:nvPicPr>
          <p:cNvPr id="7" name="Image 6"/>
          <p:cNvPicPr>
            <a:picLocks noChangeAspect="1"/>
          </p:cNvPicPr>
          <p:nvPr userDrawn="1"/>
        </p:nvPicPr>
        <p:blipFill rotWithShape="1">
          <a:blip r:embed="rId4"/>
          <a:srcRect l="87829" t="5365" b="44794"/>
          <a:stretch/>
        </p:blipFill>
        <p:spPr>
          <a:xfrm>
            <a:off x="7987869" y="385482"/>
            <a:ext cx="1232335" cy="959224"/>
          </a:xfrm>
          <a:prstGeom prst="rect">
            <a:avLst/>
          </a:prstGeom>
        </p:spPr>
      </p:pic>
    </p:spTree>
    <p:extLst>
      <p:ext uri="{BB962C8B-B14F-4D97-AF65-F5344CB8AC3E}">
        <p14:creationId xmlns:p14="http://schemas.microsoft.com/office/powerpoint/2010/main" val="57231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2"/>
          <p:cNvPicPr>
            <a:picLocks noChangeAspect="1" noChangeArrowheads="1"/>
          </p:cNvPicPr>
          <p:nvPr/>
        </p:nvPicPr>
        <p:blipFill>
          <a:blip r:embed="rId2" cstate="print"/>
          <a:srcRect/>
          <a:stretch>
            <a:fillRect/>
          </a:stretch>
        </p:blipFill>
        <p:spPr bwMode="auto">
          <a:xfrm>
            <a:off x="0" y="5638800"/>
            <a:ext cx="9144000" cy="1295400"/>
          </a:xfrm>
          <a:prstGeom prst="rect">
            <a:avLst/>
          </a:prstGeom>
          <a:noFill/>
          <a:ln w="9525">
            <a:noFill/>
            <a:miter lim="800000"/>
            <a:headEnd/>
            <a:tailEnd/>
          </a:ln>
          <a:effectLst/>
        </p:spPr>
      </p:pic>
      <p:sp>
        <p:nvSpPr>
          <p:cNvPr id="2" name="Title 1"/>
          <p:cNvSpPr>
            <a:spLocks noGrp="1"/>
          </p:cNvSpPr>
          <p:nvPr>
            <p:ph type="ctrTitle" hasCustomPrompt="1"/>
          </p:nvPr>
        </p:nvSpPr>
        <p:spPr>
          <a:xfrm>
            <a:off x="1371600" y="5562600"/>
            <a:ext cx="7772400" cy="1371600"/>
          </a:xfrm>
        </p:spPr>
        <p:txBody>
          <a:bodyPr>
            <a:normAutofit/>
          </a:bodyPr>
          <a:lstStyle>
            <a:lvl1pPr algn="ctr">
              <a:defRPr sz="3600" b="1">
                <a:solidFill>
                  <a:srgbClr val="72AF2F"/>
                </a:solidFill>
                <a:latin typeface="+mj-lt"/>
                <a:cs typeface="Aharoni" pitchFamily="2" charset="-79"/>
              </a:defRPr>
            </a:lvl1pPr>
          </a:lstStyle>
          <a:p>
            <a:r>
              <a:rPr lang="en-US" dirty="0"/>
              <a:t>CLICK TO EDIT MASTER </a:t>
            </a:r>
          </a:p>
        </p:txBody>
      </p:sp>
      <p:cxnSp>
        <p:nvCxnSpPr>
          <p:cNvPr id="8" name="Straight Connector 7"/>
          <p:cNvCxnSpPr/>
          <p:nvPr/>
        </p:nvCxnSpPr>
        <p:spPr>
          <a:xfrm>
            <a:off x="0" y="4495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rotWithShape="1">
          <a:blip r:embed="rId3"/>
          <a:srcRect t="10664"/>
          <a:stretch/>
        </p:blipFill>
        <p:spPr>
          <a:xfrm>
            <a:off x="258659" y="5811125"/>
            <a:ext cx="1463159" cy="920075"/>
          </a:xfrm>
          <a:prstGeom prst="rect">
            <a:avLst/>
          </a:prstGeom>
        </p:spPr>
      </p:pic>
    </p:spTree>
    <p:extLst>
      <p:ext uri="{BB962C8B-B14F-4D97-AF65-F5344CB8AC3E}">
        <p14:creationId xmlns:p14="http://schemas.microsoft.com/office/powerpoint/2010/main" val="284110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8902123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1"/>
            <a:ext cx="8229600" cy="4297363"/>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138589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3000" b="1" cap="all">
                <a:solidFill>
                  <a:schemeClr val="tx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6259585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1144391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2400" b="1" u="none">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a:t>
            </a:r>
          </a:p>
        </p:txBody>
      </p:sp>
      <p:sp>
        <p:nvSpPr>
          <p:cNvPr id="4" name="Content Placeholder 3"/>
          <p:cNvSpPr>
            <a:spLocks noGrp="1"/>
          </p:cNvSpPr>
          <p:nvPr>
            <p:ph sz="half" idx="2"/>
          </p:nvPr>
        </p:nvSpPr>
        <p:spPr>
          <a:xfrm>
            <a:off x="457200" y="2174875"/>
            <a:ext cx="4040188"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noAutofit/>
          </a:bodyPr>
          <a:lstStyle>
            <a:lvl1pPr marL="0" indent="0">
              <a:buNone/>
              <a:defRPr sz="2400" b="1" baseline="0">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8" name="Footer Placeholder 7"/>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67140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6">
                                            <p:txEl>
                                              <p:pRg st="0" end="0"/>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
                                            <p:txEl>
                                              <p:pRg st="1" end="1"/>
                                            </p:txEl>
                                          </p:spTgt>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6">
                                            <p:txEl>
                                              <p:pRg st="2" end="2"/>
                                            </p:txEl>
                                          </p:spTgt>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6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
                                            <p:txEl>
                                              <p:pRg st="3" end="3"/>
                                            </p:txEl>
                                          </p:spTgt>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 calcmode="lin" valueType="num">
                                      <p:cBhvr>
                                        <p:cTn id="6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6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P spid="5" grpId="0" build="p">
        <p:tmplLst>
          <p:tmpl lvl="1">
            <p:tnLst>
              <p:par>
                <p:cTn presetID="2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ppt_x</p:attrName>
                        </p:attrNameLst>
                      </p:cBhvr>
                      <p:tavLst>
                        <p:tav tm="0">
                          <p:val>
                            <p:strVal val="#ppt_x-.2"/>
                          </p:val>
                        </p:tav>
                        <p:tav tm="100000">
                          <p:val>
                            <p:strVal val="#ppt_x"/>
                          </p:val>
                        </p:tav>
                      </p:tavLst>
                    </p:anim>
                    <p:anim calcmode="lin" valueType="num">
                      <p:cBhvr>
                        <p:cTn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dur="1000"/>
                        <p:tgtEl>
                          <p:spTgt spid="5"/>
                        </p:tgtEl>
                      </p:cBhvr>
                    </p:animEffect>
                  </p:childTnLst>
                </p:cTn>
              </p:par>
            </p:tnLst>
          </p:tmpl>
        </p:tmplLst>
      </p:bldP>
      <p:bldP spid="6" grpId="0" build="p">
        <p:tmplLst>
          <p:tmpl lvl="1">
            <p:tnLst>
              <p:par>
                <p:cTn presetID="29"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4" name="Footer Placeholder 3"/>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13349262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3" name="Footer Placeholder 2"/>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3938144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3575051" y="27306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pic>
        <p:nvPicPr>
          <p:cNvPr id="9" name="Picture 2"/>
          <p:cNvPicPr>
            <a:picLocks noChangeAspect="1" noChangeArrowheads="1"/>
          </p:cNvPicPr>
          <p:nvPr/>
        </p:nvPicPr>
        <p:blipFill>
          <a:blip r:embed="rId2" cstate="print"/>
          <a:srcRect/>
          <a:stretch>
            <a:fillRect/>
          </a:stretch>
        </p:blipFill>
        <p:spPr bwMode="auto">
          <a:xfrm>
            <a:off x="0" y="0"/>
            <a:ext cx="3581400" cy="6858000"/>
          </a:xfrm>
          <a:prstGeom prst="rect">
            <a:avLst/>
          </a:prstGeom>
          <a:noFill/>
          <a:ln w="9525">
            <a:noFill/>
            <a:miter lim="800000"/>
            <a:headEnd/>
            <a:tailEnd/>
          </a:ln>
          <a:effectLst/>
        </p:spPr>
      </p:pic>
      <p:sp>
        <p:nvSpPr>
          <p:cNvPr id="2" name="Title 1"/>
          <p:cNvSpPr>
            <a:spLocks noGrp="1"/>
          </p:cNvSpPr>
          <p:nvPr>
            <p:ph type="title"/>
          </p:nvPr>
        </p:nvSpPr>
        <p:spPr>
          <a:xfrm>
            <a:off x="381000" y="1981200"/>
            <a:ext cx="2819400" cy="2819400"/>
          </a:xfrm>
        </p:spPr>
        <p:txBody>
          <a:bodyPr anchor="b">
            <a:normAutofit/>
          </a:bodyPr>
          <a:lstStyle>
            <a:lvl1pPr algn="ctr">
              <a:defRPr sz="3000" b="1"/>
            </a:lvl1pPr>
          </a:lstStyle>
          <a:p>
            <a:r>
              <a:rPr lang="en-US"/>
              <a:t>Click to edit Master title style</a:t>
            </a:r>
            <a:endParaRPr lang="en-US" dirty="0"/>
          </a:p>
        </p:txBody>
      </p:sp>
      <p:cxnSp>
        <p:nvCxnSpPr>
          <p:cNvPr id="11" name="Straight Connector 10"/>
          <p:cNvCxnSpPr/>
          <p:nvPr/>
        </p:nvCxnSpPr>
        <p:spPr>
          <a:xfrm rot="5400000" flipH="1" flipV="1">
            <a:off x="0" y="34290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3"/>
          <a:srcRect t="10664"/>
          <a:stretch/>
        </p:blipFill>
        <p:spPr>
          <a:xfrm>
            <a:off x="1082819" y="273066"/>
            <a:ext cx="1611206" cy="1013171"/>
          </a:xfrm>
          <a:prstGeom prst="rect">
            <a:avLst/>
          </a:prstGeom>
        </p:spPr>
      </p:pic>
    </p:spTree>
    <p:extLst>
      <p:ext uri="{BB962C8B-B14F-4D97-AF65-F5344CB8AC3E}">
        <p14:creationId xmlns:p14="http://schemas.microsoft.com/office/powerpoint/2010/main" val="3582337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2233797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17275728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66"/>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66"/>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4198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56"/>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819"/>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096993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‹N°›</a:t>
            </a:fld>
            <a:endParaRPr lang="de-DE" dirty="0"/>
          </a:p>
        </p:txBody>
      </p:sp>
    </p:spTree>
    <p:extLst>
      <p:ext uri="{BB962C8B-B14F-4D97-AF65-F5344CB8AC3E}">
        <p14:creationId xmlns:p14="http://schemas.microsoft.com/office/powerpoint/2010/main" val="2079291619"/>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7" y="640405"/>
            <a:ext cx="4572001" cy="1143000"/>
          </a:xfrm>
          <a:prstGeom prst="rect">
            <a:avLst/>
          </a:prstGeom>
          <a:solidFill>
            <a:srgbClr val="013857"/>
          </a:solidFill>
        </p:spPr>
        <p:txBody>
          <a:bodyPr/>
          <a:lstStyle>
            <a:lvl1pPr>
              <a:defRPr sz="2813"/>
            </a:lvl1pPr>
          </a:lstStyle>
          <a:p>
            <a:r>
              <a:rPr lang="en-US" dirty="0"/>
              <a:t>Click to edit Master title style</a:t>
            </a:r>
          </a:p>
        </p:txBody>
      </p:sp>
      <p:sp>
        <p:nvSpPr>
          <p:cNvPr id="3" name="Slide Number Placeholder 2"/>
          <p:cNvSpPr>
            <a:spLocks noGrp="1"/>
          </p:cNvSpPr>
          <p:nvPr>
            <p:ph type="sldNum" sz="quarter" idx="10"/>
          </p:nvPr>
        </p:nvSpPr>
        <p:spPr>
          <a:xfrm>
            <a:off x="8271754" y="6117846"/>
            <a:ext cx="609600" cy="381000"/>
          </a:xfrm>
        </p:spPr>
        <p:txBody>
          <a:bodyPr/>
          <a:lstStyle/>
          <a:p>
            <a:pPr>
              <a:defRPr/>
            </a:pPr>
            <a:fld id="{11CA8AF8-045E-48E1-B5B1-EFEB5F03FD38}" type="slidenum">
              <a:rPr lang="de-DE" smtClean="0"/>
              <a:pPr>
                <a:defRPr/>
              </a:pPr>
              <a:t>‹N°›</a:t>
            </a:fld>
            <a:endParaRPr lang="de-DE" dirty="0"/>
          </a:p>
        </p:txBody>
      </p:sp>
      <p:sp>
        <p:nvSpPr>
          <p:cNvPr id="5" name="Rectangle 3"/>
          <p:cNvSpPr>
            <a:spLocks noGrp="1" noChangeArrowheads="1"/>
          </p:cNvSpPr>
          <p:nvPr>
            <p:ph idx="1"/>
          </p:nvPr>
        </p:nvSpPr>
        <p:spPr bwMode="auto">
          <a:xfrm>
            <a:off x="346954" y="1966568"/>
            <a:ext cx="8229600" cy="4191000"/>
          </a:xfrm>
          <a:prstGeom prst="rect">
            <a:avLst/>
          </a:prstGeom>
          <a:noFill/>
          <a:ln w="9525">
            <a:noFill/>
            <a:miter lim="800000"/>
            <a:headEnd/>
            <a:tailEnd/>
          </a:ln>
        </p:spPr>
        <p:txBody>
          <a:bodyPr vert="horz" wrap="square" lIns="73152" tIns="36576" rIns="73152" bIns="36576"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pic>
        <p:nvPicPr>
          <p:cNvPr id="8" name="Image 7"/>
          <p:cNvPicPr>
            <a:picLocks noChangeAspect="1"/>
          </p:cNvPicPr>
          <p:nvPr userDrawn="1"/>
        </p:nvPicPr>
        <p:blipFill rotWithShape="1">
          <a:blip r:embed="rId2"/>
          <a:srcRect t="10664"/>
          <a:stretch/>
        </p:blipFill>
        <p:spPr>
          <a:xfrm>
            <a:off x="264863" y="5720879"/>
            <a:ext cx="1406645" cy="884537"/>
          </a:xfrm>
          <a:prstGeom prst="rect">
            <a:avLst/>
          </a:prstGeom>
        </p:spPr>
      </p:pic>
    </p:spTree>
    <p:extLst>
      <p:ext uri="{BB962C8B-B14F-4D97-AF65-F5344CB8AC3E}">
        <p14:creationId xmlns:p14="http://schemas.microsoft.com/office/powerpoint/2010/main" val="3533666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62B72D7-BC79-440E-BB89-1B634415E7DD}" type="slidenum">
              <a:rPr lang="en-US" smtClean="0"/>
              <a:pPr/>
              <a:t>‹N°›</a:t>
            </a:fld>
            <a:endParaRPr lang="en-US"/>
          </a:p>
        </p:txBody>
      </p:sp>
    </p:spTree>
    <p:extLst>
      <p:ext uri="{BB962C8B-B14F-4D97-AF65-F5344CB8AC3E}">
        <p14:creationId xmlns:p14="http://schemas.microsoft.com/office/powerpoint/2010/main" val="3806061696"/>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7"/>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6478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5527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2"/>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649484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28203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3844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21339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9502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8270539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85899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26783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425596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0"/>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9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519733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00" indent="0" algn="ctr">
              <a:buNone/>
              <a:defRPr>
                <a:solidFill>
                  <a:schemeClr val="tx1">
                    <a:tint val="75000"/>
                  </a:schemeClr>
                </a:solidFill>
              </a:defRPr>
            </a:lvl2pPr>
            <a:lvl3pPr marL="913800" indent="0" algn="ctr">
              <a:buNone/>
              <a:defRPr>
                <a:solidFill>
                  <a:schemeClr val="tx1">
                    <a:tint val="75000"/>
                  </a:schemeClr>
                </a:solidFill>
              </a:defRPr>
            </a:lvl3pPr>
            <a:lvl4pPr marL="1370701" indent="0" algn="ctr">
              <a:buNone/>
              <a:defRPr>
                <a:solidFill>
                  <a:schemeClr val="tx1">
                    <a:tint val="75000"/>
                  </a:schemeClr>
                </a:solidFill>
              </a:defRPr>
            </a:lvl4pPr>
            <a:lvl5pPr marL="1827601" indent="0" algn="ctr">
              <a:buNone/>
              <a:defRPr>
                <a:solidFill>
                  <a:schemeClr val="tx1">
                    <a:tint val="75000"/>
                  </a:schemeClr>
                </a:solidFill>
              </a:defRPr>
            </a:lvl5pPr>
            <a:lvl6pPr marL="2284503" indent="0" algn="ctr">
              <a:buNone/>
              <a:defRPr>
                <a:solidFill>
                  <a:schemeClr val="tx1">
                    <a:tint val="75000"/>
                  </a:schemeClr>
                </a:solidFill>
              </a:defRPr>
            </a:lvl6pPr>
            <a:lvl7pPr marL="2741409" indent="0" algn="ctr">
              <a:buNone/>
              <a:defRPr>
                <a:solidFill>
                  <a:schemeClr val="tx1">
                    <a:tint val="75000"/>
                  </a:schemeClr>
                </a:solidFill>
              </a:defRPr>
            </a:lvl7pPr>
            <a:lvl8pPr marL="3198302" indent="0" algn="ctr">
              <a:buNone/>
              <a:defRPr>
                <a:solidFill>
                  <a:schemeClr val="tx1">
                    <a:tint val="75000"/>
                  </a:schemeClr>
                </a:solidFill>
              </a:defRPr>
            </a:lvl8pPr>
            <a:lvl9pPr marL="365520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171849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470352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18"/>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900" indent="0">
              <a:buNone/>
              <a:defRPr sz="1800">
                <a:solidFill>
                  <a:schemeClr val="tx1">
                    <a:tint val="75000"/>
                  </a:schemeClr>
                </a:solidFill>
              </a:defRPr>
            </a:lvl2pPr>
            <a:lvl3pPr marL="913800" indent="0">
              <a:buNone/>
              <a:defRPr sz="1600">
                <a:solidFill>
                  <a:schemeClr val="tx1">
                    <a:tint val="75000"/>
                  </a:schemeClr>
                </a:solidFill>
              </a:defRPr>
            </a:lvl3pPr>
            <a:lvl4pPr marL="1370701" indent="0">
              <a:buNone/>
              <a:defRPr sz="1400">
                <a:solidFill>
                  <a:schemeClr val="tx1">
                    <a:tint val="75000"/>
                  </a:schemeClr>
                </a:solidFill>
              </a:defRPr>
            </a:lvl4pPr>
            <a:lvl5pPr marL="1827601" indent="0">
              <a:buNone/>
              <a:defRPr sz="1400">
                <a:solidFill>
                  <a:schemeClr val="tx1">
                    <a:tint val="75000"/>
                  </a:schemeClr>
                </a:solidFill>
              </a:defRPr>
            </a:lvl5pPr>
            <a:lvl6pPr marL="2284503" indent="0">
              <a:buNone/>
              <a:defRPr sz="1400">
                <a:solidFill>
                  <a:schemeClr val="tx1">
                    <a:tint val="75000"/>
                  </a:schemeClr>
                </a:solidFill>
              </a:defRPr>
            </a:lvl6pPr>
            <a:lvl7pPr marL="2741409" indent="0">
              <a:buNone/>
              <a:defRPr sz="1400">
                <a:solidFill>
                  <a:schemeClr val="tx1">
                    <a:tint val="75000"/>
                  </a:schemeClr>
                </a:solidFill>
              </a:defRPr>
            </a:lvl7pPr>
            <a:lvl8pPr marL="3198302" indent="0">
              <a:buNone/>
              <a:defRPr sz="1400">
                <a:solidFill>
                  <a:schemeClr val="tx1">
                    <a:tint val="75000"/>
                  </a:schemeClr>
                </a:solidFill>
              </a:defRPr>
            </a:lvl8pPr>
            <a:lvl9pPr marL="365520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94661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11"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11"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015194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56572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7705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9"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1323302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176400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3"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66868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900" indent="0">
              <a:buNone/>
              <a:defRPr sz="2800"/>
            </a:lvl2pPr>
            <a:lvl3pPr marL="913800" indent="0">
              <a:buNone/>
              <a:defRPr sz="2400"/>
            </a:lvl3pPr>
            <a:lvl4pPr marL="1370701" indent="0">
              <a:buNone/>
              <a:defRPr sz="2000"/>
            </a:lvl4pPr>
            <a:lvl5pPr marL="1827601" indent="0">
              <a:buNone/>
              <a:defRPr sz="2000"/>
            </a:lvl5pPr>
            <a:lvl6pPr marL="2284503" indent="0">
              <a:buNone/>
              <a:defRPr sz="2000"/>
            </a:lvl6pPr>
            <a:lvl7pPr marL="2741409" indent="0">
              <a:buNone/>
              <a:defRPr sz="2000"/>
            </a:lvl7pPr>
            <a:lvl8pPr marL="3198302" indent="0">
              <a:buNone/>
              <a:defRPr sz="2000"/>
            </a:lvl8pPr>
            <a:lvl9pPr marL="3655203"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938998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607901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1" y="274656"/>
            <a:ext cx="222885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3" y="274656"/>
            <a:ext cx="65341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93022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8" name="Picture 7" descr="icon_v02.png"/>
          <p:cNvPicPr>
            <a:picLocks noChangeAspect="1"/>
          </p:cNvPicPr>
          <p:nvPr/>
        </p:nvPicPr>
        <p:blipFill>
          <a:blip r:embed="rId3" cstate="print"/>
          <a:stretch>
            <a:fillRect/>
          </a:stretch>
        </p:blipFill>
        <p:spPr>
          <a:xfrm>
            <a:off x="76200" y="4724400"/>
            <a:ext cx="9144000" cy="2133600"/>
          </a:xfrm>
          <a:prstGeom prst="rect">
            <a:avLst/>
          </a:prstGeom>
        </p:spPr>
      </p:pic>
      <p:pic>
        <p:nvPicPr>
          <p:cNvPr id="12" name="Image 11"/>
          <p:cNvPicPr>
            <a:picLocks noChangeAspect="1"/>
          </p:cNvPicPr>
          <p:nvPr userDrawn="1"/>
        </p:nvPicPr>
        <p:blipFill>
          <a:blip r:embed="rId4"/>
          <a:stretch>
            <a:fillRect/>
          </a:stretch>
        </p:blipFill>
        <p:spPr>
          <a:xfrm>
            <a:off x="208100" y="304800"/>
            <a:ext cx="1576452" cy="1109639"/>
          </a:xfrm>
          <a:prstGeom prst="rect">
            <a:avLst/>
          </a:prstGeom>
        </p:spPr>
      </p:pic>
      <p:pic>
        <p:nvPicPr>
          <p:cNvPr id="13" name="Image 12"/>
          <p:cNvPicPr>
            <a:picLocks noChangeAspect="1"/>
          </p:cNvPicPr>
          <p:nvPr userDrawn="1"/>
        </p:nvPicPr>
        <p:blipFill rotWithShape="1">
          <a:blip r:embed="rId5"/>
          <a:srcRect l="87829" t="5365" b="44794"/>
          <a:stretch/>
        </p:blipFill>
        <p:spPr>
          <a:xfrm>
            <a:off x="7987865" y="385482"/>
            <a:ext cx="1232335" cy="959224"/>
          </a:xfrm>
          <a:prstGeom prst="rect">
            <a:avLst/>
          </a:prstGeom>
        </p:spPr>
      </p:pic>
    </p:spTree>
    <p:extLst>
      <p:ext uri="{BB962C8B-B14F-4D97-AF65-F5344CB8AC3E}">
        <p14:creationId xmlns:p14="http://schemas.microsoft.com/office/powerpoint/2010/main" val="79289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372600" cy="6858000"/>
          </a:xfrm>
          <a:prstGeom prst="rect">
            <a:avLst/>
          </a:prstGeom>
          <a:noFill/>
          <a:ln w="9525">
            <a:noFill/>
            <a:miter lim="800000"/>
            <a:headEnd/>
            <a:tailEnd/>
          </a:ln>
          <a:effectLst/>
        </p:spPr>
      </p:pic>
      <p:sp>
        <p:nvSpPr>
          <p:cNvPr id="2" name="Title 1"/>
          <p:cNvSpPr>
            <a:spLocks noGrp="1"/>
          </p:cNvSpPr>
          <p:nvPr>
            <p:ph type="ctrTitle" hasCustomPrompt="1"/>
          </p:nvPr>
        </p:nvSpPr>
        <p:spPr>
          <a:xfrm>
            <a:off x="838200" y="1752601"/>
            <a:ext cx="7772400" cy="2743200"/>
          </a:xfrm>
        </p:spPr>
        <p:txBody>
          <a:bodyPr>
            <a:normAutofit/>
          </a:bodyPr>
          <a:lstStyle>
            <a:lvl1pPr algn="ctr">
              <a:defRPr sz="3600" b="1">
                <a:solidFill>
                  <a:srgbClr val="72AF2F"/>
                </a:solidFill>
                <a:latin typeface="+mj-lt"/>
                <a:cs typeface="Aharoni" pitchFamily="2" charset="-79"/>
              </a:defRPr>
            </a:lvl1pPr>
          </a:lstStyle>
          <a:p>
            <a:r>
              <a:rPr lang="en-US" dirty="0"/>
              <a:t>CLICK TO EDIT MASTER TITLE STYLE</a:t>
            </a:r>
          </a:p>
        </p:txBody>
      </p:sp>
      <p:pic>
        <p:nvPicPr>
          <p:cNvPr id="6" name="Image 5"/>
          <p:cNvPicPr>
            <a:picLocks noChangeAspect="1"/>
          </p:cNvPicPr>
          <p:nvPr userDrawn="1"/>
        </p:nvPicPr>
        <p:blipFill>
          <a:blip r:embed="rId3"/>
          <a:stretch>
            <a:fillRect/>
          </a:stretch>
        </p:blipFill>
        <p:spPr>
          <a:xfrm>
            <a:off x="208100" y="304800"/>
            <a:ext cx="1576452" cy="1109639"/>
          </a:xfrm>
          <a:prstGeom prst="rect">
            <a:avLst/>
          </a:prstGeom>
        </p:spPr>
      </p:pic>
      <p:pic>
        <p:nvPicPr>
          <p:cNvPr id="7" name="Image 6"/>
          <p:cNvPicPr>
            <a:picLocks noChangeAspect="1"/>
          </p:cNvPicPr>
          <p:nvPr userDrawn="1"/>
        </p:nvPicPr>
        <p:blipFill rotWithShape="1">
          <a:blip r:embed="rId4"/>
          <a:srcRect l="87829" t="5365" b="44794"/>
          <a:stretch/>
        </p:blipFill>
        <p:spPr>
          <a:xfrm>
            <a:off x="7987865" y="385482"/>
            <a:ext cx="1232335" cy="959224"/>
          </a:xfrm>
          <a:prstGeom prst="rect">
            <a:avLst/>
          </a:prstGeom>
        </p:spPr>
      </p:pic>
    </p:spTree>
    <p:extLst>
      <p:ext uri="{BB962C8B-B14F-4D97-AF65-F5344CB8AC3E}">
        <p14:creationId xmlns:p14="http://schemas.microsoft.com/office/powerpoint/2010/main" val="31158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7" name="Picture 2"/>
          <p:cNvPicPr>
            <a:picLocks noChangeAspect="1" noChangeArrowheads="1"/>
          </p:cNvPicPr>
          <p:nvPr/>
        </p:nvPicPr>
        <p:blipFill>
          <a:blip r:embed="rId2" cstate="print"/>
          <a:srcRect/>
          <a:stretch>
            <a:fillRect/>
          </a:stretch>
        </p:blipFill>
        <p:spPr bwMode="auto">
          <a:xfrm>
            <a:off x="0" y="5638800"/>
            <a:ext cx="9144000" cy="1295400"/>
          </a:xfrm>
          <a:prstGeom prst="rect">
            <a:avLst/>
          </a:prstGeom>
          <a:noFill/>
          <a:ln w="9525">
            <a:noFill/>
            <a:miter lim="800000"/>
            <a:headEnd/>
            <a:tailEnd/>
          </a:ln>
          <a:effectLst/>
        </p:spPr>
      </p:pic>
      <p:sp>
        <p:nvSpPr>
          <p:cNvPr id="2" name="Title 1"/>
          <p:cNvSpPr>
            <a:spLocks noGrp="1"/>
          </p:cNvSpPr>
          <p:nvPr>
            <p:ph type="ctrTitle" hasCustomPrompt="1"/>
          </p:nvPr>
        </p:nvSpPr>
        <p:spPr>
          <a:xfrm>
            <a:off x="1371600" y="5562600"/>
            <a:ext cx="7772400" cy="1371600"/>
          </a:xfrm>
        </p:spPr>
        <p:txBody>
          <a:bodyPr>
            <a:normAutofit/>
          </a:bodyPr>
          <a:lstStyle>
            <a:lvl1pPr algn="ctr">
              <a:defRPr sz="3600" b="1">
                <a:solidFill>
                  <a:srgbClr val="72AF2F"/>
                </a:solidFill>
                <a:latin typeface="+mj-lt"/>
                <a:cs typeface="Aharoni" pitchFamily="2" charset="-79"/>
              </a:defRPr>
            </a:lvl1pPr>
          </a:lstStyle>
          <a:p>
            <a:r>
              <a:rPr lang="en-US" dirty="0"/>
              <a:t>CLICK TO EDIT MASTER </a:t>
            </a:r>
          </a:p>
        </p:txBody>
      </p:sp>
      <p:cxnSp>
        <p:nvCxnSpPr>
          <p:cNvPr id="8" name="Straight Connector 7"/>
          <p:cNvCxnSpPr/>
          <p:nvPr/>
        </p:nvCxnSpPr>
        <p:spPr>
          <a:xfrm>
            <a:off x="0" y="44958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715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rotWithShape="1">
          <a:blip r:embed="rId3"/>
          <a:srcRect t="10664"/>
          <a:stretch/>
        </p:blipFill>
        <p:spPr>
          <a:xfrm>
            <a:off x="258653" y="5811113"/>
            <a:ext cx="1463159" cy="920075"/>
          </a:xfrm>
          <a:prstGeom prst="rect">
            <a:avLst/>
          </a:prstGeom>
        </p:spPr>
      </p:pic>
    </p:spTree>
    <p:extLst>
      <p:ext uri="{BB962C8B-B14F-4D97-AF65-F5344CB8AC3E}">
        <p14:creationId xmlns:p14="http://schemas.microsoft.com/office/powerpoint/2010/main" val="257240246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1"/>
            <a:ext cx="8229600" cy="4297363"/>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21737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solidFill>
                  <a:schemeClr val="tx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176995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6061558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8095427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Autofit/>
          </a:bodyPr>
          <a:lstStyle>
            <a:lvl1pPr marL="0" indent="0">
              <a:buNone/>
              <a:defRPr sz="2400" b="1" u="none">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a:t>
            </a:r>
          </a:p>
        </p:txBody>
      </p:sp>
      <p:sp>
        <p:nvSpPr>
          <p:cNvPr id="4" name="Content Placeholder 3"/>
          <p:cNvSpPr>
            <a:spLocks noGrp="1"/>
          </p:cNvSpPr>
          <p:nvPr>
            <p:ph sz="half" idx="2"/>
          </p:nvPr>
        </p:nvSpPr>
        <p:spPr>
          <a:xfrm>
            <a:off x="457200" y="2174875"/>
            <a:ext cx="4040188"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noAutofit/>
          </a:bodyPr>
          <a:lstStyle>
            <a:lvl1pPr marL="0" indent="0">
              <a:buNone/>
              <a:defRPr sz="2400" b="1" baseline="0">
                <a:solidFill>
                  <a:srgbClr val="008000"/>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2100"/>
            </a:lvl1pPr>
            <a:lvl2pPr>
              <a:defRPr sz="1800"/>
            </a:lvl2pPr>
            <a:lvl3pPr>
              <a:defRPr sz="2100"/>
            </a:lvl3pPr>
            <a:lvl4pPr>
              <a:defRPr sz="2100"/>
            </a:lvl4pPr>
            <a:lvl5pPr>
              <a:defRPr sz="21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8856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xEl>
                                              <p:pRg st="1" end="1"/>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
                                            <p:txEl>
                                              <p:pRg st="2" end="2"/>
                                            </p:txEl>
                                          </p:spTgt>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xEl>
                                              <p:pRg st="3" end="3"/>
                                            </p:txEl>
                                          </p:spTgt>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p:cTn id="41"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p:cTn id="48"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49"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0" dur="1000"/>
                                        <p:tgtEl>
                                          <p:spTgt spid="6">
                                            <p:txEl>
                                              <p:pRg st="0" end="0"/>
                                            </p:txEl>
                                          </p:spTgt>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 calcmode="lin" valueType="num">
                                      <p:cBhvr>
                                        <p:cTn id="5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
                                            <p:txEl>
                                              <p:pRg st="1" end="1"/>
                                            </p:txEl>
                                          </p:spTgt>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 calcmode="lin" valueType="num">
                                      <p:cBhvr>
                                        <p:cTn id="58"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59"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60" dur="1000"/>
                                        <p:tgtEl>
                                          <p:spTgt spid="6">
                                            <p:txEl>
                                              <p:pRg st="2" end="2"/>
                                            </p:txEl>
                                          </p:spTgt>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 calcmode="lin" valueType="num">
                                      <p:cBhvr>
                                        <p:cTn id="63"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64"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
                                            <p:txEl>
                                              <p:pRg st="3" end="3"/>
                                            </p:txEl>
                                          </p:spTgt>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 calcmode="lin" valueType="num">
                                      <p:cBhvr>
                                        <p:cTn id="6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6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ppt_x</p:attrName>
                        </p:attrNameLst>
                      </p:cBhvr>
                      <p:tavLst>
                        <p:tav tm="0">
                          <p:val>
                            <p:strVal val="#ppt_x-.2"/>
                          </p:val>
                        </p:tav>
                        <p:tav tm="100000">
                          <p:val>
                            <p:strVal val="#ppt_x"/>
                          </p:val>
                        </p:tav>
                      </p:tavLst>
                    </p:anim>
                    <p:anim calcmode="lin" valueType="num">
                      <p:cBhvr>
                        <p:cTn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dur="1000"/>
                        <p:tgtEl>
                          <p:spTgt spid="3"/>
                        </p:tgtEl>
                      </p:cBhvr>
                    </p:animEffect>
                  </p:childTnLst>
                </p:cTn>
              </p:par>
            </p:tnLst>
          </p:tmpl>
        </p:tmplLst>
      </p:bldP>
      <p:bldP spid="4" grpId="0" build="p">
        <p:tmplLst>
          <p:tmpl lvl="1">
            <p:tnLst>
              <p:par>
                <p:cTn presetID="29"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p:cTn dur="1000" fill="hold"/>
                        <p:tgtEl>
                          <p:spTgt spid="4"/>
                        </p:tgtEl>
                        <p:attrNameLst>
                          <p:attrName>ppt_x</p:attrName>
                        </p:attrNameLst>
                      </p:cBhvr>
                      <p:tavLst>
                        <p:tav tm="0">
                          <p:val>
                            <p:strVal val="#ppt_x-.2"/>
                          </p:val>
                        </p:tav>
                        <p:tav tm="100000">
                          <p:val>
                            <p:strVal val="#ppt_x"/>
                          </p:val>
                        </p:tav>
                      </p:tavLst>
                    </p:anim>
                    <p:anim calcmode="lin" valueType="num">
                      <p:cBhvr>
                        <p:cTn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dur="1000"/>
                        <p:tgtEl>
                          <p:spTgt spid="4"/>
                        </p:tgtEl>
                      </p:cBhvr>
                    </p:animEffect>
                  </p:childTnLst>
                </p:cTn>
              </p:par>
            </p:tnLst>
          </p:tmpl>
        </p:tmplLst>
      </p:bldP>
      <p:bldP spid="5" grpId="0" build="p">
        <p:tmplLst>
          <p:tmpl lvl="1">
            <p:tnLst>
              <p:par>
                <p:cTn presetID="29"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1000" fill="hold"/>
                        <p:tgtEl>
                          <p:spTgt spid="5"/>
                        </p:tgtEl>
                        <p:attrNameLst>
                          <p:attrName>ppt_x</p:attrName>
                        </p:attrNameLst>
                      </p:cBhvr>
                      <p:tavLst>
                        <p:tav tm="0">
                          <p:val>
                            <p:strVal val="#ppt_x-.2"/>
                          </p:val>
                        </p:tav>
                        <p:tav tm="100000">
                          <p:val>
                            <p:strVal val="#ppt_x"/>
                          </p:val>
                        </p:tav>
                      </p:tavLst>
                    </p:anim>
                    <p:anim calcmode="lin" valueType="num">
                      <p:cBhvr>
                        <p:cTn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dur="1000"/>
                        <p:tgtEl>
                          <p:spTgt spid="5"/>
                        </p:tgtEl>
                      </p:cBhvr>
                    </p:animEffect>
                  </p:childTnLst>
                </p:cTn>
              </p:par>
            </p:tnLst>
          </p:tmpl>
        </p:tmplLst>
      </p:bldP>
      <p:bldP spid="6" grpId="0" build="p">
        <p:tmplLst>
          <p:tmpl lvl="1">
            <p:tnLst>
              <p:par>
                <p:cTn presetID="29"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2">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3">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4">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 lvl="5">
            <p:tnLst>
              <p:par>
                <p:cTn presetID="29"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1000" fill="hold"/>
                        <p:tgtEl>
                          <p:spTgt spid="6"/>
                        </p:tgtEl>
                        <p:attrNameLst>
                          <p:attrName>ppt_x</p:attrName>
                        </p:attrNameLst>
                      </p:cBhvr>
                      <p:tavLst>
                        <p:tav tm="0">
                          <p:val>
                            <p:strVal val="#ppt_x-.2"/>
                          </p:val>
                        </p:tav>
                        <p:tav tm="100000">
                          <p:val>
                            <p:strVal val="#ppt_x"/>
                          </p:val>
                        </p:tav>
                      </p:tavLst>
                    </p:anim>
                    <p:anim calcmode="lin" valueType="num">
                      <p:cBhvr>
                        <p:cTn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dur="1000"/>
                        <p:tgtEl>
                          <p:spTgt spid="6"/>
                        </p:tgtEl>
                      </p:cBhvr>
                    </p:animEffect>
                  </p:childTnLst>
                </p:cTn>
              </p:par>
            </p:tnLst>
          </p:tmpl>
        </p:tmplLst>
      </p:bldP>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8208264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16191365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pic>
        <p:nvPicPr>
          <p:cNvPr id="9" name="Picture 2"/>
          <p:cNvPicPr>
            <a:picLocks noChangeAspect="1" noChangeArrowheads="1"/>
          </p:cNvPicPr>
          <p:nvPr/>
        </p:nvPicPr>
        <p:blipFill>
          <a:blip r:embed="rId2" cstate="print"/>
          <a:srcRect/>
          <a:stretch>
            <a:fillRect/>
          </a:stretch>
        </p:blipFill>
        <p:spPr bwMode="auto">
          <a:xfrm>
            <a:off x="0" y="0"/>
            <a:ext cx="3581400" cy="6858000"/>
          </a:xfrm>
          <a:prstGeom prst="rect">
            <a:avLst/>
          </a:prstGeom>
          <a:noFill/>
          <a:ln w="9525">
            <a:noFill/>
            <a:miter lim="800000"/>
            <a:headEnd/>
            <a:tailEnd/>
          </a:ln>
          <a:effectLst/>
        </p:spPr>
      </p:pic>
      <p:sp>
        <p:nvSpPr>
          <p:cNvPr id="2" name="Title 1"/>
          <p:cNvSpPr>
            <a:spLocks noGrp="1"/>
          </p:cNvSpPr>
          <p:nvPr>
            <p:ph type="title"/>
          </p:nvPr>
        </p:nvSpPr>
        <p:spPr>
          <a:xfrm>
            <a:off x="381000" y="1981200"/>
            <a:ext cx="2819400" cy="2819400"/>
          </a:xfrm>
        </p:spPr>
        <p:txBody>
          <a:bodyPr anchor="b">
            <a:normAutofit/>
          </a:bodyPr>
          <a:lstStyle>
            <a:lvl1pPr algn="ctr">
              <a:defRPr sz="3000" b="1"/>
            </a:lvl1pPr>
          </a:lstStyle>
          <a:p>
            <a:r>
              <a:rPr lang="en-US"/>
              <a:t>Click to edit Master title style</a:t>
            </a:r>
            <a:endParaRPr lang="en-US" dirty="0"/>
          </a:p>
        </p:txBody>
      </p:sp>
      <p:cxnSp>
        <p:nvCxnSpPr>
          <p:cNvPr id="11" name="Straight Connector 10"/>
          <p:cNvCxnSpPr/>
          <p:nvPr/>
        </p:nvCxnSpPr>
        <p:spPr>
          <a:xfrm rot="5400000" flipH="1" flipV="1">
            <a:off x="0" y="3429000"/>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rotWithShape="1">
          <a:blip r:embed="rId3"/>
          <a:srcRect t="10664"/>
          <a:stretch/>
        </p:blipFill>
        <p:spPr>
          <a:xfrm>
            <a:off x="1082817" y="273054"/>
            <a:ext cx="1611206" cy="1013171"/>
          </a:xfrm>
          <a:prstGeom prst="rect">
            <a:avLst/>
          </a:prstGeom>
        </p:spPr>
      </p:pic>
    </p:spTree>
    <p:extLst>
      <p:ext uri="{BB962C8B-B14F-4D97-AF65-F5344CB8AC3E}">
        <p14:creationId xmlns:p14="http://schemas.microsoft.com/office/powerpoint/2010/main" val="39438509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8735713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26250020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9757B637-1D70-4666-80BD-13631FE1C50A}" type="datetimeFigureOut">
              <a:rPr lang="en-US" smtClean="0">
                <a:solidFill>
                  <a:prstClr val="black"/>
                </a:solidFill>
              </a:rPr>
              <a:pPr/>
              <a:t>12/10/2025</a:t>
            </a:fld>
            <a:endParaRPr lang="en-US">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4601D5D-145A-438C-A249-6E82C54C81AB}" type="slidenum">
              <a:rPr lang="en-US" smtClean="0"/>
              <a:pPr/>
              <a:t>‹N°›</a:t>
            </a:fld>
            <a:endParaRPr lang="en-US"/>
          </a:p>
        </p:txBody>
      </p:sp>
    </p:spTree>
    <p:extLst>
      <p:ext uri="{BB962C8B-B14F-4D97-AF65-F5344CB8AC3E}">
        <p14:creationId xmlns:p14="http://schemas.microsoft.com/office/powerpoint/2010/main" val="3929042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de-DE" smtClean="0"/>
              <a:pPr>
                <a:defRPr/>
              </a:pPr>
              <a:t>‹N°›</a:t>
            </a:fld>
            <a:endParaRPr lang="de-DE" dirty="0"/>
          </a:p>
        </p:txBody>
      </p:sp>
    </p:spTree>
    <p:extLst>
      <p:ext uri="{BB962C8B-B14F-4D97-AF65-F5344CB8AC3E}">
        <p14:creationId xmlns:p14="http://schemas.microsoft.com/office/powerpoint/2010/main" val="591926996"/>
      </p:ext>
    </p:extLst>
  </p:cSld>
  <p:clrMapOvr>
    <a:masterClrMapping/>
  </p:clrMapOvr>
  <p:transition spd="med">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1" y="640405"/>
            <a:ext cx="4572001" cy="1143000"/>
          </a:xfrm>
          <a:prstGeom prst="rect">
            <a:avLst/>
          </a:prstGeom>
          <a:solidFill>
            <a:srgbClr val="013857"/>
          </a:solidFill>
        </p:spPr>
        <p:txBody>
          <a:bodyPr/>
          <a:lstStyle>
            <a:lvl1pPr>
              <a:defRPr sz="2813"/>
            </a:lvl1pPr>
          </a:lstStyle>
          <a:p>
            <a:r>
              <a:rPr lang="en-US" dirty="0"/>
              <a:t>Click to edit Master title style</a:t>
            </a:r>
          </a:p>
        </p:txBody>
      </p:sp>
      <p:sp>
        <p:nvSpPr>
          <p:cNvPr id="3" name="Slide Number Placeholder 2"/>
          <p:cNvSpPr>
            <a:spLocks noGrp="1"/>
          </p:cNvSpPr>
          <p:nvPr>
            <p:ph type="sldNum" sz="quarter" idx="10"/>
          </p:nvPr>
        </p:nvSpPr>
        <p:spPr>
          <a:xfrm>
            <a:off x="8271754" y="6117846"/>
            <a:ext cx="609600" cy="381000"/>
          </a:xfrm>
        </p:spPr>
        <p:txBody>
          <a:bodyPr/>
          <a:lstStyle/>
          <a:p>
            <a:pPr>
              <a:defRPr/>
            </a:pPr>
            <a:fld id="{11CA8AF8-045E-48E1-B5B1-EFEB5F03FD38}" type="slidenum">
              <a:rPr lang="de-DE" smtClean="0"/>
              <a:pPr>
                <a:defRPr/>
              </a:pPr>
              <a:t>‹N°›</a:t>
            </a:fld>
            <a:endParaRPr lang="de-DE" dirty="0"/>
          </a:p>
        </p:txBody>
      </p:sp>
      <p:sp>
        <p:nvSpPr>
          <p:cNvPr id="5" name="Rectangle 3"/>
          <p:cNvSpPr>
            <a:spLocks noGrp="1" noChangeArrowheads="1"/>
          </p:cNvSpPr>
          <p:nvPr>
            <p:ph idx="1"/>
          </p:nvPr>
        </p:nvSpPr>
        <p:spPr bwMode="auto">
          <a:xfrm>
            <a:off x="346954" y="1966568"/>
            <a:ext cx="8229600" cy="4191000"/>
          </a:xfrm>
          <a:prstGeom prst="rect">
            <a:avLst/>
          </a:prstGeom>
          <a:noFill/>
          <a:ln w="9525">
            <a:noFill/>
            <a:miter lim="800000"/>
            <a:headEnd/>
            <a:tailEnd/>
          </a:ln>
        </p:spPr>
        <p:txBody>
          <a:bodyPr vert="horz" wrap="square" lIns="73152" tIns="36576" rIns="73152" bIns="36576"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pic>
        <p:nvPicPr>
          <p:cNvPr id="8" name="Image 7"/>
          <p:cNvPicPr>
            <a:picLocks noChangeAspect="1"/>
          </p:cNvPicPr>
          <p:nvPr userDrawn="1"/>
        </p:nvPicPr>
        <p:blipFill rotWithShape="1">
          <a:blip r:embed="rId2"/>
          <a:srcRect t="10664"/>
          <a:stretch/>
        </p:blipFill>
        <p:spPr>
          <a:xfrm>
            <a:off x="264857" y="5720867"/>
            <a:ext cx="1406645" cy="884537"/>
          </a:xfrm>
          <a:prstGeom prst="rect">
            <a:avLst/>
          </a:prstGeom>
        </p:spPr>
      </p:pic>
    </p:spTree>
    <p:extLst>
      <p:ext uri="{BB962C8B-B14F-4D97-AF65-F5344CB8AC3E}">
        <p14:creationId xmlns:p14="http://schemas.microsoft.com/office/powerpoint/2010/main" val="400176550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2286013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62B72D7-BC79-440E-BB89-1B634415E7DD}" type="slidenum">
              <a:rPr lang="en-US" smtClean="0"/>
              <a:pPr/>
              <a:t>‹N°›</a:t>
            </a:fld>
            <a:endParaRPr lang="en-US"/>
          </a:p>
        </p:txBody>
      </p:sp>
    </p:spTree>
    <p:extLst>
      <p:ext uri="{BB962C8B-B14F-4D97-AF65-F5344CB8AC3E}">
        <p14:creationId xmlns:p14="http://schemas.microsoft.com/office/powerpoint/2010/main" val="289172174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92"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65" y="273106"/>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92" y="2438456"/>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384005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3268748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8"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8"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76525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101284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4"/>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94"/>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72443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137706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909799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92" y="1709789"/>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92" y="45895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1753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368445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4" y="365129"/>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612587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297349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58877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2"/>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97862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5" y="457200"/>
            <a:ext cx="2949178"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391" y="9874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505761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5" y="457200"/>
            <a:ext cx="2949178"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29845"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26551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211447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700"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75"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747258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fr-FR">
              <a:solidFill>
                <a:srgbClr val="D4D2D0">
                  <a:shade val="50000"/>
                </a:srgb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fr-FR">
              <a:solidFill>
                <a:srgbClr val="D4D2D0">
                  <a:shade val="50000"/>
                </a:srgb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07AD5AB8-9770-4069-B2CA-33C00D6EC1B2}" type="slidenum">
              <a:rPr lang="fr-FR" smtClean="0">
                <a:solidFill>
                  <a:srgbClr val="D4D2D0">
                    <a:shade val="50000"/>
                  </a:srgbClr>
                </a:solidFill>
              </a:rPr>
              <a:pPr>
                <a:defRPr/>
              </a:pPr>
              <a:t>‹N°›</a:t>
            </a:fld>
            <a:endParaRPr lang="fr-FR">
              <a:solidFill>
                <a:srgbClr val="D4D2D0">
                  <a:shade val="50000"/>
                </a:srgbClr>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7"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extLst>
      <p:ext uri="{BB962C8B-B14F-4D97-AF65-F5344CB8AC3E}">
        <p14:creationId xmlns:p14="http://schemas.microsoft.com/office/powerpoint/2010/main" val="824728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fr-FR">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5B98B0EF-7F9C-4F31-8ED9-87FC23811280}" type="slidenum">
              <a:rPr lang="fr-FR" smtClean="0">
                <a:solidFill>
                  <a:srgbClr val="D4D2D0">
                    <a:shade val="50000"/>
                  </a:srgbClr>
                </a:solidFill>
              </a:rPr>
              <a:pPr>
                <a:defRPr/>
              </a:pPr>
              <a:t>‹N°›</a:t>
            </a:fld>
            <a:endParaRPr lang="fr-FR">
              <a:solidFill>
                <a:srgbClr val="D4D2D0">
                  <a:shade val="50000"/>
                </a:srgbClr>
              </a:solidFill>
            </a:endParaRPr>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4942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65"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73" y="376736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endParaRPr lang="fr-F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fr-FR">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E09FE89B-D6D6-4CF2-9195-A806FA075FAB}" type="slidenum">
              <a:rPr lang="fr-FR" smtClean="0">
                <a:solidFill>
                  <a:srgbClr val="D4D2D0">
                    <a:shade val="50000"/>
                  </a:srgbClr>
                </a:solidFill>
              </a:rPr>
              <a:pPr>
                <a:defRPr/>
              </a:pPr>
              <a:t>‹N°›</a:t>
            </a:fld>
            <a:endParaRPr lang="fr-FR">
              <a:solidFill>
                <a:srgbClr val="D4D2D0">
                  <a:shade val="50000"/>
                </a:srgbClr>
              </a:solidFill>
            </a:endParaRPr>
          </a:p>
        </p:txBody>
      </p:sp>
    </p:spTree>
    <p:extLst>
      <p:ext uri="{BB962C8B-B14F-4D97-AF65-F5344CB8AC3E}">
        <p14:creationId xmlns:p14="http://schemas.microsoft.com/office/powerpoint/2010/main" val="35438547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fr-FR">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fr-FR">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4F545811-9444-4DBB-BA9E-540E7852D28B}" type="slidenum">
              <a:rPr lang="fr-FR" smtClean="0">
                <a:solidFill>
                  <a:srgbClr val="D4D2D0">
                    <a:shade val="50000"/>
                  </a:srgbClr>
                </a:solidFill>
              </a:rPr>
              <a:pPr>
                <a:defRPr/>
              </a:pPr>
              <a:t>‹N°›</a:t>
            </a:fld>
            <a:endParaRPr lang="fr-FR">
              <a:solidFill>
                <a:srgbClr val="D4D2D0">
                  <a:shade val="50000"/>
                </a:srgbClr>
              </a:solidFill>
            </a:endParaRPr>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4558948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3"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endParaRPr lang="fr-FR">
              <a:solidFill>
                <a:srgbClr val="D4D2D0">
                  <a:shade val="50000"/>
                </a:srgbClr>
              </a:solidFill>
            </a:endParaRPr>
          </a:p>
        </p:txBody>
      </p:sp>
      <p:sp>
        <p:nvSpPr>
          <p:cNvPr id="8" name="Footer Placeholder 7"/>
          <p:cNvSpPr>
            <a:spLocks noGrp="1"/>
          </p:cNvSpPr>
          <p:nvPr>
            <p:ph type="ftr" sz="quarter" idx="11"/>
          </p:nvPr>
        </p:nvSpPr>
        <p:spPr/>
        <p:txBody>
          <a:bodyPr/>
          <a:lstStyle/>
          <a:p>
            <a:pPr>
              <a:defRPr/>
            </a:pPr>
            <a:endParaRPr lang="fr-FR">
              <a:solidFill>
                <a:srgbClr val="D4D2D0">
                  <a:shade val="50000"/>
                </a:srgbClr>
              </a:solidFill>
            </a:endParaRPr>
          </a:p>
        </p:txBody>
      </p:sp>
      <p:sp>
        <p:nvSpPr>
          <p:cNvPr id="9" name="Slide Number Placeholder 8"/>
          <p:cNvSpPr>
            <a:spLocks noGrp="1"/>
          </p:cNvSpPr>
          <p:nvPr>
            <p:ph type="sldNum" sz="quarter" idx="12"/>
          </p:nvPr>
        </p:nvSpPr>
        <p:spPr/>
        <p:txBody>
          <a:bodyPr/>
          <a:lstStyle/>
          <a:p>
            <a:pPr>
              <a:defRPr/>
            </a:pPr>
            <a:fld id="{3C8C8A15-C388-4434-AD25-AA0A298246C4}" type="slidenum">
              <a:rPr lang="fr-FR" smtClean="0">
                <a:solidFill>
                  <a:srgbClr val="D4D2D0">
                    <a:shade val="50000"/>
                  </a:srgbClr>
                </a:solidFill>
              </a:rPr>
              <a:pPr>
                <a:defRPr/>
              </a:pPr>
              <a:t>‹N°›</a:t>
            </a:fld>
            <a:endParaRPr lang="fr-FR">
              <a:solidFill>
                <a:srgbClr val="D4D2D0">
                  <a:shade val="50000"/>
                </a:srgbClr>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554275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endParaRPr lang="fr-FR">
              <a:solidFill>
                <a:srgbClr val="D4D2D0">
                  <a:shade val="50000"/>
                </a:srgbClr>
              </a:solidFill>
            </a:endParaRPr>
          </a:p>
        </p:txBody>
      </p:sp>
      <p:sp>
        <p:nvSpPr>
          <p:cNvPr id="4" name="Footer Placeholder 3"/>
          <p:cNvSpPr>
            <a:spLocks noGrp="1"/>
          </p:cNvSpPr>
          <p:nvPr>
            <p:ph type="ftr" sz="quarter" idx="11"/>
          </p:nvPr>
        </p:nvSpPr>
        <p:spPr/>
        <p:txBody>
          <a:bodyPr/>
          <a:lstStyle/>
          <a:p>
            <a:pPr>
              <a:defRPr/>
            </a:pPr>
            <a:endParaRPr lang="fr-FR">
              <a:solidFill>
                <a:srgbClr val="D4D2D0">
                  <a:shade val="50000"/>
                </a:srgbClr>
              </a:solidFill>
            </a:endParaRPr>
          </a:p>
        </p:txBody>
      </p:sp>
      <p:sp>
        <p:nvSpPr>
          <p:cNvPr id="5" name="Slide Number Placeholder 4"/>
          <p:cNvSpPr>
            <a:spLocks noGrp="1"/>
          </p:cNvSpPr>
          <p:nvPr>
            <p:ph type="sldNum" sz="quarter" idx="12"/>
          </p:nvPr>
        </p:nvSpPr>
        <p:spPr/>
        <p:txBody>
          <a:bodyPr/>
          <a:lstStyle/>
          <a:p>
            <a:pPr>
              <a:defRPr/>
            </a:pPr>
            <a:fld id="{C041DCFE-5C8C-4890-A5A3-5FB6565EEBF4}" type="slidenum">
              <a:rPr lang="fr-FR" smtClean="0">
                <a:solidFill>
                  <a:srgbClr val="D4D2D0">
                    <a:shade val="50000"/>
                  </a:srgbClr>
                </a:solidFill>
              </a:rPr>
              <a:pPr>
                <a:defRPr/>
              </a:pPr>
              <a:t>‹N°›</a:t>
            </a:fld>
            <a:endParaRPr lang="fr-FR">
              <a:solidFill>
                <a:srgbClr val="D4D2D0">
                  <a:shade val="50000"/>
                </a:srgbClr>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3938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2A87B7-694B-4165-989D-5319CCCA42FE}" type="datetimeFigureOut">
              <a:rPr lang="fr-FR" smtClean="0"/>
              <a:t>10/12/2025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3286552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solidFill>
                <a:srgbClr val="D4D2D0">
                  <a:shade val="50000"/>
                </a:srgbClr>
              </a:solidFill>
            </a:endParaRPr>
          </a:p>
        </p:txBody>
      </p:sp>
      <p:sp>
        <p:nvSpPr>
          <p:cNvPr id="3" name="Footer Placeholder 2"/>
          <p:cNvSpPr>
            <a:spLocks noGrp="1"/>
          </p:cNvSpPr>
          <p:nvPr>
            <p:ph type="ftr" sz="quarter" idx="11"/>
          </p:nvPr>
        </p:nvSpPr>
        <p:spPr/>
        <p:txBody>
          <a:bodyPr/>
          <a:lstStyle/>
          <a:p>
            <a:pPr>
              <a:defRPr/>
            </a:pPr>
            <a:endParaRPr lang="fr-FR">
              <a:solidFill>
                <a:srgbClr val="D4D2D0">
                  <a:shade val="50000"/>
                </a:srgbClr>
              </a:solidFill>
            </a:endParaRPr>
          </a:p>
        </p:txBody>
      </p:sp>
      <p:sp>
        <p:nvSpPr>
          <p:cNvPr id="4" name="Slide Number Placeholder 3"/>
          <p:cNvSpPr>
            <a:spLocks noGrp="1"/>
          </p:cNvSpPr>
          <p:nvPr>
            <p:ph type="sldNum" sz="quarter" idx="12"/>
          </p:nvPr>
        </p:nvSpPr>
        <p:spPr/>
        <p:txBody>
          <a:bodyPr/>
          <a:lstStyle/>
          <a:p>
            <a:pPr>
              <a:defRPr/>
            </a:pPr>
            <a:fld id="{7AE5CD08-A736-4F9D-8B83-5B9891810206}" type="slidenum">
              <a:rPr lang="fr-FR" smtClean="0">
                <a:solidFill>
                  <a:srgbClr val="D4D2D0">
                    <a:shade val="50000"/>
                  </a:srgbClr>
                </a:solidFill>
              </a:rPr>
              <a:pPr>
                <a:defRPr/>
              </a:pPr>
              <a:t>‹N°›</a:t>
            </a:fld>
            <a:endParaRPr lang="fr-FR">
              <a:solidFill>
                <a:srgbClr val="D4D2D0">
                  <a:shade val="50000"/>
                </a:srgbClr>
              </a:solidFill>
            </a:endParaRPr>
          </a:p>
        </p:txBody>
      </p:sp>
    </p:spTree>
    <p:extLst>
      <p:ext uri="{BB962C8B-B14F-4D97-AF65-F5344CB8AC3E}">
        <p14:creationId xmlns:p14="http://schemas.microsoft.com/office/powerpoint/2010/main" val="3367836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82" y="167824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26" y="55944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604" y="360386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endParaRPr lang="fr-FR">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fr-FR">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F07FCE14-FFD1-43E2-8BFC-2AE81831B243}" type="slidenum">
              <a:rPr lang="fr-FR" smtClean="0">
                <a:solidFill>
                  <a:srgbClr val="D4D2D0">
                    <a:shade val="50000"/>
                  </a:srgbClr>
                </a:solidFill>
              </a:rPr>
              <a:pPr>
                <a:defRPr/>
              </a:pPr>
              <a:t>‹N°›</a:t>
            </a:fld>
            <a:endParaRPr lang="fr-FR">
              <a:solidFill>
                <a:srgbClr val="D4D2D0">
                  <a:shade val="50000"/>
                </a:srgbClr>
              </a:solidFill>
            </a:endParaRPr>
          </a:p>
        </p:txBody>
      </p:sp>
    </p:spTree>
    <p:extLst>
      <p:ext uri="{BB962C8B-B14F-4D97-AF65-F5344CB8AC3E}">
        <p14:creationId xmlns:p14="http://schemas.microsoft.com/office/powerpoint/2010/main" val="77255393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56" y="466886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endParaRPr lang="fr-FR">
              <a:solidFill>
                <a:srgbClr val="D4D2D0">
                  <a:shade val="50000"/>
                </a:srgbClr>
              </a:solidFill>
            </a:endParaRPr>
          </a:p>
        </p:txBody>
      </p:sp>
      <p:sp>
        <p:nvSpPr>
          <p:cNvPr id="6" name="Footer Placeholder 5"/>
          <p:cNvSpPr>
            <a:spLocks noGrp="1"/>
          </p:cNvSpPr>
          <p:nvPr>
            <p:ph type="ftr" sz="quarter" idx="11"/>
          </p:nvPr>
        </p:nvSpPr>
        <p:spPr/>
        <p:txBody>
          <a:bodyPr/>
          <a:lstStyle/>
          <a:p>
            <a:pPr>
              <a:defRPr/>
            </a:pPr>
            <a:endParaRPr lang="fr-FR">
              <a:solidFill>
                <a:srgbClr val="D4D2D0">
                  <a:shade val="50000"/>
                </a:srgbClr>
              </a:solidFill>
            </a:endParaRPr>
          </a:p>
        </p:txBody>
      </p:sp>
      <p:sp>
        <p:nvSpPr>
          <p:cNvPr id="7" name="Slide Number Placeholder 6"/>
          <p:cNvSpPr>
            <a:spLocks noGrp="1"/>
          </p:cNvSpPr>
          <p:nvPr>
            <p:ph type="sldNum" sz="quarter" idx="12"/>
          </p:nvPr>
        </p:nvSpPr>
        <p:spPr/>
        <p:txBody>
          <a:bodyPr/>
          <a:lstStyle/>
          <a:p>
            <a:pPr>
              <a:defRPr/>
            </a:pPr>
            <a:fld id="{EDF9BBCE-DF6A-49F4-9C1A-A684D8F1A658}" type="slidenum">
              <a:rPr lang="fr-FR" smtClean="0">
                <a:solidFill>
                  <a:srgbClr val="D4D2D0">
                    <a:shade val="50000"/>
                  </a:srgbClr>
                </a:solidFill>
              </a:rPr>
              <a:pPr>
                <a:defRPr/>
              </a:pPr>
              <a:t>‹N°›</a:t>
            </a:fld>
            <a:endParaRPr lang="fr-FR">
              <a:solidFill>
                <a:srgbClr val="D4D2D0">
                  <a:shade val="50000"/>
                </a:srgbClr>
              </a:solidFill>
            </a:endParaRPr>
          </a:p>
        </p:txBody>
      </p:sp>
    </p:spTree>
    <p:extLst>
      <p:ext uri="{BB962C8B-B14F-4D97-AF65-F5344CB8AC3E}">
        <p14:creationId xmlns:p14="http://schemas.microsoft.com/office/powerpoint/2010/main" val="345423136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fr-FR">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AD5AFB6A-0859-4E23-B26D-1AFAB6A4DF07}" type="slidenum">
              <a:rPr lang="fr-FR" smtClean="0">
                <a:solidFill>
                  <a:srgbClr val="D4D2D0">
                    <a:shade val="50000"/>
                  </a:srgbClr>
                </a:solidFill>
              </a:rPr>
              <a:pPr>
                <a:defRPr/>
              </a:pPr>
              <a:t>‹N°›</a:t>
            </a:fld>
            <a:endParaRPr lang="fr-FR">
              <a:solidFill>
                <a:srgbClr val="D4D2D0">
                  <a:shade val="50000"/>
                </a:srgbClr>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261791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4" y="55944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94" y="84990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solidFill>
                <a:srgbClr val="D4D2D0">
                  <a:shade val="50000"/>
                </a:srgbClr>
              </a:solidFill>
            </a:endParaRPr>
          </a:p>
        </p:txBody>
      </p:sp>
      <p:sp>
        <p:nvSpPr>
          <p:cNvPr id="5" name="Footer Placeholder 4"/>
          <p:cNvSpPr>
            <a:spLocks noGrp="1"/>
          </p:cNvSpPr>
          <p:nvPr>
            <p:ph type="ftr" sz="quarter" idx="11"/>
          </p:nvPr>
        </p:nvSpPr>
        <p:spPr/>
        <p:txBody>
          <a:bodyPr/>
          <a:lstStyle/>
          <a:p>
            <a:pPr>
              <a:defRPr/>
            </a:pPr>
            <a:endParaRPr lang="fr-FR">
              <a:solidFill>
                <a:srgbClr val="D4D2D0">
                  <a:shade val="50000"/>
                </a:srgbClr>
              </a:solidFill>
            </a:endParaRPr>
          </a:p>
        </p:txBody>
      </p:sp>
      <p:sp>
        <p:nvSpPr>
          <p:cNvPr id="6" name="Slide Number Placeholder 5"/>
          <p:cNvSpPr>
            <a:spLocks noGrp="1"/>
          </p:cNvSpPr>
          <p:nvPr>
            <p:ph type="sldNum" sz="quarter" idx="12"/>
          </p:nvPr>
        </p:nvSpPr>
        <p:spPr/>
        <p:txBody>
          <a:bodyPr/>
          <a:lstStyle/>
          <a:p>
            <a:pPr>
              <a:defRPr/>
            </a:pPr>
            <a:fld id="{C0B0E400-D40A-47F8-B72D-0F43CEA54F2C}" type="slidenum">
              <a:rPr lang="fr-FR" smtClean="0">
                <a:solidFill>
                  <a:srgbClr val="D4D2D0">
                    <a:shade val="50000"/>
                  </a:srgbClr>
                </a:solidFill>
              </a:rPr>
              <a:pPr>
                <a:defRPr/>
              </a:pPr>
              <a:t>‹N°›</a:t>
            </a:fld>
            <a:endParaRPr lang="fr-FR">
              <a:solidFill>
                <a:srgbClr val="D4D2D0">
                  <a:shade val="50000"/>
                </a:srgbClr>
              </a:solidFill>
            </a:endParaRPr>
          </a:p>
        </p:txBody>
      </p:sp>
      <p:grpSp>
        <p:nvGrpSpPr>
          <p:cNvPr id="11" name="Group 10"/>
          <p:cNvGrpSpPr/>
          <p:nvPr/>
        </p:nvGrpSpPr>
        <p:grpSpPr>
          <a:xfrm rot="5400000">
            <a:off x="3909082" y="2880848"/>
            <a:ext cx="5480154" cy="923330"/>
            <a:chOff x="1815339" y="1381452"/>
            <a:chExt cx="5480154" cy="923330"/>
          </a:xfrm>
        </p:grpSpPr>
        <p:sp>
          <p:nvSpPr>
            <p:cNvPr id="12" name="TextBox 11"/>
            <p:cNvSpPr txBox="1"/>
            <p:nvPr/>
          </p:nvSpPr>
          <p:spPr>
            <a:xfrm>
              <a:off x="4147123" y="1381452"/>
              <a:ext cx="877163"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506508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dirty="0">
              <a:solidFill>
                <a:prstClr val="black">
                  <a:lumMod val="65000"/>
                  <a:lumOff val="35000"/>
                </a:prstClr>
              </a:solidFill>
            </a:endParaRPr>
          </a:p>
        </p:txBody>
      </p:sp>
    </p:spTree>
    <p:extLst>
      <p:ext uri="{BB962C8B-B14F-4D97-AF65-F5344CB8AC3E}">
        <p14:creationId xmlns:p14="http://schemas.microsoft.com/office/powerpoint/2010/main" val="3446700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713483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54"/>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817"/>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3593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7085552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9"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5308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2A87B7-694B-4165-989D-5319CCCA42FE}" type="datetimeFigureOut">
              <a:rPr lang="fr-FR" smtClean="0"/>
              <a:t>10/12/2025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737180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3288669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39854673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92"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64" y="273104"/>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92" y="2438454"/>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842699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8"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8"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561319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4116938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99326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fr-FR" dirty="0">
              <a:solidFill>
                <a:prstClr val="black">
                  <a:lumMod val="65000"/>
                  <a:lumOff val="35000"/>
                </a:prstClr>
              </a:solidFill>
            </a:endParaRPr>
          </a:p>
        </p:txBody>
      </p:sp>
    </p:spTree>
    <p:extLst>
      <p:ext uri="{BB962C8B-B14F-4D97-AF65-F5344CB8AC3E}">
        <p14:creationId xmlns:p14="http://schemas.microsoft.com/office/powerpoint/2010/main" val="3446700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713483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54"/>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817"/>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3593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708555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2A87B7-694B-4165-989D-5319CCCA42FE}" type="datetimeFigureOut">
              <a:rPr lang="fr-FR" smtClean="0"/>
              <a:t>10/12/2025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19026884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9"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fr-FR"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953080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fr-FR"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32886698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fr-FR"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3985467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92"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64" y="273104"/>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92" y="2438454"/>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84269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8"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8"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fr-FR"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561319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41169387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fr-FR"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Tree>
    <p:extLst>
      <p:ext uri="{BB962C8B-B14F-4D97-AF65-F5344CB8AC3E}">
        <p14:creationId xmlns:p14="http://schemas.microsoft.com/office/powerpoint/2010/main" val="299326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77"/>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80315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5660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52"/>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7430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2A87B7-694B-4165-989D-5319CCCA42FE}" type="datetimeFigureOut">
              <a:rPr lang="fr-FR" smtClean="0"/>
              <a:t>10/12/2025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2784147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925745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94634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1232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34537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522414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30345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17522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90"/>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90"/>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579867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781190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5243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8"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1"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t>10/12/2025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2529843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7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83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00"/>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00"/>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00"/>
            <a:endParaRPr lang="en-US">
              <a:solidFill>
                <a:prstClr val="white"/>
              </a:solidFill>
            </a:endParaRPr>
          </a:p>
        </p:txBody>
      </p:sp>
    </p:spTree>
    <p:extLst>
      <p:ext uri="{BB962C8B-B14F-4D97-AF65-F5344CB8AC3E}">
        <p14:creationId xmlns:p14="http://schemas.microsoft.com/office/powerpoint/2010/main" val="30816957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6"/>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1022058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56"/>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9271956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273233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706779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92"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71" y="27312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92" y="243847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56826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83"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83"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66648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635541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70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9DC4F42-D08D-4795-A1B8-F3CF529DD8F6}" type="datetimeFigureOut">
              <a:rPr lang="en-US" smtClean="0">
                <a:solidFill>
                  <a:prstClr val="black">
                    <a:tint val="75000"/>
                  </a:prstClr>
                </a:solidFill>
              </a:rPr>
              <a:pPr/>
              <a:t>12/10/2025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E01423-EA4A-4F59-99F0-24723786E0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13674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3"/>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00" indent="0" algn="ctr">
              <a:buNone/>
              <a:defRPr>
                <a:solidFill>
                  <a:schemeClr val="tx1">
                    <a:tint val="75000"/>
                  </a:schemeClr>
                </a:solidFill>
              </a:defRPr>
            </a:lvl2pPr>
            <a:lvl3pPr marL="913800" indent="0" algn="ctr">
              <a:buNone/>
              <a:defRPr>
                <a:solidFill>
                  <a:schemeClr val="tx1">
                    <a:tint val="75000"/>
                  </a:schemeClr>
                </a:solidFill>
              </a:defRPr>
            </a:lvl3pPr>
            <a:lvl4pPr marL="1370701" indent="0" algn="ctr">
              <a:buNone/>
              <a:defRPr>
                <a:solidFill>
                  <a:schemeClr val="tx1">
                    <a:tint val="75000"/>
                  </a:schemeClr>
                </a:solidFill>
              </a:defRPr>
            </a:lvl4pPr>
            <a:lvl5pPr marL="1827601" indent="0" algn="ctr">
              <a:buNone/>
              <a:defRPr>
                <a:solidFill>
                  <a:schemeClr val="tx1">
                    <a:tint val="75000"/>
                  </a:schemeClr>
                </a:solidFill>
              </a:defRPr>
            </a:lvl5pPr>
            <a:lvl6pPr marL="2284503" indent="0" algn="ctr">
              <a:buNone/>
              <a:defRPr>
                <a:solidFill>
                  <a:schemeClr val="tx1">
                    <a:tint val="75000"/>
                  </a:schemeClr>
                </a:solidFill>
              </a:defRPr>
            </a:lvl6pPr>
            <a:lvl7pPr marL="2741409" indent="0" algn="ctr">
              <a:buNone/>
              <a:defRPr>
                <a:solidFill>
                  <a:schemeClr val="tx1">
                    <a:tint val="75000"/>
                  </a:schemeClr>
                </a:solidFill>
              </a:defRPr>
            </a:lvl7pPr>
            <a:lvl8pPr marL="3198302" indent="0" algn="ctr">
              <a:buNone/>
              <a:defRPr>
                <a:solidFill>
                  <a:schemeClr val="tx1">
                    <a:tint val="75000"/>
                  </a:schemeClr>
                </a:solidFill>
              </a:defRPr>
            </a:lvl8pPr>
            <a:lvl9pPr marL="3655203"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6453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2A87B7-694B-4165-989D-5319CCCA42FE}" type="datetimeFigureOut">
              <a:rPr lang="fr-FR" smtClean="0"/>
              <a:t>10/12/2025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09455C-8719-46A2-A040-4A895AAA4694}" type="slidenum">
              <a:rPr lang="fr-FR" smtClean="0"/>
              <a:t>‹N°›</a:t>
            </a:fld>
            <a:endParaRPr lang="fr-FR"/>
          </a:p>
        </p:txBody>
      </p:sp>
    </p:spTree>
    <p:extLst>
      <p:ext uri="{BB962C8B-B14F-4D97-AF65-F5344CB8AC3E}">
        <p14:creationId xmlns:p14="http://schemas.microsoft.com/office/powerpoint/2010/main" val="40794452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504150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8"/>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6900" indent="0">
              <a:buNone/>
              <a:defRPr sz="1800">
                <a:solidFill>
                  <a:schemeClr val="tx1">
                    <a:tint val="75000"/>
                  </a:schemeClr>
                </a:solidFill>
              </a:defRPr>
            </a:lvl2pPr>
            <a:lvl3pPr marL="913800" indent="0">
              <a:buNone/>
              <a:defRPr sz="1600">
                <a:solidFill>
                  <a:schemeClr val="tx1">
                    <a:tint val="75000"/>
                  </a:schemeClr>
                </a:solidFill>
              </a:defRPr>
            </a:lvl3pPr>
            <a:lvl4pPr marL="1370701" indent="0">
              <a:buNone/>
              <a:defRPr sz="1400">
                <a:solidFill>
                  <a:schemeClr val="tx1">
                    <a:tint val="75000"/>
                  </a:schemeClr>
                </a:solidFill>
              </a:defRPr>
            </a:lvl4pPr>
            <a:lvl5pPr marL="1827601" indent="0">
              <a:buNone/>
              <a:defRPr sz="1400">
                <a:solidFill>
                  <a:schemeClr val="tx1">
                    <a:tint val="75000"/>
                  </a:schemeClr>
                </a:solidFill>
              </a:defRPr>
            </a:lvl5pPr>
            <a:lvl6pPr marL="2284503" indent="0">
              <a:buNone/>
              <a:defRPr sz="1400">
                <a:solidFill>
                  <a:schemeClr val="tx1">
                    <a:tint val="75000"/>
                  </a:schemeClr>
                </a:solidFill>
              </a:defRPr>
            </a:lvl6pPr>
            <a:lvl7pPr marL="2741409" indent="0">
              <a:buNone/>
              <a:defRPr sz="1400">
                <a:solidFill>
                  <a:schemeClr val="tx1">
                    <a:tint val="75000"/>
                  </a:schemeClr>
                </a:solidFill>
              </a:defRPr>
            </a:lvl7pPr>
            <a:lvl8pPr marL="3198302" indent="0">
              <a:buNone/>
              <a:defRPr sz="1400">
                <a:solidFill>
                  <a:schemeClr val="tx1">
                    <a:tint val="75000"/>
                  </a:schemeClr>
                </a:solidFill>
              </a:defRPr>
            </a:lvl8pPr>
            <a:lvl9pPr marL="3655203"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965853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95312"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12" y="1600216"/>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588708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6900" indent="0">
              <a:buNone/>
              <a:defRPr sz="2000" b="1"/>
            </a:lvl2pPr>
            <a:lvl3pPr marL="913800" indent="0">
              <a:buNone/>
              <a:defRPr sz="1800" b="1"/>
            </a:lvl3pPr>
            <a:lvl4pPr marL="1370701" indent="0">
              <a:buNone/>
              <a:defRPr sz="1600" b="1"/>
            </a:lvl4pPr>
            <a:lvl5pPr marL="1827601" indent="0">
              <a:buNone/>
              <a:defRPr sz="1600" b="1"/>
            </a:lvl5pPr>
            <a:lvl6pPr marL="2284503" indent="0">
              <a:buNone/>
              <a:defRPr sz="1600" b="1"/>
            </a:lvl6pPr>
            <a:lvl7pPr marL="2741409" indent="0">
              <a:buNone/>
              <a:defRPr sz="1600" b="1"/>
            </a:lvl7pPr>
            <a:lvl8pPr marL="3198302" indent="0">
              <a:buNone/>
              <a:defRPr sz="1600" b="1"/>
            </a:lvl8pPr>
            <a:lvl9pPr marL="3655203"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973749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8994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568842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3"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186674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6900" indent="0">
              <a:buNone/>
              <a:defRPr sz="2800"/>
            </a:lvl2pPr>
            <a:lvl3pPr marL="913800" indent="0">
              <a:buNone/>
              <a:defRPr sz="2400"/>
            </a:lvl3pPr>
            <a:lvl4pPr marL="1370701" indent="0">
              <a:buNone/>
              <a:defRPr sz="2000"/>
            </a:lvl4pPr>
            <a:lvl5pPr marL="1827601" indent="0">
              <a:buNone/>
              <a:defRPr sz="2000"/>
            </a:lvl5pPr>
            <a:lvl6pPr marL="2284503" indent="0">
              <a:buNone/>
              <a:defRPr sz="2000"/>
            </a:lvl6pPr>
            <a:lvl7pPr marL="2741409" indent="0">
              <a:buNone/>
              <a:defRPr sz="2000"/>
            </a:lvl7pPr>
            <a:lvl8pPr marL="3198302" indent="0">
              <a:buNone/>
              <a:defRPr sz="2000"/>
            </a:lvl8pPr>
            <a:lvl9pPr marL="3655203"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6900" indent="0">
              <a:buNone/>
              <a:defRPr sz="1200"/>
            </a:lvl2pPr>
            <a:lvl3pPr marL="913800" indent="0">
              <a:buNone/>
              <a:defRPr sz="1000"/>
            </a:lvl3pPr>
            <a:lvl4pPr marL="1370701" indent="0">
              <a:buNone/>
              <a:defRPr sz="900"/>
            </a:lvl4pPr>
            <a:lvl5pPr marL="1827601" indent="0">
              <a:buNone/>
              <a:defRPr sz="900"/>
            </a:lvl5pPr>
            <a:lvl6pPr marL="2284503" indent="0">
              <a:buNone/>
              <a:defRPr sz="900"/>
            </a:lvl6pPr>
            <a:lvl7pPr marL="2741409" indent="0">
              <a:buNone/>
              <a:defRPr sz="900"/>
            </a:lvl7pPr>
            <a:lvl8pPr marL="3198302" indent="0">
              <a:buNone/>
              <a:defRPr sz="900"/>
            </a:lvl8pPr>
            <a:lvl9pPr marL="3655203"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42287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3257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1" y="274686"/>
            <a:ext cx="222885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95303" y="274686"/>
            <a:ext cx="653415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9EC5F8-7FBA-6F40-93B7-9A189638BFD4}"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94DEAAE6-5159-2043-8B90-EEBC3356B82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4724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image" Target="../media/image5.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image" Target="../media/image6.pn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image" Target="../media/image5.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theme" Target="../theme/theme12.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image" Target="../media/image6.png"/><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image" Target="../media/image5.png"/><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theme" Target="../theme/theme15.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19" Type="http://schemas.openxmlformats.org/officeDocument/2006/relationships/image" Target="../media/image6.png"/><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A87B7-694B-4165-989D-5319CCCA42FE}" type="datetimeFigureOut">
              <a:rPr lang="fr-FR" smtClean="0"/>
              <a:t>10/12/2025</a:t>
            </a:fld>
            <a:endParaRPr lang="fr-FR"/>
          </a:p>
        </p:txBody>
      </p:sp>
      <p:sp>
        <p:nvSpPr>
          <p:cNvPr id="5" name="Espace réservé du pied de page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9455C-8719-46A2-A040-4A895AAA4694}" type="slidenum">
              <a:rPr lang="fr-FR" smtClean="0"/>
              <a:t>‹N°›</a:t>
            </a:fld>
            <a:endParaRPr lang="fr-FR"/>
          </a:p>
        </p:txBody>
      </p:sp>
    </p:spTree>
    <p:extLst>
      <p:ext uri="{BB962C8B-B14F-4D97-AF65-F5344CB8AC3E}">
        <p14:creationId xmlns:p14="http://schemas.microsoft.com/office/powerpoint/2010/main" val="4048944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8" cstate="print"/>
          <a:srcRect/>
          <a:stretch>
            <a:fillRect/>
          </a:stretch>
        </p:blipFill>
        <p:spPr bwMode="auto">
          <a:xfrm>
            <a:off x="0" y="0"/>
            <a:ext cx="9144000" cy="1295400"/>
          </a:xfrm>
          <a:prstGeom prst="rect">
            <a:avLst/>
          </a:prstGeom>
          <a:noFill/>
          <a:ln w="9525">
            <a:noFill/>
            <a:miter lim="800000"/>
            <a:headEnd/>
            <a:tailEnd/>
          </a:ln>
          <a:effectLst/>
        </p:spPr>
      </p:pic>
      <p:sp>
        <p:nvSpPr>
          <p:cNvPr id="2" name="Title Placeholder 1"/>
          <p:cNvSpPr>
            <a:spLocks noGrp="1"/>
          </p:cNvSpPr>
          <p:nvPr>
            <p:ph type="title"/>
          </p:nvPr>
        </p:nvSpPr>
        <p:spPr>
          <a:xfrm>
            <a:off x="1447800" y="76200"/>
            <a:ext cx="7239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24800" y="6356384"/>
            <a:ext cx="762000" cy="365125"/>
          </a:xfrm>
          <a:prstGeom prst="rect">
            <a:avLst/>
          </a:prstGeom>
        </p:spPr>
        <p:txBody>
          <a:bodyPr vert="horz" lIns="91440" tIns="45720" rIns="91440" bIns="45720" rtlCol="0" anchor="ctr"/>
          <a:lstStyle>
            <a:lvl1pPr algn="r">
              <a:defRPr sz="1200" b="1">
                <a:solidFill>
                  <a:srgbClr val="002060"/>
                </a:solidFill>
                <a:latin typeface="Arial Narrow" pitchFamily="34" charset="0"/>
              </a:defRPr>
            </a:lvl1pPr>
          </a:lstStyle>
          <a:p>
            <a:pPr>
              <a:defRPr/>
            </a:pPr>
            <a:fld id="{11CA8AF8-045E-48E1-B5B1-EFEB5F03FD38}" type="slidenum">
              <a:rPr lang="de-DE" smtClean="0"/>
              <a:pPr>
                <a:defRPr/>
              </a:pPr>
              <a:t>‹N°›</a:t>
            </a:fld>
            <a:endParaRPr lang="de-DE" dirty="0"/>
          </a:p>
        </p:txBody>
      </p:sp>
      <p:cxnSp>
        <p:nvCxnSpPr>
          <p:cNvPr id="10" name="Straight Connector 9"/>
          <p:cNvCxnSpPr/>
          <p:nvPr/>
        </p:nvCxnSpPr>
        <p:spPr>
          <a:xfrm>
            <a:off x="0" y="1143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19"/>
          <a:stretch>
            <a:fillRect/>
          </a:stretch>
        </p:blipFill>
        <p:spPr>
          <a:xfrm>
            <a:off x="216081" y="136712"/>
            <a:ext cx="1321366" cy="930088"/>
          </a:xfrm>
          <a:prstGeom prst="rect">
            <a:avLst/>
          </a:prstGeom>
        </p:spPr>
      </p:pic>
    </p:spTree>
    <p:extLst>
      <p:ext uri="{BB962C8B-B14F-4D97-AF65-F5344CB8AC3E}">
        <p14:creationId xmlns:p14="http://schemas.microsoft.com/office/powerpoint/2010/main" val="22459614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defTabSz="685800" rtl="0" eaLnBrk="1" latinLnBrk="0" hangingPunct="1">
        <a:spcBef>
          <a:spcPct val="0"/>
        </a:spcBef>
        <a:buNone/>
        <a:defRPr sz="3300" b="1" kern="1200">
          <a:solidFill>
            <a:srgbClr val="92D050"/>
          </a:solidFill>
          <a:latin typeface="+mj-lt"/>
          <a:ea typeface="+mj-ea"/>
          <a:cs typeface="+mj-cs"/>
        </a:defRPr>
      </a:lvl1pPr>
    </p:titleStyle>
    <p:bodyStyle>
      <a:lvl1pPr marL="257175" indent="-257175" algn="l" defTabSz="685800" rtl="0" eaLnBrk="1" latinLnBrk="0" hangingPunct="1">
        <a:spcBef>
          <a:spcPct val="20000"/>
        </a:spcBef>
        <a:buClr>
          <a:srgbClr val="72AF2F"/>
        </a:buClr>
        <a:buFont typeface="Arial" pitchFamily="34" charset="0"/>
        <a:buChar char="•"/>
        <a:defRPr sz="2400" b="1" kern="1200">
          <a:solidFill>
            <a:schemeClr val="tx2">
              <a:lumMod val="75000"/>
            </a:schemeClr>
          </a:solidFill>
          <a:latin typeface="+mn-lt"/>
          <a:ea typeface="+mn-ea"/>
          <a:cs typeface="+mn-cs"/>
        </a:defRPr>
      </a:lvl1pPr>
      <a:lvl2pPr marL="557213" indent="-214313" algn="l" defTabSz="685800" rtl="0" eaLnBrk="1" latinLnBrk="0" hangingPunct="1">
        <a:spcBef>
          <a:spcPct val="20000"/>
        </a:spcBef>
        <a:buClr>
          <a:srgbClr val="72AF2F"/>
        </a:buClr>
        <a:buFont typeface="Arial" pitchFamily="34" charset="0"/>
        <a:buChar char="–"/>
        <a:defRPr sz="2100" b="1" kern="1200">
          <a:solidFill>
            <a:schemeClr val="tx2">
              <a:lumMod val="75000"/>
            </a:schemeClr>
          </a:solidFill>
          <a:latin typeface="+mn-lt"/>
          <a:ea typeface="+mn-ea"/>
          <a:cs typeface="+mn-cs"/>
        </a:defRPr>
      </a:lvl2pPr>
      <a:lvl3pPr marL="857250" indent="-171450" algn="l" defTabSz="685800" rtl="0" eaLnBrk="1" latinLnBrk="0" hangingPunct="1">
        <a:spcBef>
          <a:spcPct val="20000"/>
        </a:spcBef>
        <a:buClr>
          <a:srgbClr val="72AF2F"/>
        </a:buClr>
        <a:buFont typeface="Arial" pitchFamily="34" charset="0"/>
        <a:buChar char="•"/>
        <a:defRPr sz="1800" b="0" kern="1200">
          <a:solidFill>
            <a:schemeClr val="tx2">
              <a:lumMod val="75000"/>
            </a:schemeClr>
          </a:solidFill>
          <a:latin typeface="+mn-lt"/>
          <a:ea typeface="+mn-ea"/>
          <a:cs typeface="+mn-cs"/>
        </a:defRPr>
      </a:lvl3pPr>
      <a:lvl4pPr marL="12001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4pPr>
      <a:lvl5pPr marL="15430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380" tIns="45690" rIns="91380" bIns="4569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16"/>
            <a:ext cx="8229600" cy="4525963"/>
          </a:xfrm>
          <a:prstGeom prst="rect">
            <a:avLst/>
          </a:prstGeom>
        </p:spPr>
        <p:txBody>
          <a:bodyPr vert="horz" lIns="91380" tIns="45690" rIns="91380" bIns="4569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90"/>
            <a:ext cx="2133600" cy="365125"/>
          </a:xfrm>
          <a:prstGeom prst="rect">
            <a:avLst/>
          </a:prstGeom>
        </p:spPr>
        <p:txBody>
          <a:bodyPr vert="horz" lIns="91380" tIns="45690" rIns="91380" bIns="45690" rtlCol="0" anchor="ctr"/>
          <a:lstStyle>
            <a:lvl1pPr algn="l">
              <a:defRPr sz="1200">
                <a:solidFill>
                  <a:schemeClr val="tx1">
                    <a:tint val="75000"/>
                  </a:schemeClr>
                </a:solidFill>
              </a:defRPr>
            </a:lvl1pPr>
          </a:lstStyle>
          <a:p>
            <a:pPr defTabSz="456900"/>
            <a:fld id="{9A9EC5F8-7FBA-6F40-93B7-9A189638BFD4}" type="datetimeFigureOut">
              <a:rPr lang="fr-FR" smtClean="0">
                <a:solidFill>
                  <a:prstClr val="black">
                    <a:tint val="75000"/>
                  </a:prstClr>
                </a:solidFill>
              </a:rPr>
              <a:pPr defTabSz="456900"/>
              <a:t>10/12/2025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2" y="6356390"/>
            <a:ext cx="2895600" cy="365125"/>
          </a:xfrm>
          <a:prstGeom prst="rect">
            <a:avLst/>
          </a:prstGeom>
        </p:spPr>
        <p:txBody>
          <a:bodyPr vert="horz" lIns="91380" tIns="45690" rIns="91380" bIns="45690" rtlCol="0" anchor="ctr"/>
          <a:lstStyle>
            <a:lvl1pPr algn="ctr">
              <a:defRPr sz="1200">
                <a:solidFill>
                  <a:schemeClr val="tx1">
                    <a:tint val="75000"/>
                  </a:schemeClr>
                </a:solidFill>
              </a:defRPr>
            </a:lvl1pPr>
          </a:lstStyle>
          <a:p>
            <a:pPr defTabSz="4569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90"/>
            <a:ext cx="2133600" cy="365125"/>
          </a:xfrm>
          <a:prstGeom prst="rect">
            <a:avLst/>
          </a:prstGeom>
        </p:spPr>
        <p:txBody>
          <a:bodyPr vert="horz" lIns="91380" tIns="45690" rIns="91380" bIns="45690" rtlCol="0" anchor="ctr"/>
          <a:lstStyle>
            <a:lvl1pPr algn="r">
              <a:defRPr sz="1200">
                <a:solidFill>
                  <a:schemeClr val="tx1">
                    <a:tint val="75000"/>
                  </a:schemeClr>
                </a:solidFill>
              </a:defRPr>
            </a:lvl1pPr>
          </a:lstStyle>
          <a:p>
            <a:pPr defTabSz="456900"/>
            <a:fld id="{94DEAAE6-5159-2043-8B90-EEBC3356B822}" type="slidenum">
              <a:rPr lang="fr-FR" smtClean="0">
                <a:solidFill>
                  <a:prstClr val="black">
                    <a:tint val="75000"/>
                  </a:prstClr>
                </a:solidFill>
              </a:rPr>
              <a:pPr defTabSz="456900"/>
              <a:t>‹N°›</a:t>
            </a:fld>
            <a:endParaRPr lang="fr-FR">
              <a:solidFill>
                <a:prstClr val="black">
                  <a:tint val="75000"/>
                </a:prstClr>
              </a:solidFill>
            </a:endParaRPr>
          </a:p>
        </p:txBody>
      </p:sp>
    </p:spTree>
    <p:extLst>
      <p:ext uri="{BB962C8B-B14F-4D97-AF65-F5344CB8AC3E}">
        <p14:creationId xmlns:p14="http://schemas.microsoft.com/office/powerpoint/2010/main" val="372324146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defTabSz="456900" rtl="0" eaLnBrk="1" latinLnBrk="0" hangingPunct="1">
        <a:spcBef>
          <a:spcPct val="0"/>
        </a:spcBef>
        <a:buNone/>
        <a:defRPr sz="4400" kern="1200">
          <a:solidFill>
            <a:schemeClr val="tx1"/>
          </a:solidFill>
          <a:latin typeface="+mj-lt"/>
          <a:ea typeface="+mj-ea"/>
          <a:cs typeface="+mj-cs"/>
        </a:defRPr>
      </a:lvl1pPr>
    </p:titleStyle>
    <p:bodyStyle>
      <a:lvl1pPr marL="342677" indent="-342677" algn="l" defTabSz="456900" rtl="0" eaLnBrk="1" latinLnBrk="0" hangingPunct="1">
        <a:spcBef>
          <a:spcPct val="20000"/>
        </a:spcBef>
        <a:buFont typeface="Arial"/>
        <a:buChar char="•"/>
        <a:defRPr sz="3200" kern="1200">
          <a:solidFill>
            <a:schemeClr val="tx1"/>
          </a:solidFill>
          <a:latin typeface="+mn-lt"/>
          <a:ea typeface="+mn-ea"/>
          <a:cs typeface="+mn-cs"/>
        </a:defRPr>
      </a:lvl1pPr>
      <a:lvl2pPr marL="742461" indent="-285564" algn="l" defTabSz="456900" rtl="0" eaLnBrk="1" latinLnBrk="0" hangingPunct="1">
        <a:spcBef>
          <a:spcPct val="20000"/>
        </a:spcBef>
        <a:buFont typeface="Arial"/>
        <a:buChar char="–"/>
        <a:defRPr sz="2800" kern="1200">
          <a:solidFill>
            <a:schemeClr val="tx1"/>
          </a:solidFill>
          <a:latin typeface="+mn-lt"/>
          <a:ea typeface="+mn-ea"/>
          <a:cs typeface="+mn-cs"/>
        </a:defRPr>
      </a:lvl2pPr>
      <a:lvl3pPr marL="1142252" indent="-228450" algn="l" defTabSz="456900" rtl="0" eaLnBrk="1" latinLnBrk="0" hangingPunct="1">
        <a:spcBef>
          <a:spcPct val="20000"/>
        </a:spcBef>
        <a:buFont typeface="Arial"/>
        <a:buChar char="•"/>
        <a:defRPr sz="2400" kern="1200">
          <a:solidFill>
            <a:schemeClr val="tx1"/>
          </a:solidFill>
          <a:latin typeface="+mn-lt"/>
          <a:ea typeface="+mn-ea"/>
          <a:cs typeface="+mn-cs"/>
        </a:defRPr>
      </a:lvl3pPr>
      <a:lvl4pPr marL="1599152" indent="-228450" algn="l" defTabSz="456900" rtl="0" eaLnBrk="1" latinLnBrk="0" hangingPunct="1">
        <a:spcBef>
          <a:spcPct val="20000"/>
        </a:spcBef>
        <a:buFont typeface="Arial"/>
        <a:buChar char="–"/>
        <a:defRPr sz="2000" kern="1200">
          <a:solidFill>
            <a:schemeClr val="tx1"/>
          </a:solidFill>
          <a:latin typeface="+mn-lt"/>
          <a:ea typeface="+mn-ea"/>
          <a:cs typeface="+mn-cs"/>
        </a:defRPr>
      </a:lvl4pPr>
      <a:lvl5pPr marL="2056053" indent="-228450" algn="l" defTabSz="456900" rtl="0" eaLnBrk="1" latinLnBrk="0" hangingPunct="1">
        <a:spcBef>
          <a:spcPct val="20000"/>
        </a:spcBef>
        <a:buFont typeface="Arial"/>
        <a:buChar char="»"/>
        <a:defRPr sz="2000" kern="1200">
          <a:solidFill>
            <a:schemeClr val="tx1"/>
          </a:solidFill>
          <a:latin typeface="+mn-lt"/>
          <a:ea typeface="+mn-ea"/>
          <a:cs typeface="+mn-cs"/>
        </a:defRPr>
      </a:lvl5pPr>
      <a:lvl6pPr marL="2512951" indent="-228450" algn="l" defTabSz="456900" rtl="0" eaLnBrk="1" latinLnBrk="0" hangingPunct="1">
        <a:spcBef>
          <a:spcPct val="20000"/>
        </a:spcBef>
        <a:buFont typeface="Arial"/>
        <a:buChar char="•"/>
        <a:defRPr sz="2000" kern="1200">
          <a:solidFill>
            <a:schemeClr val="tx1"/>
          </a:solidFill>
          <a:latin typeface="+mn-lt"/>
          <a:ea typeface="+mn-ea"/>
          <a:cs typeface="+mn-cs"/>
        </a:defRPr>
      </a:lvl6pPr>
      <a:lvl7pPr marL="2969855" indent="-228450" algn="l" defTabSz="456900" rtl="0" eaLnBrk="1" latinLnBrk="0" hangingPunct="1">
        <a:spcBef>
          <a:spcPct val="20000"/>
        </a:spcBef>
        <a:buFont typeface="Arial"/>
        <a:buChar char="•"/>
        <a:defRPr sz="2000" kern="1200">
          <a:solidFill>
            <a:schemeClr val="tx1"/>
          </a:solidFill>
          <a:latin typeface="+mn-lt"/>
          <a:ea typeface="+mn-ea"/>
          <a:cs typeface="+mn-cs"/>
        </a:defRPr>
      </a:lvl7pPr>
      <a:lvl8pPr marL="3426755" indent="-228450" algn="l" defTabSz="456900" rtl="0" eaLnBrk="1" latinLnBrk="0" hangingPunct="1">
        <a:spcBef>
          <a:spcPct val="20000"/>
        </a:spcBef>
        <a:buFont typeface="Arial"/>
        <a:buChar char="•"/>
        <a:defRPr sz="2000" kern="1200">
          <a:solidFill>
            <a:schemeClr val="tx1"/>
          </a:solidFill>
          <a:latin typeface="+mn-lt"/>
          <a:ea typeface="+mn-ea"/>
          <a:cs typeface="+mn-cs"/>
        </a:defRPr>
      </a:lvl8pPr>
      <a:lvl9pPr marL="3883656" indent="-228450" algn="l" defTabSz="4569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6900" rtl="0" eaLnBrk="1" latinLnBrk="0" hangingPunct="1">
        <a:defRPr sz="1800" kern="1200">
          <a:solidFill>
            <a:schemeClr val="tx1"/>
          </a:solidFill>
          <a:latin typeface="+mn-lt"/>
          <a:ea typeface="+mn-ea"/>
          <a:cs typeface="+mn-cs"/>
        </a:defRPr>
      </a:lvl1pPr>
      <a:lvl2pPr marL="456900" algn="l" defTabSz="456900" rtl="0" eaLnBrk="1" latinLnBrk="0" hangingPunct="1">
        <a:defRPr sz="1800" kern="1200">
          <a:solidFill>
            <a:schemeClr val="tx1"/>
          </a:solidFill>
          <a:latin typeface="+mn-lt"/>
          <a:ea typeface="+mn-ea"/>
          <a:cs typeface="+mn-cs"/>
        </a:defRPr>
      </a:lvl2pPr>
      <a:lvl3pPr marL="913800" algn="l" defTabSz="456900" rtl="0" eaLnBrk="1" latinLnBrk="0" hangingPunct="1">
        <a:defRPr sz="1800" kern="1200">
          <a:solidFill>
            <a:schemeClr val="tx1"/>
          </a:solidFill>
          <a:latin typeface="+mn-lt"/>
          <a:ea typeface="+mn-ea"/>
          <a:cs typeface="+mn-cs"/>
        </a:defRPr>
      </a:lvl3pPr>
      <a:lvl4pPr marL="1370701" algn="l" defTabSz="456900" rtl="0" eaLnBrk="1" latinLnBrk="0" hangingPunct="1">
        <a:defRPr sz="1800" kern="1200">
          <a:solidFill>
            <a:schemeClr val="tx1"/>
          </a:solidFill>
          <a:latin typeface="+mn-lt"/>
          <a:ea typeface="+mn-ea"/>
          <a:cs typeface="+mn-cs"/>
        </a:defRPr>
      </a:lvl4pPr>
      <a:lvl5pPr marL="1827601" algn="l" defTabSz="456900" rtl="0" eaLnBrk="1" latinLnBrk="0" hangingPunct="1">
        <a:defRPr sz="1800" kern="1200">
          <a:solidFill>
            <a:schemeClr val="tx1"/>
          </a:solidFill>
          <a:latin typeface="+mn-lt"/>
          <a:ea typeface="+mn-ea"/>
          <a:cs typeface="+mn-cs"/>
        </a:defRPr>
      </a:lvl5pPr>
      <a:lvl6pPr marL="2284503" algn="l" defTabSz="456900" rtl="0" eaLnBrk="1" latinLnBrk="0" hangingPunct="1">
        <a:defRPr sz="1800" kern="1200">
          <a:solidFill>
            <a:schemeClr val="tx1"/>
          </a:solidFill>
          <a:latin typeface="+mn-lt"/>
          <a:ea typeface="+mn-ea"/>
          <a:cs typeface="+mn-cs"/>
        </a:defRPr>
      </a:lvl6pPr>
      <a:lvl7pPr marL="2741409" algn="l" defTabSz="456900" rtl="0" eaLnBrk="1" latinLnBrk="0" hangingPunct="1">
        <a:defRPr sz="1800" kern="1200">
          <a:solidFill>
            <a:schemeClr val="tx1"/>
          </a:solidFill>
          <a:latin typeface="+mn-lt"/>
          <a:ea typeface="+mn-ea"/>
          <a:cs typeface="+mn-cs"/>
        </a:defRPr>
      </a:lvl7pPr>
      <a:lvl8pPr marL="3198302" algn="l" defTabSz="456900" rtl="0" eaLnBrk="1" latinLnBrk="0" hangingPunct="1">
        <a:defRPr sz="1800" kern="1200">
          <a:solidFill>
            <a:schemeClr val="tx1"/>
          </a:solidFill>
          <a:latin typeface="+mn-lt"/>
          <a:ea typeface="+mn-ea"/>
          <a:cs typeface="+mn-cs"/>
        </a:defRPr>
      </a:lvl8pPr>
      <a:lvl9pPr marL="3655203" algn="l" defTabSz="4569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8" cstate="print"/>
          <a:srcRect/>
          <a:stretch>
            <a:fillRect/>
          </a:stretch>
        </p:blipFill>
        <p:spPr bwMode="auto">
          <a:xfrm>
            <a:off x="0" y="0"/>
            <a:ext cx="9144000" cy="1295400"/>
          </a:xfrm>
          <a:prstGeom prst="rect">
            <a:avLst/>
          </a:prstGeom>
          <a:noFill/>
          <a:ln w="9525">
            <a:noFill/>
            <a:miter lim="800000"/>
            <a:headEnd/>
            <a:tailEnd/>
          </a:ln>
          <a:effectLst/>
        </p:spPr>
      </p:pic>
      <p:sp>
        <p:nvSpPr>
          <p:cNvPr id="2" name="Title Placeholder 1"/>
          <p:cNvSpPr>
            <a:spLocks noGrp="1"/>
          </p:cNvSpPr>
          <p:nvPr>
            <p:ph type="title"/>
          </p:nvPr>
        </p:nvSpPr>
        <p:spPr>
          <a:xfrm>
            <a:off x="1447800" y="76200"/>
            <a:ext cx="7239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24800" y="6356366"/>
            <a:ext cx="762000" cy="365125"/>
          </a:xfrm>
          <a:prstGeom prst="rect">
            <a:avLst/>
          </a:prstGeom>
        </p:spPr>
        <p:txBody>
          <a:bodyPr vert="horz" lIns="91440" tIns="45720" rIns="91440" bIns="45720" rtlCol="0" anchor="ctr"/>
          <a:lstStyle>
            <a:lvl1pPr algn="r">
              <a:defRPr sz="1200" b="1">
                <a:solidFill>
                  <a:srgbClr val="002060"/>
                </a:solidFill>
                <a:latin typeface="Arial Narrow" pitchFamily="34" charset="0"/>
              </a:defRPr>
            </a:lvl1pPr>
          </a:lstStyle>
          <a:p>
            <a:pPr>
              <a:defRPr/>
            </a:pPr>
            <a:fld id="{11CA8AF8-045E-48E1-B5B1-EFEB5F03FD38}" type="slidenum">
              <a:rPr lang="de-DE" smtClean="0"/>
              <a:pPr>
                <a:defRPr/>
              </a:pPr>
              <a:t>‹N°›</a:t>
            </a:fld>
            <a:endParaRPr lang="de-DE" dirty="0"/>
          </a:p>
        </p:txBody>
      </p:sp>
      <p:cxnSp>
        <p:nvCxnSpPr>
          <p:cNvPr id="10" name="Straight Connector 9"/>
          <p:cNvCxnSpPr/>
          <p:nvPr/>
        </p:nvCxnSpPr>
        <p:spPr>
          <a:xfrm>
            <a:off x="0" y="1143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19"/>
          <a:stretch>
            <a:fillRect/>
          </a:stretch>
        </p:blipFill>
        <p:spPr>
          <a:xfrm>
            <a:off x="216081" y="136712"/>
            <a:ext cx="1321366" cy="930088"/>
          </a:xfrm>
          <a:prstGeom prst="rect">
            <a:avLst/>
          </a:prstGeom>
        </p:spPr>
      </p:pic>
    </p:spTree>
    <p:extLst>
      <p:ext uri="{BB962C8B-B14F-4D97-AF65-F5344CB8AC3E}">
        <p14:creationId xmlns:p14="http://schemas.microsoft.com/office/powerpoint/2010/main" val="242423818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defTabSz="685800" rtl="0" eaLnBrk="1" latinLnBrk="0" hangingPunct="1">
        <a:spcBef>
          <a:spcPct val="0"/>
        </a:spcBef>
        <a:buNone/>
        <a:defRPr sz="3300" b="1" kern="1200">
          <a:solidFill>
            <a:srgbClr val="92D050"/>
          </a:solidFill>
          <a:latin typeface="+mj-lt"/>
          <a:ea typeface="+mj-ea"/>
          <a:cs typeface="+mj-cs"/>
        </a:defRPr>
      </a:lvl1pPr>
    </p:titleStyle>
    <p:bodyStyle>
      <a:lvl1pPr marL="257175" indent="-257175" algn="l" defTabSz="685800" rtl="0" eaLnBrk="1" latinLnBrk="0" hangingPunct="1">
        <a:spcBef>
          <a:spcPct val="20000"/>
        </a:spcBef>
        <a:buClr>
          <a:srgbClr val="72AF2F"/>
        </a:buClr>
        <a:buFont typeface="Arial" pitchFamily="34" charset="0"/>
        <a:buChar char="•"/>
        <a:defRPr sz="2400" b="1" kern="1200">
          <a:solidFill>
            <a:schemeClr val="tx2">
              <a:lumMod val="75000"/>
            </a:schemeClr>
          </a:solidFill>
          <a:latin typeface="+mn-lt"/>
          <a:ea typeface="+mn-ea"/>
          <a:cs typeface="+mn-cs"/>
        </a:defRPr>
      </a:lvl1pPr>
      <a:lvl2pPr marL="557213" indent="-214313" algn="l" defTabSz="685800" rtl="0" eaLnBrk="1" latinLnBrk="0" hangingPunct="1">
        <a:spcBef>
          <a:spcPct val="20000"/>
        </a:spcBef>
        <a:buClr>
          <a:srgbClr val="72AF2F"/>
        </a:buClr>
        <a:buFont typeface="Arial" pitchFamily="34" charset="0"/>
        <a:buChar char="–"/>
        <a:defRPr sz="2100" b="1" kern="1200">
          <a:solidFill>
            <a:schemeClr val="tx2">
              <a:lumMod val="75000"/>
            </a:schemeClr>
          </a:solidFill>
          <a:latin typeface="+mn-lt"/>
          <a:ea typeface="+mn-ea"/>
          <a:cs typeface="+mn-cs"/>
        </a:defRPr>
      </a:lvl2pPr>
      <a:lvl3pPr marL="857250" indent="-171450" algn="l" defTabSz="685800" rtl="0" eaLnBrk="1" latinLnBrk="0" hangingPunct="1">
        <a:spcBef>
          <a:spcPct val="20000"/>
        </a:spcBef>
        <a:buClr>
          <a:srgbClr val="72AF2F"/>
        </a:buClr>
        <a:buFont typeface="Arial" pitchFamily="34" charset="0"/>
        <a:buChar char="•"/>
        <a:defRPr sz="1800" b="0" kern="1200">
          <a:solidFill>
            <a:schemeClr val="tx2">
              <a:lumMod val="75000"/>
            </a:schemeClr>
          </a:solidFill>
          <a:latin typeface="+mn-lt"/>
          <a:ea typeface="+mn-ea"/>
          <a:cs typeface="+mn-cs"/>
        </a:defRPr>
      </a:lvl3pPr>
      <a:lvl4pPr marL="12001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4pPr>
      <a:lvl5pPr marL="15430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66816883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380" tIns="45690" rIns="91380" bIns="4569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16"/>
            <a:ext cx="8229600" cy="4525963"/>
          </a:xfrm>
          <a:prstGeom prst="rect">
            <a:avLst/>
          </a:prstGeom>
        </p:spPr>
        <p:txBody>
          <a:bodyPr vert="horz" lIns="91380" tIns="45690" rIns="91380" bIns="4569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68"/>
            <a:ext cx="2133600" cy="365125"/>
          </a:xfrm>
          <a:prstGeom prst="rect">
            <a:avLst/>
          </a:prstGeom>
        </p:spPr>
        <p:txBody>
          <a:bodyPr vert="horz" lIns="91380" tIns="45690" rIns="91380" bIns="45690" rtlCol="0" anchor="ctr"/>
          <a:lstStyle>
            <a:lvl1pPr algn="l">
              <a:defRPr sz="1200">
                <a:solidFill>
                  <a:schemeClr val="tx1">
                    <a:tint val="75000"/>
                  </a:schemeClr>
                </a:solidFill>
              </a:defRPr>
            </a:lvl1pPr>
          </a:lstStyle>
          <a:p>
            <a:pPr defTabSz="456900"/>
            <a:fld id="{9A9EC5F8-7FBA-6F40-93B7-9A189638BFD4}" type="datetimeFigureOut">
              <a:rPr lang="fr-FR" smtClean="0">
                <a:solidFill>
                  <a:prstClr val="black">
                    <a:tint val="75000"/>
                  </a:prstClr>
                </a:solidFill>
              </a:rPr>
              <a:pPr defTabSz="456900"/>
              <a:t>10/12/2025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2" y="6356368"/>
            <a:ext cx="2895600" cy="365125"/>
          </a:xfrm>
          <a:prstGeom prst="rect">
            <a:avLst/>
          </a:prstGeom>
        </p:spPr>
        <p:txBody>
          <a:bodyPr vert="horz" lIns="91380" tIns="45690" rIns="91380" bIns="45690" rtlCol="0" anchor="ctr"/>
          <a:lstStyle>
            <a:lvl1pPr algn="ctr">
              <a:defRPr sz="1200">
                <a:solidFill>
                  <a:schemeClr val="tx1">
                    <a:tint val="75000"/>
                  </a:schemeClr>
                </a:solidFill>
              </a:defRPr>
            </a:lvl1pPr>
          </a:lstStyle>
          <a:p>
            <a:pPr defTabSz="4569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68"/>
            <a:ext cx="2133600" cy="365125"/>
          </a:xfrm>
          <a:prstGeom prst="rect">
            <a:avLst/>
          </a:prstGeom>
        </p:spPr>
        <p:txBody>
          <a:bodyPr vert="horz" lIns="91380" tIns="45690" rIns="91380" bIns="45690" rtlCol="0" anchor="ctr"/>
          <a:lstStyle>
            <a:lvl1pPr algn="r">
              <a:defRPr sz="1200">
                <a:solidFill>
                  <a:schemeClr val="tx1">
                    <a:tint val="75000"/>
                  </a:schemeClr>
                </a:solidFill>
              </a:defRPr>
            </a:lvl1pPr>
          </a:lstStyle>
          <a:p>
            <a:pPr defTabSz="456900"/>
            <a:fld id="{94DEAAE6-5159-2043-8B90-EEBC3356B822}" type="slidenum">
              <a:rPr lang="fr-FR" smtClean="0">
                <a:solidFill>
                  <a:prstClr val="black">
                    <a:tint val="75000"/>
                  </a:prstClr>
                </a:solidFill>
              </a:rPr>
              <a:pPr defTabSz="456900"/>
              <a:t>‹N°›</a:t>
            </a:fld>
            <a:endParaRPr lang="fr-FR">
              <a:solidFill>
                <a:prstClr val="black">
                  <a:tint val="75000"/>
                </a:prstClr>
              </a:solidFill>
            </a:endParaRPr>
          </a:p>
        </p:txBody>
      </p:sp>
    </p:spTree>
    <p:extLst>
      <p:ext uri="{BB962C8B-B14F-4D97-AF65-F5344CB8AC3E}">
        <p14:creationId xmlns:p14="http://schemas.microsoft.com/office/powerpoint/2010/main" val="300490667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defTabSz="456900" rtl="0" eaLnBrk="1" latinLnBrk="0" hangingPunct="1">
        <a:spcBef>
          <a:spcPct val="0"/>
        </a:spcBef>
        <a:buNone/>
        <a:defRPr sz="4400" kern="1200">
          <a:solidFill>
            <a:schemeClr val="tx1"/>
          </a:solidFill>
          <a:latin typeface="+mj-lt"/>
          <a:ea typeface="+mj-ea"/>
          <a:cs typeface="+mj-cs"/>
        </a:defRPr>
      </a:lvl1pPr>
    </p:titleStyle>
    <p:bodyStyle>
      <a:lvl1pPr marL="342677" indent="-342677" algn="l" defTabSz="456900" rtl="0" eaLnBrk="1" latinLnBrk="0" hangingPunct="1">
        <a:spcBef>
          <a:spcPct val="20000"/>
        </a:spcBef>
        <a:buFont typeface="Arial"/>
        <a:buChar char="•"/>
        <a:defRPr sz="3200" kern="1200">
          <a:solidFill>
            <a:schemeClr val="tx1"/>
          </a:solidFill>
          <a:latin typeface="+mn-lt"/>
          <a:ea typeface="+mn-ea"/>
          <a:cs typeface="+mn-cs"/>
        </a:defRPr>
      </a:lvl1pPr>
      <a:lvl2pPr marL="742461" indent="-285564" algn="l" defTabSz="456900" rtl="0" eaLnBrk="1" latinLnBrk="0" hangingPunct="1">
        <a:spcBef>
          <a:spcPct val="20000"/>
        </a:spcBef>
        <a:buFont typeface="Arial"/>
        <a:buChar char="–"/>
        <a:defRPr sz="2800" kern="1200">
          <a:solidFill>
            <a:schemeClr val="tx1"/>
          </a:solidFill>
          <a:latin typeface="+mn-lt"/>
          <a:ea typeface="+mn-ea"/>
          <a:cs typeface="+mn-cs"/>
        </a:defRPr>
      </a:lvl2pPr>
      <a:lvl3pPr marL="1142252" indent="-228450" algn="l" defTabSz="456900" rtl="0" eaLnBrk="1" latinLnBrk="0" hangingPunct="1">
        <a:spcBef>
          <a:spcPct val="20000"/>
        </a:spcBef>
        <a:buFont typeface="Arial"/>
        <a:buChar char="•"/>
        <a:defRPr sz="2400" kern="1200">
          <a:solidFill>
            <a:schemeClr val="tx1"/>
          </a:solidFill>
          <a:latin typeface="+mn-lt"/>
          <a:ea typeface="+mn-ea"/>
          <a:cs typeface="+mn-cs"/>
        </a:defRPr>
      </a:lvl3pPr>
      <a:lvl4pPr marL="1599152" indent="-228450" algn="l" defTabSz="456900" rtl="0" eaLnBrk="1" latinLnBrk="0" hangingPunct="1">
        <a:spcBef>
          <a:spcPct val="20000"/>
        </a:spcBef>
        <a:buFont typeface="Arial"/>
        <a:buChar char="–"/>
        <a:defRPr sz="2000" kern="1200">
          <a:solidFill>
            <a:schemeClr val="tx1"/>
          </a:solidFill>
          <a:latin typeface="+mn-lt"/>
          <a:ea typeface="+mn-ea"/>
          <a:cs typeface="+mn-cs"/>
        </a:defRPr>
      </a:lvl4pPr>
      <a:lvl5pPr marL="2056053" indent="-228450" algn="l" defTabSz="456900" rtl="0" eaLnBrk="1" latinLnBrk="0" hangingPunct="1">
        <a:spcBef>
          <a:spcPct val="20000"/>
        </a:spcBef>
        <a:buFont typeface="Arial"/>
        <a:buChar char="»"/>
        <a:defRPr sz="2000" kern="1200">
          <a:solidFill>
            <a:schemeClr val="tx1"/>
          </a:solidFill>
          <a:latin typeface="+mn-lt"/>
          <a:ea typeface="+mn-ea"/>
          <a:cs typeface="+mn-cs"/>
        </a:defRPr>
      </a:lvl5pPr>
      <a:lvl6pPr marL="2512951" indent="-228450" algn="l" defTabSz="456900" rtl="0" eaLnBrk="1" latinLnBrk="0" hangingPunct="1">
        <a:spcBef>
          <a:spcPct val="20000"/>
        </a:spcBef>
        <a:buFont typeface="Arial"/>
        <a:buChar char="•"/>
        <a:defRPr sz="2000" kern="1200">
          <a:solidFill>
            <a:schemeClr val="tx1"/>
          </a:solidFill>
          <a:latin typeface="+mn-lt"/>
          <a:ea typeface="+mn-ea"/>
          <a:cs typeface="+mn-cs"/>
        </a:defRPr>
      </a:lvl6pPr>
      <a:lvl7pPr marL="2969855" indent="-228450" algn="l" defTabSz="456900" rtl="0" eaLnBrk="1" latinLnBrk="0" hangingPunct="1">
        <a:spcBef>
          <a:spcPct val="20000"/>
        </a:spcBef>
        <a:buFont typeface="Arial"/>
        <a:buChar char="•"/>
        <a:defRPr sz="2000" kern="1200">
          <a:solidFill>
            <a:schemeClr val="tx1"/>
          </a:solidFill>
          <a:latin typeface="+mn-lt"/>
          <a:ea typeface="+mn-ea"/>
          <a:cs typeface="+mn-cs"/>
        </a:defRPr>
      </a:lvl7pPr>
      <a:lvl8pPr marL="3426755" indent="-228450" algn="l" defTabSz="456900" rtl="0" eaLnBrk="1" latinLnBrk="0" hangingPunct="1">
        <a:spcBef>
          <a:spcPct val="20000"/>
        </a:spcBef>
        <a:buFont typeface="Arial"/>
        <a:buChar char="•"/>
        <a:defRPr sz="2000" kern="1200">
          <a:solidFill>
            <a:schemeClr val="tx1"/>
          </a:solidFill>
          <a:latin typeface="+mn-lt"/>
          <a:ea typeface="+mn-ea"/>
          <a:cs typeface="+mn-cs"/>
        </a:defRPr>
      </a:lvl8pPr>
      <a:lvl9pPr marL="3883656" indent="-228450" algn="l" defTabSz="4569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6900" rtl="0" eaLnBrk="1" latinLnBrk="0" hangingPunct="1">
        <a:defRPr sz="1800" kern="1200">
          <a:solidFill>
            <a:schemeClr val="tx1"/>
          </a:solidFill>
          <a:latin typeface="+mn-lt"/>
          <a:ea typeface="+mn-ea"/>
          <a:cs typeface="+mn-cs"/>
        </a:defRPr>
      </a:lvl1pPr>
      <a:lvl2pPr marL="456900" algn="l" defTabSz="456900" rtl="0" eaLnBrk="1" latinLnBrk="0" hangingPunct="1">
        <a:defRPr sz="1800" kern="1200">
          <a:solidFill>
            <a:schemeClr val="tx1"/>
          </a:solidFill>
          <a:latin typeface="+mn-lt"/>
          <a:ea typeface="+mn-ea"/>
          <a:cs typeface="+mn-cs"/>
        </a:defRPr>
      </a:lvl2pPr>
      <a:lvl3pPr marL="913800" algn="l" defTabSz="456900" rtl="0" eaLnBrk="1" latinLnBrk="0" hangingPunct="1">
        <a:defRPr sz="1800" kern="1200">
          <a:solidFill>
            <a:schemeClr val="tx1"/>
          </a:solidFill>
          <a:latin typeface="+mn-lt"/>
          <a:ea typeface="+mn-ea"/>
          <a:cs typeface="+mn-cs"/>
        </a:defRPr>
      </a:lvl3pPr>
      <a:lvl4pPr marL="1370701" algn="l" defTabSz="456900" rtl="0" eaLnBrk="1" latinLnBrk="0" hangingPunct="1">
        <a:defRPr sz="1800" kern="1200">
          <a:solidFill>
            <a:schemeClr val="tx1"/>
          </a:solidFill>
          <a:latin typeface="+mn-lt"/>
          <a:ea typeface="+mn-ea"/>
          <a:cs typeface="+mn-cs"/>
        </a:defRPr>
      </a:lvl4pPr>
      <a:lvl5pPr marL="1827601" algn="l" defTabSz="456900" rtl="0" eaLnBrk="1" latinLnBrk="0" hangingPunct="1">
        <a:defRPr sz="1800" kern="1200">
          <a:solidFill>
            <a:schemeClr val="tx1"/>
          </a:solidFill>
          <a:latin typeface="+mn-lt"/>
          <a:ea typeface="+mn-ea"/>
          <a:cs typeface="+mn-cs"/>
        </a:defRPr>
      </a:lvl5pPr>
      <a:lvl6pPr marL="2284503" algn="l" defTabSz="456900" rtl="0" eaLnBrk="1" latinLnBrk="0" hangingPunct="1">
        <a:defRPr sz="1800" kern="1200">
          <a:solidFill>
            <a:schemeClr val="tx1"/>
          </a:solidFill>
          <a:latin typeface="+mn-lt"/>
          <a:ea typeface="+mn-ea"/>
          <a:cs typeface="+mn-cs"/>
        </a:defRPr>
      </a:lvl6pPr>
      <a:lvl7pPr marL="2741409" algn="l" defTabSz="456900" rtl="0" eaLnBrk="1" latinLnBrk="0" hangingPunct="1">
        <a:defRPr sz="1800" kern="1200">
          <a:solidFill>
            <a:schemeClr val="tx1"/>
          </a:solidFill>
          <a:latin typeface="+mn-lt"/>
          <a:ea typeface="+mn-ea"/>
          <a:cs typeface="+mn-cs"/>
        </a:defRPr>
      </a:lvl7pPr>
      <a:lvl8pPr marL="3198302" algn="l" defTabSz="456900" rtl="0" eaLnBrk="1" latinLnBrk="0" hangingPunct="1">
        <a:defRPr sz="1800" kern="1200">
          <a:solidFill>
            <a:schemeClr val="tx1"/>
          </a:solidFill>
          <a:latin typeface="+mn-lt"/>
          <a:ea typeface="+mn-ea"/>
          <a:cs typeface="+mn-cs"/>
        </a:defRPr>
      </a:lvl8pPr>
      <a:lvl9pPr marL="3655203" algn="l" defTabSz="4569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8" cstate="print"/>
          <a:srcRect/>
          <a:stretch>
            <a:fillRect/>
          </a:stretch>
        </p:blipFill>
        <p:spPr bwMode="auto">
          <a:xfrm>
            <a:off x="0" y="0"/>
            <a:ext cx="9144000" cy="1295400"/>
          </a:xfrm>
          <a:prstGeom prst="rect">
            <a:avLst/>
          </a:prstGeom>
          <a:noFill/>
          <a:ln w="9525">
            <a:noFill/>
            <a:miter lim="800000"/>
            <a:headEnd/>
            <a:tailEnd/>
          </a:ln>
          <a:effectLst/>
        </p:spPr>
      </p:pic>
      <p:sp>
        <p:nvSpPr>
          <p:cNvPr id="2" name="Title Placeholder 1"/>
          <p:cNvSpPr>
            <a:spLocks noGrp="1"/>
          </p:cNvSpPr>
          <p:nvPr>
            <p:ph type="title"/>
          </p:nvPr>
        </p:nvSpPr>
        <p:spPr>
          <a:xfrm>
            <a:off x="1447800" y="76200"/>
            <a:ext cx="7239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24800" y="6356354"/>
            <a:ext cx="762000" cy="365125"/>
          </a:xfrm>
          <a:prstGeom prst="rect">
            <a:avLst/>
          </a:prstGeom>
        </p:spPr>
        <p:txBody>
          <a:bodyPr vert="horz" lIns="91440" tIns="45720" rIns="91440" bIns="45720" rtlCol="0" anchor="ctr"/>
          <a:lstStyle>
            <a:lvl1pPr algn="r">
              <a:defRPr sz="1200" b="1">
                <a:solidFill>
                  <a:srgbClr val="002060"/>
                </a:solidFill>
                <a:latin typeface="Arial Narrow" pitchFamily="34" charset="0"/>
              </a:defRPr>
            </a:lvl1pPr>
          </a:lstStyle>
          <a:p>
            <a:pPr>
              <a:defRPr/>
            </a:pPr>
            <a:fld id="{11CA8AF8-045E-48E1-B5B1-EFEB5F03FD38}" type="slidenum">
              <a:rPr lang="de-DE" smtClean="0"/>
              <a:pPr>
                <a:defRPr/>
              </a:pPr>
              <a:t>‹N°›</a:t>
            </a:fld>
            <a:endParaRPr lang="de-DE" dirty="0"/>
          </a:p>
        </p:txBody>
      </p:sp>
      <p:cxnSp>
        <p:nvCxnSpPr>
          <p:cNvPr id="10" name="Straight Connector 9"/>
          <p:cNvCxnSpPr/>
          <p:nvPr/>
        </p:nvCxnSpPr>
        <p:spPr>
          <a:xfrm>
            <a:off x="0" y="1143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19"/>
          <a:stretch>
            <a:fillRect/>
          </a:stretch>
        </p:blipFill>
        <p:spPr>
          <a:xfrm>
            <a:off x="216081" y="136712"/>
            <a:ext cx="1321366" cy="930088"/>
          </a:xfrm>
          <a:prstGeom prst="rect">
            <a:avLst/>
          </a:prstGeom>
        </p:spPr>
      </p:pic>
    </p:spTree>
    <p:extLst>
      <p:ext uri="{BB962C8B-B14F-4D97-AF65-F5344CB8AC3E}">
        <p14:creationId xmlns:p14="http://schemas.microsoft.com/office/powerpoint/2010/main" val="329239742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ctr" defTabSz="685800" rtl="0" eaLnBrk="1" latinLnBrk="0" hangingPunct="1">
        <a:spcBef>
          <a:spcPct val="0"/>
        </a:spcBef>
        <a:buNone/>
        <a:defRPr sz="3300" b="1" kern="1200">
          <a:solidFill>
            <a:srgbClr val="92D050"/>
          </a:solidFill>
          <a:latin typeface="+mj-lt"/>
          <a:ea typeface="+mj-ea"/>
          <a:cs typeface="+mj-cs"/>
        </a:defRPr>
      </a:lvl1pPr>
    </p:titleStyle>
    <p:bodyStyle>
      <a:lvl1pPr marL="257175" indent="-257175" algn="l" defTabSz="685800" rtl="0" eaLnBrk="1" latinLnBrk="0" hangingPunct="1">
        <a:spcBef>
          <a:spcPct val="20000"/>
        </a:spcBef>
        <a:buClr>
          <a:srgbClr val="72AF2F"/>
        </a:buClr>
        <a:buFont typeface="Arial" pitchFamily="34" charset="0"/>
        <a:buChar char="•"/>
        <a:defRPr sz="2400" b="1" kern="1200">
          <a:solidFill>
            <a:schemeClr val="tx2">
              <a:lumMod val="75000"/>
            </a:schemeClr>
          </a:solidFill>
          <a:latin typeface="+mn-lt"/>
          <a:ea typeface="+mn-ea"/>
          <a:cs typeface="+mn-cs"/>
        </a:defRPr>
      </a:lvl1pPr>
      <a:lvl2pPr marL="557213" indent="-214313" algn="l" defTabSz="685800" rtl="0" eaLnBrk="1" latinLnBrk="0" hangingPunct="1">
        <a:spcBef>
          <a:spcPct val="20000"/>
        </a:spcBef>
        <a:buClr>
          <a:srgbClr val="72AF2F"/>
        </a:buClr>
        <a:buFont typeface="Arial" pitchFamily="34" charset="0"/>
        <a:buChar char="–"/>
        <a:defRPr sz="2100" b="1" kern="1200">
          <a:solidFill>
            <a:schemeClr val="tx2">
              <a:lumMod val="75000"/>
            </a:schemeClr>
          </a:solidFill>
          <a:latin typeface="+mn-lt"/>
          <a:ea typeface="+mn-ea"/>
          <a:cs typeface="+mn-cs"/>
        </a:defRPr>
      </a:lvl2pPr>
      <a:lvl3pPr marL="857250" indent="-171450" algn="l" defTabSz="685800" rtl="0" eaLnBrk="1" latinLnBrk="0" hangingPunct="1">
        <a:spcBef>
          <a:spcPct val="20000"/>
        </a:spcBef>
        <a:buClr>
          <a:srgbClr val="72AF2F"/>
        </a:buClr>
        <a:buFont typeface="Arial" pitchFamily="34" charset="0"/>
        <a:buChar char="•"/>
        <a:defRPr sz="1800" b="0" kern="1200">
          <a:solidFill>
            <a:schemeClr val="tx2">
              <a:lumMod val="75000"/>
            </a:schemeClr>
          </a:solidFill>
          <a:latin typeface="+mn-lt"/>
          <a:ea typeface="+mn-ea"/>
          <a:cs typeface="+mn-cs"/>
        </a:defRPr>
      </a:lvl3pPr>
      <a:lvl4pPr marL="12001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4pPr>
      <a:lvl5pPr marL="1543050" indent="-171450" algn="l" defTabSz="685800" rtl="0" eaLnBrk="1" latinLnBrk="0" hangingPunct="1">
        <a:spcBef>
          <a:spcPct val="20000"/>
        </a:spcBef>
        <a:buClr>
          <a:srgbClr val="72AF2F"/>
        </a:buClr>
        <a:buFont typeface="Arial" pitchFamily="34" charset="0"/>
        <a:buChar char="»"/>
        <a:defRPr sz="1500" b="0" kern="1200">
          <a:solidFill>
            <a:schemeClr val="tx2">
              <a:lumMod val="7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53" y="6356406"/>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3"/>
          </p:nvPr>
        </p:nvSpPr>
        <p:spPr>
          <a:xfrm>
            <a:off x="659165" y="6356406"/>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406"/>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14281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4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75FAA-1D61-4503-B059-741FDC1B826B}" type="datetimeFigureOut">
              <a:rPr lang="fr-FR" smtClean="0">
                <a:solidFill>
                  <a:prstClr val="black">
                    <a:tint val="75000"/>
                  </a:prstClr>
                </a:solidFill>
              </a:rPr>
              <a:pPr/>
              <a:t>10/12/2025</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028956" y="63564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457950" y="63564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047DE-0756-4121-B28E-5B5EBED1A69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93590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3"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92"/>
            <a:ext cx="2133600" cy="365125"/>
          </a:xfrm>
          <a:prstGeom prst="rect">
            <a:avLst/>
          </a:prstGeom>
        </p:spPr>
        <p:txBody>
          <a:bodyPr vert="horz" lIns="91440" tIns="45720" rIns="91440" bIns="45720" rtlCol="0" anchor="ctr"/>
          <a:lstStyle>
            <a:lvl1pPr algn="l">
              <a:defRPr sz="1200">
                <a:solidFill>
                  <a:schemeClr val="tx2"/>
                </a:solidFill>
              </a:defRPr>
            </a:lvl1pPr>
          </a:lstStyle>
          <a:p>
            <a:fld id="{F236AD5E-A2FF-4C14-B7C8-768466B184FA}" type="datetime1">
              <a:rPr lang="fr-FR" smtClean="0">
                <a:solidFill>
                  <a:srgbClr val="895D1D"/>
                </a:solidFill>
              </a:rPr>
              <a:pPr/>
              <a:t>10/12/2025</a:t>
            </a:fld>
            <a:endParaRPr lang="fr-FR">
              <a:solidFill>
                <a:srgbClr val="895D1D"/>
              </a:solidFill>
            </a:endParaRPr>
          </a:p>
        </p:txBody>
      </p:sp>
      <p:sp>
        <p:nvSpPr>
          <p:cNvPr id="5" name="Footer Placeholder 4"/>
          <p:cNvSpPr>
            <a:spLocks noGrp="1"/>
          </p:cNvSpPr>
          <p:nvPr>
            <p:ph type="ftr" sz="quarter" idx="3"/>
          </p:nvPr>
        </p:nvSpPr>
        <p:spPr>
          <a:xfrm>
            <a:off x="3124200" y="616149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solidFill>
                <a:srgbClr val="895D1D"/>
              </a:solidFill>
            </a:endParaRPr>
          </a:p>
        </p:txBody>
      </p:sp>
      <p:sp>
        <p:nvSpPr>
          <p:cNvPr id="6" name="Slide Number Placeholder 5"/>
          <p:cNvSpPr>
            <a:spLocks noGrp="1"/>
          </p:cNvSpPr>
          <p:nvPr>
            <p:ph type="sldNum" sz="quarter" idx="4"/>
          </p:nvPr>
        </p:nvSpPr>
        <p:spPr>
          <a:xfrm>
            <a:off x="6639264" y="6161492"/>
            <a:ext cx="2133600" cy="365125"/>
          </a:xfrm>
          <a:prstGeom prst="rect">
            <a:avLst/>
          </a:prstGeom>
        </p:spPr>
        <p:txBody>
          <a:bodyPr vert="horz" lIns="91440" tIns="45720" rIns="91440" bIns="45720" rtlCol="0" anchor="ctr"/>
          <a:lstStyle>
            <a:lvl1pPr algn="r">
              <a:defRPr sz="1200">
                <a:solidFill>
                  <a:schemeClr val="tx2"/>
                </a:solidFill>
              </a:defRPr>
            </a:lvl1pPr>
          </a:lstStyle>
          <a:p>
            <a:fld id="{D5C70E1F-8F25-4BAF-8401-4F768AFAE21A}" type="slidenum">
              <a:rPr lang="fr-FR" smtClean="0">
                <a:solidFill>
                  <a:srgbClr val="895D1D"/>
                </a:solidFill>
              </a:rPr>
              <a:pPr/>
              <a:t>‹N°›</a:t>
            </a:fld>
            <a:endParaRPr lang="fr-FR">
              <a:solidFill>
                <a:srgbClr val="895D1D"/>
              </a:solidFill>
            </a:endParaRPr>
          </a:p>
        </p:txBody>
      </p:sp>
    </p:spTree>
    <p:extLst>
      <p:ext uri="{BB962C8B-B14F-4D97-AF65-F5344CB8AC3E}">
        <p14:creationId xmlns:p14="http://schemas.microsoft.com/office/powerpoint/2010/main" val="19630442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53" y="6356404"/>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3"/>
          </p:nvPr>
        </p:nvSpPr>
        <p:spPr>
          <a:xfrm>
            <a:off x="659165" y="6356404"/>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404"/>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10124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53" y="6356404"/>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F964594-EEA6-4981-B499-C867446B2820}" type="datetimeFigureOut">
              <a:rPr lang="fr-FR" smtClean="0">
                <a:solidFill>
                  <a:prstClr val="black">
                    <a:lumMod val="65000"/>
                    <a:lumOff val="35000"/>
                  </a:prstClr>
                </a:solidFill>
              </a:rPr>
              <a:pPr/>
              <a:t>10/12/2025</a:t>
            </a:fld>
            <a:endParaRPr lang="fr-FR" dirty="0">
              <a:solidFill>
                <a:prstClr val="black">
                  <a:lumMod val="65000"/>
                  <a:lumOff val="35000"/>
                </a:prstClr>
              </a:solidFill>
            </a:endParaRPr>
          </a:p>
        </p:txBody>
      </p:sp>
      <p:sp>
        <p:nvSpPr>
          <p:cNvPr id="5" name="Footer Placeholder 4"/>
          <p:cNvSpPr>
            <a:spLocks noGrp="1"/>
          </p:cNvSpPr>
          <p:nvPr>
            <p:ph type="ftr" sz="quarter" idx="3"/>
          </p:nvPr>
        </p:nvSpPr>
        <p:spPr>
          <a:xfrm>
            <a:off x="659165" y="6356404"/>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404"/>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87059E2-FB17-4E26-8527-97C311F0DB85}" type="slidenum">
              <a:rPr lang="fr-FR" smtClean="0">
                <a:solidFill>
                  <a:prstClr val="black">
                    <a:lumMod val="65000"/>
                    <a:lumOff val="35000"/>
                  </a:prstClr>
                </a:solidFill>
              </a:rPr>
              <a:pPr/>
              <a:t>‹N°›</a:t>
            </a:fld>
            <a:endParaRPr lang="fr-FR" dirty="0">
              <a:solidFill>
                <a:prstClr val="black">
                  <a:lumMod val="65000"/>
                  <a:lumOff val="35000"/>
                </a:prstClr>
              </a:solidFill>
            </a:endParaRPr>
          </a:p>
        </p:txBody>
      </p:sp>
      <p:sp>
        <p:nvSpPr>
          <p:cNvPr id="7" name="Oval 6"/>
          <p:cNvSpPr/>
          <p:nvPr/>
        </p:nvSpPr>
        <p:spPr>
          <a:xfrm>
            <a:off x="8457762"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110124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40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A87B7-694B-4165-989D-5319CCCA42FE}" type="datetimeFigureOut">
              <a:rPr lang="fr-FR" smtClean="0">
                <a:solidFill>
                  <a:prstClr val="black">
                    <a:tint val="75000"/>
                  </a:prstClr>
                </a:solidFill>
              </a:rPr>
              <a:pPr/>
              <a:t>10/12/2025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40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40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9455C-8719-46A2-A040-4A895AAA469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878113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53" y="635642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6900"/>
            <a:fld id="{9A9EC5F8-7FBA-6F40-93B7-9A189638BFD4}" type="datetimeFigureOut">
              <a:rPr lang="fr-FR" smtClean="0">
                <a:solidFill>
                  <a:prstClr val="black">
                    <a:lumMod val="65000"/>
                    <a:lumOff val="35000"/>
                  </a:prstClr>
                </a:solidFill>
              </a:rPr>
              <a:pPr defTabSz="456900"/>
              <a:t>10/12/2025</a:t>
            </a:fld>
            <a:endParaRPr lang="fr-FR">
              <a:solidFill>
                <a:prstClr val="black">
                  <a:lumMod val="65000"/>
                  <a:lumOff val="35000"/>
                </a:prstClr>
              </a:solidFill>
            </a:endParaRPr>
          </a:p>
        </p:txBody>
      </p:sp>
      <p:sp>
        <p:nvSpPr>
          <p:cNvPr id="5" name="Footer Placeholder 4"/>
          <p:cNvSpPr>
            <a:spLocks noGrp="1"/>
          </p:cNvSpPr>
          <p:nvPr>
            <p:ph type="ftr" sz="quarter" idx="3"/>
          </p:nvPr>
        </p:nvSpPr>
        <p:spPr>
          <a:xfrm>
            <a:off x="659165" y="635642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6900"/>
            <a:endParaRPr lang="fr-FR">
              <a:solidFill>
                <a:prstClr val="black">
                  <a:lumMod val="65000"/>
                  <a:lumOff val="35000"/>
                </a:prstClr>
              </a:solidFill>
            </a:endParaRPr>
          </a:p>
        </p:txBody>
      </p:sp>
      <p:sp>
        <p:nvSpPr>
          <p:cNvPr id="6" name="Slide Number Placeholder 5"/>
          <p:cNvSpPr>
            <a:spLocks noGrp="1"/>
          </p:cNvSpPr>
          <p:nvPr>
            <p:ph type="sldNum" sz="quarter" idx="4"/>
          </p:nvPr>
        </p:nvSpPr>
        <p:spPr>
          <a:xfrm>
            <a:off x="8543285" y="635642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6900"/>
            <a:fld id="{94DEAAE6-5159-2043-8B90-EEBC3356B822}" type="slidenum">
              <a:rPr lang="fr-FR" smtClean="0">
                <a:solidFill>
                  <a:prstClr val="black">
                    <a:lumMod val="65000"/>
                    <a:lumOff val="35000"/>
                  </a:prstClr>
                </a:solidFill>
              </a:rPr>
              <a:pPr defTabSz="456900"/>
              <a:t>‹N°›</a:t>
            </a:fld>
            <a:endParaRPr lang="fr-FR">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00"/>
            <a:endParaRPr lang="en-US">
              <a:solidFill>
                <a:prstClr val="white"/>
              </a:solidFill>
            </a:endParaRPr>
          </a:p>
        </p:txBody>
      </p:sp>
    </p:spTree>
    <p:extLst>
      <p:ext uri="{BB962C8B-B14F-4D97-AF65-F5344CB8AC3E}">
        <p14:creationId xmlns:p14="http://schemas.microsoft.com/office/powerpoint/2010/main" val="37031360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380" tIns="45690" rIns="91380" bIns="4569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16"/>
            <a:ext cx="8229600" cy="4525963"/>
          </a:xfrm>
          <a:prstGeom prst="rect">
            <a:avLst/>
          </a:prstGeom>
        </p:spPr>
        <p:txBody>
          <a:bodyPr vert="horz" lIns="91380" tIns="45690" rIns="91380" bIns="4569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98"/>
            <a:ext cx="2133600" cy="365125"/>
          </a:xfrm>
          <a:prstGeom prst="rect">
            <a:avLst/>
          </a:prstGeom>
        </p:spPr>
        <p:txBody>
          <a:bodyPr vert="horz" lIns="91380" tIns="45690" rIns="91380" bIns="45690" rtlCol="0" anchor="ctr"/>
          <a:lstStyle>
            <a:lvl1pPr algn="l">
              <a:defRPr sz="1200">
                <a:solidFill>
                  <a:schemeClr val="tx1">
                    <a:tint val="75000"/>
                  </a:schemeClr>
                </a:solidFill>
              </a:defRPr>
            </a:lvl1pPr>
          </a:lstStyle>
          <a:p>
            <a:pPr defTabSz="456900"/>
            <a:fld id="{9A9EC5F8-7FBA-6F40-93B7-9A189638BFD4}" type="datetimeFigureOut">
              <a:rPr lang="fr-FR" smtClean="0">
                <a:solidFill>
                  <a:prstClr val="black">
                    <a:tint val="75000"/>
                  </a:prstClr>
                </a:solidFill>
              </a:rPr>
              <a:pPr defTabSz="456900"/>
              <a:t>10/12/2025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2" y="6356398"/>
            <a:ext cx="2895600" cy="365125"/>
          </a:xfrm>
          <a:prstGeom prst="rect">
            <a:avLst/>
          </a:prstGeom>
        </p:spPr>
        <p:txBody>
          <a:bodyPr vert="horz" lIns="91380" tIns="45690" rIns="91380" bIns="45690" rtlCol="0" anchor="ctr"/>
          <a:lstStyle>
            <a:lvl1pPr algn="ctr">
              <a:defRPr sz="1200">
                <a:solidFill>
                  <a:schemeClr val="tx1">
                    <a:tint val="75000"/>
                  </a:schemeClr>
                </a:solidFill>
              </a:defRPr>
            </a:lvl1pPr>
          </a:lstStyle>
          <a:p>
            <a:pPr defTabSz="4569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1" y="6356398"/>
            <a:ext cx="2133600" cy="365125"/>
          </a:xfrm>
          <a:prstGeom prst="rect">
            <a:avLst/>
          </a:prstGeom>
        </p:spPr>
        <p:txBody>
          <a:bodyPr vert="horz" lIns="91380" tIns="45690" rIns="91380" bIns="45690" rtlCol="0" anchor="ctr"/>
          <a:lstStyle>
            <a:lvl1pPr algn="r">
              <a:defRPr sz="1200">
                <a:solidFill>
                  <a:schemeClr val="tx1">
                    <a:tint val="75000"/>
                  </a:schemeClr>
                </a:solidFill>
              </a:defRPr>
            </a:lvl1pPr>
          </a:lstStyle>
          <a:p>
            <a:pPr defTabSz="456900"/>
            <a:fld id="{94DEAAE6-5159-2043-8B90-EEBC3356B822}" type="slidenum">
              <a:rPr lang="fr-FR" smtClean="0">
                <a:solidFill>
                  <a:prstClr val="black">
                    <a:tint val="75000"/>
                  </a:prstClr>
                </a:solidFill>
              </a:rPr>
              <a:pPr defTabSz="456900"/>
              <a:t>‹N°›</a:t>
            </a:fld>
            <a:endParaRPr lang="fr-FR">
              <a:solidFill>
                <a:prstClr val="black">
                  <a:tint val="75000"/>
                </a:prstClr>
              </a:solidFill>
            </a:endParaRPr>
          </a:p>
        </p:txBody>
      </p:sp>
    </p:spTree>
    <p:extLst>
      <p:ext uri="{BB962C8B-B14F-4D97-AF65-F5344CB8AC3E}">
        <p14:creationId xmlns:p14="http://schemas.microsoft.com/office/powerpoint/2010/main" val="5134365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6900" rtl="0" eaLnBrk="1" latinLnBrk="0" hangingPunct="1">
        <a:spcBef>
          <a:spcPct val="0"/>
        </a:spcBef>
        <a:buNone/>
        <a:defRPr sz="4400" kern="1200">
          <a:solidFill>
            <a:schemeClr val="tx1"/>
          </a:solidFill>
          <a:latin typeface="+mj-lt"/>
          <a:ea typeface="+mj-ea"/>
          <a:cs typeface="+mj-cs"/>
        </a:defRPr>
      </a:lvl1pPr>
    </p:titleStyle>
    <p:bodyStyle>
      <a:lvl1pPr marL="342677" indent="-342677" algn="l" defTabSz="456900" rtl="0" eaLnBrk="1" latinLnBrk="0" hangingPunct="1">
        <a:spcBef>
          <a:spcPct val="20000"/>
        </a:spcBef>
        <a:buFont typeface="Arial"/>
        <a:buChar char="•"/>
        <a:defRPr sz="3200" kern="1200">
          <a:solidFill>
            <a:schemeClr val="tx1"/>
          </a:solidFill>
          <a:latin typeface="+mn-lt"/>
          <a:ea typeface="+mn-ea"/>
          <a:cs typeface="+mn-cs"/>
        </a:defRPr>
      </a:lvl1pPr>
      <a:lvl2pPr marL="742461" indent="-285564" algn="l" defTabSz="456900" rtl="0" eaLnBrk="1" latinLnBrk="0" hangingPunct="1">
        <a:spcBef>
          <a:spcPct val="20000"/>
        </a:spcBef>
        <a:buFont typeface="Arial"/>
        <a:buChar char="–"/>
        <a:defRPr sz="2800" kern="1200">
          <a:solidFill>
            <a:schemeClr val="tx1"/>
          </a:solidFill>
          <a:latin typeface="+mn-lt"/>
          <a:ea typeface="+mn-ea"/>
          <a:cs typeface="+mn-cs"/>
        </a:defRPr>
      </a:lvl2pPr>
      <a:lvl3pPr marL="1142252" indent="-228450" algn="l" defTabSz="456900" rtl="0" eaLnBrk="1" latinLnBrk="0" hangingPunct="1">
        <a:spcBef>
          <a:spcPct val="20000"/>
        </a:spcBef>
        <a:buFont typeface="Arial"/>
        <a:buChar char="•"/>
        <a:defRPr sz="2400" kern="1200">
          <a:solidFill>
            <a:schemeClr val="tx1"/>
          </a:solidFill>
          <a:latin typeface="+mn-lt"/>
          <a:ea typeface="+mn-ea"/>
          <a:cs typeface="+mn-cs"/>
        </a:defRPr>
      </a:lvl3pPr>
      <a:lvl4pPr marL="1599152" indent="-228450" algn="l" defTabSz="456900" rtl="0" eaLnBrk="1" latinLnBrk="0" hangingPunct="1">
        <a:spcBef>
          <a:spcPct val="20000"/>
        </a:spcBef>
        <a:buFont typeface="Arial"/>
        <a:buChar char="–"/>
        <a:defRPr sz="2000" kern="1200">
          <a:solidFill>
            <a:schemeClr val="tx1"/>
          </a:solidFill>
          <a:latin typeface="+mn-lt"/>
          <a:ea typeface="+mn-ea"/>
          <a:cs typeface="+mn-cs"/>
        </a:defRPr>
      </a:lvl4pPr>
      <a:lvl5pPr marL="2056053" indent="-228450" algn="l" defTabSz="456900" rtl="0" eaLnBrk="1" latinLnBrk="0" hangingPunct="1">
        <a:spcBef>
          <a:spcPct val="20000"/>
        </a:spcBef>
        <a:buFont typeface="Arial"/>
        <a:buChar char="»"/>
        <a:defRPr sz="2000" kern="1200">
          <a:solidFill>
            <a:schemeClr val="tx1"/>
          </a:solidFill>
          <a:latin typeface="+mn-lt"/>
          <a:ea typeface="+mn-ea"/>
          <a:cs typeface="+mn-cs"/>
        </a:defRPr>
      </a:lvl5pPr>
      <a:lvl6pPr marL="2512951" indent="-228450" algn="l" defTabSz="456900" rtl="0" eaLnBrk="1" latinLnBrk="0" hangingPunct="1">
        <a:spcBef>
          <a:spcPct val="20000"/>
        </a:spcBef>
        <a:buFont typeface="Arial"/>
        <a:buChar char="•"/>
        <a:defRPr sz="2000" kern="1200">
          <a:solidFill>
            <a:schemeClr val="tx1"/>
          </a:solidFill>
          <a:latin typeface="+mn-lt"/>
          <a:ea typeface="+mn-ea"/>
          <a:cs typeface="+mn-cs"/>
        </a:defRPr>
      </a:lvl6pPr>
      <a:lvl7pPr marL="2969855" indent="-228450" algn="l" defTabSz="456900" rtl="0" eaLnBrk="1" latinLnBrk="0" hangingPunct="1">
        <a:spcBef>
          <a:spcPct val="20000"/>
        </a:spcBef>
        <a:buFont typeface="Arial"/>
        <a:buChar char="•"/>
        <a:defRPr sz="2000" kern="1200">
          <a:solidFill>
            <a:schemeClr val="tx1"/>
          </a:solidFill>
          <a:latin typeface="+mn-lt"/>
          <a:ea typeface="+mn-ea"/>
          <a:cs typeface="+mn-cs"/>
        </a:defRPr>
      </a:lvl7pPr>
      <a:lvl8pPr marL="3426755" indent="-228450" algn="l" defTabSz="456900" rtl="0" eaLnBrk="1" latinLnBrk="0" hangingPunct="1">
        <a:spcBef>
          <a:spcPct val="20000"/>
        </a:spcBef>
        <a:buFont typeface="Arial"/>
        <a:buChar char="•"/>
        <a:defRPr sz="2000" kern="1200">
          <a:solidFill>
            <a:schemeClr val="tx1"/>
          </a:solidFill>
          <a:latin typeface="+mn-lt"/>
          <a:ea typeface="+mn-ea"/>
          <a:cs typeface="+mn-cs"/>
        </a:defRPr>
      </a:lvl8pPr>
      <a:lvl9pPr marL="3883656" indent="-228450" algn="l" defTabSz="4569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6900" rtl="0" eaLnBrk="1" latinLnBrk="0" hangingPunct="1">
        <a:defRPr sz="1800" kern="1200">
          <a:solidFill>
            <a:schemeClr val="tx1"/>
          </a:solidFill>
          <a:latin typeface="+mn-lt"/>
          <a:ea typeface="+mn-ea"/>
          <a:cs typeface="+mn-cs"/>
        </a:defRPr>
      </a:lvl1pPr>
      <a:lvl2pPr marL="456900" algn="l" defTabSz="456900" rtl="0" eaLnBrk="1" latinLnBrk="0" hangingPunct="1">
        <a:defRPr sz="1800" kern="1200">
          <a:solidFill>
            <a:schemeClr val="tx1"/>
          </a:solidFill>
          <a:latin typeface="+mn-lt"/>
          <a:ea typeface="+mn-ea"/>
          <a:cs typeface="+mn-cs"/>
        </a:defRPr>
      </a:lvl2pPr>
      <a:lvl3pPr marL="913800" algn="l" defTabSz="456900" rtl="0" eaLnBrk="1" latinLnBrk="0" hangingPunct="1">
        <a:defRPr sz="1800" kern="1200">
          <a:solidFill>
            <a:schemeClr val="tx1"/>
          </a:solidFill>
          <a:latin typeface="+mn-lt"/>
          <a:ea typeface="+mn-ea"/>
          <a:cs typeface="+mn-cs"/>
        </a:defRPr>
      </a:lvl3pPr>
      <a:lvl4pPr marL="1370701" algn="l" defTabSz="456900" rtl="0" eaLnBrk="1" latinLnBrk="0" hangingPunct="1">
        <a:defRPr sz="1800" kern="1200">
          <a:solidFill>
            <a:schemeClr val="tx1"/>
          </a:solidFill>
          <a:latin typeface="+mn-lt"/>
          <a:ea typeface="+mn-ea"/>
          <a:cs typeface="+mn-cs"/>
        </a:defRPr>
      </a:lvl4pPr>
      <a:lvl5pPr marL="1827601" algn="l" defTabSz="456900" rtl="0" eaLnBrk="1" latinLnBrk="0" hangingPunct="1">
        <a:defRPr sz="1800" kern="1200">
          <a:solidFill>
            <a:schemeClr val="tx1"/>
          </a:solidFill>
          <a:latin typeface="+mn-lt"/>
          <a:ea typeface="+mn-ea"/>
          <a:cs typeface="+mn-cs"/>
        </a:defRPr>
      </a:lvl5pPr>
      <a:lvl6pPr marL="2284503" algn="l" defTabSz="456900" rtl="0" eaLnBrk="1" latinLnBrk="0" hangingPunct="1">
        <a:defRPr sz="1800" kern="1200">
          <a:solidFill>
            <a:schemeClr val="tx1"/>
          </a:solidFill>
          <a:latin typeface="+mn-lt"/>
          <a:ea typeface="+mn-ea"/>
          <a:cs typeface="+mn-cs"/>
        </a:defRPr>
      </a:lvl6pPr>
      <a:lvl7pPr marL="2741409" algn="l" defTabSz="456900" rtl="0" eaLnBrk="1" latinLnBrk="0" hangingPunct="1">
        <a:defRPr sz="1800" kern="1200">
          <a:solidFill>
            <a:schemeClr val="tx1"/>
          </a:solidFill>
          <a:latin typeface="+mn-lt"/>
          <a:ea typeface="+mn-ea"/>
          <a:cs typeface="+mn-cs"/>
        </a:defRPr>
      </a:lvl7pPr>
      <a:lvl8pPr marL="3198302" algn="l" defTabSz="456900" rtl="0" eaLnBrk="1" latinLnBrk="0" hangingPunct="1">
        <a:defRPr sz="1800" kern="1200">
          <a:solidFill>
            <a:schemeClr val="tx1"/>
          </a:solidFill>
          <a:latin typeface="+mn-lt"/>
          <a:ea typeface="+mn-ea"/>
          <a:cs typeface="+mn-cs"/>
        </a:defRPr>
      </a:lvl8pPr>
      <a:lvl9pPr marL="3655203" algn="l" defTabSz="4569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9.xml"/><Relationship Id="rId5" Type="http://schemas.openxmlformats.org/officeDocument/2006/relationships/image" Target="../media/image30.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leblogdudirigeant.com/creer-ou-reprendre-une-entrepris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18" Type="http://schemas.openxmlformats.org/officeDocument/2006/relationships/diagramQuickStyle" Target="../diagrams/quickStyle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8.wmf"/><Relationship Id="rId17" Type="http://schemas.openxmlformats.org/officeDocument/2006/relationships/diagramLayout" Target="../diagrams/layout6.xml"/><Relationship Id="rId2" Type="http://schemas.openxmlformats.org/officeDocument/2006/relationships/notesSlide" Target="../notesSlides/notesSlide5.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slideLayout" Target="../slideLayouts/slideLayout140.xml"/><Relationship Id="rId6" Type="http://schemas.openxmlformats.org/officeDocument/2006/relationships/diagramColors" Target="../diagrams/colors5.xml"/><Relationship Id="rId11" Type="http://schemas.openxmlformats.org/officeDocument/2006/relationships/image" Target="../media/image47.wmf"/><Relationship Id="rId5" Type="http://schemas.openxmlformats.org/officeDocument/2006/relationships/diagramQuickStyle" Target="../diagrams/quickStyle5.xml"/><Relationship Id="rId15" Type="http://schemas.openxmlformats.org/officeDocument/2006/relationships/image" Target="../media/image51.wmf"/><Relationship Id="rId10" Type="http://schemas.openxmlformats.org/officeDocument/2006/relationships/image" Target="../media/image46.wmf"/><Relationship Id="rId19"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image" Target="../media/image45.wmf"/><Relationship Id="rId14" Type="http://schemas.openxmlformats.org/officeDocument/2006/relationships/image" Target="../media/image50.wmf"/></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4.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17.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6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5517232"/>
            <a:ext cx="4411663" cy="1022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GUESSOURI\Desktop\id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4" y="260700"/>
            <a:ext cx="9144000" cy="5665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59836" y="2636964"/>
            <a:ext cx="2520281" cy="1384995"/>
          </a:xfrm>
          <a:prstGeom prst="rect">
            <a:avLst/>
          </a:prstGeom>
        </p:spPr>
        <p:txBody>
          <a:bodyPr wrap="square">
            <a:spAutoFit/>
          </a:bodyPr>
          <a:lstStyle/>
          <a:p>
            <a:r>
              <a:rPr lang="fr-FR" sz="2800" b="1" dirty="0">
                <a:solidFill>
                  <a:srgbClr val="C00000"/>
                </a:solidFill>
                <a:effectLst>
                  <a:outerShdw blurRad="38100" dist="38100" dir="2700000" algn="tl">
                    <a:srgbClr val="000000">
                      <a:alpha val="43137"/>
                    </a:srgbClr>
                  </a:outerShdw>
                </a:effectLst>
                <a:latin typeface="Forte" pitchFamily="66" charset="0"/>
              </a:rPr>
              <a:t>Trouvez </a:t>
            </a:r>
            <a:r>
              <a:rPr lang="fr-FR" sz="2800" b="1" dirty="0" smtClean="0">
                <a:solidFill>
                  <a:srgbClr val="C00000"/>
                </a:solidFill>
                <a:effectLst>
                  <a:outerShdw blurRad="38100" dist="38100" dir="2700000" algn="tl">
                    <a:srgbClr val="000000">
                      <a:alpha val="43137"/>
                    </a:srgbClr>
                  </a:outerShdw>
                </a:effectLst>
                <a:latin typeface="Forte" pitchFamily="66" charset="0"/>
              </a:rPr>
              <a:t>votre </a:t>
            </a:r>
            <a:r>
              <a:rPr lang="fr-FR" sz="2800" b="1" dirty="0">
                <a:solidFill>
                  <a:srgbClr val="C00000"/>
                </a:solidFill>
                <a:effectLst>
                  <a:outerShdw blurRad="38100" dist="38100" dir="2700000" algn="tl">
                    <a:srgbClr val="000000">
                      <a:alpha val="43137"/>
                    </a:srgbClr>
                  </a:outerShdw>
                </a:effectLst>
                <a:latin typeface="Forte" pitchFamily="66" charset="0"/>
              </a:rPr>
              <a:t>idée </a:t>
            </a:r>
            <a:r>
              <a:rPr lang="fr-FR" sz="2800" b="1" dirty="0" smtClean="0">
                <a:solidFill>
                  <a:srgbClr val="C00000"/>
                </a:solidFill>
                <a:effectLst>
                  <a:outerShdw blurRad="38100" dist="38100" dir="2700000" algn="tl">
                    <a:srgbClr val="000000">
                      <a:alpha val="43137"/>
                    </a:srgbClr>
                  </a:outerShdw>
                </a:effectLst>
                <a:latin typeface="Forte" pitchFamily="66" charset="0"/>
              </a:rPr>
              <a:t>’entreprise</a:t>
            </a:r>
            <a:endParaRPr lang="ar-SA" sz="2800" b="1" dirty="0" smtClean="0">
              <a:solidFill>
                <a:srgbClr val="C00000"/>
              </a:solidFill>
              <a:effectLst>
                <a:outerShdw blurRad="38100" dist="38100" dir="2700000" algn="tl">
                  <a:srgbClr val="000000">
                    <a:alpha val="43137"/>
                  </a:srgbClr>
                </a:outerShdw>
              </a:effectLst>
              <a:latin typeface="Forte" pitchFamily="66" charset="0"/>
            </a:endParaRPr>
          </a:p>
          <a:p>
            <a:r>
              <a:rPr lang="ar-SA" sz="2800" b="1" dirty="0" smtClean="0">
                <a:solidFill>
                  <a:srgbClr val="C00000"/>
                </a:solidFill>
                <a:effectLst>
                  <a:outerShdw blurRad="38100" dist="38100" dir="2700000" algn="tl">
                    <a:srgbClr val="000000">
                      <a:alpha val="43137"/>
                    </a:srgbClr>
                  </a:outerShdw>
                </a:effectLst>
                <a:latin typeface="Forte" pitchFamily="66" charset="0"/>
              </a:rPr>
              <a:t>     </a:t>
            </a:r>
            <a:r>
              <a:rPr lang="fr-FR" sz="2800" b="1" dirty="0" smtClean="0">
                <a:solidFill>
                  <a:srgbClr val="C00000"/>
                </a:solidFill>
                <a:effectLst>
                  <a:outerShdw blurRad="38100" dist="38100" dir="2700000" algn="tl">
                    <a:srgbClr val="000000">
                      <a:alpha val="43137"/>
                    </a:srgbClr>
                  </a:outerShdw>
                </a:effectLst>
                <a:latin typeface="Forte" pitchFamily="66" charset="0"/>
              </a:rPr>
              <a:t>(TRIE)</a:t>
            </a:r>
            <a:endParaRPr lang="fr-FR" sz="2800" b="1" dirty="0">
              <a:solidFill>
                <a:srgbClr val="C00000"/>
              </a:solidFill>
              <a:effectLst>
                <a:outerShdw blurRad="38100" dist="38100" dir="2700000" algn="tl">
                  <a:srgbClr val="000000">
                    <a:alpha val="43137"/>
                  </a:srgbClr>
                </a:outerShdw>
              </a:effectLst>
              <a:latin typeface="Forte" pitchFamily="66"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5" y="-171400"/>
            <a:ext cx="1623268" cy="118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GUESSOURI\Desktop\entrepren\maison-entr.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006246" y="4581180"/>
            <a:ext cx="1080120" cy="13449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00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11CA8AF8-045E-48E1-B5B1-EFEB5F03FD38}" type="slidenum">
              <a:rPr lang="de-DE" smtClean="0"/>
              <a:pPr>
                <a:defRPr/>
              </a:pPr>
              <a:t>10</a:t>
            </a:fld>
            <a:endParaRPr lang="de-DE" dirty="0"/>
          </a:p>
        </p:txBody>
      </p:sp>
      <p:sp>
        <p:nvSpPr>
          <p:cNvPr id="4" name="Title 1"/>
          <p:cNvSpPr txBox="1">
            <a:spLocks/>
          </p:cNvSpPr>
          <p:nvPr/>
        </p:nvSpPr>
        <p:spPr>
          <a:xfrm>
            <a:off x="971600" y="1844824"/>
            <a:ext cx="7056784" cy="2819400"/>
          </a:xfrm>
          <a:prstGeom prst="rect">
            <a:avLst/>
          </a:prstGeom>
        </p:spPr>
        <p:txBody>
          <a:bodyPr>
            <a:normAutofit/>
          </a:bodyPr>
          <a:lstStyle>
            <a:lvl1pPr algn="ctr" defTabSz="685800" rtl="0" eaLnBrk="1" latinLnBrk="0" hangingPunct="1">
              <a:spcBef>
                <a:spcPct val="0"/>
              </a:spcBef>
              <a:buNone/>
              <a:defRPr sz="3300" b="1" kern="1200">
                <a:solidFill>
                  <a:srgbClr val="92D050"/>
                </a:solidFill>
                <a:latin typeface="+mj-lt"/>
                <a:ea typeface="+mj-ea"/>
                <a:cs typeface="+mj-cs"/>
              </a:defRPr>
            </a:lvl1pPr>
          </a:lstStyle>
          <a:p>
            <a:r>
              <a:rPr lang="fr-FR" smtClean="0"/>
              <a:t>De quoi avez-vous besoin pour être un entrepreneur?</a:t>
            </a:r>
            <a:endParaRPr lang="fr-FR" dirty="0"/>
          </a:p>
        </p:txBody>
      </p:sp>
    </p:spTree>
    <p:extLst>
      <p:ext uri="{BB962C8B-B14F-4D97-AF65-F5344CB8AC3E}">
        <p14:creationId xmlns:p14="http://schemas.microsoft.com/office/powerpoint/2010/main" val="376999580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524657460"/>
              </p:ext>
            </p:extLst>
          </p:nvPr>
        </p:nvGraphicFramePr>
        <p:xfrm>
          <a:off x="-642972" y="398956"/>
          <a:ext cx="10715700" cy="650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èche vers le bas 11"/>
          <p:cNvSpPr/>
          <p:nvPr/>
        </p:nvSpPr>
        <p:spPr>
          <a:xfrm>
            <a:off x="4429127" y="285728"/>
            <a:ext cx="928694" cy="1571636"/>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solidFill>
                <a:prstClr val="white"/>
              </a:solidFill>
            </a:endParaRPr>
          </a:p>
        </p:txBody>
      </p:sp>
      <p:sp>
        <p:nvSpPr>
          <p:cNvPr id="14" name="Flèche courbée vers le bas 13"/>
          <p:cNvSpPr/>
          <p:nvPr/>
        </p:nvSpPr>
        <p:spPr>
          <a:xfrm rot="4995551">
            <a:off x="6931345" y="3535455"/>
            <a:ext cx="3310341"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
        <p:nvSpPr>
          <p:cNvPr id="15" name="Flèche courbée vers le bas 14"/>
          <p:cNvSpPr/>
          <p:nvPr/>
        </p:nvSpPr>
        <p:spPr>
          <a:xfrm rot="15668903">
            <a:off x="-1309049" y="3570055"/>
            <a:ext cx="3948489"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black"/>
              </a:solidFill>
            </a:endParaRPr>
          </a:p>
        </p:txBody>
      </p:sp>
    </p:spTree>
    <p:extLst>
      <p:ext uri="{BB962C8B-B14F-4D97-AF65-F5344CB8AC3E}">
        <p14:creationId xmlns:p14="http://schemas.microsoft.com/office/powerpoint/2010/main" val="2817212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3168230579"/>
              </p:ext>
            </p:extLst>
          </p:nvPr>
        </p:nvGraphicFramePr>
        <p:xfrm>
          <a:off x="714348" y="928670"/>
          <a:ext cx="8929718"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7" name="Rectangle 6"/>
          <p:cNvSpPr>
            <a:spLocks noChangeArrowheads="1"/>
          </p:cNvSpPr>
          <p:nvPr/>
        </p:nvSpPr>
        <p:spPr bwMode="auto">
          <a:xfrm rot="-2897088">
            <a:off x="74062" y="2304161"/>
            <a:ext cx="20888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fr-FR" dirty="0" smtClean="0">
                <a:solidFill>
                  <a:prstClr val="white"/>
                </a:solidFill>
                <a:latin typeface="Tahoma" pitchFamily="34" charset="0"/>
              </a:rPr>
              <a:t>CONNAISSANCES</a:t>
            </a:r>
          </a:p>
        </p:txBody>
      </p:sp>
      <p:sp>
        <p:nvSpPr>
          <p:cNvPr id="11268" name="Rectangle 7"/>
          <p:cNvSpPr>
            <a:spLocks noChangeArrowheads="1"/>
          </p:cNvSpPr>
          <p:nvPr/>
        </p:nvSpPr>
        <p:spPr bwMode="auto">
          <a:xfrm rot="-3664896">
            <a:off x="999515" y="3592791"/>
            <a:ext cx="17347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fr-FR" smtClean="0">
                <a:solidFill>
                  <a:prstClr val="white"/>
                </a:solidFill>
                <a:latin typeface="Tahoma" pitchFamily="34" charset="0"/>
              </a:rPr>
              <a:t>COMPÉTENCES</a:t>
            </a:r>
          </a:p>
        </p:txBody>
      </p:sp>
      <p:sp>
        <p:nvSpPr>
          <p:cNvPr id="11269" name="Rectangle 11"/>
          <p:cNvSpPr>
            <a:spLocks noChangeArrowheads="1"/>
          </p:cNvSpPr>
          <p:nvPr/>
        </p:nvSpPr>
        <p:spPr bwMode="auto">
          <a:xfrm rot="-4047898">
            <a:off x="1341438" y="5021973"/>
            <a:ext cx="17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fr-FR" smtClean="0">
                <a:solidFill>
                  <a:prstClr val="white"/>
                </a:solidFill>
                <a:latin typeface="Tahoma" pitchFamily="34" charset="0"/>
              </a:rPr>
              <a:t>TRAITS DE </a:t>
            </a:r>
          </a:p>
          <a:p>
            <a:pPr fontAlgn="base">
              <a:spcBef>
                <a:spcPct val="0"/>
              </a:spcBef>
              <a:spcAft>
                <a:spcPct val="0"/>
              </a:spcAft>
            </a:pPr>
            <a:r>
              <a:rPr lang="fr-FR" smtClean="0">
                <a:solidFill>
                  <a:prstClr val="white"/>
                </a:solidFill>
                <a:latin typeface="Tahoma" pitchFamily="34" charset="0"/>
              </a:rPr>
              <a:t>CARACTERE</a:t>
            </a:r>
          </a:p>
        </p:txBody>
      </p:sp>
      <p:grpSp>
        <p:nvGrpSpPr>
          <p:cNvPr id="11270" name="Groupe 12"/>
          <p:cNvGrpSpPr>
            <a:grpSpLocks/>
          </p:cNvGrpSpPr>
          <p:nvPr/>
        </p:nvGrpSpPr>
        <p:grpSpPr bwMode="auto">
          <a:xfrm>
            <a:off x="5840419" y="2428875"/>
            <a:ext cx="3303587" cy="1892300"/>
            <a:chOff x="2053827" y="1928824"/>
            <a:chExt cx="3304017" cy="1893099"/>
          </a:xfrm>
        </p:grpSpPr>
        <p:sp>
          <p:nvSpPr>
            <p:cNvPr id="14" name="Rectangle 13"/>
            <p:cNvSpPr/>
            <p:nvPr/>
          </p:nvSpPr>
          <p:spPr>
            <a:xfrm>
              <a:off x="2053827" y="1928824"/>
              <a:ext cx="3304017" cy="160734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2053827" y="2214576"/>
              <a:ext cx="3304017" cy="160734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247650" rIns="247650" bIns="247650" spcCol="1270" anchor="ctr"/>
            <a:lstStyle/>
            <a:p>
              <a:pPr marL="171450" lvl="1" indent="-171450" defTabSz="711200" fontAlgn="base">
                <a:lnSpc>
                  <a:spcPct val="90000"/>
                </a:lnSpc>
                <a:spcBef>
                  <a:spcPct val="0"/>
                </a:spcBef>
                <a:spcAft>
                  <a:spcPct val="15000"/>
                </a:spcAft>
                <a:buFontTx/>
                <a:buChar char="••"/>
                <a:defRPr/>
              </a:pPr>
              <a:r>
                <a:rPr lang="fr-FR" sz="1600" b="1" dirty="0">
                  <a:solidFill>
                    <a:prstClr val="black">
                      <a:hueOff val="0"/>
                      <a:satOff val="0"/>
                      <a:lumOff val="0"/>
                      <a:alphaOff val="0"/>
                    </a:prstClr>
                  </a:solidFill>
                </a:rPr>
                <a:t>en gestion</a:t>
              </a:r>
            </a:p>
            <a:p>
              <a:pPr marL="171450" lvl="1" indent="-171450" defTabSz="711200" fontAlgn="base">
                <a:lnSpc>
                  <a:spcPct val="90000"/>
                </a:lnSpc>
                <a:spcBef>
                  <a:spcPct val="0"/>
                </a:spcBef>
                <a:spcAft>
                  <a:spcPct val="15000"/>
                </a:spcAft>
                <a:buFontTx/>
                <a:buChar char="••"/>
                <a:defRPr/>
              </a:pPr>
              <a:r>
                <a:rPr lang="fr-FR" dirty="0">
                  <a:solidFill>
                    <a:prstClr val="black">
                      <a:hueOff val="0"/>
                      <a:satOff val="0"/>
                      <a:lumOff val="0"/>
                      <a:alphaOff val="0"/>
                    </a:prstClr>
                  </a:solidFill>
                </a:rPr>
                <a:t>Marketing</a:t>
              </a:r>
            </a:p>
            <a:p>
              <a:pPr marL="171450" lvl="1" indent="-171450" defTabSz="711200" fontAlgn="base">
                <a:lnSpc>
                  <a:spcPct val="90000"/>
                </a:lnSpc>
                <a:spcBef>
                  <a:spcPct val="0"/>
                </a:spcBef>
                <a:spcAft>
                  <a:spcPct val="15000"/>
                </a:spcAft>
                <a:buFontTx/>
                <a:buChar char="••"/>
                <a:defRPr/>
              </a:pPr>
              <a:r>
                <a:rPr lang="fr-FR" dirty="0">
                  <a:solidFill>
                    <a:prstClr val="black">
                      <a:hueOff val="0"/>
                      <a:satOff val="0"/>
                      <a:lumOff val="0"/>
                      <a:alphaOff val="0"/>
                    </a:prstClr>
                  </a:solidFill>
                </a:rPr>
                <a:t>  Gestion financière  Planification</a:t>
              </a:r>
              <a:endParaRPr lang="fr-FR" b="1" dirty="0">
                <a:solidFill>
                  <a:prstClr val="black">
                    <a:hueOff val="0"/>
                    <a:satOff val="0"/>
                    <a:lumOff val="0"/>
                    <a:alphaOff val="0"/>
                  </a:prstClr>
                </a:solidFill>
              </a:endParaRPr>
            </a:p>
          </p:txBody>
        </p:sp>
      </p:grpSp>
      <p:grpSp>
        <p:nvGrpSpPr>
          <p:cNvPr id="11271" name="Groupe 15"/>
          <p:cNvGrpSpPr>
            <a:grpSpLocks/>
          </p:cNvGrpSpPr>
          <p:nvPr/>
        </p:nvGrpSpPr>
        <p:grpSpPr bwMode="auto">
          <a:xfrm>
            <a:off x="2786063" y="714425"/>
            <a:ext cx="3303587" cy="1285875"/>
            <a:chOff x="2053827" y="1928824"/>
            <a:chExt cx="3304017" cy="1607347"/>
          </a:xfrm>
        </p:grpSpPr>
        <p:sp>
          <p:nvSpPr>
            <p:cNvPr id="17" name="Rectangle 16"/>
            <p:cNvSpPr/>
            <p:nvPr/>
          </p:nvSpPr>
          <p:spPr>
            <a:xfrm>
              <a:off x="2053827" y="1928824"/>
              <a:ext cx="3304017" cy="160734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2053827" y="1928824"/>
              <a:ext cx="3304017" cy="160734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247650" tIns="247650" rIns="247650" bIns="247650" spcCol="1270" anchor="ctr"/>
            <a:lstStyle/>
            <a:p>
              <a:pPr fontAlgn="base">
                <a:spcBef>
                  <a:spcPct val="0"/>
                </a:spcBef>
                <a:spcAft>
                  <a:spcPct val="0"/>
                </a:spcAft>
                <a:defRPr/>
              </a:pPr>
              <a:endParaRPr lang="fr-FR" sz="1600" b="1" dirty="0">
                <a:solidFill>
                  <a:prstClr val="black">
                    <a:hueOff val="0"/>
                    <a:satOff val="0"/>
                    <a:lumOff val="0"/>
                    <a:alphaOff val="0"/>
                  </a:prstClr>
                </a:solidFill>
              </a:endParaRPr>
            </a:p>
          </p:txBody>
        </p:sp>
      </p:grpSp>
      <p:sp>
        <p:nvSpPr>
          <p:cNvPr id="11272" name="Rectangle 18"/>
          <p:cNvSpPr>
            <a:spLocks noChangeArrowheads="1"/>
          </p:cNvSpPr>
          <p:nvPr/>
        </p:nvSpPr>
        <p:spPr bwMode="auto">
          <a:xfrm>
            <a:off x="6929438" y="1857375"/>
            <a:ext cx="1257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fr-FR" dirty="0" smtClean="0">
                <a:solidFill>
                  <a:prstClr val="black"/>
                </a:solidFill>
                <a:latin typeface="Tahoma" pitchFamily="34" charset="0"/>
              </a:rPr>
              <a:t>le marché </a:t>
            </a:r>
          </a:p>
        </p:txBody>
      </p:sp>
      <p:sp>
        <p:nvSpPr>
          <p:cNvPr id="11273" name="Rectangle 19"/>
          <p:cNvSpPr>
            <a:spLocks noChangeArrowheads="1"/>
          </p:cNvSpPr>
          <p:nvPr/>
        </p:nvSpPr>
        <p:spPr bwMode="auto">
          <a:xfrm>
            <a:off x="2857500" y="1500188"/>
            <a:ext cx="6143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fr-FR" dirty="0" smtClean="0">
                <a:solidFill>
                  <a:prstClr val="black"/>
                </a:solidFill>
                <a:latin typeface="Tahoma" pitchFamily="34" charset="0"/>
              </a:rPr>
              <a:t>la clientèle  •la concurrence  •  les processus de production  •  la gestion d’entreprise  •</a:t>
            </a:r>
          </a:p>
        </p:txBody>
      </p:sp>
      <p:sp>
        <p:nvSpPr>
          <p:cNvPr id="11274" name="Rectangle 20"/>
          <p:cNvSpPr>
            <a:spLocks noChangeArrowheads="1"/>
          </p:cNvSpPr>
          <p:nvPr/>
        </p:nvSpPr>
        <p:spPr bwMode="auto">
          <a:xfrm>
            <a:off x="285750" y="214314"/>
            <a:ext cx="8643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2800" smtClean="0">
                <a:solidFill>
                  <a:prstClr val="black">
                    <a:lumMod val="50000"/>
                  </a:prstClr>
                </a:solidFill>
                <a:latin typeface="Tahoma" pitchFamily="34" charset="0"/>
              </a:rPr>
              <a:t>Les qualités nécessaires   pour être entrepreneur </a:t>
            </a:r>
          </a:p>
        </p:txBody>
      </p:sp>
    </p:spTree>
    <p:extLst>
      <p:ext uri="{BB962C8B-B14F-4D97-AF65-F5344CB8AC3E}">
        <p14:creationId xmlns:p14="http://schemas.microsoft.com/office/powerpoint/2010/main" val="327087392"/>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 \photo trie\be097f53115cad8719f6b1c68824d014.jpg"/>
          <p:cNvPicPr>
            <a:picLocks noChangeAspect="1" noChangeArrowheads="1"/>
          </p:cNvPicPr>
          <p:nvPr/>
        </p:nvPicPr>
        <p:blipFill>
          <a:blip r:embed="rId2"/>
          <a:srcRect/>
          <a:stretch>
            <a:fillRect/>
          </a:stretch>
        </p:blipFill>
        <p:spPr bwMode="auto">
          <a:xfrm>
            <a:off x="340474" y="686288"/>
            <a:ext cx="7992888" cy="5773559"/>
          </a:xfrm>
          <a:prstGeom prst="rect">
            <a:avLst/>
          </a:prstGeom>
          <a:ln>
            <a:noFill/>
          </a:ln>
          <a:effectLst>
            <a:softEdge rad="112500"/>
          </a:effectLst>
        </p:spPr>
      </p:pic>
      <p:sp>
        <p:nvSpPr>
          <p:cNvPr id="4" name="Rectangle 3"/>
          <p:cNvSpPr/>
          <p:nvPr/>
        </p:nvSpPr>
        <p:spPr>
          <a:xfrm>
            <a:off x="340474" y="179347"/>
            <a:ext cx="7992888" cy="369332"/>
          </a:xfrm>
          <a:prstGeom prst="rect">
            <a:avLst/>
          </a:prstGeom>
        </p:spPr>
        <p:txBody>
          <a:bodyPr wrap="square">
            <a:spAutoFit/>
          </a:bodyPr>
          <a:lstStyle/>
          <a:p>
            <a:r>
              <a:rPr lang="fr-FR" b="1" dirty="0">
                <a:solidFill>
                  <a:prstClr val="black"/>
                </a:solidFill>
                <a:latin typeface="Calibri,Bold"/>
              </a:rPr>
              <a:t>Savoir connecter ses compétences aux besoins de l’entreprise</a:t>
            </a:r>
            <a:endParaRPr lang="fr-FR" dirty="0">
              <a:solidFill>
                <a:prstClr val="black"/>
              </a:solidFill>
            </a:endParaRPr>
          </a:p>
        </p:txBody>
      </p:sp>
      <p:sp>
        <p:nvSpPr>
          <p:cNvPr id="5" name="Rectangle 4"/>
          <p:cNvSpPr/>
          <p:nvPr/>
        </p:nvSpPr>
        <p:spPr>
          <a:xfrm>
            <a:off x="3203848" y="3573068"/>
            <a:ext cx="5832140" cy="2585323"/>
          </a:xfrm>
          <a:prstGeom prst="rect">
            <a:avLst/>
          </a:prstGeom>
        </p:spPr>
        <p:txBody>
          <a:bodyPr wrap="square">
            <a:spAutoFit/>
          </a:bodyPr>
          <a:lstStyle/>
          <a:p>
            <a:r>
              <a:rPr lang="fr-FR" b="1" dirty="0">
                <a:solidFill>
                  <a:prstClr val="black"/>
                </a:solidFill>
                <a:latin typeface="Calibri,Bold"/>
              </a:rPr>
              <a:t>Les besoins de l’entreprise</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endParaRPr lang="fr-FR" dirty="0">
              <a:solidFill>
                <a:prstClr val="black"/>
              </a:solidFill>
            </a:endParaRPr>
          </a:p>
        </p:txBody>
      </p:sp>
      <p:sp>
        <p:nvSpPr>
          <p:cNvPr id="6" name="Rectangle 5"/>
          <p:cNvSpPr/>
          <p:nvPr/>
        </p:nvSpPr>
        <p:spPr>
          <a:xfrm>
            <a:off x="3203849" y="1021430"/>
            <a:ext cx="5688124" cy="2585323"/>
          </a:xfrm>
          <a:prstGeom prst="rect">
            <a:avLst/>
          </a:prstGeom>
        </p:spPr>
        <p:txBody>
          <a:bodyPr wrap="square">
            <a:spAutoFit/>
          </a:bodyPr>
          <a:lstStyle/>
          <a:p>
            <a:r>
              <a:rPr lang="fr-FR" b="1" dirty="0">
                <a:solidFill>
                  <a:prstClr val="black"/>
                </a:solidFill>
                <a:latin typeface="Calibri,Bold"/>
              </a:rPr>
              <a:t>Mes </a:t>
            </a:r>
            <a:r>
              <a:rPr lang="fr-FR" b="1" dirty="0" smtClean="0">
                <a:solidFill>
                  <a:prstClr val="black"/>
                </a:solidFill>
                <a:latin typeface="Calibri,Bold"/>
              </a:rPr>
              <a:t>compétences</a:t>
            </a:r>
          </a:p>
          <a:p>
            <a:r>
              <a:rPr lang="fr-FR" dirty="0" smtClean="0">
                <a:solidFill>
                  <a:prstClr val="black"/>
                </a:solidFill>
                <a:cs typeface="Calibri"/>
              </a:rPr>
              <a:t>-----------------------,-------------------------</a:t>
            </a:r>
            <a:endParaRPr lang="fr-FR" dirty="0">
              <a:solidFill>
                <a:prstClr val="black"/>
              </a:solidFill>
              <a:cs typeface="Calibri"/>
            </a:endParaRP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p>
          <a:p>
            <a:r>
              <a:rPr lang="fr-FR" dirty="0">
                <a:solidFill>
                  <a:prstClr val="black"/>
                </a:solidFill>
                <a:cs typeface="Calibri"/>
              </a:rPr>
              <a:t>-----------------------,-------------------------</a:t>
            </a:r>
            <a:endParaRPr lang="fr-FR" dirty="0">
              <a:solidFill>
                <a:prstClr val="black"/>
              </a:solidFill>
            </a:endParaRPr>
          </a:p>
        </p:txBody>
      </p:sp>
    </p:spTree>
    <p:extLst>
      <p:ext uri="{BB962C8B-B14F-4D97-AF65-F5344CB8AC3E}">
        <p14:creationId xmlns:p14="http://schemas.microsoft.com/office/powerpoint/2010/main" val="1762906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C:\Users\user\Desktop\12716980_974354802643494_29386490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34" y="3735710"/>
            <a:ext cx="2649416" cy="273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ouamane-ali\Desktop\لمخطط\iStock_000065479561_Mediu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3923"/>
            <a:ext cx="5292080" cy="2310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99" y="1772816"/>
            <a:ext cx="2631217" cy="39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ouamane-ali\Desktop\doc ali\f bmc\Business Model Canvas_files\business-model-canvas-64-638.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235403" y="0"/>
            <a:ext cx="290859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62" y="3508413"/>
            <a:ext cx="2808312" cy="334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1" descr="grippe aviaire 035"/>
          <p:cNvPicPr preferRelativeResize="0">
            <a:picLocks noChangeArrowheads="1"/>
          </p:cNvPicPr>
          <p:nvPr/>
        </p:nvPicPr>
        <p:blipFill>
          <a:blip r:embed="rId7"/>
          <a:srcRect/>
          <a:stretch>
            <a:fillRect/>
          </a:stretch>
        </p:blipFill>
        <p:spPr bwMode="auto">
          <a:xfrm>
            <a:off x="7100814" y="4812196"/>
            <a:ext cx="2052702" cy="1772816"/>
          </a:xfrm>
          <a:prstGeom prst="ellipse">
            <a:avLst/>
          </a:prstGeom>
          <a:ln>
            <a:noFill/>
          </a:ln>
          <a:effectLst>
            <a:softEdge rad="112500"/>
          </a:effectLst>
        </p:spPr>
      </p:pic>
    </p:spTree>
    <p:extLst>
      <p:ext uri="{BB962C8B-B14F-4D97-AF65-F5344CB8AC3E}">
        <p14:creationId xmlns:p14="http://schemas.microsoft.com/office/powerpoint/2010/main" val="1036633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312377"/>
              </p:ext>
            </p:extLst>
          </p:nvPr>
        </p:nvGraphicFramePr>
        <p:xfrm>
          <a:off x="144966" y="234175"/>
          <a:ext cx="8731405" cy="645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218329"/>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rot="348225">
            <a:off x="7" y="5373973"/>
            <a:ext cx="1422659" cy="1337054"/>
            <a:chOff x="-11807" y="4499045"/>
            <a:chExt cx="2452127" cy="1888308"/>
          </a:xfrm>
        </p:grpSpPr>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ackgroundRemoval t="4082" b="91837" l="2724" r="96109"/>
                      </a14:imgEffect>
                    </a14:imgLayer>
                  </a14:imgProps>
                </a:ext>
                <a:ext uri="{28A0092B-C50C-407E-A947-70E740481C1C}">
                  <a14:useLocalDpi xmlns:a14="http://schemas.microsoft.com/office/drawing/2010/main" val="0"/>
                </a:ext>
              </a:extLst>
            </a:blip>
            <a:srcRect l="-172" r="1"/>
            <a:stretch/>
          </p:blipFill>
          <p:spPr>
            <a:xfrm rot="21065408">
              <a:off x="-11807" y="4499045"/>
              <a:ext cx="2452127" cy="1866900"/>
            </a:xfrm>
            <a:prstGeom prst="rect">
              <a:avLst/>
            </a:prstGeom>
          </p:spPr>
        </p:pic>
        <p:pic>
          <p:nvPicPr>
            <p:cNvPr id="5" name="Image 4"/>
            <p:cNvPicPr>
              <a:picLocks noChangeAspect="1"/>
            </p:cNvPicPr>
            <p:nvPr/>
          </p:nvPicPr>
          <p:blipFill rotWithShape="1">
            <a:blip r:embed="rId4">
              <a:extLst>
                <a:ext uri="{BEBA8EAE-BF5A-486C-A8C5-ECC9F3942E4B}">
                  <a14:imgProps xmlns:a14="http://schemas.microsoft.com/office/drawing/2010/main">
                    <a14:imgLayer r:embed="rId3">
                      <a14:imgEffect>
                        <a14:backgroundRemoval t="34694" b="98980" l="3113" r="44358"/>
                      </a14:imgEffect>
                    </a14:imgLayer>
                  </a14:imgProps>
                </a:ext>
                <a:ext uri="{28A0092B-C50C-407E-A947-70E740481C1C}">
                  <a14:useLocalDpi xmlns:a14="http://schemas.microsoft.com/office/drawing/2010/main" val="0"/>
                </a:ext>
              </a:extLst>
            </a:blip>
            <a:srcRect l="3674" t="37755" r="55127"/>
            <a:stretch/>
          </p:blipFill>
          <p:spPr>
            <a:xfrm>
              <a:off x="268943" y="5298141"/>
              <a:ext cx="945314" cy="1089212"/>
            </a:xfrm>
            <a:prstGeom prst="rect">
              <a:avLst/>
            </a:prstGeom>
          </p:spPr>
        </p:pic>
      </p:grpSp>
      <p:sp>
        <p:nvSpPr>
          <p:cNvPr id="9" name="Rectangle 8"/>
          <p:cNvSpPr/>
          <p:nvPr/>
        </p:nvSpPr>
        <p:spPr>
          <a:xfrm>
            <a:off x="114993" y="317203"/>
            <a:ext cx="8419514" cy="1015663"/>
          </a:xfrm>
          <a:prstGeom prst="rect">
            <a:avLst/>
          </a:prstGeom>
          <a:ln w="25400">
            <a:noFill/>
          </a:ln>
          <a:effectLst>
            <a:outerShdw blurRad="50800" dist="38100" dir="2700000" algn="tl" rotWithShape="0">
              <a:prstClr val="black">
                <a:alpha val="40000"/>
              </a:prstClr>
            </a:outerShdw>
          </a:effectLst>
        </p:spPr>
        <p:txBody>
          <a:bodyPr wrap="square">
            <a:spAutoFit/>
          </a:bodyPr>
          <a:lstStyle/>
          <a:p>
            <a:pPr algn="ctr"/>
            <a:r>
              <a:rPr lang="fr-FR" sz="6000" b="1" i="1" dirty="0" smtClean="0">
                <a:ln w="29210">
                  <a:noFill/>
                </a:ln>
                <a:solidFill>
                  <a:prstClr val="black">
                    <a:lumMod val="85000"/>
                    <a:lumOff val="15000"/>
                  </a:prstClr>
                </a:solidFill>
                <a:effectLst>
                  <a:outerShdw blurRad="38100" dist="38100" dir="2700000" algn="tl">
                    <a:srgbClr val="000000">
                      <a:alpha val="43137"/>
                    </a:srgbClr>
                  </a:outerShdw>
                </a:effectLst>
                <a:latin typeface="Agency FB" panose="020B0503020202020204" pitchFamily="34" charset="0"/>
              </a:rPr>
              <a:t>Le Manager VS le Leader</a:t>
            </a:r>
            <a:endParaRPr lang="fr-FR" sz="6000" b="1" i="1" dirty="0">
              <a:ln w="29210">
                <a:noFill/>
              </a:ln>
              <a:solidFill>
                <a:prstClr val="black">
                  <a:lumMod val="85000"/>
                  <a:lumOff val="15000"/>
                </a:prstClr>
              </a:solidFill>
              <a:effectLst>
                <a:outerShdw blurRad="38100" dist="38100" dir="2700000" algn="tl">
                  <a:srgbClr val="000000">
                    <a:alpha val="43137"/>
                  </a:srgbClr>
                </a:outerShdw>
              </a:effectLst>
              <a:latin typeface="Agency FB" panose="020B0503020202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2351875562"/>
              </p:ext>
            </p:extLst>
          </p:nvPr>
        </p:nvGraphicFramePr>
        <p:xfrm>
          <a:off x="1201000" y="1618853"/>
          <a:ext cx="6019800" cy="3396342"/>
        </p:xfrm>
        <a:graphic>
          <a:graphicData uri="http://schemas.openxmlformats.org/drawingml/2006/table">
            <a:tbl>
              <a:tblPr firstRow="1" bandRow="1">
                <a:tableStyleId>{5940675A-B579-460E-94D1-54222C63F5DA}</a:tableStyleId>
              </a:tblPr>
              <a:tblGrid>
                <a:gridCol w="3009900">
                  <a:extLst>
                    <a:ext uri="{9D8B030D-6E8A-4147-A177-3AD203B41FA5}">
                      <a16:colId xmlns:a16="http://schemas.microsoft.com/office/drawing/2014/main" val="4280161830"/>
                    </a:ext>
                  </a:extLst>
                </a:gridCol>
                <a:gridCol w="3009900">
                  <a:extLst>
                    <a:ext uri="{9D8B030D-6E8A-4147-A177-3AD203B41FA5}">
                      <a16:colId xmlns:a16="http://schemas.microsoft.com/office/drawing/2014/main" val="703889170"/>
                    </a:ext>
                  </a:extLst>
                </a:gridCol>
              </a:tblGrid>
              <a:tr h="786052">
                <a:tc>
                  <a:txBody>
                    <a:bodyPr/>
                    <a:lstStyle/>
                    <a:p>
                      <a:pPr algn="ctr"/>
                      <a:r>
                        <a:rPr lang="fr-FR" sz="3200" b="1" dirty="0" smtClean="0">
                          <a:solidFill>
                            <a:schemeClr val="bg1"/>
                          </a:solidFill>
                        </a:rPr>
                        <a:t>Manager</a:t>
                      </a:r>
                      <a:endParaRPr lang="fr-FR" sz="3200" b="1" dirty="0">
                        <a:solidFill>
                          <a:schemeClr val="bg1"/>
                        </a:solidFill>
                      </a:endParaRPr>
                    </a:p>
                  </a:txBody>
                  <a:tcPr marL="68580" marR="68580">
                    <a:solidFill>
                      <a:srgbClr val="FFC000"/>
                    </a:solidFill>
                  </a:tcPr>
                </a:tc>
                <a:tc>
                  <a:txBody>
                    <a:bodyPr/>
                    <a:lstStyle/>
                    <a:p>
                      <a:pPr algn="ctr"/>
                      <a:r>
                        <a:rPr lang="fr-FR" sz="3200" b="1" dirty="0" smtClean="0">
                          <a:solidFill>
                            <a:schemeClr val="bg1"/>
                          </a:solidFill>
                        </a:rPr>
                        <a:t>Leader</a:t>
                      </a:r>
                      <a:endParaRPr lang="fr-FR" sz="3200" b="1" dirty="0">
                        <a:solidFill>
                          <a:schemeClr val="bg1"/>
                        </a:solidFill>
                      </a:endParaRPr>
                    </a:p>
                  </a:txBody>
                  <a:tcPr marL="68580" marR="68580">
                    <a:solidFill>
                      <a:schemeClr val="accent6">
                        <a:lumMod val="50000"/>
                      </a:schemeClr>
                    </a:solidFill>
                  </a:tcPr>
                </a:tc>
                <a:extLst>
                  <a:ext uri="{0D108BD9-81ED-4DB2-BD59-A6C34878D82A}">
                    <a16:rowId xmlns:a16="http://schemas.microsoft.com/office/drawing/2014/main" val="2574018636"/>
                  </a:ext>
                </a:extLst>
              </a:tr>
              <a:tr h="522058">
                <a:tc>
                  <a:txBody>
                    <a:bodyPr/>
                    <a:lstStyle/>
                    <a:p>
                      <a:pPr algn="ctr"/>
                      <a:endParaRPr lang="fr-FR" sz="2400" dirty="0"/>
                    </a:p>
                  </a:txBody>
                  <a:tcPr marL="68580" marR="68580"/>
                </a:tc>
                <a:tc>
                  <a:txBody>
                    <a:bodyPr/>
                    <a:lstStyle/>
                    <a:p>
                      <a:pPr algn="ctr"/>
                      <a:endParaRPr lang="fr-FR" sz="2400" dirty="0"/>
                    </a:p>
                  </a:txBody>
                  <a:tcPr marL="68580" marR="68580"/>
                </a:tc>
                <a:extLst>
                  <a:ext uri="{0D108BD9-81ED-4DB2-BD59-A6C34878D82A}">
                    <a16:rowId xmlns:a16="http://schemas.microsoft.com/office/drawing/2014/main" val="158934714"/>
                  </a:ext>
                </a:extLst>
              </a:tr>
              <a:tr h="522058">
                <a:tc>
                  <a:txBody>
                    <a:bodyPr/>
                    <a:lstStyle/>
                    <a:p>
                      <a:pPr algn="ctr"/>
                      <a:endParaRPr lang="fr-FR" sz="2400" dirty="0"/>
                    </a:p>
                  </a:txBody>
                  <a:tcPr marL="68580" marR="68580"/>
                </a:tc>
                <a:tc>
                  <a:txBody>
                    <a:bodyPr/>
                    <a:lstStyle/>
                    <a:p>
                      <a:pPr algn="ctr"/>
                      <a:endParaRPr lang="fr-FR" sz="2400" dirty="0"/>
                    </a:p>
                  </a:txBody>
                  <a:tcPr marL="68580" marR="68580"/>
                </a:tc>
                <a:extLst>
                  <a:ext uri="{0D108BD9-81ED-4DB2-BD59-A6C34878D82A}">
                    <a16:rowId xmlns:a16="http://schemas.microsoft.com/office/drawing/2014/main" val="3743828654"/>
                  </a:ext>
                </a:extLst>
              </a:tr>
              <a:tr h="522058">
                <a:tc>
                  <a:txBody>
                    <a:bodyPr/>
                    <a:lstStyle/>
                    <a:p>
                      <a:pPr algn="ctr"/>
                      <a:endParaRPr lang="fr-FR" sz="2400" dirty="0"/>
                    </a:p>
                  </a:txBody>
                  <a:tcPr marL="68580" marR="68580"/>
                </a:tc>
                <a:tc>
                  <a:txBody>
                    <a:bodyPr/>
                    <a:lstStyle/>
                    <a:p>
                      <a:pPr algn="ctr"/>
                      <a:endParaRPr lang="fr-FR" sz="2400" dirty="0"/>
                    </a:p>
                  </a:txBody>
                  <a:tcPr marL="68580" marR="68580"/>
                </a:tc>
                <a:extLst>
                  <a:ext uri="{0D108BD9-81ED-4DB2-BD59-A6C34878D82A}">
                    <a16:rowId xmlns:a16="http://schemas.microsoft.com/office/drawing/2014/main" val="1616614145"/>
                  </a:ext>
                </a:extLst>
              </a:tr>
              <a:tr h="522058">
                <a:tc>
                  <a:txBody>
                    <a:bodyPr/>
                    <a:lstStyle/>
                    <a:p>
                      <a:pPr algn="ctr"/>
                      <a:endParaRPr lang="fr-FR" sz="2400" dirty="0"/>
                    </a:p>
                  </a:txBody>
                  <a:tcPr marL="68580" marR="68580"/>
                </a:tc>
                <a:tc>
                  <a:txBody>
                    <a:bodyPr/>
                    <a:lstStyle/>
                    <a:p>
                      <a:pPr algn="ctr"/>
                      <a:endParaRPr lang="fr-FR" sz="2400" dirty="0"/>
                    </a:p>
                  </a:txBody>
                  <a:tcPr marL="68580" marR="68580"/>
                </a:tc>
                <a:extLst>
                  <a:ext uri="{0D108BD9-81ED-4DB2-BD59-A6C34878D82A}">
                    <a16:rowId xmlns:a16="http://schemas.microsoft.com/office/drawing/2014/main" val="2613898771"/>
                  </a:ext>
                </a:extLst>
              </a:tr>
              <a:tr h="522058">
                <a:tc>
                  <a:txBody>
                    <a:bodyPr/>
                    <a:lstStyle/>
                    <a:p>
                      <a:pPr algn="ctr"/>
                      <a:endParaRPr lang="fr-FR" sz="2400" dirty="0"/>
                    </a:p>
                  </a:txBody>
                  <a:tcPr marL="68580" marR="68580"/>
                </a:tc>
                <a:tc>
                  <a:txBody>
                    <a:bodyPr/>
                    <a:lstStyle/>
                    <a:p>
                      <a:pPr algn="ctr"/>
                      <a:endParaRPr lang="fr-FR" sz="2400" dirty="0"/>
                    </a:p>
                  </a:txBody>
                  <a:tcPr marL="68580" marR="68580"/>
                </a:tc>
                <a:extLst>
                  <a:ext uri="{0D108BD9-81ED-4DB2-BD59-A6C34878D82A}">
                    <a16:rowId xmlns:a16="http://schemas.microsoft.com/office/drawing/2014/main" val="2746721863"/>
                  </a:ext>
                </a:extLst>
              </a:tr>
            </a:tbl>
          </a:graphicData>
        </a:graphic>
      </p:graphicFrame>
    </p:spTree>
    <p:extLst>
      <p:ext uri="{BB962C8B-B14F-4D97-AF65-F5344CB8AC3E}">
        <p14:creationId xmlns:p14="http://schemas.microsoft.com/office/powerpoint/2010/main" val="2105403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067732162"/>
              </p:ext>
            </p:extLst>
          </p:nvPr>
        </p:nvGraphicFramePr>
        <p:xfrm>
          <a:off x="1115616" y="692696"/>
          <a:ext cx="7187424" cy="3856072"/>
        </p:xfrm>
        <a:graphic>
          <a:graphicData uri="http://schemas.openxmlformats.org/drawingml/2006/table">
            <a:tbl>
              <a:tblPr firstRow="1" bandRow="1">
                <a:tableStyleId>{2D5ABB26-0587-4C30-8999-92F81FD0307C}</a:tableStyleId>
              </a:tblPr>
              <a:tblGrid>
                <a:gridCol w="3593712">
                  <a:extLst>
                    <a:ext uri="{9D8B030D-6E8A-4147-A177-3AD203B41FA5}">
                      <a16:colId xmlns:a16="http://schemas.microsoft.com/office/drawing/2014/main" val="4280161830"/>
                    </a:ext>
                  </a:extLst>
                </a:gridCol>
                <a:gridCol w="3593712">
                  <a:extLst>
                    <a:ext uri="{9D8B030D-6E8A-4147-A177-3AD203B41FA5}">
                      <a16:colId xmlns:a16="http://schemas.microsoft.com/office/drawing/2014/main" val="703889170"/>
                    </a:ext>
                  </a:extLst>
                </a:gridCol>
              </a:tblGrid>
              <a:tr h="7860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Mission</a:t>
                      </a:r>
                    </a:p>
                    <a:p>
                      <a:pPr algn="ctr"/>
                      <a:endParaRPr lang="fr-FR" sz="3200" b="1" dirty="0">
                        <a:solidFill>
                          <a:schemeClr val="bg1"/>
                        </a:solidFill>
                      </a:endParaRPr>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mn-lt"/>
                          <a:ea typeface="+mn-ea"/>
                          <a:cs typeface="+mn-cs"/>
                        </a:rPr>
                        <a:t>Contrôle les risques</a:t>
                      </a:r>
                    </a:p>
                    <a:p>
                      <a:pPr algn="ctr"/>
                      <a:endParaRPr lang="fr-FR" sz="3200" b="1" dirty="0">
                        <a:solidFill>
                          <a:schemeClr val="bg1"/>
                        </a:solidFill>
                      </a:endParaRPr>
                    </a:p>
                  </a:txBody>
                  <a:tcPr marL="68580" marR="68580"/>
                </a:tc>
                <a:extLst>
                  <a:ext uri="{0D108BD9-81ED-4DB2-BD59-A6C34878D82A}">
                    <a16:rowId xmlns:a16="http://schemas.microsoft.com/office/drawing/2014/main" val="2574018636"/>
                  </a:ext>
                </a:extLst>
              </a:tr>
              <a:tr h="522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Objectif </a:t>
                      </a:r>
                      <a:endParaRPr lang="fr-FR" sz="2400" dirty="0"/>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Il a des collaborateurs</a:t>
                      </a:r>
                    </a:p>
                    <a:p>
                      <a:pPr algn="ctr"/>
                      <a:endParaRPr lang="fr-FR" sz="2400" dirty="0"/>
                    </a:p>
                  </a:txBody>
                  <a:tcPr marL="68580" marR="68580"/>
                </a:tc>
                <a:extLst>
                  <a:ext uri="{0D108BD9-81ED-4DB2-BD59-A6C34878D82A}">
                    <a16:rowId xmlns:a16="http://schemas.microsoft.com/office/drawing/2014/main" val="158934714"/>
                  </a:ext>
                </a:extLst>
              </a:tr>
              <a:tr h="522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L’amélioration</a:t>
                      </a:r>
                      <a:endParaRPr lang="fr-FR" sz="2400" dirty="0"/>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Changement</a:t>
                      </a:r>
                      <a:endParaRPr lang="fr-FR" sz="2400" dirty="0"/>
                    </a:p>
                  </a:txBody>
                  <a:tcPr marL="68580" marR="68580"/>
                </a:tc>
                <a:extLst>
                  <a:ext uri="{0D108BD9-81ED-4DB2-BD59-A6C34878D82A}">
                    <a16:rowId xmlns:a16="http://schemas.microsoft.com/office/drawing/2014/main" val="3743828654"/>
                  </a:ext>
                </a:extLst>
              </a:tr>
              <a:tr h="522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2400" dirty="0"/>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Prendre des risques</a:t>
                      </a:r>
                      <a:endParaRPr lang="fr-FR" sz="2400" dirty="0"/>
                    </a:p>
                  </a:txBody>
                  <a:tcPr marL="68580" marR="68580"/>
                </a:tc>
                <a:extLst>
                  <a:ext uri="{0D108BD9-81ED-4DB2-BD59-A6C34878D82A}">
                    <a16:rowId xmlns:a16="http://schemas.microsoft.com/office/drawing/2014/main" val="1616614145"/>
                  </a:ext>
                </a:extLst>
              </a:tr>
              <a:tr h="522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Appuie</a:t>
                      </a:r>
                      <a:r>
                        <a:rPr lang="fr-FR" sz="2400" baseline="0" dirty="0" smtClean="0"/>
                        <a:t> sur ses acquis</a:t>
                      </a:r>
                      <a:endParaRPr lang="fr-FR" sz="2400" dirty="0"/>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Veut apprendre</a:t>
                      </a:r>
                      <a:endParaRPr lang="fr-FR" sz="2400" dirty="0"/>
                    </a:p>
                  </a:txBody>
                  <a:tcPr marL="68580" marR="68580"/>
                </a:tc>
                <a:extLst>
                  <a:ext uri="{0D108BD9-81ED-4DB2-BD59-A6C34878D82A}">
                    <a16:rowId xmlns:a16="http://schemas.microsoft.com/office/drawing/2014/main" val="2613898771"/>
                  </a:ext>
                </a:extLst>
              </a:tr>
              <a:tr h="5220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endParaRPr lang="fr-FR" sz="2400" dirty="0"/>
                    </a:p>
                  </a:txBody>
                  <a:tcPr marL="68580" marR="6858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fr-FR" sz="2400" dirty="0" smtClean="0"/>
                        <a:t>Il a des fans</a:t>
                      </a:r>
                      <a:endParaRPr lang="fr-FR" sz="2400" dirty="0"/>
                    </a:p>
                  </a:txBody>
                  <a:tcPr marL="68580" marR="68580"/>
                </a:tc>
                <a:extLst>
                  <a:ext uri="{0D108BD9-81ED-4DB2-BD59-A6C34878D82A}">
                    <a16:rowId xmlns:a16="http://schemas.microsoft.com/office/drawing/2014/main" val="2746721863"/>
                  </a:ext>
                </a:extLst>
              </a:tr>
            </a:tbl>
          </a:graphicData>
        </a:graphic>
      </p:graphicFrame>
      <p:pic>
        <p:nvPicPr>
          <p:cNvPr id="5" name="Picture 2" descr="E:\ali\bur\Nouveau dossier (6)\30127763_207812599992691_515239918669555302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149080"/>
            <a:ext cx="2024514" cy="23762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88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rot="348225">
            <a:off x="7" y="5373973"/>
            <a:ext cx="1422659" cy="1337054"/>
            <a:chOff x="-11807" y="4499045"/>
            <a:chExt cx="2452127" cy="1888308"/>
          </a:xfrm>
        </p:grpSpPr>
        <p:pic>
          <p:nvPicPr>
            <p:cNvPr id="4" name="Image 3"/>
            <p:cNvPicPr>
              <a:picLocks noChangeAspect="1"/>
            </p:cNvPicPr>
            <p:nvPr/>
          </p:nvPicPr>
          <p:blipFill rotWithShape="1">
            <a:blip r:embed="rId2">
              <a:extLst>
                <a:ext uri="{BEBA8EAE-BF5A-486C-A8C5-ECC9F3942E4B}">
                  <a14:imgProps xmlns:a14="http://schemas.microsoft.com/office/drawing/2010/main">
                    <a14:imgLayer r:embed="rId3">
                      <a14:imgEffect>
                        <a14:backgroundRemoval t="4082" b="91837" l="2724" r="96109"/>
                      </a14:imgEffect>
                    </a14:imgLayer>
                  </a14:imgProps>
                </a:ext>
                <a:ext uri="{28A0092B-C50C-407E-A947-70E740481C1C}">
                  <a14:useLocalDpi xmlns:a14="http://schemas.microsoft.com/office/drawing/2010/main" val="0"/>
                </a:ext>
              </a:extLst>
            </a:blip>
            <a:srcRect l="-172" r="1"/>
            <a:stretch/>
          </p:blipFill>
          <p:spPr>
            <a:xfrm rot="21065408">
              <a:off x="-11807" y="4499045"/>
              <a:ext cx="2452127" cy="1866900"/>
            </a:xfrm>
            <a:prstGeom prst="rect">
              <a:avLst/>
            </a:prstGeom>
          </p:spPr>
        </p:pic>
        <p:pic>
          <p:nvPicPr>
            <p:cNvPr id="5" name="Image 4"/>
            <p:cNvPicPr>
              <a:picLocks noChangeAspect="1"/>
            </p:cNvPicPr>
            <p:nvPr/>
          </p:nvPicPr>
          <p:blipFill rotWithShape="1">
            <a:blip r:embed="rId4">
              <a:extLst>
                <a:ext uri="{BEBA8EAE-BF5A-486C-A8C5-ECC9F3942E4B}">
                  <a14:imgProps xmlns:a14="http://schemas.microsoft.com/office/drawing/2010/main">
                    <a14:imgLayer r:embed="rId3">
                      <a14:imgEffect>
                        <a14:backgroundRemoval t="34694" b="98980" l="3113" r="44358"/>
                      </a14:imgEffect>
                    </a14:imgLayer>
                  </a14:imgProps>
                </a:ext>
                <a:ext uri="{28A0092B-C50C-407E-A947-70E740481C1C}">
                  <a14:useLocalDpi xmlns:a14="http://schemas.microsoft.com/office/drawing/2010/main" val="0"/>
                </a:ext>
              </a:extLst>
            </a:blip>
            <a:srcRect l="3674" t="37755" r="55127"/>
            <a:stretch/>
          </p:blipFill>
          <p:spPr>
            <a:xfrm>
              <a:off x="268943" y="5298141"/>
              <a:ext cx="945314" cy="1089212"/>
            </a:xfrm>
            <a:prstGeom prst="rect">
              <a:avLst/>
            </a:prstGeom>
          </p:spPr>
        </p:pic>
      </p:grpSp>
      <p:sp>
        <p:nvSpPr>
          <p:cNvPr id="9" name="Rectangle 8"/>
          <p:cNvSpPr/>
          <p:nvPr/>
        </p:nvSpPr>
        <p:spPr>
          <a:xfrm>
            <a:off x="114993" y="317203"/>
            <a:ext cx="8419514" cy="1015663"/>
          </a:xfrm>
          <a:prstGeom prst="rect">
            <a:avLst/>
          </a:prstGeom>
          <a:ln w="25400">
            <a:noFill/>
          </a:ln>
          <a:effectLst>
            <a:outerShdw blurRad="50800" dist="38100" dir="2700000" algn="tl" rotWithShape="0">
              <a:prstClr val="black">
                <a:alpha val="40000"/>
              </a:prstClr>
            </a:outerShdw>
          </a:effectLst>
        </p:spPr>
        <p:txBody>
          <a:bodyPr wrap="square">
            <a:spAutoFit/>
          </a:bodyPr>
          <a:lstStyle/>
          <a:p>
            <a:pPr algn="ctr"/>
            <a:r>
              <a:rPr lang="fr-FR" sz="6000" b="1" i="1" dirty="0" smtClean="0">
                <a:ln w="29210">
                  <a:noFill/>
                </a:ln>
                <a:solidFill>
                  <a:schemeClr val="tx1">
                    <a:lumMod val="85000"/>
                    <a:lumOff val="15000"/>
                  </a:schemeClr>
                </a:solidFill>
                <a:effectLst>
                  <a:outerShdw blurRad="38100" dist="38100" dir="2700000" algn="tl">
                    <a:srgbClr val="000000">
                      <a:alpha val="43137"/>
                    </a:srgbClr>
                  </a:outerShdw>
                </a:effectLst>
                <a:latin typeface="Agency FB" panose="020B0503020202020204" pitchFamily="34" charset="0"/>
              </a:rPr>
              <a:t>Le Manager VS le Leader</a:t>
            </a:r>
            <a:endParaRPr lang="fr-FR" sz="6000" b="1" i="1" dirty="0">
              <a:ln w="29210">
                <a:noFill/>
              </a:ln>
              <a:solidFill>
                <a:schemeClr val="tx1">
                  <a:lumMod val="85000"/>
                  <a:lumOff val="15000"/>
                </a:schemeClr>
              </a:solidFill>
              <a:effectLst>
                <a:outerShdw blurRad="38100" dist="38100" dir="2700000" algn="tl">
                  <a:srgbClr val="000000">
                    <a:alpha val="43137"/>
                  </a:srgbClr>
                </a:outerShdw>
              </a:effectLst>
              <a:latin typeface="Agency FB" panose="020B0503020202020204"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2033510409"/>
              </p:ext>
            </p:extLst>
          </p:nvPr>
        </p:nvGraphicFramePr>
        <p:xfrm>
          <a:off x="1201000" y="1618853"/>
          <a:ext cx="6019800" cy="3396342"/>
        </p:xfrm>
        <a:graphic>
          <a:graphicData uri="http://schemas.openxmlformats.org/drawingml/2006/table">
            <a:tbl>
              <a:tblPr firstRow="1" bandRow="1">
                <a:tableStyleId>{5940675A-B579-460E-94D1-54222C63F5DA}</a:tableStyleId>
              </a:tblPr>
              <a:tblGrid>
                <a:gridCol w="3009900">
                  <a:extLst>
                    <a:ext uri="{9D8B030D-6E8A-4147-A177-3AD203B41FA5}">
                      <a16:colId xmlns:a16="http://schemas.microsoft.com/office/drawing/2014/main" val="4280161830"/>
                    </a:ext>
                  </a:extLst>
                </a:gridCol>
                <a:gridCol w="3009900">
                  <a:extLst>
                    <a:ext uri="{9D8B030D-6E8A-4147-A177-3AD203B41FA5}">
                      <a16:colId xmlns:a16="http://schemas.microsoft.com/office/drawing/2014/main" val="703889170"/>
                    </a:ext>
                  </a:extLst>
                </a:gridCol>
              </a:tblGrid>
              <a:tr h="786052">
                <a:tc>
                  <a:txBody>
                    <a:bodyPr/>
                    <a:lstStyle/>
                    <a:p>
                      <a:pPr algn="ctr"/>
                      <a:r>
                        <a:rPr lang="fr-FR" sz="3200" b="1" dirty="0" smtClean="0">
                          <a:solidFill>
                            <a:schemeClr val="bg1"/>
                          </a:solidFill>
                        </a:rPr>
                        <a:t>Manager</a:t>
                      </a:r>
                      <a:endParaRPr lang="fr-FR" sz="3200" b="1" dirty="0">
                        <a:solidFill>
                          <a:schemeClr val="bg1"/>
                        </a:solidFill>
                      </a:endParaRPr>
                    </a:p>
                  </a:txBody>
                  <a:tcPr marL="68580" marR="68580">
                    <a:solidFill>
                      <a:srgbClr val="FFC000"/>
                    </a:solidFill>
                  </a:tcPr>
                </a:tc>
                <a:tc>
                  <a:txBody>
                    <a:bodyPr/>
                    <a:lstStyle/>
                    <a:p>
                      <a:pPr algn="ctr"/>
                      <a:r>
                        <a:rPr lang="fr-FR" sz="3200" b="1" dirty="0" smtClean="0">
                          <a:solidFill>
                            <a:schemeClr val="bg1"/>
                          </a:solidFill>
                        </a:rPr>
                        <a:t>Leader</a:t>
                      </a:r>
                      <a:endParaRPr lang="fr-FR" sz="3200" b="1" dirty="0">
                        <a:solidFill>
                          <a:schemeClr val="bg1"/>
                        </a:solidFill>
                      </a:endParaRPr>
                    </a:p>
                  </a:txBody>
                  <a:tcPr marL="68580" marR="68580">
                    <a:solidFill>
                      <a:schemeClr val="accent6">
                        <a:lumMod val="50000"/>
                      </a:schemeClr>
                    </a:solidFill>
                  </a:tcPr>
                </a:tc>
                <a:extLst>
                  <a:ext uri="{0D108BD9-81ED-4DB2-BD59-A6C34878D82A}">
                    <a16:rowId xmlns:a16="http://schemas.microsoft.com/office/drawing/2014/main" val="2574018636"/>
                  </a:ext>
                </a:extLst>
              </a:tr>
              <a:tr h="522058">
                <a:tc>
                  <a:txBody>
                    <a:bodyPr/>
                    <a:lstStyle/>
                    <a:p>
                      <a:pPr algn="ctr"/>
                      <a:r>
                        <a:rPr lang="fr-FR" sz="2400" dirty="0" smtClean="0"/>
                        <a:t>Objectif </a:t>
                      </a:r>
                      <a:endParaRPr lang="fr-FR" sz="2400" dirty="0"/>
                    </a:p>
                  </a:txBody>
                  <a:tcPr marL="68580" marR="68580"/>
                </a:tc>
                <a:tc>
                  <a:txBody>
                    <a:bodyPr/>
                    <a:lstStyle/>
                    <a:p>
                      <a:pPr algn="ctr"/>
                      <a:r>
                        <a:rPr lang="fr-FR" sz="2400" dirty="0" smtClean="0"/>
                        <a:t>Mission</a:t>
                      </a:r>
                      <a:endParaRPr lang="fr-FR" sz="2400" dirty="0"/>
                    </a:p>
                  </a:txBody>
                  <a:tcPr marL="68580" marR="68580"/>
                </a:tc>
                <a:extLst>
                  <a:ext uri="{0D108BD9-81ED-4DB2-BD59-A6C34878D82A}">
                    <a16:rowId xmlns:a16="http://schemas.microsoft.com/office/drawing/2014/main" val="158934714"/>
                  </a:ext>
                </a:extLst>
              </a:tr>
              <a:tr h="522058">
                <a:tc>
                  <a:txBody>
                    <a:bodyPr/>
                    <a:lstStyle/>
                    <a:p>
                      <a:pPr algn="ctr"/>
                      <a:r>
                        <a:rPr lang="fr-FR" sz="2400" dirty="0" smtClean="0"/>
                        <a:t>L’amélioration</a:t>
                      </a:r>
                      <a:endParaRPr lang="fr-FR" sz="2400" dirty="0"/>
                    </a:p>
                  </a:txBody>
                  <a:tcPr marL="68580" marR="68580"/>
                </a:tc>
                <a:tc>
                  <a:txBody>
                    <a:bodyPr/>
                    <a:lstStyle/>
                    <a:p>
                      <a:pPr algn="ctr"/>
                      <a:r>
                        <a:rPr lang="fr-FR" sz="2400" dirty="0" smtClean="0"/>
                        <a:t>Changement</a:t>
                      </a:r>
                      <a:endParaRPr lang="fr-FR" sz="2400" dirty="0"/>
                    </a:p>
                  </a:txBody>
                  <a:tcPr marL="68580" marR="68580"/>
                </a:tc>
                <a:extLst>
                  <a:ext uri="{0D108BD9-81ED-4DB2-BD59-A6C34878D82A}">
                    <a16:rowId xmlns:a16="http://schemas.microsoft.com/office/drawing/2014/main" val="3743828654"/>
                  </a:ext>
                </a:extLst>
              </a:tr>
              <a:tr h="522058">
                <a:tc>
                  <a:txBody>
                    <a:bodyPr/>
                    <a:lstStyle/>
                    <a:p>
                      <a:pPr algn="ctr"/>
                      <a:r>
                        <a:rPr lang="fr-FR" sz="2400" dirty="0" smtClean="0"/>
                        <a:t>Contrôle les risques</a:t>
                      </a:r>
                      <a:endParaRPr lang="fr-FR" sz="2400" dirty="0"/>
                    </a:p>
                  </a:txBody>
                  <a:tcPr marL="68580" marR="68580"/>
                </a:tc>
                <a:tc>
                  <a:txBody>
                    <a:bodyPr/>
                    <a:lstStyle/>
                    <a:p>
                      <a:pPr algn="ctr"/>
                      <a:r>
                        <a:rPr lang="fr-FR" sz="2400" dirty="0" smtClean="0"/>
                        <a:t>Prendre des risques</a:t>
                      </a:r>
                      <a:endParaRPr lang="fr-FR" sz="2400" dirty="0"/>
                    </a:p>
                  </a:txBody>
                  <a:tcPr marL="68580" marR="68580"/>
                </a:tc>
                <a:extLst>
                  <a:ext uri="{0D108BD9-81ED-4DB2-BD59-A6C34878D82A}">
                    <a16:rowId xmlns:a16="http://schemas.microsoft.com/office/drawing/2014/main" val="1616614145"/>
                  </a:ext>
                </a:extLst>
              </a:tr>
              <a:tr h="522058">
                <a:tc>
                  <a:txBody>
                    <a:bodyPr/>
                    <a:lstStyle/>
                    <a:p>
                      <a:pPr algn="ctr"/>
                      <a:r>
                        <a:rPr lang="fr-FR" sz="2400" dirty="0" smtClean="0"/>
                        <a:t>Appuie</a:t>
                      </a:r>
                      <a:r>
                        <a:rPr lang="fr-FR" sz="2400" baseline="0" dirty="0" smtClean="0"/>
                        <a:t> sur ses acquis</a:t>
                      </a:r>
                      <a:endParaRPr lang="fr-FR" sz="2400" dirty="0"/>
                    </a:p>
                  </a:txBody>
                  <a:tcPr marL="68580" marR="68580"/>
                </a:tc>
                <a:tc>
                  <a:txBody>
                    <a:bodyPr/>
                    <a:lstStyle/>
                    <a:p>
                      <a:pPr algn="ctr"/>
                      <a:r>
                        <a:rPr lang="fr-FR" sz="2400" dirty="0" smtClean="0"/>
                        <a:t>Veut apprendre</a:t>
                      </a:r>
                      <a:endParaRPr lang="fr-FR" sz="2400" dirty="0"/>
                    </a:p>
                  </a:txBody>
                  <a:tcPr marL="68580" marR="68580"/>
                </a:tc>
                <a:extLst>
                  <a:ext uri="{0D108BD9-81ED-4DB2-BD59-A6C34878D82A}">
                    <a16:rowId xmlns:a16="http://schemas.microsoft.com/office/drawing/2014/main" val="2613898771"/>
                  </a:ext>
                </a:extLst>
              </a:tr>
              <a:tr h="522058">
                <a:tc>
                  <a:txBody>
                    <a:bodyPr/>
                    <a:lstStyle/>
                    <a:p>
                      <a:pPr algn="ctr"/>
                      <a:r>
                        <a:rPr lang="fr-FR" sz="2400" dirty="0" smtClean="0"/>
                        <a:t>Il</a:t>
                      </a:r>
                      <a:r>
                        <a:rPr lang="fr-FR" sz="2400" baseline="0" dirty="0" smtClean="0"/>
                        <a:t> a </a:t>
                      </a:r>
                      <a:r>
                        <a:rPr lang="fr-FR" sz="2400" dirty="0" smtClean="0"/>
                        <a:t>des collaborateurs</a:t>
                      </a:r>
                      <a:endParaRPr lang="fr-FR" sz="2400" dirty="0"/>
                    </a:p>
                  </a:txBody>
                  <a:tcPr marL="68580" marR="68580"/>
                </a:tc>
                <a:tc>
                  <a:txBody>
                    <a:bodyPr/>
                    <a:lstStyle/>
                    <a:p>
                      <a:pPr algn="ctr"/>
                      <a:r>
                        <a:rPr lang="fr-FR" sz="2400" dirty="0" smtClean="0"/>
                        <a:t>Il a des fans</a:t>
                      </a:r>
                      <a:endParaRPr lang="fr-FR" sz="2400" dirty="0"/>
                    </a:p>
                  </a:txBody>
                  <a:tcPr marL="68580" marR="68580"/>
                </a:tc>
                <a:extLst>
                  <a:ext uri="{0D108BD9-81ED-4DB2-BD59-A6C34878D82A}">
                    <a16:rowId xmlns:a16="http://schemas.microsoft.com/office/drawing/2014/main" val="2746721863"/>
                  </a:ext>
                </a:extLst>
              </a:tr>
            </a:tbl>
          </a:graphicData>
        </a:graphic>
      </p:graphicFrame>
      <p:pic>
        <p:nvPicPr>
          <p:cNvPr id="7" name="Picture 2" descr="https://encrypted-tbn0.gstatic.com/images?q=tbn:ANd9GcSeATCG_2kiySATabsZLUcbxjNDfMdYb-84bM10su214_UWseHleg"/>
          <p:cNvPicPr>
            <a:picLocks noChangeAspect="1" noChangeArrowheads="1"/>
          </p:cNvPicPr>
          <p:nvPr/>
        </p:nvPicPr>
        <p:blipFill>
          <a:blip r:embed="rId5">
            <a:extLst>
              <a:ext uri="{28A0092B-C50C-407E-A947-70E740481C1C}">
                <a14:useLocalDpi xmlns:a14="http://schemas.microsoft.com/office/drawing/2010/main" val="0"/>
              </a:ext>
            </a:extLst>
          </a:blip>
          <a:srcRect l="14223" r="18730" b="5470"/>
          <a:stretch>
            <a:fillRect/>
          </a:stretch>
        </p:blipFill>
        <p:spPr bwMode="auto">
          <a:xfrm>
            <a:off x="2064027" y="5046743"/>
            <a:ext cx="4521457" cy="148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766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2296123d60dd0b14e8e1d1a89289d7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61916"/>
            <a:ext cx="5200650" cy="673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14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2050" name="Picture 2" descr="C:\Users\ouamane\Desktop\getty_506903004_200013332000928076_348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40318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C:\Users\ouamane\Desktop\vignetteideee62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0" y="-28610"/>
            <a:ext cx="91611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25351" y="52"/>
            <a:ext cx="2076209" cy="830997"/>
          </a:xfrm>
          <a:prstGeom prst="rect">
            <a:avLst/>
          </a:prstGeom>
        </p:spPr>
        <p:txBody>
          <a:bodyPr wrap="none">
            <a:spAutoFit/>
          </a:bodyPr>
          <a:lstStyle/>
          <a:p>
            <a:r>
              <a:rPr lang="fr-FR" sz="4800" dirty="0">
                <a:solidFill>
                  <a:srgbClr val="FF0000"/>
                </a:solidFill>
                <a:latin typeface="Algerian" pitchFamily="82" charset="0"/>
                <a:ea typeface="+mj-ea"/>
                <a:cs typeface="+mj-cs"/>
              </a:rPr>
              <a:t>L’idée</a:t>
            </a:r>
            <a:r>
              <a:rPr lang="fr-FR" sz="3200" dirty="0" smtClean="0">
                <a:solidFill>
                  <a:srgbClr val="FF0000"/>
                </a:solidFill>
                <a:ea typeface="+mj-ea"/>
                <a:cs typeface="+mj-cs"/>
              </a:rPr>
              <a:t> </a:t>
            </a:r>
            <a:endParaRPr lang="fr-FR" sz="2000" dirty="0">
              <a:solidFill>
                <a:srgbClr val="FF0000"/>
              </a:solidFill>
            </a:endParaRPr>
          </a:p>
        </p:txBody>
      </p:sp>
    </p:spTree>
    <p:extLst>
      <p:ext uri="{BB962C8B-B14F-4D97-AF65-F5344CB8AC3E}">
        <p14:creationId xmlns:p14="http://schemas.microsoft.com/office/powerpoint/2010/main" val="1272692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uamane\Desktop\2140_18qc7Wv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42445"/>
            <a:ext cx="2808312" cy="23466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618367" y="1535898"/>
            <a:ext cx="8229600" cy="1143000"/>
          </a:xfrm>
        </p:spPr>
        <p:txBody>
          <a:bodyPr/>
          <a:lstStyle/>
          <a:p>
            <a:r>
              <a:rPr lang="fr-FR" dirty="0">
                <a:solidFill>
                  <a:srgbClr val="C10000"/>
                </a:solidFill>
                <a:latin typeface="TTF5o00"/>
              </a:rPr>
              <a:t>L’idée</a:t>
            </a:r>
            <a:endParaRPr lang="fr-FR" dirty="0"/>
          </a:p>
        </p:txBody>
      </p:sp>
      <p:sp>
        <p:nvSpPr>
          <p:cNvPr id="4" name="Rectangle 3"/>
          <p:cNvSpPr/>
          <p:nvPr/>
        </p:nvSpPr>
        <p:spPr>
          <a:xfrm>
            <a:off x="106348" y="3573016"/>
            <a:ext cx="8964488" cy="2677656"/>
          </a:xfrm>
          <a:prstGeom prst="rect">
            <a:avLst/>
          </a:prstGeom>
        </p:spPr>
        <p:txBody>
          <a:bodyPr wrap="square">
            <a:spAutoFit/>
          </a:bodyPr>
          <a:lstStyle/>
          <a:p>
            <a:r>
              <a:rPr lang="fr-FR" sz="2400" dirty="0">
                <a:solidFill>
                  <a:srgbClr val="000000"/>
                </a:solidFill>
                <a:latin typeface="Helvetica"/>
              </a:rPr>
              <a:t>Quel que soit l’environnement dans lequel vous évoluez, vous êtes entouré d’éléments </a:t>
            </a:r>
            <a:r>
              <a:rPr lang="fr-FR" sz="2400" dirty="0" smtClean="0">
                <a:solidFill>
                  <a:srgbClr val="000000"/>
                </a:solidFill>
                <a:latin typeface="Helvetica"/>
              </a:rPr>
              <a:t>qui peuvent </a:t>
            </a:r>
            <a:r>
              <a:rPr lang="fr-FR" sz="2400" dirty="0">
                <a:solidFill>
                  <a:srgbClr val="000000"/>
                </a:solidFill>
                <a:latin typeface="Helvetica"/>
              </a:rPr>
              <a:t>vous donner une idée de création d’entreprise. Cette idée peut venir de votre </a:t>
            </a:r>
            <a:r>
              <a:rPr lang="fr-FR" sz="2400" dirty="0" smtClean="0">
                <a:solidFill>
                  <a:srgbClr val="C10000"/>
                </a:solidFill>
                <a:latin typeface="Helvetica"/>
              </a:rPr>
              <a:t>entourage </a:t>
            </a:r>
            <a:r>
              <a:rPr lang="fr-FR" sz="2400" dirty="0" smtClean="0">
                <a:solidFill>
                  <a:srgbClr val="000000"/>
                </a:solidFill>
                <a:latin typeface="Helvetica"/>
              </a:rPr>
              <a:t>professionnel </a:t>
            </a:r>
            <a:r>
              <a:rPr lang="fr-FR" sz="2400" dirty="0">
                <a:solidFill>
                  <a:srgbClr val="000000"/>
                </a:solidFill>
                <a:latin typeface="Helvetica"/>
              </a:rPr>
              <a:t>comme personnel, elle peut émerger d’une </a:t>
            </a:r>
            <a:r>
              <a:rPr lang="fr-FR" sz="2400" dirty="0">
                <a:solidFill>
                  <a:srgbClr val="C10000"/>
                </a:solidFill>
                <a:latin typeface="Helvetica"/>
              </a:rPr>
              <a:t>passion</a:t>
            </a:r>
            <a:r>
              <a:rPr lang="fr-FR" sz="2400" dirty="0">
                <a:solidFill>
                  <a:srgbClr val="000000"/>
                </a:solidFill>
                <a:latin typeface="Helvetica"/>
              </a:rPr>
              <a:t>, d’une </a:t>
            </a:r>
            <a:r>
              <a:rPr lang="fr-FR" sz="2400" dirty="0">
                <a:solidFill>
                  <a:srgbClr val="C10000"/>
                </a:solidFill>
                <a:latin typeface="Helvetica"/>
              </a:rPr>
              <a:t>tendance </a:t>
            </a:r>
            <a:r>
              <a:rPr lang="fr-FR" sz="2400" dirty="0">
                <a:solidFill>
                  <a:srgbClr val="000000"/>
                </a:solidFill>
                <a:latin typeface="Helvetica"/>
              </a:rPr>
              <a:t>qui </a:t>
            </a:r>
            <a:r>
              <a:rPr lang="fr-FR" sz="2400" dirty="0" smtClean="0">
                <a:solidFill>
                  <a:srgbClr val="000000"/>
                </a:solidFill>
                <a:latin typeface="Helvetica"/>
              </a:rPr>
              <a:t>vous inspire</a:t>
            </a:r>
            <a:r>
              <a:rPr lang="fr-FR" sz="2400" dirty="0">
                <a:solidFill>
                  <a:srgbClr val="000000"/>
                </a:solidFill>
                <a:latin typeface="Helvetica"/>
              </a:rPr>
              <a:t>, d’une </a:t>
            </a:r>
            <a:r>
              <a:rPr lang="fr-FR" sz="2400" dirty="0">
                <a:solidFill>
                  <a:srgbClr val="C10000"/>
                </a:solidFill>
                <a:latin typeface="Helvetica"/>
              </a:rPr>
              <a:t>technologie </a:t>
            </a:r>
            <a:r>
              <a:rPr lang="fr-FR" sz="2400" dirty="0">
                <a:solidFill>
                  <a:srgbClr val="000000"/>
                </a:solidFill>
                <a:latin typeface="Helvetica"/>
              </a:rPr>
              <a:t>qui vous intrigue, ou encore d’une </a:t>
            </a:r>
            <a:r>
              <a:rPr lang="fr-FR" sz="2400" dirty="0">
                <a:solidFill>
                  <a:srgbClr val="C10000"/>
                </a:solidFill>
                <a:latin typeface="Helvetica"/>
              </a:rPr>
              <a:t>constatation / observation </a:t>
            </a:r>
            <a:r>
              <a:rPr lang="fr-FR" sz="2400" dirty="0">
                <a:solidFill>
                  <a:srgbClr val="000000"/>
                </a:solidFill>
                <a:latin typeface="Helvetica"/>
              </a:rPr>
              <a:t>de la </a:t>
            </a:r>
            <a:r>
              <a:rPr lang="fr-FR" sz="2400" dirty="0" smtClean="0">
                <a:solidFill>
                  <a:srgbClr val="000000"/>
                </a:solidFill>
                <a:latin typeface="Helvetica"/>
              </a:rPr>
              <a:t>vie de </a:t>
            </a:r>
            <a:r>
              <a:rPr lang="fr-FR" sz="2400" dirty="0">
                <a:solidFill>
                  <a:srgbClr val="000000"/>
                </a:solidFill>
                <a:latin typeface="Helvetica"/>
              </a:rPr>
              <a:t>tous les jours.</a:t>
            </a:r>
            <a:endParaRPr lang="fr-FR" sz="2400" dirty="0"/>
          </a:p>
        </p:txBody>
      </p:sp>
      <p:sp>
        <p:nvSpPr>
          <p:cNvPr id="5" name="Rectangle 4"/>
          <p:cNvSpPr/>
          <p:nvPr/>
        </p:nvSpPr>
        <p:spPr>
          <a:xfrm>
            <a:off x="33184" y="980780"/>
            <a:ext cx="9110816" cy="461665"/>
          </a:xfrm>
          <a:prstGeom prst="rect">
            <a:avLst/>
          </a:prstGeom>
        </p:spPr>
        <p:txBody>
          <a:bodyPr wrap="square">
            <a:spAutoFit/>
          </a:bodyPr>
          <a:lstStyle/>
          <a:p>
            <a:pPr algn="ctr"/>
            <a:r>
              <a:rPr lang="fr-FR" sz="2400" b="1" dirty="0">
                <a:solidFill>
                  <a:srgbClr val="000000"/>
                </a:solidFill>
                <a:latin typeface="Helvetica"/>
              </a:rPr>
              <a:t>Cette première étape est à l’origine de votre projet</a:t>
            </a:r>
            <a:r>
              <a:rPr lang="fr-FR" sz="2400" b="1" dirty="0" smtClean="0">
                <a:solidFill>
                  <a:srgbClr val="000000"/>
                </a:solidFill>
                <a:latin typeface="Helvetica"/>
              </a:rPr>
              <a:t>,.</a:t>
            </a:r>
            <a:endParaRPr lang="fr-FR" sz="2400" b="1" dirty="0"/>
          </a:p>
        </p:txBody>
      </p:sp>
      <p:sp>
        <p:nvSpPr>
          <p:cNvPr id="6" name="Rectangle 5"/>
          <p:cNvSpPr/>
          <p:nvPr/>
        </p:nvSpPr>
        <p:spPr>
          <a:xfrm>
            <a:off x="251520" y="260648"/>
            <a:ext cx="8568952" cy="523220"/>
          </a:xfrm>
          <a:prstGeom prst="rect">
            <a:avLst/>
          </a:prstGeom>
        </p:spPr>
        <p:txBody>
          <a:bodyPr wrap="square">
            <a:spAutoFit/>
          </a:bodyPr>
          <a:lstStyle/>
          <a:p>
            <a:pPr algn="ctr"/>
            <a:r>
              <a:rPr lang="fr-FR" sz="2800" dirty="0">
                <a:solidFill>
                  <a:srgbClr val="C00000"/>
                </a:solidFill>
                <a:latin typeface="TTF1o00"/>
              </a:rPr>
              <a:t>COMMENT TROUVER UNE IDEE </a:t>
            </a:r>
            <a:r>
              <a:rPr lang="fr-FR" sz="2800" dirty="0" smtClean="0">
                <a:solidFill>
                  <a:srgbClr val="C00000"/>
                </a:solidFill>
                <a:latin typeface="TTF1o00"/>
              </a:rPr>
              <a:t>?</a:t>
            </a:r>
            <a:endParaRPr lang="fr-FR" sz="2800" dirty="0">
              <a:solidFill>
                <a:srgbClr val="C00000"/>
              </a:solidFill>
              <a:latin typeface="TTF1o00"/>
            </a:endParaRPr>
          </a:p>
        </p:txBody>
      </p:sp>
    </p:spTree>
    <p:extLst>
      <p:ext uri="{BB962C8B-B14F-4D97-AF65-F5344CB8AC3E}">
        <p14:creationId xmlns:p14="http://schemas.microsoft.com/office/powerpoint/2010/main" val="257675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05" y="1772819"/>
            <a:ext cx="8900474" cy="4421723"/>
          </a:xfrm>
          <a:prstGeom prst="rect">
            <a:avLst/>
          </a:prstGeom>
        </p:spPr>
        <p:txBody>
          <a:bodyPr wrap="square">
            <a:spAutoFit/>
          </a:bodyPr>
          <a:lstStyle/>
          <a:p>
            <a:pPr algn="ctr">
              <a:lnSpc>
                <a:spcPct val="115000"/>
              </a:lnSpc>
              <a:spcAft>
                <a:spcPts val="1500"/>
              </a:spcAft>
            </a:pPr>
            <a:r>
              <a:rPr lang="fr-FR" sz="2000" dirty="0" smtClean="0">
                <a:latin typeface="Helvetica"/>
                <a:ea typeface="Times New Roman"/>
                <a:cs typeface="Arial"/>
              </a:rPr>
              <a:t>Les </a:t>
            </a:r>
            <a:r>
              <a:rPr lang="fr-FR" sz="2000" dirty="0">
                <a:latin typeface="Helvetica"/>
                <a:ea typeface="Times New Roman"/>
                <a:cs typeface="Arial"/>
              </a:rPr>
              <a:t>idées ou projets </a:t>
            </a:r>
            <a:endParaRPr lang="fr-FR" sz="2000" dirty="0" smtClean="0">
              <a:latin typeface="Helvetica"/>
              <a:ea typeface="Times New Roman"/>
              <a:cs typeface="Arial"/>
            </a:endParaRPr>
          </a:p>
          <a:p>
            <a:pPr>
              <a:lnSpc>
                <a:spcPct val="115000"/>
              </a:lnSpc>
              <a:spcAft>
                <a:spcPts val="1500"/>
              </a:spcAft>
            </a:pPr>
            <a:r>
              <a:rPr lang="fr-FR" sz="2000" b="1" u="sng" dirty="0" smtClean="0">
                <a:solidFill>
                  <a:srgbClr val="FF0000"/>
                </a:solidFill>
                <a:effectLst>
                  <a:outerShdw blurRad="38100" dist="38100" dir="2700000" algn="tl">
                    <a:srgbClr val="000000">
                      <a:alpha val="43137"/>
                    </a:srgbClr>
                  </a:outerShdw>
                </a:effectLst>
                <a:latin typeface="Helvetica"/>
                <a:ea typeface="Times New Roman"/>
                <a:cs typeface="Arial"/>
              </a:rPr>
              <a:t>Les </a:t>
            </a:r>
            <a:r>
              <a:rPr lang="fr-FR" sz="2000" b="1" u="sng" dirty="0">
                <a:solidFill>
                  <a:srgbClr val="FF0000"/>
                </a:solidFill>
                <a:effectLst>
                  <a:outerShdw blurRad="38100" dist="38100" dir="2700000" algn="tl">
                    <a:srgbClr val="000000">
                      <a:alpha val="43137"/>
                    </a:srgbClr>
                  </a:outerShdw>
                </a:effectLst>
                <a:latin typeface="Helvetica"/>
                <a:ea typeface="Times New Roman"/>
                <a:cs typeface="Arial"/>
              </a:rPr>
              <a:t>idées classiques </a:t>
            </a:r>
            <a:r>
              <a:rPr lang="fr-FR" sz="2000" b="1" dirty="0">
                <a:solidFill>
                  <a:srgbClr val="000000"/>
                </a:solidFill>
                <a:latin typeface="Helvetica"/>
                <a:ea typeface="Times New Roman"/>
                <a:cs typeface="Arial"/>
              </a:rPr>
              <a:t>qui consistent </a:t>
            </a:r>
            <a:r>
              <a:rPr lang="fr-FR" sz="2000" b="1" dirty="0">
                <a:solidFill>
                  <a:srgbClr val="0000FF"/>
                </a:solidFill>
                <a:latin typeface="Helvetica"/>
                <a:ea typeface="Times New Roman"/>
                <a:cs typeface="Arial"/>
                <a:hlinkClick r:id="rId2"/>
              </a:rPr>
              <a:t>à reprendre une entreprise</a:t>
            </a:r>
            <a:r>
              <a:rPr lang="fr-FR" sz="2000" b="1" dirty="0">
                <a:solidFill>
                  <a:srgbClr val="000000"/>
                </a:solidFill>
                <a:latin typeface="Helvetica"/>
                <a:ea typeface="Times New Roman"/>
                <a:cs typeface="Arial"/>
              </a:rPr>
              <a:t> ou créer sur la base d’un concept existant.</a:t>
            </a:r>
            <a:r>
              <a:rPr lang="fr-FR" sz="2000" dirty="0">
                <a:solidFill>
                  <a:srgbClr val="000000"/>
                </a:solidFill>
                <a:latin typeface="Helvetica"/>
                <a:ea typeface="Times New Roman"/>
                <a:cs typeface="Arial"/>
              </a:rPr>
              <a:t> Cette typologie d’entrepreneuriat nécessite d’être capable de se différencier de la concurrence en s’appuyant sur certaines spécificités qui vous permettront de proposer une offre et une valeur ajoutée distinctes</a:t>
            </a:r>
            <a:r>
              <a:rPr lang="fr-FR" sz="2000" dirty="0" smtClean="0">
                <a:solidFill>
                  <a:srgbClr val="000000"/>
                </a:solidFill>
                <a:latin typeface="Helvetica"/>
                <a:ea typeface="Times New Roman"/>
                <a:cs typeface="Arial"/>
              </a:rPr>
              <a:t>.</a:t>
            </a:r>
          </a:p>
          <a:p>
            <a:pPr marL="342900" lvl="0" indent="-342900">
              <a:lnSpc>
                <a:spcPct val="115000"/>
              </a:lnSpc>
              <a:spcAft>
                <a:spcPts val="375"/>
              </a:spcAft>
              <a:buSzPts val="1000"/>
              <a:buFont typeface="Symbol"/>
              <a:buChar char=""/>
              <a:tabLst>
                <a:tab pos="457200" algn="l"/>
              </a:tabLst>
            </a:pPr>
            <a:endParaRPr lang="fr-FR" sz="2000" dirty="0">
              <a:solidFill>
                <a:srgbClr val="000000"/>
              </a:solidFill>
              <a:ea typeface="Calibri"/>
              <a:cs typeface="Arial"/>
            </a:endParaRPr>
          </a:p>
          <a:p>
            <a:pPr marL="342900" lvl="0" indent="-342900">
              <a:lnSpc>
                <a:spcPct val="115000"/>
              </a:lnSpc>
              <a:spcAft>
                <a:spcPts val="375"/>
              </a:spcAft>
              <a:buSzPts val="1000"/>
              <a:buFont typeface="Symbol"/>
              <a:buChar char=""/>
              <a:tabLst>
                <a:tab pos="457200" algn="l"/>
              </a:tabLst>
            </a:pPr>
            <a:r>
              <a:rPr lang="fr-FR" sz="2000" b="1" u="sng" dirty="0">
                <a:solidFill>
                  <a:srgbClr val="FF0000"/>
                </a:solidFill>
                <a:effectLst>
                  <a:outerShdw blurRad="38100" dist="38100" dir="2700000" algn="tl">
                    <a:srgbClr val="000000">
                      <a:alpha val="43137"/>
                    </a:srgbClr>
                  </a:outerShdw>
                </a:effectLst>
                <a:latin typeface="Helvetica"/>
                <a:ea typeface="Times New Roman"/>
                <a:cs typeface="Arial"/>
              </a:rPr>
              <a:t>Les projets innovants </a:t>
            </a:r>
            <a:r>
              <a:rPr lang="fr-FR" sz="2000" b="1" dirty="0">
                <a:solidFill>
                  <a:srgbClr val="000000"/>
                </a:solidFill>
                <a:latin typeface="Helvetica"/>
                <a:ea typeface="Times New Roman"/>
                <a:cs typeface="Arial"/>
              </a:rPr>
              <a:t>qui s’appuient sur des idées ou des concepts nouveaux.</a:t>
            </a:r>
            <a:r>
              <a:rPr lang="fr-FR" sz="2000" dirty="0">
                <a:solidFill>
                  <a:srgbClr val="000000"/>
                </a:solidFill>
                <a:latin typeface="Helvetica"/>
                <a:ea typeface="Times New Roman"/>
                <a:cs typeface="Arial"/>
              </a:rPr>
              <a:t> Créer son entreprise sur la base d’une idée nouvelle nécessite de pouvoir la mettre en œuvre mais aussi de la faire accepter par les futurs clients.</a:t>
            </a:r>
            <a:endParaRPr lang="fr-FR" sz="2000" dirty="0">
              <a:solidFill>
                <a:srgbClr val="000000"/>
              </a:solidFill>
              <a:ea typeface="Calibri"/>
              <a:cs typeface="Arial"/>
            </a:endParaRPr>
          </a:p>
        </p:txBody>
      </p:sp>
      <p:pic>
        <p:nvPicPr>
          <p:cNvPr id="1027" name="Picture 3" descr="C:\Users\ouamane\Desktop\900X400_DESIGN-THINKING-790x3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74" y="23986"/>
            <a:ext cx="896449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711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188640"/>
            <a:ext cx="871296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ouamane-ali\Desktop\doc ali\f bmc\Business Model Canvas_files\business-model-canvas-13-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49080"/>
            <a:ext cx="3240360" cy="27089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uamane-ali\Desktop\doc ali\Nouveau dossier (4)\innovation-business-background-concept-118618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556792"/>
            <a:ext cx="2438400" cy="118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9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573892" cy="369332"/>
          </a:xfrm>
          <a:prstGeom prst="rect">
            <a:avLst/>
          </a:prstGeom>
        </p:spPr>
        <p:txBody>
          <a:bodyPr wrap="none">
            <a:spAutoFit/>
          </a:bodyPr>
          <a:lstStyle/>
          <a:p>
            <a:r>
              <a:rPr lang="fr-FR" dirty="0">
                <a:solidFill>
                  <a:srgbClr val="C10000"/>
                </a:solidFill>
                <a:latin typeface="TTF5o00"/>
              </a:rPr>
              <a:t>Trouver l’idée</a:t>
            </a:r>
            <a:endParaRPr lang="fr-FR"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40" y="764704"/>
            <a:ext cx="8496945" cy="5075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32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987825" y="194081"/>
            <a:ext cx="5993284" cy="63532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http://www.eco-plainevallee.fr/wp-content/uploads/sites/2/2017/05/trouver-une-idee-d-entreprise.jpg"/>
          <p:cNvPicPr/>
          <p:nvPr/>
        </p:nvPicPr>
        <p:blipFill>
          <a:blip r:embed="rId3">
            <a:extLst>
              <a:ext uri="{28A0092B-C50C-407E-A947-70E740481C1C}">
                <a14:useLocalDpi xmlns:a14="http://schemas.microsoft.com/office/drawing/2010/main" val="0"/>
              </a:ext>
            </a:extLst>
          </a:blip>
          <a:srcRect/>
          <a:stretch>
            <a:fillRect/>
          </a:stretch>
        </p:blipFill>
        <p:spPr bwMode="auto">
          <a:xfrm>
            <a:off x="0" y="52"/>
            <a:ext cx="2843808" cy="67413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107504" y="476672"/>
            <a:ext cx="2162772" cy="369332"/>
          </a:xfrm>
          <a:prstGeom prst="rect">
            <a:avLst/>
          </a:prstGeom>
        </p:spPr>
        <p:txBody>
          <a:bodyPr wrap="none">
            <a:spAutoFit/>
          </a:bodyPr>
          <a:lstStyle/>
          <a:p>
            <a:r>
              <a:rPr lang="fr-FR" dirty="0" smtClean="0">
                <a:solidFill>
                  <a:prstClr val="white"/>
                </a:solidFill>
              </a:rPr>
              <a:t>Les médias: journaux</a:t>
            </a:r>
            <a:endParaRPr lang="fr-FR" dirty="0">
              <a:solidFill>
                <a:prstClr val="white"/>
              </a:solidFill>
            </a:endParaRPr>
          </a:p>
        </p:txBody>
      </p:sp>
    </p:spTree>
    <p:extLst>
      <p:ext uri="{BB962C8B-B14F-4D97-AF65-F5344CB8AC3E}">
        <p14:creationId xmlns:p14="http://schemas.microsoft.com/office/powerpoint/2010/main" val="3102529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573892" cy="369332"/>
          </a:xfrm>
          <a:prstGeom prst="rect">
            <a:avLst/>
          </a:prstGeom>
        </p:spPr>
        <p:txBody>
          <a:bodyPr wrap="none">
            <a:spAutoFit/>
          </a:bodyPr>
          <a:lstStyle/>
          <a:p>
            <a:r>
              <a:rPr lang="fr-FR" dirty="0">
                <a:solidFill>
                  <a:srgbClr val="C10000"/>
                </a:solidFill>
                <a:latin typeface="TTF5o00"/>
              </a:rPr>
              <a:t>Trouver l’idée</a:t>
            </a:r>
            <a:endParaRPr lang="fr-FR"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3285" y="4927551"/>
            <a:ext cx="1827364" cy="9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46595" y="5389961"/>
            <a:ext cx="7557341" cy="923330"/>
          </a:xfrm>
          <a:prstGeom prst="rect">
            <a:avLst/>
          </a:prstGeom>
          <a:ln/>
        </p:spPr>
        <p:style>
          <a:lnRef idx="1">
            <a:schemeClr val="dk1"/>
          </a:lnRef>
          <a:fillRef idx="3">
            <a:schemeClr val="dk1"/>
          </a:fillRef>
          <a:effectRef idx="2">
            <a:schemeClr val="dk1"/>
          </a:effectRef>
          <a:fontRef idx="minor">
            <a:schemeClr val="lt1"/>
          </a:fontRef>
        </p:style>
        <p:txBody>
          <a:bodyPr wrap="square">
            <a:spAutoFit/>
          </a:bodyPr>
          <a:lstStyle/>
          <a:p>
            <a:pPr rtl="1"/>
            <a:endParaRPr lang="fr-FR" dirty="0" smtClean="0">
              <a:ln>
                <a:solidFill>
                  <a:prstClr val="white"/>
                </a:solidFill>
              </a:ln>
              <a:solidFill>
                <a:prstClr val="white"/>
              </a:solidFill>
              <a:latin typeface="TTF8o00"/>
            </a:endParaRPr>
          </a:p>
          <a:p>
            <a:pPr rtl="1"/>
            <a:r>
              <a:rPr lang="fr-FR" dirty="0" smtClean="0">
                <a:ln>
                  <a:solidFill>
                    <a:prstClr val="white"/>
                  </a:solidFill>
                </a:ln>
                <a:solidFill>
                  <a:prstClr val="white"/>
                </a:solidFill>
                <a:latin typeface="TTF8o00"/>
              </a:rPr>
              <a:t>OBSERVATION &amp; CURIOSITE</a:t>
            </a:r>
            <a:endParaRPr lang="fr-FR" dirty="0">
              <a:ln>
                <a:solidFill>
                  <a:prstClr val="white"/>
                </a:solidFill>
              </a:ln>
              <a:solidFill>
                <a:prstClr val="white"/>
              </a:solidFill>
              <a:latin typeface="TTF8o00"/>
            </a:endParaRPr>
          </a:p>
          <a:p>
            <a:pPr rtl="1"/>
            <a:r>
              <a:rPr lang="fr-FR" dirty="0" smtClean="0">
                <a:ln>
                  <a:solidFill>
                    <a:prstClr val="white"/>
                  </a:solidFill>
                </a:ln>
                <a:solidFill>
                  <a:prstClr val="white"/>
                </a:solidFill>
                <a:latin typeface="TTF8o00"/>
              </a:rPr>
              <a:t>                                                                     </a:t>
            </a:r>
            <a:endParaRPr lang="fr-FR" dirty="0">
              <a:ln>
                <a:solidFill>
                  <a:prstClr val="white"/>
                </a:solidFill>
              </a:ln>
              <a:solidFill>
                <a:prstClr val="white"/>
              </a:solidFill>
              <a:latin typeface="TTF8o00"/>
            </a:endParaRPr>
          </a:p>
        </p:txBody>
      </p:sp>
      <p:sp>
        <p:nvSpPr>
          <p:cNvPr id="7" name="Rectangle 6"/>
          <p:cNvSpPr/>
          <p:nvPr/>
        </p:nvSpPr>
        <p:spPr>
          <a:xfrm>
            <a:off x="2168323" y="4819449"/>
            <a:ext cx="6935588" cy="83099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sz="2400" b="1" dirty="0" smtClean="0">
                <a:solidFill>
                  <a:prstClr val="white"/>
                </a:solidFill>
              </a:rPr>
              <a:t>passions</a:t>
            </a:r>
          </a:p>
          <a:p>
            <a:endParaRPr lang="fr-FR" sz="2400" dirty="0">
              <a:solidFill>
                <a:prstClr val="white"/>
              </a:solidFill>
            </a:endParaRPr>
          </a:p>
        </p:txBody>
      </p:sp>
      <p:sp>
        <p:nvSpPr>
          <p:cNvPr id="2" name="Rectangle 1"/>
          <p:cNvSpPr/>
          <p:nvPr/>
        </p:nvSpPr>
        <p:spPr>
          <a:xfrm>
            <a:off x="323528" y="292637"/>
            <a:ext cx="8424936" cy="800219"/>
          </a:xfrm>
          <a:prstGeom prst="rect">
            <a:avLst/>
          </a:prstGeom>
        </p:spPr>
        <p:txBody>
          <a:bodyPr wrap="square">
            <a:spAutoFit/>
          </a:bodyPr>
          <a:lstStyle/>
          <a:p>
            <a:pPr algn="ctr">
              <a:lnSpc>
                <a:spcPct val="115000"/>
              </a:lnSpc>
              <a:spcBef>
                <a:spcPts val="3000"/>
              </a:spcBef>
              <a:spcAft>
                <a:spcPts val="1000"/>
              </a:spcAft>
            </a:pPr>
            <a:r>
              <a:rPr lang="fr-FR" sz="2000" b="1" cap="all" dirty="0">
                <a:solidFill>
                  <a:srgbClr val="FF0000"/>
                </a:solidFill>
                <a:latin typeface="Arial"/>
                <a:ea typeface="Times New Roman"/>
                <a:cs typeface="Arial"/>
              </a:rPr>
              <a:t>NOS CONSEILS POUR TROUVER UNE IDÉE DE CRÉATION D’ENTREPRISE</a:t>
            </a:r>
            <a:endParaRPr lang="fr-FR" sz="1200" dirty="0">
              <a:solidFill>
                <a:srgbClr val="FF0000"/>
              </a:solidFill>
              <a:ea typeface="Calibri"/>
              <a:cs typeface="Arial"/>
            </a:endParaRPr>
          </a:p>
        </p:txBody>
      </p:sp>
      <p:sp>
        <p:nvSpPr>
          <p:cNvPr id="9" name="Rectangle 8"/>
          <p:cNvSpPr/>
          <p:nvPr/>
        </p:nvSpPr>
        <p:spPr>
          <a:xfrm>
            <a:off x="2888402" y="4162814"/>
            <a:ext cx="6215508" cy="83099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sz="2400" b="1" dirty="0">
                <a:solidFill>
                  <a:prstClr val="white"/>
                </a:solidFill>
              </a:rPr>
              <a:t>Ne vous contentez pas de votre première </a:t>
            </a:r>
            <a:r>
              <a:rPr lang="fr-FR" sz="2400" b="1" dirty="0" smtClean="0">
                <a:solidFill>
                  <a:prstClr val="white"/>
                </a:solidFill>
              </a:rPr>
              <a:t>idée</a:t>
            </a:r>
          </a:p>
          <a:p>
            <a:endParaRPr lang="fr-FR" sz="2400" dirty="0">
              <a:solidFill>
                <a:prstClr val="white"/>
              </a:solidFill>
            </a:endParaRPr>
          </a:p>
        </p:txBody>
      </p:sp>
      <p:sp>
        <p:nvSpPr>
          <p:cNvPr id="10" name="Rectangle 9"/>
          <p:cNvSpPr/>
          <p:nvPr/>
        </p:nvSpPr>
        <p:spPr>
          <a:xfrm>
            <a:off x="3923929" y="3526739"/>
            <a:ext cx="5179982"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b="1" dirty="0">
                <a:solidFill>
                  <a:prstClr val="white"/>
                </a:solidFill>
              </a:rPr>
              <a:t>OUVERTURE  D’ESPRIT</a:t>
            </a:r>
          </a:p>
          <a:p>
            <a:endParaRPr lang="fr-FR" dirty="0">
              <a:solidFill>
                <a:prstClr val="white"/>
              </a:solidFill>
            </a:endParaRPr>
          </a:p>
        </p:txBody>
      </p:sp>
      <p:sp>
        <p:nvSpPr>
          <p:cNvPr id="11" name="Rectangle 10"/>
          <p:cNvSpPr/>
          <p:nvPr/>
        </p:nvSpPr>
        <p:spPr>
          <a:xfrm>
            <a:off x="4959621" y="2770002"/>
            <a:ext cx="4127306"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b="1" dirty="0">
                <a:solidFill>
                  <a:prstClr val="white"/>
                </a:solidFill>
              </a:rPr>
              <a:t>REALISME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77001" y="4243755"/>
            <a:ext cx="1668347" cy="61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689520" y="3775517"/>
            <a:ext cx="1518029" cy="61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717813" y="3198888"/>
            <a:ext cx="1333364" cy="61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69847" y="2632101"/>
            <a:ext cx="1117292" cy="61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033748" y="682223"/>
            <a:ext cx="1704242" cy="172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8030685" y="1824091"/>
            <a:ext cx="1435567" cy="1015663"/>
          </a:xfrm>
          <a:prstGeom prst="rect">
            <a:avLst/>
          </a:prstGeom>
        </p:spPr>
        <p:txBody>
          <a:bodyPr wrap="square">
            <a:spAutoFit/>
          </a:bodyPr>
          <a:lstStyle/>
          <a:p>
            <a:r>
              <a:rPr lang="fr-FR" sz="6000" dirty="0">
                <a:solidFill>
                  <a:srgbClr val="93D150"/>
                </a:solidFill>
                <a:latin typeface="ArialNarrow"/>
              </a:rPr>
              <a:t>I</a:t>
            </a:r>
            <a:r>
              <a:rPr lang="fr-FR" sz="2400" dirty="0">
                <a:solidFill>
                  <a:srgbClr val="93D150"/>
                </a:solidFill>
                <a:latin typeface="ArialNarrow"/>
              </a:rPr>
              <a:t>dée</a:t>
            </a:r>
            <a:endParaRPr lang="fr-FR" sz="2400" dirty="0">
              <a:solidFill>
                <a:prstClr val="black"/>
              </a:solidFill>
            </a:endParaRPr>
          </a:p>
        </p:txBody>
      </p:sp>
      <p:sp>
        <p:nvSpPr>
          <p:cNvPr id="18" name="Rectangle 17"/>
          <p:cNvSpPr/>
          <p:nvPr/>
        </p:nvSpPr>
        <p:spPr>
          <a:xfrm>
            <a:off x="5508104" y="6309320"/>
            <a:ext cx="1261884" cy="369332"/>
          </a:xfrm>
          <a:prstGeom prst="rect">
            <a:avLst/>
          </a:prstGeom>
        </p:spPr>
        <p:txBody>
          <a:bodyPr wrap="none">
            <a:spAutoFit/>
          </a:bodyPr>
          <a:lstStyle/>
          <a:p>
            <a:r>
              <a:rPr lang="fr-FR" b="1" dirty="0">
                <a:solidFill>
                  <a:prstClr val="black"/>
                </a:solidFill>
                <a:latin typeface="Calibri,Bold"/>
              </a:rPr>
              <a:t>Schéma </a:t>
            </a:r>
            <a:r>
              <a:rPr lang="fr-FR" b="1" dirty="0" smtClean="0">
                <a:solidFill>
                  <a:prstClr val="black"/>
                </a:solidFill>
                <a:latin typeface="Calibri,Bold"/>
              </a:rPr>
              <a:t>1</a:t>
            </a:r>
            <a:endParaRPr lang="fr-FR" dirty="0">
              <a:solidFill>
                <a:prstClr val="black"/>
              </a:solidFill>
            </a:endParaRPr>
          </a:p>
        </p:txBody>
      </p:sp>
      <p:sp>
        <p:nvSpPr>
          <p:cNvPr id="20" name="Rectangle 19"/>
          <p:cNvSpPr/>
          <p:nvPr/>
        </p:nvSpPr>
        <p:spPr>
          <a:xfrm>
            <a:off x="4535999" y="3139334"/>
            <a:ext cx="4554734" cy="369332"/>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fr-FR" b="1" dirty="0">
                <a:solidFill>
                  <a:prstClr val="white"/>
                </a:solidFill>
              </a:rPr>
              <a:t>CREATIVITE</a:t>
            </a:r>
          </a:p>
        </p:txBody>
      </p:sp>
    </p:spTree>
    <p:extLst>
      <p:ext uri="{BB962C8B-B14F-4D97-AF65-F5344CB8AC3E}">
        <p14:creationId xmlns:p14="http://schemas.microsoft.com/office/powerpoint/2010/main" val="3318667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uamane\Desktop\choisir-question-grand-forma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 y="3"/>
            <a:ext cx="9144000" cy="689291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0"/>
          <p:cNvSpPr>
            <a:spLocks noChangeArrowheads="1"/>
          </p:cNvSpPr>
          <p:nvPr/>
        </p:nvSpPr>
        <p:spPr bwMode="auto">
          <a:xfrm rot="14026982">
            <a:off x="4994276" y="536524"/>
            <a:ext cx="3047840" cy="1701325"/>
          </a:xfrm>
          <a:prstGeom prst="cloudCallout">
            <a:avLst>
              <a:gd name="adj1" fmla="val -14944"/>
              <a:gd name="adj2" fmla="val -94199"/>
            </a:avLst>
          </a:prstGeom>
          <a:noFill/>
          <a:ln w="9525">
            <a:solidFill>
              <a:srgbClr val="00B0F0"/>
            </a:solidFill>
            <a:round/>
            <a:headEnd/>
            <a:tailEnd/>
          </a:ln>
        </p:spPr>
        <p:txBody>
          <a:bodyPr/>
          <a:lstStyle/>
          <a:p>
            <a:pPr algn="ctr" rtl="1" eaLnBrk="1" hangingPunct="1"/>
            <a:endParaRPr kumimoji="1" lang="fr-FR">
              <a:cs typeface="Arial" charset="0"/>
            </a:endParaRPr>
          </a:p>
        </p:txBody>
      </p:sp>
      <p:sp>
        <p:nvSpPr>
          <p:cNvPr id="7" name="AutoShape 150"/>
          <p:cNvSpPr>
            <a:spLocks noChangeArrowheads="1"/>
          </p:cNvSpPr>
          <p:nvPr/>
        </p:nvSpPr>
        <p:spPr bwMode="auto">
          <a:xfrm rot="14606959">
            <a:off x="5889838" y="2851148"/>
            <a:ext cx="2595533" cy="1962721"/>
          </a:xfrm>
          <a:prstGeom prst="cloudCallout">
            <a:avLst>
              <a:gd name="adj1" fmla="val 5535"/>
              <a:gd name="adj2" fmla="val -110613"/>
            </a:avLst>
          </a:prstGeom>
          <a:noFill/>
          <a:ln w="9525">
            <a:solidFill>
              <a:srgbClr val="FF0000"/>
            </a:solidFill>
            <a:round/>
            <a:headEnd/>
            <a:tailEnd/>
          </a:ln>
        </p:spPr>
        <p:txBody>
          <a:bodyPr/>
          <a:lstStyle/>
          <a:p>
            <a:pPr algn="ctr" rtl="1" eaLnBrk="1" hangingPunct="1"/>
            <a:endParaRPr kumimoji="1" lang="fr-FR">
              <a:cs typeface="Arial" charset="0"/>
            </a:endParaRPr>
          </a:p>
        </p:txBody>
      </p:sp>
      <p:sp>
        <p:nvSpPr>
          <p:cNvPr id="8" name="AutoShape 150"/>
          <p:cNvSpPr>
            <a:spLocks noChangeArrowheads="1"/>
          </p:cNvSpPr>
          <p:nvPr/>
        </p:nvSpPr>
        <p:spPr bwMode="auto">
          <a:xfrm rot="6649222">
            <a:off x="269086" y="3054080"/>
            <a:ext cx="2595533" cy="2788194"/>
          </a:xfrm>
          <a:prstGeom prst="cloudCallout">
            <a:avLst>
              <a:gd name="adj1" fmla="val -14944"/>
              <a:gd name="adj2" fmla="val -94199"/>
            </a:avLst>
          </a:prstGeom>
          <a:noFill/>
          <a:ln w="9525">
            <a:solidFill>
              <a:srgbClr val="00B050"/>
            </a:solidFill>
            <a:round/>
            <a:headEnd/>
            <a:tailEnd/>
          </a:ln>
        </p:spPr>
        <p:txBody>
          <a:bodyPr/>
          <a:lstStyle/>
          <a:p>
            <a:pPr algn="ctr" rtl="1" eaLnBrk="1" hangingPunct="1"/>
            <a:endParaRPr kumimoji="1" lang="fr-FR">
              <a:solidFill>
                <a:srgbClr val="00B050"/>
              </a:solidFill>
              <a:cs typeface="Arial" charset="0"/>
            </a:endParaRPr>
          </a:p>
        </p:txBody>
      </p:sp>
      <p:sp>
        <p:nvSpPr>
          <p:cNvPr id="5" name="AutoShape 150"/>
          <p:cNvSpPr>
            <a:spLocks noChangeArrowheads="1"/>
          </p:cNvSpPr>
          <p:nvPr/>
        </p:nvSpPr>
        <p:spPr bwMode="auto">
          <a:xfrm rot="7432106">
            <a:off x="529839" y="866680"/>
            <a:ext cx="2595533" cy="1929272"/>
          </a:xfrm>
          <a:prstGeom prst="cloudCallout">
            <a:avLst>
              <a:gd name="adj1" fmla="val -19126"/>
              <a:gd name="adj2" fmla="val -106834"/>
            </a:avLst>
          </a:prstGeom>
          <a:noFill/>
          <a:ln w="9525">
            <a:solidFill>
              <a:srgbClr val="FFFF00"/>
            </a:solidFill>
            <a:round/>
            <a:headEnd/>
            <a:tailEnd/>
          </a:ln>
        </p:spPr>
        <p:txBody>
          <a:bodyPr/>
          <a:lstStyle/>
          <a:p>
            <a:pPr algn="ctr" rtl="1" eaLnBrk="1" hangingPunct="1"/>
            <a:endParaRPr kumimoji="1" lang="fr-FR">
              <a:cs typeface="Arial" charset="0"/>
            </a:endParaRPr>
          </a:p>
        </p:txBody>
      </p:sp>
      <p:sp>
        <p:nvSpPr>
          <p:cNvPr id="4" name="Rectangle 3"/>
          <p:cNvSpPr/>
          <p:nvPr/>
        </p:nvSpPr>
        <p:spPr>
          <a:xfrm rot="1249930">
            <a:off x="5525552" y="925691"/>
            <a:ext cx="1730121" cy="830997"/>
          </a:xfrm>
          <a:prstGeom prst="rect">
            <a:avLst/>
          </a:prstGeom>
        </p:spPr>
        <p:txBody>
          <a:bodyPr wrap="square">
            <a:spAutoFit/>
          </a:bodyPr>
          <a:lstStyle/>
          <a:p>
            <a:r>
              <a:rPr kumimoji="1" lang="fr-FR" sz="4800" b="1" dirty="0" smtClean="0">
                <a:solidFill>
                  <a:srgbClr val="00CCFF"/>
                </a:solidFill>
                <a:cs typeface="Times New Roman" pitchFamily="18" charset="0"/>
              </a:rPr>
              <a:t>Quel</a:t>
            </a:r>
            <a:endParaRPr lang="fr-FR" sz="4800" dirty="0"/>
          </a:p>
        </p:txBody>
      </p:sp>
      <p:sp>
        <p:nvSpPr>
          <p:cNvPr id="9" name="Rectangle 8"/>
          <p:cNvSpPr/>
          <p:nvPr/>
        </p:nvSpPr>
        <p:spPr>
          <a:xfrm rot="2738650">
            <a:off x="6665765" y="3337714"/>
            <a:ext cx="1011815" cy="769441"/>
          </a:xfrm>
          <a:prstGeom prst="rect">
            <a:avLst/>
          </a:prstGeom>
        </p:spPr>
        <p:txBody>
          <a:bodyPr wrap="none">
            <a:spAutoFit/>
          </a:bodyPr>
          <a:lstStyle/>
          <a:p>
            <a:r>
              <a:rPr kumimoji="1" lang="fr-FR" sz="4400" b="1" dirty="0" smtClean="0">
                <a:solidFill>
                  <a:srgbClr val="FF0000"/>
                </a:solidFill>
                <a:cs typeface="Times New Roman" pitchFamily="18" charset="0"/>
              </a:rPr>
              <a:t>Qui</a:t>
            </a:r>
            <a:endParaRPr lang="fr-FR" sz="4400" dirty="0">
              <a:solidFill>
                <a:srgbClr val="FF0000"/>
              </a:solidFill>
            </a:endParaRPr>
          </a:p>
        </p:txBody>
      </p:sp>
      <p:sp>
        <p:nvSpPr>
          <p:cNvPr id="10" name="Rectangle 9"/>
          <p:cNvSpPr/>
          <p:nvPr/>
        </p:nvSpPr>
        <p:spPr>
          <a:xfrm rot="18321425">
            <a:off x="745805" y="1282385"/>
            <a:ext cx="2012730" cy="630942"/>
          </a:xfrm>
          <a:prstGeom prst="rect">
            <a:avLst/>
          </a:prstGeom>
        </p:spPr>
        <p:txBody>
          <a:bodyPr wrap="none">
            <a:spAutoFit/>
          </a:bodyPr>
          <a:lstStyle/>
          <a:p>
            <a:r>
              <a:rPr kumimoji="1" lang="fr-FR" sz="3500" b="1" dirty="0" smtClean="0">
                <a:solidFill>
                  <a:srgbClr val="FFC000"/>
                </a:solidFill>
                <a:cs typeface="Times New Roman" pitchFamily="18" charset="0"/>
              </a:rPr>
              <a:t>Comment</a:t>
            </a:r>
            <a:endParaRPr lang="fr-FR" dirty="0">
              <a:solidFill>
                <a:srgbClr val="FFC000"/>
              </a:solidFill>
            </a:endParaRPr>
          </a:p>
        </p:txBody>
      </p:sp>
      <p:sp>
        <p:nvSpPr>
          <p:cNvPr id="11" name="Rectangle 10"/>
          <p:cNvSpPr/>
          <p:nvPr/>
        </p:nvSpPr>
        <p:spPr>
          <a:xfrm rot="18007360">
            <a:off x="602483" y="3881500"/>
            <a:ext cx="1928733" cy="954107"/>
          </a:xfrm>
          <a:prstGeom prst="rect">
            <a:avLst/>
          </a:prstGeom>
        </p:spPr>
        <p:txBody>
          <a:bodyPr wrap="none">
            <a:spAutoFit/>
          </a:bodyPr>
          <a:lstStyle/>
          <a:p>
            <a:pPr lvl="0"/>
            <a:r>
              <a:rPr lang="fr-FR" sz="2800" b="1" dirty="0">
                <a:solidFill>
                  <a:srgbClr val="00B050"/>
                </a:solidFill>
              </a:rPr>
              <a:t>Dans </a:t>
            </a:r>
            <a:r>
              <a:rPr lang="fr-FR" sz="2800" b="1" dirty="0" smtClean="0">
                <a:solidFill>
                  <a:srgbClr val="00B050"/>
                </a:solidFill>
              </a:rPr>
              <a:t>quelle</a:t>
            </a:r>
          </a:p>
          <a:p>
            <a:pPr lvl="0"/>
            <a:r>
              <a:rPr lang="fr-FR" sz="2800" b="1" dirty="0" smtClean="0">
                <a:solidFill>
                  <a:srgbClr val="00B050"/>
                </a:solidFill>
              </a:rPr>
              <a:t> </a:t>
            </a:r>
            <a:r>
              <a:rPr lang="fr-FR" sz="2800" b="1" dirty="0">
                <a:solidFill>
                  <a:srgbClr val="00B050"/>
                </a:solidFill>
              </a:rPr>
              <a:t>mesure</a:t>
            </a:r>
            <a:r>
              <a:rPr lang="ar-DZ" sz="2800" b="1" dirty="0">
                <a:solidFill>
                  <a:srgbClr val="00B050"/>
                </a:solidFill>
              </a:rPr>
              <a:t> </a:t>
            </a:r>
            <a:endParaRPr lang="fr-FR" sz="2800" b="1" dirty="0">
              <a:solidFill>
                <a:srgbClr val="00B050"/>
              </a:solidFill>
            </a:endParaRPr>
          </a:p>
        </p:txBody>
      </p:sp>
      <p:sp>
        <p:nvSpPr>
          <p:cNvPr id="13" name="Rectangle 12"/>
          <p:cNvSpPr/>
          <p:nvPr/>
        </p:nvSpPr>
        <p:spPr>
          <a:xfrm>
            <a:off x="3756099" y="1995876"/>
            <a:ext cx="1678251" cy="2308324"/>
          </a:xfrm>
          <a:prstGeom prst="rect">
            <a:avLst/>
          </a:prstGeom>
        </p:spPr>
        <p:txBody>
          <a:bodyPr wrap="square">
            <a:spAutoFit/>
          </a:bodyPr>
          <a:lstStyle/>
          <a:p>
            <a:pPr algn="ctr"/>
            <a:r>
              <a:rPr lang="fr-FR" sz="2000" b="1" dirty="0" smtClean="0"/>
              <a:t>Pour votre </a:t>
            </a:r>
            <a:r>
              <a:rPr lang="fr-FR" sz="2400" b="1" dirty="0" smtClean="0">
                <a:solidFill>
                  <a:srgbClr val="C00000"/>
                </a:solidFill>
                <a:effectLst>
                  <a:outerShdw blurRad="38100" dist="38100" dir="2700000" algn="tl">
                    <a:srgbClr val="000000">
                      <a:alpha val="43137"/>
                    </a:srgbClr>
                  </a:outerShdw>
                </a:effectLst>
              </a:rPr>
              <a:t>idée </a:t>
            </a:r>
            <a:r>
              <a:rPr lang="fr-FR" sz="2000" b="1" dirty="0" smtClean="0"/>
              <a:t>d’entreprise vous devrez vous poser </a:t>
            </a:r>
          </a:p>
          <a:p>
            <a:pPr algn="ctr"/>
            <a:r>
              <a:rPr lang="fr-FR" sz="2000" b="1" dirty="0" smtClean="0"/>
              <a:t>les questions suivantes</a:t>
            </a:r>
            <a:endParaRPr lang="fr-FR" sz="2000" b="1" dirty="0"/>
          </a:p>
        </p:txBody>
      </p:sp>
    </p:spTree>
    <p:extLst>
      <p:ext uri="{BB962C8B-B14F-4D97-AF65-F5344CB8AC3E}">
        <p14:creationId xmlns:p14="http://schemas.microsoft.com/office/powerpoint/2010/main" val="401946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5"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 \photo trie\be097f53115cad8719f6b1c68824d014.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8" name="Rectangle 7"/>
          <p:cNvSpPr/>
          <p:nvPr/>
        </p:nvSpPr>
        <p:spPr>
          <a:xfrm>
            <a:off x="2500324" y="642919"/>
            <a:ext cx="1087157" cy="584775"/>
          </a:xfrm>
          <a:prstGeom prst="rect">
            <a:avLst/>
          </a:prstGeom>
        </p:spPr>
        <p:txBody>
          <a:bodyPr wrap="none">
            <a:spAutoFit/>
          </a:bodyPr>
          <a:lstStyle/>
          <a:p>
            <a:r>
              <a:rPr lang="fr-FR" sz="3200" b="1" dirty="0" smtClean="0">
                <a:solidFill>
                  <a:prstClr val="black"/>
                </a:solidFill>
              </a:rPr>
              <a:t>Quel </a:t>
            </a:r>
            <a:endParaRPr lang="fr-FR" sz="3200" b="1" dirty="0">
              <a:solidFill>
                <a:prstClr val="black"/>
              </a:solidFill>
            </a:endParaRPr>
          </a:p>
        </p:txBody>
      </p:sp>
      <p:sp>
        <p:nvSpPr>
          <p:cNvPr id="9" name="AutoShape 52"/>
          <p:cNvSpPr>
            <a:spLocks noChangeArrowheads="1"/>
          </p:cNvSpPr>
          <p:nvPr/>
        </p:nvSpPr>
        <p:spPr bwMode="gray">
          <a:xfrm>
            <a:off x="3357554" y="1428736"/>
            <a:ext cx="5572164" cy="857256"/>
          </a:xfrm>
          <a:prstGeom prst="roundRect">
            <a:avLst>
              <a:gd name="adj" fmla="val 50000"/>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r>
              <a:rPr lang="en-US" altLang="fr-FR" b="1" kern="0" dirty="0" smtClean="0">
                <a:solidFill>
                  <a:srgbClr val="1C74CC"/>
                </a:solidFill>
              </a:rPr>
              <a:t> </a:t>
            </a:r>
            <a:endParaRPr lang="fr-FR" altLang="fr-FR" sz="2400" b="1" kern="0" dirty="0" smtClean="0">
              <a:solidFill>
                <a:srgbClr val="080808"/>
              </a:solidFill>
              <a:latin typeface="Times New Roman" pitchFamily="18" charset="0"/>
              <a:cs typeface="Times New Roman" pitchFamily="18" charset="0"/>
            </a:endParaRPr>
          </a:p>
        </p:txBody>
      </p:sp>
      <p:sp>
        <p:nvSpPr>
          <p:cNvPr id="12" name="Rectangle 11"/>
          <p:cNvSpPr/>
          <p:nvPr/>
        </p:nvSpPr>
        <p:spPr>
          <a:xfrm>
            <a:off x="3500431" y="1500175"/>
            <a:ext cx="5429288" cy="830997"/>
          </a:xfrm>
          <a:prstGeom prst="rect">
            <a:avLst/>
          </a:prstGeom>
        </p:spPr>
        <p:txBody>
          <a:bodyPr wrap="square">
            <a:spAutoFit/>
          </a:bodyPr>
          <a:lstStyle/>
          <a:p>
            <a:r>
              <a:rPr lang="fr-FR" sz="2400" b="1" dirty="0" smtClean="0">
                <a:solidFill>
                  <a:prstClr val="white"/>
                </a:solidFill>
              </a:rPr>
              <a:t>produit ou service votre entreprise va-t-elle vendre?</a:t>
            </a:r>
            <a:endParaRPr lang="fr-FR" sz="2400" b="1" dirty="0">
              <a:solidFill>
                <a:prstClr val="white"/>
              </a:solidFill>
            </a:endParaRPr>
          </a:p>
        </p:txBody>
      </p:sp>
      <p:sp>
        <p:nvSpPr>
          <p:cNvPr id="13" name="Rectangle 12"/>
          <p:cNvSpPr/>
          <p:nvPr/>
        </p:nvSpPr>
        <p:spPr>
          <a:xfrm>
            <a:off x="2357448" y="2357482"/>
            <a:ext cx="901209" cy="584775"/>
          </a:xfrm>
          <a:prstGeom prst="rect">
            <a:avLst/>
          </a:prstGeom>
        </p:spPr>
        <p:txBody>
          <a:bodyPr wrap="none">
            <a:spAutoFit/>
          </a:bodyPr>
          <a:lstStyle/>
          <a:p>
            <a:r>
              <a:rPr lang="fr-FR" sz="3200" b="1" dirty="0" smtClean="0">
                <a:solidFill>
                  <a:prstClr val="black"/>
                </a:solidFill>
              </a:rPr>
              <a:t>Qui</a:t>
            </a:r>
            <a:r>
              <a:rPr lang="ar-DZ" sz="3200" dirty="0" smtClean="0">
                <a:solidFill>
                  <a:prstClr val="black"/>
                </a:solidFill>
              </a:rPr>
              <a:t> </a:t>
            </a:r>
            <a:endParaRPr lang="fr-FR" sz="3200" dirty="0">
              <a:solidFill>
                <a:prstClr val="black"/>
              </a:solidFill>
            </a:endParaRPr>
          </a:p>
        </p:txBody>
      </p:sp>
      <p:sp>
        <p:nvSpPr>
          <p:cNvPr id="15" name="AutoShape 52"/>
          <p:cNvSpPr>
            <a:spLocks noChangeArrowheads="1"/>
          </p:cNvSpPr>
          <p:nvPr/>
        </p:nvSpPr>
        <p:spPr bwMode="gray">
          <a:xfrm>
            <a:off x="3071803" y="2571744"/>
            <a:ext cx="5857916" cy="857256"/>
          </a:xfrm>
          <a:prstGeom prst="roundRect">
            <a:avLst>
              <a:gd name="adj" fmla="val 50000"/>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r>
              <a:rPr lang="en-US" altLang="fr-FR" b="1" kern="0" dirty="0" smtClean="0">
                <a:solidFill>
                  <a:srgbClr val="1C74CC"/>
                </a:solidFill>
              </a:rPr>
              <a:t> </a:t>
            </a:r>
            <a:endParaRPr lang="fr-FR" altLang="fr-FR" sz="2400" b="1" kern="0" dirty="0" smtClean="0">
              <a:solidFill>
                <a:srgbClr val="080808"/>
              </a:solidFill>
              <a:latin typeface="Times New Roman" pitchFamily="18" charset="0"/>
              <a:cs typeface="Times New Roman" pitchFamily="18" charset="0"/>
            </a:endParaRPr>
          </a:p>
        </p:txBody>
      </p:sp>
      <p:sp>
        <p:nvSpPr>
          <p:cNvPr id="16" name="Rectangle 15"/>
          <p:cNvSpPr/>
          <p:nvPr/>
        </p:nvSpPr>
        <p:spPr>
          <a:xfrm>
            <a:off x="3571869" y="2714672"/>
            <a:ext cx="2543068" cy="461665"/>
          </a:xfrm>
          <a:prstGeom prst="rect">
            <a:avLst/>
          </a:prstGeom>
        </p:spPr>
        <p:txBody>
          <a:bodyPr wrap="none">
            <a:spAutoFit/>
          </a:bodyPr>
          <a:lstStyle/>
          <a:p>
            <a:r>
              <a:rPr lang="fr-FR" sz="2400" b="1" dirty="0" smtClean="0">
                <a:solidFill>
                  <a:prstClr val="white"/>
                </a:solidFill>
              </a:rPr>
              <a:t>seront vos clients?</a:t>
            </a:r>
            <a:endParaRPr lang="fr-FR" sz="2400" b="1" dirty="0">
              <a:solidFill>
                <a:prstClr val="white"/>
              </a:solidFill>
            </a:endParaRPr>
          </a:p>
        </p:txBody>
      </p:sp>
      <p:sp>
        <p:nvSpPr>
          <p:cNvPr id="17" name="Rectangle 16"/>
          <p:cNvSpPr/>
          <p:nvPr/>
        </p:nvSpPr>
        <p:spPr>
          <a:xfrm>
            <a:off x="2214546" y="3429000"/>
            <a:ext cx="1857388" cy="523220"/>
          </a:xfrm>
          <a:prstGeom prst="rect">
            <a:avLst/>
          </a:prstGeom>
        </p:spPr>
        <p:txBody>
          <a:bodyPr wrap="square">
            <a:spAutoFit/>
          </a:bodyPr>
          <a:lstStyle/>
          <a:p>
            <a:r>
              <a:rPr lang="fr-FR" sz="2800" b="1" dirty="0" smtClean="0">
                <a:solidFill>
                  <a:prstClr val="black"/>
                </a:solidFill>
              </a:rPr>
              <a:t>Comment</a:t>
            </a:r>
            <a:endParaRPr lang="fr-FR" sz="2800" dirty="0">
              <a:solidFill>
                <a:prstClr val="black"/>
              </a:solidFill>
            </a:endParaRPr>
          </a:p>
        </p:txBody>
      </p:sp>
      <p:sp>
        <p:nvSpPr>
          <p:cNvPr id="18" name="AutoShape 52"/>
          <p:cNvSpPr>
            <a:spLocks noChangeArrowheads="1"/>
          </p:cNvSpPr>
          <p:nvPr/>
        </p:nvSpPr>
        <p:spPr bwMode="gray">
          <a:xfrm>
            <a:off x="3214679" y="3786190"/>
            <a:ext cx="5500726" cy="1143008"/>
          </a:xfrm>
          <a:prstGeom prst="roundRect">
            <a:avLst>
              <a:gd name="adj" fmla="val 50000"/>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r>
              <a:rPr lang="en-US" altLang="fr-FR" b="1" kern="0" dirty="0" smtClean="0">
                <a:solidFill>
                  <a:srgbClr val="1C74CC"/>
                </a:solidFill>
              </a:rPr>
              <a:t> </a:t>
            </a:r>
            <a:endParaRPr lang="fr-FR" altLang="fr-FR" sz="2400" b="1" kern="0" dirty="0" smtClean="0">
              <a:solidFill>
                <a:srgbClr val="080808"/>
              </a:solidFill>
              <a:latin typeface="Times New Roman" pitchFamily="18" charset="0"/>
              <a:cs typeface="Times New Roman" pitchFamily="18" charset="0"/>
            </a:endParaRPr>
          </a:p>
        </p:txBody>
      </p:sp>
      <p:sp>
        <p:nvSpPr>
          <p:cNvPr id="19" name="Rectangle 18"/>
          <p:cNvSpPr/>
          <p:nvPr/>
        </p:nvSpPr>
        <p:spPr>
          <a:xfrm>
            <a:off x="3643307" y="3929118"/>
            <a:ext cx="4857784" cy="830997"/>
          </a:xfrm>
          <a:prstGeom prst="rect">
            <a:avLst/>
          </a:prstGeom>
        </p:spPr>
        <p:txBody>
          <a:bodyPr wrap="square">
            <a:spAutoFit/>
          </a:bodyPr>
          <a:lstStyle/>
          <a:p>
            <a:r>
              <a:rPr lang="fr-FR" sz="2400" b="1" dirty="0" smtClean="0">
                <a:solidFill>
                  <a:prstClr val="white"/>
                </a:solidFill>
              </a:rPr>
              <a:t>votre entreprise va-t-elle vendre ses produits et services?</a:t>
            </a:r>
            <a:endParaRPr lang="fr-FR" sz="2400" b="1" dirty="0">
              <a:solidFill>
                <a:prstClr val="white"/>
              </a:solidFill>
            </a:endParaRPr>
          </a:p>
        </p:txBody>
      </p:sp>
      <p:sp>
        <p:nvSpPr>
          <p:cNvPr id="20" name="Rectangle 19"/>
          <p:cNvSpPr/>
          <p:nvPr/>
        </p:nvSpPr>
        <p:spPr>
          <a:xfrm>
            <a:off x="1643042" y="5072074"/>
            <a:ext cx="3223126" cy="523220"/>
          </a:xfrm>
          <a:prstGeom prst="rect">
            <a:avLst/>
          </a:prstGeom>
        </p:spPr>
        <p:txBody>
          <a:bodyPr wrap="none">
            <a:spAutoFit/>
          </a:bodyPr>
          <a:lstStyle/>
          <a:p>
            <a:r>
              <a:rPr lang="fr-FR" sz="2800" b="1" dirty="0" smtClean="0">
                <a:solidFill>
                  <a:prstClr val="black"/>
                </a:solidFill>
              </a:rPr>
              <a:t>Dans quelle mesure</a:t>
            </a:r>
            <a:r>
              <a:rPr lang="ar-DZ" sz="2800" b="1" dirty="0" smtClean="0">
                <a:solidFill>
                  <a:prstClr val="black"/>
                </a:solidFill>
              </a:rPr>
              <a:t> </a:t>
            </a:r>
            <a:endParaRPr lang="fr-FR" sz="2800" b="1" dirty="0">
              <a:solidFill>
                <a:prstClr val="black"/>
              </a:solidFill>
            </a:endParaRPr>
          </a:p>
        </p:txBody>
      </p:sp>
      <p:sp>
        <p:nvSpPr>
          <p:cNvPr id="14" name="Rectangle 13"/>
          <p:cNvSpPr/>
          <p:nvPr/>
        </p:nvSpPr>
        <p:spPr>
          <a:xfrm>
            <a:off x="3143241" y="5643630"/>
            <a:ext cx="5643602" cy="830997"/>
          </a:xfrm>
          <a:prstGeom prst="rect">
            <a:avLst/>
          </a:prstGeom>
        </p:spPr>
        <p:txBody>
          <a:bodyPr wrap="square">
            <a:spAutoFit/>
          </a:bodyPr>
          <a:lstStyle/>
          <a:p>
            <a:r>
              <a:rPr lang="fr-FR" sz="2400" b="1" dirty="0" smtClean="0">
                <a:solidFill>
                  <a:prstClr val="white"/>
                </a:solidFill>
              </a:rPr>
              <a:t>votre entreprise dépendra-t-elle de l'environnement et quel impact aura-t-elle</a:t>
            </a:r>
            <a:endParaRPr lang="fr-FR" sz="2400" b="1" dirty="0">
              <a:solidFill>
                <a:prstClr val="white"/>
              </a:solidFill>
            </a:endParaRPr>
          </a:p>
        </p:txBody>
      </p:sp>
      <p:sp>
        <p:nvSpPr>
          <p:cNvPr id="22" name="AutoShape 52"/>
          <p:cNvSpPr>
            <a:spLocks noChangeArrowheads="1"/>
          </p:cNvSpPr>
          <p:nvPr/>
        </p:nvSpPr>
        <p:spPr bwMode="gray">
          <a:xfrm>
            <a:off x="3000365" y="5572140"/>
            <a:ext cx="5929354" cy="1071570"/>
          </a:xfrm>
          <a:prstGeom prst="roundRect">
            <a:avLst>
              <a:gd name="adj" fmla="val 50000"/>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r>
              <a:rPr lang="en-US" altLang="fr-FR" b="1" kern="0" dirty="0" smtClean="0">
                <a:solidFill>
                  <a:srgbClr val="1C74CC"/>
                </a:solidFill>
              </a:rPr>
              <a:t> </a:t>
            </a:r>
            <a:endParaRPr lang="fr-FR" altLang="fr-FR" sz="2400" b="1" kern="0" dirty="0" smtClean="0">
              <a:solidFill>
                <a:srgbClr val="080808"/>
              </a:solidFill>
              <a:latin typeface="Times New Roman" pitchFamily="18" charset="0"/>
              <a:cs typeface="Times New Roman" pitchFamily="18" charset="0"/>
            </a:endParaRPr>
          </a:p>
        </p:txBody>
      </p:sp>
      <p:sp>
        <p:nvSpPr>
          <p:cNvPr id="23" name="Rectangle 22"/>
          <p:cNvSpPr/>
          <p:nvPr/>
        </p:nvSpPr>
        <p:spPr>
          <a:xfrm>
            <a:off x="3500430" y="357218"/>
            <a:ext cx="5286412" cy="830997"/>
          </a:xfrm>
          <a:prstGeom prst="rect">
            <a:avLst/>
          </a:prstGeom>
        </p:spPr>
        <p:txBody>
          <a:bodyPr wrap="square">
            <a:spAutoFit/>
          </a:bodyPr>
          <a:lstStyle/>
          <a:p>
            <a:r>
              <a:rPr lang="fr-FR" sz="2400" b="1" dirty="0" smtClean="0">
                <a:solidFill>
                  <a:prstClr val="white"/>
                </a:solidFill>
              </a:rPr>
              <a:t>Quel besoin mon entreprise va-t-elle satisfaire?</a:t>
            </a:r>
            <a:endParaRPr lang="fr-FR" sz="2400" b="1" dirty="0">
              <a:solidFill>
                <a:prstClr val="white"/>
              </a:solidFill>
            </a:endParaRPr>
          </a:p>
        </p:txBody>
      </p:sp>
      <p:sp>
        <p:nvSpPr>
          <p:cNvPr id="24" name="AutoShape 52"/>
          <p:cNvSpPr>
            <a:spLocks noChangeArrowheads="1"/>
          </p:cNvSpPr>
          <p:nvPr/>
        </p:nvSpPr>
        <p:spPr bwMode="gray">
          <a:xfrm>
            <a:off x="3428992" y="357166"/>
            <a:ext cx="5572164" cy="857256"/>
          </a:xfrm>
          <a:prstGeom prst="roundRect">
            <a:avLst>
              <a:gd name="adj" fmla="val 50000"/>
            </a:avLst>
          </a:prstGeom>
          <a:noFill/>
          <a:ln w="28575" algn="ctr">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defRPr/>
            </a:pPr>
            <a:r>
              <a:rPr lang="en-US" altLang="fr-FR" b="1" kern="0" dirty="0" smtClean="0">
                <a:solidFill>
                  <a:srgbClr val="1C74CC"/>
                </a:solidFill>
              </a:rPr>
              <a:t> </a:t>
            </a:r>
            <a:endParaRPr lang="fr-FR" altLang="fr-FR" sz="2400" b="1" kern="0" dirty="0" smtClean="0">
              <a:solidFill>
                <a:srgbClr val="080808"/>
              </a:solidFill>
              <a:latin typeface="Times New Roman" pitchFamily="18" charset="0"/>
              <a:cs typeface="Times New Roman" pitchFamily="18" charset="0"/>
            </a:endParaRPr>
          </a:p>
        </p:txBody>
      </p:sp>
    </p:spTree>
    <p:extLst>
      <p:ext uri="{BB962C8B-B14F-4D97-AF65-F5344CB8AC3E}">
        <p14:creationId xmlns:p14="http://schemas.microsoft.com/office/powerpoint/2010/main" val="176840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from="(-#ppt_w/2)" to="(#ppt_x)" calcmode="lin" valueType="num">
                                      <p:cBhvr>
                                        <p:cTn id="15" dur="600" fill="hold">
                                          <p:stCondLst>
                                            <p:cond delay="0"/>
                                          </p:stCondLst>
                                        </p:cTn>
                                        <p:tgtEl>
                                          <p:spTgt spid="15"/>
                                        </p:tgtEl>
                                        <p:attrNameLst>
                                          <p:attrName>ppt_x</p:attrName>
                                        </p:attrNameLst>
                                      </p:cBhvr>
                                    </p:anim>
                                    <p:anim from="0" to="-1.0" calcmode="lin" valueType="num">
                                      <p:cBhvr>
                                        <p:cTn id="16" dur="200" decel="50000" autoRev="1" fill="hold">
                                          <p:stCondLst>
                                            <p:cond delay="600"/>
                                          </p:stCondLst>
                                        </p:cTn>
                                        <p:tgtEl>
                                          <p:spTgt spid="15"/>
                                        </p:tgtEl>
                                        <p:attrNameLst>
                                          <p:attrName>xshear</p:attrName>
                                        </p:attrNameLst>
                                      </p:cBhvr>
                                    </p:anim>
                                    <p:animScale>
                                      <p:cBhvr>
                                        <p:cTn id="17" dur="200" decel="100000" autoRev="1" fill="hold">
                                          <p:stCondLst>
                                            <p:cond delay="600"/>
                                          </p:stCondLst>
                                        </p:cTn>
                                        <p:tgtEl>
                                          <p:spTgt spid="15"/>
                                        </p:tgtEl>
                                      </p:cBhvr>
                                      <p:from x="100000" y="100000"/>
                                      <p:to x="80000" y="100000"/>
                                    </p:animScale>
                                    <p:anim by="(#ppt_h/3+#ppt_w*0.1)" calcmode="lin" valueType="num">
                                      <p:cBhvr additive="sum">
                                        <p:cTn id="18" dur="200" decel="100000" autoRev="1" fill="hold">
                                          <p:stCondLst>
                                            <p:cond delay="600"/>
                                          </p:stCondLst>
                                        </p:cTn>
                                        <p:tgtEl>
                                          <p:spTgt spid="15"/>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from="(-#ppt_w/2)" to="(#ppt_x)" calcmode="lin" valueType="num">
                                      <p:cBhvr>
                                        <p:cTn id="23" dur="600" fill="hold">
                                          <p:stCondLst>
                                            <p:cond delay="0"/>
                                          </p:stCondLst>
                                        </p:cTn>
                                        <p:tgtEl>
                                          <p:spTgt spid="18"/>
                                        </p:tgtEl>
                                        <p:attrNameLst>
                                          <p:attrName>ppt_x</p:attrName>
                                        </p:attrNameLst>
                                      </p:cBhvr>
                                    </p:anim>
                                    <p:anim from="0" to="-1.0" calcmode="lin" valueType="num">
                                      <p:cBhvr>
                                        <p:cTn id="24" dur="200" decel="50000" autoRev="1" fill="hold">
                                          <p:stCondLst>
                                            <p:cond delay="600"/>
                                          </p:stCondLst>
                                        </p:cTn>
                                        <p:tgtEl>
                                          <p:spTgt spid="18"/>
                                        </p:tgtEl>
                                        <p:attrNameLst>
                                          <p:attrName>xshear</p:attrName>
                                        </p:attrNameLst>
                                      </p:cBhvr>
                                    </p:anim>
                                    <p:animScale>
                                      <p:cBhvr>
                                        <p:cTn id="25" dur="200" decel="100000" autoRev="1" fill="hold">
                                          <p:stCondLst>
                                            <p:cond delay="600"/>
                                          </p:stCondLst>
                                        </p:cTn>
                                        <p:tgtEl>
                                          <p:spTgt spid="18"/>
                                        </p:tgtEl>
                                      </p:cBhvr>
                                      <p:from x="100000" y="100000"/>
                                      <p:to x="80000" y="100000"/>
                                    </p:animScale>
                                    <p:anim by="(#ppt_h/3+#ppt_w*0.1)" calcmode="lin" valueType="num">
                                      <p:cBhvr additive="sum">
                                        <p:cTn id="26" dur="200" decel="100000" autoRev="1" fill="hold">
                                          <p:stCondLst>
                                            <p:cond delay="600"/>
                                          </p:stCondLst>
                                        </p:cTn>
                                        <p:tgtEl>
                                          <p:spTgt spid="18"/>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from="(-#ppt_w/2)" to="(#ppt_x)" calcmode="lin" valueType="num">
                                      <p:cBhvr>
                                        <p:cTn id="31" dur="600" fill="hold">
                                          <p:stCondLst>
                                            <p:cond delay="0"/>
                                          </p:stCondLst>
                                        </p:cTn>
                                        <p:tgtEl>
                                          <p:spTgt spid="22"/>
                                        </p:tgtEl>
                                        <p:attrNameLst>
                                          <p:attrName>ppt_x</p:attrName>
                                        </p:attrNameLst>
                                      </p:cBhvr>
                                    </p:anim>
                                    <p:anim from="0" to="-1.0" calcmode="lin" valueType="num">
                                      <p:cBhvr>
                                        <p:cTn id="32" dur="200" decel="50000" autoRev="1" fill="hold">
                                          <p:stCondLst>
                                            <p:cond delay="600"/>
                                          </p:stCondLst>
                                        </p:cTn>
                                        <p:tgtEl>
                                          <p:spTgt spid="22"/>
                                        </p:tgtEl>
                                        <p:attrNameLst>
                                          <p:attrName>xshear</p:attrName>
                                        </p:attrNameLst>
                                      </p:cBhvr>
                                    </p:anim>
                                    <p:animScale>
                                      <p:cBhvr>
                                        <p:cTn id="33" dur="200" decel="100000" autoRev="1" fill="hold">
                                          <p:stCondLst>
                                            <p:cond delay="600"/>
                                          </p:stCondLst>
                                        </p:cTn>
                                        <p:tgtEl>
                                          <p:spTgt spid="22"/>
                                        </p:tgtEl>
                                      </p:cBhvr>
                                      <p:from x="100000" y="100000"/>
                                      <p:to x="80000" y="100000"/>
                                    </p:animScale>
                                    <p:anim by="(#ppt_h/3+#ppt_w*0.1)" calcmode="lin" valueType="num">
                                      <p:cBhvr additive="sum">
                                        <p:cTn id="34" dur="200" decel="100000" autoRev="1" fill="hold">
                                          <p:stCondLst>
                                            <p:cond delay="600"/>
                                          </p:stCondLst>
                                        </p:cTn>
                                        <p:tgtEl>
                                          <p:spTgt spid="22"/>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from="(-#ppt_w/2)" to="(#ppt_x)" calcmode="lin" valueType="num">
                                      <p:cBhvr>
                                        <p:cTn id="39" dur="600" fill="hold">
                                          <p:stCondLst>
                                            <p:cond delay="0"/>
                                          </p:stCondLst>
                                        </p:cTn>
                                        <p:tgtEl>
                                          <p:spTgt spid="24"/>
                                        </p:tgtEl>
                                        <p:attrNameLst>
                                          <p:attrName>ppt_x</p:attrName>
                                        </p:attrNameLst>
                                      </p:cBhvr>
                                    </p:anim>
                                    <p:anim from="0" to="-1.0" calcmode="lin" valueType="num">
                                      <p:cBhvr>
                                        <p:cTn id="40" dur="200" decel="50000" autoRev="1" fill="hold">
                                          <p:stCondLst>
                                            <p:cond delay="600"/>
                                          </p:stCondLst>
                                        </p:cTn>
                                        <p:tgtEl>
                                          <p:spTgt spid="24"/>
                                        </p:tgtEl>
                                        <p:attrNameLst>
                                          <p:attrName>xshear</p:attrName>
                                        </p:attrNameLst>
                                      </p:cBhvr>
                                    </p:anim>
                                    <p:animScale>
                                      <p:cBhvr>
                                        <p:cTn id="41" dur="200" decel="100000" autoRev="1" fill="hold">
                                          <p:stCondLst>
                                            <p:cond delay="600"/>
                                          </p:stCondLst>
                                        </p:cTn>
                                        <p:tgtEl>
                                          <p:spTgt spid="24"/>
                                        </p:tgtEl>
                                      </p:cBhvr>
                                      <p:from x="100000" y="100000"/>
                                      <p:to x="80000" y="100000"/>
                                    </p:animScale>
                                    <p:anim by="(#ppt_h/3+#ppt_w*0.1)" calcmode="lin" valueType="num">
                                      <p:cBhvr additive="sum">
                                        <p:cTn id="42" dur="200" decel="100000" autoRev="1" fill="hold">
                                          <p:stCondLst>
                                            <p:cond delay="600"/>
                                          </p:stCondLst>
                                        </p:cTn>
                                        <p:tgtEl>
                                          <p:spTgt spid="2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8" grpId="0" animBg="1"/>
      <p:bldP spid="22"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09783685"/>
              </p:ext>
            </p:extLst>
          </p:nvPr>
        </p:nvGraphicFramePr>
        <p:xfrm>
          <a:off x="130909" y="870242"/>
          <a:ext cx="8968979"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4518600" y="-133451"/>
            <a:ext cx="1637576" cy="1590727"/>
            <a:chOff x="0" y="243406"/>
            <a:chExt cx="1197039" cy="1197039"/>
          </a:xfrm>
        </p:grpSpPr>
        <p:sp>
          <p:nvSpPr>
            <p:cNvPr id="5" name="Forme 4"/>
            <p:cNvSpPr/>
            <p:nvPr/>
          </p:nvSpPr>
          <p:spPr>
            <a:xfrm>
              <a:off x="0" y="243406"/>
              <a:ext cx="1197039" cy="1197039"/>
            </a:xfrm>
            <a:prstGeom prst="gear6">
              <a:avLst/>
            </a:prstGeom>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sp>
        <p:sp>
          <p:nvSpPr>
            <p:cNvPr id="6" name="Forme 4"/>
            <p:cNvSpPr/>
            <p:nvPr/>
          </p:nvSpPr>
          <p:spPr>
            <a:xfrm>
              <a:off x="301358" y="546586"/>
              <a:ext cx="594323" cy="5906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noProof="0" dirty="0"/>
                <a:t>Satisfaire le besoin</a:t>
              </a:r>
            </a:p>
          </p:txBody>
        </p:sp>
      </p:grpSp>
      <p:grpSp>
        <p:nvGrpSpPr>
          <p:cNvPr id="8" name="Group 19"/>
          <p:cNvGrpSpPr/>
          <p:nvPr/>
        </p:nvGrpSpPr>
        <p:grpSpPr>
          <a:xfrm rot="7003323">
            <a:off x="6000684" y="510472"/>
            <a:ext cx="2089382" cy="1193930"/>
            <a:chOff x="128522" y="3981973"/>
            <a:chExt cx="4289195" cy="2404306"/>
          </a:xfrm>
        </p:grpSpPr>
        <p:sp>
          <p:nvSpPr>
            <p:cNvPr id="9" name="Pentagon 17"/>
            <p:cNvSpPr/>
            <p:nvPr/>
          </p:nvSpPr>
          <p:spPr>
            <a:xfrm rot="20777032">
              <a:off x="128522" y="3981973"/>
              <a:ext cx="4289195" cy="2274256"/>
            </a:xfrm>
            <a:prstGeom prst="homePlate">
              <a:avLst/>
            </a:prstGeom>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10" name="Group 16"/>
            <p:cNvGrpSpPr/>
            <p:nvPr/>
          </p:nvGrpSpPr>
          <p:grpSpPr>
            <a:xfrm rot="20951851">
              <a:off x="465136" y="4269839"/>
              <a:ext cx="2226570" cy="2116440"/>
              <a:chOff x="418002" y="3836206"/>
              <a:chExt cx="2226570" cy="2116440"/>
            </a:xfrm>
          </p:grpSpPr>
          <p:pic>
            <p:nvPicPr>
              <p:cNvPr id="12"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194" y="3836206"/>
                <a:ext cx="1057804" cy="896395"/>
              </a:xfrm>
              <a:prstGeom prst="rect">
                <a:avLst/>
              </a:prstGeom>
            </p:spPr>
          </p:pic>
          <p:pic>
            <p:nvPicPr>
              <p:cNvPr id="13"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002" y="4855717"/>
                <a:ext cx="1129996" cy="1096929"/>
              </a:xfrm>
              <a:prstGeom prst="rect">
                <a:avLst/>
              </a:prstGeom>
            </p:spPr>
          </p:pic>
          <p:pic>
            <p:nvPicPr>
              <p:cNvPr id="14"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49784" y="4838804"/>
                <a:ext cx="994788" cy="945126"/>
              </a:xfrm>
              <a:prstGeom prst="rect">
                <a:avLst/>
              </a:prstGeom>
            </p:spPr>
          </p:pic>
          <p:pic>
            <p:nvPicPr>
              <p:cNvPr id="15"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49784" y="3942408"/>
                <a:ext cx="773627" cy="896396"/>
              </a:xfrm>
              <a:prstGeom prst="rect">
                <a:avLst/>
              </a:prstGeom>
            </p:spPr>
          </p:pic>
        </p:grpSp>
        <p:sp>
          <p:nvSpPr>
            <p:cNvPr id="11" name="TextBox 18"/>
            <p:cNvSpPr txBox="1"/>
            <p:nvPr/>
          </p:nvSpPr>
          <p:spPr>
            <a:xfrm rot="11448030">
              <a:off x="2708657" y="4727754"/>
              <a:ext cx="1118255" cy="584776"/>
            </a:xfrm>
            <a:prstGeom prst="rect">
              <a:avLst/>
            </a:prstGeom>
            <a:noFill/>
          </p:spPr>
          <p:txBody>
            <a:bodyPr wrap="none" rtlCol="0">
              <a:spAutoFit/>
            </a:bodyPr>
            <a:lstStyle/>
            <a:p>
              <a:r>
                <a:rPr lang="fr-FR" sz="2250" dirty="0">
                  <a:solidFill>
                    <a:schemeClr val="bg1"/>
                  </a:solidFill>
                  <a:latin typeface="Candara" panose="020E0502030303020204" pitchFamily="34" charset="0"/>
                </a:rPr>
                <a:t>Biens</a:t>
              </a:r>
            </a:p>
          </p:txBody>
        </p:sp>
      </p:grpSp>
      <p:grpSp>
        <p:nvGrpSpPr>
          <p:cNvPr id="16" name="Group 29"/>
          <p:cNvGrpSpPr/>
          <p:nvPr/>
        </p:nvGrpSpPr>
        <p:grpSpPr>
          <a:xfrm rot="20664574">
            <a:off x="7265864" y="1367126"/>
            <a:ext cx="1942270" cy="1031527"/>
            <a:chOff x="8087848" y="335680"/>
            <a:chExt cx="4289195" cy="2386535"/>
          </a:xfrm>
        </p:grpSpPr>
        <p:sp>
          <p:nvSpPr>
            <p:cNvPr id="17" name="Pentagon 21"/>
            <p:cNvSpPr/>
            <p:nvPr/>
          </p:nvSpPr>
          <p:spPr>
            <a:xfrm rot="20835381" flipH="1">
              <a:off x="8087848" y="447959"/>
              <a:ext cx="4289195" cy="2274256"/>
            </a:xfrm>
            <a:prstGeom prst="homePlate">
              <a:avLst/>
            </a:prstGeom>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grpSp>
          <p:nvGrpSpPr>
            <p:cNvPr id="18" name="Group 15"/>
            <p:cNvGrpSpPr/>
            <p:nvPr/>
          </p:nvGrpSpPr>
          <p:grpSpPr>
            <a:xfrm rot="20747010">
              <a:off x="10105325" y="335680"/>
              <a:ext cx="2087841" cy="2056016"/>
              <a:chOff x="9200352" y="684472"/>
              <a:chExt cx="2087841" cy="2056016"/>
            </a:xfrm>
          </p:grpSpPr>
          <p:pic>
            <p:nvPicPr>
              <p:cNvPr id="20"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0352" y="684472"/>
                <a:ext cx="972391" cy="991929"/>
              </a:xfrm>
              <a:prstGeom prst="rect">
                <a:avLst/>
              </a:prstGeom>
            </p:spPr>
          </p:pic>
          <p:pic>
            <p:nvPicPr>
              <p:cNvPr id="21" name="Picture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37929" y="1676401"/>
                <a:ext cx="735719" cy="950345"/>
              </a:xfrm>
              <a:prstGeom prst="rect">
                <a:avLst/>
              </a:prstGeom>
            </p:spPr>
          </p:pic>
          <p:pic>
            <p:nvPicPr>
              <p:cNvPr id="22"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40680" y="752341"/>
                <a:ext cx="1047513" cy="924060"/>
              </a:xfrm>
              <a:prstGeom prst="rect">
                <a:avLst/>
              </a:prstGeom>
            </p:spPr>
          </p:pic>
          <p:pic>
            <p:nvPicPr>
              <p:cNvPr id="23"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25908" y="1834174"/>
                <a:ext cx="814772" cy="906314"/>
              </a:xfrm>
              <a:prstGeom prst="rect">
                <a:avLst/>
              </a:prstGeom>
            </p:spPr>
          </p:pic>
        </p:grpSp>
        <p:sp>
          <p:nvSpPr>
            <p:cNvPr id="19" name="TextBox 28"/>
            <p:cNvSpPr txBox="1"/>
            <p:nvPr/>
          </p:nvSpPr>
          <p:spPr>
            <a:xfrm rot="20904771">
              <a:off x="8396775" y="1365994"/>
              <a:ext cx="2170713" cy="854484"/>
            </a:xfrm>
            <a:prstGeom prst="rect">
              <a:avLst/>
            </a:prstGeom>
            <a:noFill/>
          </p:spPr>
          <p:txBody>
            <a:bodyPr wrap="none" rtlCol="0">
              <a:spAutoFit/>
            </a:bodyPr>
            <a:lstStyle/>
            <a:p>
              <a:r>
                <a:rPr lang="fr-FR" dirty="0">
                  <a:solidFill>
                    <a:schemeClr val="bg1"/>
                  </a:solidFill>
                  <a:latin typeface="Candara" panose="020E0502030303020204" pitchFamily="34" charset="0"/>
                </a:rPr>
                <a:t>Services</a:t>
              </a:r>
            </a:p>
          </p:txBody>
        </p:sp>
      </p:grpSp>
      <p:sp>
        <p:nvSpPr>
          <p:cNvPr id="27" name="Rounded Rectangular Callout 6"/>
          <p:cNvSpPr/>
          <p:nvPr/>
        </p:nvSpPr>
        <p:spPr>
          <a:xfrm>
            <a:off x="6626132" y="4149080"/>
            <a:ext cx="2517868" cy="1562278"/>
          </a:xfrm>
          <a:prstGeom prst="wedgeRoundRectCallout">
            <a:avLst>
              <a:gd name="adj1" fmla="val -59988"/>
              <a:gd name="adj2" fmla="val 97125"/>
              <a:gd name="adj3" fmla="val 16667"/>
            </a:avLst>
          </a:prstGeom>
          <a:solidFill>
            <a:srgbClr val="8BC63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0"/>
              </a:spcAft>
              <a:buFont typeface="Arial" panose="020B0604020202020204" pitchFamily="34" charset="0"/>
              <a:buChar char="•"/>
              <a:defRPr/>
            </a:pPr>
            <a:r>
              <a:rPr lang="fr-FR" sz="2400" b="1" dirty="0">
                <a:latin typeface="Candara" panose="020E0502030303020204" pitchFamily="34" charset="0"/>
              </a:rPr>
              <a:t>Disposées à acheter?</a:t>
            </a:r>
          </a:p>
          <a:p>
            <a:pPr marL="285750" indent="-285750" eaLnBrk="1" fontAlgn="auto" hangingPunct="1">
              <a:spcBef>
                <a:spcPts val="0"/>
              </a:spcBef>
              <a:spcAft>
                <a:spcPts val="0"/>
              </a:spcAft>
              <a:buFont typeface="Arial" panose="020B0604020202020204" pitchFamily="34" charset="0"/>
              <a:buChar char="•"/>
              <a:defRPr/>
            </a:pPr>
            <a:r>
              <a:rPr lang="fr-FR" sz="2400" b="1" dirty="0">
                <a:latin typeface="Candara" panose="020E0502030303020204" pitchFamily="34" charset="0"/>
              </a:rPr>
              <a:t>Nombre total suffisant?</a:t>
            </a:r>
          </a:p>
        </p:txBody>
      </p:sp>
      <p:grpSp>
        <p:nvGrpSpPr>
          <p:cNvPr id="30" name="Groupe 29"/>
          <p:cNvGrpSpPr/>
          <p:nvPr/>
        </p:nvGrpSpPr>
        <p:grpSpPr>
          <a:xfrm rot="5400000">
            <a:off x="1763688" y="5013176"/>
            <a:ext cx="463160" cy="791717"/>
            <a:chOff x="1804584" y="-164279"/>
            <a:chExt cx="463160" cy="791717"/>
          </a:xfrm>
        </p:grpSpPr>
        <p:sp>
          <p:nvSpPr>
            <p:cNvPr id="31" name="Rectangle à coins arrondis 30"/>
            <p:cNvSpPr/>
            <p:nvPr/>
          </p:nvSpPr>
          <p:spPr>
            <a:xfrm rot="16200000">
              <a:off x="1640305" y="0"/>
              <a:ext cx="791717" cy="463160"/>
            </a:xfrm>
            <a:prstGeom prst="roundRect">
              <a:avLst>
                <a:gd name="adj" fmla="val 10000"/>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2" name="Rectangle 31"/>
            <p:cNvSpPr/>
            <p:nvPr/>
          </p:nvSpPr>
          <p:spPr>
            <a:xfrm rot="16200000">
              <a:off x="1653870" y="13565"/>
              <a:ext cx="764587" cy="436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noProof="0" dirty="0">
                  <a:latin typeface="Candara" panose="020E0502030303020204" pitchFamily="34" charset="0"/>
                </a:rPr>
                <a:t>Vous</a:t>
              </a:r>
            </a:p>
          </p:txBody>
        </p:sp>
      </p:grpSp>
      <p:grpSp>
        <p:nvGrpSpPr>
          <p:cNvPr id="33" name="Groupe 32"/>
          <p:cNvGrpSpPr/>
          <p:nvPr/>
        </p:nvGrpSpPr>
        <p:grpSpPr>
          <a:xfrm rot="5400000">
            <a:off x="508737" y="4132858"/>
            <a:ext cx="463160" cy="1131563"/>
            <a:chOff x="1" y="-334202"/>
            <a:chExt cx="463160" cy="1131563"/>
          </a:xfrm>
        </p:grpSpPr>
        <p:sp>
          <p:nvSpPr>
            <p:cNvPr id="34" name="Rectangle à coins arrondis 33"/>
            <p:cNvSpPr/>
            <p:nvPr/>
          </p:nvSpPr>
          <p:spPr>
            <a:xfrm rot="16200000">
              <a:off x="-334201" y="0"/>
              <a:ext cx="1131563" cy="463160"/>
            </a:xfrm>
            <a:prstGeom prst="roundRect">
              <a:avLst>
                <a:gd name="adj" fmla="val 10000"/>
              </a:avLst>
            </a:pr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35" name="Rectangle 34"/>
            <p:cNvSpPr/>
            <p:nvPr/>
          </p:nvSpPr>
          <p:spPr>
            <a:xfrm rot="16200000">
              <a:off x="-320636" y="13565"/>
              <a:ext cx="1104433" cy="436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Candara" panose="020E0502030303020204" pitchFamily="34" charset="0"/>
                </a:rPr>
                <a:t>Clients</a:t>
              </a:r>
            </a:p>
          </p:txBody>
        </p:sp>
      </p:grpSp>
      <p:grpSp>
        <p:nvGrpSpPr>
          <p:cNvPr id="36" name="Groupe 35"/>
          <p:cNvGrpSpPr/>
          <p:nvPr/>
        </p:nvGrpSpPr>
        <p:grpSpPr>
          <a:xfrm rot="16397353">
            <a:off x="652255" y="5313186"/>
            <a:ext cx="880263" cy="2212360"/>
            <a:chOff x="-968805" y="-877643"/>
            <a:chExt cx="962324" cy="2417929"/>
          </a:xfrm>
        </p:grpSpPr>
        <p:sp>
          <p:nvSpPr>
            <p:cNvPr id="37" name="Rectangle à coins arrondis 36"/>
            <p:cNvSpPr/>
            <p:nvPr/>
          </p:nvSpPr>
          <p:spPr>
            <a:xfrm rot="5235297">
              <a:off x="-1604768" y="-168014"/>
              <a:ext cx="2290274" cy="906300"/>
            </a:xfrm>
            <a:prstGeom prst="roundRect">
              <a:avLst>
                <a:gd name="adj" fmla="val 10000"/>
              </a:avLst>
            </a:prstGeom>
          </p:spPr>
          <p:style>
            <a:lnRef idx="3">
              <a:schemeClr val="lt1"/>
            </a:lnRef>
            <a:fillRef idx="1">
              <a:schemeClr val="accent5"/>
            </a:fillRef>
            <a:effectRef idx="1">
              <a:schemeClr val="accent5"/>
            </a:effectRef>
            <a:fontRef idx="minor">
              <a:schemeClr val="lt1"/>
            </a:fontRef>
          </p:style>
        </p:sp>
        <p:sp>
          <p:nvSpPr>
            <p:cNvPr id="38" name="Rectangle 37"/>
            <p:cNvSpPr/>
            <p:nvPr/>
          </p:nvSpPr>
          <p:spPr>
            <a:xfrm rot="5235297">
              <a:off x="-1751165" y="-95283"/>
              <a:ext cx="2417929" cy="853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noProof="0" dirty="0">
                  <a:latin typeface="Candara" panose="020E0502030303020204" pitchFamily="34" charset="0"/>
                </a:rPr>
                <a:t>Intermédiaires </a:t>
              </a:r>
              <a:r>
                <a:rPr lang="fr-FR" sz="1400" kern="1200" noProof="0" dirty="0">
                  <a:latin typeface="Candara" panose="020E0502030303020204" pitchFamily="34" charset="0"/>
                </a:rPr>
                <a:t>(distributeurs, grossistes, détaillants)</a:t>
              </a:r>
            </a:p>
          </p:txBody>
        </p:sp>
      </p:grpSp>
      <p:grpSp>
        <p:nvGrpSpPr>
          <p:cNvPr id="39" name="Groupe 38"/>
          <p:cNvGrpSpPr/>
          <p:nvPr/>
        </p:nvGrpSpPr>
        <p:grpSpPr>
          <a:xfrm rot="16692947">
            <a:off x="2785322" y="6017458"/>
            <a:ext cx="565590" cy="1008173"/>
            <a:chOff x="2098127" y="-481592"/>
            <a:chExt cx="906300" cy="1869483"/>
          </a:xfrm>
        </p:grpSpPr>
        <p:sp>
          <p:nvSpPr>
            <p:cNvPr id="40" name="Rectangle à coins arrondis 39"/>
            <p:cNvSpPr/>
            <p:nvPr/>
          </p:nvSpPr>
          <p:spPr>
            <a:xfrm rot="5054657">
              <a:off x="1616535" y="0"/>
              <a:ext cx="1869483" cy="906300"/>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1" name="Rectangle 40"/>
            <p:cNvSpPr/>
            <p:nvPr/>
          </p:nvSpPr>
          <p:spPr>
            <a:xfrm rot="5054657">
              <a:off x="1643080" y="26545"/>
              <a:ext cx="1816393" cy="853210"/>
            </a:xfrm>
            <a:prstGeom prst="rect">
              <a:avLst/>
            </a:prstGeom>
          </p:spPr>
          <p:style>
            <a:lnRef idx="3">
              <a:schemeClr val="lt1"/>
            </a:lnRef>
            <a:fillRef idx="1">
              <a:schemeClr val="accent5"/>
            </a:fillRef>
            <a:effectRef idx="1">
              <a:schemeClr val="accent5"/>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Candara" panose="020E0502030303020204" pitchFamily="34" charset="0"/>
                </a:rPr>
                <a:t>Clients</a:t>
              </a:r>
            </a:p>
          </p:txBody>
        </p:sp>
      </p:grpSp>
      <p:sp>
        <p:nvSpPr>
          <p:cNvPr id="42" name="Flèche gauche 41"/>
          <p:cNvSpPr/>
          <p:nvPr/>
        </p:nvSpPr>
        <p:spPr>
          <a:xfrm rot="866889">
            <a:off x="1054647" y="4996668"/>
            <a:ext cx="56336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gauche 42"/>
          <p:cNvSpPr/>
          <p:nvPr/>
        </p:nvSpPr>
        <p:spPr>
          <a:xfrm rot="19180824">
            <a:off x="1076047" y="5683674"/>
            <a:ext cx="56336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lèche gauche 43"/>
          <p:cNvSpPr/>
          <p:nvPr/>
        </p:nvSpPr>
        <p:spPr>
          <a:xfrm rot="10800000">
            <a:off x="2050117" y="6349830"/>
            <a:ext cx="563360"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6" name="Diagram 3"/>
          <p:cNvGraphicFramePr/>
          <p:nvPr>
            <p:extLst>
              <p:ext uri="{D42A27DB-BD31-4B8C-83A1-F6EECF244321}">
                <p14:modId xmlns:p14="http://schemas.microsoft.com/office/powerpoint/2010/main" val="3359051154"/>
              </p:ext>
            </p:extLst>
          </p:nvPr>
        </p:nvGraphicFramePr>
        <p:xfrm>
          <a:off x="-629055" y="-163837"/>
          <a:ext cx="4559887" cy="248440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653156498"/>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9"/>
            <a:ext cx="8892480" cy="396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457200" y="635587"/>
            <a:ext cx="8229600" cy="1800200"/>
          </a:xfrm>
        </p:spPr>
        <p:txBody>
          <a:bodyPr>
            <a:normAutofit fontScale="47500" lnSpcReduction="20000"/>
          </a:bodyPr>
          <a:lstStyle/>
          <a:p>
            <a:r>
              <a:rPr lang="fr-FR" dirty="0" smtClean="0"/>
              <a:t>Conçu pour répondre aux étapes progressives du développement des entreprises, le Programme GERME (de l’OIT) est structuré en quatre modules de formation séparés, </a:t>
            </a:r>
          </a:p>
          <a:p>
            <a:r>
              <a:rPr lang="fr-FR" dirty="0" smtClean="0"/>
              <a:t>1. Trouvez Votre Idée d’Entreprise (TRIE), </a:t>
            </a:r>
          </a:p>
          <a:p>
            <a:r>
              <a:rPr lang="fr-FR" dirty="0" smtClean="0"/>
              <a:t>2. Créez Votre Entreprise (CREE),1</a:t>
            </a:r>
          </a:p>
          <a:p>
            <a:r>
              <a:rPr lang="fr-FR" dirty="0" smtClean="0"/>
              <a:t>3. Gérez Mieux Votre Entreprise (GERME),</a:t>
            </a:r>
          </a:p>
          <a:p>
            <a:r>
              <a:rPr lang="fr-FR" dirty="0" smtClean="0"/>
              <a:t>4. et Agrandissez Votre Entreprise (AVE)</a:t>
            </a:r>
            <a:endParaRPr lang="fr-FR" dirty="0"/>
          </a:p>
        </p:txBody>
      </p:sp>
      <p:sp>
        <p:nvSpPr>
          <p:cNvPr id="4" name="Rectangle 3"/>
          <p:cNvSpPr/>
          <p:nvPr/>
        </p:nvSpPr>
        <p:spPr>
          <a:xfrm>
            <a:off x="3131846" y="6101057"/>
            <a:ext cx="374441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dirty="0" smtClean="0"/>
              <a:t>les deux composantes adoptées par la maison de l’Entrepreneuriat – Biskra-</a:t>
            </a:r>
            <a:endParaRPr lang="fr-FR" dirty="0"/>
          </a:p>
        </p:txBody>
      </p:sp>
      <p:sp>
        <p:nvSpPr>
          <p:cNvPr id="5" name="Arc 4"/>
          <p:cNvSpPr/>
          <p:nvPr/>
        </p:nvSpPr>
        <p:spPr>
          <a:xfrm rot="9437678">
            <a:off x="318543" y="4884538"/>
            <a:ext cx="2714550" cy="1056680"/>
          </a:xfrm>
          <a:prstGeom prst="arc">
            <a:avLst>
              <a:gd name="adj1" fmla="val 16886463"/>
              <a:gd name="adj2" fmla="val 13650612"/>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0000"/>
              </a:solidFill>
            </a:endParaRPr>
          </a:p>
        </p:txBody>
      </p:sp>
      <p:cxnSp>
        <p:nvCxnSpPr>
          <p:cNvPr id="7" name="Connecteur droit avec flèche 6"/>
          <p:cNvCxnSpPr/>
          <p:nvPr/>
        </p:nvCxnSpPr>
        <p:spPr>
          <a:xfrm>
            <a:off x="2267744" y="5663500"/>
            <a:ext cx="648072" cy="3600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Connecteur droit avec flèche 13"/>
          <p:cNvCxnSpPr>
            <a:stCxn id="5" idx="0"/>
          </p:cNvCxnSpPr>
          <p:nvPr/>
        </p:nvCxnSpPr>
        <p:spPr>
          <a:xfrm>
            <a:off x="1780787" y="5939912"/>
            <a:ext cx="1135030" cy="836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6" name="Rectangle 15"/>
          <p:cNvSpPr/>
          <p:nvPr/>
        </p:nvSpPr>
        <p:spPr>
          <a:xfrm>
            <a:off x="3561627" y="116632"/>
            <a:ext cx="2020746" cy="369332"/>
          </a:xfrm>
          <a:prstGeom prst="rect">
            <a:avLst/>
          </a:prstGeom>
        </p:spPr>
        <p:txBody>
          <a:bodyPr wrap="none">
            <a:spAutoFit/>
          </a:bodyPr>
          <a:lstStyle/>
          <a:p>
            <a:r>
              <a:rPr lang="fr-FR" b="1" dirty="0">
                <a:solidFill>
                  <a:srgbClr val="000000"/>
                </a:solidFill>
                <a:latin typeface="Times New Roman"/>
              </a:rPr>
              <a:t>Un Bref descriptif </a:t>
            </a:r>
            <a:endParaRPr lang="fr-FR" dirty="0"/>
          </a:p>
        </p:txBody>
      </p:sp>
    </p:spTree>
    <p:extLst>
      <p:ext uri="{BB962C8B-B14F-4D97-AF65-F5344CB8AC3E}">
        <p14:creationId xmlns:p14="http://schemas.microsoft.com/office/powerpoint/2010/main" val="380369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7"/>
            <a:ext cx="8856984"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dirty="0">
                <a:latin typeface="MyriadPro-Regular"/>
              </a:rPr>
              <a:t>Si vous avez déjà une idée d’entreprise, décrivez votre idée en utilisant le formulaire suivant:</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069271078"/>
              </p:ext>
            </p:extLst>
          </p:nvPr>
        </p:nvGraphicFramePr>
        <p:xfrm>
          <a:off x="179512" y="783571"/>
          <a:ext cx="8640960" cy="57607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20000"/>
                    </a:ext>
                  </a:extLst>
                </a:gridCol>
              </a:tblGrid>
              <a:tr h="370840">
                <a:tc>
                  <a:txBody>
                    <a:bodyPr/>
                    <a:lstStyle/>
                    <a:p>
                      <a:r>
                        <a:rPr lang="fr-FR" sz="1800" b="1" i="0" u="none" strike="noStrike" kern="1200" baseline="0" dirty="0" smtClean="0">
                          <a:solidFill>
                            <a:schemeClr val="tx1"/>
                          </a:solidFill>
                          <a:latin typeface="+mn-lt"/>
                          <a:ea typeface="+mn-ea"/>
                          <a:cs typeface="+mn-cs"/>
                        </a:rPr>
                        <a:t>Mon idée d’entreprise est</a:t>
                      </a:r>
                      <a:r>
                        <a:rPr lang="fr-FR" sz="1800" b="0" i="0" u="none" strike="noStrike" kern="1200" baseline="0" dirty="0" smtClean="0">
                          <a:solidFill>
                            <a:schemeClr val="tx1"/>
                          </a:solidFill>
                          <a:latin typeface="+mn-lt"/>
                          <a:ea typeface="+mn-ea"/>
                          <a:cs typeface="+mn-cs"/>
                        </a:rPr>
                        <a:t>:</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0"/>
                  </a:ext>
                </a:extLst>
              </a:tr>
              <a:tr h="370840">
                <a:tc>
                  <a:txBody>
                    <a:bodyPr/>
                    <a:lstStyle/>
                    <a:p>
                      <a:r>
                        <a:rPr lang="fr-FR" sz="1800" b="1" i="0" u="none" strike="noStrike" kern="1200" baseline="0" dirty="0" smtClean="0">
                          <a:solidFill>
                            <a:schemeClr val="tx1"/>
                          </a:solidFill>
                          <a:latin typeface="+mn-lt"/>
                          <a:ea typeface="+mn-ea"/>
                          <a:cs typeface="+mn-cs"/>
                        </a:rPr>
                        <a:t>Quel </a:t>
                      </a:r>
                      <a:r>
                        <a:rPr lang="fr-FR" sz="1800" b="0" i="0" u="none" strike="noStrike" kern="1200" baseline="0" dirty="0" smtClean="0">
                          <a:solidFill>
                            <a:schemeClr val="tx1"/>
                          </a:solidFill>
                          <a:latin typeface="+mn-lt"/>
                          <a:ea typeface="+mn-ea"/>
                          <a:cs typeface="+mn-cs"/>
                        </a:rPr>
                        <a:t>besoin mon entreprise va-t-elle satisfaire?</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1"/>
                  </a:ext>
                </a:extLst>
              </a:tr>
              <a:tr h="370840">
                <a:tc>
                  <a:txBody>
                    <a:bodyPr/>
                    <a:lstStyle/>
                    <a:p>
                      <a:r>
                        <a:rPr lang="fr-FR" sz="1800" b="1" i="0" u="none" strike="noStrike" kern="1200" baseline="0" dirty="0" smtClean="0">
                          <a:solidFill>
                            <a:schemeClr val="tx1"/>
                          </a:solidFill>
                          <a:latin typeface="+mn-lt"/>
                          <a:ea typeface="+mn-ea"/>
                          <a:cs typeface="+mn-cs"/>
                        </a:rPr>
                        <a:t>Quel </a:t>
                      </a:r>
                      <a:r>
                        <a:rPr lang="fr-FR" sz="1800" b="0" i="0" u="none" strike="noStrike" kern="1200" baseline="0" dirty="0" smtClean="0">
                          <a:solidFill>
                            <a:schemeClr val="tx1"/>
                          </a:solidFill>
                          <a:latin typeface="+mn-lt"/>
                          <a:ea typeface="+mn-ea"/>
                          <a:cs typeface="+mn-cs"/>
                        </a:rPr>
                        <a:t>produit/ service vais-je fournir?</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2"/>
                  </a:ext>
                </a:extLst>
              </a:tr>
              <a:tr h="370840">
                <a:tc>
                  <a:txBody>
                    <a:bodyPr/>
                    <a:lstStyle/>
                    <a:p>
                      <a:r>
                        <a:rPr lang="fr-FR" sz="1800" b="1" i="0" u="none" strike="noStrike" kern="1200" baseline="0" dirty="0" smtClean="0">
                          <a:solidFill>
                            <a:schemeClr val="tx1"/>
                          </a:solidFill>
                          <a:latin typeface="+mn-lt"/>
                          <a:ea typeface="+mn-ea"/>
                          <a:cs typeface="+mn-cs"/>
                        </a:rPr>
                        <a:t>Qui </a:t>
                      </a:r>
                      <a:r>
                        <a:rPr lang="fr-FR" sz="1800" b="0" i="0" u="none" strike="noStrike" kern="1200" baseline="0" dirty="0" smtClean="0">
                          <a:solidFill>
                            <a:schemeClr val="tx1"/>
                          </a:solidFill>
                          <a:latin typeface="+mn-lt"/>
                          <a:ea typeface="+mn-ea"/>
                          <a:cs typeface="+mn-cs"/>
                        </a:rPr>
                        <a:t>seront mes clients?</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3"/>
                  </a:ext>
                </a:extLst>
              </a:tr>
              <a:tr h="370840">
                <a:tc>
                  <a:txBody>
                    <a:bodyPr/>
                    <a:lstStyle/>
                    <a:p>
                      <a:r>
                        <a:rPr lang="fr-FR" sz="1800" b="1" i="0" u="none" strike="noStrike" kern="1200" baseline="0" dirty="0" smtClean="0">
                          <a:solidFill>
                            <a:schemeClr val="tx1"/>
                          </a:solidFill>
                          <a:latin typeface="+mn-lt"/>
                          <a:ea typeface="+mn-ea"/>
                          <a:cs typeface="+mn-cs"/>
                        </a:rPr>
                        <a:t>Comment </a:t>
                      </a:r>
                      <a:r>
                        <a:rPr lang="fr-FR" sz="1800" b="0" i="0" u="none" strike="noStrike" kern="1200" baseline="0" dirty="0" smtClean="0">
                          <a:solidFill>
                            <a:schemeClr val="tx1"/>
                          </a:solidFill>
                          <a:latin typeface="+mn-lt"/>
                          <a:ea typeface="+mn-ea"/>
                          <a:cs typeface="+mn-cs"/>
                        </a:rPr>
                        <a:t>vais-je vendre mon produit/service?</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4"/>
                  </a:ext>
                </a:extLst>
              </a:tr>
              <a:tr h="370840">
                <a:tc>
                  <a:txBody>
                    <a:bodyPr/>
                    <a:lstStyle/>
                    <a:p>
                      <a:r>
                        <a:rPr lang="fr-FR" sz="1800" b="1" i="0" u="none" strike="noStrike" kern="1200" baseline="0" dirty="0" smtClean="0">
                          <a:solidFill>
                            <a:schemeClr val="tx1"/>
                          </a:solidFill>
                          <a:latin typeface="+mn-lt"/>
                          <a:ea typeface="+mn-ea"/>
                          <a:cs typeface="+mn-cs"/>
                        </a:rPr>
                        <a:t>Dans quelle mesure </a:t>
                      </a:r>
                      <a:r>
                        <a:rPr lang="fr-FR" sz="1800" b="0" i="0" u="none" strike="noStrike" kern="1200" baseline="0" dirty="0" smtClean="0">
                          <a:solidFill>
                            <a:schemeClr val="tx1"/>
                          </a:solidFill>
                          <a:latin typeface="+mn-lt"/>
                          <a:ea typeface="+mn-ea"/>
                          <a:cs typeface="+mn-cs"/>
                        </a:rPr>
                        <a:t>mon entreprise dépendra-t-elle de l’environnent et dans quelle mesure l’affectera-t-elle?</a:t>
                      </a:r>
                    </a:p>
                    <a:p>
                      <a:r>
                        <a:rPr lang="fr-FR" sz="1800" b="0" i="0" u="none" strike="noStrike" kern="1200" baseline="0" dirty="0" smtClean="0">
                          <a:solidFill>
                            <a:schemeClr val="tx1"/>
                          </a:solidFill>
                          <a:latin typeface="+mn-lt"/>
                          <a:ea typeface="+mn-ea"/>
                          <a:cs typeface="+mn-cs"/>
                        </a:rPr>
                        <a:t>…………………………………………………………………………………………………………………………………………………………………………………………………………………………………………………………………………………</a:t>
                      </a:r>
                      <a:endParaRPr lang="fr-FR" dirty="0"/>
                    </a:p>
                  </a:txBody>
                  <a:tcPr/>
                </a:tc>
                <a:extLst>
                  <a:ext uri="{0D108BD9-81ED-4DB2-BD59-A6C34878D82A}">
                    <a16:rowId xmlns:a16="http://schemas.microsoft.com/office/drawing/2014/main" val="10005"/>
                  </a:ext>
                </a:extLst>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574" y="941938"/>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574" y="1844824"/>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574" y="2708920"/>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692" y="4581128"/>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992" y="5589240"/>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1992" y="3645024"/>
            <a:ext cx="430860" cy="288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57756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a:t>Trouver</a:t>
            </a:r>
            <a:r>
              <a:rPr lang="en-US" dirty="0"/>
              <a:t> X</a:t>
            </a:r>
          </a:p>
        </p:txBody>
      </p:sp>
      <p:graphicFrame>
        <p:nvGraphicFramePr>
          <p:cNvPr id="8" name="Table 7"/>
          <p:cNvGraphicFramePr>
            <a:graphicFrameLocks noGrp="1"/>
          </p:cNvGraphicFramePr>
          <p:nvPr>
            <p:extLst>
              <p:ext uri="{D42A27DB-BD31-4B8C-83A1-F6EECF244321}">
                <p14:modId xmlns:p14="http://schemas.microsoft.com/office/powerpoint/2010/main" val="3296795206"/>
              </p:ext>
            </p:extLst>
          </p:nvPr>
        </p:nvGraphicFramePr>
        <p:xfrm>
          <a:off x="1014845" y="1627909"/>
          <a:ext cx="6858000" cy="4038600"/>
        </p:xfrm>
        <a:graphic>
          <a:graphicData uri="http://schemas.openxmlformats.org/drawingml/2006/table">
            <a:tbl>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807720">
                <a:tc>
                  <a:txBody>
                    <a:bodyPr/>
                    <a:lstStyle/>
                    <a:p>
                      <a:pPr algn="r" fontAlgn="b"/>
                      <a:r>
                        <a:rPr lang="en-US" sz="2800" b="0"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2800" b="0" i="0" u="none" strike="noStrike" dirty="0">
                          <a:solidFill>
                            <a:schemeClr val="bg1"/>
                          </a:solidFill>
                          <a:latin typeface="Calibri"/>
                        </a:rPr>
                        <a:t>28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807720">
                <a:tc>
                  <a:txBody>
                    <a:bodyPr/>
                    <a:lstStyle/>
                    <a:p>
                      <a:pPr algn="r" fontAlgn="b"/>
                      <a:r>
                        <a:rPr lang="en-US" sz="2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dirty="0">
                          <a:solidFill>
                            <a:schemeClr val="bg1"/>
                          </a:solidFill>
                          <a:latin typeface="Calibri"/>
                        </a:rPr>
                        <a:t>24</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807720">
                <a:tc>
                  <a:txBody>
                    <a:bodyPr/>
                    <a:lstStyle/>
                    <a:p>
                      <a:pPr algn="r" fontAlgn="b"/>
                      <a:r>
                        <a:rPr lang="en-US" sz="28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2800" b="0" i="0" u="none" strike="noStrike">
                          <a:solidFill>
                            <a:schemeClr val="bg1"/>
                          </a:solidFill>
                          <a:latin typeface="Calibri"/>
                        </a:rPr>
                        <a:t>42</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807720">
                <a:tc>
                  <a:txBody>
                    <a:bodyPr/>
                    <a:lstStyle/>
                    <a:p>
                      <a:pPr algn="r" fontAlgn="b"/>
                      <a:r>
                        <a:rPr lang="en-US" sz="2800" b="0" i="0" u="none" strike="noStrike">
                          <a:solidFill>
                            <a:srgbClr val="000000"/>
                          </a:solidFill>
                          <a:latin typeface="Calibri"/>
                        </a:rPr>
                        <a:t>8</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28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2800" b="0" i="0" u="none" strike="noStrike" dirty="0">
                          <a:solidFill>
                            <a:schemeClr val="bg1"/>
                          </a:solidFill>
                          <a:latin typeface="Calibri"/>
                        </a:rPr>
                        <a:t>36</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807720">
                <a:tc>
                  <a:txBody>
                    <a:bodyPr/>
                    <a:lstStyle/>
                    <a:p>
                      <a:pPr algn="r" fontAlgn="b"/>
                      <a:r>
                        <a:rPr lang="en-US" sz="2800" b="0" i="0" u="none" strike="noStrike">
                          <a:solidFill>
                            <a:srgbClr val="000000"/>
                          </a:solidFill>
                          <a:latin typeface="Calibri"/>
                        </a:rPr>
                        <a:t>32</a:t>
                      </a:r>
                    </a:p>
                  </a:txBody>
                  <a:tcPr marL="9525" marR="9525" marT="9525" marB="0" anchor="b">
                    <a:lnL>
                      <a:noFill/>
                    </a:lnL>
                    <a:lnR>
                      <a:noFill/>
                    </a:lnR>
                    <a:lnT>
                      <a:noFill/>
                    </a:lnT>
                    <a:lnB>
                      <a:noFill/>
                    </a:lnB>
                  </a:tcPr>
                </a:tc>
                <a:tc>
                  <a:txBody>
                    <a:bodyPr/>
                    <a:lstStyle/>
                    <a:p>
                      <a:pPr algn="r" fontAlgn="b"/>
                      <a:r>
                        <a:rPr lang="en-US" sz="2800" b="0" i="0" u="none" strike="noStrike" dirty="0">
                          <a:solidFill>
                            <a:schemeClr val="bg1"/>
                          </a:solidFill>
                          <a:latin typeface="Calibri"/>
                        </a:rPr>
                        <a:t>34</a:t>
                      </a:r>
                    </a:p>
                  </a:txBody>
                  <a:tcPr marL="9525" marR="9525" marT="9525" marB="0" anchor="b">
                    <a:lnL>
                      <a:noFill/>
                    </a:lnL>
                    <a:lnR>
                      <a:noFill/>
                    </a:lnR>
                    <a:lnT>
                      <a:noFill/>
                    </a:lnT>
                    <a:lnB>
                      <a:noFill/>
                    </a:lnB>
                  </a:tcPr>
                </a:tc>
                <a:tc>
                  <a:txBody>
                    <a:bodyPr/>
                    <a:lstStyle/>
                    <a:p>
                      <a:pPr algn="r" fontAlgn="b"/>
                      <a:r>
                        <a:rPr lang="en-US" sz="2800" b="0" i="0" u="none" strike="noStrike">
                          <a:solidFill>
                            <a:schemeClr val="bg1"/>
                          </a:solidFill>
                          <a:latin typeface="Calibri"/>
                        </a:rPr>
                        <a:t>36</a:t>
                      </a:r>
                    </a:p>
                  </a:txBody>
                  <a:tcPr marL="9525" marR="9525" marT="9525" marB="0" anchor="b">
                    <a:lnL>
                      <a:noFill/>
                    </a:lnL>
                    <a:lnR>
                      <a:noFill/>
                    </a:lnR>
                    <a:lnT>
                      <a:noFill/>
                    </a:lnT>
                    <a:lnB>
                      <a:noFill/>
                    </a:lnB>
                  </a:tcPr>
                </a:tc>
                <a:tc>
                  <a:txBody>
                    <a:bodyPr/>
                    <a:lstStyle/>
                    <a:p>
                      <a:pPr algn="r" fontAlgn="b"/>
                      <a:r>
                        <a:rPr lang="en-US" sz="2800" b="0" i="0" u="none" strike="noStrike" dirty="0">
                          <a:solidFill>
                            <a:schemeClr val="bg1"/>
                          </a:solidFill>
                          <a:latin typeface="Calibri"/>
                        </a:rPr>
                        <a:t>28</a:t>
                      </a:r>
                    </a:p>
                  </a:txBody>
                  <a:tcPr marL="9525" marR="9525" marT="9525" marB="0" anchor="b">
                    <a:lnL>
                      <a:noFill/>
                    </a:lnL>
                    <a:lnR>
                      <a:noFill/>
                    </a:lnR>
                    <a:lnT>
                      <a:noFill/>
                    </a:lnT>
                    <a:lnB>
                      <a:noFill/>
                    </a:lnB>
                  </a:tcPr>
                </a:tc>
                <a:tc>
                  <a:txBody>
                    <a:bodyPr/>
                    <a:lstStyle/>
                    <a:p>
                      <a:pPr algn="r" fontAlgn="b"/>
                      <a:r>
                        <a:rPr lang="en-US" sz="2800" b="0" i="0" u="none" strike="noStrike" dirty="0">
                          <a:solidFill>
                            <a:srgbClr val="000000"/>
                          </a:solidFill>
                          <a:latin typeface="Calibri"/>
                        </a:rPr>
                        <a:t>130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9" name="Rectangle 39"/>
          <p:cNvSpPr txBox="1">
            <a:spLocks noChangeArrowheads="1"/>
          </p:cNvSpPr>
          <p:nvPr/>
        </p:nvSpPr>
        <p:spPr>
          <a:xfrm>
            <a:off x="329045" y="1669190"/>
            <a:ext cx="3886200" cy="4530725"/>
          </a:xfrm>
          <a:prstGeom prst="rect">
            <a:avLst/>
          </a:prstGeom>
        </p:spPr>
        <p:txBody>
          <a:bodyPr/>
          <a:lstStyle/>
          <a:p>
            <a:pPr marL="342900" indent="-342900">
              <a:spcBef>
                <a:spcPct val="20000"/>
              </a:spcBef>
              <a:buClr>
                <a:srgbClr val="FF6600"/>
              </a:buClr>
              <a:defRPr/>
            </a:pPr>
            <a:endParaRPr lang="en-US" sz="2800" kern="0">
              <a:solidFill>
                <a:srgbClr val="5F5F5F"/>
              </a:solidFill>
              <a:latin typeface="Arial" charset="0"/>
              <a:cs typeface="Arial" charset="0"/>
            </a:endParaRPr>
          </a:p>
          <a:p>
            <a:pPr marL="342900" indent="-342900">
              <a:spcBef>
                <a:spcPct val="20000"/>
              </a:spcBef>
              <a:buClr>
                <a:srgbClr val="FF6600"/>
              </a:buClr>
              <a:defRPr/>
            </a:pPr>
            <a:endParaRPr lang="en-US" sz="2800" kern="0">
              <a:solidFill>
                <a:srgbClr val="5F5F5F"/>
              </a:solidFill>
              <a:latin typeface="Arial" charset="0"/>
              <a:cs typeface="Arial" charset="0"/>
            </a:endParaRPr>
          </a:p>
        </p:txBody>
      </p:sp>
      <p:graphicFrame>
        <p:nvGraphicFramePr>
          <p:cNvPr id="10" name="Group 139"/>
          <p:cNvGraphicFramePr>
            <a:graphicFrameLocks/>
          </p:cNvGraphicFramePr>
          <p:nvPr>
            <p:extLst>
              <p:ext uri="{D42A27DB-BD31-4B8C-83A1-F6EECF244321}">
                <p14:modId xmlns:p14="http://schemas.microsoft.com/office/powerpoint/2010/main" val="2971985074"/>
              </p:ext>
            </p:extLst>
          </p:nvPr>
        </p:nvGraphicFramePr>
        <p:xfrm>
          <a:off x="938645" y="1780315"/>
          <a:ext cx="7315200" cy="4419601"/>
        </p:xfrm>
        <a:graphic>
          <a:graphicData uri="http://schemas.openxmlformats.org/drawingml/2006/table">
            <a:tbl>
              <a:tblPr/>
              <a:tblGrid>
                <a:gridCol w="1463675">
                  <a:extLst>
                    <a:ext uri="{9D8B030D-6E8A-4147-A177-3AD203B41FA5}">
                      <a16:colId xmlns:a16="http://schemas.microsoft.com/office/drawing/2014/main" val="20000"/>
                    </a:ext>
                  </a:extLst>
                </a:gridCol>
                <a:gridCol w="1462088">
                  <a:extLst>
                    <a:ext uri="{9D8B030D-6E8A-4147-A177-3AD203B41FA5}">
                      <a16:colId xmlns:a16="http://schemas.microsoft.com/office/drawing/2014/main" val="20001"/>
                    </a:ext>
                  </a:extLst>
                </a:gridCol>
                <a:gridCol w="1463675">
                  <a:extLst>
                    <a:ext uri="{9D8B030D-6E8A-4147-A177-3AD203B41FA5}">
                      <a16:colId xmlns:a16="http://schemas.microsoft.com/office/drawing/2014/main" val="20002"/>
                    </a:ext>
                  </a:extLst>
                </a:gridCol>
                <a:gridCol w="1462087">
                  <a:extLst>
                    <a:ext uri="{9D8B030D-6E8A-4147-A177-3AD203B41FA5}">
                      <a16:colId xmlns:a16="http://schemas.microsoft.com/office/drawing/2014/main" val="20003"/>
                    </a:ext>
                  </a:extLst>
                </a:gridCol>
                <a:gridCol w="1463675">
                  <a:extLst>
                    <a:ext uri="{9D8B030D-6E8A-4147-A177-3AD203B41FA5}">
                      <a16:colId xmlns:a16="http://schemas.microsoft.com/office/drawing/2014/main" val="20004"/>
                    </a:ext>
                  </a:extLst>
                </a:gridCol>
              </a:tblGrid>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8000"/>
                          </a:solidFill>
                          <a:effectLst/>
                          <a:latin typeface="VNI-Aptima" pitchFamily="2" charset="0"/>
                          <a:sym typeface="Wingdings" pitchFamily="2" charset="2"/>
                        </a:rPr>
                        <a:t></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CC0000"/>
                          </a:solidFill>
                          <a:effectLst/>
                          <a:latin typeface="VNI-Aptima" pitchFamily="2" charset="0"/>
                          <a:sym typeface="Wingdings" pitchFamily="2" charset="2"/>
                        </a:rPr>
                        <a:t></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VNI-Aptima" pitchFamily="2" charset="0"/>
                        </a:rPr>
                        <a:t>28</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VNI-Aptima" pitchFamily="2" charset="0"/>
                        </a:rPr>
                        <a:t>24</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85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607A"/>
                          </a:solidFill>
                          <a:effectLst/>
                          <a:latin typeface="VNI-Aptima" pitchFamily="2" charset="0"/>
                          <a:sym typeface="Wingdings" pitchFamily="2" charset="2"/>
                        </a:rPr>
                        <a: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607A"/>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00CC"/>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VNI-Aptima" pitchFamily="2" charset="0"/>
                        </a:rPr>
                        <a:t>42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82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CC0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00CC"/>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607A"/>
                          </a:solidFill>
                          <a:effectLst/>
                          <a:latin typeface="VNI-Aptima" pitchFamily="2" charset="0"/>
                          <a:sym typeface="Wingdings" pitchFamily="2" charset="2"/>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VNI-Aptima" pitchFamily="2" charset="0"/>
                          <a:sym typeface="Wingdings" pitchFamily="2" charset="2"/>
                        </a:rPr>
                        <a:t></a:t>
                      </a:r>
                      <a:endParaRPr kumimoji="0" lang="en-US" sz="2800" b="0" i="0" u="none" strike="noStrike" cap="none" normalizeH="0" baseline="0">
                        <a:ln>
                          <a:noFill/>
                        </a:ln>
                        <a:solidFill>
                          <a:srgbClr val="00607A"/>
                        </a:solidFill>
                        <a:effectLst/>
                        <a:latin typeface="VNI-Aptima" pitchFamily="2"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VNI-Aptima" pitchFamily="2" charset="0"/>
                        </a:rPr>
                        <a:t>36</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a:ln>
                            <a:noFill/>
                          </a:ln>
                          <a:solidFill>
                            <a:srgbClr val="FF3300"/>
                          </a:solidFill>
                          <a:effectLst/>
                          <a:latin typeface="VNI-Aptima" pitchFamily="2" charset="0"/>
                        </a:rPr>
                        <a:t>X</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VNI-Aptima" pitchFamily="2" charset="0"/>
                        </a:rPr>
                        <a:t>34</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VNI-Aptima" pitchFamily="2" charset="0"/>
                        </a:rPr>
                        <a:t>36</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VNI-Aptima" pitchFamily="2" charset="0"/>
                        </a:rPr>
                        <a:t>28</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0607A"/>
                        </a:solidFill>
                        <a:effectLst/>
                        <a:latin typeface="VNI-Aptima" pitchFamily="2"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362549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61361" y="35558"/>
            <a:ext cx="8945760" cy="6669360"/>
          </a:xfrm>
          <a:prstGeom prst="rect">
            <a:avLst/>
          </a:prstGeom>
          <a:noFill/>
          <a:ln w="9525">
            <a:noFill/>
            <a:miter lim="800000"/>
            <a:headEnd/>
            <a:tailEnd/>
          </a:ln>
          <a:effectLst/>
        </p:spPr>
      </p:pic>
      <p:sp>
        <p:nvSpPr>
          <p:cNvPr id="5" name="Rectangle 4"/>
          <p:cNvSpPr/>
          <p:nvPr/>
        </p:nvSpPr>
        <p:spPr>
          <a:xfrm>
            <a:off x="2051720" y="35558"/>
            <a:ext cx="4777270" cy="707886"/>
          </a:xfrm>
          <a:prstGeom prst="rect">
            <a:avLst/>
          </a:prstGeom>
        </p:spPr>
        <p:txBody>
          <a:bodyPr wrap="none">
            <a:spAutoFit/>
          </a:bodyPr>
          <a:lstStyle/>
          <a:p>
            <a:r>
              <a:rPr lang="fr-FR" sz="4000" dirty="0">
                <a:solidFill>
                  <a:srgbClr val="00B0F0"/>
                </a:solidFill>
                <a:latin typeface="Helvetica"/>
                <a:ea typeface="Times New Roman"/>
                <a:cs typeface="Arial"/>
              </a:rPr>
              <a:t>Les idées ou projets</a:t>
            </a:r>
            <a:endParaRPr lang="fr-FR" sz="4000" dirty="0">
              <a:solidFill>
                <a:srgbClr val="00B0F0"/>
              </a:solidFill>
            </a:endParaRPr>
          </a:p>
        </p:txBody>
      </p:sp>
    </p:spTree>
    <p:extLst>
      <p:ext uri="{BB962C8B-B14F-4D97-AF65-F5344CB8AC3E}">
        <p14:creationId xmlns:p14="http://schemas.microsoft.com/office/powerpoint/2010/main" val="2602443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ouamane-ali\Desktop\لمخطط\valuep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8" y="4"/>
            <a:ext cx="925252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01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656" y="365760"/>
            <a:ext cx="5592689" cy="3688080"/>
          </a:xfrm>
          <a:prstGeom prst="rect">
            <a:avLst/>
          </a:prstGeom>
          <a:noFill/>
          <a:ln>
            <a:noFill/>
          </a:ln>
        </p:spPr>
      </p:pic>
      <p:sp>
        <p:nvSpPr>
          <p:cNvPr id="2" name="Rectangle 1"/>
          <p:cNvSpPr/>
          <p:nvPr/>
        </p:nvSpPr>
        <p:spPr>
          <a:xfrm>
            <a:off x="182880" y="5258354"/>
            <a:ext cx="8961120" cy="1200329"/>
          </a:xfrm>
          <a:prstGeom prst="rect">
            <a:avLst/>
          </a:prstGeom>
        </p:spPr>
        <p:txBody>
          <a:bodyPr wrap="square">
            <a:spAutoFit/>
          </a:bodyPr>
          <a:lstStyle/>
          <a:p>
            <a:pPr defTabSz="456900"/>
            <a:r>
              <a:rPr lang="fr-FR" sz="2400" dirty="0">
                <a:solidFill>
                  <a:srgbClr val="666666"/>
                </a:solidFill>
                <a:latin typeface="Roboto Condensed"/>
              </a:rPr>
              <a:t>a </a:t>
            </a:r>
            <a:r>
              <a:rPr lang="fr-FR" sz="2400" b="1" dirty="0">
                <a:solidFill>
                  <a:srgbClr val="666666"/>
                </a:solidFill>
                <a:latin typeface="Roboto Condensed"/>
              </a:rPr>
              <a:t>proposition de valeur</a:t>
            </a:r>
            <a:r>
              <a:rPr lang="fr-FR" sz="2400" dirty="0">
                <a:solidFill>
                  <a:srgbClr val="666666"/>
                </a:solidFill>
                <a:latin typeface="Roboto Condensed"/>
              </a:rPr>
              <a:t> est la description </a:t>
            </a:r>
            <a:r>
              <a:rPr lang="fr-FR" sz="2400" dirty="0" smtClean="0">
                <a:solidFill>
                  <a:srgbClr val="666666"/>
                </a:solidFill>
                <a:latin typeface="Roboto Condensed"/>
              </a:rPr>
              <a:t>des produits/services </a:t>
            </a:r>
            <a:r>
              <a:rPr lang="fr-FR" sz="2400" dirty="0">
                <a:solidFill>
                  <a:srgbClr val="666666"/>
                </a:solidFill>
                <a:latin typeface="Roboto Condensed"/>
              </a:rPr>
              <a:t>que vous offrez qui met en exergue en quoi ils ont de la </a:t>
            </a:r>
            <a:r>
              <a:rPr lang="fr-FR" sz="2400" b="1" dirty="0">
                <a:solidFill>
                  <a:srgbClr val="666666"/>
                </a:solidFill>
                <a:latin typeface="Roboto Condensed"/>
              </a:rPr>
              <a:t>valeur pour vos clients</a:t>
            </a:r>
            <a:r>
              <a:rPr lang="fr-FR" sz="2400" dirty="0">
                <a:solidFill>
                  <a:srgbClr val="666666"/>
                </a:solidFill>
                <a:latin typeface="Roboto Condensed"/>
              </a:rPr>
              <a:t>.</a:t>
            </a:r>
            <a:endParaRPr lang="fr-FR" sz="2400" dirty="0">
              <a:solidFill>
                <a:prstClr val="black"/>
              </a:solidFill>
            </a:endParaRPr>
          </a:p>
        </p:txBody>
      </p:sp>
      <p:sp>
        <p:nvSpPr>
          <p:cNvPr id="3" name="Rectangle 2"/>
          <p:cNvSpPr/>
          <p:nvPr/>
        </p:nvSpPr>
        <p:spPr>
          <a:xfrm>
            <a:off x="3930404" y="4572039"/>
            <a:ext cx="2323072" cy="584775"/>
          </a:xfrm>
          <a:prstGeom prst="rect">
            <a:avLst/>
          </a:prstGeom>
        </p:spPr>
        <p:txBody>
          <a:bodyPr wrap="none">
            <a:spAutoFit/>
          </a:bodyPr>
          <a:lstStyle/>
          <a:p>
            <a:pPr defTabSz="456900"/>
            <a:r>
              <a:rPr lang="fr-FR" sz="3200" b="1" i="1" dirty="0">
                <a:solidFill>
                  <a:srgbClr val="FF0000"/>
                </a:solidFill>
                <a:latin typeface="inherit"/>
              </a:rPr>
              <a:t>Définition :</a:t>
            </a:r>
            <a:endParaRPr lang="fr-FR" sz="3200" dirty="0">
              <a:solidFill>
                <a:srgbClr val="FF0000"/>
              </a:solidFill>
            </a:endParaRPr>
          </a:p>
        </p:txBody>
      </p:sp>
    </p:spTree>
    <p:extLst>
      <p:ext uri="{BB962C8B-B14F-4D97-AF65-F5344CB8AC3E}">
        <p14:creationId xmlns:p14="http://schemas.microsoft.com/office/powerpoint/2010/main" val="398906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outerShdw blurRad="38100" dist="38100" dir="2700000" algn="tl">
                    <a:srgbClr val="000000">
                      <a:alpha val="43137"/>
                    </a:srgbClr>
                  </a:outerShdw>
                </a:effectLst>
              </a:rPr>
              <a:t>Exercices </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a:p>
        </p:txBody>
      </p:sp>
      <p:pic>
        <p:nvPicPr>
          <p:cNvPr id="3074" name="Picture 2" descr="C:\Users\ouamane-ali\Desktop\لمخطط\هيكل-التكاليف-Cost-Structure-390x2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712968" cy="51577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77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3728" y="216730"/>
            <a:ext cx="4652511" cy="414791"/>
          </a:xfrm>
        </p:spPr>
        <p:txBody>
          <a:bodyPr>
            <a:normAutofit/>
          </a:bodyPr>
          <a:lstStyle/>
          <a:p>
            <a:pPr algn="l"/>
            <a:r>
              <a:rPr lang="fr-FR" sz="2000" b="1" i="1" dirty="0" smtClean="0"/>
              <a:t>Canevas de proposition de valeur</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5" y="870862"/>
            <a:ext cx="8982072" cy="5878287"/>
          </a:xfrm>
          <a:prstGeom prst="rect">
            <a:avLst/>
          </a:prstGeom>
        </p:spPr>
      </p:pic>
      <p:sp>
        <p:nvSpPr>
          <p:cNvPr id="5" name="ZoneTexte 4"/>
          <p:cNvSpPr txBox="1"/>
          <p:nvPr/>
        </p:nvSpPr>
        <p:spPr>
          <a:xfrm>
            <a:off x="1379775" y="1226760"/>
            <a:ext cx="2800350" cy="923330"/>
          </a:xfrm>
          <a:prstGeom prst="rect">
            <a:avLst/>
          </a:prstGeom>
          <a:noFill/>
        </p:spPr>
        <p:txBody>
          <a:bodyPr wrap="square" rtlCol="0">
            <a:spAutoFit/>
          </a:bodyPr>
          <a:lstStyle/>
          <a:p>
            <a:r>
              <a:rPr lang="fr-FR" b="1" dirty="0" smtClean="0">
                <a:solidFill>
                  <a:prstClr val="black"/>
                </a:solidFill>
              </a:rPr>
              <a:t>Gains à l’utilisation :</a:t>
            </a:r>
          </a:p>
          <a:p>
            <a:pPr marL="285750" indent="-285750">
              <a:buFont typeface="Arial" panose="020B0604020202020204" pitchFamily="34" charset="0"/>
              <a:buChar char="•"/>
            </a:pPr>
            <a:r>
              <a:rPr lang="fr-FR" dirty="0" smtClean="0">
                <a:solidFill>
                  <a:prstClr val="black"/>
                </a:solidFill>
              </a:rPr>
              <a:t>…</a:t>
            </a:r>
          </a:p>
          <a:p>
            <a:pPr marL="285750" indent="-285750">
              <a:buFont typeface="Arial" panose="020B0604020202020204" pitchFamily="34" charset="0"/>
              <a:buChar char="•"/>
            </a:pPr>
            <a:r>
              <a:rPr lang="fr-FR" dirty="0" smtClean="0">
                <a:solidFill>
                  <a:prstClr val="black"/>
                </a:solidFill>
              </a:rPr>
              <a:t>…</a:t>
            </a:r>
            <a:endParaRPr lang="fr-FR" dirty="0">
              <a:solidFill>
                <a:prstClr val="black"/>
              </a:solidFill>
            </a:endParaRPr>
          </a:p>
        </p:txBody>
      </p:sp>
      <p:sp>
        <p:nvSpPr>
          <p:cNvPr id="7" name="ZoneTexte 6"/>
          <p:cNvSpPr txBox="1"/>
          <p:nvPr/>
        </p:nvSpPr>
        <p:spPr>
          <a:xfrm>
            <a:off x="1510400" y="4768007"/>
            <a:ext cx="2669721" cy="1200329"/>
          </a:xfrm>
          <a:prstGeom prst="rect">
            <a:avLst/>
          </a:prstGeom>
          <a:noFill/>
        </p:spPr>
        <p:txBody>
          <a:bodyPr wrap="square" rtlCol="0">
            <a:spAutoFit/>
          </a:bodyPr>
          <a:lstStyle/>
          <a:p>
            <a:r>
              <a:rPr lang="fr-FR" b="1" dirty="0" smtClean="0">
                <a:solidFill>
                  <a:prstClr val="black"/>
                </a:solidFill>
              </a:rPr>
              <a:t>Résolution des problèmes :</a:t>
            </a:r>
          </a:p>
          <a:p>
            <a:pPr marL="285750" indent="-285750">
              <a:buFont typeface="Arial" panose="020B0604020202020204" pitchFamily="34" charset="0"/>
              <a:buChar char="•"/>
            </a:pPr>
            <a:r>
              <a:rPr lang="fr-FR" dirty="0" smtClean="0">
                <a:solidFill>
                  <a:prstClr val="black"/>
                </a:solidFill>
              </a:rPr>
              <a:t>…</a:t>
            </a:r>
          </a:p>
          <a:p>
            <a:pPr marL="285750" indent="-285750">
              <a:buFont typeface="Arial" panose="020B0604020202020204" pitchFamily="34" charset="0"/>
              <a:buChar char="•"/>
            </a:pPr>
            <a:r>
              <a:rPr lang="fr-FR" dirty="0" smtClean="0">
                <a:solidFill>
                  <a:prstClr val="black"/>
                </a:solidFill>
              </a:rPr>
              <a:t>…</a:t>
            </a:r>
            <a:endParaRPr lang="fr-FR" dirty="0">
              <a:solidFill>
                <a:prstClr val="black"/>
              </a:solidFill>
            </a:endParaRPr>
          </a:p>
        </p:txBody>
      </p:sp>
      <p:sp>
        <p:nvSpPr>
          <p:cNvPr id="8" name="ZoneTexte 7"/>
          <p:cNvSpPr txBox="1"/>
          <p:nvPr/>
        </p:nvSpPr>
        <p:spPr>
          <a:xfrm>
            <a:off x="383725" y="3207144"/>
            <a:ext cx="1583870" cy="646331"/>
          </a:xfrm>
          <a:prstGeom prst="rect">
            <a:avLst/>
          </a:prstGeom>
          <a:noFill/>
        </p:spPr>
        <p:txBody>
          <a:bodyPr wrap="square" rtlCol="0">
            <a:spAutoFit/>
          </a:bodyPr>
          <a:lstStyle/>
          <a:p>
            <a:r>
              <a:rPr lang="fr-FR" b="1" dirty="0" smtClean="0">
                <a:solidFill>
                  <a:prstClr val="black"/>
                </a:solidFill>
              </a:rPr>
              <a:t>Produit ou service : </a:t>
            </a:r>
            <a:endParaRPr lang="fr-FR" dirty="0">
              <a:solidFill>
                <a:prstClr val="black"/>
              </a:solidFill>
            </a:endParaRPr>
          </a:p>
        </p:txBody>
      </p:sp>
      <p:sp>
        <p:nvSpPr>
          <p:cNvPr id="10" name="ZoneTexte 9"/>
          <p:cNvSpPr txBox="1"/>
          <p:nvPr/>
        </p:nvSpPr>
        <p:spPr>
          <a:xfrm>
            <a:off x="5476596" y="1688425"/>
            <a:ext cx="2204356" cy="923330"/>
          </a:xfrm>
          <a:prstGeom prst="rect">
            <a:avLst/>
          </a:prstGeom>
          <a:noFill/>
        </p:spPr>
        <p:txBody>
          <a:bodyPr wrap="square" rtlCol="0">
            <a:spAutoFit/>
          </a:bodyPr>
          <a:lstStyle/>
          <a:p>
            <a:r>
              <a:rPr lang="fr-FR" b="1" dirty="0" smtClean="0">
                <a:solidFill>
                  <a:prstClr val="black"/>
                </a:solidFill>
              </a:rPr>
              <a:t>Attentes du client :</a:t>
            </a:r>
          </a:p>
          <a:p>
            <a:pPr marL="285750" indent="-285750">
              <a:buFont typeface="Arial" panose="020B0604020202020204" pitchFamily="34" charset="0"/>
              <a:buChar char="•"/>
            </a:pPr>
            <a:r>
              <a:rPr lang="fr-FR" dirty="0" smtClean="0">
                <a:solidFill>
                  <a:prstClr val="black"/>
                </a:solidFill>
              </a:rPr>
              <a:t>…</a:t>
            </a:r>
          </a:p>
          <a:p>
            <a:pPr marL="285750" indent="-285750">
              <a:buFont typeface="Arial" panose="020B0604020202020204" pitchFamily="34" charset="0"/>
              <a:buChar char="•"/>
            </a:pPr>
            <a:r>
              <a:rPr lang="fr-FR" dirty="0" smtClean="0">
                <a:solidFill>
                  <a:prstClr val="black"/>
                </a:solidFill>
              </a:rPr>
              <a:t>…</a:t>
            </a:r>
            <a:endParaRPr lang="fr-FR" dirty="0">
              <a:solidFill>
                <a:prstClr val="black"/>
              </a:solidFill>
            </a:endParaRPr>
          </a:p>
        </p:txBody>
      </p:sp>
      <p:sp>
        <p:nvSpPr>
          <p:cNvPr id="11" name="ZoneTexte 10"/>
          <p:cNvSpPr txBox="1"/>
          <p:nvPr/>
        </p:nvSpPr>
        <p:spPr>
          <a:xfrm>
            <a:off x="5429249" y="4405435"/>
            <a:ext cx="1877786" cy="1477328"/>
          </a:xfrm>
          <a:prstGeom prst="rect">
            <a:avLst/>
          </a:prstGeom>
          <a:noFill/>
        </p:spPr>
        <p:txBody>
          <a:bodyPr wrap="square" rtlCol="0">
            <a:spAutoFit/>
          </a:bodyPr>
          <a:lstStyle/>
          <a:p>
            <a:r>
              <a:rPr lang="fr-FR" b="1" dirty="0" smtClean="0">
                <a:solidFill>
                  <a:prstClr val="black"/>
                </a:solidFill>
              </a:rPr>
              <a:t>Problèmes rencontrés par le client :</a:t>
            </a:r>
          </a:p>
          <a:p>
            <a:pPr marL="285750" indent="-285750">
              <a:buFont typeface="Arial" panose="020B0604020202020204" pitchFamily="34" charset="0"/>
              <a:buChar char="•"/>
            </a:pPr>
            <a:r>
              <a:rPr lang="fr-FR" dirty="0" smtClean="0">
                <a:solidFill>
                  <a:prstClr val="black"/>
                </a:solidFill>
              </a:rPr>
              <a:t>…</a:t>
            </a:r>
          </a:p>
          <a:p>
            <a:pPr marL="285750" indent="-285750">
              <a:buFont typeface="Arial" panose="020B0604020202020204" pitchFamily="34" charset="0"/>
              <a:buChar char="•"/>
            </a:pPr>
            <a:r>
              <a:rPr lang="fr-FR" dirty="0" smtClean="0">
                <a:solidFill>
                  <a:prstClr val="black"/>
                </a:solidFill>
              </a:rPr>
              <a:t>…</a:t>
            </a:r>
            <a:endParaRPr lang="fr-FR" dirty="0">
              <a:solidFill>
                <a:prstClr val="black"/>
              </a:solidFill>
            </a:endParaRPr>
          </a:p>
        </p:txBody>
      </p:sp>
      <p:sp>
        <p:nvSpPr>
          <p:cNvPr id="12" name="ZoneTexte 11"/>
          <p:cNvSpPr txBox="1"/>
          <p:nvPr/>
        </p:nvSpPr>
        <p:spPr>
          <a:xfrm>
            <a:off x="7307036" y="3046910"/>
            <a:ext cx="1420586" cy="1200329"/>
          </a:xfrm>
          <a:prstGeom prst="rect">
            <a:avLst/>
          </a:prstGeom>
          <a:noFill/>
        </p:spPr>
        <p:txBody>
          <a:bodyPr wrap="square" rtlCol="0">
            <a:spAutoFit/>
          </a:bodyPr>
          <a:lstStyle/>
          <a:p>
            <a:r>
              <a:rPr lang="fr-FR" b="1" dirty="0" smtClean="0">
                <a:solidFill>
                  <a:prstClr val="black"/>
                </a:solidFill>
              </a:rPr>
              <a:t>Rôle du client :</a:t>
            </a:r>
          </a:p>
          <a:p>
            <a:pPr marL="285750" indent="-285750">
              <a:buFont typeface="Arial" panose="020B0604020202020204" pitchFamily="34" charset="0"/>
              <a:buChar char="•"/>
            </a:pPr>
            <a:r>
              <a:rPr lang="fr-FR" dirty="0" smtClean="0">
                <a:solidFill>
                  <a:prstClr val="black"/>
                </a:solidFill>
              </a:rPr>
              <a:t>…</a:t>
            </a:r>
          </a:p>
          <a:p>
            <a:pPr marL="285750" indent="-285750">
              <a:buFont typeface="Arial" panose="020B0604020202020204" pitchFamily="34" charset="0"/>
              <a:buChar char="•"/>
            </a:pPr>
            <a:r>
              <a:rPr lang="fr-FR" dirty="0" smtClean="0">
                <a:solidFill>
                  <a:prstClr val="black"/>
                </a:solidFill>
              </a:rPr>
              <a:t>…</a:t>
            </a:r>
            <a:endParaRPr lang="fr-FR" dirty="0">
              <a:solidFill>
                <a:prstClr val="black"/>
              </a:solidFill>
            </a:endParaRPr>
          </a:p>
        </p:txBody>
      </p:sp>
      <p:sp>
        <p:nvSpPr>
          <p:cNvPr id="13" name="Line 20"/>
          <p:cNvSpPr>
            <a:spLocks noChangeShapeType="1"/>
          </p:cNvSpPr>
          <p:nvPr/>
        </p:nvSpPr>
        <p:spPr bwMode="auto">
          <a:xfrm flipV="1">
            <a:off x="214351" y="696516"/>
            <a:ext cx="8789045" cy="0"/>
          </a:xfrm>
          <a:prstGeom prst="line">
            <a:avLst/>
          </a:prstGeom>
          <a:noFill/>
          <a:ln w="508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430098" fontAlgn="base" hangingPunct="0">
              <a:spcBef>
                <a:spcPct val="0"/>
              </a:spcBef>
              <a:spcAft>
                <a:spcPct val="0"/>
              </a:spcAft>
              <a:defRPr/>
            </a:pPr>
            <a:endParaRPr lang="fr-FR" kern="0">
              <a:solidFill>
                <a:srgbClr val="000000"/>
              </a:solidFill>
              <a:sym typeface="Helvetica Light" charset="0"/>
            </a:endParaRPr>
          </a:p>
        </p:txBody>
      </p:sp>
      <p:sp>
        <p:nvSpPr>
          <p:cNvPr id="4" name="Rectangle 3"/>
          <p:cNvSpPr/>
          <p:nvPr/>
        </p:nvSpPr>
        <p:spPr>
          <a:xfrm>
            <a:off x="1750176" y="2242423"/>
            <a:ext cx="1566454" cy="369332"/>
          </a:xfrm>
          <a:prstGeom prst="rect">
            <a:avLst/>
          </a:prstGeom>
        </p:spPr>
        <p:txBody>
          <a:bodyPr wrap="none">
            <a:spAutoFit/>
          </a:bodyPr>
          <a:lstStyle/>
          <a:p>
            <a:pPr defTabSz="456900"/>
            <a:r>
              <a:rPr lang="ar-DZ" b="1" dirty="0" smtClean="0">
                <a:solidFill>
                  <a:prstClr val="black"/>
                </a:solidFill>
              </a:rPr>
              <a:t>المكاسب المتوقعة:</a:t>
            </a:r>
            <a:endParaRPr lang="ar-DZ" b="1" dirty="0">
              <a:solidFill>
                <a:prstClr val="black"/>
              </a:solidFill>
            </a:endParaRPr>
          </a:p>
        </p:txBody>
      </p:sp>
      <p:sp>
        <p:nvSpPr>
          <p:cNvPr id="6" name="Rectangle 5"/>
          <p:cNvSpPr/>
          <p:nvPr/>
        </p:nvSpPr>
        <p:spPr>
          <a:xfrm>
            <a:off x="269887" y="4036098"/>
            <a:ext cx="1479892" cy="369332"/>
          </a:xfrm>
          <a:prstGeom prst="rect">
            <a:avLst/>
          </a:prstGeom>
        </p:spPr>
        <p:txBody>
          <a:bodyPr wrap="none">
            <a:spAutoFit/>
          </a:bodyPr>
          <a:lstStyle/>
          <a:p>
            <a:pPr algn="r" defTabSz="456900" rtl="1"/>
            <a:r>
              <a:rPr lang="ar-DZ" b="1" dirty="0">
                <a:solidFill>
                  <a:prstClr val="black"/>
                </a:solidFill>
              </a:rPr>
              <a:t>المنتج أو الخدمة:</a:t>
            </a:r>
            <a:endParaRPr lang="fr-FR" b="1" dirty="0">
              <a:solidFill>
                <a:prstClr val="black"/>
              </a:solidFill>
            </a:endParaRPr>
          </a:p>
        </p:txBody>
      </p:sp>
      <p:sp>
        <p:nvSpPr>
          <p:cNvPr id="9" name="Rectangle 8"/>
          <p:cNvSpPr/>
          <p:nvPr/>
        </p:nvSpPr>
        <p:spPr>
          <a:xfrm>
            <a:off x="1866088" y="4405430"/>
            <a:ext cx="1184940" cy="369332"/>
          </a:xfrm>
          <a:prstGeom prst="rect">
            <a:avLst/>
          </a:prstGeom>
        </p:spPr>
        <p:txBody>
          <a:bodyPr wrap="none">
            <a:spAutoFit/>
          </a:bodyPr>
          <a:lstStyle/>
          <a:p>
            <a:pPr algn="r" defTabSz="456900" rtl="1"/>
            <a:r>
              <a:rPr lang="ar-DZ" b="1" dirty="0">
                <a:solidFill>
                  <a:prstClr val="black"/>
                </a:solidFill>
              </a:rPr>
              <a:t>حل المشاكل :</a:t>
            </a:r>
            <a:endParaRPr lang="fr-FR" b="1" dirty="0">
              <a:solidFill>
                <a:prstClr val="black"/>
              </a:solidFill>
            </a:endParaRPr>
          </a:p>
        </p:txBody>
      </p:sp>
      <p:sp>
        <p:nvSpPr>
          <p:cNvPr id="14" name="Rectangle 13"/>
          <p:cNvSpPr/>
          <p:nvPr/>
        </p:nvSpPr>
        <p:spPr>
          <a:xfrm>
            <a:off x="5292851" y="2837812"/>
            <a:ext cx="1285929" cy="369332"/>
          </a:xfrm>
          <a:prstGeom prst="rect">
            <a:avLst/>
          </a:prstGeom>
        </p:spPr>
        <p:txBody>
          <a:bodyPr wrap="none">
            <a:spAutoFit/>
          </a:bodyPr>
          <a:lstStyle/>
          <a:p>
            <a:pPr algn="r" defTabSz="456900" rtl="1"/>
            <a:r>
              <a:rPr lang="ar-DZ" b="1" dirty="0">
                <a:solidFill>
                  <a:prstClr val="black"/>
                </a:solidFill>
              </a:rPr>
              <a:t>توقعات العملاء</a:t>
            </a:r>
            <a:endParaRPr lang="fr-FR" b="1" dirty="0">
              <a:solidFill>
                <a:prstClr val="black"/>
              </a:solidFill>
            </a:endParaRPr>
          </a:p>
        </p:txBody>
      </p:sp>
      <p:sp>
        <p:nvSpPr>
          <p:cNvPr id="15" name="Rectangle 14"/>
          <p:cNvSpPr/>
          <p:nvPr/>
        </p:nvSpPr>
        <p:spPr>
          <a:xfrm>
            <a:off x="7680981" y="4263464"/>
            <a:ext cx="1051891" cy="369332"/>
          </a:xfrm>
          <a:prstGeom prst="rect">
            <a:avLst/>
          </a:prstGeom>
        </p:spPr>
        <p:txBody>
          <a:bodyPr wrap="none">
            <a:spAutoFit/>
          </a:bodyPr>
          <a:lstStyle/>
          <a:p>
            <a:pPr defTabSz="456900"/>
            <a:r>
              <a:rPr lang="ar-DZ" b="1" dirty="0">
                <a:solidFill>
                  <a:prstClr val="black"/>
                </a:solidFill>
              </a:rPr>
              <a:t>دور العميل:</a:t>
            </a:r>
            <a:endParaRPr lang="fr-FR" b="1" dirty="0">
              <a:solidFill>
                <a:prstClr val="black"/>
              </a:solidFill>
            </a:endParaRPr>
          </a:p>
        </p:txBody>
      </p:sp>
      <p:sp>
        <p:nvSpPr>
          <p:cNvPr id="16" name="Rectangle 15"/>
          <p:cNvSpPr/>
          <p:nvPr/>
        </p:nvSpPr>
        <p:spPr>
          <a:xfrm rot="352840">
            <a:off x="5937185" y="5491246"/>
            <a:ext cx="2359941" cy="369332"/>
          </a:xfrm>
          <a:prstGeom prst="rect">
            <a:avLst/>
          </a:prstGeom>
        </p:spPr>
        <p:txBody>
          <a:bodyPr wrap="none">
            <a:spAutoFit/>
          </a:bodyPr>
          <a:lstStyle/>
          <a:p>
            <a:pPr defTabSz="456900"/>
            <a:r>
              <a:rPr lang="ar-DZ" b="1" dirty="0">
                <a:solidFill>
                  <a:prstClr val="black"/>
                </a:solidFill>
              </a:rPr>
              <a:t>المشكلات التي </a:t>
            </a:r>
            <a:r>
              <a:rPr lang="ar-DZ" b="1" dirty="0" smtClean="0">
                <a:solidFill>
                  <a:prstClr val="black"/>
                </a:solidFill>
              </a:rPr>
              <a:t>واجهة </a:t>
            </a:r>
            <a:r>
              <a:rPr lang="ar-DZ" b="1" dirty="0">
                <a:solidFill>
                  <a:prstClr val="black"/>
                </a:solidFill>
              </a:rPr>
              <a:t>العميل:</a:t>
            </a:r>
            <a:endParaRPr lang="fr-FR" b="1" dirty="0">
              <a:solidFill>
                <a:prstClr val="black"/>
              </a:solidFill>
            </a:endParaRPr>
          </a:p>
        </p:txBody>
      </p:sp>
    </p:spTree>
    <p:extLst>
      <p:ext uri="{BB962C8B-B14F-4D97-AF65-F5344CB8AC3E}">
        <p14:creationId xmlns:p14="http://schemas.microsoft.com/office/powerpoint/2010/main" val="3839993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284984"/>
            <a:ext cx="8229600" cy="1600200"/>
          </a:xfrm>
        </p:spPr>
        <p:txBody>
          <a:bodyPr/>
          <a:lstStyle/>
          <a:p>
            <a:r>
              <a:rPr lang="fr-FR" dirty="0"/>
              <a:t>C'est pourquoi, le canevas de la proposition de valeur se décline en deux blocs</a:t>
            </a:r>
          </a:p>
        </p:txBody>
      </p:sp>
    </p:spTree>
    <p:extLst>
      <p:ext uri="{BB962C8B-B14F-4D97-AF65-F5344CB8AC3E}">
        <p14:creationId xmlns:p14="http://schemas.microsoft.com/office/powerpoint/2010/main" val="748476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10474" y="266378"/>
            <a:ext cx="4392488" cy="4608512"/>
          </a:xfrm>
        </p:spPr>
        <p:txBody>
          <a:bodyPr/>
          <a:lstStyle/>
          <a:p>
            <a:pPr algn="l"/>
            <a:r>
              <a:rPr lang="fr-FR" sz="2400" dirty="0" smtClean="0"/>
              <a:t>•</a:t>
            </a:r>
            <a:r>
              <a:rPr lang="fr-FR" sz="2400" dirty="0" smtClean="0">
                <a:solidFill>
                  <a:srgbClr val="002060"/>
                </a:solidFill>
              </a:rPr>
              <a:t>Le </a:t>
            </a:r>
            <a:r>
              <a:rPr lang="fr-FR" sz="2400" dirty="0">
                <a:solidFill>
                  <a:srgbClr val="002060"/>
                </a:solidFill>
              </a:rPr>
              <a:t>profil du consommateur – où on doit clarifier notre compréhension des besoins des consommateurs</a:t>
            </a:r>
            <a:r>
              <a:rPr lang="fr-FR" sz="2400" dirty="0" smtClean="0"/>
              <a:t>.</a:t>
            </a:r>
            <a:br>
              <a:rPr lang="fr-FR" sz="2400" dirty="0" smtClean="0"/>
            </a:br>
            <a:endParaRPr lang="fr-FR"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8640"/>
            <a:ext cx="10477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12" y="1484784"/>
            <a:ext cx="10382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a:xfrm>
            <a:off x="186230" y="2048184"/>
            <a:ext cx="4392488" cy="46085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fr-FR" sz="2400" dirty="0" smtClean="0"/>
              <a:t>•La </a:t>
            </a:r>
            <a:r>
              <a:rPr lang="fr-FR" sz="2400" dirty="0"/>
              <a:t>carte de la valeur- où on doit décrire la façon dont nous allons créer de la valeur pour les consommateurs..</a:t>
            </a:r>
            <a:r>
              <a:rPr lang="fr-FR" sz="2400" dirty="0" smtClean="0"/>
              <a:t/>
            </a:r>
            <a:br>
              <a:rPr lang="fr-FR" sz="2400" dirty="0" smtClean="0"/>
            </a:br>
            <a:endParaRPr lang="fr-FR" sz="2400" dirty="0"/>
          </a:p>
        </p:txBody>
      </p:sp>
    </p:spTree>
    <p:extLst>
      <p:ext uri="{BB962C8B-B14F-4D97-AF65-F5344CB8AC3E}">
        <p14:creationId xmlns:p14="http://schemas.microsoft.com/office/powerpoint/2010/main" val="3470751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uamane-ali\Desktop\لمخطط\proposition-de-valeur-innova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4249205"/>
            <a:ext cx="900608" cy="113520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40" y="2564905"/>
            <a:ext cx="1146977" cy="12766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010" y="4141011"/>
            <a:ext cx="1008112" cy="113445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6" y="2204864"/>
            <a:ext cx="1224136" cy="151216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008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654" y="692697"/>
            <a:ext cx="9036496" cy="2188839"/>
          </a:xfrm>
        </p:spPr>
        <p:txBody>
          <a:bodyPr>
            <a:normAutofit/>
          </a:bodyPr>
          <a:lstStyle/>
          <a:p>
            <a:r>
              <a:rPr lang="fr-FR" sz="2400" dirty="0" smtClean="0"/>
              <a:t>Formation TRIE :Trouvez votre idée d’Entreprise : est destiné aux étudiants prêts à franchir le domaine entrepreneurial , qui désirent lancer une entreprise, et qui, à travers la formation, identifient et développent une idée concrète d’affaires prête à être mise en œuvre</a:t>
            </a:r>
            <a:endParaRPr lang="fr-FR" sz="2400" dirty="0"/>
          </a:p>
        </p:txBody>
      </p:sp>
      <p:sp>
        <p:nvSpPr>
          <p:cNvPr id="4" name="Rectangle 3"/>
          <p:cNvSpPr/>
          <p:nvPr/>
        </p:nvSpPr>
        <p:spPr>
          <a:xfrm>
            <a:off x="24" y="48052"/>
            <a:ext cx="91228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Formation TRIE </a:t>
            </a:r>
          </a:p>
        </p:txBody>
      </p:sp>
      <p:sp>
        <p:nvSpPr>
          <p:cNvPr id="6" name="Rectangle 5"/>
          <p:cNvSpPr/>
          <p:nvPr/>
        </p:nvSpPr>
        <p:spPr>
          <a:xfrm>
            <a:off x="30872" y="2396728"/>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Donc</a:t>
            </a:r>
            <a:r>
              <a:rPr lang="fr-FR" b="1" dirty="0">
                <a:solidFill>
                  <a:srgbClr val="000000"/>
                </a:solidFill>
              </a:rPr>
              <a:t>, </a:t>
            </a:r>
            <a:endParaRPr lang="fr-FR" dirty="0"/>
          </a:p>
        </p:txBody>
      </p:sp>
      <p:sp>
        <p:nvSpPr>
          <p:cNvPr id="7" name="Espace réservé du contenu 2"/>
          <p:cNvSpPr txBox="1">
            <a:spLocks/>
          </p:cNvSpPr>
          <p:nvPr/>
        </p:nvSpPr>
        <p:spPr>
          <a:xfrm>
            <a:off x="138376" y="3092045"/>
            <a:ext cx="8928992"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t>cycle de formation aidera les participants à libérer leur esprit d’entreprendre, et leur permettra de développer leurs compétences entrepreneuriales, outre que d’autres avantages offerts par l’ANSEJ en cas de création de leur entreprise</a:t>
            </a:r>
            <a:endParaRPr lang="fr-FR" sz="2400" dirty="0"/>
          </a:p>
        </p:txBody>
      </p:sp>
      <p:sp>
        <p:nvSpPr>
          <p:cNvPr id="8" name="Rectangle 7"/>
          <p:cNvSpPr/>
          <p:nvPr/>
        </p:nvSpPr>
        <p:spPr>
          <a:xfrm>
            <a:off x="-22323" y="4697690"/>
            <a:ext cx="917370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Formateurs : </a:t>
            </a:r>
            <a:endParaRPr lang="fr-FR" dirty="0">
              <a:solidFill>
                <a:schemeClr val="bg1"/>
              </a:solidFill>
            </a:endParaRPr>
          </a:p>
        </p:txBody>
      </p:sp>
      <p:sp>
        <p:nvSpPr>
          <p:cNvPr id="9" name="Espace réservé du contenu 2"/>
          <p:cNvSpPr txBox="1">
            <a:spLocks/>
          </p:cNvSpPr>
          <p:nvPr/>
        </p:nvSpPr>
        <p:spPr>
          <a:xfrm>
            <a:off x="0" y="5143420"/>
            <a:ext cx="9252520" cy="2836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smtClean="0"/>
              <a:t>Deux cadres formateurs de l’ANSEJ formés et certifiés par l’OIT, accompagneront les participants tout au long de ce cycle pour développer leurs aptitudes et compétences utiles à leurs parcours entrepreneurial. ils joueront un rôle principal dans la planification, l’organisation et la conduite des programmes en collaboration avec les représentants de la maison de l’entrepreneuriat  BISKRA</a:t>
            </a:r>
          </a:p>
          <a:p>
            <a:endParaRPr lang="fr-FR" sz="2000" dirty="0"/>
          </a:p>
        </p:txBody>
      </p:sp>
    </p:spTree>
    <p:extLst>
      <p:ext uri="{BB962C8B-B14F-4D97-AF65-F5344CB8AC3E}">
        <p14:creationId xmlns:p14="http://schemas.microsoft.com/office/powerpoint/2010/main" val="31614476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uamane-ali\Desktop\قيمة المقتر\value-proposition-design-arabic-40-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31" y="764704"/>
            <a:ext cx="607695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51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922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930226"/>
          </a:xfrm>
        </p:spPr>
        <p:txBody>
          <a:bodyPr>
            <a:noAutofit/>
          </a:bodyPr>
          <a:lstStyle/>
          <a:p>
            <a:pPr algn="l"/>
            <a:r>
              <a:rPr lang="fr-FR" sz="2800" dirty="0" smtClean="0"/>
              <a:t>Que signifie « évaluer son idée de création d’entreprise » ?</a:t>
            </a:r>
            <a:br>
              <a:rPr lang="fr-FR" sz="2800" dirty="0" smtClean="0"/>
            </a:br>
            <a:r>
              <a:rPr lang="fr-FR" sz="2800" dirty="0" smtClean="0"/>
              <a:t>C’est vérifier que toutes les conditions sont réunies pour entamer la construction de votre projet.</a:t>
            </a:r>
            <a:br>
              <a:rPr lang="fr-FR" sz="2800" dirty="0" smtClean="0"/>
            </a:br>
            <a:r>
              <a:rPr lang="fr-FR" sz="2800" dirty="0" smtClean="0"/>
              <a:t>En d’autres termes, c’est s’assurer que…</a:t>
            </a:r>
            <a:endParaRPr lang="fr-FR" sz="2800" dirty="0"/>
          </a:p>
        </p:txBody>
      </p:sp>
      <p:sp>
        <p:nvSpPr>
          <p:cNvPr id="3" name="Espace réservé du contenu 2"/>
          <p:cNvSpPr>
            <a:spLocks noGrp="1"/>
          </p:cNvSpPr>
          <p:nvPr>
            <p:ph idx="1"/>
          </p:nvPr>
        </p:nvSpPr>
        <p:spPr>
          <a:xfrm>
            <a:off x="457200" y="3213028"/>
            <a:ext cx="8229600" cy="2913187"/>
          </a:xfrm>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10408"/>
            <a:ext cx="8568952" cy="37429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84473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948" y="11266"/>
            <a:ext cx="8229600" cy="1143000"/>
          </a:xfrm>
        </p:spPr>
        <p:txBody>
          <a:bodyPr>
            <a:normAutofit fontScale="90000"/>
          </a:bodyPr>
          <a:lstStyle/>
          <a:p>
            <a:r>
              <a:rPr lang="fr-FR" dirty="0" smtClean="0"/>
              <a:t>Comment évaluer votre idée de création d’entreprise ?</a:t>
            </a:r>
            <a:endParaRPr lang="fr-FR" dirty="0"/>
          </a:p>
        </p:txBody>
      </p:sp>
      <p:sp>
        <p:nvSpPr>
          <p:cNvPr id="3" name="Espace réservé du contenu 2"/>
          <p:cNvSpPr>
            <a:spLocks noGrp="1"/>
          </p:cNvSpPr>
          <p:nvPr>
            <p:ph idx="1"/>
          </p:nvPr>
        </p:nvSpPr>
        <p:spPr>
          <a:xfrm>
            <a:off x="229260" y="1105529"/>
            <a:ext cx="8784976" cy="1474635"/>
          </a:xfrm>
        </p:spPr>
        <p:txBody>
          <a:bodyPr>
            <a:normAutofit/>
          </a:bodyPr>
          <a:lstStyle/>
          <a:p>
            <a:r>
              <a:rPr lang="fr-FR" sz="2400" b="0" i="0" u="none" strike="noStrike" baseline="0" dirty="0" smtClean="0">
                <a:latin typeface="Times New Roman" pitchFamily="18" charset="0"/>
                <a:cs typeface="Times New Roman" pitchFamily="18" charset="0"/>
              </a:rPr>
              <a:t>Pour cela, vous allez devoir vous </a:t>
            </a:r>
            <a:r>
              <a:rPr lang="fr-FR" sz="2400" b="1" i="0" u="none" strike="noStrike" baseline="0" dirty="0" smtClean="0">
                <a:latin typeface="Times New Roman" pitchFamily="18" charset="0"/>
                <a:cs typeface="Times New Roman" pitchFamily="18" charset="0"/>
              </a:rPr>
              <a:t>questionner </a:t>
            </a:r>
            <a:r>
              <a:rPr lang="fr-FR" sz="2400" b="0" i="0" u="none" strike="noStrike" baseline="0" dirty="0" smtClean="0">
                <a:latin typeface="Times New Roman" pitchFamily="18" charset="0"/>
                <a:cs typeface="Times New Roman" pitchFamily="18" charset="0"/>
              </a:rPr>
              <a:t>en suivant les étapes indiquées ci-dessous. N’hésitez surtout pas à revenir sur chacune d’entre elles afin d’enrichir progressivement votre réflexion.</a:t>
            </a:r>
            <a:endParaRPr lang="fr-FR" sz="2400" dirty="0">
              <a:latin typeface="Times New Roman" pitchFamily="18" charset="0"/>
              <a:cs typeface="Times New Roman" pitchFamily="18" charset="0"/>
            </a:endParaRPr>
          </a:p>
        </p:txBody>
      </p:sp>
      <p:sp>
        <p:nvSpPr>
          <p:cNvPr id="4" name="Rectangle 3"/>
          <p:cNvSpPr/>
          <p:nvPr/>
        </p:nvSpPr>
        <p:spPr>
          <a:xfrm>
            <a:off x="659446" y="2239417"/>
            <a:ext cx="6624736" cy="4401205"/>
          </a:xfrm>
          <a:prstGeom prst="rect">
            <a:avLst/>
          </a:prstGeom>
        </p:spPr>
        <p:txBody>
          <a:bodyPr wrap="square">
            <a:spAutoFit/>
          </a:bodyPr>
          <a:lstStyle/>
          <a:p>
            <a:r>
              <a:rPr lang="fr-FR" sz="2800" b="1" dirty="0" smtClean="0">
                <a:solidFill>
                  <a:srgbClr val="9957FF"/>
                </a:solidFill>
                <a:latin typeface="Arial-BoldMT"/>
              </a:rPr>
              <a:t>      Décrivez </a:t>
            </a:r>
            <a:r>
              <a:rPr lang="fr-FR" sz="2800" b="1" dirty="0">
                <a:solidFill>
                  <a:srgbClr val="9957FF"/>
                </a:solidFill>
                <a:latin typeface="Arial-BoldMT"/>
              </a:rPr>
              <a:t>votre </a:t>
            </a:r>
            <a:r>
              <a:rPr lang="fr-FR" sz="2800" b="1" dirty="0" smtClean="0">
                <a:solidFill>
                  <a:srgbClr val="9957FF"/>
                </a:solidFill>
                <a:latin typeface="Arial-BoldMT"/>
              </a:rPr>
              <a:t>activité</a:t>
            </a:r>
          </a:p>
          <a:p>
            <a:endParaRPr lang="fr-FR" sz="2800" b="1" dirty="0" smtClean="0">
              <a:solidFill>
                <a:srgbClr val="9957FF"/>
              </a:solidFill>
              <a:latin typeface="Arial-BoldMT"/>
            </a:endParaRPr>
          </a:p>
          <a:p>
            <a:endParaRPr lang="fr-FR" sz="2800" b="1" dirty="0" smtClean="0">
              <a:solidFill>
                <a:srgbClr val="9957FF"/>
              </a:solidFill>
              <a:latin typeface="Arial-BoldMT"/>
            </a:endParaRPr>
          </a:p>
          <a:p>
            <a:pPr lvl="0"/>
            <a:r>
              <a:rPr lang="fr-FR" sz="2800" b="1" dirty="0" smtClean="0">
                <a:solidFill>
                  <a:srgbClr val="FD8621"/>
                </a:solidFill>
                <a:latin typeface="Arial-BoldMT"/>
              </a:rPr>
              <a:t>      Délimitez </a:t>
            </a:r>
            <a:r>
              <a:rPr lang="fr-FR" sz="2800" b="1" dirty="0">
                <a:solidFill>
                  <a:srgbClr val="FD8621"/>
                </a:solidFill>
                <a:latin typeface="Arial-BoldMT"/>
              </a:rPr>
              <a:t>le marché </a:t>
            </a:r>
            <a:r>
              <a:rPr lang="fr-FR" sz="2800" b="1" dirty="0" smtClean="0">
                <a:solidFill>
                  <a:srgbClr val="FD8621"/>
                </a:solidFill>
                <a:latin typeface="Arial-BoldMT"/>
              </a:rPr>
              <a:t>visé</a:t>
            </a:r>
          </a:p>
          <a:p>
            <a:pPr lvl="0"/>
            <a:endParaRPr lang="fr-FR" sz="2800" b="1" dirty="0" smtClean="0">
              <a:solidFill>
                <a:srgbClr val="FD8621"/>
              </a:solidFill>
              <a:latin typeface="Arial-BoldMT"/>
            </a:endParaRPr>
          </a:p>
          <a:p>
            <a:pPr lvl="0"/>
            <a:endParaRPr lang="fr-FR" sz="2800" b="1" dirty="0">
              <a:solidFill>
                <a:srgbClr val="FD8621"/>
              </a:solidFill>
              <a:latin typeface="Arial-BoldMT"/>
            </a:endParaRPr>
          </a:p>
          <a:p>
            <a:pPr lvl="0"/>
            <a:r>
              <a:rPr lang="fr-FR" sz="2800" b="1" dirty="0" smtClean="0">
                <a:solidFill>
                  <a:srgbClr val="47FF2E"/>
                </a:solidFill>
                <a:latin typeface="Arial-BoldMT"/>
              </a:rPr>
              <a:t>      Définissez </a:t>
            </a:r>
            <a:r>
              <a:rPr lang="fr-FR" sz="2800" b="1" dirty="0">
                <a:solidFill>
                  <a:srgbClr val="47FF2E"/>
                </a:solidFill>
                <a:latin typeface="Arial-BoldMT"/>
              </a:rPr>
              <a:t>votre projet </a:t>
            </a:r>
            <a:r>
              <a:rPr lang="fr-FR" sz="2800" b="1" dirty="0" smtClean="0">
                <a:solidFill>
                  <a:srgbClr val="47FF2E"/>
                </a:solidFill>
                <a:latin typeface="Arial-BoldMT"/>
              </a:rPr>
              <a:t>personnel</a:t>
            </a:r>
          </a:p>
          <a:p>
            <a:pPr lvl="0"/>
            <a:endParaRPr lang="fr-FR" sz="2800" b="1" dirty="0" smtClean="0">
              <a:solidFill>
                <a:srgbClr val="47FF2E"/>
              </a:solidFill>
              <a:latin typeface="Arial-BoldMT"/>
            </a:endParaRPr>
          </a:p>
          <a:p>
            <a:pPr lvl="0"/>
            <a:endParaRPr lang="fr-FR" sz="2800" b="1" dirty="0">
              <a:solidFill>
                <a:srgbClr val="47FF2E"/>
              </a:solidFill>
              <a:latin typeface="Arial-BoldMT"/>
            </a:endParaRPr>
          </a:p>
          <a:p>
            <a:r>
              <a:rPr lang="fr-FR" sz="2800" b="1" dirty="0" smtClean="0">
                <a:solidFill>
                  <a:srgbClr val="5CFDFD"/>
                </a:solidFill>
                <a:latin typeface="Arial-BoldMT"/>
              </a:rPr>
              <a:t>      Evaluez </a:t>
            </a:r>
            <a:r>
              <a:rPr lang="fr-FR" sz="2800" b="1" dirty="0">
                <a:solidFill>
                  <a:srgbClr val="5CFDFD"/>
                </a:solidFill>
                <a:latin typeface="Arial-BoldMT"/>
              </a:rPr>
              <a:t>votre idée</a:t>
            </a:r>
            <a:endParaRPr lang="fr-FR" sz="2800" dirty="0"/>
          </a:p>
        </p:txBody>
      </p:sp>
      <p:sp>
        <p:nvSpPr>
          <p:cNvPr id="5" name="Larme 4"/>
          <p:cNvSpPr/>
          <p:nvPr/>
        </p:nvSpPr>
        <p:spPr>
          <a:xfrm>
            <a:off x="162684" y="2319765"/>
            <a:ext cx="788997" cy="520807"/>
          </a:xfrm>
          <a:prstGeom prst="teardrop">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2800" b="1" dirty="0">
                <a:solidFill>
                  <a:srgbClr val="9957FF"/>
                </a:solidFill>
                <a:latin typeface="Arial-BoldMT"/>
              </a:rPr>
              <a:t>1</a:t>
            </a:r>
            <a:endParaRPr lang="fr-FR" dirty="0"/>
          </a:p>
        </p:txBody>
      </p:sp>
      <p:sp>
        <p:nvSpPr>
          <p:cNvPr id="6" name="Larme 5"/>
          <p:cNvSpPr/>
          <p:nvPr/>
        </p:nvSpPr>
        <p:spPr>
          <a:xfrm>
            <a:off x="106176" y="3510864"/>
            <a:ext cx="788997" cy="5208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a:solidFill>
                  <a:srgbClr val="FD8621"/>
                </a:solidFill>
                <a:latin typeface="Arial-BoldMT"/>
              </a:rPr>
              <a:t>2</a:t>
            </a:r>
            <a:endParaRPr lang="fr-FR" dirty="0"/>
          </a:p>
        </p:txBody>
      </p:sp>
      <p:sp>
        <p:nvSpPr>
          <p:cNvPr id="7" name="Larme 6"/>
          <p:cNvSpPr/>
          <p:nvPr/>
        </p:nvSpPr>
        <p:spPr>
          <a:xfrm>
            <a:off x="129401" y="4837256"/>
            <a:ext cx="788997" cy="520807"/>
          </a:xfrm>
          <a:prstGeom prst="teardrop">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2800" b="1" dirty="0">
                <a:solidFill>
                  <a:srgbClr val="47FF2E"/>
                </a:solidFill>
                <a:latin typeface="Arial-BoldMT"/>
              </a:rPr>
              <a:t>3</a:t>
            </a:r>
            <a:endParaRPr lang="fr-FR" dirty="0"/>
          </a:p>
        </p:txBody>
      </p:sp>
      <p:sp>
        <p:nvSpPr>
          <p:cNvPr id="8" name="Larme 7"/>
          <p:cNvSpPr/>
          <p:nvPr/>
        </p:nvSpPr>
        <p:spPr>
          <a:xfrm>
            <a:off x="162684" y="6119815"/>
            <a:ext cx="788997" cy="520807"/>
          </a:xfrm>
          <a:prstGeom prst="teardrop">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800" b="1" dirty="0">
                <a:solidFill>
                  <a:srgbClr val="5CFDFD"/>
                </a:solidFill>
                <a:latin typeface="Arial-BoldMT"/>
              </a:rPr>
              <a:t>4</a:t>
            </a:r>
            <a:endParaRPr lang="fr-FR" dirty="0"/>
          </a:p>
        </p:txBody>
      </p:sp>
      <p:sp>
        <p:nvSpPr>
          <p:cNvPr id="9" name="Parchemin horizontal 8"/>
          <p:cNvSpPr/>
          <p:nvPr/>
        </p:nvSpPr>
        <p:spPr>
          <a:xfrm>
            <a:off x="0" y="2840560"/>
            <a:ext cx="9144000" cy="61048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smtClean="0">
                <a:latin typeface="Arial"/>
                <a:cs typeface="Arial"/>
              </a:rPr>
              <a:t>vous </a:t>
            </a:r>
            <a:r>
              <a:rPr lang="fr-FR" sz="1400" dirty="0">
                <a:latin typeface="Arial"/>
                <a:cs typeface="Arial"/>
              </a:rPr>
              <a:t>devez pouvoir, décrire brièvement ce que pourrait être </a:t>
            </a:r>
            <a:r>
              <a:rPr lang="fr-FR" sz="1400" b="1" dirty="0">
                <a:latin typeface="Arial-BoldMT"/>
                <a:cs typeface="Arial"/>
              </a:rPr>
              <a:t>l'activité de votre future entreprise</a:t>
            </a:r>
            <a:endParaRPr lang="fr-FR" sz="1400" dirty="0"/>
          </a:p>
        </p:txBody>
      </p:sp>
      <p:sp>
        <p:nvSpPr>
          <p:cNvPr id="10" name="Parchemin horizontal 9"/>
          <p:cNvSpPr/>
          <p:nvPr/>
        </p:nvSpPr>
        <p:spPr>
          <a:xfrm>
            <a:off x="1" y="4031667"/>
            <a:ext cx="9143986" cy="76896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1400" dirty="0"/>
              <a:t>Vous pouvez dès à présent, décrire très brièvement </a:t>
            </a:r>
            <a:r>
              <a:rPr lang="fr-FR" sz="1400" b="1" dirty="0"/>
              <a:t>le type de marché </a:t>
            </a:r>
            <a:r>
              <a:rPr lang="fr-FR" sz="1400" dirty="0"/>
              <a:t>que vous </a:t>
            </a:r>
            <a:r>
              <a:rPr lang="fr-FR" sz="1400" dirty="0" smtClean="0"/>
              <a:t>viseriez et </a:t>
            </a:r>
            <a:r>
              <a:rPr lang="fr-FR" sz="1400" dirty="0"/>
              <a:t>ses principales caractéristiques.</a:t>
            </a:r>
          </a:p>
        </p:txBody>
      </p:sp>
      <p:sp>
        <p:nvSpPr>
          <p:cNvPr id="11" name="Parchemin horizontal 10"/>
          <p:cNvSpPr/>
          <p:nvPr/>
        </p:nvSpPr>
        <p:spPr>
          <a:xfrm>
            <a:off x="0" y="5317048"/>
            <a:ext cx="9144000" cy="825802"/>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1400" dirty="0">
                <a:latin typeface="Arial"/>
                <a:cs typeface="Arial"/>
              </a:rPr>
              <a:t>Vous avez maintenant toutes les clés en main pour </a:t>
            </a:r>
            <a:r>
              <a:rPr lang="fr-FR" sz="1400" b="1" dirty="0">
                <a:latin typeface="Arial-BoldMT"/>
                <a:cs typeface="Arial"/>
              </a:rPr>
              <a:t>vérifier si votre </a:t>
            </a:r>
            <a:r>
              <a:rPr lang="fr-FR" sz="1400" b="1" dirty="0" smtClean="0">
                <a:latin typeface="Arial-BoldMT"/>
                <a:cs typeface="Arial"/>
              </a:rPr>
              <a:t>situation </a:t>
            </a:r>
            <a:r>
              <a:rPr lang="fr-FR" sz="1400" b="1" dirty="0" smtClean="0">
                <a:latin typeface="Arial-BoldMT"/>
              </a:rPr>
              <a:t>personnelle </a:t>
            </a:r>
            <a:r>
              <a:rPr lang="fr-FR" sz="1400" b="1" dirty="0">
                <a:latin typeface="Arial-BoldMT"/>
              </a:rPr>
              <a:t>répond bien aux exigences de votre projet</a:t>
            </a:r>
            <a:r>
              <a:rPr lang="fr-FR" sz="1400" dirty="0">
                <a:latin typeface="Arial"/>
                <a:cs typeface="Arial"/>
              </a:rPr>
              <a:t>.</a:t>
            </a:r>
            <a:endParaRPr lang="fr-FR" sz="1400" dirty="0"/>
          </a:p>
        </p:txBody>
      </p:sp>
    </p:spTree>
    <p:extLst>
      <p:ext uri="{BB962C8B-B14F-4D97-AF65-F5344CB8AC3E}">
        <p14:creationId xmlns:p14="http://schemas.microsoft.com/office/powerpoint/2010/main" val="4073251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835032" y="233904"/>
            <a:ext cx="7663476" cy="17281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7" name="Rectangle 6"/>
          <p:cNvSpPr/>
          <p:nvPr/>
        </p:nvSpPr>
        <p:spPr>
          <a:xfrm>
            <a:off x="835035" y="2821578"/>
            <a:ext cx="2994318" cy="1008112"/>
          </a:xfrm>
          <a:prstGeom prst="wedge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Rectangle 8"/>
          <p:cNvSpPr/>
          <p:nvPr/>
        </p:nvSpPr>
        <p:spPr>
          <a:xfrm>
            <a:off x="4930932" y="2821578"/>
            <a:ext cx="3559020" cy="1008112"/>
          </a:xfrm>
          <a:prstGeom prst="wedge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Rectangle 7"/>
          <p:cNvSpPr/>
          <p:nvPr/>
        </p:nvSpPr>
        <p:spPr>
          <a:xfrm>
            <a:off x="601898" y="2105352"/>
            <a:ext cx="7848872" cy="369332"/>
          </a:xfrm>
          <a:prstGeom prst="rect">
            <a:avLst/>
          </a:prstGeom>
        </p:spPr>
        <p:txBody>
          <a:bodyPr wrap="square">
            <a:spAutoFit/>
          </a:bodyPr>
          <a:lstStyle/>
          <a:p>
            <a:r>
              <a:rPr lang="fr-FR" b="1" dirty="0" smtClean="0">
                <a:solidFill>
                  <a:srgbClr val="9957FF"/>
                </a:solidFill>
                <a:latin typeface="Arial-BoldMT"/>
              </a:rPr>
              <a:t>Faites </a:t>
            </a:r>
            <a:r>
              <a:rPr lang="fr-FR" b="1" dirty="0">
                <a:solidFill>
                  <a:srgbClr val="9957FF"/>
                </a:solidFill>
                <a:latin typeface="Arial-BoldMT"/>
              </a:rPr>
              <a:t>le bilan, pour cette étape, des points forts et des points faibles :</a:t>
            </a:r>
            <a:endParaRPr lang="fr-FR" dirty="0"/>
          </a:p>
        </p:txBody>
      </p:sp>
      <p:sp>
        <p:nvSpPr>
          <p:cNvPr id="12" name="Flèche droite 11"/>
          <p:cNvSpPr/>
          <p:nvPr/>
        </p:nvSpPr>
        <p:spPr>
          <a:xfrm>
            <a:off x="2" y="2132856"/>
            <a:ext cx="489204"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2" y="-6828"/>
            <a:ext cx="504056" cy="376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44399" y="2821578"/>
            <a:ext cx="319318" cy="369332"/>
          </a:xfrm>
          <a:prstGeom prst="rect">
            <a:avLst/>
          </a:prstGeom>
        </p:spPr>
        <p:txBody>
          <a:bodyPr wrap="none">
            <a:spAutoFit/>
          </a:bodyPr>
          <a:lstStyle/>
          <a:p>
            <a:r>
              <a:rPr lang="fr-FR" b="1" dirty="0">
                <a:solidFill>
                  <a:srgbClr val="9957FF"/>
                </a:solidFill>
                <a:latin typeface="Arial-BoldMT"/>
              </a:rPr>
              <a:t>+</a:t>
            </a:r>
            <a:endParaRPr lang="fr-FR" dirty="0"/>
          </a:p>
        </p:txBody>
      </p:sp>
      <p:sp>
        <p:nvSpPr>
          <p:cNvPr id="16" name="Rectangle 15"/>
          <p:cNvSpPr/>
          <p:nvPr/>
        </p:nvSpPr>
        <p:spPr>
          <a:xfrm>
            <a:off x="4485931" y="2822857"/>
            <a:ext cx="261610" cy="369332"/>
          </a:xfrm>
          <a:prstGeom prst="rect">
            <a:avLst/>
          </a:prstGeom>
        </p:spPr>
        <p:txBody>
          <a:bodyPr wrap="none">
            <a:spAutoFit/>
          </a:bodyPr>
          <a:lstStyle/>
          <a:p>
            <a:r>
              <a:rPr lang="fr-FR" b="1" dirty="0">
                <a:solidFill>
                  <a:srgbClr val="9957FF"/>
                </a:solidFill>
                <a:latin typeface="Arial-BoldMT"/>
              </a:rPr>
              <a:t>-</a:t>
            </a:r>
            <a:endParaRPr lang="fr-FR" dirty="0"/>
          </a:p>
        </p:txBody>
      </p:sp>
      <p:sp>
        <p:nvSpPr>
          <p:cNvPr id="17" name="Rectangle 16"/>
          <p:cNvSpPr/>
          <p:nvPr/>
        </p:nvSpPr>
        <p:spPr>
          <a:xfrm>
            <a:off x="605284" y="4791262"/>
            <a:ext cx="8022905" cy="369332"/>
          </a:xfrm>
          <a:prstGeom prst="rect">
            <a:avLst/>
          </a:prstGeom>
        </p:spPr>
        <p:txBody>
          <a:bodyPr wrap="square">
            <a:spAutoFit/>
          </a:bodyPr>
          <a:lstStyle/>
          <a:p>
            <a:r>
              <a:rPr lang="fr-FR" b="1" dirty="0" smtClean="0">
                <a:solidFill>
                  <a:srgbClr val="9957FF"/>
                </a:solidFill>
                <a:latin typeface="Arial-BoldMT"/>
              </a:rPr>
              <a:t>Listez </a:t>
            </a:r>
            <a:r>
              <a:rPr lang="fr-FR" b="1" dirty="0">
                <a:solidFill>
                  <a:srgbClr val="9957FF"/>
                </a:solidFill>
                <a:latin typeface="Arial-BoldMT"/>
              </a:rPr>
              <a:t>les démarches à accomplir pour améliorer cette partie :</a:t>
            </a:r>
            <a:endParaRPr lang="fr-FR" dirty="0"/>
          </a:p>
        </p:txBody>
      </p:sp>
      <p:sp>
        <p:nvSpPr>
          <p:cNvPr id="19" name="Flèche droite 18"/>
          <p:cNvSpPr/>
          <p:nvPr/>
        </p:nvSpPr>
        <p:spPr>
          <a:xfrm>
            <a:off x="30168" y="4698880"/>
            <a:ext cx="489204"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archemin vertical 17"/>
          <p:cNvSpPr/>
          <p:nvPr/>
        </p:nvSpPr>
        <p:spPr>
          <a:xfrm>
            <a:off x="2627784" y="5160594"/>
            <a:ext cx="2952328" cy="1500322"/>
          </a:xfrm>
          <a:prstGeom prst="vertic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15231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CA8AF8-045E-48E1-B5B1-EFEB5F03FD38}" type="slidenum">
              <a:rPr lang="fr-FR" smtClean="0"/>
              <a:pPr>
                <a:defRPr/>
              </a:pPr>
              <a:t>45</a:t>
            </a:fld>
            <a:endParaRPr lang="fr-FR"/>
          </a:p>
        </p:txBody>
      </p:sp>
      <p:grpSp>
        <p:nvGrpSpPr>
          <p:cNvPr id="33" name="Group 15"/>
          <p:cNvGrpSpPr>
            <a:grpSpLocks/>
          </p:cNvGrpSpPr>
          <p:nvPr/>
        </p:nvGrpSpPr>
        <p:grpSpPr bwMode="auto">
          <a:xfrm>
            <a:off x="1495431" y="5461000"/>
            <a:ext cx="5800725" cy="1468438"/>
            <a:chOff x="3675649" y="3935306"/>
            <a:chExt cx="5033778" cy="1468472"/>
          </a:xfrm>
        </p:grpSpPr>
        <p:sp>
          <p:nvSpPr>
            <p:cNvPr id="34" name="Down Arrow 33"/>
            <p:cNvSpPr/>
            <p:nvPr/>
          </p:nvSpPr>
          <p:spPr>
            <a:xfrm>
              <a:off x="5701225" y="3935306"/>
              <a:ext cx="846106" cy="541351"/>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35" name="Freeform 34"/>
            <p:cNvSpPr/>
            <p:nvPr/>
          </p:nvSpPr>
          <p:spPr>
            <a:xfrm>
              <a:off x="3675649" y="4387754"/>
              <a:ext cx="5033778" cy="1016024"/>
            </a:xfrm>
            <a:custGeom>
              <a:avLst/>
              <a:gdLst>
                <a:gd name="connsiteX0" fmla="*/ 0 w 4064000"/>
                <a:gd name="connsiteY0" fmla="*/ 0 h 1016000"/>
                <a:gd name="connsiteX1" fmla="*/ 4064000 w 4064000"/>
                <a:gd name="connsiteY1" fmla="*/ 0 h 1016000"/>
                <a:gd name="connsiteX2" fmla="*/ 4064000 w 4064000"/>
                <a:gd name="connsiteY2" fmla="*/ 1016000 h 1016000"/>
                <a:gd name="connsiteX3" fmla="*/ 0 w 4064000"/>
                <a:gd name="connsiteY3" fmla="*/ 1016000 h 1016000"/>
                <a:gd name="connsiteX4" fmla="*/ 0 w 4064000"/>
                <a:gd name="connsiteY4" fmla="*/ 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016000">
                  <a:moveTo>
                    <a:pt x="0" y="0"/>
                  </a:moveTo>
                  <a:lnTo>
                    <a:pt x="4064000" y="0"/>
                  </a:lnTo>
                  <a:lnTo>
                    <a:pt x="4064000" y="1016000"/>
                  </a:lnTo>
                  <a:lnTo>
                    <a:pt x="0" y="101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77800" tIns="177800" rIns="177800" bIns="177800" spcCol="1270" anchor="ctr"/>
            <a:lstStyle/>
            <a:p>
              <a:pPr algn="ctr" defTabSz="1111250">
                <a:lnSpc>
                  <a:spcPct val="90000"/>
                </a:lnSpc>
                <a:spcAft>
                  <a:spcPct val="35000"/>
                </a:spcAft>
                <a:defRPr/>
              </a:pPr>
              <a:r>
                <a:rPr lang="fr-FR" sz="2500">
                  <a:solidFill>
                    <a:prstClr val="black">
                      <a:hueOff val="0"/>
                      <a:satOff val="0"/>
                      <a:lumOff val="0"/>
                      <a:alphaOff val="0"/>
                    </a:prstClr>
                  </a:solidFill>
                </a:rPr>
                <a:t>Liste restreinte des idées les plus appropriées pour lancer votre entreprise</a:t>
              </a:r>
            </a:p>
          </p:txBody>
        </p:sp>
      </p:grpSp>
      <p:sp>
        <p:nvSpPr>
          <p:cNvPr id="36" name="Freeform 35"/>
          <p:cNvSpPr/>
          <p:nvPr/>
        </p:nvSpPr>
        <p:spPr>
          <a:xfrm>
            <a:off x="3808413" y="1839913"/>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spcCol="1270" anchor="ctr"/>
          <a:lstStyle/>
          <a:p>
            <a:pPr algn="ctr" defTabSz="1644650">
              <a:lnSpc>
                <a:spcPct val="90000"/>
              </a:lnSpc>
              <a:spcAft>
                <a:spcPct val="35000"/>
              </a:spcAft>
              <a:defRPr/>
            </a:pPr>
            <a:r>
              <a:rPr lang="fr-FR" sz="3700">
                <a:solidFill>
                  <a:prstClr val="white"/>
                </a:solidFill>
              </a:rPr>
              <a:t>Idée…</a:t>
            </a:r>
          </a:p>
        </p:txBody>
      </p:sp>
      <p:sp>
        <p:nvSpPr>
          <p:cNvPr id="37" name="Freeform 36"/>
          <p:cNvSpPr/>
          <p:nvPr/>
        </p:nvSpPr>
        <p:spPr>
          <a:xfrm>
            <a:off x="2473524" y="774700"/>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spcCol="1270" anchor="ctr"/>
          <a:lstStyle/>
          <a:p>
            <a:pPr algn="ctr" defTabSz="1644650">
              <a:lnSpc>
                <a:spcPct val="90000"/>
              </a:lnSpc>
              <a:spcAft>
                <a:spcPct val="35000"/>
              </a:spcAft>
              <a:defRPr/>
            </a:pPr>
            <a:r>
              <a:rPr lang="fr-FR" sz="3700">
                <a:solidFill>
                  <a:prstClr val="white"/>
                </a:solidFill>
              </a:rPr>
              <a:t>Idée 2</a:t>
            </a:r>
          </a:p>
        </p:txBody>
      </p:sp>
      <p:sp>
        <p:nvSpPr>
          <p:cNvPr id="38" name="Freeform 37"/>
          <p:cNvSpPr/>
          <p:nvPr/>
        </p:nvSpPr>
        <p:spPr>
          <a:xfrm>
            <a:off x="4759325" y="552450"/>
            <a:ext cx="1524000" cy="1524000"/>
          </a:xfrm>
          <a:custGeom>
            <a:avLst/>
            <a:gdLst>
              <a:gd name="connsiteX0" fmla="*/ 0 w 1524000"/>
              <a:gd name="connsiteY0" fmla="*/ 762000 h 1524000"/>
              <a:gd name="connsiteX1" fmla="*/ 762000 w 1524000"/>
              <a:gd name="connsiteY1" fmla="*/ 0 h 1524000"/>
              <a:gd name="connsiteX2" fmla="*/ 1524000 w 1524000"/>
              <a:gd name="connsiteY2" fmla="*/ 762000 h 1524000"/>
              <a:gd name="connsiteX3" fmla="*/ 762000 w 1524000"/>
              <a:gd name="connsiteY3" fmla="*/ 1524000 h 1524000"/>
              <a:gd name="connsiteX4" fmla="*/ 0 w 1524000"/>
              <a:gd name="connsiteY4" fmla="*/ 76200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524000">
                <a:moveTo>
                  <a:pt x="0" y="762000"/>
                </a:moveTo>
                <a:cubicBezTo>
                  <a:pt x="0" y="341159"/>
                  <a:pt x="341159" y="0"/>
                  <a:pt x="762000" y="0"/>
                </a:cubicBezTo>
                <a:cubicBezTo>
                  <a:pt x="1182841" y="0"/>
                  <a:pt x="1524000" y="341159"/>
                  <a:pt x="1524000" y="762000"/>
                </a:cubicBezTo>
                <a:cubicBezTo>
                  <a:pt x="1524000" y="1182841"/>
                  <a:pt x="1182841" y="1524000"/>
                  <a:pt x="762000" y="1524000"/>
                </a:cubicBezTo>
                <a:cubicBezTo>
                  <a:pt x="341159" y="1524000"/>
                  <a:pt x="0" y="1182841"/>
                  <a:pt x="0" y="7620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0175" tIns="270175" rIns="270175" bIns="270175" spcCol="1270" anchor="ctr"/>
          <a:lstStyle/>
          <a:p>
            <a:pPr algn="ctr" defTabSz="1644650">
              <a:lnSpc>
                <a:spcPct val="90000"/>
              </a:lnSpc>
              <a:spcAft>
                <a:spcPct val="35000"/>
              </a:spcAft>
              <a:defRPr/>
            </a:pPr>
            <a:r>
              <a:rPr lang="fr-FR" sz="3700">
                <a:solidFill>
                  <a:prstClr val="white"/>
                </a:solidFill>
              </a:rPr>
              <a:t>Idée 1 </a:t>
            </a:r>
          </a:p>
        </p:txBody>
      </p:sp>
      <p:grpSp>
        <p:nvGrpSpPr>
          <p:cNvPr id="39" name="Group 16"/>
          <p:cNvGrpSpPr>
            <a:grpSpLocks/>
          </p:cNvGrpSpPr>
          <p:nvPr/>
        </p:nvGrpSpPr>
        <p:grpSpPr bwMode="auto">
          <a:xfrm>
            <a:off x="1431135" y="281794"/>
            <a:ext cx="5749926" cy="5405437"/>
            <a:chOff x="3011463" y="2777494"/>
            <a:chExt cx="5750351" cy="5405401"/>
          </a:xfrm>
        </p:grpSpPr>
        <p:sp>
          <p:nvSpPr>
            <p:cNvPr id="40" name="Oval 39"/>
            <p:cNvSpPr/>
            <p:nvPr/>
          </p:nvSpPr>
          <p:spPr>
            <a:xfrm>
              <a:off x="3273220" y="3063288"/>
              <a:ext cx="5297880" cy="2162161"/>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41" name="Shape 40"/>
            <p:cNvSpPr/>
            <p:nvPr/>
          </p:nvSpPr>
          <p:spPr>
            <a:xfrm>
              <a:off x="3011463" y="2777494"/>
              <a:ext cx="5750351" cy="5405401"/>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42" name="Trapezoid 41"/>
          <p:cNvSpPr/>
          <p:nvPr/>
        </p:nvSpPr>
        <p:spPr>
          <a:xfrm rot="10800000">
            <a:off x="2417041" y="3365500"/>
            <a:ext cx="3581400"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rot lat="0" lon="20999997" rev="0"/>
              </a:camera>
              <a:lightRig rig="threePt" dir="t"/>
            </a:scene3d>
          </a:bodyPr>
          <a:lstStyle/>
          <a:p>
            <a:pPr algn="ctr">
              <a:defRPr/>
            </a:pPr>
            <a:endParaRPr lang="fr-FR">
              <a:solidFill>
                <a:prstClr val="white"/>
              </a:solidFill>
            </a:endParaRPr>
          </a:p>
        </p:txBody>
      </p:sp>
      <p:sp>
        <p:nvSpPr>
          <p:cNvPr id="43" name="Trapezoid 42"/>
          <p:cNvSpPr/>
          <p:nvPr/>
        </p:nvSpPr>
        <p:spPr>
          <a:xfrm rot="10800000">
            <a:off x="2662238" y="3763963"/>
            <a:ext cx="3109912"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4" name="Trapezoid 43"/>
          <p:cNvSpPr/>
          <p:nvPr/>
        </p:nvSpPr>
        <p:spPr>
          <a:xfrm rot="10800000">
            <a:off x="2906713" y="4159250"/>
            <a:ext cx="2614612" cy="4191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5" name="Trapezoid 44"/>
          <p:cNvSpPr/>
          <p:nvPr/>
        </p:nvSpPr>
        <p:spPr>
          <a:xfrm rot="10800000">
            <a:off x="3141670" y="4530725"/>
            <a:ext cx="2168525" cy="382588"/>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6" name="Trapezoid 45"/>
          <p:cNvSpPr/>
          <p:nvPr/>
        </p:nvSpPr>
        <p:spPr>
          <a:xfrm rot="10800000">
            <a:off x="3359150" y="4906963"/>
            <a:ext cx="1716088" cy="381000"/>
          </a:xfrm>
          <a:prstGeom prst="trapezoid">
            <a:avLst>
              <a:gd name="adj" fmla="val 620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7" name="Rectangle 46"/>
          <p:cNvSpPr/>
          <p:nvPr/>
        </p:nvSpPr>
        <p:spPr>
          <a:xfrm>
            <a:off x="3127379" y="4833951"/>
            <a:ext cx="2205038"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prstClr val="white"/>
                </a:solidFill>
              </a:rPr>
              <a:t>Quel besoin?</a:t>
            </a:r>
          </a:p>
        </p:txBody>
      </p:sp>
      <p:sp>
        <p:nvSpPr>
          <p:cNvPr id="48" name="Rectangle 47"/>
          <p:cNvSpPr/>
          <p:nvPr/>
        </p:nvSpPr>
        <p:spPr>
          <a:xfrm>
            <a:off x="3103566" y="4497388"/>
            <a:ext cx="2205037" cy="39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prstClr val="white"/>
                </a:solidFill>
              </a:rPr>
              <a:t>Quel produit?</a:t>
            </a:r>
          </a:p>
        </p:txBody>
      </p:sp>
      <p:sp>
        <p:nvSpPr>
          <p:cNvPr id="49" name="Rectangle 48"/>
          <p:cNvSpPr/>
          <p:nvPr/>
        </p:nvSpPr>
        <p:spPr>
          <a:xfrm>
            <a:off x="3057532" y="4170376"/>
            <a:ext cx="2206625"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prstClr val="white"/>
                </a:solidFill>
              </a:rPr>
              <a:t>A qui vendre ?</a:t>
            </a:r>
          </a:p>
        </p:txBody>
      </p:sp>
      <p:sp>
        <p:nvSpPr>
          <p:cNvPr id="50" name="Rectangle 49"/>
          <p:cNvSpPr/>
          <p:nvPr/>
        </p:nvSpPr>
        <p:spPr>
          <a:xfrm>
            <a:off x="3055939" y="3749677"/>
            <a:ext cx="2205037" cy="398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a:solidFill>
                  <a:prstClr val="white"/>
                </a:solidFill>
              </a:rPr>
              <a:t>Comment vendre?</a:t>
            </a:r>
          </a:p>
        </p:txBody>
      </p:sp>
      <p:sp>
        <p:nvSpPr>
          <p:cNvPr id="51" name="Rectangle 50"/>
          <p:cNvSpPr/>
          <p:nvPr/>
        </p:nvSpPr>
        <p:spPr>
          <a:xfrm>
            <a:off x="2538413" y="3327405"/>
            <a:ext cx="3535362"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prstClr val="white"/>
                </a:solidFill>
              </a:rPr>
              <a:t>Impact sur l’environnement?</a:t>
            </a:r>
          </a:p>
        </p:txBody>
      </p:sp>
    </p:spTree>
    <p:extLst>
      <p:ext uri="{BB962C8B-B14F-4D97-AF65-F5344CB8AC3E}">
        <p14:creationId xmlns:p14="http://schemas.microsoft.com/office/powerpoint/2010/main" val="131544771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trength weakness opportunity threat analysis royalty free illustration"/>
          <p:cNvPicPr/>
          <p:nvPr/>
        </p:nvPicPr>
        <p:blipFill>
          <a:blip r:embed="rId2">
            <a:extLst>
              <a:ext uri="{28A0092B-C50C-407E-A947-70E740481C1C}">
                <a14:useLocalDpi xmlns:a14="http://schemas.microsoft.com/office/drawing/2010/main" val="0"/>
              </a:ext>
            </a:extLst>
          </a:blip>
          <a:srcRect/>
          <a:stretch>
            <a:fillRect/>
          </a:stretch>
        </p:blipFill>
        <p:spPr bwMode="auto">
          <a:xfrm>
            <a:off x="4493642" y="3429000"/>
            <a:ext cx="4356216" cy="3089564"/>
          </a:xfrm>
          <a:prstGeom prst="rect">
            <a:avLst/>
          </a:prstGeom>
          <a:noFill/>
          <a:ln>
            <a:noFill/>
          </a:ln>
        </p:spPr>
      </p:pic>
      <p:sp>
        <p:nvSpPr>
          <p:cNvPr id="2" name="Titre 1"/>
          <p:cNvSpPr>
            <a:spLocks noGrp="1"/>
          </p:cNvSpPr>
          <p:nvPr>
            <p:ph type="title"/>
          </p:nvPr>
        </p:nvSpPr>
        <p:spPr/>
        <p:txBody>
          <a:bodyPr>
            <a:normAutofit fontScale="90000"/>
          </a:bodyPr>
          <a:lstStyle/>
          <a:p>
            <a:pPr marL="342677" indent="-342677">
              <a:spcBef>
                <a:spcPct val="20000"/>
              </a:spcBef>
              <a:spcAft>
                <a:spcPts val="1500"/>
              </a:spcAft>
            </a:pPr>
            <a:r>
              <a:rPr lang="fr-FR" kern="1400" spc="25" dirty="0">
                <a:solidFill>
                  <a:srgbClr val="17365D"/>
                </a:solidFill>
                <a:latin typeface="Cambria"/>
                <a:ea typeface="Times New Roman"/>
                <a:cs typeface="Times New Roman"/>
              </a:rPr>
              <a:t>SWOT</a:t>
            </a:r>
            <a:r>
              <a:rPr lang="fr-FR" sz="3200" kern="1400" spc="25" dirty="0">
                <a:solidFill>
                  <a:srgbClr val="17365D"/>
                </a:solidFill>
                <a:latin typeface="Cambria"/>
                <a:ea typeface="Times New Roman"/>
                <a:cs typeface="Times New Roman"/>
              </a:rPr>
              <a:t/>
            </a:r>
            <a:br>
              <a:rPr lang="fr-FR" sz="3200" kern="1400" spc="25" dirty="0">
                <a:solidFill>
                  <a:srgbClr val="17365D"/>
                </a:solidFill>
                <a:latin typeface="Cambria"/>
                <a:ea typeface="Times New Roman"/>
                <a:cs typeface="Times New Roman"/>
              </a:rPr>
            </a:br>
            <a:endParaRPr lang="fr-FR" sz="3200" dirty="0"/>
          </a:p>
        </p:txBody>
      </p:sp>
      <p:sp>
        <p:nvSpPr>
          <p:cNvPr id="3" name="Espace réservé du contenu 2"/>
          <p:cNvSpPr>
            <a:spLocks noGrp="1"/>
          </p:cNvSpPr>
          <p:nvPr>
            <p:ph idx="1"/>
          </p:nvPr>
        </p:nvSpPr>
        <p:spPr>
          <a:xfrm>
            <a:off x="251520" y="908742"/>
            <a:ext cx="8229600" cy="4525963"/>
          </a:xfrm>
        </p:spPr>
        <p:txBody>
          <a:bodyPr>
            <a:noAutofit/>
          </a:bodyPr>
          <a:lstStyle/>
          <a:p>
            <a:pPr marL="342900" lvl="0" indent="-342900" defTabSz="914400">
              <a:buFont typeface="Arial" pitchFamily="34" charset="0"/>
              <a:buChar char="•"/>
              <a:defRPr/>
            </a:pPr>
            <a:r>
              <a:rPr lang="fr-FR" sz="2000" dirty="0" smtClean="0">
                <a:ea typeface="Calibri"/>
                <a:cs typeface="Arial"/>
              </a:rPr>
              <a:t>. </a:t>
            </a:r>
            <a:r>
              <a:rPr lang="fr-FR" sz="2000" dirty="0">
                <a:solidFill>
                  <a:sysClr val="windowText" lastClr="000000"/>
                </a:solidFill>
              </a:rPr>
              <a:t>Une méthode qui est utilisée souvent pour trouver l'idée d'affaire la plus appropriée est une analyse SWOT. </a:t>
            </a:r>
          </a:p>
          <a:p>
            <a:pPr marL="342900" lvl="0" indent="-342900" defTabSz="914400">
              <a:buFont typeface="Arial" pitchFamily="34" charset="0"/>
              <a:buChar char="•"/>
              <a:defRPr/>
            </a:pPr>
            <a:r>
              <a:rPr lang="fr-FR" sz="2000" dirty="0">
                <a:solidFill>
                  <a:sysClr val="windowText" lastClr="000000"/>
                </a:solidFill>
              </a:rPr>
              <a:t>Il vous aide à vous concentrer sur les problématiques possibles et les avantages potentiels de chaque idée</a:t>
            </a:r>
            <a:endParaRPr lang="fr-FR" sz="2000" dirty="0" smtClean="0">
              <a:ea typeface="Calibri"/>
              <a:cs typeface="Arial"/>
            </a:endParaRPr>
          </a:p>
          <a:p>
            <a:pPr>
              <a:lnSpc>
                <a:spcPct val="115000"/>
              </a:lnSpc>
              <a:spcAft>
                <a:spcPts val="1000"/>
              </a:spcAft>
            </a:pPr>
            <a:r>
              <a:rPr lang="fr-FR" sz="2000" dirty="0" smtClean="0">
                <a:ea typeface="Calibri"/>
                <a:cs typeface="Arial"/>
              </a:rPr>
              <a:t>Le </a:t>
            </a:r>
            <a:r>
              <a:rPr lang="fr-FR" sz="2000" dirty="0">
                <a:ea typeface="Calibri"/>
                <a:cs typeface="Arial"/>
              </a:rPr>
              <a:t>terme SWOT est un acronyme issu de l’anglais : </a:t>
            </a:r>
            <a:r>
              <a:rPr lang="fr-FR" sz="2000" b="1" dirty="0" err="1">
                <a:ea typeface="Calibri"/>
                <a:cs typeface="Arial"/>
              </a:rPr>
              <a:t>Strengths</a:t>
            </a:r>
            <a:r>
              <a:rPr lang="fr-FR" sz="2000" dirty="0">
                <a:ea typeface="Calibri"/>
                <a:cs typeface="Arial"/>
              </a:rPr>
              <a:t>  (forces), </a:t>
            </a:r>
            <a:r>
              <a:rPr lang="fr-FR" sz="2000" b="1" dirty="0" err="1">
                <a:ea typeface="Calibri"/>
                <a:cs typeface="Arial"/>
              </a:rPr>
              <a:t>Weaknesses</a:t>
            </a:r>
            <a:r>
              <a:rPr lang="fr-FR" sz="2000" dirty="0">
                <a:ea typeface="Calibri"/>
                <a:cs typeface="Arial"/>
              </a:rPr>
              <a:t> (faiblesses), </a:t>
            </a:r>
            <a:r>
              <a:rPr lang="fr-FR" sz="2000" b="1" dirty="0" err="1">
                <a:ea typeface="Calibri"/>
                <a:cs typeface="Arial"/>
              </a:rPr>
              <a:t>Opportunities</a:t>
            </a:r>
            <a:r>
              <a:rPr lang="fr-FR" sz="2000" dirty="0">
                <a:ea typeface="Calibri"/>
                <a:cs typeface="Arial"/>
              </a:rPr>
              <a:t> (opportunités), </a:t>
            </a:r>
            <a:r>
              <a:rPr lang="fr-FR" sz="2000" b="1" dirty="0" err="1">
                <a:ea typeface="Calibri"/>
                <a:cs typeface="Arial"/>
              </a:rPr>
              <a:t>Threats</a:t>
            </a:r>
            <a:r>
              <a:rPr lang="fr-FR" sz="2000" dirty="0">
                <a:ea typeface="Calibri"/>
                <a:cs typeface="Arial"/>
              </a:rPr>
              <a:t> (menaces).</a:t>
            </a:r>
          </a:p>
          <a:p>
            <a:pPr>
              <a:lnSpc>
                <a:spcPct val="115000"/>
              </a:lnSpc>
              <a:spcAft>
                <a:spcPts val="1000"/>
              </a:spcAft>
              <a:buFont typeface="Wingdings" pitchFamily="2" charset="2"/>
              <a:buChar char="ü"/>
            </a:pPr>
            <a:r>
              <a:rPr lang="fr-FR" sz="2400" dirty="0" smtClean="0">
                <a:solidFill>
                  <a:srgbClr val="FF0000"/>
                </a:solidFill>
                <a:ea typeface="Calibri"/>
                <a:cs typeface="Arial"/>
              </a:rPr>
              <a:t>Quelles </a:t>
            </a:r>
            <a:r>
              <a:rPr lang="fr-FR" sz="2400" dirty="0">
                <a:solidFill>
                  <a:srgbClr val="FF0000"/>
                </a:solidFill>
                <a:ea typeface="Calibri"/>
                <a:cs typeface="Arial"/>
              </a:rPr>
              <a:t>sont les Forces ?</a:t>
            </a:r>
          </a:p>
          <a:p>
            <a:pPr>
              <a:lnSpc>
                <a:spcPct val="115000"/>
              </a:lnSpc>
              <a:spcAft>
                <a:spcPts val="1000"/>
              </a:spcAft>
              <a:buFont typeface="Wingdings" pitchFamily="2" charset="2"/>
              <a:buChar char="ü"/>
            </a:pPr>
            <a:r>
              <a:rPr lang="fr-FR" sz="2400" dirty="0">
                <a:solidFill>
                  <a:srgbClr val="FF0000"/>
                </a:solidFill>
                <a:ea typeface="Calibri"/>
                <a:cs typeface="Arial"/>
              </a:rPr>
              <a:t>Quelles sont les Faiblesses ?</a:t>
            </a:r>
          </a:p>
          <a:p>
            <a:pPr>
              <a:lnSpc>
                <a:spcPct val="115000"/>
              </a:lnSpc>
              <a:spcAft>
                <a:spcPts val="1000"/>
              </a:spcAft>
              <a:buFont typeface="Wingdings" pitchFamily="2" charset="2"/>
              <a:buChar char="ü"/>
            </a:pPr>
            <a:r>
              <a:rPr lang="fr-FR" sz="2400" dirty="0">
                <a:solidFill>
                  <a:srgbClr val="FF0000"/>
                </a:solidFill>
                <a:ea typeface="Calibri"/>
                <a:cs typeface="Arial"/>
              </a:rPr>
              <a:t>Quelles sont les opportunités ?</a:t>
            </a:r>
          </a:p>
          <a:p>
            <a:pPr>
              <a:lnSpc>
                <a:spcPct val="115000"/>
              </a:lnSpc>
              <a:spcAft>
                <a:spcPts val="1000"/>
              </a:spcAft>
              <a:buFont typeface="Wingdings" pitchFamily="2" charset="2"/>
              <a:buChar char="ü"/>
            </a:pPr>
            <a:r>
              <a:rPr lang="fr-FR" sz="2400" dirty="0">
                <a:solidFill>
                  <a:srgbClr val="FF0000"/>
                </a:solidFill>
                <a:ea typeface="Calibri"/>
                <a:cs typeface="Arial"/>
              </a:rPr>
              <a:t>Quelles sont les menaces ?</a:t>
            </a:r>
          </a:p>
          <a:p>
            <a:endParaRPr lang="fr-FR" sz="2000" dirty="0"/>
          </a:p>
        </p:txBody>
      </p:sp>
      <p:sp>
        <p:nvSpPr>
          <p:cNvPr id="5" name="Espace réservé du contenu 2"/>
          <p:cNvSpPr txBox="1">
            <a:spLocks/>
          </p:cNvSpPr>
          <p:nvPr/>
        </p:nvSpPr>
        <p:spPr>
          <a:xfrm>
            <a:off x="0" y="4196626"/>
            <a:ext cx="8229600" cy="23288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a:ea typeface="+mn-ea"/>
                <a:cs typeface="+mn-cs"/>
              </a:rPr>
              <a:t>.</a:t>
            </a:r>
            <a:endParaRPr kumimoji="0" lang="fr-FR"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36629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914400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a:spLocks noGrp="1"/>
          </p:cNvSpPr>
          <p:nvPr>
            <p:ph type="title"/>
          </p:nvPr>
        </p:nvSpPr>
        <p:spPr>
          <a:xfrm>
            <a:off x="457200" y="274638"/>
            <a:ext cx="8229600" cy="1143000"/>
          </a:xfrm>
        </p:spPr>
        <p:txBody>
          <a:bodyPr>
            <a:normAutofit fontScale="90000"/>
          </a:bodyPr>
          <a:lstStyle/>
          <a:p>
            <a:pPr marL="342677" indent="-342677">
              <a:spcBef>
                <a:spcPct val="20000"/>
              </a:spcBef>
              <a:spcAft>
                <a:spcPts val="1500"/>
              </a:spcAft>
            </a:pPr>
            <a:r>
              <a:rPr lang="fr-FR" kern="1400" spc="25" dirty="0">
                <a:solidFill>
                  <a:srgbClr val="17365D"/>
                </a:solidFill>
                <a:latin typeface="Cambria"/>
                <a:ea typeface="Times New Roman"/>
                <a:cs typeface="Times New Roman"/>
              </a:rPr>
              <a:t>SWOT</a:t>
            </a:r>
            <a:r>
              <a:rPr lang="fr-FR" sz="3200" kern="1400" spc="25" dirty="0">
                <a:solidFill>
                  <a:srgbClr val="17365D"/>
                </a:solidFill>
                <a:latin typeface="Cambria"/>
                <a:ea typeface="Times New Roman"/>
                <a:cs typeface="Times New Roman"/>
              </a:rPr>
              <a:t/>
            </a:r>
            <a:br>
              <a:rPr lang="fr-FR" sz="3200" kern="1400" spc="25" dirty="0">
                <a:solidFill>
                  <a:srgbClr val="17365D"/>
                </a:solidFill>
                <a:latin typeface="Cambria"/>
                <a:ea typeface="Times New Roman"/>
                <a:cs typeface="Times New Roman"/>
              </a:rPr>
            </a:br>
            <a:endParaRPr lang="fr-FR" sz="3200" dirty="0"/>
          </a:p>
        </p:txBody>
      </p:sp>
    </p:spTree>
    <p:extLst>
      <p:ext uri="{BB962C8B-B14F-4D97-AF65-F5344CB8AC3E}">
        <p14:creationId xmlns:p14="http://schemas.microsoft.com/office/powerpoint/2010/main" val="1169478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2656"/>
            <a:ext cx="626469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76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34" y="3068960"/>
            <a:ext cx="9036496" cy="1015663"/>
          </a:xfrm>
          <a:prstGeom prst="rect">
            <a:avLst/>
          </a:prstGeom>
          <a:ln w="25400">
            <a:noFill/>
          </a:ln>
          <a:effectLst>
            <a:outerShdw blurRad="50800" dist="38100" dir="2700000" algn="tl" rotWithShape="0">
              <a:prstClr val="black">
                <a:alpha val="40000"/>
              </a:prstClr>
            </a:outerShdw>
          </a:effectLst>
        </p:spPr>
        <p:txBody>
          <a:bodyPr wrap="square">
            <a:spAutoFit/>
          </a:bodyPr>
          <a:lstStyle/>
          <a:p>
            <a:pPr algn="ctr"/>
            <a:r>
              <a:rPr lang="fr-FR" sz="6000" b="1" i="1" dirty="0" smtClean="0">
                <a:ln w="29210">
                  <a:noFill/>
                </a:ln>
                <a:solidFill>
                  <a:srgbClr val="FF0000"/>
                </a:solidFill>
                <a:effectLst>
                  <a:outerShdw blurRad="38100" dist="38100" dir="2700000" algn="tl">
                    <a:srgbClr val="000000">
                      <a:alpha val="43137"/>
                    </a:srgbClr>
                  </a:outerShdw>
                </a:effectLst>
                <a:latin typeface="Agency FB" panose="020B0503020202020204" pitchFamily="34" charset="0"/>
              </a:rPr>
              <a:t>Qu’attendez –vous de cet atelier?</a:t>
            </a:r>
            <a:endParaRPr lang="fr-FR" sz="6000" b="1" i="1" dirty="0">
              <a:ln w="29210">
                <a:noFill/>
              </a:ln>
              <a:solidFill>
                <a:srgbClr val="FF0000"/>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37638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35" y="776721"/>
            <a:ext cx="896495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18934" y="3449920"/>
            <a:ext cx="1806420" cy="923330"/>
          </a:xfrm>
          <a:prstGeom prst="rect">
            <a:avLst/>
          </a:prstGeom>
        </p:spPr>
        <p:txBody>
          <a:bodyPr wrap="square">
            <a:spAutoFit/>
          </a:bodyPr>
          <a:lstStyle/>
          <a:p>
            <a:pPr defTabSz="456900"/>
            <a:r>
              <a:rPr lang="fr-FR" sz="5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rPr>
              <a:t>idée</a:t>
            </a:r>
            <a:endParaRPr lang="fr-FR"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endParaRPr>
          </a:p>
        </p:txBody>
      </p:sp>
      <p:sp>
        <p:nvSpPr>
          <p:cNvPr id="5" name="Rectangle 4"/>
          <p:cNvSpPr/>
          <p:nvPr/>
        </p:nvSpPr>
        <p:spPr>
          <a:xfrm>
            <a:off x="265369" y="1055411"/>
            <a:ext cx="1640165" cy="769441"/>
          </a:xfrm>
          <a:prstGeom prst="rect">
            <a:avLst/>
          </a:prstGeom>
        </p:spPr>
        <p:txBody>
          <a:bodyPr wrap="square">
            <a:spAutoFit/>
          </a:bodyPr>
          <a:lstStyle/>
          <a:p>
            <a:pPr defTabSz="456900"/>
            <a:r>
              <a:rPr lang="fr-FR" sz="44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rPr>
              <a:t>Projet </a:t>
            </a:r>
            <a:endParaRPr lang="fr-FR" sz="4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outerShdw blurRad="38100" dist="38100" dir="2700000" algn="tl">
                  <a:srgbClr val="000000">
                    <a:alpha val="43137"/>
                  </a:srgbClr>
                </a:outerShdw>
              </a:effectLst>
            </a:endParaRPr>
          </a:p>
        </p:txBody>
      </p:sp>
      <p:pic>
        <p:nvPicPr>
          <p:cNvPr id="6" name="Picture 2" descr="C:\Users\ANSEJ\Desktop\téléchargement.jpg"/>
          <p:cNvPicPr>
            <a:picLocks noChangeAspect="1" noChangeArrowheads="1"/>
          </p:cNvPicPr>
          <p:nvPr/>
        </p:nvPicPr>
        <p:blipFill>
          <a:blip r:embed="rId3" cstate="print"/>
          <a:srcRect/>
          <a:stretch>
            <a:fillRect/>
          </a:stretch>
        </p:blipFill>
        <p:spPr bwMode="auto">
          <a:xfrm>
            <a:off x="2411760" y="52946"/>
            <a:ext cx="3565182" cy="906350"/>
          </a:xfrm>
          <a:prstGeom prst="rect">
            <a:avLst/>
          </a:prstGeom>
          <a:noFill/>
        </p:spPr>
      </p:pic>
    </p:spTree>
    <p:extLst>
      <p:ext uri="{BB962C8B-B14F-4D97-AF65-F5344CB8AC3E}">
        <p14:creationId xmlns:p14="http://schemas.microsoft.com/office/powerpoint/2010/main" val="3854417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E:\ali\bur\Nouveau dossier (6)\30440748_208815636559054_3896222897311580160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8"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0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6" y="2551881"/>
            <a:ext cx="8784976" cy="120032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ETES VOUS PR</a:t>
            </a:r>
            <a:r>
              <a:rPr kumimoji="0" lang="fr-FR"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Ê</a:t>
            </a:r>
            <a:r>
              <a:rPr kumimoji="0" lang="en-US"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T A </a:t>
            </a:r>
            <a:r>
              <a:rPr kumimoji="0" lang="fr-FR"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DEVENIR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 </a:t>
            </a:r>
            <a:r>
              <a:rPr kumimoji="0" lang="en-US" sz="3600" b="1" i="0" u="none" strike="noStrike" kern="0" cap="none" spc="0" normalizeH="0" baseline="0" noProof="0" dirty="0" smtClean="0">
                <a:ln>
                  <a:noFill/>
                </a:ln>
                <a:solidFill>
                  <a:srgbClr val="72AF2F"/>
                </a:solidFill>
                <a:effectLst/>
                <a:uLnTx/>
                <a:uFillTx/>
                <a:latin typeface="Candara" panose="020E0502030303020204" pitchFamily="34" charset="0"/>
                <a:ea typeface="+mj-ea"/>
                <a:cs typeface="Aharoni" pitchFamily="2" charset="-79"/>
              </a:rPr>
              <a:t>UN ENTREPRENEUR?</a:t>
            </a:r>
            <a:endParaRPr kumimoji="0" lang="fr-F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034188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85751312"/>
              </p:ext>
            </p:extLst>
          </p:nvPr>
        </p:nvGraphicFramePr>
        <p:xfrm>
          <a:off x="878682" y="857250"/>
          <a:ext cx="7650956"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3434880"/>
      </p:ext>
    </p:extLst>
  </p:cSld>
  <p:clrMapOvr>
    <a:masterClrMapping/>
  </p:clrMapOvr>
  <p:transition spd="med">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lide template  -GYB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slide template  -GYB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slide template  -GYB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1_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2_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4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21496</TotalTime>
  <Words>1801</Words>
  <Application>Microsoft Office PowerPoint</Application>
  <PresentationFormat>Affichage à l'écran (4:3)</PresentationFormat>
  <Paragraphs>370</Paragraphs>
  <Slides>48</Slides>
  <Notes>7</Notes>
  <HiddenSlides>0</HiddenSlides>
  <MMClips>0</MMClips>
  <ScaleCrop>false</ScaleCrop>
  <HeadingPairs>
    <vt:vector size="6" baseType="variant">
      <vt:variant>
        <vt:lpstr>Polices utilisées</vt:lpstr>
      </vt:variant>
      <vt:variant>
        <vt:i4>30</vt:i4>
      </vt:variant>
      <vt:variant>
        <vt:lpstr>Thème</vt:lpstr>
      </vt:variant>
      <vt:variant>
        <vt:i4>15</vt:i4>
      </vt:variant>
      <vt:variant>
        <vt:lpstr>Titres des diapositives</vt:lpstr>
      </vt:variant>
      <vt:variant>
        <vt:i4>48</vt:i4>
      </vt:variant>
    </vt:vector>
  </HeadingPairs>
  <TitlesOfParts>
    <vt:vector size="93" baseType="lpstr">
      <vt:lpstr>Agency FB</vt:lpstr>
      <vt:lpstr>Aharoni</vt:lpstr>
      <vt:lpstr>Algerian</vt:lpstr>
      <vt:lpstr>Arial</vt:lpstr>
      <vt:lpstr>Arial Narrow</vt:lpstr>
      <vt:lpstr>Arial-BoldMT</vt:lpstr>
      <vt:lpstr>ArialNarrow</vt:lpstr>
      <vt:lpstr>Book Antiqua</vt:lpstr>
      <vt:lpstr>Calibri</vt:lpstr>
      <vt:lpstr>Calibri Light</vt:lpstr>
      <vt:lpstr>Calibri,Bold</vt:lpstr>
      <vt:lpstr>Cambria</vt:lpstr>
      <vt:lpstr>Candara</vt:lpstr>
      <vt:lpstr>Century Gothic</vt:lpstr>
      <vt:lpstr>Courier New</vt:lpstr>
      <vt:lpstr>Forte</vt:lpstr>
      <vt:lpstr>Helvetica</vt:lpstr>
      <vt:lpstr>Helvetica Light</vt:lpstr>
      <vt:lpstr>inherit</vt:lpstr>
      <vt:lpstr>MyriadPro-Regular</vt:lpstr>
      <vt:lpstr>Palatino Linotype</vt:lpstr>
      <vt:lpstr>Roboto Condensed</vt:lpstr>
      <vt:lpstr>Symbol</vt:lpstr>
      <vt:lpstr>Tahoma</vt:lpstr>
      <vt:lpstr>Times New Roman</vt:lpstr>
      <vt:lpstr>TTF1o00</vt:lpstr>
      <vt:lpstr>TTF5o00</vt:lpstr>
      <vt:lpstr>TTF8o00</vt:lpstr>
      <vt:lpstr>VNI-Aptima</vt:lpstr>
      <vt:lpstr>Wingdings</vt:lpstr>
      <vt:lpstr>Thème Office</vt:lpstr>
      <vt:lpstr>Exécutif</vt:lpstr>
      <vt:lpstr>1_Thème Office</vt:lpstr>
      <vt:lpstr>Livre relié</vt:lpstr>
      <vt:lpstr>1_Exécutif</vt:lpstr>
      <vt:lpstr>2_Exécutif</vt:lpstr>
      <vt:lpstr>2_Thème Office</vt:lpstr>
      <vt:lpstr>3_Exécutif</vt:lpstr>
      <vt:lpstr>4_Thème Office</vt:lpstr>
      <vt:lpstr>slide template  -GYB 1</vt:lpstr>
      <vt:lpstr>3_Thème Office</vt:lpstr>
      <vt:lpstr>1_slide template  -GYB 1</vt:lpstr>
      <vt:lpstr>6_Thème Office</vt:lpstr>
      <vt:lpstr>5_Thème Office</vt:lpstr>
      <vt:lpstr>2_slide template  -GYB 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L’idée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Trouver X</vt:lpstr>
      <vt:lpstr>Présentation PowerPoint</vt:lpstr>
      <vt:lpstr>Présentation PowerPoint</vt:lpstr>
      <vt:lpstr>Présentation PowerPoint</vt:lpstr>
      <vt:lpstr>Exercices </vt:lpstr>
      <vt:lpstr>Présentation PowerPoint</vt:lpstr>
      <vt:lpstr>C'est pourquoi, le canevas de la proposition de valeur se décline en deux blocs</vt:lpstr>
      <vt:lpstr>•Le profil du consommateur – où on doit clarifier notre compréhension des besoins des consommateurs. </vt:lpstr>
      <vt:lpstr>Présentation PowerPoint</vt:lpstr>
      <vt:lpstr>Présentation PowerPoint</vt:lpstr>
      <vt:lpstr>Présentation PowerPoint</vt:lpstr>
      <vt:lpstr>Que signifie « évaluer son idée de création d’entreprise » ? C’est vérifier que toutes les conditions sont réunies pour entamer la construction de votre projet. En d’autres termes, c’est s’assurer que…</vt:lpstr>
      <vt:lpstr>Comment évaluer votre idée de création d’entreprise ?</vt:lpstr>
      <vt:lpstr>Présentation PowerPoint</vt:lpstr>
      <vt:lpstr>Présentation PowerPoint</vt:lpstr>
      <vt:lpstr>SWOT </vt:lpstr>
      <vt:lpstr>SWOT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ouamane</dc:creator>
  <cp:lastModifiedBy>kh19 GH</cp:lastModifiedBy>
  <cp:revision>84</cp:revision>
  <dcterms:created xsi:type="dcterms:W3CDTF">2020-01-07T13:10:51Z</dcterms:created>
  <dcterms:modified xsi:type="dcterms:W3CDTF">2025-12-10T20:03:27Z</dcterms:modified>
</cp:coreProperties>
</file>