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80" r:id="rId4"/>
    <p:sldId id="278" r:id="rId5"/>
    <p:sldId id="279" r:id="rId6"/>
    <p:sldId id="277" r:id="rId7"/>
    <p:sldId id="274" r:id="rId8"/>
    <p:sldId id="275" r:id="rId9"/>
    <p:sldId id="263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746" autoAdjust="0"/>
  </p:normalViewPr>
  <p:slideViewPr>
    <p:cSldViewPr>
      <p:cViewPr>
        <p:scale>
          <a:sx n="50" d="100"/>
          <a:sy n="50" d="100"/>
        </p:scale>
        <p:origin x="-246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2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2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6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6920-FFD3-4453-9F37-3E2E270D2049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FF26-5516-483A-BFAF-2D8C84654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6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12657" y="1486525"/>
            <a:ext cx="8484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 smtClean="0"/>
              <a:t>Pour les  illustrations on peut insérer soit une image , Forme, </a:t>
            </a:r>
            <a:r>
              <a:rPr lang="fr-FR" dirty="0" err="1" smtClean="0"/>
              <a:t>SmartArt</a:t>
            </a:r>
            <a:r>
              <a:rPr lang="fr-FR" dirty="0"/>
              <a:t> </a:t>
            </a:r>
            <a:r>
              <a:rPr lang="fr-FR" dirty="0" smtClean="0"/>
              <a:t>ou un graphique, </a:t>
            </a:r>
          </a:p>
          <a:p>
            <a:pPr algn="just"/>
            <a:r>
              <a:rPr lang="fr-FR" dirty="0" smtClean="0"/>
              <a:t>pour savoir comment, il suffit de choisir votre type dans le menu ci-dessous.</a:t>
            </a:r>
            <a:endParaRPr lang="fr-FR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076056" y="5976664"/>
            <a:ext cx="3816424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cliquer ici pour revenir à l’insertion des objets </a:t>
            </a:r>
            <a:endParaRPr lang="fr-FR" b="1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331640" y="2579712"/>
            <a:ext cx="53285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Insertion d’une image</a:t>
            </a:r>
            <a:endParaRPr lang="fr-FR" sz="2400" dirty="0"/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331640" y="3381092"/>
            <a:ext cx="53285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Forme</a:t>
            </a:r>
            <a:endParaRPr lang="fr-FR" sz="24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331641" y="4143563"/>
            <a:ext cx="53285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Insertion d’un </a:t>
            </a:r>
            <a:r>
              <a:rPr lang="fr-FR" sz="2400" dirty="0" err="1" smtClean="0"/>
              <a:t>SmartArt</a:t>
            </a:r>
            <a:endParaRPr lang="fr-FR" sz="2400" dirty="0"/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1331640" y="5037276"/>
            <a:ext cx="53285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Insertion d’un graphique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683568" y="2492896"/>
            <a:ext cx="936104" cy="446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3568" y="3284984"/>
            <a:ext cx="936104" cy="446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3568" y="4077072"/>
            <a:ext cx="936104" cy="446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83568" y="4941168"/>
            <a:ext cx="936104" cy="446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fr-FR" dirty="0" smtClean="0"/>
              <a:t>Transition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77281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Une transition est une animation  attribuée à une diapositive. Pour définir une transition d’une diapositive  on clique sur l’onglet </a:t>
            </a:r>
            <a:r>
              <a:rPr lang="fr-FR" b="1" dirty="0" smtClean="0"/>
              <a:t>animations, </a:t>
            </a:r>
            <a:r>
              <a:rPr lang="fr-FR" dirty="0" smtClean="0"/>
              <a:t>ensuite  dans le groupe </a:t>
            </a:r>
            <a:r>
              <a:rPr lang="fr-FR" b="1" dirty="0" smtClean="0"/>
              <a:t>Accès à cette diapositive </a:t>
            </a:r>
            <a:r>
              <a:rPr lang="fr-FR" dirty="0" smtClean="0"/>
              <a:t>vous trouvez quelques  transitions. 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466533"/>
            <a:ext cx="8424936" cy="1042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653136"/>
            <a:ext cx="420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 vous avez la possibilité de définir :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67544" y="27089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Si vous voulez a</a:t>
            </a:r>
            <a:r>
              <a:rPr lang="fr-FR" dirty="0" smtClean="0"/>
              <a:t>ppliquer la même </a:t>
            </a:r>
            <a:r>
              <a:rPr lang="fr-FR" dirty="0"/>
              <a:t>transition pour toutes les diapositives de votre présentation il suffit de cliquer sur Appliquer partout.</a:t>
            </a:r>
            <a:endParaRPr lang="fr-FR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87824" y="2636912"/>
            <a:ext cx="1080120" cy="1350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6992" y="5445224"/>
            <a:ext cx="301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Un </a:t>
            </a:r>
            <a:r>
              <a:rPr lang="fr-FR" b="1" dirty="0" smtClean="0"/>
              <a:t>son</a:t>
            </a:r>
            <a:r>
              <a:rPr lang="fr-FR" dirty="0" smtClean="0"/>
              <a:t> pour votre transition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46162" y="5054734"/>
            <a:ext cx="268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- La </a:t>
            </a:r>
            <a:r>
              <a:rPr lang="fr-FR" b="1" dirty="0"/>
              <a:t>vitesse</a:t>
            </a:r>
            <a:r>
              <a:rPr lang="fr-FR" dirty="0"/>
              <a:t> de la transition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08104" y="3240361"/>
            <a:ext cx="0" cy="908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</p:cNvCxnSpPr>
          <p:nvPr/>
        </p:nvCxnSpPr>
        <p:spPr>
          <a:xfrm flipV="1">
            <a:off x="3531705" y="3987826"/>
            <a:ext cx="1544351" cy="1251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</p:cNvCxnSpPr>
          <p:nvPr/>
        </p:nvCxnSpPr>
        <p:spPr>
          <a:xfrm flipV="1">
            <a:off x="3851920" y="3861048"/>
            <a:ext cx="1368152" cy="1768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Left Arrow 25">
            <a:hlinkClick r:id="rId3" action="ppaction://hlinksldjump"/>
          </p:cNvPr>
          <p:cNvSpPr/>
          <p:nvPr/>
        </p:nvSpPr>
        <p:spPr>
          <a:xfrm>
            <a:off x="5098504" y="5445224"/>
            <a:ext cx="3505944" cy="1296144"/>
          </a:xfrm>
          <a:prstGeom prst="leftArrow">
            <a:avLst>
              <a:gd name="adj1" fmla="val 79395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Cliquer ici pour revenir aux animations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387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Animation des objets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29831" y="1412776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attribuer une animation à un objet il faut le sélectionner d’abord, ensuite dans l’onglet animations , le groupe </a:t>
            </a:r>
            <a:r>
              <a:rPr lang="fr-FR" b="1" dirty="0" smtClean="0"/>
              <a:t>Animations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15" y="1848222"/>
            <a:ext cx="1677873" cy="100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51556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volet s’affiche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0934"/>
            <a:ext cx="2786623" cy="40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1" y="3645024"/>
            <a:ext cx="5292080" cy="923330"/>
          </a:xfrm>
          <a:prstGeom prst="wedgeRectCallout">
            <a:avLst>
              <a:gd name="adj1" fmla="val -80588"/>
              <a:gd name="adj2" fmla="val -143818"/>
            </a:avLst>
          </a:prstGeom>
          <a:solidFill>
            <a:schemeClr val="tx1"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Après, cliquer sur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Ajouter un effet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pour afficher les effets possibles: ouverture, fermeture, trajectoire et emphase.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069" y="3645024"/>
            <a:ext cx="4896543" cy="923330"/>
          </a:xfrm>
          <a:prstGeom prst="wedgeRectCallout">
            <a:avLst>
              <a:gd name="adj1" fmla="val -105646"/>
              <a:gd name="adj2" fmla="val -131439"/>
            </a:avLst>
          </a:prstGeom>
          <a:solidFill>
            <a:schemeClr val="tx1">
              <a:alpha val="7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Donc il suffit de cliquer sur le type de l’effet, par exemple ouverture, pour afficher les animations  proposées.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9744" y="4755208"/>
            <a:ext cx="4896543" cy="646331"/>
          </a:xfrm>
          <a:prstGeom prst="wedgeRectCallout">
            <a:avLst>
              <a:gd name="adj1" fmla="val -106424"/>
              <a:gd name="adj2" fmla="val -186850"/>
            </a:avLst>
          </a:prstGeom>
          <a:solidFill>
            <a:schemeClr val="tx1">
              <a:alpha val="7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Sinon cliquer sur Autres effets pour afficher tous les effets.. 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1735941"/>
            <a:ext cx="378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Cliquer sur </a:t>
            </a:r>
            <a:r>
              <a:rPr lang="fr-FR" b="1" dirty="0"/>
              <a:t>Animations personnalisée.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" y="2315691"/>
            <a:ext cx="35909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1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Dans cette diapositive  on a inséré  deux zones de texte: Zone de texte 1 ensuite  zone de texte 2, </a:t>
            </a:r>
            <a:r>
              <a:rPr lang="fr-FR" dirty="0" err="1" smtClean="0"/>
              <a:t>c-à-d</a:t>
            </a:r>
            <a:r>
              <a:rPr lang="fr-FR" dirty="0" smtClean="0"/>
              <a:t> la zone </a:t>
            </a:r>
            <a:r>
              <a:rPr lang="fr-FR" dirty="0"/>
              <a:t>de texte 1 </a:t>
            </a:r>
            <a:r>
              <a:rPr lang="fr-FR" dirty="0" smtClean="0"/>
              <a:t>avant la zone </a:t>
            </a:r>
            <a:r>
              <a:rPr lang="fr-FR" dirty="0"/>
              <a:t>de texte </a:t>
            </a:r>
            <a:r>
              <a:rPr lang="fr-FR" dirty="0" smtClean="0"/>
              <a:t>2, mais quand on a attribué des animations  on a commencé par la deuxième zone, le résultat est comme suit: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278958" y="1628800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1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245844" y="253891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2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1397675"/>
            <a:ext cx="2952328" cy="2031325"/>
          </a:xfrm>
          <a:prstGeom prst="wedgeRectCallout">
            <a:avLst>
              <a:gd name="adj1" fmla="val -50514"/>
              <a:gd name="adj2" fmla="val -18631"/>
            </a:avLst>
          </a:prstGeom>
          <a:solidFill>
            <a:schemeClr val="tx1">
              <a:alpha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Mais on a besoin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d’afficher la zone 1 ensuite la zone 2,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dans ce cas là  on va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changer l’ordre des animations en glissant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l’animation de la première zone vers la première position.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1390650"/>
            <a:ext cx="2085975" cy="203835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660898" y="2636912"/>
            <a:ext cx="1047006" cy="271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64273" y="1813466"/>
            <a:ext cx="1643631" cy="1286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6089" y="3099570"/>
            <a:ext cx="2952328" cy="646331"/>
          </a:xfrm>
          <a:prstGeom prst="wedgeRectCallout">
            <a:avLst>
              <a:gd name="adj1" fmla="val 87570"/>
              <a:gd name="adj2" fmla="val -87487"/>
            </a:avLst>
          </a:prstGeom>
          <a:solidFill>
            <a:schemeClr val="tx1">
              <a:alpha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L’animation attribuée à 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Zone de texte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6089" y="3105834"/>
            <a:ext cx="2952328" cy="646331"/>
          </a:xfrm>
          <a:prstGeom prst="wedgeRectCallout">
            <a:avLst>
              <a:gd name="adj1" fmla="val 102411"/>
              <a:gd name="adj2" fmla="val -52117"/>
            </a:avLst>
          </a:prstGeom>
          <a:solidFill>
            <a:schemeClr val="tx1">
              <a:alpha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L’animation attribuée à 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Zone de texte 1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0152" y="1238424"/>
            <a:ext cx="2952328" cy="2862322"/>
          </a:xfrm>
          <a:prstGeom prst="wedgeRectCallout">
            <a:avLst>
              <a:gd name="adj1" fmla="val -64065"/>
              <a:gd name="adj2" fmla="val 16812"/>
            </a:avLst>
          </a:prstGeom>
          <a:solidFill>
            <a:schemeClr val="tx1">
              <a:alpha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L’animation attribuée à 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Zone de texte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  dans la première position.  Tandis que celle attribuée à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Zone de texte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 dans la deuxième position, </a:t>
            </a:r>
          </a:p>
          <a:p>
            <a:pPr algn="just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Donc le classement des animations </a:t>
            </a:r>
            <a:r>
              <a:rPr lang="fr-FR" smtClean="0">
                <a:solidFill>
                  <a:schemeClr val="accent6">
                    <a:lumMod val="75000"/>
                  </a:schemeClr>
                </a:solidFill>
              </a:rPr>
              <a:t>s’effectue selon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leur ordre d’attribution et non pas d’insertion des objets(zones)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2974" y="4077072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1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1389860" y="4987186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2</a:t>
            </a:r>
            <a:endParaRPr lang="fr-FR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300012"/>
            <a:ext cx="2019300" cy="55245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2882702" y="4338392"/>
            <a:ext cx="825202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</p:cNvCxnSpPr>
          <p:nvPr/>
        </p:nvCxnSpPr>
        <p:spPr>
          <a:xfrm flipV="1">
            <a:off x="3026718" y="4708446"/>
            <a:ext cx="681186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0860" y="3573016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/>
              <a:t>le résultat est comme suit: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148064" y="3105834"/>
            <a:ext cx="108012" cy="1340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301852">
            <a:off x="4031940" y="353538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L’animation est déplacée vers la première position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9512" y="4016819"/>
            <a:ext cx="853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Maintenant on cherche d’afficher la deuxième zone  de texte après la première et non pas au clic , dans ce cas on doit cliquer  sur </a:t>
            </a:r>
            <a:r>
              <a:rPr lang="fr-FR" dirty="0"/>
              <a:t> </a:t>
            </a:r>
            <a:r>
              <a:rPr lang="fr-FR" dirty="0" smtClean="0"/>
              <a:t>son animation ensuite de choisir </a:t>
            </a:r>
            <a:r>
              <a:rPr lang="fr-FR" b="1" dirty="0" smtClean="0"/>
              <a:t>Démarrer après le précédent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6534"/>
            <a:ext cx="2409825" cy="20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79512" y="5085184"/>
            <a:ext cx="271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résultat est comme suit:</a:t>
            </a:r>
            <a:endParaRPr lang="fr-FR" dirty="0"/>
          </a:p>
        </p:txBody>
      </p:sp>
      <p:sp>
        <p:nvSpPr>
          <p:cNvPr id="58" name="TextBox 57"/>
          <p:cNvSpPr txBox="1"/>
          <p:nvPr/>
        </p:nvSpPr>
        <p:spPr>
          <a:xfrm>
            <a:off x="1004714" y="5533930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1</a:t>
            </a:r>
            <a:endParaRPr lang="fr-FR" dirty="0"/>
          </a:p>
        </p:txBody>
      </p:sp>
      <p:sp>
        <p:nvSpPr>
          <p:cNvPr id="59" name="TextBox 58"/>
          <p:cNvSpPr txBox="1"/>
          <p:nvPr/>
        </p:nvSpPr>
        <p:spPr>
          <a:xfrm>
            <a:off x="971600" y="644404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de texte 2</a:t>
            </a:r>
            <a:endParaRPr lang="fr-FR" dirty="0"/>
          </a:p>
        </p:txBody>
      </p:sp>
      <p:sp>
        <p:nvSpPr>
          <p:cNvPr id="60" name="Left Arrow 59">
            <a:hlinkClick r:id="rId5" action="ppaction://hlinksldjump"/>
          </p:cNvPr>
          <p:cNvSpPr/>
          <p:nvPr/>
        </p:nvSpPr>
        <p:spPr>
          <a:xfrm>
            <a:off x="5098504" y="5445224"/>
            <a:ext cx="3505944" cy="1296144"/>
          </a:xfrm>
          <a:prstGeom prst="leftArrow">
            <a:avLst>
              <a:gd name="adj1" fmla="val 79395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Cliquer ici pour revenir aux animations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1724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6" grpId="0" animBg="1"/>
      <p:bldP spid="16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/>
      <p:bldP spid="35" grpId="1"/>
      <p:bldP spid="36" grpId="0"/>
      <p:bldP spid="36" grpId="1"/>
      <p:bldP spid="47" grpId="0"/>
      <p:bldP spid="47" grpId="1"/>
      <p:bldP spid="52" grpId="0"/>
      <p:bldP spid="52" grpId="1"/>
      <p:bldP spid="54" grpId="0"/>
      <p:bldP spid="56" grpId="0"/>
      <p:bldP spid="58" grpId="0"/>
      <p:bldP spid="59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Insertion d’une image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9933" y="2852936"/>
            <a:ext cx="481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à l’onglet insertion, ensuite dans le groupe illustration cliquer sur Image</a:t>
            </a:r>
            <a:r>
              <a:rPr lang="fr-FR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3328"/>
            <a:ext cx="6560071" cy="38318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46776" y="2548308"/>
            <a:ext cx="3868555" cy="923330"/>
          </a:xfrm>
          <a:prstGeom prst="wedgeRectCallout">
            <a:avLst>
              <a:gd name="adj1" fmla="val -20833"/>
              <a:gd name="adj2" fmla="val 38921"/>
            </a:avLst>
          </a:prstGeom>
          <a:solidFill>
            <a:schemeClr val="tx1">
              <a:lumMod val="65000"/>
              <a:lumOff val="35000"/>
              <a:alpha val="8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Ensuite dans la fenêtre qui s’affiche choisir votre image, puis cliquer sur insérer: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300192" y="5805264"/>
            <a:ext cx="2592288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Revenir à Illustrations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64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fr-FR" dirty="0" smtClean="0"/>
              <a:t>Forme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31476"/>
            <a:ext cx="867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insérer une forme il suffit de cliquer sur Formes dans le groupe illustration , un menu </a:t>
            </a:r>
          </a:p>
          <a:p>
            <a:r>
              <a:rPr lang="fr-FR" dirty="0" smtClean="0"/>
              <a:t>s’affiche pour vous proposer les formes possibles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315"/>
            <a:ext cx="2809875" cy="48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392174"/>
            <a:ext cx="572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Donc il suffit juste de sélectionner une forme, un rectangle par exemple, et de glisser le curseur sur la diapositive afin de définir sa longueur et </a:t>
            </a:r>
            <a:r>
              <a:rPr lang="fr-FR" dirty="0"/>
              <a:t>largeur </a:t>
            </a:r>
            <a:r>
              <a:rPr lang="fr-FR" dirty="0" smtClean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56" y="3212976"/>
            <a:ext cx="2971800" cy="1781175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300192" y="5805264"/>
            <a:ext cx="2592288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Revenir à Illustrations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981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Insertion d’un </a:t>
            </a:r>
            <a:r>
              <a:rPr lang="fr-FR" dirty="0" err="1" smtClean="0"/>
              <a:t>SmartArt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Pour insérer un </a:t>
            </a:r>
            <a:r>
              <a:rPr lang="fr-FR" dirty="0" err="1" smtClean="0"/>
              <a:t>SmartArt</a:t>
            </a:r>
            <a:r>
              <a:rPr lang="fr-FR" dirty="0" smtClean="0"/>
              <a:t> il suffit de cliquer sur la composante </a:t>
            </a:r>
            <a:r>
              <a:rPr lang="fr-FR" dirty="0" err="1" smtClean="0"/>
              <a:t>SmartArt</a:t>
            </a:r>
            <a:r>
              <a:rPr lang="fr-FR" dirty="0" smtClean="0"/>
              <a:t> dans le groupe </a:t>
            </a:r>
          </a:p>
          <a:p>
            <a:pPr algn="just"/>
            <a:r>
              <a:rPr lang="fr-FR" dirty="0" smtClean="0"/>
              <a:t>Illustration. Une fenêtre s’affiche pour choisir un </a:t>
            </a:r>
            <a:r>
              <a:rPr lang="fr-FR" dirty="0" err="1" smtClean="0"/>
              <a:t>SmartArt</a:t>
            </a:r>
            <a:r>
              <a:rPr lang="fr-FR" dirty="0" smtClean="0"/>
              <a:t> selon le besoin. Sélectionner le </a:t>
            </a:r>
            <a:r>
              <a:rPr lang="fr-FR" dirty="0" err="1" smtClean="0"/>
              <a:t>SmartArt</a:t>
            </a:r>
            <a:r>
              <a:rPr lang="fr-FR" dirty="0" smtClean="0"/>
              <a:t> qui vous convient ensuite cliquer sur </a:t>
            </a:r>
            <a:r>
              <a:rPr lang="fr-FR" b="1" dirty="0" smtClean="0"/>
              <a:t>OK.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38018"/>
            <a:ext cx="5400599" cy="28471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204864"/>
            <a:ext cx="6657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2217762"/>
            <a:ext cx="65722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36096" y="2710661"/>
            <a:ext cx="3444213" cy="646331"/>
          </a:xfrm>
          <a:prstGeom prst="wedgeRectCallout">
            <a:avLst>
              <a:gd name="adj1" fmla="val -70761"/>
              <a:gd name="adj2" fmla="val 193418"/>
            </a:avLst>
          </a:prstGeom>
          <a:solidFill>
            <a:schemeClr val="tx1">
              <a:alpha val="6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Il suffit de saisir son contenu et de 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modifier sa couleur, etc.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6300192" y="5976664"/>
            <a:ext cx="2592288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Revenir à Illustrations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237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8784976" cy="70609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Insertion d’un graphique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Pour insérer un graphique il suffit de cliquer sur la composante Graphique dans le groupe </a:t>
            </a:r>
          </a:p>
          <a:p>
            <a:pPr algn="just"/>
            <a:r>
              <a:rPr lang="fr-FR" dirty="0" smtClean="0"/>
              <a:t>Illustration. Une fenêtre s’affiche pour choisir un graphique selon le besoin, ensuite cliquer sur </a:t>
            </a:r>
            <a:r>
              <a:rPr lang="fr-FR" b="1" dirty="0" smtClean="0"/>
              <a:t>OK.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07" y="2132856"/>
            <a:ext cx="70580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2613" y="4078099"/>
            <a:ext cx="4157548" cy="923330"/>
          </a:xfrm>
          <a:prstGeom prst="wedgeRectCallout">
            <a:avLst>
              <a:gd name="adj1" fmla="val -20833"/>
              <a:gd name="adj2" fmla="val -178893"/>
            </a:avLst>
          </a:prstGeom>
          <a:solidFill>
            <a:schemeClr val="tx1">
              <a:alpha val="6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Il suffit de modifier les données dans la 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feuille Excel qui s’affiche, une fois  terminé</a:t>
            </a:r>
          </a:p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ermer la feuille.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2407" y="1514098"/>
            <a:ext cx="7405745" cy="64633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vous pouvez modifier la couleur, la manière d’affichage des données   afin d’avoir par exemple les graphes suivants.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7" y="2590056"/>
            <a:ext cx="436528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590056"/>
            <a:ext cx="4519798" cy="37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2276872"/>
            <a:ext cx="7404504" cy="64633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Vous  pouvez aussi modifier le type de graphique en cliquant sur le bouton droit de la souris, ensuite en choisissant modifier le type de graphique 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6376"/>
            <a:ext cx="22479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343" y="3028310"/>
            <a:ext cx="8699712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Dans la fenêtre qui s’affiche choisissez le  type qui vous convient par exemple  le suivant: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3068960"/>
            <a:ext cx="6515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03648" y="3068960"/>
            <a:ext cx="7404504" cy="92333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Comme vous  pouvez aussi modifier les  données de graphique en cliquant toujours  sur le bouton  droit de la souris, ensuite en choisissant modifier les données.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6300192" y="5976664"/>
            <a:ext cx="2592288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Revenir à Illustrations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637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2" grpId="0" animBg="1"/>
      <p:bldP spid="7" grpId="0" animBg="1"/>
      <p:bldP spid="7" grpId="1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70609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Insertion d’un lien hypertexte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5"/>
            <a:ext cx="9180512" cy="6093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3212976"/>
            <a:ext cx="458958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NB: On peut attribuer un lien hypertexte à</a:t>
            </a: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n’importe qu’un objet: Image, Forme, </a:t>
            </a:r>
            <a:r>
              <a:rPr lang="fr-FR" dirty="0" err="1" smtClean="0">
                <a:solidFill>
                  <a:srgbClr val="FF0000"/>
                </a:solidFill>
              </a:rPr>
              <a:t>SmartArt</a:t>
            </a:r>
            <a:r>
              <a:rPr lang="fr-FR" dirty="0" smtClean="0">
                <a:solidFill>
                  <a:srgbClr val="FF0000"/>
                </a:solidFill>
              </a:rPr>
              <a:t>, Graphique, Zone de texte, etc.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93139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attribuer un lien hypertexte à un objet, il</a:t>
            </a:r>
          </a:p>
          <a:p>
            <a:r>
              <a:rPr lang="fr-FR" dirty="0" smtClean="0"/>
              <a:t>faut d’abord </a:t>
            </a:r>
            <a:r>
              <a:rPr lang="fr-FR" dirty="0"/>
              <a:t>sélectionner </a:t>
            </a:r>
            <a:r>
              <a:rPr lang="fr-FR" dirty="0" smtClean="0"/>
              <a:t> l’objet, ensuite  de </a:t>
            </a:r>
          </a:p>
          <a:p>
            <a:r>
              <a:rPr lang="fr-FR" dirty="0" smtClean="0"/>
              <a:t>cliquer  sur </a:t>
            </a:r>
            <a:r>
              <a:rPr lang="fr-FR" b="1" dirty="0" smtClean="0"/>
              <a:t>lien hypertexte </a:t>
            </a:r>
            <a:r>
              <a:rPr lang="fr-FR" dirty="0" smtClean="0"/>
              <a:t>dans le groupe  </a:t>
            </a:r>
            <a:r>
              <a:rPr lang="fr-FR" b="1" dirty="0" smtClean="0"/>
              <a:t>liens, </a:t>
            </a:r>
            <a:r>
              <a:rPr lang="fr-FR" dirty="0" smtClean="0"/>
              <a:t>une fenêtre s’affiche.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938546" y="2732727"/>
            <a:ext cx="4688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réalité, nous avons la possibilité de faire un </a:t>
            </a:r>
          </a:p>
          <a:p>
            <a:r>
              <a:rPr lang="fr-FR" dirty="0" smtClean="0"/>
              <a:t>lien hypertexte </a:t>
            </a:r>
            <a:r>
              <a:rPr lang="fr-FR" dirty="0"/>
              <a:t> </a:t>
            </a:r>
            <a:r>
              <a:rPr lang="fr-FR" dirty="0" smtClean="0"/>
              <a:t>vers soit une autre diapositive </a:t>
            </a:r>
          </a:p>
          <a:p>
            <a:r>
              <a:rPr lang="fr-FR" dirty="0" smtClean="0"/>
              <a:t>dans la même présentation ou vers un fichier </a:t>
            </a:r>
            <a:r>
              <a:rPr lang="fr-FR" dirty="0"/>
              <a:t> </a:t>
            </a:r>
            <a:r>
              <a:rPr lang="fr-FR" dirty="0" smtClean="0"/>
              <a:t>à </a:t>
            </a:r>
          </a:p>
          <a:p>
            <a:r>
              <a:rPr lang="fr-FR" dirty="0" smtClean="0"/>
              <a:t>l’extérieur.</a:t>
            </a:r>
            <a:endParaRPr lang="fr-FR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63200"/>
            <a:ext cx="6348011" cy="3139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2564904"/>
            <a:ext cx="3456384" cy="646331"/>
          </a:xfrm>
          <a:prstGeom prst="wedgeRectCallout">
            <a:avLst>
              <a:gd name="adj1" fmla="val -114414"/>
              <a:gd name="adj2" fmla="val 13723"/>
            </a:avLst>
          </a:prstGeom>
          <a:solidFill>
            <a:schemeClr val="tx1">
              <a:alpha val="7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Cliquer ici si vous cherchez de faire un lien vers un fichier existant,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3356992"/>
            <a:ext cx="3456384" cy="1200329"/>
          </a:xfrm>
          <a:prstGeom prst="wedgeRectCallout">
            <a:avLst>
              <a:gd name="adj1" fmla="val -117968"/>
              <a:gd name="adj2" fmla="val -16635"/>
            </a:avLst>
          </a:prstGeom>
          <a:solidFill>
            <a:schemeClr val="tx1">
              <a:alpha val="7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Ou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biencliquer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ici si vous cherchez de faire un lien vers une diapositive dans la même présentation.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5940152" y="5976664"/>
            <a:ext cx="2952328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cliquer ici pour  Revenir à l’insertion des objets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97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0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" y="44624"/>
            <a:ext cx="9092902" cy="778098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982469"/>
            <a:ext cx="512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texte peut être une zone de texte, un pied ou en-tête de page, numéro de page ou une date 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" y="948720"/>
            <a:ext cx="3552825" cy="790575"/>
          </a:xfrm>
          <a:prstGeom prst="rect">
            <a:avLst/>
          </a:prstGeom>
        </p:spPr>
      </p:pic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012160" y="6048672"/>
            <a:ext cx="2880320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cliquer ici pour Revenir à l’insertion des objets </a:t>
            </a:r>
            <a:endParaRPr lang="fr-F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724615"/>
            <a:ext cx="5040559" cy="1200329"/>
          </a:xfrm>
          <a:prstGeom prst="wedgeRectCallout">
            <a:avLst>
              <a:gd name="adj1" fmla="val -117785"/>
              <a:gd name="adj2" fmla="val -65599"/>
            </a:avLst>
          </a:prstGeom>
          <a:solidFill>
            <a:schemeClr val="tx1">
              <a:alpha val="68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Pour insérer une zone de texte il suffit de cliquer sur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Zone de texte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dans le groupe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Texte,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ensuite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de glisser le curseur sur la diapositive  pour dessiner la zone.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70818"/>
            <a:ext cx="3851920" cy="2308324"/>
          </a:xfrm>
          <a:prstGeom prst="wedgeRectCallout">
            <a:avLst>
              <a:gd name="adj1" fmla="val 10818"/>
              <a:gd name="adj2" fmla="val -129702"/>
            </a:avLst>
          </a:prstGeom>
          <a:solidFill>
            <a:schemeClr val="tx1">
              <a:alpha val="68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Pour insérer  les autres objets  (</a:t>
            </a:r>
            <a:r>
              <a:rPr lang="fr-FR" dirty="0" smtClean="0"/>
              <a:t>le pied </a:t>
            </a:r>
            <a:r>
              <a:rPr lang="fr-FR" dirty="0"/>
              <a:t>ou en-tête de page, </a:t>
            </a:r>
            <a:r>
              <a:rPr lang="fr-FR" dirty="0" smtClean="0"/>
              <a:t>le numéro </a:t>
            </a:r>
            <a:r>
              <a:rPr lang="fr-FR" dirty="0"/>
              <a:t>de page ou </a:t>
            </a:r>
            <a:r>
              <a:rPr lang="fr-FR" dirty="0" smtClean="0"/>
              <a:t>la date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il suffit de cliquer, par exemple sur  numéro de diapositive, dans le groupe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Texte.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Dans la fenêtre qui ‘affiche on sélectionne les objets à afficher, ensuite on clique sur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appliquer partout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85070"/>
            <a:ext cx="4999154" cy="29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fr-FR" dirty="0" smtClean="0"/>
              <a:t>Clips multimédias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2759"/>
            <a:ext cx="3028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068960"/>
            <a:ext cx="5688632" cy="3566939"/>
          </a:xfrm>
          <a:prstGeom prst="wedgeRectCallout">
            <a:avLst>
              <a:gd name="adj1" fmla="val -19159"/>
              <a:gd name="adj2" fmla="val -49121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179512" y="1375608"/>
            <a:ext cx="5328592" cy="1477328"/>
          </a:xfrm>
          <a:prstGeom prst="wedgeRectCallout">
            <a:avLst>
              <a:gd name="adj1" fmla="val 58891"/>
              <a:gd name="adj2" fmla="val -9711"/>
            </a:avLst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Dans PowerPoint on peut insérer une vidéo ou un son dans notre présentation, il suffit juste de cliquer sur film (ou son) dans le groupe </a:t>
            </a:r>
            <a:r>
              <a:rPr lang="fr-FR" b="1" dirty="0" smtClean="0"/>
              <a:t>Multimédias , </a:t>
            </a:r>
            <a:r>
              <a:rPr lang="fr-FR" dirty="0" smtClean="0"/>
              <a:t>dans la fenêtre qui s’affiche on choisit la vidéo ou bien le son selon le format supporté par PowerPoint.</a:t>
            </a:r>
            <a:endParaRPr lang="fr-FR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868145" y="6048672"/>
            <a:ext cx="3024335" cy="692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 &lt;&lt;  cliquer ici pour Revenir à l’insertion des objets </a:t>
            </a:r>
            <a:endParaRPr lang="fr-FR" b="1" dirty="0"/>
          </a:p>
        </p:txBody>
      </p:sp>
      <p:sp>
        <p:nvSpPr>
          <p:cNvPr id="3" name="Oval 2"/>
          <p:cNvSpPr/>
          <p:nvPr/>
        </p:nvSpPr>
        <p:spPr>
          <a:xfrm>
            <a:off x="971600" y="6048672"/>
            <a:ext cx="4536504" cy="173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92180" y="4655689"/>
            <a:ext cx="2376264" cy="923330"/>
          </a:xfrm>
          <a:prstGeom prst="wedgeRectCallout">
            <a:avLst>
              <a:gd name="adj1" fmla="val -89777"/>
              <a:gd name="adj2" fmla="val 114079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formats supportés par PowerPoint pour une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4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Les animations</a:t>
            </a:r>
            <a:endParaRPr lang="fr-FR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512740" y="3068960"/>
            <a:ext cx="342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Transitions</a:t>
            </a:r>
            <a:endParaRPr lang="fr-FR" sz="3200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483768" y="3901698"/>
            <a:ext cx="371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Animation des objets</a:t>
            </a:r>
            <a:endParaRPr lang="fr-F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2530" y="1691516"/>
            <a:ext cx="2522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Cliquer sur votre choix</a:t>
            </a:r>
            <a:endParaRPr lang="fr-FR" sz="2000" dirty="0"/>
          </a:p>
        </p:txBody>
      </p:sp>
      <p:sp>
        <p:nvSpPr>
          <p:cNvPr id="7" name="Round Diagonal Corner Rectangle 6">
            <a:hlinkClick r:id="rId4" action="ppaction://hlinksldjump"/>
          </p:cNvPr>
          <p:cNvSpPr/>
          <p:nvPr/>
        </p:nvSpPr>
        <p:spPr>
          <a:xfrm>
            <a:off x="5796136" y="5877272"/>
            <a:ext cx="3204331" cy="792088"/>
          </a:xfrm>
          <a:prstGeom prst="round2DiagRect">
            <a:avLst>
              <a:gd name="adj1" fmla="val 43122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&lt;&lt; cliquer ici pour revenir au plan de cours</a:t>
            </a:r>
            <a:endParaRPr lang="fr-FR" sz="2000" dirty="0"/>
          </a:p>
        </p:txBody>
      </p:sp>
      <p:sp>
        <p:nvSpPr>
          <p:cNvPr id="8" name="Right Arrow 7"/>
          <p:cNvSpPr/>
          <p:nvPr/>
        </p:nvSpPr>
        <p:spPr>
          <a:xfrm>
            <a:off x="1763688" y="3208621"/>
            <a:ext cx="504056" cy="2923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Arrow 8"/>
          <p:cNvSpPr/>
          <p:nvPr/>
        </p:nvSpPr>
        <p:spPr>
          <a:xfrm>
            <a:off x="1763688" y="4000709"/>
            <a:ext cx="504056" cy="2923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12549</TotalTime>
  <Words>1097</Words>
  <Application>Microsoft Office PowerPoint</Application>
  <PresentationFormat>Affichage à l'écran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Illustrations</vt:lpstr>
      <vt:lpstr>Insertion d’une image</vt:lpstr>
      <vt:lpstr>Forme</vt:lpstr>
      <vt:lpstr>Insertion d’un SmartArt</vt:lpstr>
      <vt:lpstr>Insertion d’un graphique</vt:lpstr>
      <vt:lpstr>Insertion d’un lien hypertexte</vt:lpstr>
      <vt:lpstr>Texte</vt:lpstr>
      <vt:lpstr>Clips multimédias</vt:lpstr>
      <vt:lpstr>Les animations</vt:lpstr>
      <vt:lpstr>Transition</vt:lpstr>
      <vt:lpstr>Animation des objets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nouicer_a</dc:creator>
  <cp:lastModifiedBy>Senator</cp:lastModifiedBy>
  <cp:revision>180</cp:revision>
  <dcterms:created xsi:type="dcterms:W3CDTF">2017-11-27T23:11:24Z</dcterms:created>
  <dcterms:modified xsi:type="dcterms:W3CDTF">2021-01-27T13:38:56Z</dcterms:modified>
</cp:coreProperties>
</file>