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08" r:id="rId1"/>
  </p:sldMasterIdLst>
  <p:notesMasterIdLst>
    <p:notesMasterId r:id="rId6"/>
  </p:notesMasterIdLst>
  <p:sldIdLst>
    <p:sldId id="320" r:id="rId2"/>
    <p:sldId id="327" r:id="rId3"/>
    <p:sldId id="328" r:id="rId4"/>
    <p:sldId id="325" r:id="rId5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E94D72"/>
    <a:srgbClr val="990033"/>
    <a:srgbClr val="FFFFFF"/>
    <a:srgbClr val="3333CC"/>
    <a:srgbClr val="FFFFCC"/>
    <a:srgbClr val="0A9A78"/>
    <a:srgbClr val="CAD25C"/>
    <a:srgbClr val="88CA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861" autoAdjust="0"/>
    <p:restoredTop sz="94576" autoAdjust="0"/>
  </p:normalViewPr>
  <p:slideViewPr>
    <p:cSldViewPr>
      <p:cViewPr varScale="1">
        <p:scale>
          <a:sx n="68" d="100"/>
          <a:sy n="68" d="100"/>
        </p:scale>
        <p:origin x="-130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95164F6-D839-4E35-91AD-BA027EC2257A}" type="datetimeFigureOut">
              <a:rPr lang="fr-FR"/>
              <a:pPr>
                <a:defRPr/>
              </a:pPr>
              <a:t>29/11/2024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59106CB-B1F1-4E98-9160-80F5D4EE0A4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3022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7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5BB9012-4F99-43B4-B3D8-621B42E4E7A9}" type="datetimeFigureOut">
              <a:rPr lang="fr-FR"/>
              <a:pPr>
                <a:defRPr/>
              </a:pPr>
              <a:t>29/11/2024</a:t>
            </a:fld>
            <a:endParaRPr lang="fr-FR"/>
          </a:p>
        </p:txBody>
      </p:sp>
      <p:sp>
        <p:nvSpPr>
          <p:cNvPr id="10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5F25B5A-389D-4037-8732-B377983910D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07C57-F52B-46A4-80B8-FD81F6E9119F}" type="datetimeFigureOut">
              <a:rPr lang="fr-FR"/>
              <a:pPr>
                <a:defRPr/>
              </a:pPr>
              <a:t>29/11/2024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E89CA-C0C6-411A-AFB0-00470E14983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283EB-8E55-44AF-94C1-5DA8A70017B4}" type="datetimeFigureOut">
              <a:rPr lang="fr-FR"/>
              <a:pPr>
                <a:defRPr/>
              </a:pPr>
              <a:t>29/11/2024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CE17C-2246-4F93-B8B9-FC6E4F92BF3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0A0E0-C9AB-470C-945A-9CB39BCD326B}" type="datetimeFigureOut">
              <a:rPr lang="fr-FR"/>
              <a:pPr>
                <a:defRPr/>
              </a:pPr>
              <a:t>29/11/2024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3F204-AB23-44A6-814E-4F78D7699D1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7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70DAC-E092-401C-99C1-BAA14CC4BAF3}" type="datetimeFigureOut">
              <a:rPr lang="fr-FR"/>
              <a:pPr>
                <a:defRPr/>
              </a:pPr>
              <a:t>29/11/2024</a:t>
            </a:fld>
            <a:endParaRPr lang="fr-FR"/>
          </a:p>
        </p:txBody>
      </p:sp>
      <p:sp>
        <p:nvSpPr>
          <p:cNvPr id="8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57B8BDF-7E09-4E74-861E-3FE6708BCE8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9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D120719-8688-4E55-A59B-15F54F409CD1}" type="datetimeFigureOut">
              <a:rPr lang="fr-FR"/>
              <a:pPr>
                <a:defRPr/>
              </a:pPr>
              <a:t>29/11/2024</a:t>
            </a:fld>
            <a:endParaRPr lang="fr-FR"/>
          </a:p>
        </p:txBody>
      </p:sp>
      <p:sp>
        <p:nvSpPr>
          <p:cNvPr id="6" name="Espace réservé du numéro de diapositive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AD983AB-641F-4934-81DA-1021A628F96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C37DF70-580F-4987-8C57-CEDE01926FC6}" type="datetimeFigureOut">
              <a:rPr lang="fr-FR"/>
              <a:pPr>
                <a:defRPr/>
              </a:pPr>
              <a:t>29/11/2024</a:t>
            </a:fld>
            <a:endParaRPr lang="fr-FR"/>
          </a:p>
        </p:txBody>
      </p:sp>
      <p:sp>
        <p:nvSpPr>
          <p:cNvPr id="8" name="Espace réservé du numéro de diapositive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B2D1A35-2EB1-4EA6-8AA9-1136F545E21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9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954AA-C7E3-4D7B-A159-9B97E39924CD}" type="datetimeFigureOut">
              <a:rPr lang="fr-FR"/>
              <a:pPr>
                <a:defRPr/>
              </a:pPr>
              <a:t>29/11/2024</a:t>
            </a:fld>
            <a:endParaRPr lang="fr-FR"/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2B228-04D7-4B23-8DDE-72C1B86692C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FD938-CF73-4A4C-9EB4-C0F1B8E029AE}" type="datetimeFigureOut">
              <a:rPr lang="fr-FR"/>
              <a:pPr>
                <a:defRPr/>
              </a:pPr>
              <a:t>29/11/2024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3539A3A-C774-4238-ADEA-71113F6D8F6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4E093-5DF6-497C-B609-BE03025938A2}" type="datetimeFigureOut">
              <a:rPr lang="fr-FR"/>
              <a:pPr>
                <a:defRPr/>
              </a:pPr>
              <a:t>29/11/2024</a:t>
            </a:fld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48E9A-43B9-46FF-9632-9E5FFD013B6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9" name="Espace réservé de la date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80629D6-8AE5-4D24-8898-EEF204AD72D3}" type="datetimeFigureOut">
              <a:rPr lang="fr-FR"/>
              <a:pPr>
                <a:defRPr/>
              </a:pPr>
              <a:t>29/11/2024</a:t>
            </a:fld>
            <a:endParaRPr lang="fr-FR"/>
          </a:p>
        </p:txBody>
      </p:sp>
      <p:sp>
        <p:nvSpPr>
          <p:cNvPr id="10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84C1B038-A17A-435D-B292-8CAB3181FA3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1" name="Espace réservé du pied de page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1027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81546F-139D-4E76-9674-0B5458E0F1F6}" type="datetimeFigureOut">
              <a:rPr lang="fr-FR"/>
              <a:pPr>
                <a:defRPr/>
              </a:pPr>
              <a:t>29/11/2024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DD26E9-7840-4CF0-83DE-CF279DDF8B2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45" r:id="rId2"/>
    <p:sldLayoutId id="2147483750" r:id="rId3"/>
    <p:sldLayoutId id="2147483751" r:id="rId4"/>
    <p:sldLayoutId id="2147483752" r:id="rId5"/>
    <p:sldLayoutId id="2147483746" r:id="rId6"/>
    <p:sldLayoutId id="2147483753" r:id="rId7"/>
    <p:sldLayoutId id="2147483747" r:id="rId8"/>
    <p:sldLayoutId id="2147483754" r:id="rId9"/>
    <p:sldLayoutId id="2147483748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2A495D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C4652D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\Desktop\Enseignements Sétif-2-2024-25\Pragmatique du discours littéraire M1-CIV\MES COURS\SEMSTRE 1 COURS-TD\TD 2 Khadra\300-8-Y-Khadra-Le-baiser-et-la-mors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642918"/>
            <a:ext cx="3643338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\Desktop\Numérisation_20241129 (5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14290"/>
            <a:ext cx="7143800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p\Desktop\Légende couvertur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500306"/>
            <a:ext cx="8143931" cy="17859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hp\Desktop\Le baiser 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00042"/>
            <a:ext cx="8072494" cy="58579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dia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é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é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7764</TotalTime>
  <Words>0</Words>
  <Application>Microsoft Office PowerPoint</Application>
  <PresentationFormat>Affichage à l'écran (4:3)</PresentationFormat>
  <Paragraphs>0</Paragraphs>
  <Slides>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5" baseType="lpstr">
      <vt:lpstr>Médian</vt:lpstr>
      <vt:lpstr>Diapositive 1</vt:lpstr>
      <vt:lpstr>Diapositive 2</vt:lpstr>
      <vt:lpstr>Diapositive 3</vt:lpstr>
      <vt:lpstr>Diapositive 4</vt:lpstr>
    </vt:vector>
  </TitlesOfParts>
  <Company>gravityGroup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gravity</dc:creator>
  <cp:lastModifiedBy>hp</cp:lastModifiedBy>
  <cp:revision>560</cp:revision>
  <dcterms:created xsi:type="dcterms:W3CDTF">2012-04-15T17:22:49Z</dcterms:created>
  <dcterms:modified xsi:type="dcterms:W3CDTF">2024-11-29T09:21:24Z</dcterms:modified>
</cp:coreProperties>
</file>