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70" r:id="rId6"/>
    <p:sldId id="277" r:id="rId7"/>
    <p:sldId id="278" r:id="rId8"/>
    <p:sldId id="271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72" r:id="rId21"/>
    <p:sldId id="273" r:id="rId22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4C65"/>
    <a:srgbClr val="A50307"/>
    <a:srgbClr val="133A61"/>
    <a:srgbClr val="8F0305"/>
    <a:srgbClr val="FFFFFF"/>
    <a:srgbClr val="D3657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7AC3CCA-C797-4891-BE02-D94E43425B7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94635" autoAdjust="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EC25F79-88B3-40FC-9C25-02CD431ECFAE}" type="datetime1">
              <a:rPr lang="fr-FR" smtClean="0"/>
              <a:t>26/04/2024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E8539F-9881-48F5-86EB-3D9AD40CB4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32821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BFEEB5A-4D99-485D-9073-F49E51560B7F}" type="datetime1">
              <a:rPr lang="fr-FR" noProof="0" smtClean="0"/>
              <a:t>26/04/2024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F3E6AC-EE2A-4D92-BFD4-7D35F37B4FE2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3967903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DF3E6AC-EE2A-4D92-BFD4-7D35F37B4FE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649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DF3E6AC-EE2A-4D92-BFD4-7D35F37B4FE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344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DF3E6AC-EE2A-4D92-BFD4-7D35F37B4FE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4613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DF3E6AC-EE2A-4D92-BFD4-7D35F37B4FE2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3178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DF3E6AC-EE2A-4D92-BFD4-7D35F37B4FE2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0839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0525800-3F15-46E1-990C-A4BA7B98F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525345"/>
            <a:ext cx="6801320" cy="1737361"/>
          </a:xfrm>
        </p:spPr>
        <p:txBody>
          <a:bodyPr rtlCol="0" anchor="ctr" anchorCtr="0"/>
          <a:lstStyle>
            <a:lvl1pPr algn="ctr">
              <a:defRPr sz="600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743F79B5-FBA1-49BD-9095-A9BB6A021A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1256" y="4534872"/>
            <a:ext cx="3392543" cy="1737360"/>
          </a:xfrm>
        </p:spPr>
        <p:txBody>
          <a:bodyPr rtlCol="0" anchor="ctr" anchorCtr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 smtClean="0"/>
              <a:t>Modifiez le style des sous-titres du masque</a:t>
            </a:r>
            <a:endParaRPr lang="fr-FR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8607C96-5153-4190-BA97-E8AF588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45CB2E-40A3-459F-9658-E82B415B0905}" type="datetime1">
              <a:rPr lang="fr-FR" noProof="0" smtClean="0"/>
              <a:t>26/04/2024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80822120-61A5-4970-B9BF-8B6082530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1A66616-AA6A-422C-9360-1D12495E2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D164B4E-BB64-4235-AA14-F42088F189EC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115502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2DFCFD2-DF13-4F02-BBD5-B68B09056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656"/>
            <a:ext cx="10515600" cy="3408893"/>
          </a:xfrm>
        </p:spPr>
        <p:txBody>
          <a:bodyPr rtlCol="0" anchor="t" anchorCtr="0"/>
          <a:lstStyle>
            <a:lvl1pPr algn="ctr">
              <a:defRPr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ED78B1F9-6755-42E5-8F50-0B945D273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9CA2F9-EEF3-4885-B445-45F9350ED3D7}" type="datetime1">
              <a:rPr lang="fr-FR" noProof="0" smtClean="0"/>
              <a:t>26/04/2024</a:t>
            </a:fld>
            <a:endParaRPr lang="fr-FR" noProof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0A0B890C-0CB4-4A98-9943-9C2257BF3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805844CD-8F1F-4298-A223-C4256A6FD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D164B4E-BB64-4235-AA14-F42088F189EC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xmlns="" id="{F84B6337-F0FA-40DA-A205-42E63B13ADB9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white">
          <a:xfrm>
            <a:off x="1352550" y="6150952"/>
            <a:ext cx="9486900" cy="515492"/>
          </a:xfrm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 rtl="0"/>
            <a:r>
              <a:rPr lang="fr-FR" sz="2000" noProof="0">
                <a:solidFill>
                  <a:schemeClr val="bg1"/>
                </a:solidFill>
              </a:rPr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63581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TRE CITA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CB1329DF-B16C-4958-8120-1F3D8DD91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03051E-7B25-41E0-A6EA-3D656C88FA41}" type="datetime1">
              <a:rPr lang="fr-FR" noProof="0" smtClean="0"/>
              <a:t>26/04/2024</a:t>
            </a:fld>
            <a:endParaRPr lang="fr-FR" noProof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5DA38D7F-2A7C-4C62-B3BC-1DB1A4602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E38DAFEE-0ED4-43C2-8025-5961460D8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D164B4E-BB64-4235-AA14-F42088F189EC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xmlns="" id="{EAE23B48-0D16-412C-BC69-B41C4F2AC70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5784726"/>
            <a:ext cx="10515600" cy="365125"/>
          </a:xfrm>
        </p:spPr>
        <p:txBody>
          <a:bodyPr rtlCol="0">
            <a:normAutofit/>
          </a:bodyPr>
          <a:lstStyle>
            <a:lvl1pPr marL="0" indent="0" algn="r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fr-FR" noProof="0"/>
              <a:t>Ajoutez un auteur ici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xmlns="" id="{06D0385B-605F-4AEB-B2CD-DA707D355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35879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225157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8607C96-5153-4190-BA97-E8AF588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47EF26-96A9-4B6A-8521-4D15D35A4882}" type="datetime1">
              <a:rPr lang="fr-FR" noProof="0" smtClean="0"/>
              <a:t>26/04/2024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80822120-61A5-4970-B9BF-8B6082530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1A66616-AA6A-422C-9360-1D12495E2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D164B4E-BB64-4235-AA14-F42088F189EC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xmlns="" id="{7588C331-B180-41FC-8DD2-82D2B1615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75955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8">
            <a:extLst>
              <a:ext uri="{FF2B5EF4-FFF2-40B4-BE49-F238E27FC236}">
                <a16:creationId xmlns:a16="http://schemas.microsoft.com/office/drawing/2014/main" xmlns="" id="{9BBF8640-DE64-4B60-867F-0CBE26BD00A0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white">
          <a:xfrm>
            <a:off x="2365864" y="6114929"/>
            <a:ext cx="9486900" cy="435466"/>
          </a:xfrm>
        </p:spPr>
        <p:txBody>
          <a:bodyPr rtlCol="0">
            <a:normAutofit/>
          </a:bodyPr>
          <a:lstStyle>
            <a:lvl1pPr algn="r">
              <a:defRPr i="0"/>
            </a:lvl1pPr>
          </a:lstStyle>
          <a:p>
            <a:pPr marL="0" lvl="0" indent="0" algn="r" rtl="0">
              <a:buNone/>
            </a:pPr>
            <a:r>
              <a:rPr lang="fr-FR" sz="2000" i="1" noProof="0">
                <a:solidFill>
                  <a:schemeClr val="bg1"/>
                </a:solidFill>
                <a:cs typeface="Segoe UI" panose="020B0502040204020203" pitchFamily="34" charset="0"/>
              </a:rPr>
              <a:t>Modifiez les styles du texte du masque</a:t>
            </a:r>
          </a:p>
          <a:p>
            <a:pPr marL="0" lvl="1" indent="0" algn="r" rtl="0">
              <a:buNone/>
            </a:pPr>
            <a:r>
              <a:rPr lang="fr-FR" sz="2000" i="1" noProof="0">
                <a:solidFill>
                  <a:schemeClr val="bg1"/>
                </a:solidFill>
                <a:cs typeface="Segoe UI" panose="020B0502040204020203" pitchFamily="34" charset="0"/>
              </a:rPr>
              <a:t>Deuxième niveau</a:t>
            </a:r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xmlns="" id="{D0D19A04-6F0F-4BFC-8AD6-19F13EE10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11" y="149470"/>
            <a:ext cx="5838825" cy="6456912"/>
          </a:xfrm>
        </p:spPr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612580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_centr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2E9B749-F2BE-45BB-B34D-42D465670D7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52550" y="4626244"/>
            <a:ext cx="9486900" cy="521485"/>
          </a:xfrm>
        </p:spPr>
        <p:txBody>
          <a:bodyPr rtlCol="0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17F2E03-8BBF-4A9C-A004-C3807BB5A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259571-BAFA-463A-9B5B-C7CF24D2C278}" type="datetime1">
              <a:rPr lang="fr-FR" noProof="0" smtClean="0"/>
              <a:t>26/04/2024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886C8BC3-3FA7-4F23-B793-4F5DA2082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7CEF240-DD06-4F27-8707-2E6A53497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D164B4E-BB64-4235-AA14-F42088F189EC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0A6EB33C-1430-4381-BC10-3C6BC5D2A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550" y="1476375"/>
            <a:ext cx="9486900" cy="1708527"/>
          </a:xfrm>
        </p:spPr>
        <p:txBody>
          <a:bodyPr rtlCol="0" anchor="t" anchorCtr="0"/>
          <a:lstStyle>
            <a:lvl1pPr algn="ctr">
              <a:defRPr i="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876725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en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0FFBF3B-53AB-4D7D-9C4D-42E1E229B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0900"/>
            <a:ext cx="10515600" cy="1929666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FD185FE0-A783-42CA-BED0-EFB6F4964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C4A04E-D7CC-4C25-B0AA-D102BE3BD73E}" type="datetime1">
              <a:rPr lang="fr-FR" noProof="0" smtClean="0"/>
              <a:t>26/04/2024</a:t>
            </a:fld>
            <a:endParaRPr lang="fr-FR" noProof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DFC15A3E-54C3-4563-B93A-9E56494A7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D164B4E-BB64-4235-AA14-F42088F189EC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xmlns="" id="{CB9ECD06-D58A-422E-8343-17796E69861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31381" y="5918200"/>
            <a:ext cx="9515475" cy="438150"/>
          </a:xfrm>
        </p:spPr>
        <p:txBody>
          <a:bodyPr rtlCol="0">
            <a:noAutofit/>
          </a:bodyPr>
          <a:lstStyle>
            <a:lvl1pPr marL="0" indent="0" algn="r">
              <a:buNone/>
              <a:defRPr sz="2000">
                <a:latin typeface="+mn-lt"/>
              </a:defRPr>
            </a:lvl1pPr>
            <a:lvl2pPr marL="457200" indent="0" algn="r">
              <a:buNone/>
              <a:defRPr sz="2000">
                <a:latin typeface="+mn-lt"/>
              </a:defRPr>
            </a:lvl2pPr>
            <a:lvl3pPr marL="914400" indent="0" algn="r">
              <a:buNone/>
              <a:defRPr sz="2000">
                <a:latin typeface="+mn-lt"/>
              </a:defRPr>
            </a:lvl3pPr>
            <a:lvl4pPr marL="1371600" indent="0" algn="r">
              <a:buNone/>
              <a:defRPr sz="2000">
                <a:latin typeface="+mn-lt"/>
              </a:defRPr>
            </a:lvl4pPr>
            <a:lvl5pPr marL="1828800" indent="0" algn="r">
              <a:buNone/>
              <a:defRPr sz="2000">
                <a:latin typeface="+mn-lt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97416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en bas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128A89E-076E-497A-A4CE-93C75C166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49" y="3825024"/>
            <a:ext cx="11391499" cy="2096880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5710B449-15E4-41C1-A0BD-6916BD2B1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39A116-45E1-49A5-AEC1-A3E30F7EACDA}" type="datetime1">
              <a:rPr lang="fr-FR" noProof="0" smtClean="0"/>
              <a:t>26/04/2024</a:t>
            </a:fld>
            <a:endParaRPr lang="fr-FR" noProof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300FF690-36F7-4631-8284-EB23B592E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74050B4F-6E15-4AA2-9669-EE44D3A5B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D164B4E-BB64-4235-AA14-F42088F189EC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xmlns="" id="{73C8662D-2189-4802-AEE5-20470C02D13E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white">
          <a:xfrm>
            <a:off x="2199874" y="5927196"/>
            <a:ext cx="9486900" cy="474294"/>
          </a:xfrm>
          <a:ln>
            <a:noFill/>
          </a:ln>
        </p:spPr>
        <p:txBody>
          <a:bodyPr rtlCol="0">
            <a:normAutofit/>
          </a:bodyPr>
          <a:lstStyle>
            <a:lvl1pPr algn="r">
              <a:defRPr/>
            </a:lvl1pPr>
          </a:lstStyle>
          <a:p>
            <a:pPr lvl="0" algn="r" rtl="0"/>
            <a:r>
              <a:rPr lang="fr-FR" sz="2000" noProof="0">
                <a:solidFill>
                  <a:schemeClr val="bg1"/>
                </a:solidFill>
              </a:rPr>
              <a:t>Modifiez les styles du texte du masque</a:t>
            </a:r>
          </a:p>
          <a:p>
            <a:pPr lvl="1" algn="r" rtl="0"/>
            <a:r>
              <a:rPr lang="fr-FR" sz="2000" noProof="0">
                <a:solidFill>
                  <a:schemeClr val="bg1"/>
                </a:solidFill>
              </a:rPr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838764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n haut et sous-titre en bas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8756786-C55B-4499-B117-765B616E6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288393"/>
            <a:ext cx="11772899" cy="1492782"/>
          </a:xfrm>
        </p:spPr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1779DCA2-4B74-4315-832D-46FA2360E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DEC8A65-0687-4F27-88BD-AEABD8DFAC64}" type="datetime1">
              <a:rPr lang="fr-FR" noProof="0" smtClean="0"/>
              <a:t>26/04/2024</a:t>
            </a:fld>
            <a:endParaRPr lang="fr-FR" noProof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72B348AC-EF4F-4C4C-B8BB-FE76E2A7E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D164B4E-BB64-4235-AA14-F42088F189EC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xmlns="" id="{F2170172-F7C2-49C7-9A19-1829816338F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43450" y="6265863"/>
            <a:ext cx="7153275" cy="455612"/>
          </a:xfrm>
        </p:spPr>
        <p:txBody>
          <a:bodyPr rtlCol="0"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3196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n haut et sous-titre en bas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3CB6272-9C66-4BAF-ADB2-BB960F570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27" y="285749"/>
            <a:ext cx="10588873" cy="3011365"/>
          </a:xfrm>
        </p:spPr>
        <p:txBody>
          <a:bodyPr rtlCol="0" anchor="t" anchorCtr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8C1F3AE6-2CF4-4F8E-9A91-243A57993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89A00F-F74A-4DC8-90D6-D0CA0F26854E}" type="datetime1">
              <a:rPr lang="fr-FR" noProof="0" smtClean="0"/>
              <a:t>26/04/2024</a:t>
            </a:fld>
            <a:endParaRPr lang="fr-FR" noProof="0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xmlns="" id="{D0BEF955-A913-4A15-AB41-00128DC34D5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238375" y="6169024"/>
            <a:ext cx="9505950" cy="365125"/>
          </a:xfrm>
        </p:spPr>
        <p:txBody>
          <a:bodyPr rtlCol="0">
            <a:noAutofit/>
          </a:bodyPr>
          <a:lstStyle>
            <a:lvl1pPr marL="0" indent="0" algn="r">
              <a:buNone/>
              <a:defRPr sz="2000"/>
            </a:lvl1pPr>
            <a:lvl2pPr marL="457200" indent="0" algn="r">
              <a:buNone/>
              <a:defRPr sz="2000"/>
            </a:lvl2pPr>
            <a:lvl3pPr marL="914400" indent="0" algn="r">
              <a:buNone/>
              <a:defRPr sz="2000"/>
            </a:lvl3pPr>
            <a:lvl4pPr marL="1371600" indent="0" algn="r">
              <a:buNone/>
              <a:defRPr sz="2000"/>
            </a:lvl4pPr>
            <a:lvl5pPr marL="1828800" indent="0" algn="r">
              <a:buNone/>
              <a:defRPr sz="20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86989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us-titre au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01FABF6-BCBB-4979-A429-A8C53EAF4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781" y="365125"/>
            <a:ext cx="11014435" cy="3616325"/>
          </a:xfrm>
        </p:spPr>
        <p:txBody>
          <a:bodyPr rtlCol="0" anchor="t" anchorCtr="0"/>
          <a:lstStyle>
            <a:lvl1pPr algn="ctr">
              <a:defRPr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B7940B77-ABE7-4DC7-A608-AB1779437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3FC720-F3E1-4B85-8B1D-65BE4F897AD5}" type="datetime1">
              <a:rPr lang="fr-FR" noProof="0" smtClean="0"/>
              <a:t>26/04/2024</a:t>
            </a:fld>
            <a:endParaRPr lang="fr-FR" noProof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54FD022E-97C1-4D08-B1C8-18C6109D0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A0B26426-C17F-4D34-BD4F-CE33FA0E9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D164B4E-BB64-4235-AA14-F42088F189EC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xmlns="" id="{89B21A59-00E0-403F-9E1E-43C43756FD4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52550" y="6154738"/>
            <a:ext cx="94869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28929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C98AF8F-58B2-467F-936E-70379C1AF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241"/>
            <a:ext cx="10515600" cy="3184559"/>
          </a:xfrm>
        </p:spPr>
        <p:txBody>
          <a:bodyPr rtlCol="0" anchor="t" anchorCtr="0"/>
          <a:lstStyle>
            <a:lvl1pPr algn="ctr">
              <a:defRPr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xmlns="" id="{137D3DA5-DEEF-48AD-9A16-584B27F8F84A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white">
          <a:xfrm>
            <a:off x="6286500" y="6264341"/>
            <a:ext cx="5686425" cy="593660"/>
          </a:xfrm>
        </p:spPr>
        <p:txBody>
          <a:bodyPr rtlCol="0">
            <a:normAutofit/>
          </a:bodyPr>
          <a:lstStyle>
            <a:lvl1pPr algn="r">
              <a:defRPr/>
            </a:lvl1pPr>
          </a:lstStyle>
          <a:p>
            <a:pPr lvl="0" rtl="0"/>
            <a:r>
              <a:rPr lang="fr-FR" sz="2000" noProof="0">
                <a:solidFill>
                  <a:schemeClr val="bg1"/>
                </a:solidFill>
              </a:rPr>
              <a:t>Modifiez les styles du texte du masque</a:t>
            </a:r>
          </a:p>
          <a:p>
            <a:pPr lvl="1" rtl="0"/>
            <a:r>
              <a:rPr lang="fr-FR" sz="2000" noProof="0">
                <a:solidFill>
                  <a:schemeClr val="bg1"/>
                </a:solidFill>
              </a:rPr>
              <a:t>Deuxième niveau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63E7DB53-9696-4FC5-8680-97ED3448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92E46E8-4BA3-458A-895C-5CC87EB109AD}" type="datetime1">
              <a:rPr lang="fr-FR" noProof="0" smtClean="0"/>
              <a:t>26/04/2024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23242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03A7392F-E7D2-4A39-807C-4C1FA9A6B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B3A378D9-08E4-41E7-939E-2E0E01EBB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F042F172-C3C6-4A0C-97B7-CF180AF1F4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66E239F-628F-4188-A812-7645736E62BD}" type="datetime1">
              <a:rPr lang="fr-FR" noProof="0" smtClean="0"/>
              <a:t>26/04/2024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9726816-EA09-41F0-A09E-B1EAD73271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0563D7D-8BF2-4394-9E04-BAABFC04C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D164B4E-BB64-4235-AA14-F42088F189EC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107319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000">
              <a:schemeClr val="tx1">
                <a:lumMod val="65000"/>
                <a:lumOff val="35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 descr="élément décoratif">
            <a:extLst>
              <a:ext uri="{FF2B5EF4-FFF2-40B4-BE49-F238E27FC236}">
                <a16:creationId xmlns:a16="http://schemas.microsoft.com/office/drawing/2014/main" xmlns="" id="{559AE206-7EBA-4D33-8BC9-9D8158553F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7702C792-936D-4B4D-BAA1-39B6090462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4434347"/>
            <a:ext cx="6801321" cy="1936996"/>
          </a:xfrm>
        </p:spPr>
        <p:txBody>
          <a:bodyPr rtlCol="0" anchor="ctr">
            <a:normAutofit/>
          </a:bodyPr>
          <a:lstStyle/>
          <a:p>
            <a:pPr rtl="0"/>
            <a:r>
              <a:rPr lang="fr-FR" b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Autonomy</a:t>
            </a:r>
            <a:endParaRPr lang="fr-F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2A2C1EC0-BDC8-41DC-A622-271C07FB05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1258" y="4443872"/>
            <a:ext cx="3868791" cy="1936996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fr-FR" sz="3200" dirty="0" smtClean="0">
                <a:solidFill>
                  <a:schemeClr val="bg1"/>
                </a:solidFill>
              </a:rPr>
              <a:t>Dr </a:t>
            </a:r>
            <a:r>
              <a:rPr lang="fr-FR" sz="3200" dirty="0" err="1" smtClean="0">
                <a:solidFill>
                  <a:schemeClr val="bg1"/>
                </a:solidFill>
              </a:rPr>
              <a:t>Soumia</a:t>
            </a:r>
            <a:r>
              <a:rPr lang="fr-FR" sz="3200" dirty="0" smtClean="0">
                <a:solidFill>
                  <a:schemeClr val="bg1"/>
                </a:solidFill>
              </a:rPr>
              <a:t> HADJAB</a:t>
            </a:r>
            <a:endParaRPr lang="fr-FR" sz="3200" dirty="0">
              <a:solidFill>
                <a:schemeClr val="bg1"/>
              </a:solidFill>
            </a:endParaRPr>
          </a:p>
        </p:txBody>
      </p:sp>
      <p:cxnSp>
        <p:nvCxnSpPr>
          <p:cNvPr id="18" name="Connecteur droit 17" descr="élément décoratif">
            <a:extLst>
              <a:ext uri="{FF2B5EF4-FFF2-40B4-BE49-F238E27FC236}">
                <a16:creationId xmlns:a16="http://schemas.microsoft.com/office/drawing/2014/main" xmlns="" id="{9E8E38ED-369A-44C2-B635-0BED0E48A6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e 9" descr="élément décoratif">
            <a:extLst>
              <a:ext uri="{FF2B5EF4-FFF2-40B4-BE49-F238E27FC236}">
                <a16:creationId xmlns:a16="http://schemas.microsoft.com/office/drawing/2014/main" xmlns="" id="{6437D937-A7F1-4011-92B4-328E5BE1B1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e 11" descr="élément décoratif">
            <a:extLst>
              <a:ext uri="{FF2B5EF4-FFF2-40B4-BE49-F238E27FC236}">
                <a16:creationId xmlns:a16="http://schemas.microsoft.com/office/drawing/2014/main" xmlns="" id="{B672F332-AF08-46C6-94F0-77684310D7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e 13" descr="élément décoratif">
            <a:extLst>
              <a:ext uri="{FF2B5EF4-FFF2-40B4-BE49-F238E27FC236}">
                <a16:creationId xmlns:a16="http://schemas.microsoft.com/office/drawing/2014/main" xmlns="" id="{34244EF8-D73A-40E1-BE73-D46E6B4B04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orme libre : Forme 15" descr="élément décoratif">
            <a:extLst>
              <a:ext uri="{FF2B5EF4-FFF2-40B4-BE49-F238E27FC236}">
                <a16:creationId xmlns:a16="http://schemas.microsoft.com/office/drawing/2014/main" xmlns="" id="{AB84D7E8-4ECB-42D7-ADBF-01689B0F24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431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autonomy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introduced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00257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Teacher’s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Perspective</a:t>
            </a:r>
          </a:p>
        </p:txBody>
      </p:sp>
    </p:spTree>
    <p:extLst>
      <p:ext uri="{BB962C8B-B14F-4D97-AF65-F5344CB8AC3E}">
        <p14:creationId xmlns:p14="http://schemas.microsoft.com/office/powerpoint/2010/main" val="4294218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Drills</a:t>
            </a:r>
          </a:p>
        </p:txBody>
      </p:sp>
    </p:spTree>
    <p:extLst>
      <p:ext uri="{BB962C8B-B14F-4D97-AF65-F5344CB8AC3E}">
        <p14:creationId xmlns:p14="http://schemas.microsoft.com/office/powerpoint/2010/main" val="2237898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943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Mechanical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Drills (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Repitition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Drills)</a:t>
            </a:r>
          </a:p>
        </p:txBody>
      </p:sp>
    </p:spTree>
    <p:extLst>
      <p:ext uri="{BB962C8B-B14F-4D97-AF65-F5344CB8AC3E}">
        <p14:creationId xmlns:p14="http://schemas.microsoft.com/office/powerpoint/2010/main" val="516527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Meaningful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Drills</a:t>
            </a:r>
          </a:p>
        </p:txBody>
      </p:sp>
    </p:spTree>
    <p:extLst>
      <p:ext uri="{BB962C8B-B14F-4D97-AF65-F5344CB8AC3E}">
        <p14:creationId xmlns:p14="http://schemas.microsoft.com/office/powerpoint/2010/main" val="3996686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Communicative Drills</a:t>
            </a:r>
          </a:p>
        </p:txBody>
      </p:sp>
    </p:spTree>
    <p:extLst>
      <p:ext uri="{BB962C8B-B14F-4D97-AF65-F5344CB8AC3E}">
        <p14:creationId xmlns:p14="http://schemas.microsoft.com/office/powerpoint/2010/main" val="3468183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Rêves">
            <a:extLst>
              <a:ext uri="{FF2B5EF4-FFF2-40B4-BE49-F238E27FC236}">
                <a16:creationId xmlns:a16="http://schemas.microsoft.com/office/drawing/2014/main" xmlns="" id="{FBA77B1F-F15D-4541-9550-8F9BFE15D5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53717DA3-FFE1-46D9-B7C8-009877ACD7EB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679888" y="-74437"/>
            <a:ext cx="10588873" cy="3011365"/>
          </a:xfrm>
        </p:spPr>
        <p:txBody>
          <a:bodyPr rtlCol="0"/>
          <a:lstStyle/>
          <a:p>
            <a:pPr algn="ctr" rtl="0">
              <a:lnSpc>
                <a:spcPct val="100000"/>
              </a:lnSpc>
            </a:pP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5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  <a:r>
              <a:rPr lang="fr-FR" sz="5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sz="5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Processes</a:t>
            </a:r>
            <a:r>
              <a:rPr lang="fr-FR" sz="5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Evaluation</a:t>
            </a:r>
            <a:endParaRPr lang="fr-FR" sz="5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869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a route entre les arbres">
            <a:extLst>
              <a:ext uri="{FF2B5EF4-FFF2-40B4-BE49-F238E27FC236}">
                <a16:creationId xmlns:a16="http://schemas.microsoft.com/office/drawing/2014/main" xmlns="" id="{3B56E8F1-79AE-4137-818D-2C937FFB0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2175CC88-ABDE-423F-B53E-99B1AFAE300D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479042" y="3429000"/>
            <a:ext cx="11014435" cy="3616325"/>
          </a:xfrm>
        </p:spPr>
        <p:txBody>
          <a:bodyPr rtlCol="0">
            <a:normAutofit/>
          </a:bodyPr>
          <a:lstStyle/>
          <a:p>
            <a:pPr rtl="0"/>
            <a:r>
              <a:rPr lang="fr-FR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Implementing</a:t>
            </a:r>
            <a:r>
              <a:rPr lang="fr-FR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Learner-Centered</a:t>
            </a:r>
            <a:r>
              <a:rPr lang="fr-FR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endParaRPr lang="fr-FR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375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Écriture ">
            <a:extLst>
              <a:ext uri="{FF2B5EF4-FFF2-40B4-BE49-F238E27FC236}">
                <a16:creationId xmlns:a16="http://schemas.microsoft.com/office/drawing/2014/main" xmlns="" id="{CE1293AF-DFA5-4882-8DAC-72FBB3B375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D0B417D1-E745-44E0-B2CA-BB184EC46CFC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-236201" y="2109444"/>
            <a:ext cx="12530649" cy="3914935"/>
          </a:xfrm>
        </p:spPr>
        <p:txBody>
          <a:bodyPr rtlCol="0">
            <a:noAutofit/>
          </a:bodyPr>
          <a:lstStyle/>
          <a:p>
            <a:pPr algn="ctr" rtl="0">
              <a:lnSpc>
                <a:spcPct val="100000"/>
              </a:lnSpc>
            </a:pPr>
            <a:r>
              <a:rPr lang="fr-FR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fr-FR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endParaRPr lang="fr-FR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580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paradigm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favour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Algerian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context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49928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Flaws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learner-centered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070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a vie est bien plus qu’un rêve">
            <a:extLst>
              <a:ext uri="{FF2B5EF4-FFF2-40B4-BE49-F238E27FC236}">
                <a16:creationId xmlns:a16="http://schemas.microsoft.com/office/drawing/2014/main" xmlns="" id="{B99A6FFA-B70B-4097-9627-DE6F35845E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œur 5" descr="élément décoratif">
            <a:extLst>
              <a:ext uri="{FF2B5EF4-FFF2-40B4-BE49-F238E27FC236}">
                <a16:creationId xmlns:a16="http://schemas.microsoft.com/office/drawing/2014/main" xmlns="" id="{79655F8C-3E1D-4408-BA7C-0519E3F236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 bwMode="black">
          <a:xfrm>
            <a:off x="7121586" y="457181"/>
            <a:ext cx="1008000" cy="756000"/>
          </a:xfrm>
          <a:prstGeom prst="heart">
            <a:avLst/>
          </a:prstGeom>
          <a:solidFill>
            <a:srgbClr val="CE4C65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5" name="Plaque 4" descr="élément décoratif">
            <a:extLst>
              <a:ext uri="{FF2B5EF4-FFF2-40B4-BE49-F238E27FC236}">
                <a16:creationId xmlns:a16="http://schemas.microsoft.com/office/drawing/2014/main" xmlns="" id="{AC5200D4-8B2A-41A9-B189-2F439370ED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 bwMode="black">
          <a:xfrm>
            <a:off x="6422766" y="1390650"/>
            <a:ext cx="5699824" cy="819149"/>
          </a:xfrm>
          <a:prstGeom prst="plaque">
            <a:avLst/>
          </a:prstGeom>
          <a:solidFill>
            <a:srgbClr val="CE4C65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57C38E29-99A9-4C89-9829-FE556E01FE64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-398146" y="288392"/>
            <a:ext cx="12950189" cy="1921407"/>
          </a:xfrm>
        </p:spPr>
        <p:txBody>
          <a:bodyPr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fr-FR" sz="3600" dirty="0">
                <a:solidFill>
                  <a:prstClr val="white"/>
                </a:solidFill>
                <a:latin typeface="Gill Sans MT" panose="020B0502020104020203" pitchFamily="34" charset="0"/>
              </a:rPr>
              <a:t/>
            </a:r>
            <a:br>
              <a:rPr lang="fr-FR" sz="3600" dirty="0">
                <a:solidFill>
                  <a:prstClr val="white"/>
                </a:solidFill>
                <a:latin typeface="Gill Sans MT" panose="020B0502020104020203" pitchFamily="34" charset="0"/>
              </a:rPr>
            </a:br>
            <a:r>
              <a:rPr lang="fr-FR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Autonomy</a:t>
            </a:r>
            <a:r>
              <a:rPr lang="fr-F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800" dirty="0" smtClean="0">
                <a:solidFill>
                  <a:prstClr val="white"/>
                </a:solidFill>
                <a:latin typeface="Gill Sans MT" panose="020B0502020104020203" pitchFamily="34" charset="0"/>
              </a:rPr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5450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Tenets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955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368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autonomy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important?</a:t>
            </a:r>
          </a:p>
        </p:txBody>
      </p:sp>
    </p:spTree>
    <p:extLst>
      <p:ext uri="{BB962C8B-B14F-4D97-AF65-F5344CB8AC3E}">
        <p14:creationId xmlns:p14="http://schemas.microsoft.com/office/powerpoint/2010/main" val="1337785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Intended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Behaviours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Autonomous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Learners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72926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efaul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126_TF44965766" id="{8D6F9681-2127-4D48-9AAB-44931D404ECA}" vid="{914FDD4F-7720-4D4B-9675-0797527A42C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C874B1-538B-48E0-BA9B-E279870ECD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2FBB4B-3FE0-412B-9FCE-52E8043DCDF2}">
  <ds:schemaRefs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  <ds:schemaRef ds:uri="http://schemas.openxmlformats.org/package/2006/metadata/core-properties"/>
    <ds:schemaRef ds:uri="fb0879af-3eba-417a-a55a-ffe6dcd6ca77"/>
    <ds:schemaRef ds:uri="http://purl.org/dc/dcmitype/"/>
    <ds:schemaRef ds:uri="6dc4bcd6-49db-4c07-9060-8acfc67cef9f"/>
    <ds:schemaRef ds:uri="http://schemas.microsoft.com/sharepoint/v3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FC68837-E9B7-43EE-9CFC-0A757A8110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Citations inspirantes</Template>
  <TotalTime>0</TotalTime>
  <Words>65</Words>
  <Application>Microsoft Office PowerPoint</Application>
  <PresentationFormat>Grand écran</PresentationFormat>
  <Paragraphs>24</Paragraphs>
  <Slides>18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Arial</vt:lpstr>
      <vt:lpstr>Calibri</vt:lpstr>
      <vt:lpstr>Gill Sans MT</vt:lpstr>
      <vt:lpstr>Segoe UI</vt:lpstr>
      <vt:lpstr>Times New Roman</vt:lpstr>
      <vt:lpstr>Verdana</vt:lpstr>
      <vt:lpstr>Thème Office</vt:lpstr>
      <vt:lpstr>Autonomy</vt:lpstr>
      <vt:lpstr>A Review</vt:lpstr>
      <vt:lpstr>Which paradigm is to favour in the Algerian context?</vt:lpstr>
      <vt:lpstr>Flaws in learner-centered approach</vt:lpstr>
      <vt:lpstr> Autonomy .</vt:lpstr>
      <vt:lpstr>Tenets</vt:lpstr>
      <vt:lpstr>Definition of the Term</vt:lpstr>
      <vt:lpstr>Why is autonomy important?</vt:lpstr>
      <vt:lpstr>Intended Behaviours of Autonomous Learners</vt:lpstr>
      <vt:lpstr>When should autonomy be introduced?</vt:lpstr>
      <vt:lpstr>Teacher’s Perspective</vt:lpstr>
      <vt:lpstr>Language Drills</vt:lpstr>
      <vt:lpstr>Definition</vt:lpstr>
      <vt:lpstr>Mechanical Drills (Repitition Drills)</vt:lpstr>
      <vt:lpstr>Meaningful Drills</vt:lpstr>
      <vt:lpstr>Communicative Drills</vt:lpstr>
      <vt:lpstr> Purpose and Processes of Evaluation</vt:lpstr>
      <vt:lpstr>Implementing the Learner-Centered Approach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2024-04-26T17:57:43Z</dcterms:created>
  <dcterms:modified xsi:type="dcterms:W3CDTF">2024-04-26T18:20:02Z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