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C:\Users\dell\Pictures\img42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000232" y="428603"/>
            <a:ext cx="4500594" cy="6786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42" name="Picture 2" descr="C:\Users\dell\Pictures\img4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381727" y="667222"/>
            <a:ext cx="3737604" cy="6929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2290" name="Picture 2" descr="C:\Users\dell\Pictures\img42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971983" y="1600200"/>
            <a:ext cx="320003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2290" name="Picture 2" descr="C:\Users\dell\Pictures\img42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971983" y="1600200"/>
            <a:ext cx="320003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Affichage à l'écran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dell</cp:lastModifiedBy>
  <cp:revision>1</cp:revision>
  <dcterms:created xsi:type="dcterms:W3CDTF">2021-01-23T17:12:32Z</dcterms:created>
  <dcterms:modified xsi:type="dcterms:W3CDTF">2021-01-23T17:16:26Z</dcterms:modified>
</cp:coreProperties>
</file>