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  <p:sldId id="276" r:id="rId5"/>
    <p:sldId id="277" r:id="rId6"/>
    <p:sldId id="287" r:id="rId7"/>
    <p:sldId id="286" r:id="rId8"/>
    <p:sldId id="285" r:id="rId9"/>
    <p:sldId id="284" r:id="rId10"/>
    <p:sldId id="283" r:id="rId11"/>
    <p:sldId id="278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676" y="-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E9A3-3A71-4FAE-B8BA-2D8F639D173F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8629-DBB6-4F98-8708-1289AF4A6DB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E9A3-3A71-4FAE-B8BA-2D8F639D173F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8629-DBB6-4F98-8708-1289AF4A6DB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E9A3-3A71-4FAE-B8BA-2D8F639D173F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8629-DBB6-4F98-8708-1289AF4A6DB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E9A3-3A71-4FAE-B8BA-2D8F639D173F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8629-DBB6-4F98-8708-1289AF4A6DB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E9A3-3A71-4FAE-B8BA-2D8F639D173F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8629-DBB6-4F98-8708-1289AF4A6DB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E9A3-3A71-4FAE-B8BA-2D8F639D173F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8629-DBB6-4F98-8708-1289AF4A6DB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E9A3-3A71-4FAE-B8BA-2D8F639D173F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8629-DBB6-4F98-8708-1289AF4A6DB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E9A3-3A71-4FAE-B8BA-2D8F639D173F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8629-DBB6-4F98-8708-1289AF4A6DB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E9A3-3A71-4FAE-B8BA-2D8F639D173F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8629-DBB6-4F98-8708-1289AF4A6DB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E9A3-3A71-4FAE-B8BA-2D8F639D173F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8629-DBB6-4F98-8708-1289AF4A6DB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E9A3-3A71-4FAE-B8BA-2D8F639D173F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8629-DBB6-4F98-8708-1289AF4A6DB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FE9A3-3A71-4FAE-B8BA-2D8F639D173F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78629-DBB6-4F98-8708-1289AF4A6DB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_26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_26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iAt™\Desktop\INtroduction anatomie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_26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_26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_26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_26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_26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050"/>
            <a:ext cx="9144000" cy="5143500"/>
          </a:xfrm>
          <a:prstGeom prst="rect">
            <a:avLst/>
          </a:prstGeom>
        </p:spPr>
      </p:pic>
      <p:pic>
        <p:nvPicPr>
          <p:cNvPr id="5" name="Image 4" descr="IMG_265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5" descr="IMG_266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6" descr="IMG_26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_26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_26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_26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Affichage à l'écran (16:9)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iAt™</dc:creator>
  <cp:lastModifiedBy>iAt™</cp:lastModifiedBy>
  <cp:revision>3</cp:revision>
  <dcterms:created xsi:type="dcterms:W3CDTF">2024-10-08T10:50:01Z</dcterms:created>
  <dcterms:modified xsi:type="dcterms:W3CDTF">2024-11-04T11:11:02Z</dcterms:modified>
</cp:coreProperties>
</file>