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7" r:id="rId2"/>
    <p:sldId id="286" r:id="rId3"/>
    <p:sldId id="288" r:id="rId4"/>
    <p:sldId id="289" r:id="rId5"/>
    <p:sldId id="294" r:id="rId6"/>
    <p:sldId id="284" r:id="rId7"/>
    <p:sldId id="285" r:id="rId8"/>
    <p:sldId id="290" r:id="rId9"/>
    <p:sldId id="291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F8CAE5-99D8-4E7F-AB0E-6AC7C0290C5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2A5FEA3-1A45-488B-9A02-DE815B4F3AAE}">
      <dgm:prSet phldrT="[Texte]"/>
      <dgm:spPr/>
      <dgm:t>
        <a:bodyPr/>
        <a:lstStyle/>
        <a:p>
          <a:r>
            <a:rPr lang="ar-DZ" dirty="0" smtClean="0"/>
            <a:t>المقاربة الكلاسيكية</a:t>
          </a:r>
          <a:endParaRPr lang="fr-FR" dirty="0"/>
        </a:p>
      </dgm:t>
    </dgm:pt>
    <dgm:pt modelId="{20CC4E32-4825-44B2-958E-6ACA8E7F7E36}" type="parTrans" cxnId="{AC5721F5-A749-48E4-BE1D-57C30B4053AC}">
      <dgm:prSet/>
      <dgm:spPr/>
      <dgm:t>
        <a:bodyPr/>
        <a:lstStyle/>
        <a:p>
          <a:endParaRPr lang="fr-FR"/>
        </a:p>
      </dgm:t>
    </dgm:pt>
    <dgm:pt modelId="{29826EF8-DB5B-4CC6-9F3F-0CD20DF18A8F}" type="sibTrans" cxnId="{AC5721F5-A749-48E4-BE1D-57C30B4053AC}">
      <dgm:prSet/>
      <dgm:spPr/>
      <dgm:t>
        <a:bodyPr/>
        <a:lstStyle/>
        <a:p>
          <a:endParaRPr lang="fr-FR"/>
        </a:p>
      </dgm:t>
    </dgm:pt>
    <dgm:pt modelId="{7F7E9A19-C2B0-4BDC-A486-2D3CADCA2D60}">
      <dgm:prSet phldrT="[Texte]"/>
      <dgm:spPr/>
      <dgm:t>
        <a:bodyPr/>
        <a:lstStyle/>
        <a:p>
          <a:r>
            <a:rPr lang="ar-DZ" dirty="0" smtClean="0"/>
            <a:t>مواصلة التعليم تحتاج إلى استعدادات خاصة</a:t>
          </a:r>
          <a:endParaRPr lang="fr-FR" dirty="0"/>
        </a:p>
      </dgm:t>
    </dgm:pt>
    <dgm:pt modelId="{4872CB12-C5F0-47A0-9A9E-2426D15E4814}" type="parTrans" cxnId="{FFBC14A3-687F-4D13-BD3C-D1B9181C79CF}">
      <dgm:prSet/>
      <dgm:spPr/>
      <dgm:t>
        <a:bodyPr/>
        <a:lstStyle/>
        <a:p>
          <a:endParaRPr lang="fr-FR"/>
        </a:p>
      </dgm:t>
    </dgm:pt>
    <dgm:pt modelId="{8CD41B44-6241-4935-8353-F34562D3BCDA}" type="sibTrans" cxnId="{FFBC14A3-687F-4D13-BD3C-D1B9181C79CF}">
      <dgm:prSet/>
      <dgm:spPr/>
      <dgm:t>
        <a:bodyPr/>
        <a:lstStyle/>
        <a:p>
          <a:endParaRPr lang="fr-FR"/>
        </a:p>
      </dgm:t>
    </dgm:pt>
    <dgm:pt modelId="{4A6E4E96-FC46-4B72-9136-6308DC3D6B6F}">
      <dgm:prSet phldrT="[Texte]"/>
      <dgm:spPr/>
      <dgm:t>
        <a:bodyPr/>
        <a:lstStyle/>
        <a:p>
          <a:r>
            <a:rPr lang="ar-DZ" dirty="0" smtClean="0"/>
            <a:t>وسيلته الامتحانات </a:t>
          </a:r>
          <a:r>
            <a:rPr lang="ar-DZ" dirty="0" err="1" smtClean="0"/>
            <a:t>المقالية</a:t>
          </a:r>
          <a:endParaRPr lang="fr-FR" dirty="0"/>
        </a:p>
      </dgm:t>
    </dgm:pt>
    <dgm:pt modelId="{873CED1F-1372-48FA-BEDF-6CB6F2382448}" type="parTrans" cxnId="{3733E13E-7377-44A5-A532-B45535EACE06}">
      <dgm:prSet/>
      <dgm:spPr/>
      <dgm:t>
        <a:bodyPr/>
        <a:lstStyle/>
        <a:p>
          <a:endParaRPr lang="fr-FR"/>
        </a:p>
      </dgm:t>
    </dgm:pt>
    <dgm:pt modelId="{420999BF-73BB-4BE3-BC1C-B82ABB69DF22}" type="sibTrans" cxnId="{3733E13E-7377-44A5-A532-B45535EACE06}">
      <dgm:prSet/>
      <dgm:spPr/>
      <dgm:t>
        <a:bodyPr/>
        <a:lstStyle/>
        <a:p>
          <a:endParaRPr lang="fr-FR"/>
        </a:p>
      </dgm:t>
    </dgm:pt>
    <dgm:pt modelId="{C26B19DC-1833-46AA-B5CA-22DB7F229F3C}">
      <dgm:prSet phldrT="[Texte]"/>
      <dgm:spPr/>
      <dgm:t>
        <a:bodyPr/>
        <a:lstStyle/>
        <a:p>
          <a:r>
            <a:rPr lang="ar-DZ" dirty="0" smtClean="0"/>
            <a:t>هدف في حد ذاته</a:t>
          </a:r>
          <a:endParaRPr lang="fr-FR" dirty="0"/>
        </a:p>
      </dgm:t>
    </dgm:pt>
    <dgm:pt modelId="{0FAE25F7-92DA-4AFC-8F64-2D2594B4973C}" type="parTrans" cxnId="{6ECDDA52-9F22-4F98-AB45-6FE0A64C5300}">
      <dgm:prSet/>
      <dgm:spPr/>
      <dgm:t>
        <a:bodyPr/>
        <a:lstStyle/>
        <a:p>
          <a:endParaRPr lang="fr-FR"/>
        </a:p>
      </dgm:t>
    </dgm:pt>
    <dgm:pt modelId="{B6668989-F1CB-4D1F-ABD5-927C78571E88}" type="sibTrans" cxnId="{6ECDDA52-9F22-4F98-AB45-6FE0A64C5300}">
      <dgm:prSet/>
      <dgm:spPr/>
      <dgm:t>
        <a:bodyPr/>
        <a:lstStyle/>
        <a:p>
          <a:endParaRPr lang="fr-FR"/>
        </a:p>
      </dgm:t>
    </dgm:pt>
    <dgm:pt modelId="{C4C0B6CF-5331-4B11-964B-D34A539C6E51}" type="pres">
      <dgm:prSet presAssocID="{DDF8CAE5-99D8-4E7F-AB0E-6AC7C0290C5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68B3046-1187-4FE1-AC2E-5BAA5691BD44}" type="pres">
      <dgm:prSet presAssocID="{72A5FEA3-1A45-488B-9A02-DE815B4F3AAE}" presName="roof" presStyleLbl="dkBgShp" presStyleIdx="0" presStyleCnt="2"/>
      <dgm:spPr/>
      <dgm:t>
        <a:bodyPr/>
        <a:lstStyle/>
        <a:p>
          <a:endParaRPr lang="fr-FR"/>
        </a:p>
      </dgm:t>
    </dgm:pt>
    <dgm:pt modelId="{21CC6E37-AAFB-48B2-8EAF-5D12CC94B006}" type="pres">
      <dgm:prSet presAssocID="{72A5FEA3-1A45-488B-9A02-DE815B4F3AAE}" presName="pillars" presStyleCnt="0"/>
      <dgm:spPr/>
    </dgm:pt>
    <dgm:pt modelId="{1057EC35-6F86-4816-A004-C288CB192F9B}" type="pres">
      <dgm:prSet presAssocID="{72A5FEA3-1A45-488B-9A02-DE815B4F3AAE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87D38B-C28E-45CD-B6EF-7224E7E415D3}" type="pres">
      <dgm:prSet presAssocID="{4A6E4E96-FC46-4B72-9136-6308DC3D6B6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9E0A09-D7A8-464E-A8FD-CA8E0B932078}" type="pres">
      <dgm:prSet presAssocID="{C26B19DC-1833-46AA-B5CA-22DB7F229F3C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34BFC1-9CFF-4574-9B47-6CC4D2A388F2}" type="pres">
      <dgm:prSet presAssocID="{72A5FEA3-1A45-488B-9A02-DE815B4F3AAE}" presName="base" presStyleLbl="dkBgShp" presStyleIdx="1" presStyleCnt="2"/>
      <dgm:spPr/>
    </dgm:pt>
  </dgm:ptLst>
  <dgm:cxnLst>
    <dgm:cxn modelId="{FFBC14A3-687F-4D13-BD3C-D1B9181C79CF}" srcId="{72A5FEA3-1A45-488B-9A02-DE815B4F3AAE}" destId="{7F7E9A19-C2B0-4BDC-A486-2D3CADCA2D60}" srcOrd="0" destOrd="0" parTransId="{4872CB12-C5F0-47A0-9A9E-2426D15E4814}" sibTransId="{8CD41B44-6241-4935-8353-F34562D3BCDA}"/>
    <dgm:cxn modelId="{1E3BD048-540B-49C3-B303-4A8141292757}" type="presOf" srcId="{72A5FEA3-1A45-488B-9A02-DE815B4F3AAE}" destId="{968B3046-1187-4FE1-AC2E-5BAA5691BD44}" srcOrd="0" destOrd="0" presId="urn:microsoft.com/office/officeart/2005/8/layout/hList3"/>
    <dgm:cxn modelId="{3733E13E-7377-44A5-A532-B45535EACE06}" srcId="{72A5FEA3-1A45-488B-9A02-DE815B4F3AAE}" destId="{4A6E4E96-FC46-4B72-9136-6308DC3D6B6F}" srcOrd="1" destOrd="0" parTransId="{873CED1F-1372-48FA-BEDF-6CB6F2382448}" sibTransId="{420999BF-73BB-4BE3-BC1C-B82ABB69DF22}"/>
    <dgm:cxn modelId="{186B35DE-22BA-46CB-8C52-1FEBB9909722}" type="presOf" srcId="{DDF8CAE5-99D8-4E7F-AB0E-6AC7C0290C59}" destId="{C4C0B6CF-5331-4B11-964B-D34A539C6E51}" srcOrd="0" destOrd="0" presId="urn:microsoft.com/office/officeart/2005/8/layout/hList3"/>
    <dgm:cxn modelId="{AC5721F5-A749-48E4-BE1D-57C30B4053AC}" srcId="{DDF8CAE5-99D8-4E7F-AB0E-6AC7C0290C59}" destId="{72A5FEA3-1A45-488B-9A02-DE815B4F3AAE}" srcOrd="0" destOrd="0" parTransId="{20CC4E32-4825-44B2-958E-6ACA8E7F7E36}" sibTransId="{29826EF8-DB5B-4CC6-9F3F-0CD20DF18A8F}"/>
    <dgm:cxn modelId="{B19DDF80-0788-4F48-A466-F37277A73EE2}" type="presOf" srcId="{C26B19DC-1833-46AA-B5CA-22DB7F229F3C}" destId="{DC9E0A09-D7A8-464E-A8FD-CA8E0B932078}" srcOrd="0" destOrd="0" presId="urn:microsoft.com/office/officeart/2005/8/layout/hList3"/>
    <dgm:cxn modelId="{1D4720E4-23DB-45C2-80E8-9CC2E071FE68}" type="presOf" srcId="{4A6E4E96-FC46-4B72-9136-6308DC3D6B6F}" destId="{7887D38B-C28E-45CD-B6EF-7224E7E415D3}" srcOrd="0" destOrd="0" presId="urn:microsoft.com/office/officeart/2005/8/layout/hList3"/>
    <dgm:cxn modelId="{6ECDDA52-9F22-4F98-AB45-6FE0A64C5300}" srcId="{72A5FEA3-1A45-488B-9A02-DE815B4F3AAE}" destId="{C26B19DC-1833-46AA-B5CA-22DB7F229F3C}" srcOrd="2" destOrd="0" parTransId="{0FAE25F7-92DA-4AFC-8F64-2D2594B4973C}" sibTransId="{B6668989-F1CB-4D1F-ABD5-927C78571E88}"/>
    <dgm:cxn modelId="{3FC13B08-B9F4-4334-BC20-9896D4ED9C50}" type="presOf" srcId="{7F7E9A19-C2B0-4BDC-A486-2D3CADCA2D60}" destId="{1057EC35-6F86-4816-A004-C288CB192F9B}" srcOrd="0" destOrd="0" presId="urn:microsoft.com/office/officeart/2005/8/layout/hList3"/>
    <dgm:cxn modelId="{7984D837-0B43-4FD2-8EA1-B0E10C0583F6}" type="presParOf" srcId="{C4C0B6CF-5331-4B11-964B-D34A539C6E51}" destId="{968B3046-1187-4FE1-AC2E-5BAA5691BD44}" srcOrd="0" destOrd="0" presId="urn:microsoft.com/office/officeart/2005/8/layout/hList3"/>
    <dgm:cxn modelId="{7AAF0D48-C5D7-4757-BC0F-6EFB6F5F4D7E}" type="presParOf" srcId="{C4C0B6CF-5331-4B11-964B-D34A539C6E51}" destId="{21CC6E37-AAFB-48B2-8EAF-5D12CC94B006}" srcOrd="1" destOrd="0" presId="urn:microsoft.com/office/officeart/2005/8/layout/hList3"/>
    <dgm:cxn modelId="{F55FB9FD-2988-414F-AB47-CB17E953A199}" type="presParOf" srcId="{21CC6E37-AAFB-48B2-8EAF-5D12CC94B006}" destId="{1057EC35-6F86-4816-A004-C288CB192F9B}" srcOrd="0" destOrd="0" presId="urn:microsoft.com/office/officeart/2005/8/layout/hList3"/>
    <dgm:cxn modelId="{FD9AD697-7AF4-44DC-95FB-6073D1BCBA76}" type="presParOf" srcId="{21CC6E37-AAFB-48B2-8EAF-5D12CC94B006}" destId="{7887D38B-C28E-45CD-B6EF-7224E7E415D3}" srcOrd="1" destOrd="0" presId="urn:microsoft.com/office/officeart/2005/8/layout/hList3"/>
    <dgm:cxn modelId="{3670A951-CF0E-479D-A814-9FCC9263B820}" type="presParOf" srcId="{21CC6E37-AAFB-48B2-8EAF-5D12CC94B006}" destId="{DC9E0A09-D7A8-464E-A8FD-CA8E0B932078}" srcOrd="2" destOrd="0" presId="urn:microsoft.com/office/officeart/2005/8/layout/hList3"/>
    <dgm:cxn modelId="{BD9E51D3-0F49-4026-956D-723183B6B208}" type="presParOf" srcId="{C4C0B6CF-5331-4B11-964B-D34A539C6E51}" destId="{8A34BFC1-9CFF-4574-9B47-6CC4D2A388F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F91616-FFBB-4782-9CA0-8C2B49F8666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CB1E814-0C9F-494C-B31B-202C1EBF0EE2}">
      <dgm:prSet phldrT="[Texte]"/>
      <dgm:spPr/>
      <dgm:t>
        <a:bodyPr/>
        <a:lstStyle/>
        <a:p>
          <a:r>
            <a:rPr lang="ar-DZ" dirty="0" smtClean="0"/>
            <a:t>المقاربة الحديثة</a:t>
          </a:r>
          <a:endParaRPr lang="fr-FR" dirty="0"/>
        </a:p>
      </dgm:t>
    </dgm:pt>
    <dgm:pt modelId="{2BFF33D9-76BE-48BB-9031-BC6A8F031FBD}" type="parTrans" cxnId="{C165AD11-EFCD-4C4E-A7A1-3F7C74DA9644}">
      <dgm:prSet/>
      <dgm:spPr/>
      <dgm:t>
        <a:bodyPr/>
        <a:lstStyle/>
        <a:p>
          <a:endParaRPr lang="fr-FR"/>
        </a:p>
      </dgm:t>
    </dgm:pt>
    <dgm:pt modelId="{91C77D93-8CB3-4F0F-A597-2C01DB1D7F21}" type="sibTrans" cxnId="{C165AD11-EFCD-4C4E-A7A1-3F7C74DA9644}">
      <dgm:prSet/>
      <dgm:spPr/>
      <dgm:t>
        <a:bodyPr/>
        <a:lstStyle/>
        <a:p>
          <a:endParaRPr lang="fr-FR"/>
        </a:p>
      </dgm:t>
    </dgm:pt>
    <dgm:pt modelId="{C1512EF8-E1CD-4CFE-8F3F-CA0B225270ED}">
      <dgm:prSet phldrT="[Texte]"/>
      <dgm:spPr/>
      <dgm:t>
        <a:bodyPr/>
        <a:lstStyle/>
        <a:p>
          <a:r>
            <a:rPr lang="ar-DZ" dirty="0" smtClean="0"/>
            <a:t>مع تطور الحركة العلمية وتقدم المقاييس التربوية والنفسية أصبح مفهوم التقويم مكافئا للقياس مما أدى إلى تحسن وسائله وأدواته</a:t>
          </a:r>
          <a:endParaRPr lang="fr-FR" dirty="0"/>
        </a:p>
      </dgm:t>
    </dgm:pt>
    <dgm:pt modelId="{31C9AC56-302E-4B76-932F-C412546F9C6E}" type="parTrans" cxnId="{31BB614B-D0AC-47D8-B4B2-A8D26EB20309}">
      <dgm:prSet/>
      <dgm:spPr/>
      <dgm:t>
        <a:bodyPr/>
        <a:lstStyle/>
        <a:p>
          <a:endParaRPr lang="fr-FR"/>
        </a:p>
      </dgm:t>
    </dgm:pt>
    <dgm:pt modelId="{0223E9D6-9164-4D8D-B5DB-621CFDA0FCEF}" type="sibTrans" cxnId="{31BB614B-D0AC-47D8-B4B2-A8D26EB20309}">
      <dgm:prSet/>
      <dgm:spPr/>
      <dgm:t>
        <a:bodyPr/>
        <a:lstStyle/>
        <a:p>
          <a:endParaRPr lang="fr-FR"/>
        </a:p>
      </dgm:t>
    </dgm:pt>
    <dgm:pt modelId="{590714C6-8AC0-4A46-93C9-37AD54C69E30}">
      <dgm:prSet phldrT="[Texte]"/>
      <dgm:spPr/>
      <dgm:t>
        <a:bodyPr/>
        <a:lstStyle/>
        <a:p>
          <a:r>
            <a:rPr lang="ar-DZ" dirty="0" smtClean="0"/>
            <a:t>لابد من تطور وظيفة المدرسة فتتحول إلى التعرف على الظروف الملائمة واللازمة للنجاح أمام كل متعلم </a:t>
          </a:r>
          <a:endParaRPr lang="fr-FR" dirty="0"/>
        </a:p>
      </dgm:t>
    </dgm:pt>
    <dgm:pt modelId="{5A393D67-FC17-469F-A453-70061BC58BB5}" type="parTrans" cxnId="{EA5EC122-F1BA-4369-B878-13A8B59B5054}">
      <dgm:prSet/>
      <dgm:spPr/>
      <dgm:t>
        <a:bodyPr/>
        <a:lstStyle/>
        <a:p>
          <a:endParaRPr lang="fr-FR"/>
        </a:p>
      </dgm:t>
    </dgm:pt>
    <dgm:pt modelId="{DD6FA1A3-B999-4F69-97A4-1E925F227DD5}" type="sibTrans" cxnId="{EA5EC122-F1BA-4369-B878-13A8B59B5054}">
      <dgm:prSet/>
      <dgm:spPr/>
      <dgm:t>
        <a:bodyPr/>
        <a:lstStyle/>
        <a:p>
          <a:endParaRPr lang="fr-FR"/>
        </a:p>
      </dgm:t>
    </dgm:pt>
    <dgm:pt modelId="{300918C3-D649-4D83-9C8B-B5E335D85AED}">
      <dgm:prSet phldrT="[Texte]"/>
      <dgm:spPr/>
      <dgm:t>
        <a:bodyPr/>
        <a:lstStyle/>
        <a:p>
          <a:pPr rtl="1"/>
          <a:r>
            <a:rPr lang="ar-DZ" dirty="0" smtClean="0"/>
            <a:t>المقاربة الكلاسيكية لا تصور واقع التربية تصورا سليما، الذين أخفقوا نجحوا عندما تهيأت لهم ظروف تعليمية أفضل.</a:t>
          </a:r>
          <a:endParaRPr lang="fr-FR" dirty="0"/>
        </a:p>
      </dgm:t>
    </dgm:pt>
    <dgm:pt modelId="{F9F26A95-A6DD-417A-9174-1B6C000D211E}" type="parTrans" cxnId="{36466024-9898-4547-B933-179F972C1D9A}">
      <dgm:prSet/>
      <dgm:spPr/>
      <dgm:t>
        <a:bodyPr/>
        <a:lstStyle/>
        <a:p>
          <a:endParaRPr lang="fr-FR"/>
        </a:p>
      </dgm:t>
    </dgm:pt>
    <dgm:pt modelId="{1BD4E432-E560-4BA9-BE75-60229675431D}" type="sibTrans" cxnId="{36466024-9898-4547-B933-179F972C1D9A}">
      <dgm:prSet/>
      <dgm:spPr/>
      <dgm:t>
        <a:bodyPr/>
        <a:lstStyle/>
        <a:p>
          <a:endParaRPr lang="fr-FR"/>
        </a:p>
      </dgm:t>
    </dgm:pt>
    <dgm:pt modelId="{ADA7E75F-F56A-4FC8-93F1-DC7D96F5D563}" type="pres">
      <dgm:prSet presAssocID="{ABF91616-FFBB-4782-9CA0-8C2B49F8666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DA00A2D-BAC2-4A61-BE8A-398B94DD2266}" type="pres">
      <dgm:prSet presAssocID="{DCB1E814-0C9F-494C-B31B-202C1EBF0EE2}" presName="roof" presStyleLbl="dkBgShp" presStyleIdx="0" presStyleCnt="2"/>
      <dgm:spPr/>
      <dgm:t>
        <a:bodyPr/>
        <a:lstStyle/>
        <a:p>
          <a:endParaRPr lang="fr-FR"/>
        </a:p>
      </dgm:t>
    </dgm:pt>
    <dgm:pt modelId="{1AC85FEA-90A5-4D9B-BEFA-64C298D82F0F}" type="pres">
      <dgm:prSet presAssocID="{DCB1E814-0C9F-494C-B31B-202C1EBF0EE2}" presName="pillars" presStyleCnt="0"/>
      <dgm:spPr/>
    </dgm:pt>
    <dgm:pt modelId="{1840D92A-6942-4F51-BAA9-5016F7941AFB}" type="pres">
      <dgm:prSet presAssocID="{DCB1E814-0C9F-494C-B31B-202C1EBF0EE2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5D70FF-9064-4A14-9143-51B56C89C264}" type="pres">
      <dgm:prSet presAssocID="{590714C6-8AC0-4A46-93C9-37AD54C69E30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932E98-A690-4EA3-BEF8-7948C4D7A978}" type="pres">
      <dgm:prSet presAssocID="{300918C3-D649-4D83-9C8B-B5E335D85AE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A7F066-D473-4F93-A08A-39281EF9018D}" type="pres">
      <dgm:prSet presAssocID="{DCB1E814-0C9F-494C-B31B-202C1EBF0EE2}" presName="base" presStyleLbl="dkBgShp" presStyleIdx="1" presStyleCnt="2"/>
      <dgm:spPr/>
    </dgm:pt>
  </dgm:ptLst>
  <dgm:cxnLst>
    <dgm:cxn modelId="{7E07C5CE-D940-4F6B-91E9-C0BAC50C3DE0}" type="presOf" srcId="{300918C3-D649-4D83-9C8B-B5E335D85AED}" destId="{5D932E98-A690-4EA3-BEF8-7948C4D7A978}" srcOrd="0" destOrd="0" presId="urn:microsoft.com/office/officeart/2005/8/layout/hList3"/>
    <dgm:cxn modelId="{B21C3339-2F12-48AD-9946-AFFD5306C2D4}" type="presOf" srcId="{C1512EF8-E1CD-4CFE-8F3F-CA0B225270ED}" destId="{1840D92A-6942-4F51-BAA9-5016F7941AFB}" srcOrd="0" destOrd="0" presId="urn:microsoft.com/office/officeart/2005/8/layout/hList3"/>
    <dgm:cxn modelId="{36466024-9898-4547-B933-179F972C1D9A}" srcId="{DCB1E814-0C9F-494C-B31B-202C1EBF0EE2}" destId="{300918C3-D649-4D83-9C8B-B5E335D85AED}" srcOrd="2" destOrd="0" parTransId="{F9F26A95-A6DD-417A-9174-1B6C000D211E}" sibTransId="{1BD4E432-E560-4BA9-BE75-60229675431D}"/>
    <dgm:cxn modelId="{FAECC994-2C52-4AE4-BC22-0C83730CE516}" type="presOf" srcId="{DCB1E814-0C9F-494C-B31B-202C1EBF0EE2}" destId="{8DA00A2D-BAC2-4A61-BE8A-398B94DD2266}" srcOrd="0" destOrd="0" presId="urn:microsoft.com/office/officeart/2005/8/layout/hList3"/>
    <dgm:cxn modelId="{EA5EC122-F1BA-4369-B878-13A8B59B5054}" srcId="{DCB1E814-0C9F-494C-B31B-202C1EBF0EE2}" destId="{590714C6-8AC0-4A46-93C9-37AD54C69E30}" srcOrd="1" destOrd="0" parTransId="{5A393D67-FC17-469F-A453-70061BC58BB5}" sibTransId="{DD6FA1A3-B999-4F69-97A4-1E925F227DD5}"/>
    <dgm:cxn modelId="{7098BAB9-476D-420B-B3EC-4894A094A57B}" type="presOf" srcId="{ABF91616-FFBB-4782-9CA0-8C2B49F86667}" destId="{ADA7E75F-F56A-4FC8-93F1-DC7D96F5D563}" srcOrd="0" destOrd="0" presId="urn:microsoft.com/office/officeart/2005/8/layout/hList3"/>
    <dgm:cxn modelId="{31BB614B-D0AC-47D8-B4B2-A8D26EB20309}" srcId="{DCB1E814-0C9F-494C-B31B-202C1EBF0EE2}" destId="{C1512EF8-E1CD-4CFE-8F3F-CA0B225270ED}" srcOrd="0" destOrd="0" parTransId="{31C9AC56-302E-4B76-932F-C412546F9C6E}" sibTransId="{0223E9D6-9164-4D8D-B5DB-621CFDA0FCEF}"/>
    <dgm:cxn modelId="{A76755A2-8252-4C82-BB54-1A50684C7023}" type="presOf" srcId="{590714C6-8AC0-4A46-93C9-37AD54C69E30}" destId="{585D70FF-9064-4A14-9143-51B56C89C264}" srcOrd="0" destOrd="0" presId="urn:microsoft.com/office/officeart/2005/8/layout/hList3"/>
    <dgm:cxn modelId="{C165AD11-EFCD-4C4E-A7A1-3F7C74DA9644}" srcId="{ABF91616-FFBB-4782-9CA0-8C2B49F86667}" destId="{DCB1E814-0C9F-494C-B31B-202C1EBF0EE2}" srcOrd="0" destOrd="0" parTransId="{2BFF33D9-76BE-48BB-9031-BC6A8F031FBD}" sibTransId="{91C77D93-8CB3-4F0F-A597-2C01DB1D7F21}"/>
    <dgm:cxn modelId="{CE3B0A64-F680-452D-AF80-852F5745C21B}" type="presParOf" srcId="{ADA7E75F-F56A-4FC8-93F1-DC7D96F5D563}" destId="{8DA00A2D-BAC2-4A61-BE8A-398B94DD2266}" srcOrd="0" destOrd="0" presId="urn:microsoft.com/office/officeart/2005/8/layout/hList3"/>
    <dgm:cxn modelId="{BC5DB587-DC41-4334-86EF-31DFE21BB0D5}" type="presParOf" srcId="{ADA7E75F-F56A-4FC8-93F1-DC7D96F5D563}" destId="{1AC85FEA-90A5-4D9B-BEFA-64C298D82F0F}" srcOrd="1" destOrd="0" presId="urn:microsoft.com/office/officeart/2005/8/layout/hList3"/>
    <dgm:cxn modelId="{62ADA1C9-4D94-4059-8873-07B07FD3DAED}" type="presParOf" srcId="{1AC85FEA-90A5-4D9B-BEFA-64C298D82F0F}" destId="{1840D92A-6942-4F51-BAA9-5016F7941AFB}" srcOrd="0" destOrd="0" presId="urn:microsoft.com/office/officeart/2005/8/layout/hList3"/>
    <dgm:cxn modelId="{8161EB2E-06B3-42E8-8629-E3320F5D6801}" type="presParOf" srcId="{1AC85FEA-90A5-4D9B-BEFA-64C298D82F0F}" destId="{585D70FF-9064-4A14-9143-51B56C89C264}" srcOrd="1" destOrd="0" presId="urn:microsoft.com/office/officeart/2005/8/layout/hList3"/>
    <dgm:cxn modelId="{06246FBE-D438-47AF-A44D-A65272F53261}" type="presParOf" srcId="{1AC85FEA-90A5-4D9B-BEFA-64C298D82F0F}" destId="{5D932E98-A690-4EA3-BEF8-7948C4D7A978}" srcOrd="2" destOrd="0" presId="urn:microsoft.com/office/officeart/2005/8/layout/hList3"/>
    <dgm:cxn modelId="{3FC2AAB3-32E5-4EA8-B524-634AC420D89E}" type="presParOf" srcId="{ADA7E75F-F56A-4FC8-93F1-DC7D96F5D563}" destId="{89A7F066-D473-4F93-A08A-39281EF9018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E920FD-4745-4E47-B1ED-00BC57A6023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0D23D9D-30D6-4CB1-B352-5617C898CD3C}">
      <dgm:prSet phldrT="[Texte]"/>
      <dgm:spPr/>
      <dgm:t>
        <a:bodyPr/>
        <a:lstStyle/>
        <a:p>
          <a:r>
            <a:rPr lang="ar-DZ" dirty="0" smtClean="0"/>
            <a:t>مفهوم القياس كمي</a:t>
          </a:r>
          <a:endParaRPr lang="fr-FR" dirty="0"/>
        </a:p>
      </dgm:t>
    </dgm:pt>
    <dgm:pt modelId="{5D48CB03-A1C0-4646-B55F-4FA82CEBF5BE}" type="parTrans" cxnId="{358EC8E0-FE4C-4A6C-A396-F5F3249372C4}">
      <dgm:prSet/>
      <dgm:spPr/>
    </dgm:pt>
    <dgm:pt modelId="{4559BE34-C51A-49D2-94E0-39EB5B1A20A5}" type="sibTrans" cxnId="{358EC8E0-FE4C-4A6C-A396-F5F3249372C4}">
      <dgm:prSet/>
      <dgm:spPr/>
      <dgm:t>
        <a:bodyPr/>
        <a:lstStyle/>
        <a:p>
          <a:endParaRPr lang="fr-FR"/>
        </a:p>
      </dgm:t>
    </dgm:pt>
    <dgm:pt modelId="{C1C5FEC6-BE3C-4303-97FD-2F28B7CA7320}">
      <dgm:prSet phldrT="[Texte]"/>
      <dgm:spPr/>
      <dgm:t>
        <a:bodyPr/>
        <a:lstStyle/>
        <a:p>
          <a:r>
            <a:rPr lang="ar-DZ" dirty="0" smtClean="0"/>
            <a:t>عاجز عن تقويم كل مظاهر الشخصية</a:t>
          </a:r>
          <a:endParaRPr lang="fr-FR" dirty="0"/>
        </a:p>
      </dgm:t>
    </dgm:pt>
    <dgm:pt modelId="{5BD9AC0E-5BB2-46A1-B5A1-840C8353B17F}" type="parTrans" cxnId="{2F0C15CA-934C-4ABB-8393-98FDF3751B6A}">
      <dgm:prSet/>
      <dgm:spPr/>
    </dgm:pt>
    <dgm:pt modelId="{ED6D5AC4-048B-44D1-AAFA-22841B279BF9}" type="sibTrans" cxnId="{2F0C15CA-934C-4ABB-8393-98FDF3751B6A}">
      <dgm:prSet/>
      <dgm:spPr/>
      <dgm:t>
        <a:bodyPr/>
        <a:lstStyle/>
        <a:p>
          <a:endParaRPr lang="fr-FR"/>
        </a:p>
      </dgm:t>
    </dgm:pt>
    <dgm:pt modelId="{B2C4F93D-1AC6-4BEF-8F99-36197DC78AB7}">
      <dgm:prSet phldrT="[Texte]"/>
      <dgm:spPr/>
      <dgm:t>
        <a:bodyPr/>
        <a:lstStyle/>
        <a:p>
          <a:r>
            <a:rPr lang="ar-DZ" dirty="0" smtClean="0"/>
            <a:t>إذن تطور مفهوم التقويم</a:t>
          </a:r>
          <a:endParaRPr lang="fr-FR" dirty="0"/>
        </a:p>
      </dgm:t>
    </dgm:pt>
    <dgm:pt modelId="{B79FB432-CE70-490B-84D2-A18EFA6444F1}" type="parTrans" cxnId="{AEB6D67B-1B8F-4F8E-B670-0F2BF476184F}">
      <dgm:prSet/>
      <dgm:spPr/>
    </dgm:pt>
    <dgm:pt modelId="{F548D118-0755-49BB-A488-18509E6C945F}" type="sibTrans" cxnId="{AEB6D67B-1B8F-4F8E-B670-0F2BF476184F}">
      <dgm:prSet/>
      <dgm:spPr/>
    </dgm:pt>
    <dgm:pt modelId="{794D25BD-0B69-4E97-984E-C888D26898CA}" type="pres">
      <dgm:prSet presAssocID="{61E920FD-4745-4E47-B1ED-00BC57A60238}" presName="linearFlow" presStyleCnt="0">
        <dgm:presLayoutVars>
          <dgm:resizeHandles val="exact"/>
        </dgm:presLayoutVars>
      </dgm:prSet>
      <dgm:spPr/>
    </dgm:pt>
    <dgm:pt modelId="{63A6C637-1F5B-42C1-91CA-4E0CFC792356}" type="pres">
      <dgm:prSet presAssocID="{E0D23D9D-30D6-4CB1-B352-5617C898CD3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DFDCBF-CAB5-4D77-AFE5-95B1505CBF6A}" type="pres">
      <dgm:prSet presAssocID="{4559BE34-C51A-49D2-94E0-39EB5B1A20A5}" presName="sibTrans" presStyleLbl="sibTrans2D1" presStyleIdx="0" presStyleCnt="2"/>
      <dgm:spPr/>
      <dgm:t>
        <a:bodyPr/>
        <a:lstStyle/>
        <a:p>
          <a:endParaRPr lang="fr-FR"/>
        </a:p>
      </dgm:t>
    </dgm:pt>
    <dgm:pt modelId="{B346281E-EA5E-4E60-851F-2D4688ACB871}" type="pres">
      <dgm:prSet presAssocID="{4559BE34-C51A-49D2-94E0-39EB5B1A20A5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A61B72F7-37F4-4CF6-A2B6-116E06E4B453}" type="pres">
      <dgm:prSet presAssocID="{C1C5FEC6-BE3C-4303-97FD-2F28B7CA732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9E4931-C2CE-408A-BB8B-9FEC490D80E8}" type="pres">
      <dgm:prSet presAssocID="{ED6D5AC4-048B-44D1-AAFA-22841B279BF9}" presName="sibTrans" presStyleLbl="sibTrans2D1" presStyleIdx="1" presStyleCnt="2"/>
      <dgm:spPr/>
      <dgm:t>
        <a:bodyPr/>
        <a:lstStyle/>
        <a:p>
          <a:endParaRPr lang="fr-FR"/>
        </a:p>
      </dgm:t>
    </dgm:pt>
    <dgm:pt modelId="{3991E32A-F1F2-420D-9DFF-8BE4F5FE2BB9}" type="pres">
      <dgm:prSet presAssocID="{ED6D5AC4-048B-44D1-AAFA-22841B279BF9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68C3E020-F10F-4327-B159-E414F534288C}" type="pres">
      <dgm:prSet presAssocID="{B2C4F93D-1AC6-4BEF-8F99-36197DC78AB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F0C15CA-934C-4ABB-8393-98FDF3751B6A}" srcId="{61E920FD-4745-4E47-B1ED-00BC57A60238}" destId="{C1C5FEC6-BE3C-4303-97FD-2F28B7CA7320}" srcOrd="1" destOrd="0" parTransId="{5BD9AC0E-5BB2-46A1-B5A1-840C8353B17F}" sibTransId="{ED6D5AC4-048B-44D1-AAFA-22841B279BF9}"/>
    <dgm:cxn modelId="{358EC8E0-FE4C-4A6C-A396-F5F3249372C4}" srcId="{61E920FD-4745-4E47-B1ED-00BC57A60238}" destId="{E0D23D9D-30D6-4CB1-B352-5617C898CD3C}" srcOrd="0" destOrd="0" parTransId="{5D48CB03-A1C0-4646-B55F-4FA82CEBF5BE}" sibTransId="{4559BE34-C51A-49D2-94E0-39EB5B1A20A5}"/>
    <dgm:cxn modelId="{AEB6D67B-1B8F-4F8E-B670-0F2BF476184F}" srcId="{61E920FD-4745-4E47-B1ED-00BC57A60238}" destId="{B2C4F93D-1AC6-4BEF-8F99-36197DC78AB7}" srcOrd="2" destOrd="0" parTransId="{B79FB432-CE70-490B-84D2-A18EFA6444F1}" sibTransId="{F548D118-0755-49BB-A488-18509E6C945F}"/>
    <dgm:cxn modelId="{004D31D5-79DA-4EAF-9558-6A1D640BCA4C}" type="presOf" srcId="{4559BE34-C51A-49D2-94E0-39EB5B1A20A5}" destId="{B346281E-EA5E-4E60-851F-2D4688ACB871}" srcOrd="1" destOrd="0" presId="urn:microsoft.com/office/officeart/2005/8/layout/process2"/>
    <dgm:cxn modelId="{20C84AA6-FB9A-4695-9756-BF4C7349AE96}" type="presOf" srcId="{C1C5FEC6-BE3C-4303-97FD-2F28B7CA7320}" destId="{A61B72F7-37F4-4CF6-A2B6-116E06E4B453}" srcOrd="0" destOrd="0" presId="urn:microsoft.com/office/officeart/2005/8/layout/process2"/>
    <dgm:cxn modelId="{BDDC3804-6A25-4E05-884F-234CF29EE735}" type="presOf" srcId="{ED6D5AC4-048B-44D1-AAFA-22841B279BF9}" destId="{3991E32A-F1F2-420D-9DFF-8BE4F5FE2BB9}" srcOrd="1" destOrd="0" presId="urn:microsoft.com/office/officeart/2005/8/layout/process2"/>
    <dgm:cxn modelId="{B3F97653-449F-4096-8FBE-D856FAB9FB9A}" type="presOf" srcId="{B2C4F93D-1AC6-4BEF-8F99-36197DC78AB7}" destId="{68C3E020-F10F-4327-B159-E414F534288C}" srcOrd="0" destOrd="0" presId="urn:microsoft.com/office/officeart/2005/8/layout/process2"/>
    <dgm:cxn modelId="{0C37DBFF-FA89-48A2-9F3A-6E9D2F0196A0}" type="presOf" srcId="{61E920FD-4745-4E47-B1ED-00BC57A60238}" destId="{794D25BD-0B69-4E97-984E-C888D26898CA}" srcOrd="0" destOrd="0" presId="urn:microsoft.com/office/officeart/2005/8/layout/process2"/>
    <dgm:cxn modelId="{BCCB7900-75D9-4126-A155-247497530008}" type="presOf" srcId="{E0D23D9D-30D6-4CB1-B352-5617C898CD3C}" destId="{63A6C637-1F5B-42C1-91CA-4E0CFC792356}" srcOrd="0" destOrd="0" presId="urn:microsoft.com/office/officeart/2005/8/layout/process2"/>
    <dgm:cxn modelId="{D79714AA-D0E9-4BF2-8ED9-54B9AC44EEE5}" type="presOf" srcId="{ED6D5AC4-048B-44D1-AAFA-22841B279BF9}" destId="{0C9E4931-C2CE-408A-BB8B-9FEC490D80E8}" srcOrd="0" destOrd="0" presId="urn:microsoft.com/office/officeart/2005/8/layout/process2"/>
    <dgm:cxn modelId="{B11A3E3E-2D01-4D1B-AAE8-36106655C553}" type="presOf" srcId="{4559BE34-C51A-49D2-94E0-39EB5B1A20A5}" destId="{6ADFDCBF-CAB5-4D77-AFE5-95B1505CBF6A}" srcOrd="0" destOrd="0" presId="urn:microsoft.com/office/officeart/2005/8/layout/process2"/>
    <dgm:cxn modelId="{3EB2D635-8CD1-41BE-9695-ED5AA6D5C7C5}" type="presParOf" srcId="{794D25BD-0B69-4E97-984E-C888D26898CA}" destId="{63A6C637-1F5B-42C1-91CA-4E0CFC792356}" srcOrd="0" destOrd="0" presId="urn:microsoft.com/office/officeart/2005/8/layout/process2"/>
    <dgm:cxn modelId="{33E54CF8-87DF-4F12-BAC4-879ED7E58E90}" type="presParOf" srcId="{794D25BD-0B69-4E97-984E-C888D26898CA}" destId="{6ADFDCBF-CAB5-4D77-AFE5-95B1505CBF6A}" srcOrd="1" destOrd="0" presId="urn:microsoft.com/office/officeart/2005/8/layout/process2"/>
    <dgm:cxn modelId="{09ECB610-34C7-48A3-AA9A-CAE9854B4056}" type="presParOf" srcId="{6ADFDCBF-CAB5-4D77-AFE5-95B1505CBF6A}" destId="{B346281E-EA5E-4E60-851F-2D4688ACB871}" srcOrd="0" destOrd="0" presId="urn:microsoft.com/office/officeart/2005/8/layout/process2"/>
    <dgm:cxn modelId="{F9B1114E-D8E1-4163-80FF-E55A4C42294D}" type="presParOf" srcId="{794D25BD-0B69-4E97-984E-C888D26898CA}" destId="{A61B72F7-37F4-4CF6-A2B6-116E06E4B453}" srcOrd="2" destOrd="0" presId="urn:microsoft.com/office/officeart/2005/8/layout/process2"/>
    <dgm:cxn modelId="{73B267BD-10CF-4F80-BBA4-819791F90DB4}" type="presParOf" srcId="{794D25BD-0B69-4E97-984E-C888D26898CA}" destId="{0C9E4931-C2CE-408A-BB8B-9FEC490D80E8}" srcOrd="3" destOrd="0" presId="urn:microsoft.com/office/officeart/2005/8/layout/process2"/>
    <dgm:cxn modelId="{4869441B-EF3D-4509-BD29-F2A03245BF76}" type="presParOf" srcId="{0C9E4931-C2CE-408A-BB8B-9FEC490D80E8}" destId="{3991E32A-F1F2-420D-9DFF-8BE4F5FE2BB9}" srcOrd="0" destOrd="0" presId="urn:microsoft.com/office/officeart/2005/8/layout/process2"/>
    <dgm:cxn modelId="{F9FCF1D9-7127-47CD-BCD7-103A8080D23B}" type="presParOf" srcId="{794D25BD-0B69-4E97-984E-C888D26898CA}" destId="{68C3E020-F10F-4327-B159-E414F534288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AB5840-6430-4C0C-B5E1-713CCE709A1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87B897D1-F6DB-41BD-A0C5-9CCBD27415BC}">
      <dgm:prSet phldrT="[Texte]"/>
      <dgm:spPr/>
      <dgm:t>
        <a:bodyPr/>
        <a:lstStyle/>
        <a:p>
          <a:r>
            <a:rPr lang="ar-DZ" dirty="0" smtClean="0"/>
            <a:t>قياس</a:t>
          </a:r>
          <a:endParaRPr lang="fr-FR" dirty="0"/>
        </a:p>
      </dgm:t>
    </dgm:pt>
    <dgm:pt modelId="{7010A2C7-DB75-45A3-ACD9-F1E7B531424F}" type="parTrans" cxnId="{D51D9263-842E-4984-B660-2C9D2DCDF5EA}">
      <dgm:prSet/>
      <dgm:spPr/>
    </dgm:pt>
    <dgm:pt modelId="{5F221426-A78E-4432-8E42-E67DB0071DB4}" type="sibTrans" cxnId="{D51D9263-842E-4984-B660-2C9D2DCDF5EA}">
      <dgm:prSet/>
      <dgm:spPr/>
      <dgm:t>
        <a:bodyPr/>
        <a:lstStyle/>
        <a:p>
          <a:endParaRPr lang="fr-FR"/>
        </a:p>
      </dgm:t>
    </dgm:pt>
    <dgm:pt modelId="{B83C2285-AC98-4584-8318-65652776591B}">
      <dgm:prSet phldrT="[Texte]"/>
      <dgm:spPr/>
      <dgm:t>
        <a:bodyPr/>
        <a:lstStyle/>
        <a:p>
          <a:r>
            <a:rPr lang="ar-DZ" dirty="0" smtClean="0"/>
            <a:t>إصدار حكم</a:t>
          </a:r>
          <a:endParaRPr lang="fr-FR" dirty="0"/>
        </a:p>
      </dgm:t>
    </dgm:pt>
    <dgm:pt modelId="{8AF0525B-69E9-4BA6-8BE9-E0DB598A5D78}" type="parTrans" cxnId="{30E26841-9274-48CA-B5BB-6C487623672E}">
      <dgm:prSet/>
      <dgm:spPr/>
    </dgm:pt>
    <dgm:pt modelId="{1B2027EB-6493-44B4-96D6-2918E92B58EC}" type="sibTrans" cxnId="{30E26841-9274-48CA-B5BB-6C487623672E}">
      <dgm:prSet/>
      <dgm:spPr/>
      <dgm:t>
        <a:bodyPr/>
        <a:lstStyle/>
        <a:p>
          <a:endParaRPr lang="fr-FR"/>
        </a:p>
      </dgm:t>
    </dgm:pt>
    <dgm:pt modelId="{6111C59F-A157-47E4-AF54-CC823ECDA8F7}">
      <dgm:prSet phldrT="[Texte]"/>
      <dgm:spPr/>
      <dgm:t>
        <a:bodyPr/>
        <a:lstStyle/>
        <a:p>
          <a:r>
            <a:rPr lang="ar-DZ" dirty="0" smtClean="0"/>
            <a:t>اتخاذ قرار</a:t>
          </a:r>
          <a:endParaRPr lang="fr-FR" dirty="0"/>
        </a:p>
      </dgm:t>
    </dgm:pt>
    <dgm:pt modelId="{43C07190-14A4-41CB-A563-8A24E503A592}" type="parTrans" cxnId="{73599869-97B9-4B8F-8620-D7B99C2A8F52}">
      <dgm:prSet/>
      <dgm:spPr/>
    </dgm:pt>
    <dgm:pt modelId="{FCCC7F2C-4FB7-43F3-9F1A-885D1BE8DB88}" type="sibTrans" cxnId="{73599869-97B9-4B8F-8620-D7B99C2A8F52}">
      <dgm:prSet/>
      <dgm:spPr/>
    </dgm:pt>
    <dgm:pt modelId="{77CC506B-608B-4279-91E0-D67EEC1DE5A7}" type="pres">
      <dgm:prSet presAssocID="{75AB5840-6430-4C0C-B5E1-713CCE709A1D}" presName="linearFlow" presStyleCnt="0">
        <dgm:presLayoutVars>
          <dgm:resizeHandles val="exact"/>
        </dgm:presLayoutVars>
      </dgm:prSet>
      <dgm:spPr/>
    </dgm:pt>
    <dgm:pt modelId="{0B480EAF-8D2B-4348-A346-859B244A6C71}" type="pres">
      <dgm:prSet presAssocID="{87B897D1-F6DB-41BD-A0C5-9CCBD27415B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0B16E0-F230-4C94-AA8F-D6E0FB0558E6}" type="pres">
      <dgm:prSet presAssocID="{5F221426-A78E-4432-8E42-E67DB0071DB4}" presName="sibTrans" presStyleLbl="sibTrans2D1" presStyleIdx="0" presStyleCnt="2"/>
      <dgm:spPr/>
      <dgm:t>
        <a:bodyPr/>
        <a:lstStyle/>
        <a:p>
          <a:endParaRPr lang="fr-FR"/>
        </a:p>
      </dgm:t>
    </dgm:pt>
    <dgm:pt modelId="{A0404EC6-6025-434C-9340-64736C91DC15}" type="pres">
      <dgm:prSet presAssocID="{5F221426-A78E-4432-8E42-E67DB0071DB4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DCD87A71-0CFA-4F38-93E1-008986433B6D}" type="pres">
      <dgm:prSet presAssocID="{B83C2285-AC98-4584-8318-65652776591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6ED0B7-134A-4EC9-9067-532951AE4D78}" type="pres">
      <dgm:prSet presAssocID="{1B2027EB-6493-44B4-96D6-2918E92B58EC}" presName="sibTrans" presStyleLbl="sibTrans2D1" presStyleIdx="1" presStyleCnt="2"/>
      <dgm:spPr/>
      <dgm:t>
        <a:bodyPr/>
        <a:lstStyle/>
        <a:p>
          <a:endParaRPr lang="fr-FR"/>
        </a:p>
      </dgm:t>
    </dgm:pt>
    <dgm:pt modelId="{EDF974C3-2245-40D8-A556-8C1B1C84CFAB}" type="pres">
      <dgm:prSet presAssocID="{1B2027EB-6493-44B4-96D6-2918E92B58EC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44226BA8-E52C-4EAD-B316-294695701222}" type="pres">
      <dgm:prSet presAssocID="{6111C59F-A157-47E4-AF54-CC823ECDA8F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F2E9A41-A02F-4925-980A-676A44FC152B}" type="presOf" srcId="{1B2027EB-6493-44B4-96D6-2918E92B58EC}" destId="{0F6ED0B7-134A-4EC9-9067-532951AE4D78}" srcOrd="0" destOrd="0" presId="urn:microsoft.com/office/officeart/2005/8/layout/process2"/>
    <dgm:cxn modelId="{F8FC50EE-7C9D-4A6F-A61C-F371AE43D7BD}" type="presOf" srcId="{5F221426-A78E-4432-8E42-E67DB0071DB4}" destId="{A40B16E0-F230-4C94-AA8F-D6E0FB0558E6}" srcOrd="0" destOrd="0" presId="urn:microsoft.com/office/officeart/2005/8/layout/process2"/>
    <dgm:cxn modelId="{EACB62BB-8C76-4CA3-8593-42BD5CC226F6}" type="presOf" srcId="{87B897D1-F6DB-41BD-A0C5-9CCBD27415BC}" destId="{0B480EAF-8D2B-4348-A346-859B244A6C71}" srcOrd="0" destOrd="0" presId="urn:microsoft.com/office/officeart/2005/8/layout/process2"/>
    <dgm:cxn modelId="{73599869-97B9-4B8F-8620-D7B99C2A8F52}" srcId="{75AB5840-6430-4C0C-B5E1-713CCE709A1D}" destId="{6111C59F-A157-47E4-AF54-CC823ECDA8F7}" srcOrd="2" destOrd="0" parTransId="{43C07190-14A4-41CB-A563-8A24E503A592}" sibTransId="{FCCC7F2C-4FB7-43F3-9F1A-885D1BE8DB88}"/>
    <dgm:cxn modelId="{FE13C4FD-42EC-4039-996E-FCA20AF54C34}" type="presOf" srcId="{75AB5840-6430-4C0C-B5E1-713CCE709A1D}" destId="{77CC506B-608B-4279-91E0-D67EEC1DE5A7}" srcOrd="0" destOrd="0" presId="urn:microsoft.com/office/officeart/2005/8/layout/process2"/>
    <dgm:cxn modelId="{C501E5A1-79A8-4545-90D7-6D899F017FC5}" type="presOf" srcId="{5F221426-A78E-4432-8E42-E67DB0071DB4}" destId="{A0404EC6-6025-434C-9340-64736C91DC15}" srcOrd="1" destOrd="0" presId="urn:microsoft.com/office/officeart/2005/8/layout/process2"/>
    <dgm:cxn modelId="{D51D9263-842E-4984-B660-2C9D2DCDF5EA}" srcId="{75AB5840-6430-4C0C-B5E1-713CCE709A1D}" destId="{87B897D1-F6DB-41BD-A0C5-9CCBD27415BC}" srcOrd="0" destOrd="0" parTransId="{7010A2C7-DB75-45A3-ACD9-F1E7B531424F}" sibTransId="{5F221426-A78E-4432-8E42-E67DB0071DB4}"/>
    <dgm:cxn modelId="{4702E4E6-71AB-46DA-AF05-96113101491A}" type="presOf" srcId="{6111C59F-A157-47E4-AF54-CC823ECDA8F7}" destId="{44226BA8-E52C-4EAD-B316-294695701222}" srcOrd="0" destOrd="0" presId="urn:microsoft.com/office/officeart/2005/8/layout/process2"/>
    <dgm:cxn modelId="{30E26841-9274-48CA-B5BB-6C487623672E}" srcId="{75AB5840-6430-4C0C-B5E1-713CCE709A1D}" destId="{B83C2285-AC98-4584-8318-65652776591B}" srcOrd="1" destOrd="0" parTransId="{8AF0525B-69E9-4BA6-8BE9-E0DB598A5D78}" sibTransId="{1B2027EB-6493-44B4-96D6-2918E92B58EC}"/>
    <dgm:cxn modelId="{FD7FF79E-ABC5-49B9-9AB0-6E11D0183A2C}" type="presOf" srcId="{B83C2285-AC98-4584-8318-65652776591B}" destId="{DCD87A71-0CFA-4F38-93E1-008986433B6D}" srcOrd="0" destOrd="0" presId="urn:microsoft.com/office/officeart/2005/8/layout/process2"/>
    <dgm:cxn modelId="{7B0A7463-31A0-4FA8-A922-6B7E6DE63551}" type="presOf" srcId="{1B2027EB-6493-44B4-96D6-2918E92B58EC}" destId="{EDF974C3-2245-40D8-A556-8C1B1C84CFAB}" srcOrd="1" destOrd="0" presId="urn:microsoft.com/office/officeart/2005/8/layout/process2"/>
    <dgm:cxn modelId="{DE7C824A-AD07-43F7-BCB7-6F0D53D511ED}" type="presParOf" srcId="{77CC506B-608B-4279-91E0-D67EEC1DE5A7}" destId="{0B480EAF-8D2B-4348-A346-859B244A6C71}" srcOrd="0" destOrd="0" presId="urn:microsoft.com/office/officeart/2005/8/layout/process2"/>
    <dgm:cxn modelId="{B52AD275-8219-4F4D-ADEE-DE4B4A800ED5}" type="presParOf" srcId="{77CC506B-608B-4279-91E0-D67EEC1DE5A7}" destId="{A40B16E0-F230-4C94-AA8F-D6E0FB0558E6}" srcOrd="1" destOrd="0" presId="urn:microsoft.com/office/officeart/2005/8/layout/process2"/>
    <dgm:cxn modelId="{A6D5A759-ECBB-4AF8-A1D7-B1F948F3C33C}" type="presParOf" srcId="{A40B16E0-F230-4C94-AA8F-D6E0FB0558E6}" destId="{A0404EC6-6025-434C-9340-64736C91DC15}" srcOrd="0" destOrd="0" presId="urn:microsoft.com/office/officeart/2005/8/layout/process2"/>
    <dgm:cxn modelId="{81A165E0-58F1-44C7-9FE5-B2024C7A9BE4}" type="presParOf" srcId="{77CC506B-608B-4279-91E0-D67EEC1DE5A7}" destId="{DCD87A71-0CFA-4F38-93E1-008986433B6D}" srcOrd="2" destOrd="0" presId="urn:microsoft.com/office/officeart/2005/8/layout/process2"/>
    <dgm:cxn modelId="{AFA0F52B-B7BE-4285-9E1F-D484A51D36EF}" type="presParOf" srcId="{77CC506B-608B-4279-91E0-D67EEC1DE5A7}" destId="{0F6ED0B7-134A-4EC9-9067-532951AE4D78}" srcOrd="3" destOrd="0" presId="urn:microsoft.com/office/officeart/2005/8/layout/process2"/>
    <dgm:cxn modelId="{1494FCC7-32DB-4C2E-A2F2-2594BACE37B2}" type="presParOf" srcId="{0F6ED0B7-134A-4EC9-9067-532951AE4D78}" destId="{EDF974C3-2245-40D8-A556-8C1B1C84CFAB}" srcOrd="0" destOrd="0" presId="urn:microsoft.com/office/officeart/2005/8/layout/process2"/>
    <dgm:cxn modelId="{D27D4577-C1A2-43B4-8C51-D54AF4C37EF8}" type="presParOf" srcId="{77CC506B-608B-4279-91E0-D67EEC1DE5A7}" destId="{44226BA8-E52C-4EAD-B316-29469570122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9E1C34-73FE-4CF4-83A0-12F339947DCE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46C42C9-3153-4F6A-9283-88E43F6707B9}">
      <dgm:prSet phldrT="[Texte]"/>
      <dgm:spPr/>
      <dgm:t>
        <a:bodyPr/>
        <a:lstStyle/>
        <a:p>
          <a:r>
            <a:rPr lang="ar-DZ" dirty="0" smtClean="0"/>
            <a:t>تشخيصي</a:t>
          </a:r>
          <a:endParaRPr lang="fr-FR" dirty="0"/>
        </a:p>
      </dgm:t>
    </dgm:pt>
    <dgm:pt modelId="{52E16774-D05D-4C98-901C-85054673815A}" type="parTrans" cxnId="{2E0280A7-B78C-4009-9AE0-9755414725AF}">
      <dgm:prSet/>
      <dgm:spPr/>
      <dgm:t>
        <a:bodyPr/>
        <a:lstStyle/>
        <a:p>
          <a:endParaRPr lang="fr-FR"/>
        </a:p>
      </dgm:t>
    </dgm:pt>
    <dgm:pt modelId="{6AE13070-6F5F-4B0A-8094-C293733512FA}" type="sibTrans" cxnId="{2E0280A7-B78C-4009-9AE0-9755414725AF}">
      <dgm:prSet/>
      <dgm:spPr/>
      <dgm:t>
        <a:bodyPr/>
        <a:lstStyle/>
        <a:p>
          <a:endParaRPr lang="fr-FR"/>
        </a:p>
      </dgm:t>
    </dgm:pt>
    <dgm:pt modelId="{F7B173D0-6F93-49AF-BFE3-3C678009C6B4}">
      <dgm:prSet phldrT="[Texte]"/>
      <dgm:spPr/>
      <dgm:t>
        <a:bodyPr/>
        <a:lstStyle/>
        <a:p>
          <a:r>
            <a:rPr lang="ar-DZ" dirty="0" smtClean="0"/>
            <a:t>تكويني</a:t>
          </a:r>
          <a:endParaRPr lang="fr-FR" dirty="0"/>
        </a:p>
      </dgm:t>
    </dgm:pt>
    <dgm:pt modelId="{8442F4EA-318B-43F6-9F33-340395FC642C}" type="parTrans" cxnId="{00F6CDD3-93AB-4C2A-8F51-95E810B992E2}">
      <dgm:prSet/>
      <dgm:spPr/>
      <dgm:t>
        <a:bodyPr/>
        <a:lstStyle/>
        <a:p>
          <a:endParaRPr lang="fr-FR"/>
        </a:p>
      </dgm:t>
    </dgm:pt>
    <dgm:pt modelId="{F560E9F5-A8C0-4FEA-8511-1A9334361426}" type="sibTrans" cxnId="{00F6CDD3-93AB-4C2A-8F51-95E810B992E2}">
      <dgm:prSet/>
      <dgm:spPr/>
      <dgm:t>
        <a:bodyPr/>
        <a:lstStyle/>
        <a:p>
          <a:endParaRPr lang="fr-FR"/>
        </a:p>
      </dgm:t>
    </dgm:pt>
    <dgm:pt modelId="{370B72F2-647B-404F-B3C6-F8D5E1A44E3C}">
      <dgm:prSet phldrT="[Texte]"/>
      <dgm:spPr/>
      <dgm:t>
        <a:bodyPr/>
        <a:lstStyle/>
        <a:p>
          <a:r>
            <a:rPr lang="ar-DZ" dirty="0" smtClean="0"/>
            <a:t>ختامي</a:t>
          </a:r>
          <a:endParaRPr lang="fr-FR" dirty="0"/>
        </a:p>
      </dgm:t>
    </dgm:pt>
    <dgm:pt modelId="{F9B56C51-0B6F-4D4B-BE2E-C271C007A224}" type="parTrans" cxnId="{F4B23BAE-DA07-4914-8064-1242279A9692}">
      <dgm:prSet/>
      <dgm:spPr/>
      <dgm:t>
        <a:bodyPr/>
        <a:lstStyle/>
        <a:p>
          <a:endParaRPr lang="fr-FR"/>
        </a:p>
      </dgm:t>
    </dgm:pt>
    <dgm:pt modelId="{9766AD03-C29B-442D-A302-5FDB00A44543}" type="sibTrans" cxnId="{F4B23BAE-DA07-4914-8064-1242279A9692}">
      <dgm:prSet/>
      <dgm:spPr/>
      <dgm:t>
        <a:bodyPr/>
        <a:lstStyle/>
        <a:p>
          <a:endParaRPr lang="fr-FR"/>
        </a:p>
      </dgm:t>
    </dgm:pt>
    <dgm:pt modelId="{48847C64-E7E1-44BA-A123-C62F544A7AFB}">
      <dgm:prSet phldrT="[Texte]"/>
      <dgm:spPr/>
      <dgm:t>
        <a:bodyPr/>
        <a:lstStyle/>
        <a:p>
          <a:r>
            <a:rPr lang="ar-DZ" dirty="0" smtClean="0"/>
            <a:t>الذاتي</a:t>
          </a:r>
          <a:endParaRPr lang="fr-FR" dirty="0"/>
        </a:p>
      </dgm:t>
    </dgm:pt>
    <dgm:pt modelId="{A7FA6DF8-929D-40B7-928C-FD4689C41FA2}" type="parTrans" cxnId="{A41D14A8-A1EA-4298-A004-2B626F3F7943}">
      <dgm:prSet/>
      <dgm:spPr/>
      <dgm:t>
        <a:bodyPr/>
        <a:lstStyle/>
        <a:p>
          <a:endParaRPr lang="fr-FR"/>
        </a:p>
      </dgm:t>
    </dgm:pt>
    <dgm:pt modelId="{B4A66520-B15E-414B-A6F9-8009F887AAE0}" type="sibTrans" cxnId="{A41D14A8-A1EA-4298-A004-2B626F3F7943}">
      <dgm:prSet/>
      <dgm:spPr/>
      <dgm:t>
        <a:bodyPr/>
        <a:lstStyle/>
        <a:p>
          <a:endParaRPr lang="fr-FR"/>
        </a:p>
      </dgm:t>
    </dgm:pt>
    <dgm:pt modelId="{021C02DD-7A62-424C-A77B-44DA39EEAD8E}">
      <dgm:prSet phldrT="[Texte]"/>
      <dgm:spPr/>
      <dgm:t>
        <a:bodyPr/>
        <a:lstStyle/>
        <a:p>
          <a:r>
            <a:rPr lang="ar-DZ" dirty="0" smtClean="0"/>
            <a:t>الأقران</a:t>
          </a:r>
          <a:endParaRPr lang="fr-FR" dirty="0"/>
        </a:p>
      </dgm:t>
    </dgm:pt>
    <dgm:pt modelId="{E69EE76A-1D05-42F8-9BDB-9041E4117E36}" type="parTrans" cxnId="{28C4C739-AB82-4BC3-BF42-6955A22B495C}">
      <dgm:prSet/>
      <dgm:spPr/>
      <dgm:t>
        <a:bodyPr/>
        <a:lstStyle/>
        <a:p>
          <a:endParaRPr lang="fr-FR"/>
        </a:p>
      </dgm:t>
    </dgm:pt>
    <dgm:pt modelId="{213F297C-7998-4535-BF05-A2DB2961465B}" type="sibTrans" cxnId="{28C4C739-AB82-4BC3-BF42-6955A22B495C}">
      <dgm:prSet/>
      <dgm:spPr/>
      <dgm:t>
        <a:bodyPr/>
        <a:lstStyle/>
        <a:p>
          <a:endParaRPr lang="fr-FR"/>
        </a:p>
      </dgm:t>
    </dgm:pt>
    <dgm:pt modelId="{D9466E41-FEAB-4515-B130-01C5ABC52CAC}" type="pres">
      <dgm:prSet presAssocID="{3F9E1C34-73FE-4CF4-83A0-12F339947D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1779BF3-3D67-49E5-86B9-1A76484C605A}" type="pres">
      <dgm:prSet presAssocID="{F46C42C9-3153-4F6A-9283-88E43F6707B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38780F3-548F-4FB9-A300-7C73ED6EF707}" type="pres">
      <dgm:prSet presAssocID="{F46C42C9-3153-4F6A-9283-88E43F6707B9}" presName="spNode" presStyleCnt="0"/>
      <dgm:spPr/>
    </dgm:pt>
    <dgm:pt modelId="{7AA481D7-F625-44F3-8AAB-9F07048C220F}" type="pres">
      <dgm:prSet presAssocID="{6AE13070-6F5F-4B0A-8094-C293733512FA}" presName="sibTrans" presStyleLbl="sibTrans1D1" presStyleIdx="0" presStyleCnt="5"/>
      <dgm:spPr/>
      <dgm:t>
        <a:bodyPr/>
        <a:lstStyle/>
        <a:p>
          <a:endParaRPr lang="fr-FR"/>
        </a:p>
      </dgm:t>
    </dgm:pt>
    <dgm:pt modelId="{740D62B1-3C3E-49D3-9E70-446CE68ECB81}" type="pres">
      <dgm:prSet presAssocID="{F7B173D0-6F93-49AF-BFE3-3C678009C6B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10733C-1411-4F64-A9D3-4620133B0F5F}" type="pres">
      <dgm:prSet presAssocID="{F7B173D0-6F93-49AF-BFE3-3C678009C6B4}" presName="spNode" presStyleCnt="0"/>
      <dgm:spPr/>
    </dgm:pt>
    <dgm:pt modelId="{3B423262-C5A3-40E2-8BC4-668728E72053}" type="pres">
      <dgm:prSet presAssocID="{F560E9F5-A8C0-4FEA-8511-1A9334361426}" presName="sibTrans" presStyleLbl="sibTrans1D1" presStyleIdx="1" presStyleCnt="5"/>
      <dgm:spPr/>
      <dgm:t>
        <a:bodyPr/>
        <a:lstStyle/>
        <a:p>
          <a:endParaRPr lang="fr-FR"/>
        </a:p>
      </dgm:t>
    </dgm:pt>
    <dgm:pt modelId="{C9C155E2-C9E9-42E1-B3ED-2F3DE2FD8095}" type="pres">
      <dgm:prSet presAssocID="{370B72F2-647B-404F-B3C6-F8D5E1A44E3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7D249C-724D-4135-A893-BE069A0A4A7E}" type="pres">
      <dgm:prSet presAssocID="{370B72F2-647B-404F-B3C6-F8D5E1A44E3C}" presName="spNode" presStyleCnt="0"/>
      <dgm:spPr/>
    </dgm:pt>
    <dgm:pt modelId="{DEE7ADCF-11EF-4B55-960D-5CF0FD875914}" type="pres">
      <dgm:prSet presAssocID="{9766AD03-C29B-442D-A302-5FDB00A44543}" presName="sibTrans" presStyleLbl="sibTrans1D1" presStyleIdx="2" presStyleCnt="5"/>
      <dgm:spPr/>
      <dgm:t>
        <a:bodyPr/>
        <a:lstStyle/>
        <a:p>
          <a:endParaRPr lang="fr-FR"/>
        </a:p>
      </dgm:t>
    </dgm:pt>
    <dgm:pt modelId="{F866785F-7F4A-4008-886D-D9F328CDF0F8}" type="pres">
      <dgm:prSet presAssocID="{48847C64-E7E1-44BA-A123-C62F544A7AF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E68F69-454E-4658-A51E-00A924071519}" type="pres">
      <dgm:prSet presAssocID="{48847C64-E7E1-44BA-A123-C62F544A7AFB}" presName="spNode" presStyleCnt="0"/>
      <dgm:spPr/>
    </dgm:pt>
    <dgm:pt modelId="{E2B1FE86-2792-48BB-A9CF-6E6504F8250A}" type="pres">
      <dgm:prSet presAssocID="{B4A66520-B15E-414B-A6F9-8009F887AAE0}" presName="sibTrans" presStyleLbl="sibTrans1D1" presStyleIdx="3" presStyleCnt="5"/>
      <dgm:spPr/>
      <dgm:t>
        <a:bodyPr/>
        <a:lstStyle/>
        <a:p>
          <a:endParaRPr lang="fr-FR"/>
        </a:p>
      </dgm:t>
    </dgm:pt>
    <dgm:pt modelId="{09286058-5C4C-4AA7-B2DD-9C1726D12A70}" type="pres">
      <dgm:prSet presAssocID="{021C02DD-7A62-424C-A77B-44DA39EEAD8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D48D1E-7556-4728-A809-1C46B4A0EEE6}" type="pres">
      <dgm:prSet presAssocID="{021C02DD-7A62-424C-A77B-44DA39EEAD8E}" presName="spNode" presStyleCnt="0"/>
      <dgm:spPr/>
    </dgm:pt>
    <dgm:pt modelId="{2194EC8F-84D9-42EA-B91E-0873F6213734}" type="pres">
      <dgm:prSet presAssocID="{213F297C-7998-4535-BF05-A2DB2961465B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64203357-5C04-4CC3-B5D2-51D2B5AC10F2}" type="presOf" srcId="{B4A66520-B15E-414B-A6F9-8009F887AAE0}" destId="{E2B1FE86-2792-48BB-A9CF-6E6504F8250A}" srcOrd="0" destOrd="0" presId="urn:microsoft.com/office/officeart/2005/8/layout/cycle5"/>
    <dgm:cxn modelId="{207DA733-0C71-46C1-945D-146B846ABF37}" type="presOf" srcId="{213F297C-7998-4535-BF05-A2DB2961465B}" destId="{2194EC8F-84D9-42EA-B91E-0873F6213734}" srcOrd="0" destOrd="0" presId="urn:microsoft.com/office/officeart/2005/8/layout/cycle5"/>
    <dgm:cxn modelId="{A41D14A8-A1EA-4298-A004-2B626F3F7943}" srcId="{3F9E1C34-73FE-4CF4-83A0-12F339947DCE}" destId="{48847C64-E7E1-44BA-A123-C62F544A7AFB}" srcOrd="3" destOrd="0" parTransId="{A7FA6DF8-929D-40B7-928C-FD4689C41FA2}" sibTransId="{B4A66520-B15E-414B-A6F9-8009F887AAE0}"/>
    <dgm:cxn modelId="{8583DD2D-6707-4745-802D-59C97F40F983}" type="presOf" srcId="{F46C42C9-3153-4F6A-9283-88E43F6707B9}" destId="{01779BF3-3D67-49E5-86B9-1A76484C605A}" srcOrd="0" destOrd="0" presId="urn:microsoft.com/office/officeart/2005/8/layout/cycle5"/>
    <dgm:cxn modelId="{00F6CDD3-93AB-4C2A-8F51-95E810B992E2}" srcId="{3F9E1C34-73FE-4CF4-83A0-12F339947DCE}" destId="{F7B173D0-6F93-49AF-BFE3-3C678009C6B4}" srcOrd="1" destOrd="0" parTransId="{8442F4EA-318B-43F6-9F33-340395FC642C}" sibTransId="{F560E9F5-A8C0-4FEA-8511-1A9334361426}"/>
    <dgm:cxn modelId="{64ABF99B-61C8-4199-92E7-CD325D3D6D0B}" type="presOf" srcId="{9766AD03-C29B-442D-A302-5FDB00A44543}" destId="{DEE7ADCF-11EF-4B55-960D-5CF0FD875914}" srcOrd="0" destOrd="0" presId="urn:microsoft.com/office/officeart/2005/8/layout/cycle5"/>
    <dgm:cxn modelId="{F4B23BAE-DA07-4914-8064-1242279A9692}" srcId="{3F9E1C34-73FE-4CF4-83A0-12F339947DCE}" destId="{370B72F2-647B-404F-B3C6-F8D5E1A44E3C}" srcOrd="2" destOrd="0" parTransId="{F9B56C51-0B6F-4D4B-BE2E-C271C007A224}" sibTransId="{9766AD03-C29B-442D-A302-5FDB00A44543}"/>
    <dgm:cxn modelId="{645E003D-DA6E-4489-8FD1-08D2B03C0C40}" type="presOf" srcId="{3F9E1C34-73FE-4CF4-83A0-12F339947DCE}" destId="{D9466E41-FEAB-4515-B130-01C5ABC52CAC}" srcOrd="0" destOrd="0" presId="urn:microsoft.com/office/officeart/2005/8/layout/cycle5"/>
    <dgm:cxn modelId="{2E0280A7-B78C-4009-9AE0-9755414725AF}" srcId="{3F9E1C34-73FE-4CF4-83A0-12F339947DCE}" destId="{F46C42C9-3153-4F6A-9283-88E43F6707B9}" srcOrd="0" destOrd="0" parTransId="{52E16774-D05D-4C98-901C-85054673815A}" sibTransId="{6AE13070-6F5F-4B0A-8094-C293733512FA}"/>
    <dgm:cxn modelId="{E76C1544-0A61-4697-887C-7E1BCA3C61F4}" type="presOf" srcId="{F560E9F5-A8C0-4FEA-8511-1A9334361426}" destId="{3B423262-C5A3-40E2-8BC4-668728E72053}" srcOrd="0" destOrd="0" presId="urn:microsoft.com/office/officeart/2005/8/layout/cycle5"/>
    <dgm:cxn modelId="{BCEC3282-2B28-415F-9685-03F9D935BF04}" type="presOf" srcId="{6AE13070-6F5F-4B0A-8094-C293733512FA}" destId="{7AA481D7-F625-44F3-8AAB-9F07048C220F}" srcOrd="0" destOrd="0" presId="urn:microsoft.com/office/officeart/2005/8/layout/cycle5"/>
    <dgm:cxn modelId="{372A91F7-2D30-4BDD-BC3F-DD123F79A8B0}" type="presOf" srcId="{370B72F2-647B-404F-B3C6-F8D5E1A44E3C}" destId="{C9C155E2-C9E9-42E1-B3ED-2F3DE2FD8095}" srcOrd="0" destOrd="0" presId="urn:microsoft.com/office/officeart/2005/8/layout/cycle5"/>
    <dgm:cxn modelId="{FCB3582E-FB13-4589-BDEB-4B483513A6AE}" type="presOf" srcId="{48847C64-E7E1-44BA-A123-C62F544A7AFB}" destId="{F866785F-7F4A-4008-886D-D9F328CDF0F8}" srcOrd="0" destOrd="0" presId="urn:microsoft.com/office/officeart/2005/8/layout/cycle5"/>
    <dgm:cxn modelId="{28C4C739-AB82-4BC3-BF42-6955A22B495C}" srcId="{3F9E1C34-73FE-4CF4-83A0-12F339947DCE}" destId="{021C02DD-7A62-424C-A77B-44DA39EEAD8E}" srcOrd="4" destOrd="0" parTransId="{E69EE76A-1D05-42F8-9BDB-9041E4117E36}" sibTransId="{213F297C-7998-4535-BF05-A2DB2961465B}"/>
    <dgm:cxn modelId="{4B859DCD-85FA-4680-A70E-FC1FD84D8123}" type="presOf" srcId="{F7B173D0-6F93-49AF-BFE3-3C678009C6B4}" destId="{740D62B1-3C3E-49D3-9E70-446CE68ECB81}" srcOrd="0" destOrd="0" presId="urn:microsoft.com/office/officeart/2005/8/layout/cycle5"/>
    <dgm:cxn modelId="{9C12960D-E97B-4B6A-BFF2-361985522FE3}" type="presOf" srcId="{021C02DD-7A62-424C-A77B-44DA39EEAD8E}" destId="{09286058-5C4C-4AA7-B2DD-9C1726D12A70}" srcOrd="0" destOrd="0" presId="urn:microsoft.com/office/officeart/2005/8/layout/cycle5"/>
    <dgm:cxn modelId="{929D1AA2-B88C-47D0-93B2-ADCBCB29D28D}" type="presParOf" srcId="{D9466E41-FEAB-4515-B130-01C5ABC52CAC}" destId="{01779BF3-3D67-49E5-86B9-1A76484C605A}" srcOrd="0" destOrd="0" presId="urn:microsoft.com/office/officeart/2005/8/layout/cycle5"/>
    <dgm:cxn modelId="{DBB109C6-C974-4A91-992E-5E6B9BA80FE5}" type="presParOf" srcId="{D9466E41-FEAB-4515-B130-01C5ABC52CAC}" destId="{C38780F3-548F-4FB9-A300-7C73ED6EF707}" srcOrd="1" destOrd="0" presId="urn:microsoft.com/office/officeart/2005/8/layout/cycle5"/>
    <dgm:cxn modelId="{E7C74C16-6B0C-4351-9859-24917AC298D2}" type="presParOf" srcId="{D9466E41-FEAB-4515-B130-01C5ABC52CAC}" destId="{7AA481D7-F625-44F3-8AAB-9F07048C220F}" srcOrd="2" destOrd="0" presId="urn:microsoft.com/office/officeart/2005/8/layout/cycle5"/>
    <dgm:cxn modelId="{A995CD69-9705-4DD6-84BF-CE911A4E9A93}" type="presParOf" srcId="{D9466E41-FEAB-4515-B130-01C5ABC52CAC}" destId="{740D62B1-3C3E-49D3-9E70-446CE68ECB81}" srcOrd="3" destOrd="0" presId="urn:microsoft.com/office/officeart/2005/8/layout/cycle5"/>
    <dgm:cxn modelId="{77BD2F09-E16B-42A7-9F15-FC0BD1A7D1E9}" type="presParOf" srcId="{D9466E41-FEAB-4515-B130-01C5ABC52CAC}" destId="{0810733C-1411-4F64-A9D3-4620133B0F5F}" srcOrd="4" destOrd="0" presId="urn:microsoft.com/office/officeart/2005/8/layout/cycle5"/>
    <dgm:cxn modelId="{E7658828-D818-45F0-BF2A-955177037913}" type="presParOf" srcId="{D9466E41-FEAB-4515-B130-01C5ABC52CAC}" destId="{3B423262-C5A3-40E2-8BC4-668728E72053}" srcOrd="5" destOrd="0" presId="urn:microsoft.com/office/officeart/2005/8/layout/cycle5"/>
    <dgm:cxn modelId="{57AC6CBE-FBCA-4CCB-A0AF-B9E724460F90}" type="presParOf" srcId="{D9466E41-FEAB-4515-B130-01C5ABC52CAC}" destId="{C9C155E2-C9E9-42E1-B3ED-2F3DE2FD8095}" srcOrd="6" destOrd="0" presId="urn:microsoft.com/office/officeart/2005/8/layout/cycle5"/>
    <dgm:cxn modelId="{70F4E7E3-F105-4E32-BA4E-B2C991ECAE81}" type="presParOf" srcId="{D9466E41-FEAB-4515-B130-01C5ABC52CAC}" destId="{7E7D249C-724D-4135-A893-BE069A0A4A7E}" srcOrd="7" destOrd="0" presId="urn:microsoft.com/office/officeart/2005/8/layout/cycle5"/>
    <dgm:cxn modelId="{479EBA49-8782-47E7-9752-67F6AAD14874}" type="presParOf" srcId="{D9466E41-FEAB-4515-B130-01C5ABC52CAC}" destId="{DEE7ADCF-11EF-4B55-960D-5CF0FD875914}" srcOrd="8" destOrd="0" presId="urn:microsoft.com/office/officeart/2005/8/layout/cycle5"/>
    <dgm:cxn modelId="{FD8A79D3-9EDB-4B2F-A10E-B00A4E99521B}" type="presParOf" srcId="{D9466E41-FEAB-4515-B130-01C5ABC52CAC}" destId="{F866785F-7F4A-4008-886D-D9F328CDF0F8}" srcOrd="9" destOrd="0" presId="urn:microsoft.com/office/officeart/2005/8/layout/cycle5"/>
    <dgm:cxn modelId="{23FA0A0B-DD3D-4A91-9383-E7F8C0050CD9}" type="presParOf" srcId="{D9466E41-FEAB-4515-B130-01C5ABC52CAC}" destId="{42E68F69-454E-4658-A51E-00A924071519}" srcOrd="10" destOrd="0" presId="urn:microsoft.com/office/officeart/2005/8/layout/cycle5"/>
    <dgm:cxn modelId="{34700434-1534-4DF2-8F0D-22C8A360F50C}" type="presParOf" srcId="{D9466E41-FEAB-4515-B130-01C5ABC52CAC}" destId="{E2B1FE86-2792-48BB-A9CF-6E6504F8250A}" srcOrd="11" destOrd="0" presId="urn:microsoft.com/office/officeart/2005/8/layout/cycle5"/>
    <dgm:cxn modelId="{34907025-F2D9-43D9-BEA4-7BDAFBC4D026}" type="presParOf" srcId="{D9466E41-FEAB-4515-B130-01C5ABC52CAC}" destId="{09286058-5C4C-4AA7-B2DD-9C1726D12A70}" srcOrd="12" destOrd="0" presId="urn:microsoft.com/office/officeart/2005/8/layout/cycle5"/>
    <dgm:cxn modelId="{E920CE6B-9B50-42BB-9DD8-816195BF8349}" type="presParOf" srcId="{D9466E41-FEAB-4515-B130-01C5ABC52CAC}" destId="{1ED48D1E-7556-4728-A809-1C46B4A0EEE6}" srcOrd="13" destOrd="0" presId="urn:microsoft.com/office/officeart/2005/8/layout/cycle5"/>
    <dgm:cxn modelId="{701BD9D2-C140-4FA8-B12E-684DE64C1D24}" type="presParOf" srcId="{D9466E41-FEAB-4515-B130-01C5ABC52CAC}" destId="{2194EC8F-84D9-42EA-B91E-0873F6213734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F28D41-0CDB-4143-8002-4A01469EA5E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65ADB41-DF03-4B55-821B-563F08EF597F}">
      <dgm:prSet phldrT="[Texte]"/>
      <dgm:spPr/>
      <dgm:t>
        <a:bodyPr/>
        <a:lstStyle/>
        <a:p>
          <a:r>
            <a:rPr lang="ar-DZ" dirty="0" smtClean="0"/>
            <a:t>شاملا</a:t>
          </a:r>
          <a:endParaRPr lang="fr-FR" dirty="0"/>
        </a:p>
      </dgm:t>
    </dgm:pt>
    <dgm:pt modelId="{ADABCBF5-014F-4438-8E23-BF00BBF82504}" type="parTrans" cxnId="{6E26CED0-28BB-4F44-88AD-35AC2BC19D34}">
      <dgm:prSet/>
      <dgm:spPr/>
      <dgm:t>
        <a:bodyPr/>
        <a:lstStyle/>
        <a:p>
          <a:endParaRPr lang="fr-FR"/>
        </a:p>
      </dgm:t>
    </dgm:pt>
    <dgm:pt modelId="{316296F9-C60C-426D-9303-13E759B2800F}" type="sibTrans" cxnId="{6E26CED0-28BB-4F44-88AD-35AC2BC19D34}">
      <dgm:prSet/>
      <dgm:spPr/>
      <dgm:t>
        <a:bodyPr/>
        <a:lstStyle/>
        <a:p>
          <a:endParaRPr lang="fr-FR"/>
        </a:p>
      </dgm:t>
    </dgm:pt>
    <dgm:pt modelId="{3CA38406-3D27-4D8B-8B50-CA7E747699A1}">
      <dgm:prSet phldrT="[Texte]"/>
      <dgm:spPr/>
      <dgm:t>
        <a:bodyPr/>
        <a:lstStyle/>
        <a:p>
          <a:r>
            <a:rPr lang="ar-DZ" dirty="0" smtClean="0"/>
            <a:t>مستمرا</a:t>
          </a:r>
          <a:endParaRPr lang="fr-FR" dirty="0"/>
        </a:p>
      </dgm:t>
    </dgm:pt>
    <dgm:pt modelId="{F216A348-16DA-4B27-BCFC-32E7DB7D2195}" type="parTrans" cxnId="{E5514514-B6D7-42E3-A77C-B7045B20BAD1}">
      <dgm:prSet/>
      <dgm:spPr/>
      <dgm:t>
        <a:bodyPr/>
        <a:lstStyle/>
        <a:p>
          <a:endParaRPr lang="fr-FR"/>
        </a:p>
      </dgm:t>
    </dgm:pt>
    <dgm:pt modelId="{587BF7D5-E1C2-4A0C-996B-0FCB6F33EF54}" type="sibTrans" cxnId="{E5514514-B6D7-42E3-A77C-B7045B20BAD1}">
      <dgm:prSet/>
      <dgm:spPr/>
      <dgm:t>
        <a:bodyPr/>
        <a:lstStyle/>
        <a:p>
          <a:endParaRPr lang="fr-FR"/>
        </a:p>
      </dgm:t>
    </dgm:pt>
    <dgm:pt modelId="{BE57B870-EA74-4851-AF78-A4CE783428F6}">
      <dgm:prSet phldrT="[Texte]"/>
      <dgm:spPr/>
      <dgm:t>
        <a:bodyPr/>
        <a:lstStyle/>
        <a:p>
          <a:r>
            <a:rPr lang="ar-DZ" dirty="0" smtClean="0"/>
            <a:t>تعاونيا وديمقراطيا</a:t>
          </a:r>
          <a:endParaRPr lang="fr-FR" dirty="0"/>
        </a:p>
      </dgm:t>
    </dgm:pt>
    <dgm:pt modelId="{2B6C4950-ADAE-4D6D-A8C1-9C95AE822117}" type="parTrans" cxnId="{8C57357C-E2BE-4B1A-9758-E5ECE60657A6}">
      <dgm:prSet/>
      <dgm:spPr/>
      <dgm:t>
        <a:bodyPr/>
        <a:lstStyle/>
        <a:p>
          <a:endParaRPr lang="fr-FR"/>
        </a:p>
      </dgm:t>
    </dgm:pt>
    <dgm:pt modelId="{4BEC6AF9-23A3-496F-90CE-63E419F08582}" type="sibTrans" cxnId="{8C57357C-E2BE-4B1A-9758-E5ECE60657A6}">
      <dgm:prSet/>
      <dgm:spPr/>
      <dgm:t>
        <a:bodyPr/>
        <a:lstStyle/>
        <a:p>
          <a:endParaRPr lang="fr-FR"/>
        </a:p>
      </dgm:t>
    </dgm:pt>
    <dgm:pt modelId="{318E7320-26FC-49DD-9723-348A62B934FA}">
      <dgm:prSet phldrT="[Texte]"/>
      <dgm:spPr/>
      <dgm:t>
        <a:bodyPr/>
        <a:lstStyle/>
        <a:p>
          <a:r>
            <a:rPr lang="ar-DZ" dirty="0" smtClean="0"/>
            <a:t>علميا وموضوعيا</a:t>
          </a:r>
          <a:endParaRPr lang="fr-FR" dirty="0"/>
        </a:p>
      </dgm:t>
    </dgm:pt>
    <dgm:pt modelId="{23EB1C84-3621-4938-A270-FA131EE4B85F}" type="parTrans" cxnId="{95400641-0D71-4E31-A6C7-1D7BBAD6FA07}">
      <dgm:prSet/>
      <dgm:spPr/>
      <dgm:t>
        <a:bodyPr/>
        <a:lstStyle/>
        <a:p>
          <a:endParaRPr lang="fr-FR"/>
        </a:p>
      </dgm:t>
    </dgm:pt>
    <dgm:pt modelId="{B3D330B0-1422-49A5-9D3D-1B9D1C4A76F0}" type="sibTrans" cxnId="{95400641-0D71-4E31-A6C7-1D7BBAD6FA07}">
      <dgm:prSet/>
      <dgm:spPr/>
      <dgm:t>
        <a:bodyPr/>
        <a:lstStyle/>
        <a:p>
          <a:endParaRPr lang="fr-FR"/>
        </a:p>
      </dgm:t>
    </dgm:pt>
    <dgm:pt modelId="{DDEB0F9D-520D-4BB9-B0F0-BA8EF54EEDCB}">
      <dgm:prSet phldrT="[Texte]"/>
      <dgm:spPr/>
      <dgm:t>
        <a:bodyPr/>
        <a:lstStyle/>
        <a:p>
          <a:r>
            <a:rPr lang="ar-DZ" dirty="0" smtClean="0"/>
            <a:t>تمييزيا</a:t>
          </a:r>
          <a:endParaRPr lang="fr-FR" dirty="0"/>
        </a:p>
      </dgm:t>
    </dgm:pt>
    <dgm:pt modelId="{DEA3D6F6-FE91-4FF4-8830-A6B2F4B54202}" type="parTrans" cxnId="{8F8BF444-61AC-46E1-B924-4CD5B66EB8D6}">
      <dgm:prSet/>
      <dgm:spPr/>
      <dgm:t>
        <a:bodyPr/>
        <a:lstStyle/>
        <a:p>
          <a:endParaRPr lang="fr-FR"/>
        </a:p>
      </dgm:t>
    </dgm:pt>
    <dgm:pt modelId="{004DF66F-DA17-4B0C-8A77-1717B7EA7393}" type="sibTrans" cxnId="{8F8BF444-61AC-46E1-B924-4CD5B66EB8D6}">
      <dgm:prSet/>
      <dgm:spPr/>
      <dgm:t>
        <a:bodyPr/>
        <a:lstStyle/>
        <a:p>
          <a:endParaRPr lang="fr-FR"/>
        </a:p>
      </dgm:t>
    </dgm:pt>
    <dgm:pt modelId="{52E47D77-ADFF-49EE-9812-03ECCD42721D}" type="pres">
      <dgm:prSet presAssocID="{ABF28D41-0CDB-4143-8002-4A01469EA5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998D6C8-BD9A-4684-A2BF-079E41439C7F}" type="pres">
      <dgm:prSet presAssocID="{565ADB41-DF03-4B55-821B-563F08EF597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DF4448-49D8-4413-9AC0-7EDF57C4B6FD}" type="pres">
      <dgm:prSet presAssocID="{316296F9-C60C-426D-9303-13E759B2800F}" presName="sibTrans" presStyleLbl="sibTrans2D1" presStyleIdx="0" presStyleCnt="4"/>
      <dgm:spPr/>
      <dgm:t>
        <a:bodyPr/>
        <a:lstStyle/>
        <a:p>
          <a:endParaRPr lang="fr-FR"/>
        </a:p>
      </dgm:t>
    </dgm:pt>
    <dgm:pt modelId="{F0BE9374-CD99-4579-9786-D8A21BF7CADB}" type="pres">
      <dgm:prSet presAssocID="{316296F9-C60C-426D-9303-13E759B2800F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414BC0CB-3C9F-4690-A406-C05DF88ABFB6}" type="pres">
      <dgm:prSet presAssocID="{3CA38406-3D27-4D8B-8B50-CA7E747699A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EE93276-950D-4E96-BEEC-BE619D2E8FB2}" type="pres">
      <dgm:prSet presAssocID="{587BF7D5-E1C2-4A0C-996B-0FCB6F33EF54}" presName="sibTrans" presStyleLbl="sibTrans2D1" presStyleIdx="1" presStyleCnt="4"/>
      <dgm:spPr/>
      <dgm:t>
        <a:bodyPr/>
        <a:lstStyle/>
        <a:p>
          <a:endParaRPr lang="fr-FR"/>
        </a:p>
      </dgm:t>
    </dgm:pt>
    <dgm:pt modelId="{6BBF8313-EC12-4327-BAFE-7D89D3E23273}" type="pres">
      <dgm:prSet presAssocID="{587BF7D5-E1C2-4A0C-996B-0FCB6F33EF54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4672547C-B5E4-4F0F-9BA9-131A4DC1349A}" type="pres">
      <dgm:prSet presAssocID="{BE57B870-EA74-4851-AF78-A4CE783428F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274F8D-A36F-4A1A-975A-A926B9A1C74D}" type="pres">
      <dgm:prSet presAssocID="{4BEC6AF9-23A3-496F-90CE-63E419F08582}" presName="sibTrans" presStyleLbl="sibTrans2D1" presStyleIdx="2" presStyleCnt="4"/>
      <dgm:spPr/>
      <dgm:t>
        <a:bodyPr/>
        <a:lstStyle/>
        <a:p>
          <a:endParaRPr lang="fr-FR"/>
        </a:p>
      </dgm:t>
    </dgm:pt>
    <dgm:pt modelId="{E80B5AA8-FEC2-450B-851E-0E55FB8B413C}" type="pres">
      <dgm:prSet presAssocID="{4BEC6AF9-23A3-496F-90CE-63E419F08582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E952BB5A-1725-44E1-B351-8A1EB4D05CF9}" type="pres">
      <dgm:prSet presAssocID="{318E7320-26FC-49DD-9723-348A62B934F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22D3F41-4E64-4BBE-9F8B-49CC44202770}" type="pres">
      <dgm:prSet presAssocID="{B3D330B0-1422-49A5-9D3D-1B9D1C4A76F0}" presName="sibTrans" presStyleLbl="sibTrans2D1" presStyleIdx="3" presStyleCnt="4"/>
      <dgm:spPr/>
      <dgm:t>
        <a:bodyPr/>
        <a:lstStyle/>
        <a:p>
          <a:endParaRPr lang="fr-FR"/>
        </a:p>
      </dgm:t>
    </dgm:pt>
    <dgm:pt modelId="{9A21118C-344B-44A3-B4AF-830930D52287}" type="pres">
      <dgm:prSet presAssocID="{B3D330B0-1422-49A5-9D3D-1B9D1C4A76F0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5F0C4D9A-687E-43BF-B8D9-8AC97C8304CB}" type="pres">
      <dgm:prSet presAssocID="{DDEB0F9D-520D-4BB9-B0F0-BA8EF54EEDC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5514514-B6D7-42E3-A77C-B7045B20BAD1}" srcId="{ABF28D41-0CDB-4143-8002-4A01469EA5E8}" destId="{3CA38406-3D27-4D8B-8B50-CA7E747699A1}" srcOrd="1" destOrd="0" parTransId="{F216A348-16DA-4B27-BCFC-32E7DB7D2195}" sibTransId="{587BF7D5-E1C2-4A0C-996B-0FCB6F33EF54}"/>
    <dgm:cxn modelId="{6FD0AAEA-3C63-40C5-BA75-85D46D3ED8BD}" type="presOf" srcId="{ABF28D41-0CDB-4143-8002-4A01469EA5E8}" destId="{52E47D77-ADFF-49EE-9812-03ECCD42721D}" srcOrd="0" destOrd="0" presId="urn:microsoft.com/office/officeart/2005/8/layout/process5"/>
    <dgm:cxn modelId="{61750E84-C1EC-41DD-ACE5-02CEBCA14550}" type="presOf" srcId="{318E7320-26FC-49DD-9723-348A62B934FA}" destId="{E952BB5A-1725-44E1-B351-8A1EB4D05CF9}" srcOrd="0" destOrd="0" presId="urn:microsoft.com/office/officeart/2005/8/layout/process5"/>
    <dgm:cxn modelId="{8C5EA710-7623-45F2-9026-E1759ED53F84}" type="presOf" srcId="{B3D330B0-1422-49A5-9D3D-1B9D1C4A76F0}" destId="{A22D3F41-4E64-4BBE-9F8B-49CC44202770}" srcOrd="0" destOrd="0" presId="urn:microsoft.com/office/officeart/2005/8/layout/process5"/>
    <dgm:cxn modelId="{0DFD2324-897D-4B00-BDEF-F4BFEBF63CF4}" type="presOf" srcId="{DDEB0F9D-520D-4BB9-B0F0-BA8EF54EEDCB}" destId="{5F0C4D9A-687E-43BF-B8D9-8AC97C8304CB}" srcOrd="0" destOrd="0" presId="urn:microsoft.com/office/officeart/2005/8/layout/process5"/>
    <dgm:cxn modelId="{6E26CED0-28BB-4F44-88AD-35AC2BC19D34}" srcId="{ABF28D41-0CDB-4143-8002-4A01469EA5E8}" destId="{565ADB41-DF03-4B55-821B-563F08EF597F}" srcOrd="0" destOrd="0" parTransId="{ADABCBF5-014F-4438-8E23-BF00BBF82504}" sibTransId="{316296F9-C60C-426D-9303-13E759B2800F}"/>
    <dgm:cxn modelId="{ECE3E44A-5330-4CF8-8220-DFC1C1955560}" type="presOf" srcId="{587BF7D5-E1C2-4A0C-996B-0FCB6F33EF54}" destId="{6BBF8313-EC12-4327-BAFE-7D89D3E23273}" srcOrd="1" destOrd="0" presId="urn:microsoft.com/office/officeart/2005/8/layout/process5"/>
    <dgm:cxn modelId="{95400641-0D71-4E31-A6C7-1D7BBAD6FA07}" srcId="{ABF28D41-0CDB-4143-8002-4A01469EA5E8}" destId="{318E7320-26FC-49DD-9723-348A62B934FA}" srcOrd="3" destOrd="0" parTransId="{23EB1C84-3621-4938-A270-FA131EE4B85F}" sibTransId="{B3D330B0-1422-49A5-9D3D-1B9D1C4A76F0}"/>
    <dgm:cxn modelId="{8C57357C-E2BE-4B1A-9758-E5ECE60657A6}" srcId="{ABF28D41-0CDB-4143-8002-4A01469EA5E8}" destId="{BE57B870-EA74-4851-AF78-A4CE783428F6}" srcOrd="2" destOrd="0" parTransId="{2B6C4950-ADAE-4D6D-A8C1-9C95AE822117}" sibTransId="{4BEC6AF9-23A3-496F-90CE-63E419F08582}"/>
    <dgm:cxn modelId="{A59C7D6B-3E62-4567-8463-DF56DB9B5749}" type="presOf" srcId="{4BEC6AF9-23A3-496F-90CE-63E419F08582}" destId="{23274F8D-A36F-4A1A-975A-A926B9A1C74D}" srcOrd="0" destOrd="0" presId="urn:microsoft.com/office/officeart/2005/8/layout/process5"/>
    <dgm:cxn modelId="{A8A07666-D01E-43B4-8137-79B80913066B}" type="presOf" srcId="{316296F9-C60C-426D-9303-13E759B2800F}" destId="{F0BE9374-CD99-4579-9786-D8A21BF7CADB}" srcOrd="1" destOrd="0" presId="urn:microsoft.com/office/officeart/2005/8/layout/process5"/>
    <dgm:cxn modelId="{8F8BF444-61AC-46E1-B924-4CD5B66EB8D6}" srcId="{ABF28D41-0CDB-4143-8002-4A01469EA5E8}" destId="{DDEB0F9D-520D-4BB9-B0F0-BA8EF54EEDCB}" srcOrd="4" destOrd="0" parTransId="{DEA3D6F6-FE91-4FF4-8830-A6B2F4B54202}" sibTransId="{004DF66F-DA17-4B0C-8A77-1717B7EA7393}"/>
    <dgm:cxn modelId="{D6C047A7-9FDF-4CF4-81E3-95B61C155582}" type="presOf" srcId="{4BEC6AF9-23A3-496F-90CE-63E419F08582}" destId="{E80B5AA8-FEC2-450B-851E-0E55FB8B413C}" srcOrd="1" destOrd="0" presId="urn:microsoft.com/office/officeart/2005/8/layout/process5"/>
    <dgm:cxn modelId="{420447FB-15AF-418D-8A8F-A330A184DE65}" type="presOf" srcId="{B3D330B0-1422-49A5-9D3D-1B9D1C4A76F0}" destId="{9A21118C-344B-44A3-B4AF-830930D52287}" srcOrd="1" destOrd="0" presId="urn:microsoft.com/office/officeart/2005/8/layout/process5"/>
    <dgm:cxn modelId="{8B4DD93F-C415-40C4-9FC7-490EBC1860B6}" type="presOf" srcId="{3CA38406-3D27-4D8B-8B50-CA7E747699A1}" destId="{414BC0CB-3C9F-4690-A406-C05DF88ABFB6}" srcOrd="0" destOrd="0" presId="urn:microsoft.com/office/officeart/2005/8/layout/process5"/>
    <dgm:cxn modelId="{44D52C19-4A13-4514-811C-2ED28F5E180C}" type="presOf" srcId="{565ADB41-DF03-4B55-821B-563F08EF597F}" destId="{3998D6C8-BD9A-4684-A2BF-079E41439C7F}" srcOrd="0" destOrd="0" presId="urn:microsoft.com/office/officeart/2005/8/layout/process5"/>
    <dgm:cxn modelId="{FD5AED95-4651-44EB-B0B0-F50B859F0315}" type="presOf" srcId="{587BF7D5-E1C2-4A0C-996B-0FCB6F33EF54}" destId="{3EE93276-950D-4E96-BEEC-BE619D2E8FB2}" srcOrd="0" destOrd="0" presId="urn:microsoft.com/office/officeart/2005/8/layout/process5"/>
    <dgm:cxn modelId="{E78F89D5-E19B-43C2-8628-C2FE960B33AC}" type="presOf" srcId="{316296F9-C60C-426D-9303-13E759B2800F}" destId="{59DF4448-49D8-4413-9AC0-7EDF57C4B6FD}" srcOrd="0" destOrd="0" presId="urn:microsoft.com/office/officeart/2005/8/layout/process5"/>
    <dgm:cxn modelId="{BC40B510-E268-43B9-BF73-D4341AA6E4FE}" type="presOf" srcId="{BE57B870-EA74-4851-AF78-A4CE783428F6}" destId="{4672547C-B5E4-4F0F-9BA9-131A4DC1349A}" srcOrd="0" destOrd="0" presId="urn:microsoft.com/office/officeart/2005/8/layout/process5"/>
    <dgm:cxn modelId="{A9041134-2D8C-420D-80A2-5E422A24AF50}" type="presParOf" srcId="{52E47D77-ADFF-49EE-9812-03ECCD42721D}" destId="{3998D6C8-BD9A-4684-A2BF-079E41439C7F}" srcOrd="0" destOrd="0" presId="urn:microsoft.com/office/officeart/2005/8/layout/process5"/>
    <dgm:cxn modelId="{515C8E1B-7E38-4189-8484-6CEAB5283A03}" type="presParOf" srcId="{52E47D77-ADFF-49EE-9812-03ECCD42721D}" destId="{59DF4448-49D8-4413-9AC0-7EDF57C4B6FD}" srcOrd="1" destOrd="0" presId="urn:microsoft.com/office/officeart/2005/8/layout/process5"/>
    <dgm:cxn modelId="{010321C8-BE62-4721-BBF6-CB6230EBD38B}" type="presParOf" srcId="{59DF4448-49D8-4413-9AC0-7EDF57C4B6FD}" destId="{F0BE9374-CD99-4579-9786-D8A21BF7CADB}" srcOrd="0" destOrd="0" presId="urn:microsoft.com/office/officeart/2005/8/layout/process5"/>
    <dgm:cxn modelId="{E5DED8BD-6550-4BA6-B8DA-A02D3F01DB23}" type="presParOf" srcId="{52E47D77-ADFF-49EE-9812-03ECCD42721D}" destId="{414BC0CB-3C9F-4690-A406-C05DF88ABFB6}" srcOrd="2" destOrd="0" presId="urn:microsoft.com/office/officeart/2005/8/layout/process5"/>
    <dgm:cxn modelId="{5BF388BA-BF10-4737-9606-AE19F3C999DD}" type="presParOf" srcId="{52E47D77-ADFF-49EE-9812-03ECCD42721D}" destId="{3EE93276-950D-4E96-BEEC-BE619D2E8FB2}" srcOrd="3" destOrd="0" presId="urn:microsoft.com/office/officeart/2005/8/layout/process5"/>
    <dgm:cxn modelId="{E2DAAFBE-7AED-46E7-B7B9-6461C80983EF}" type="presParOf" srcId="{3EE93276-950D-4E96-BEEC-BE619D2E8FB2}" destId="{6BBF8313-EC12-4327-BAFE-7D89D3E23273}" srcOrd="0" destOrd="0" presId="urn:microsoft.com/office/officeart/2005/8/layout/process5"/>
    <dgm:cxn modelId="{6CF53887-A8D4-4F24-9C22-055A0F8E5CFE}" type="presParOf" srcId="{52E47D77-ADFF-49EE-9812-03ECCD42721D}" destId="{4672547C-B5E4-4F0F-9BA9-131A4DC1349A}" srcOrd="4" destOrd="0" presId="urn:microsoft.com/office/officeart/2005/8/layout/process5"/>
    <dgm:cxn modelId="{44B6895F-9CBE-4F4B-B5AC-1FD66B7AD64D}" type="presParOf" srcId="{52E47D77-ADFF-49EE-9812-03ECCD42721D}" destId="{23274F8D-A36F-4A1A-975A-A926B9A1C74D}" srcOrd="5" destOrd="0" presId="urn:microsoft.com/office/officeart/2005/8/layout/process5"/>
    <dgm:cxn modelId="{7AD6D31F-C7AC-46BE-9CC9-B7333B398768}" type="presParOf" srcId="{23274F8D-A36F-4A1A-975A-A926B9A1C74D}" destId="{E80B5AA8-FEC2-450B-851E-0E55FB8B413C}" srcOrd="0" destOrd="0" presId="urn:microsoft.com/office/officeart/2005/8/layout/process5"/>
    <dgm:cxn modelId="{8C390A19-D36D-43EA-A255-59E433829DA5}" type="presParOf" srcId="{52E47D77-ADFF-49EE-9812-03ECCD42721D}" destId="{E952BB5A-1725-44E1-B351-8A1EB4D05CF9}" srcOrd="6" destOrd="0" presId="urn:microsoft.com/office/officeart/2005/8/layout/process5"/>
    <dgm:cxn modelId="{5E4A1A0B-07B3-41BE-A506-EFD11BDB5250}" type="presParOf" srcId="{52E47D77-ADFF-49EE-9812-03ECCD42721D}" destId="{A22D3F41-4E64-4BBE-9F8B-49CC44202770}" srcOrd="7" destOrd="0" presId="urn:microsoft.com/office/officeart/2005/8/layout/process5"/>
    <dgm:cxn modelId="{E83E48C4-0858-429A-B6DB-6FEC2A37D927}" type="presParOf" srcId="{A22D3F41-4E64-4BBE-9F8B-49CC44202770}" destId="{9A21118C-344B-44A3-B4AF-830930D52287}" srcOrd="0" destOrd="0" presId="urn:microsoft.com/office/officeart/2005/8/layout/process5"/>
    <dgm:cxn modelId="{476B7EAC-C635-4218-B97D-1CAF79159EFA}" type="presParOf" srcId="{52E47D77-ADFF-49EE-9812-03ECCD42721D}" destId="{5F0C4D9A-687E-43BF-B8D9-8AC97C8304CB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892518-3004-4907-AA1C-3330F4E0BEDE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D05C62D-4984-425B-B071-073080965EF7}">
      <dgm:prSet phldrT="[Texte]"/>
      <dgm:spPr/>
      <dgm:t>
        <a:bodyPr/>
        <a:lstStyle/>
        <a:p>
          <a:r>
            <a:rPr lang="ar-DZ" dirty="0" smtClean="0"/>
            <a:t>اقتصاديا</a:t>
          </a:r>
          <a:endParaRPr lang="fr-FR" dirty="0"/>
        </a:p>
      </dgm:t>
    </dgm:pt>
    <dgm:pt modelId="{21131F6C-E377-4986-8795-AE9B7D270FD5}" type="parTrans" cxnId="{659B6065-218C-4775-8D31-637F1618A389}">
      <dgm:prSet/>
      <dgm:spPr/>
      <dgm:t>
        <a:bodyPr/>
        <a:lstStyle/>
        <a:p>
          <a:endParaRPr lang="fr-FR"/>
        </a:p>
      </dgm:t>
    </dgm:pt>
    <dgm:pt modelId="{67E9520D-5182-42D1-91D7-C25CF19DB30A}" type="sibTrans" cxnId="{659B6065-218C-4775-8D31-637F1618A389}">
      <dgm:prSet/>
      <dgm:spPr/>
      <dgm:t>
        <a:bodyPr/>
        <a:lstStyle/>
        <a:p>
          <a:endParaRPr lang="fr-FR"/>
        </a:p>
      </dgm:t>
    </dgm:pt>
    <dgm:pt modelId="{26D2102A-7B5B-440E-B50E-6E8CF13F30B7}">
      <dgm:prSet phldrT="[Texte]"/>
      <dgm:spPr/>
      <dgm:t>
        <a:bodyPr/>
        <a:lstStyle/>
        <a:p>
          <a:r>
            <a:rPr lang="ar-DZ" dirty="0" smtClean="0"/>
            <a:t>ينوع في الأدوات </a:t>
          </a:r>
          <a:endParaRPr lang="fr-FR" dirty="0"/>
        </a:p>
      </dgm:t>
    </dgm:pt>
    <dgm:pt modelId="{62AF244A-0226-4BE2-8FB9-2911E2ABC811}" type="parTrans" cxnId="{20DDA2E2-6446-4953-8BC3-BF4DB7318E6A}">
      <dgm:prSet/>
      <dgm:spPr/>
      <dgm:t>
        <a:bodyPr/>
        <a:lstStyle/>
        <a:p>
          <a:endParaRPr lang="fr-FR"/>
        </a:p>
      </dgm:t>
    </dgm:pt>
    <dgm:pt modelId="{A801057F-836A-46A9-A629-A0BD359F52EC}" type="sibTrans" cxnId="{20DDA2E2-6446-4953-8BC3-BF4DB7318E6A}">
      <dgm:prSet/>
      <dgm:spPr/>
      <dgm:t>
        <a:bodyPr/>
        <a:lstStyle/>
        <a:p>
          <a:endParaRPr lang="fr-FR"/>
        </a:p>
      </dgm:t>
    </dgm:pt>
    <dgm:pt modelId="{85C98091-9700-45E3-8251-5CF36CC3596D}" type="pres">
      <dgm:prSet presAssocID="{4F892518-3004-4907-AA1C-3330F4E0BED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6A85755-012C-4168-BEE7-E809B546EA2F}" type="pres">
      <dgm:prSet presAssocID="{4F892518-3004-4907-AA1C-3330F4E0BEDE}" presName="ribbon" presStyleLbl="node1" presStyleIdx="0" presStyleCnt="1"/>
      <dgm:spPr/>
    </dgm:pt>
    <dgm:pt modelId="{22FC215D-A995-4CB6-AF41-F7D62BC8F9ED}" type="pres">
      <dgm:prSet presAssocID="{4F892518-3004-4907-AA1C-3330F4E0BEDE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B1E47B-571E-4EF9-A5A3-106DB41FC1B6}" type="pres">
      <dgm:prSet presAssocID="{4F892518-3004-4907-AA1C-3330F4E0BEDE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59B6065-218C-4775-8D31-637F1618A389}" srcId="{4F892518-3004-4907-AA1C-3330F4E0BEDE}" destId="{2D05C62D-4984-425B-B071-073080965EF7}" srcOrd="0" destOrd="0" parTransId="{21131F6C-E377-4986-8795-AE9B7D270FD5}" sibTransId="{67E9520D-5182-42D1-91D7-C25CF19DB30A}"/>
    <dgm:cxn modelId="{20DDA2E2-6446-4953-8BC3-BF4DB7318E6A}" srcId="{4F892518-3004-4907-AA1C-3330F4E0BEDE}" destId="{26D2102A-7B5B-440E-B50E-6E8CF13F30B7}" srcOrd="1" destOrd="0" parTransId="{62AF244A-0226-4BE2-8FB9-2911E2ABC811}" sibTransId="{A801057F-836A-46A9-A629-A0BD359F52EC}"/>
    <dgm:cxn modelId="{67AC7D3B-56E5-4804-B2CD-44FBCC35E96A}" type="presOf" srcId="{2D05C62D-4984-425B-B071-073080965EF7}" destId="{22FC215D-A995-4CB6-AF41-F7D62BC8F9ED}" srcOrd="0" destOrd="0" presId="urn:microsoft.com/office/officeart/2005/8/layout/arrow6"/>
    <dgm:cxn modelId="{89F14363-F36C-4FAE-97B7-EAC26CE7D12F}" type="presOf" srcId="{26D2102A-7B5B-440E-B50E-6E8CF13F30B7}" destId="{97B1E47B-571E-4EF9-A5A3-106DB41FC1B6}" srcOrd="0" destOrd="0" presId="urn:microsoft.com/office/officeart/2005/8/layout/arrow6"/>
    <dgm:cxn modelId="{D0E3E0E2-B592-4D17-A46D-EA0AD09020E0}" type="presOf" srcId="{4F892518-3004-4907-AA1C-3330F4E0BEDE}" destId="{85C98091-9700-45E3-8251-5CF36CC3596D}" srcOrd="0" destOrd="0" presId="urn:microsoft.com/office/officeart/2005/8/layout/arrow6"/>
    <dgm:cxn modelId="{7418A5DF-2C7B-4F52-AE06-7626D624C21E}" type="presParOf" srcId="{85C98091-9700-45E3-8251-5CF36CC3596D}" destId="{06A85755-012C-4168-BEE7-E809B546EA2F}" srcOrd="0" destOrd="0" presId="urn:microsoft.com/office/officeart/2005/8/layout/arrow6"/>
    <dgm:cxn modelId="{656EC480-0F68-4579-939D-C11DB7C369A8}" type="presParOf" srcId="{85C98091-9700-45E3-8251-5CF36CC3596D}" destId="{22FC215D-A995-4CB6-AF41-F7D62BC8F9ED}" srcOrd="1" destOrd="0" presId="urn:microsoft.com/office/officeart/2005/8/layout/arrow6"/>
    <dgm:cxn modelId="{8B6FCDAB-2EA4-4074-AB6D-466B0717BE7C}" type="presParOf" srcId="{85C98091-9700-45E3-8251-5CF36CC3596D}" destId="{97B1E47B-571E-4EF9-A5A3-106DB41FC1B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B3046-1187-4FE1-AC2E-5BAA5691BD44}">
      <dsp:nvSpPr>
        <dsp:cNvPr id="0" name=""/>
        <dsp:cNvSpPr/>
      </dsp:nvSpPr>
      <dsp:spPr>
        <a:xfrm>
          <a:off x="0" y="0"/>
          <a:ext cx="8229600" cy="131683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6100" kern="1200" dirty="0" smtClean="0"/>
            <a:t>المقاربة الكلاسيكية</a:t>
          </a:r>
          <a:endParaRPr lang="fr-FR" sz="6100" kern="1200" dirty="0"/>
        </a:p>
      </dsp:txBody>
      <dsp:txXfrm>
        <a:off x="0" y="0"/>
        <a:ext cx="8229600" cy="1316831"/>
      </dsp:txXfrm>
    </dsp:sp>
    <dsp:sp modelId="{1057EC35-6F86-4816-A004-C288CB192F9B}">
      <dsp:nvSpPr>
        <dsp:cNvPr id="0" name=""/>
        <dsp:cNvSpPr/>
      </dsp:nvSpPr>
      <dsp:spPr>
        <a:xfrm>
          <a:off x="4018" y="1316831"/>
          <a:ext cx="2740521" cy="2765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مواصلة التعليم تحتاج إلى استعدادات خاصة</a:t>
          </a:r>
          <a:endParaRPr lang="fr-FR" sz="4200" kern="1200" dirty="0"/>
        </a:p>
      </dsp:txBody>
      <dsp:txXfrm>
        <a:off x="4018" y="1316831"/>
        <a:ext cx="2740521" cy="2765345"/>
      </dsp:txXfrm>
    </dsp:sp>
    <dsp:sp modelId="{7887D38B-C28E-45CD-B6EF-7224E7E415D3}">
      <dsp:nvSpPr>
        <dsp:cNvPr id="0" name=""/>
        <dsp:cNvSpPr/>
      </dsp:nvSpPr>
      <dsp:spPr>
        <a:xfrm>
          <a:off x="2744539" y="1316831"/>
          <a:ext cx="2740521" cy="2765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وسيلته الامتحانات </a:t>
          </a:r>
          <a:r>
            <a:rPr lang="ar-DZ" sz="4200" kern="1200" dirty="0" err="1" smtClean="0"/>
            <a:t>المقالية</a:t>
          </a:r>
          <a:endParaRPr lang="fr-FR" sz="4200" kern="1200" dirty="0"/>
        </a:p>
      </dsp:txBody>
      <dsp:txXfrm>
        <a:off x="2744539" y="1316831"/>
        <a:ext cx="2740521" cy="2765345"/>
      </dsp:txXfrm>
    </dsp:sp>
    <dsp:sp modelId="{DC9E0A09-D7A8-464E-A8FD-CA8E0B932078}">
      <dsp:nvSpPr>
        <dsp:cNvPr id="0" name=""/>
        <dsp:cNvSpPr/>
      </dsp:nvSpPr>
      <dsp:spPr>
        <a:xfrm>
          <a:off x="5485060" y="1316831"/>
          <a:ext cx="2740521" cy="2765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هدف في حد ذاته</a:t>
          </a:r>
          <a:endParaRPr lang="fr-FR" sz="4200" kern="1200" dirty="0"/>
        </a:p>
      </dsp:txBody>
      <dsp:txXfrm>
        <a:off x="5485060" y="1316831"/>
        <a:ext cx="2740521" cy="2765345"/>
      </dsp:txXfrm>
    </dsp:sp>
    <dsp:sp modelId="{8A34BFC1-9CFF-4574-9B47-6CC4D2A388F2}">
      <dsp:nvSpPr>
        <dsp:cNvPr id="0" name=""/>
        <dsp:cNvSpPr/>
      </dsp:nvSpPr>
      <dsp:spPr>
        <a:xfrm>
          <a:off x="0" y="4082176"/>
          <a:ext cx="8229600" cy="30726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646B46-033F-4FF4-89C0-EECA1594A108}" type="datetimeFigureOut">
              <a:rPr lang="fr-FR" smtClean="0"/>
              <a:pPr/>
              <a:t>07/02/2024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AB462-26E8-443B-B816-C776E932D45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smtClean="0"/>
              <a:t>المحاضرة السادسة      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DZ" dirty="0" smtClean="0"/>
          </a:p>
          <a:p>
            <a:endParaRPr lang="ar-DZ" dirty="0" smtClean="0"/>
          </a:p>
          <a:p>
            <a:pPr algn="ctr"/>
            <a:r>
              <a:rPr lang="ar-DZ" dirty="0" smtClean="0"/>
              <a:t>مكونات المنهاج </a:t>
            </a:r>
            <a:r>
              <a:rPr lang="ar-DZ" smtClean="0"/>
              <a:t>( التقويم )</a:t>
            </a:r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مقاربات التقويم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مقاربات التقويم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مقاربات التقويم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مفهوم التقويم الحديث          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b="1" dirty="0" smtClean="0"/>
              <a:t>تحديد الفارق بين النتائج المتحصل عليها </a:t>
            </a:r>
            <a:r>
              <a:rPr lang="ar-DZ" b="1" smtClean="0"/>
              <a:t>من قبل </a:t>
            </a:r>
            <a:r>
              <a:rPr lang="ar-DZ" b="1" dirty="0" smtClean="0"/>
              <a:t>المتعلمين والأهداف المرسومة، وتحديد المشكلات وتشخيص الثغرات </a:t>
            </a:r>
            <a:r>
              <a:rPr lang="ar-DZ" b="1" dirty="0" err="1" smtClean="0"/>
              <a:t>والهانات</a:t>
            </a:r>
            <a:r>
              <a:rPr lang="ar-DZ" b="1" dirty="0" smtClean="0"/>
              <a:t> قصد تحسين العملية التعليمية-</a:t>
            </a:r>
            <a:r>
              <a:rPr lang="ar-DZ" b="1" dirty="0" err="1" smtClean="0"/>
              <a:t>التعلمية</a:t>
            </a:r>
            <a:r>
              <a:rPr lang="ar-DZ" b="1" dirty="0" smtClean="0"/>
              <a:t> ورفع مستوى فعاليتها.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التقويم         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أنواع التقويم            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خصائص التقويم الجيد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خصائص التقويم الجيد          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</TotalTime>
  <Words>155</Words>
  <Application>Microsoft Office PowerPoint</Application>
  <PresentationFormat>Affichage à l'écran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Calibri</vt:lpstr>
      <vt:lpstr>Constantia</vt:lpstr>
      <vt:lpstr>Majalla UI</vt:lpstr>
      <vt:lpstr>Traditional Arabic</vt:lpstr>
      <vt:lpstr>Wingdings 2</vt:lpstr>
      <vt:lpstr>Débit</vt:lpstr>
      <vt:lpstr>المحاضرة السادسة                    </vt:lpstr>
      <vt:lpstr>مقاربات التقويم                 </vt:lpstr>
      <vt:lpstr>مقاربات التقويم                 </vt:lpstr>
      <vt:lpstr>مقاربات التقويم                 </vt:lpstr>
      <vt:lpstr>مفهوم التقويم الحديث              </vt:lpstr>
      <vt:lpstr>التقويم                           </vt:lpstr>
      <vt:lpstr>أنواع التقويم                       </vt:lpstr>
      <vt:lpstr>خصائص التقويم الجيد           </vt:lpstr>
      <vt:lpstr>خصائص التقويم الجيد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مكونات المنهاج</dc:title>
  <dc:creator>user</dc:creator>
  <cp:lastModifiedBy>user</cp:lastModifiedBy>
  <cp:revision>29</cp:revision>
  <dcterms:created xsi:type="dcterms:W3CDTF">2080-08-09T23:08:16Z</dcterms:created>
  <dcterms:modified xsi:type="dcterms:W3CDTF">2024-02-07T17:10:36Z</dcterms:modified>
</cp:coreProperties>
</file>