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5" r:id="rId10"/>
    <p:sldId id="264"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A12A04E-5C94-40D4-BFBA-FAF0DDBB2805}" type="datetimeFigureOut">
              <a:rPr lang="fr-FR" smtClean="0"/>
              <a:t>12/04/2026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A12A04E-5C94-40D4-BFBA-FAF0DDBB2805}" type="datetimeFigureOut">
              <a:rPr lang="fr-FR" smtClean="0"/>
              <a:t>12/04/2026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A12A04E-5C94-40D4-BFBA-FAF0DDBB2805}" type="datetimeFigureOut">
              <a:rPr lang="fr-FR" smtClean="0"/>
              <a:t>12/04/2026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A12A04E-5C94-40D4-BFBA-FAF0DDBB2805}" type="datetimeFigureOut">
              <a:rPr lang="fr-FR" smtClean="0"/>
              <a:t>12/04/2026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A12A04E-5C94-40D4-BFBA-FAF0DDBB2805}" type="datetimeFigureOut">
              <a:rPr lang="fr-FR" smtClean="0"/>
              <a:t>12/04/2026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A12A04E-5C94-40D4-BFBA-FAF0DDBB2805}" type="datetimeFigureOut">
              <a:rPr lang="fr-FR" smtClean="0"/>
              <a:t>12/04/2026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FDA237-FE99-40AF-BBF3-A8E0242AAD7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12A04E-5C94-40D4-BFBA-FAF0DDBB2805}" type="datetimeFigureOut">
              <a:rPr lang="fr-FR" smtClean="0"/>
              <a:t>12/04/2026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DA237-FE99-40AF-BBF3-A8E0242AAD7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dialogue dans la narration </a:t>
            </a:r>
            <a:endParaRPr lang="fr-FR" dirty="0"/>
          </a:p>
        </p:txBody>
      </p:sp>
      <p:sp>
        <p:nvSpPr>
          <p:cNvPr id="3" name="Sous-titre 2"/>
          <p:cNvSpPr>
            <a:spLocks noGrp="1"/>
          </p:cNvSpPr>
          <p:nvPr>
            <p:ph type="subTitle" idx="1"/>
          </p:nvPr>
        </p:nvSpPr>
        <p:spPr/>
        <p:txBody>
          <a:bodyPr/>
          <a:lstStyle/>
          <a:p>
            <a:r>
              <a:rPr lang="fr-FR" dirty="0" smtClean="0"/>
              <a:t>BAIBEN Radia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 </a:t>
            </a:r>
            <a:r>
              <a:rPr lang="fr-FR" dirty="0" err="1" smtClean="0"/>
              <a:t>ec</a:t>
            </a:r>
            <a:r>
              <a:rPr lang="fr-FR" dirty="0" smtClean="0"/>
              <a:t> que le dialogue? </a:t>
            </a:r>
            <a:endParaRPr lang="fr-FR" dirty="0"/>
          </a:p>
        </p:txBody>
      </p:sp>
      <p:sp>
        <p:nvSpPr>
          <p:cNvPr id="3" name="Espace réservé du contenu 2"/>
          <p:cNvSpPr>
            <a:spLocks noGrp="1"/>
          </p:cNvSpPr>
          <p:nvPr>
            <p:ph idx="1"/>
          </p:nvPr>
        </p:nvSpPr>
        <p:spPr/>
        <p:txBody>
          <a:bodyPr/>
          <a:lstStyle/>
          <a:p>
            <a:r>
              <a:rPr lang="fr-FR" dirty="0" smtClean="0"/>
              <a:t>Le dialogue est une </a:t>
            </a:r>
            <a:r>
              <a:rPr lang="fr-FR" dirty="0"/>
              <a:t>conversation entre deux ou plusieurs personnes. </a:t>
            </a:r>
            <a:endParaRPr lang="fr-FR" dirty="0" smtClean="0"/>
          </a:p>
          <a:p>
            <a:r>
              <a:rPr lang="fr-FR" dirty="0" smtClean="0"/>
              <a:t>On </a:t>
            </a:r>
            <a:r>
              <a:rPr lang="fr-FR" dirty="0"/>
              <a:t>parle de "dialogue" lorsque les participants échangent des paroles, des idées, des sentiments ou des informations de manière réciproque.</a:t>
            </a:r>
          </a:p>
          <a:p>
            <a:pPr>
              <a:buNone/>
            </a:pPr>
            <a:r>
              <a:rPr lang="fr-FR" dirty="0" smtClean="0"/>
              <a:t/>
            </a:r>
            <a:br>
              <a:rPr lang="fr-FR"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dialogue dans la narration </a:t>
            </a:r>
            <a:endParaRPr lang="fr-FR" dirty="0"/>
          </a:p>
        </p:txBody>
      </p:sp>
      <p:sp>
        <p:nvSpPr>
          <p:cNvPr id="3" name="Espace réservé du contenu 2"/>
          <p:cNvSpPr>
            <a:spLocks noGrp="1"/>
          </p:cNvSpPr>
          <p:nvPr>
            <p:ph idx="1"/>
          </p:nvPr>
        </p:nvSpPr>
        <p:spPr/>
        <p:txBody>
          <a:bodyPr/>
          <a:lstStyle/>
          <a:p>
            <a:r>
              <a:rPr lang="fr-FR" dirty="0" smtClean="0"/>
              <a:t>Le dialogue dans la narration est l’ensemble paroles </a:t>
            </a:r>
            <a:r>
              <a:rPr lang="fr-FR" dirty="0"/>
              <a:t>échangées par les personnages </a:t>
            </a:r>
            <a:r>
              <a:rPr lang="fr-FR" dirty="0" smtClean="0"/>
              <a:t>souvent </a:t>
            </a:r>
            <a:r>
              <a:rPr lang="fr-FR" dirty="0"/>
              <a:t>indiquées par </a:t>
            </a:r>
            <a:r>
              <a:rPr lang="fr-FR" dirty="0" smtClean="0"/>
              <a:t>une ponctuation particulière.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ponctuation du dialogue</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smtClean="0"/>
              <a:t>Les guillemets (« ») :</a:t>
            </a:r>
            <a:r>
              <a:rPr lang="fr-FR" dirty="0" smtClean="0"/>
              <a:t> Ils servent de frontière. Tout ce qui est à l'intérieur est "parlé". On les ouvre au début de la conversation et on ne les ferme qu'à la toute fin, même si dix personnes se parlent entre-temps.</a:t>
            </a:r>
          </a:p>
          <a:p>
            <a:r>
              <a:rPr lang="fr-FR" b="1" dirty="0" smtClean="0"/>
              <a:t>Le tiret cadratin (—) :</a:t>
            </a:r>
            <a:r>
              <a:rPr lang="fr-FR" dirty="0" smtClean="0"/>
              <a:t> C'est le signal du changement de locuteur. Il remplace les guillemets à chaque nouvelle réplique.</a:t>
            </a:r>
          </a:p>
          <a:p>
            <a:r>
              <a:rPr lang="fr-FR" b="1" dirty="0" smtClean="0"/>
              <a:t>L'alinéa :</a:t>
            </a:r>
            <a:r>
              <a:rPr lang="fr-FR" dirty="0" smtClean="0"/>
              <a:t> Chaque fois qu'un nouveau personnage prend la parole, on change de ligne.</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Registres de langue et dialogue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Le dialogue est l'endroit idéal pour montrer la différence entre le français standard (celui des livres) et le français familier (celui de la rue ou des amis). C'est essentiel pour la "caractérisation" des personnages.</a:t>
            </a:r>
          </a:p>
          <a:p>
            <a:r>
              <a:rPr lang="fr-FR" b="1" dirty="0" smtClean="0"/>
              <a:t>Registre soutenu (un juge, un noble) :</a:t>
            </a:r>
            <a:r>
              <a:rPr lang="fr-FR" dirty="0" smtClean="0"/>
              <a:t> « Je crains fort que vous ne fassiez erreur, Monsieur. »</a:t>
            </a:r>
          </a:p>
          <a:p>
            <a:r>
              <a:rPr lang="fr-FR" b="1" dirty="0" smtClean="0"/>
              <a:t>Registre standard (un collègue, un commerçant) :</a:t>
            </a:r>
            <a:r>
              <a:rPr lang="fr-FR" dirty="0" smtClean="0"/>
              <a:t> « Je pense que vous vous trompez. »</a:t>
            </a:r>
          </a:p>
          <a:p>
            <a:r>
              <a:rPr lang="fr-FR" b="1" dirty="0" smtClean="0"/>
              <a:t>Registre familier (un adolescent, un ami proche) :</a:t>
            </a:r>
            <a:r>
              <a:rPr lang="fr-FR" dirty="0" smtClean="0"/>
              <a:t> « T'es à côté de la plaque, là, tu t'plantes complètement. » (Notez la suppression du "ne", l'élision du "tu" en "t'" et l'argot).</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571472" y="1500174"/>
            <a:ext cx="7772400" cy="1500187"/>
          </a:xfrm>
        </p:spPr>
        <p:txBody>
          <a:bodyPr>
            <a:normAutofit/>
          </a:bodyPr>
          <a:lstStyle/>
          <a:p>
            <a:pPr algn="ctr"/>
            <a:r>
              <a:rPr lang="fr-FR" sz="3600" b="1" dirty="0" smtClean="0">
                <a:solidFill>
                  <a:srgbClr val="FF0000"/>
                </a:solidFill>
              </a:rPr>
              <a:t>Les verbes introducteurs </a:t>
            </a:r>
            <a:endParaRPr lang="fr-FR" sz="3600"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428752"/>
          </a:xfrm>
        </p:spPr>
        <p:txBody>
          <a:bodyPr>
            <a:normAutofit fontScale="90000"/>
          </a:bodyPr>
          <a:lstStyle/>
          <a:p>
            <a:r>
              <a:rPr lang="fr-FR" b="1" dirty="0" smtClean="0"/>
              <a:t/>
            </a:r>
            <a:br>
              <a:rPr lang="fr-FR" b="1" dirty="0" smtClean="0"/>
            </a:br>
            <a:r>
              <a:rPr lang="fr-FR" b="1" dirty="0" smtClean="0"/>
              <a:t>1. Les verbes neutres (les plus courants)</a:t>
            </a:r>
            <a:br>
              <a:rPr lang="fr-FR" b="1"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Ils </a:t>
            </a:r>
            <a:r>
              <a:rPr lang="fr-FR" dirty="0"/>
              <a:t>se contentent d'introduire la parole sans ajouter d'intention particulière. Le roi est </a:t>
            </a:r>
            <a:r>
              <a:rPr lang="fr-FR" b="1" dirty="0"/>
              <a:t>dire</a:t>
            </a:r>
            <a:r>
              <a:rPr lang="fr-FR" dirty="0"/>
              <a:t>.</a:t>
            </a:r>
          </a:p>
          <a:p>
            <a:r>
              <a:rPr lang="fr-FR" b="1" dirty="0"/>
              <a:t>Dire</a:t>
            </a:r>
            <a:r>
              <a:rPr lang="fr-FR" dirty="0"/>
              <a:t> (le plus universel)</a:t>
            </a:r>
          </a:p>
          <a:p>
            <a:r>
              <a:rPr lang="fr-FR" b="1" dirty="0"/>
              <a:t>Répondre / Répliquer</a:t>
            </a:r>
            <a:r>
              <a:rPr lang="fr-FR" dirty="0"/>
              <a:t> (pour réagir à une question ou une affirmation précédente)</a:t>
            </a:r>
          </a:p>
          <a:p>
            <a:r>
              <a:rPr lang="fr-FR" b="1" dirty="0"/>
              <a:t>Demander / Questionner / Interroger</a:t>
            </a:r>
            <a:r>
              <a:rPr lang="fr-FR" dirty="0"/>
              <a:t> (pour poser une question)</a:t>
            </a:r>
          </a:p>
          <a:p>
            <a:r>
              <a:rPr lang="fr-FR" b="1" dirty="0"/>
              <a:t>Reprendre</a:t>
            </a:r>
            <a:r>
              <a:rPr lang="fr-FR" dirty="0"/>
              <a:t> (pour continuer après une interruption)</a:t>
            </a:r>
          </a:p>
          <a:p>
            <a:r>
              <a:rPr lang="fr-FR" b="1" dirty="0"/>
              <a:t>Ajouter</a:t>
            </a:r>
            <a:r>
              <a:rPr lang="fr-FR" dirty="0"/>
              <a:t> (pour compléter son idée)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15370" cy="1214446"/>
          </a:xfrm>
        </p:spPr>
        <p:txBody>
          <a:bodyPr>
            <a:normAutofit fontScale="90000"/>
          </a:bodyPr>
          <a:lstStyle/>
          <a:p>
            <a:r>
              <a:rPr lang="fr-FR" b="1" dirty="0" smtClean="0"/>
              <a:t>2. Verbes pour exprimer une émotion ou un ton</a:t>
            </a:r>
            <a:br>
              <a:rPr lang="fr-FR" b="1" dirty="0" smtClean="0"/>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Ils </a:t>
            </a:r>
            <a:r>
              <a:rPr lang="fr-FR" dirty="0"/>
              <a:t>montrent comment le personnage se sent.</a:t>
            </a:r>
          </a:p>
          <a:p>
            <a:r>
              <a:rPr lang="fr-FR" b="1" dirty="0"/>
              <a:t>S'écrier</a:t>
            </a:r>
            <a:r>
              <a:rPr lang="fr-FR" dirty="0"/>
              <a:t> (pour la surprise, l'enthousiasme, la colère soudaine)</a:t>
            </a:r>
          </a:p>
          <a:p>
            <a:r>
              <a:rPr lang="fr-FR" b="1" dirty="0"/>
              <a:t>S'exclamer</a:t>
            </a:r>
            <a:r>
              <a:rPr lang="fr-FR" dirty="0"/>
              <a:t> (similaire à s'écrier)</a:t>
            </a:r>
          </a:p>
          <a:p>
            <a:r>
              <a:rPr lang="fr-FR" b="1" dirty="0" smtClean="0"/>
              <a:t>Crier </a:t>
            </a:r>
            <a:r>
              <a:rPr lang="fr-FR" b="1" dirty="0"/>
              <a:t>/ Hurler</a:t>
            </a:r>
            <a:r>
              <a:rPr lang="fr-FR" dirty="0"/>
              <a:t> (pour la colère, la peur ou l'insistance)</a:t>
            </a:r>
          </a:p>
          <a:p>
            <a:r>
              <a:rPr lang="fr-FR" b="1" dirty="0"/>
              <a:t>Gémir / Pleurnicher</a:t>
            </a:r>
            <a:r>
              <a:rPr lang="fr-FR" dirty="0"/>
              <a:t> (pour la plainte)</a:t>
            </a:r>
          </a:p>
          <a:p>
            <a:r>
              <a:rPr lang="fr-FR" b="1" dirty="0"/>
              <a:t>Rire</a:t>
            </a:r>
            <a:r>
              <a:rPr lang="fr-FR" dirty="0"/>
              <a:t> (ex: </a:t>
            </a:r>
            <a:r>
              <a:rPr lang="fr-FR" i="1" dirty="0"/>
              <a:t>« Je te fais rire, » rit-il</a:t>
            </a:r>
            <a:r>
              <a:rPr lang="fr-FR" dirty="0"/>
              <a:t>)</a:t>
            </a:r>
          </a:p>
          <a:p>
            <a:r>
              <a:rPr lang="fr-FR" b="1" dirty="0"/>
              <a:t>Sangloter</a:t>
            </a:r>
            <a:r>
              <a:rPr lang="fr-FR" dirty="0"/>
              <a:t> (en pleurant)</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fr-FR" dirty="0" smtClean="0"/>
              <a:t>D’autres verbes </a:t>
            </a:r>
            <a:endParaRPr lang="fr-FR" dirty="0"/>
          </a:p>
        </p:txBody>
      </p:sp>
      <p:sp>
        <p:nvSpPr>
          <p:cNvPr id="3" name="Espace réservé du contenu 2"/>
          <p:cNvSpPr>
            <a:spLocks noGrp="1"/>
          </p:cNvSpPr>
          <p:nvPr>
            <p:ph idx="1"/>
          </p:nvPr>
        </p:nvSpPr>
        <p:spPr>
          <a:xfrm>
            <a:off x="214282" y="1000108"/>
            <a:ext cx="8643998" cy="5126055"/>
          </a:xfrm>
        </p:spPr>
        <p:txBody>
          <a:bodyPr>
            <a:normAutofit fontScale="47500" lnSpcReduction="20000"/>
          </a:bodyPr>
          <a:lstStyle/>
          <a:p>
            <a:r>
              <a:rPr lang="fr-FR" b="1" dirty="0"/>
              <a:t>Hésiter</a:t>
            </a:r>
            <a:endParaRPr lang="fr-FR" dirty="0"/>
          </a:p>
          <a:p>
            <a:r>
              <a:rPr lang="fr-FR" b="1" dirty="0"/>
              <a:t>Suggérer</a:t>
            </a:r>
            <a:endParaRPr lang="fr-FR" dirty="0"/>
          </a:p>
          <a:p>
            <a:r>
              <a:rPr lang="fr-FR" b="1" dirty="0"/>
              <a:t>Proposer</a:t>
            </a:r>
            <a:endParaRPr lang="fr-FR" dirty="0"/>
          </a:p>
          <a:p>
            <a:r>
              <a:rPr lang="fr-FR" b="1" dirty="0"/>
              <a:t>Réfléchir</a:t>
            </a:r>
            <a:r>
              <a:rPr lang="fr-FR" dirty="0"/>
              <a:t> (ex: </a:t>
            </a:r>
            <a:r>
              <a:rPr lang="fr-FR" i="1" dirty="0"/>
              <a:t>« Peut-être que... » réfléchit-il à voix haute</a:t>
            </a:r>
            <a:r>
              <a:rPr lang="fr-FR" dirty="0"/>
              <a:t>)</a:t>
            </a:r>
          </a:p>
          <a:p>
            <a:r>
              <a:rPr lang="fr-FR" b="1" dirty="0"/>
              <a:t>Ordonner / Commander</a:t>
            </a:r>
            <a:endParaRPr lang="fr-FR" dirty="0"/>
          </a:p>
          <a:p>
            <a:r>
              <a:rPr lang="fr-FR" b="1" dirty="0"/>
              <a:t>Exiger</a:t>
            </a:r>
            <a:endParaRPr lang="fr-FR" dirty="0"/>
          </a:p>
          <a:p>
            <a:r>
              <a:rPr lang="fr-FR" b="1" dirty="0"/>
              <a:t>Imposer</a:t>
            </a:r>
            <a:endParaRPr lang="fr-FR" dirty="0"/>
          </a:p>
          <a:p>
            <a:r>
              <a:rPr lang="fr-FR" b="1" dirty="0"/>
              <a:t>Enjoindre</a:t>
            </a:r>
            <a:r>
              <a:rPr lang="fr-FR" dirty="0"/>
              <a:t> (littéraire</a:t>
            </a:r>
            <a:r>
              <a:rPr lang="fr-FR" dirty="0" smtClean="0"/>
              <a:t>)</a:t>
            </a:r>
          </a:p>
          <a:p>
            <a:r>
              <a:rPr lang="fr-FR" b="1" dirty="0"/>
              <a:t>Contredire</a:t>
            </a:r>
            <a:endParaRPr lang="fr-FR" dirty="0"/>
          </a:p>
          <a:p>
            <a:r>
              <a:rPr lang="fr-FR" b="1" dirty="0"/>
              <a:t>Protester</a:t>
            </a:r>
            <a:endParaRPr lang="fr-FR" dirty="0"/>
          </a:p>
          <a:p>
            <a:r>
              <a:rPr lang="fr-FR" b="1" dirty="0"/>
              <a:t>Répliquer</a:t>
            </a:r>
            <a:r>
              <a:rPr lang="fr-FR" dirty="0"/>
              <a:t> (souvent sur un ton vif)</a:t>
            </a:r>
          </a:p>
          <a:p>
            <a:r>
              <a:rPr lang="fr-FR" b="1" dirty="0"/>
              <a:t>Rétorquer</a:t>
            </a:r>
            <a:r>
              <a:rPr lang="fr-FR" dirty="0"/>
              <a:t> (répondre avec vivacité pour contre-attaquer)</a:t>
            </a:r>
          </a:p>
          <a:p>
            <a:r>
              <a:rPr lang="fr-FR" b="1" dirty="0"/>
              <a:t>Interrompre / </a:t>
            </a:r>
            <a:r>
              <a:rPr lang="fr-FR" b="1" dirty="0" smtClean="0"/>
              <a:t>Couper</a:t>
            </a:r>
          </a:p>
          <a:p>
            <a:r>
              <a:rPr lang="fr-FR" b="1" dirty="0"/>
              <a:t>Raconter</a:t>
            </a:r>
            <a:endParaRPr lang="fr-FR" dirty="0"/>
          </a:p>
          <a:p>
            <a:r>
              <a:rPr lang="fr-FR" b="1" dirty="0"/>
              <a:t>Expliquer</a:t>
            </a:r>
            <a:endParaRPr lang="fr-FR" dirty="0"/>
          </a:p>
          <a:p>
            <a:r>
              <a:rPr lang="fr-FR" b="1" dirty="0"/>
              <a:t>Détailler</a:t>
            </a:r>
            <a:endParaRPr lang="fr-FR" dirty="0"/>
          </a:p>
          <a:p>
            <a:r>
              <a:rPr lang="fr-FR" b="1" dirty="0"/>
              <a:t>Confier</a:t>
            </a:r>
            <a:r>
              <a:rPr lang="fr-FR" dirty="0"/>
              <a:t> (dire quelque chose de personnel ou secret)</a:t>
            </a:r>
          </a:p>
          <a:p>
            <a:r>
              <a:rPr lang="fr-FR" b="1" dirty="0"/>
              <a:t>Déclarer</a:t>
            </a:r>
            <a:r>
              <a:rPr lang="fr-FR" dirty="0"/>
              <a:t> (de façon officielle ou ferme)</a:t>
            </a:r>
          </a:p>
          <a:p>
            <a:r>
              <a:rPr lang="fr-FR" b="1" dirty="0"/>
              <a:t>Affirmer / Assurer</a:t>
            </a:r>
            <a:r>
              <a:rPr lang="fr-FR" dirty="0"/>
              <a:t> (avec certitude)</a:t>
            </a:r>
          </a:p>
          <a:p>
            <a:r>
              <a:rPr lang="fr-FR" b="1" dirty="0"/>
              <a:t>8. Verbes pour s'excuser ou remercier</a:t>
            </a:r>
          </a:p>
          <a:p>
            <a:r>
              <a:rPr lang="fr-FR" b="1" dirty="0"/>
              <a:t>S'excuser</a:t>
            </a:r>
            <a:endParaRPr lang="fr-FR" dirty="0"/>
          </a:p>
          <a:p>
            <a:r>
              <a:rPr lang="fr-FR" b="1" dirty="0"/>
              <a:t>Remercier</a:t>
            </a:r>
            <a:endParaRPr lang="fr-FR" dirty="0"/>
          </a:p>
          <a:p>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337</Words>
  <Application>Microsoft Office PowerPoint</Application>
  <PresentationFormat>Affichage à l'écran (4:3)</PresentationFormat>
  <Paragraphs>56</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Le dialogue dans la narration </vt:lpstr>
      <vt:lpstr>Qu’est ec que le dialogue? </vt:lpstr>
      <vt:lpstr>Le dialogue dans la narration </vt:lpstr>
      <vt:lpstr>La ponctuation du dialogue</vt:lpstr>
      <vt:lpstr>Registres de langue et dialogue </vt:lpstr>
      <vt:lpstr>Diapositive 6</vt:lpstr>
      <vt:lpstr> 1. Les verbes neutres (les plus courants) </vt:lpstr>
      <vt:lpstr>2. Verbes pour exprimer une émotion ou un ton </vt:lpstr>
      <vt:lpstr>D’autres verbes </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dialogue dans la narration</dc:title>
  <dc:creator>ELITEBOOK</dc:creator>
  <cp:lastModifiedBy>ELITEBOOK</cp:lastModifiedBy>
  <cp:revision>2</cp:revision>
  <dcterms:created xsi:type="dcterms:W3CDTF">2026-04-12T09:06:55Z</dcterms:created>
  <dcterms:modified xsi:type="dcterms:W3CDTF">2026-04-12T09:21:45Z</dcterms:modified>
</cp:coreProperties>
</file>