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848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133301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0"/>
            <a:ext cx="6615112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978165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ar-DZ" dirty="0"/>
              <a:t>س</a:t>
            </a:r>
            <a:endParaRPr lang="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52400"/>
            <a:ext cx="5761037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632444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7" name="Picture 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8600"/>
            <a:ext cx="6767513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00472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724650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340827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1"/>
            <a:ext cx="6134100" cy="66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238525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8125"/>
            <a:ext cx="66294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310871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5435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181600" y="1828800"/>
            <a:ext cx="3600450" cy="2971800"/>
          </a:xfrm>
          <a:prstGeom prst="wedgeEllipseCallou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لغة: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الخط الطريقة المستطيلة في الشيء.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799" y="2971800"/>
            <a:ext cx="3381375" cy="3438525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اصطلاحا: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هوعملية رسم الاهداف التي يراد التوصل اليها خلال فترة زمنية معينة.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329" y="1682371"/>
            <a:ext cx="4307611" cy="365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819400"/>
            <a:ext cx="3516336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726266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20" y="228600"/>
            <a:ext cx="46863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rtical Scroll 3"/>
          <p:cNvSpPr/>
          <p:nvPr/>
        </p:nvSpPr>
        <p:spPr>
          <a:xfrm>
            <a:off x="5715000" y="1724025"/>
            <a:ext cx="2838450" cy="3409950"/>
          </a:xfrm>
          <a:prstGeom prst="verticalScroll">
            <a:avLst/>
          </a:prstGeom>
          <a:solidFill>
            <a:srgbClr val="EEECE1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000" b="1" i="0" u="sng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لغة: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هو موضع الاجتماع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 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496930" y="2438400"/>
            <a:ext cx="4104640" cy="4164330"/>
          </a:xfrm>
          <a:prstGeom prst="verticalScroll">
            <a:avLst/>
          </a:prstGeom>
          <a:solidFill>
            <a:srgbClr val="EEECE1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000" b="1" i="0" u="sng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اصطلاحا: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0" lvl="0" indent="0" algn="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Times New Roman"/>
                <a:cs typeface="Traditional Arabic"/>
              </a:rPr>
              <a:t>مؤسسة لغوية علمية تقوم بخدمة قضايا اللغة ،و بها جماعة من العلماء في مختلف التخصصات للنظر في ترقية اللغة و العلوم و الاداب ،و يركزون اهتمامهم و ابحاثهم في الجانب اللغوي و العلمي و مايجب ان تكون عليه اللغة بناء على التراث العربي و العالمي وتزويدها بالمصطلحات العلمية الحديثة لقضايا العصر.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43050"/>
            <a:ext cx="3305307" cy="396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0" y="2209800"/>
            <a:ext cx="461193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25624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6863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599"/>
            <a:ext cx="6096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50555"/>
            <a:ext cx="54102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046413"/>
            <a:ext cx="54102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170" y="3886200"/>
            <a:ext cx="541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61" y="4724400"/>
            <a:ext cx="541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66" y="5562600"/>
            <a:ext cx="54102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400032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99"/>
            <a:ext cx="6248400" cy="227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84169"/>
            <a:ext cx="8456613" cy="523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709289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ar-DZ" dirty="0"/>
            </a:br>
            <a:endParaRPr lang="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066799"/>
            <a:ext cx="6157912" cy="51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944460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663"/>
            <a:ext cx="48196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80049"/>
            <a:ext cx="5286944" cy="251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15113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52077"/>
            <a:ext cx="4410075" cy="322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053701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48196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6294437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90862"/>
            <a:ext cx="24955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71975"/>
            <a:ext cx="24479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242812"/>
            <a:ext cx="24193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068151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86</Words>
  <Application>Microsoft Office PowerPoint</Application>
  <PresentationFormat>On-screen Show (4:3)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س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Aissa</dc:creator>
  <cp:lastModifiedBy>HP PRO</cp:lastModifiedBy>
  <cp:revision>30</cp:revision>
  <dcterms:created xsi:type="dcterms:W3CDTF">2006-08-16T00:00:00Z</dcterms:created>
  <dcterms:modified xsi:type="dcterms:W3CDTF">2024-05-13T20:19:15Z</dcterms:modified>
</cp:coreProperties>
</file>