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7" r:id="rId26"/>
    <p:sldId id="282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44634"/>
            <a:ext cx="8640960" cy="7609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91474" y="1196802"/>
            <a:ext cx="2748678" cy="2748678"/>
            <a:chOff x="2618066" y="1466512"/>
            <a:chExt cx="3895494" cy="3895494"/>
          </a:xfrm>
        </p:grpSpPr>
        <p:sp>
          <p:nvSpPr>
            <p:cNvPr id="9" name="Rectangle 8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8900000">
              <a:off x="2778352" y="1626798"/>
              <a:ext cx="3574922" cy="3574922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479604" y="1148358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4483472" y="3812654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1314249" y="2377402"/>
            <a:ext cx="6515503" cy="1222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(CR) and </a:t>
            </a:r>
            <a:r>
              <a:rPr lang="fr-FR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 </a:t>
            </a:r>
            <a:r>
              <a:rPr lang="fr-FR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Soumia</a:t>
            </a: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HADJAB</a:t>
            </a:r>
            <a:endParaRPr lang="fr-F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43558"/>
            <a:ext cx="8748464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basically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done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observation or introspection, 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Observation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necessarily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keeping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record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in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To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techniques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use of audio-tape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recordings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video-tape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recordings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enlisted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techniqueEven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observer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handle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job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observation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8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95586"/>
            <a:ext cx="7848872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second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classroom-centered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introspection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(1988) uses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'introspection'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techniques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instance,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people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action.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case, introspection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calls for self-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reporting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use of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questionnaires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interviews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good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eliciting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introspective data;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fairly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use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diary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keeping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40131"/>
            <a:ext cx="8640960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use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“triangulation.” Multiple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viewpoints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 least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(1988) argues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practice, triangulation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observation and introspection. This calls for a good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observers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introspects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9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4466"/>
            <a:ext cx="7128792" cy="4063548"/>
          </a:xfrm>
        </p:spPr>
      </p:pic>
    </p:spTree>
    <p:extLst>
      <p:ext uri="{BB962C8B-B14F-4D97-AF65-F5344CB8AC3E}">
        <p14:creationId xmlns:p14="http://schemas.microsoft.com/office/powerpoint/2010/main" val="4963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411510"/>
            <a:ext cx="8280920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type of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basis how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input.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deals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conversion of input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specifically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focuses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experiments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VanPatten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colleagues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model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intervention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relied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heavily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notion of attention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crucial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movement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input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intake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output.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one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output manipulation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traditional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practice)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made to change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internalized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system to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to)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influence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2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38583"/>
            <a:ext cx="7200800" cy="306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VanPatten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(2008)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premises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the basis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for acquisition;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A major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acquisition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If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devise effective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focus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of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8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9542"/>
            <a:ext cx="7560840" cy="347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VanPatten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outlines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basic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about a structure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/structure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Structure input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/structure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tendencies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deal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problematic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interrupt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and practice.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3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Naturalistic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7614"/>
            <a:ext cx="7128792" cy="3528391"/>
          </a:xfrm>
        </p:spPr>
      </p:pic>
    </p:spTree>
    <p:extLst>
      <p:ext uri="{BB962C8B-B14F-4D97-AF65-F5344CB8AC3E}">
        <p14:creationId xmlns:p14="http://schemas.microsoft.com/office/powerpoint/2010/main" val="70117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339502"/>
            <a:ext cx="8568952" cy="417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Seedhouse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(1996),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goals’.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Seedhouse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(2009)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architecture of L2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recognize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goal’.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intercational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shape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interaction. The first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vehicle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instruction.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reflexive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pedagogy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interaction. About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Lier (1998, p.167)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claimed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talk ‘…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symbolic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power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serves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reproduce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power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institution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purposes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property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output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feedback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8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1949"/>
            <a:ext cx="8568952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EFL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use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English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Nunan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(1987) argues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style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seriously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student’s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cope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real world,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contended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Seedhouse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(1996).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expedient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analyse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effectiveness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Types of CR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1590"/>
            <a:ext cx="8280920" cy="3672185"/>
          </a:xfrm>
        </p:spPr>
      </p:pic>
    </p:spTree>
    <p:extLst>
      <p:ext uri="{BB962C8B-B14F-4D97-AF65-F5344CB8AC3E}">
        <p14:creationId xmlns:p14="http://schemas.microsoft.com/office/powerpoint/2010/main" val="120568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002089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interactions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categorized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teacher-fronted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student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centred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in light of the central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participants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(Garrett &amp;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Shortall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2002).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Teacher-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fronted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interaction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refers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to the IRF-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interactions in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has a high control over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interactional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Garton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2012).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Gibbons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(2006, pp. 114-117)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categorizes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types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talk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’ participation,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ranging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least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greatest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participation,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monologue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’, ‘IRF’ (Initiation-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-Feedback),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dialogic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exchanges’ and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participatory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exchanges’. Teacher monologue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indicates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‘a one-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transmission of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information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and directives’,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for setting up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introducing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new information (Gibbons, 2006, p. 114). The IRF pattern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refers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restricted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initiating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questions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responding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79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7574"/>
            <a:ext cx="8496944" cy="316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IRF pattern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questions or feedback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Thoms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2012, p.21,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van Lier, 1998; Wells, 1993).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Extending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IRF exchange leads to a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pattern in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dialogic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exchanges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free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sequences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overall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control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(Gibbons, 2006).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exchanges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represent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symmetrical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participation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free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participation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-construction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(Gibbons, 2006;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Lemke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1990; van Lier, 1996).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exchanges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authentic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more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dialogue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everyday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life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Lemke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1990).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85739"/>
            <a:ext cx="8568952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21st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globalization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‘Lingua Franca’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people use English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diverse cultural backgrounds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Piasecka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2011).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participants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encounters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(non-native speakers of English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communicating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have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cope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cultural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culture,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culture and the culture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interlocutor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communication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recognition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sociocultural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people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sensitive to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sociocultural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of communication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intercultural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communication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undoubtedly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ibid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communication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CC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pragmatic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(CEFR, 2001).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87809"/>
            <a:ext cx="7344816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cultural aspects of communication and are the basis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intercultural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communicative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(ICC).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twenty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globalization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World Wide Web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mobility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has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brought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 challenges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FL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profession.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langauge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culture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inseparable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practice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priority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second/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Piasecka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2011).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challenges of the 21st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move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second/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instruction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more cultural focus.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Obviously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disregarded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culture-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oriented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ibid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0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8208912" cy="35283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277788"/>
            <a:ext cx="8856984" cy="458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Celce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-Murcia, M. (2001).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as a Second or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Heinle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Heinle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(1997).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(2005).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Instructed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(Report to the Ministry of Education. Ministry of Education, New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Zealand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(2008). The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S.M. &amp;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L. (2008).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Acquisition: An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Course.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New York &amp; London.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S.D. (1981).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and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Southern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California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Pergamon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Kumaravadevilu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B. (2006).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Method to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Postmethod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Lawrence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Erlbaim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Associates,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Publishers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Mahwah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New Jersey, London.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Mitchell, R.;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F.; </a:t>
            </a:r>
            <a:r>
              <a:rPr lang="fr-FR" sz="12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Marsden, E. (2013).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</a:t>
            </a:r>
            <a:r>
              <a:rPr lang="fr-FR" sz="12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York.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Ortega, L. (2009).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Editors</a:t>
            </a: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-450215">
              <a:lnSpc>
                <a:spcPct val="107000"/>
              </a:lnSpc>
              <a:spcAft>
                <a:spcPts val="800"/>
              </a:spcAft>
            </a:pP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Bernard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Comrie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Greville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Corbett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Ruschmann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C.M.F. (1980). Simplification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English as a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Master Dissertation. Da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Universidade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Federal</a:t>
            </a:r>
            <a:r>
              <a:rPr lang="fr-F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Paran</a:t>
            </a:r>
            <a:r>
              <a:rPr lang="fr-FR" sz="1200" dirty="0" err="1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fr-FR" sz="12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Saville-Troike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 (2006).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Introducing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Cambridge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7153"/>
            <a:ext cx="8784976" cy="433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CR and CR life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been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‘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gathering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period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time,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more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(one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assumes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instructor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for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purposes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 van Lier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1988, p.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47).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Gaies has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(1980; in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Allwright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Hanks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2009),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crucible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the place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hope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happens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happens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happens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reactions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elements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crucible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4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82" y="986700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a CR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 group of 20-30 (or more)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(40-50)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minute segment.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know, how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know,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 to do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interactions in the CR. The participants  do not go in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empty-handed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of life in the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culture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idiosyncrasies,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hand,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life ( as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as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syllabus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embodied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textbook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how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CR.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40653"/>
            <a:ext cx="8496944" cy="258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happens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CR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a simple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life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Tony Wright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pointed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 CR life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At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time, CR life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apparently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simple observations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capture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contradictions of CR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nature’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Gieve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Miller 2006, p. 64).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7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3932" y="545341"/>
            <a:ext cx="7524328" cy="884466"/>
          </a:xfrm>
        </p:spPr>
        <p:txBody>
          <a:bodyPr/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203598"/>
            <a:ext cx="6984776" cy="3744416"/>
          </a:xfrm>
        </p:spPr>
      </p:pic>
    </p:spTree>
    <p:extLst>
      <p:ext uri="{BB962C8B-B14F-4D97-AF65-F5344CB8AC3E}">
        <p14:creationId xmlns:p14="http://schemas.microsoft.com/office/powerpoint/2010/main" val="420758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40131"/>
            <a:ext cx="8640960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Tudor on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(2001, p. 14), ‘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longer assume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‘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bundles of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discrete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variables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bring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a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point in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influences how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as 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14814"/>
            <a:ext cx="5238328" cy="439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Five propositions about </a:t>
            </a:r>
            <a:r>
              <a:rPr lang="fr-FR" sz="20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unique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best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idiosyncratic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social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best in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mutually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capable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seriously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capable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cesicion-making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capable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practitioners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191949"/>
            <a:ext cx="6768752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classroom-centered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centered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distinct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types. This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“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not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“setting”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centered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range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2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2269</Words>
  <Application>Microsoft Office PowerPoint</Application>
  <PresentationFormat>Affichage à l'écran (16:9)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맑은 고딕</vt:lpstr>
      <vt:lpstr>Arabic Typesetting</vt:lpstr>
      <vt:lpstr>Arial</vt:lpstr>
      <vt:lpstr>Calibri</vt:lpstr>
      <vt:lpstr>Times New Roman</vt:lpstr>
      <vt:lpstr>Office Theme</vt:lpstr>
      <vt:lpstr>Custom Design</vt:lpstr>
      <vt:lpstr>Présentation PowerPoint</vt:lpstr>
      <vt:lpstr> 6.1. Types of CR Research </vt:lpstr>
      <vt:lpstr>Présentation PowerPoint</vt:lpstr>
      <vt:lpstr>Présentation PowerPoint</vt:lpstr>
      <vt:lpstr>Présentation PowerPoint</vt:lpstr>
      <vt:lpstr>Learners and What We Think of Them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6.2. Processing Instruction </vt:lpstr>
      <vt:lpstr>Présentation PowerPoint</vt:lpstr>
      <vt:lpstr>Présentation PowerPoint</vt:lpstr>
      <vt:lpstr>Présentation PowerPoint</vt:lpstr>
      <vt:lpstr>  6.3. Classroom Discourse and Naturalistic Discourse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References</vt:lpstr>
      <vt:lpstr>Présentation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Compte Microsoft</cp:lastModifiedBy>
  <cp:revision>30</cp:revision>
  <dcterms:created xsi:type="dcterms:W3CDTF">2014-04-01T16:27:38Z</dcterms:created>
  <dcterms:modified xsi:type="dcterms:W3CDTF">2024-05-07T22:08:28Z</dcterms:modified>
</cp:coreProperties>
</file>