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2" d="100"/>
          <a:sy n="32" d="100"/>
        </p:scale>
        <p:origin x="-126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86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3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32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953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4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59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392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73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740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33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21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51B0-7FA3-4EF0-9C26-8364114F7996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E2C-FB74-4F7B-8A8A-D20EB00949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1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19" y="609601"/>
            <a:ext cx="574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الدرس السابع :ايض </a:t>
            </a:r>
            <a:r>
              <a:rPr lang="ar-SA" sz="2400" b="1" dirty="0" err="1" smtClean="0">
                <a:solidFill>
                  <a:srgbClr val="FF0000"/>
                </a:solidFill>
              </a:rPr>
              <a:t>الكروهيدرات</a:t>
            </a:r>
            <a:r>
              <a:rPr lang="ar-SA" sz="2400" b="1" dirty="0" smtClean="0">
                <a:solidFill>
                  <a:srgbClr val="FF0000"/>
                </a:solidFill>
              </a:rPr>
              <a:t> والدهون </a:t>
            </a:r>
            <a:r>
              <a:rPr lang="ar-SA" sz="2400" b="1" dirty="0" err="1" smtClean="0">
                <a:solidFill>
                  <a:srgbClr val="FF0000"/>
                </a:solidFill>
              </a:rPr>
              <a:t>والروتينات</a:t>
            </a:r>
            <a:r>
              <a:rPr lang="ar-SA" sz="2400" b="1" dirty="0" smtClean="0">
                <a:solidFill>
                  <a:srgbClr val="FF0000"/>
                </a:solidFill>
              </a:rPr>
              <a:t>: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upload.wikimedia.org/wikipedia/commons/thumb/1/11/Catabolism_schematic.svg/300px-Catabolism_schemati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04" y="1232589"/>
            <a:ext cx="5094726" cy="608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419" y="7696200"/>
            <a:ext cx="6475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/>
              <a:t>مخطط مبسط للمرحلة الأولى لتكسير الكربوهيدرات، والدهون و البروتينات،(ينتج </a:t>
            </a:r>
            <a:r>
              <a:rPr lang="az-Latn-AZ" b="1" dirty="0" smtClean="0"/>
              <a:t>Acetyl-CoA). </a:t>
            </a:r>
            <a:r>
              <a:rPr lang="ar-SA" b="1" dirty="0" smtClean="0"/>
              <a:t>النشاء = بولي </a:t>
            </a:r>
            <a:r>
              <a:rPr lang="ar-SA" b="1" dirty="0" err="1" smtClean="0"/>
              <a:t>سكاريدز</a:t>
            </a:r>
            <a:r>
              <a:rPr lang="ar-SA" b="1" dirty="0" smtClean="0"/>
              <a:t> ؛ والجلوكوز والفركتوز = </a:t>
            </a:r>
            <a:r>
              <a:rPr lang="ar-SA" b="1" dirty="0" err="1" smtClean="0"/>
              <a:t>مونوسكاريدز</a:t>
            </a:r>
            <a:r>
              <a:rPr lang="ar-SA" b="1" dirty="0" smtClean="0"/>
              <a:t>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1280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6858000" cy="70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6172200" cy="373380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" y="4419600"/>
            <a:ext cx="536600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682" y="228600"/>
            <a:ext cx="6974682" cy="4569619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6602"/>
            <a:ext cx="6858000" cy="432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57200" y="784592"/>
            <a:ext cx="5943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تُهضمُ الكربوهيدرات والبروتينات والدهون في الأمعاء، حيث يَجرِي تفكيكها إلى وحداتها الأساسية:</a:t>
            </a:r>
          </a:p>
          <a:p>
            <a:r>
              <a:rPr lang="ar-SA" sz="2000" b="1" dirty="0"/>
              <a:t>الكربوهيدرات إلى السكّريَّات</a:t>
            </a:r>
          </a:p>
          <a:p>
            <a:r>
              <a:rPr lang="ar-SA" sz="2000" b="1" dirty="0"/>
              <a:t>البروتينات إلى الأحماض الأمينية</a:t>
            </a:r>
          </a:p>
          <a:p>
            <a:r>
              <a:rPr lang="ar-SA" sz="2000" b="1" dirty="0"/>
              <a:t>الدهون إلى الأحماض الدهنية </a:t>
            </a:r>
            <a:r>
              <a:rPr lang="ar-SA" sz="2000" b="1" dirty="0" err="1"/>
              <a:t>والغليسيرول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0" y="3351435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توجد 4 سعرات حرارية في كلِّ غرام من الكربوهيدرات أو من البروتين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توجد 9 سعرات حرارية في كل غرام من الدهون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ﺍﻟﻜﺮﺑﻮﻫﻴﺪﺭﺍﺕ ﺃﻳﺾ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4" descr="ﺍﻟﻜﺮﺑﻮﻫﻴﺪﺭﺍﺕ ﺃﻳﺾ"/>
          <p:cNvSpPr>
            <a:spLocks noChangeAspect="1" noChangeArrowheads="1"/>
          </p:cNvSpPr>
          <p:nvPr/>
        </p:nvSpPr>
        <p:spPr bwMode="auto">
          <a:xfrm>
            <a:off x="6792913" y="158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79" name="Picture 7" descr="الأحماض الأمينية تدخل دورة حمض الستريك. الـ10 أحماض أمينية الأساسية (ملونة باللون البنفسجي والأخضر) لا يمكن لجسم الإنسان تكوينها ، ولا بد من تناولها من الغذاء حتى لا يحدث نقص فيها ويتعرض الإنسان لأمراض بسبب عجز في احداها أو عجز في عدد منها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2435225"/>
            <a:ext cx="6665912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6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79</Words>
  <Application>Microsoft Office PowerPoint</Application>
  <PresentationFormat>عرض على الشاشة (3:4)‏</PresentationFormat>
  <Paragraphs>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2003</dc:creator>
  <cp:lastModifiedBy>2003</cp:lastModifiedBy>
  <cp:revision>6</cp:revision>
  <dcterms:created xsi:type="dcterms:W3CDTF">2021-01-01T03:58:42Z</dcterms:created>
  <dcterms:modified xsi:type="dcterms:W3CDTF">2021-01-01T08:15:10Z</dcterms:modified>
</cp:coreProperties>
</file>