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custDataLst>
    <p:tags r:id="rId15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5393BCA0-2E07-4A96-982A-DC9992EAC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5E7DC01C-4C6A-4CCD-8464-E6955B7B4A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6BE80-AA9F-434D-8721-3FF1D57B9D3C}" type="datetimeFigureOut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6974181-BEAF-4658-8D3A-EF9BCDCBD6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48E7453-4C73-4EF8-9703-188C510859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BC8BF-BC5F-46AB-937F-52EF3D0C031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41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1783-DA57-4B4B-A766-292F965CD8A8}" type="datetimeFigureOut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9775-4739-4B81-8357-BAA034D399B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27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19775-4739-4B81-8357-BAA034D399B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54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3C679C-E140-444F-9294-A9EFCFCC0D3C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7" name="Groupe 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Image 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oupe 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ectangle à coins arrondis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1" name="Rectangle à coins arrondis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13" name="Rectangle à coins arrondis 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</p:grpSp>
      <p:sp>
        <p:nvSpPr>
          <p:cNvPr id="14" name="Ovale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5" name="Rectangle 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6" name="Triangle isocèle 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7" name="Parallélogramme 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8" name="Cœur 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Modifiez les styles du texte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79C41-ED96-460D-BE6E-4E8CCAB1F977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Modifiez les styles du texte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DBCE2-D4A7-4544-A558-7EF39B1CD4FA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C45535-1E18-4DDD-9DBF-7BB731A377B6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73D888-3A6E-464B-A436-DBD9A56D611D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_1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300C1D-E908-4E3A-89BA-8BB36C265E6F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7" name="Groupe 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Image 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ectangle à coins arrondis 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0" name="Rectangle à coins arrondis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11" name="Ovale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Triangle isocèle 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4" name="Parallélogramme 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5" name="Cœur 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667222-800D-4B4D-8E93-474FFD3D7117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Modifiez les styles du texte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CFFA5F-2327-4363-A24A-6299387AB09B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4BC96E-C134-4345-A0E0-F5DBA54E4332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Modifiez les styles du texte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Modifiez les styles du texte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6BA4-2601-4628-8A7D-162E57ABF8AD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37EEA9-3F7E-48EE-B4A4-6D837D6E6CE6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F6552E-9749-4FD4-A6B8-307EE0003F8E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/>
              <a:t>Modifiez les styles du texte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B81E7C-197F-4A60-A859-1A42BE8E07C1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orme automatique 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1" name="Rectangle 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3" name="Forme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4" name="Forme libre 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5" name="Forme libre 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6" name="Forme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7" name="Forme libre 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8" name="Forme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9" name="Forme libre 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0" name="Forme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1" name="Forme libre 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2" name="Forme libre 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3" name="Forme libre 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4" name="Forme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5" name="Forme libre 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6" name="Forme libre 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7" name="Forme libre 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8" name="Forme libre 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9" name="Forme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0" name="Forme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1" name="Forme libre 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4" name="Rotation de l'aiguille de l'horloge">
            <a:extLst>
              <a:ext uri="{FF2B5EF4-FFF2-40B4-BE49-F238E27FC236}">
                <a16:creationId xmlns=""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9" name="aiguille des heures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163" name="Forme libre 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4" name="Forme libre 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65" name="Forme libre 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10" name="Groupe 9">
            <a:extLst>
              <a:ext uri="{FF2B5EF4-FFF2-40B4-BE49-F238E27FC236}">
                <a16:creationId xmlns="" xmlns:a16="http://schemas.microsoft.com/office/drawing/2014/main" id="{0FC7B21D-F367-47EE-B66B-97792050C10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7" name="Oval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8" name="Forme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9" name="Forme libre 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3975" y="2499116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orme libre 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="" xmlns:a16="http://schemas.microsoft.com/office/drawing/2014/main" id="{26421DDD-07C3-42B6-869F-AD3A53DC2A79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e libre 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9" name="Forme libre 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0" name="Forme libre 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1" name="Forme libre 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3" name="Rectangle 49"/>
            <p:cNvSpPr>
              <a:spLocks noChangeArrowheads="1"/>
            </p:cNvSpPr>
            <p:nvPr/>
          </p:nvSpPr>
          <p:spPr bwMode="auto">
            <a:xfrm>
              <a:off x="3941763" y="3216666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orme libre 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5" name="Groupe 4">
            <a:extLst>
              <a:ext uri="{FF2B5EF4-FFF2-40B4-BE49-F238E27FC236}">
                <a16:creationId xmlns="" xmlns:a16="http://schemas.microsoft.com/office/drawing/2014/main" id="{5AAA3125-6198-4B7D-906A-040AAB47590B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e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1" name="Oval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2" name="Forme libre 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3" name="Forme libre 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4" name="Rectangle 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5" name="Rectangle 61"/>
            <p:cNvSpPr>
              <a:spLocks noChangeArrowheads="1"/>
            </p:cNvSpPr>
            <p:nvPr/>
          </p:nvSpPr>
          <p:spPr bwMode="auto">
            <a:xfrm>
              <a:off x="3911600" y="467240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8" name="Forme libre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4" name="Forme libre 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2" name="Forme libre 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20" name="Forme libre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grpSp>
        <p:nvGrpSpPr>
          <p:cNvPr id="7" name="Groupe 6">
            <a:extLst>
              <a:ext uri="{FF2B5EF4-FFF2-40B4-BE49-F238E27FC236}">
                <a16:creationId xmlns="" xmlns:a16="http://schemas.microsoft.com/office/drawing/2014/main" id="{C75428FF-0A84-4E2E-92DA-584511ABC382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e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3" name="Oval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4" name="Forme libre 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5" name="Forme libre 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7" name="Rectangle 93"/>
            <p:cNvSpPr>
              <a:spLocks noChangeArrowheads="1"/>
            </p:cNvSpPr>
            <p:nvPr/>
          </p:nvSpPr>
          <p:spPr bwMode="auto">
            <a:xfrm>
              <a:off x="2665413" y="542170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e 8">
            <a:extLst>
              <a:ext uri="{FF2B5EF4-FFF2-40B4-BE49-F238E27FC236}">
                <a16:creationId xmlns="" xmlns:a16="http://schemas.microsoft.com/office/drawing/2014/main" id="{FABADD7C-3D5A-44FF-8043-BD36A4C614D6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e libre 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7" name="Forme libre 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8" name="Forme libre 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9" name="Forme libre 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0" name="Rectangle 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1" name="Rectangle 97"/>
            <p:cNvSpPr>
              <a:spLocks noChangeArrowheads="1"/>
            </p:cNvSpPr>
            <p:nvPr/>
          </p:nvSpPr>
          <p:spPr bwMode="auto">
            <a:xfrm>
              <a:off x="1311275" y="3218253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 i="0" u="none" strike="noStrike" cap="none" normalizeH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25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e 7">
            <a:extLst>
              <a:ext uri="{FF2B5EF4-FFF2-40B4-BE49-F238E27FC236}">
                <a16:creationId xmlns="" xmlns:a16="http://schemas.microsoft.com/office/drawing/2014/main" id="{4DD91C3C-3852-430A-9A83-22625BBCEAE3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e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5" name="Forme libre 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6" name="Forme libre 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7" name="Forme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4" name="Rectangle 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5" name="Rectangle 101"/>
            <p:cNvSpPr>
              <a:spLocks noChangeArrowheads="1"/>
            </p:cNvSpPr>
            <p:nvPr/>
          </p:nvSpPr>
          <p:spPr bwMode="auto">
            <a:xfrm>
              <a:off x="1328738" y="4699391"/>
              <a:ext cx="31418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2100" b="1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fr-F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2" name="Ellipse 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3" name="Forme libre 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4" name="Forme libre 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5" name="Forme libre 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6" name="Forme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7" name="Forme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8" name="Forme libre 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49" name="Forme libre 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0" name="Forme libre 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51" name="Forme libre 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181540" y="230678"/>
            <a:ext cx="53321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</a:p>
          <a:p>
            <a:pPr algn="ctr"/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fr-F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Soumia</a:t>
            </a:r>
            <a:r>
              <a:rPr lang="fr-F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HADJAB</a:t>
            </a:r>
            <a:endParaRPr lang="fr-FR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1992" y="31083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2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3664" y="2766218"/>
            <a:ext cx="8344437" cy="1325563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inforce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syntactic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1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910" y="1122363"/>
            <a:ext cx="6246253" cy="2387600"/>
          </a:xfrm>
        </p:spPr>
        <p:txBody>
          <a:bodyPr>
            <a:normAutofit/>
          </a:bodyPr>
          <a:lstStyle/>
          <a:p>
            <a:r>
              <a:rPr lang="fr-F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Swain’s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fr-F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(1985)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0898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154" y="835985"/>
            <a:ext cx="9341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Output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7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3806" y="2515897"/>
            <a:ext cx="10515600" cy="1325563"/>
          </a:xfrm>
        </p:spPr>
        <p:txBody>
          <a:bodyPr/>
          <a:lstStyle/>
          <a:p>
            <a:pPr algn="ctr"/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noticing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triggering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0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0633" y="2766218"/>
            <a:ext cx="10515600" cy="1325563"/>
          </a:xfrm>
        </p:spPr>
        <p:txBody>
          <a:bodyPr/>
          <a:lstStyle/>
          <a:p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7901" y="2766218"/>
            <a:ext cx="10515600" cy="1325563"/>
          </a:xfrm>
        </p:spPr>
        <p:txBody>
          <a:bodyPr/>
          <a:lstStyle/>
          <a:p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metalinguistic</a:t>
            </a:r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reflective</a:t>
            </a:r>
            <a:r>
              <a:rPr lang="fr-F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15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82154" y="2766218"/>
            <a:ext cx="6528516" cy="1325563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test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7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6245" y="2766218"/>
            <a:ext cx="7133823" cy="1325563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automaticity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11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3214" y="2766218"/>
            <a:ext cx="7700493" cy="1325563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7606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689_TF16401594.potx" id="{FDC0AB79-80DC-41B6-B295-7182BF9F4D4A}" vid="{514FBD93-A0CE-45D8-910F-82955F3AC37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Minuteurs de classe (horloge)</Template>
  <TotalTime>0</TotalTime>
  <Words>63</Words>
  <Application>Microsoft Office PowerPoint</Application>
  <PresentationFormat>Grand écran</PresentationFormat>
  <Paragraphs>19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Times New Roman</vt:lpstr>
      <vt:lpstr>Thème Office</vt:lpstr>
      <vt:lpstr>Présentation PowerPoint</vt:lpstr>
      <vt:lpstr>Swain’s Output Hypothesis (1985)</vt:lpstr>
      <vt:lpstr>Présentation PowerPoint</vt:lpstr>
      <vt:lpstr>The noticing/ triggering function </vt:lpstr>
      <vt:lpstr>The hypothesis testing function </vt:lpstr>
      <vt:lpstr>The metalinguistic (reflective) function </vt:lpstr>
      <vt:lpstr>To test hypothesis </vt:lpstr>
      <vt:lpstr>To develop automaticity </vt:lpstr>
      <vt:lpstr>To develop discourse skills </vt:lpstr>
      <vt:lpstr>To develop a personal voice to generate better input </vt:lpstr>
      <vt:lpstr>To inforce syntactic processing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2025-01-01T11:18:41Z</dcterms:created>
  <dcterms:modified xsi:type="dcterms:W3CDTF">2025-01-01T11:31:03Z</dcterms:modified>
</cp:coreProperties>
</file>