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87" r:id="rId3"/>
    <p:sldId id="305" r:id="rId4"/>
    <p:sldId id="289" r:id="rId5"/>
    <p:sldId id="306" r:id="rId6"/>
    <p:sldId id="307" r:id="rId7"/>
    <p:sldId id="291" r:id="rId8"/>
    <p:sldId id="308" r:id="rId9"/>
    <p:sldId id="281" r:id="rId10"/>
    <p:sldId id="309" r:id="rId11"/>
    <p:sldId id="310" r:id="rId12"/>
    <p:sldId id="311" r:id="rId13"/>
    <p:sldId id="312" r:id="rId14"/>
    <p:sldId id="282" r:id="rId15"/>
    <p:sldId id="284" r:id="rId16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E9639D4-E3E2-4D34-9284-5A2195B3D0D7}" styleName="Style clair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E269D01E-BC32-4049-B463-5C60D7B0CCD2}" styleName="Style à thème 2 - Accentuation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Style à thème 2 - Accentuation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18603FDC-E32A-4AB5-989C-0864C3EAD2B8}" styleName="Style à thème 2 - Accentuation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Style à thème 2 - Accentuation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6962" autoAdjust="0"/>
    <p:restoredTop sz="94624" autoAdjust="0"/>
  </p:normalViewPr>
  <p:slideViewPr>
    <p:cSldViewPr>
      <p:cViewPr>
        <p:scale>
          <a:sx n="70" d="100"/>
          <a:sy n="70" d="100"/>
        </p:scale>
        <p:origin x="-1068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FE3DCA3-2BC1-496B-B5ED-DE4B53B4D56B}" type="doc">
      <dgm:prSet loTypeId="urn:microsoft.com/office/officeart/2005/8/layout/hierarchy3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BFF38955-5671-4C3B-BC98-FA9FB31AA3E6}">
      <dgm:prSet phldrT="[Texte]"/>
      <dgm:spPr>
        <a:solidFill>
          <a:schemeClr val="tx1"/>
        </a:solidFill>
      </dgm:spPr>
      <dgm:t>
        <a:bodyPr/>
        <a:lstStyle/>
        <a:p>
          <a:r>
            <a:rPr lang="fr-FR" dirty="0" smtClean="0"/>
            <a:t>Au-delà (de)</a:t>
          </a:r>
          <a:endParaRPr lang="fr-FR" dirty="0"/>
        </a:p>
      </dgm:t>
    </dgm:pt>
    <dgm:pt modelId="{0F1B73B3-69A4-4D04-99A9-017D7CF21B13}" type="parTrans" cxnId="{87E515C9-459C-4ACB-8282-4268FB0B2DAA}">
      <dgm:prSet/>
      <dgm:spPr/>
      <dgm:t>
        <a:bodyPr/>
        <a:lstStyle/>
        <a:p>
          <a:endParaRPr lang="fr-FR"/>
        </a:p>
      </dgm:t>
    </dgm:pt>
    <dgm:pt modelId="{2187A640-86B7-43F5-B539-815E4D01FE3F}" type="sibTrans" cxnId="{87E515C9-459C-4ACB-8282-4268FB0B2DAA}">
      <dgm:prSet/>
      <dgm:spPr/>
      <dgm:t>
        <a:bodyPr/>
        <a:lstStyle/>
        <a:p>
          <a:endParaRPr lang="fr-FR"/>
        </a:p>
      </dgm:t>
    </dgm:pt>
    <dgm:pt modelId="{816A3DB4-E885-42C6-B013-E68C668553C2}">
      <dgm:prSet phldrT="[Texte]"/>
      <dgm:spPr>
        <a:solidFill>
          <a:srgbClr val="92D050">
            <a:alpha val="90000"/>
          </a:srgbClr>
        </a:solidFill>
      </dgm:spPr>
      <dgm:t>
        <a:bodyPr/>
        <a:lstStyle/>
        <a:p>
          <a:r>
            <a:rPr lang="fr-FR" dirty="0" smtClean="0"/>
            <a:t>distance</a:t>
          </a:r>
          <a:endParaRPr lang="fr-FR" dirty="0"/>
        </a:p>
      </dgm:t>
    </dgm:pt>
    <dgm:pt modelId="{1BD91B72-F82E-4D01-A77E-BCE9203492B7}" type="parTrans" cxnId="{1D8E2ACF-4038-425A-BC59-AC3DB3BC8AEF}">
      <dgm:prSet/>
      <dgm:spPr/>
      <dgm:t>
        <a:bodyPr/>
        <a:lstStyle/>
        <a:p>
          <a:endParaRPr lang="fr-FR"/>
        </a:p>
      </dgm:t>
    </dgm:pt>
    <dgm:pt modelId="{AE6DFEBD-F9CB-4D84-809B-9042B64BC39C}" type="sibTrans" cxnId="{1D8E2ACF-4038-425A-BC59-AC3DB3BC8AEF}">
      <dgm:prSet/>
      <dgm:spPr/>
      <dgm:t>
        <a:bodyPr/>
        <a:lstStyle/>
        <a:p>
          <a:endParaRPr lang="fr-FR"/>
        </a:p>
      </dgm:t>
    </dgm:pt>
    <dgm:pt modelId="{C22EC890-E9CF-4101-A9B8-FCDEE5767F0F}">
      <dgm:prSet phldrT="[Texte]"/>
      <dgm:spPr>
        <a:solidFill>
          <a:schemeClr val="accent3">
            <a:lumMod val="75000"/>
            <a:alpha val="90000"/>
          </a:schemeClr>
        </a:solidFill>
      </dgm:spPr>
      <dgm:t>
        <a:bodyPr/>
        <a:lstStyle/>
        <a:p>
          <a:r>
            <a:rPr lang="fr-FR" dirty="0" smtClean="0"/>
            <a:t>lieu</a:t>
          </a:r>
          <a:endParaRPr lang="fr-FR" dirty="0"/>
        </a:p>
      </dgm:t>
    </dgm:pt>
    <dgm:pt modelId="{7D71DC3B-112A-448B-BBF2-CC35ACEED77E}" type="parTrans" cxnId="{94355E0D-168F-435A-AB27-9ACB87800068}">
      <dgm:prSet/>
      <dgm:spPr/>
      <dgm:t>
        <a:bodyPr/>
        <a:lstStyle/>
        <a:p>
          <a:endParaRPr lang="fr-FR"/>
        </a:p>
      </dgm:t>
    </dgm:pt>
    <dgm:pt modelId="{9EA6BCE7-892B-4DF2-B6BC-A9E46ABC3F0D}" type="sibTrans" cxnId="{94355E0D-168F-435A-AB27-9ACB87800068}">
      <dgm:prSet/>
      <dgm:spPr/>
      <dgm:t>
        <a:bodyPr/>
        <a:lstStyle/>
        <a:p>
          <a:endParaRPr lang="fr-FR"/>
        </a:p>
      </dgm:t>
    </dgm:pt>
    <dgm:pt modelId="{09F656B5-044B-4E21-8D93-2B3C8E1FEF64}">
      <dgm:prSet/>
      <dgm:spPr>
        <a:solidFill>
          <a:schemeClr val="accent6">
            <a:lumMod val="90000"/>
            <a:alpha val="90000"/>
          </a:schemeClr>
        </a:solidFill>
      </dgm:spPr>
      <dgm:t>
        <a:bodyPr/>
        <a:lstStyle/>
        <a:p>
          <a:r>
            <a:rPr lang="fr-FR" dirty="0" smtClean="0"/>
            <a:t>quantité</a:t>
          </a:r>
          <a:endParaRPr lang="fr-FR" dirty="0"/>
        </a:p>
      </dgm:t>
    </dgm:pt>
    <dgm:pt modelId="{3A1FF5F7-356E-489F-B6FD-00B9CFD47A5D}" type="parTrans" cxnId="{E8F2B7FE-4FF3-412F-A834-109C539C2BCC}">
      <dgm:prSet/>
      <dgm:spPr/>
      <dgm:t>
        <a:bodyPr/>
        <a:lstStyle/>
        <a:p>
          <a:endParaRPr lang="fr-FR"/>
        </a:p>
      </dgm:t>
    </dgm:pt>
    <dgm:pt modelId="{D2D1EA55-3964-44DD-9CD9-3265A5558404}" type="sibTrans" cxnId="{E8F2B7FE-4FF3-412F-A834-109C539C2BCC}">
      <dgm:prSet/>
      <dgm:spPr/>
      <dgm:t>
        <a:bodyPr/>
        <a:lstStyle/>
        <a:p>
          <a:endParaRPr lang="fr-FR"/>
        </a:p>
      </dgm:t>
    </dgm:pt>
    <dgm:pt modelId="{5559F1B0-E5A8-4294-916E-2B67CB7F1A9A}" type="pres">
      <dgm:prSet presAssocID="{0FE3DCA3-2BC1-496B-B5ED-DE4B53B4D56B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fr-FR"/>
        </a:p>
      </dgm:t>
    </dgm:pt>
    <dgm:pt modelId="{8B015D60-CB63-41DA-B4C4-629454313F07}" type="pres">
      <dgm:prSet presAssocID="{BFF38955-5671-4C3B-BC98-FA9FB31AA3E6}" presName="root" presStyleCnt="0"/>
      <dgm:spPr/>
    </dgm:pt>
    <dgm:pt modelId="{40E89E54-CCAE-4DCE-AB09-A40EC0521F03}" type="pres">
      <dgm:prSet presAssocID="{BFF38955-5671-4C3B-BC98-FA9FB31AA3E6}" presName="rootComposite" presStyleCnt="0"/>
      <dgm:spPr/>
    </dgm:pt>
    <dgm:pt modelId="{1FAD0FCA-AA3F-43FB-AC37-E454E99695DA}" type="pres">
      <dgm:prSet presAssocID="{BFF38955-5671-4C3B-BC98-FA9FB31AA3E6}" presName="rootText" presStyleLbl="node1" presStyleIdx="0" presStyleCnt="1" custScaleX="148310"/>
      <dgm:spPr/>
      <dgm:t>
        <a:bodyPr/>
        <a:lstStyle/>
        <a:p>
          <a:endParaRPr lang="fr-FR"/>
        </a:p>
      </dgm:t>
    </dgm:pt>
    <dgm:pt modelId="{8ACF5CA1-8AE7-482A-9C2E-025890B2C9D8}" type="pres">
      <dgm:prSet presAssocID="{BFF38955-5671-4C3B-BC98-FA9FB31AA3E6}" presName="rootConnector" presStyleLbl="node1" presStyleIdx="0" presStyleCnt="1"/>
      <dgm:spPr/>
      <dgm:t>
        <a:bodyPr/>
        <a:lstStyle/>
        <a:p>
          <a:endParaRPr lang="fr-FR"/>
        </a:p>
      </dgm:t>
    </dgm:pt>
    <dgm:pt modelId="{9A559346-3300-4C65-994F-6CC9162D2CBD}" type="pres">
      <dgm:prSet presAssocID="{BFF38955-5671-4C3B-BC98-FA9FB31AA3E6}" presName="childShape" presStyleCnt="0"/>
      <dgm:spPr/>
    </dgm:pt>
    <dgm:pt modelId="{38589B4C-D411-47F7-806E-2CB96DE171DD}" type="pres">
      <dgm:prSet presAssocID="{1BD91B72-F82E-4D01-A77E-BCE9203492B7}" presName="Name13" presStyleLbl="parChTrans1D2" presStyleIdx="0" presStyleCnt="3"/>
      <dgm:spPr/>
      <dgm:t>
        <a:bodyPr/>
        <a:lstStyle/>
        <a:p>
          <a:endParaRPr lang="fr-FR"/>
        </a:p>
      </dgm:t>
    </dgm:pt>
    <dgm:pt modelId="{34A35552-BB47-424E-9AC7-BFB5F58078B2}" type="pres">
      <dgm:prSet presAssocID="{816A3DB4-E885-42C6-B013-E68C668553C2}" presName="childText" presStyleLbl="bgAcc1" presStyleIdx="0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BACDEDBE-3684-4B95-9560-B91C8AE3FED2}" type="pres">
      <dgm:prSet presAssocID="{3A1FF5F7-356E-489F-B6FD-00B9CFD47A5D}" presName="Name13" presStyleLbl="parChTrans1D2" presStyleIdx="1" presStyleCnt="3"/>
      <dgm:spPr/>
      <dgm:t>
        <a:bodyPr/>
        <a:lstStyle/>
        <a:p>
          <a:endParaRPr lang="fr-FR"/>
        </a:p>
      </dgm:t>
    </dgm:pt>
    <dgm:pt modelId="{70FCBC26-995E-472C-9F14-77B37E735C44}" type="pres">
      <dgm:prSet presAssocID="{09F656B5-044B-4E21-8D93-2B3C8E1FEF64}" presName="childText" presStyleLbl="bgAcc1" presStyleIdx="1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55B4FC96-DE05-4FF9-A578-D8ECC53BD2BE}" type="pres">
      <dgm:prSet presAssocID="{7D71DC3B-112A-448B-BBF2-CC35ACEED77E}" presName="Name13" presStyleLbl="parChTrans1D2" presStyleIdx="2" presStyleCnt="3"/>
      <dgm:spPr/>
      <dgm:t>
        <a:bodyPr/>
        <a:lstStyle/>
        <a:p>
          <a:endParaRPr lang="fr-FR"/>
        </a:p>
      </dgm:t>
    </dgm:pt>
    <dgm:pt modelId="{E3831446-40A8-44AF-94C4-B06C15BE4E99}" type="pres">
      <dgm:prSet presAssocID="{C22EC890-E9CF-4101-A9B8-FCDEE5767F0F}" presName="childText" presStyleLbl="bgAcc1" presStyleIdx="2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D72E412A-152C-487F-8ADD-76BFBFFB70C8}" type="presOf" srcId="{3A1FF5F7-356E-489F-B6FD-00B9CFD47A5D}" destId="{BACDEDBE-3684-4B95-9560-B91C8AE3FED2}" srcOrd="0" destOrd="0" presId="urn:microsoft.com/office/officeart/2005/8/layout/hierarchy3"/>
    <dgm:cxn modelId="{94355E0D-168F-435A-AB27-9ACB87800068}" srcId="{BFF38955-5671-4C3B-BC98-FA9FB31AA3E6}" destId="{C22EC890-E9CF-4101-A9B8-FCDEE5767F0F}" srcOrd="2" destOrd="0" parTransId="{7D71DC3B-112A-448B-BBF2-CC35ACEED77E}" sibTransId="{9EA6BCE7-892B-4DF2-B6BC-A9E46ABC3F0D}"/>
    <dgm:cxn modelId="{7D93A00F-315C-411A-9B23-8CC0372D0987}" type="presOf" srcId="{816A3DB4-E885-42C6-B013-E68C668553C2}" destId="{34A35552-BB47-424E-9AC7-BFB5F58078B2}" srcOrd="0" destOrd="0" presId="urn:microsoft.com/office/officeart/2005/8/layout/hierarchy3"/>
    <dgm:cxn modelId="{E5CDB30D-7438-4808-B161-CF58993AC573}" type="presOf" srcId="{1BD91B72-F82E-4D01-A77E-BCE9203492B7}" destId="{38589B4C-D411-47F7-806E-2CB96DE171DD}" srcOrd="0" destOrd="0" presId="urn:microsoft.com/office/officeart/2005/8/layout/hierarchy3"/>
    <dgm:cxn modelId="{E8667115-E840-46B2-912C-6347B1157952}" type="presOf" srcId="{7D71DC3B-112A-448B-BBF2-CC35ACEED77E}" destId="{55B4FC96-DE05-4FF9-A578-D8ECC53BD2BE}" srcOrd="0" destOrd="0" presId="urn:microsoft.com/office/officeart/2005/8/layout/hierarchy3"/>
    <dgm:cxn modelId="{D7C03A67-0B89-49CC-B66D-6E6322986F8E}" type="presOf" srcId="{BFF38955-5671-4C3B-BC98-FA9FB31AA3E6}" destId="{8ACF5CA1-8AE7-482A-9C2E-025890B2C9D8}" srcOrd="1" destOrd="0" presId="urn:microsoft.com/office/officeart/2005/8/layout/hierarchy3"/>
    <dgm:cxn modelId="{1D8E2ACF-4038-425A-BC59-AC3DB3BC8AEF}" srcId="{BFF38955-5671-4C3B-BC98-FA9FB31AA3E6}" destId="{816A3DB4-E885-42C6-B013-E68C668553C2}" srcOrd="0" destOrd="0" parTransId="{1BD91B72-F82E-4D01-A77E-BCE9203492B7}" sibTransId="{AE6DFEBD-F9CB-4D84-809B-9042B64BC39C}"/>
    <dgm:cxn modelId="{CE872201-153D-4B05-B871-6A9A27B36B72}" type="presOf" srcId="{C22EC890-E9CF-4101-A9B8-FCDEE5767F0F}" destId="{E3831446-40A8-44AF-94C4-B06C15BE4E99}" srcOrd="0" destOrd="0" presId="urn:microsoft.com/office/officeart/2005/8/layout/hierarchy3"/>
    <dgm:cxn modelId="{99F93139-2E0F-4A56-AE2A-F585E19AFCA6}" type="presOf" srcId="{0FE3DCA3-2BC1-496B-B5ED-DE4B53B4D56B}" destId="{5559F1B0-E5A8-4294-916E-2B67CB7F1A9A}" srcOrd="0" destOrd="0" presId="urn:microsoft.com/office/officeart/2005/8/layout/hierarchy3"/>
    <dgm:cxn modelId="{E8F2B7FE-4FF3-412F-A834-109C539C2BCC}" srcId="{BFF38955-5671-4C3B-BC98-FA9FB31AA3E6}" destId="{09F656B5-044B-4E21-8D93-2B3C8E1FEF64}" srcOrd="1" destOrd="0" parTransId="{3A1FF5F7-356E-489F-B6FD-00B9CFD47A5D}" sibTransId="{D2D1EA55-3964-44DD-9CD9-3265A5558404}"/>
    <dgm:cxn modelId="{DD1B3DB5-DEA4-4A1F-AF04-6726C47DF132}" type="presOf" srcId="{BFF38955-5671-4C3B-BC98-FA9FB31AA3E6}" destId="{1FAD0FCA-AA3F-43FB-AC37-E454E99695DA}" srcOrd="0" destOrd="0" presId="urn:microsoft.com/office/officeart/2005/8/layout/hierarchy3"/>
    <dgm:cxn modelId="{6A374F5D-0FAC-4115-8DE6-CFCFB26DB3C4}" type="presOf" srcId="{09F656B5-044B-4E21-8D93-2B3C8E1FEF64}" destId="{70FCBC26-995E-472C-9F14-77B37E735C44}" srcOrd="0" destOrd="0" presId="urn:microsoft.com/office/officeart/2005/8/layout/hierarchy3"/>
    <dgm:cxn modelId="{87E515C9-459C-4ACB-8282-4268FB0B2DAA}" srcId="{0FE3DCA3-2BC1-496B-B5ED-DE4B53B4D56B}" destId="{BFF38955-5671-4C3B-BC98-FA9FB31AA3E6}" srcOrd="0" destOrd="0" parTransId="{0F1B73B3-69A4-4D04-99A9-017D7CF21B13}" sibTransId="{2187A640-86B7-43F5-B539-815E4D01FE3F}"/>
    <dgm:cxn modelId="{AB0D6474-1368-47AD-9A63-A2DFC007FA96}" type="presParOf" srcId="{5559F1B0-E5A8-4294-916E-2B67CB7F1A9A}" destId="{8B015D60-CB63-41DA-B4C4-629454313F07}" srcOrd="0" destOrd="0" presId="urn:microsoft.com/office/officeart/2005/8/layout/hierarchy3"/>
    <dgm:cxn modelId="{1AEE6B35-FAFD-4E55-A273-8B8AC84D3032}" type="presParOf" srcId="{8B015D60-CB63-41DA-B4C4-629454313F07}" destId="{40E89E54-CCAE-4DCE-AB09-A40EC0521F03}" srcOrd="0" destOrd="0" presId="urn:microsoft.com/office/officeart/2005/8/layout/hierarchy3"/>
    <dgm:cxn modelId="{A7196747-BABF-4D38-B97F-E6EB8D254451}" type="presParOf" srcId="{40E89E54-CCAE-4DCE-AB09-A40EC0521F03}" destId="{1FAD0FCA-AA3F-43FB-AC37-E454E99695DA}" srcOrd="0" destOrd="0" presId="urn:microsoft.com/office/officeart/2005/8/layout/hierarchy3"/>
    <dgm:cxn modelId="{E9467144-5302-4054-8ED9-98811D91528D}" type="presParOf" srcId="{40E89E54-CCAE-4DCE-AB09-A40EC0521F03}" destId="{8ACF5CA1-8AE7-482A-9C2E-025890B2C9D8}" srcOrd="1" destOrd="0" presId="urn:microsoft.com/office/officeart/2005/8/layout/hierarchy3"/>
    <dgm:cxn modelId="{E98218DE-26A5-4BC1-89B1-B6E2663BDAFB}" type="presParOf" srcId="{8B015D60-CB63-41DA-B4C4-629454313F07}" destId="{9A559346-3300-4C65-994F-6CC9162D2CBD}" srcOrd="1" destOrd="0" presId="urn:microsoft.com/office/officeart/2005/8/layout/hierarchy3"/>
    <dgm:cxn modelId="{0593E6F1-1753-4EB6-911B-AD7AFE82FAFB}" type="presParOf" srcId="{9A559346-3300-4C65-994F-6CC9162D2CBD}" destId="{38589B4C-D411-47F7-806E-2CB96DE171DD}" srcOrd="0" destOrd="0" presId="urn:microsoft.com/office/officeart/2005/8/layout/hierarchy3"/>
    <dgm:cxn modelId="{4AF16835-BE8B-45EC-BBCF-662EFA495789}" type="presParOf" srcId="{9A559346-3300-4C65-994F-6CC9162D2CBD}" destId="{34A35552-BB47-424E-9AC7-BFB5F58078B2}" srcOrd="1" destOrd="0" presId="urn:microsoft.com/office/officeart/2005/8/layout/hierarchy3"/>
    <dgm:cxn modelId="{EC2F5E17-C15A-4E5B-BFC8-FF0C1C3D9C27}" type="presParOf" srcId="{9A559346-3300-4C65-994F-6CC9162D2CBD}" destId="{BACDEDBE-3684-4B95-9560-B91C8AE3FED2}" srcOrd="2" destOrd="0" presId="urn:microsoft.com/office/officeart/2005/8/layout/hierarchy3"/>
    <dgm:cxn modelId="{3A8C70A3-5A68-466B-9B95-D6BE868D8BC7}" type="presParOf" srcId="{9A559346-3300-4C65-994F-6CC9162D2CBD}" destId="{70FCBC26-995E-472C-9F14-77B37E735C44}" srcOrd="3" destOrd="0" presId="urn:microsoft.com/office/officeart/2005/8/layout/hierarchy3"/>
    <dgm:cxn modelId="{30E42EBD-6853-49CE-9576-E38E7B47215B}" type="presParOf" srcId="{9A559346-3300-4C65-994F-6CC9162D2CBD}" destId="{55B4FC96-DE05-4FF9-A578-D8ECC53BD2BE}" srcOrd="4" destOrd="0" presId="urn:microsoft.com/office/officeart/2005/8/layout/hierarchy3"/>
    <dgm:cxn modelId="{91ACF4CC-44F5-4A45-AD8B-46A5A6159B7D}" type="presParOf" srcId="{9A559346-3300-4C65-994F-6CC9162D2CBD}" destId="{E3831446-40A8-44AF-94C4-B06C15BE4E99}" srcOrd="5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FE3DCA3-2BC1-496B-B5ED-DE4B53B4D56B}" type="doc">
      <dgm:prSet loTypeId="urn:microsoft.com/office/officeart/2005/8/layout/hierarchy3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BFF38955-5671-4C3B-BC98-FA9FB31AA3E6}">
      <dgm:prSet phldrT="[Texte]"/>
      <dgm:spPr>
        <a:solidFill>
          <a:schemeClr val="bg1"/>
        </a:solidFill>
      </dgm:spPr>
      <dgm:t>
        <a:bodyPr/>
        <a:lstStyle/>
        <a:p>
          <a:r>
            <a:rPr lang="fr-FR" dirty="0" smtClean="0"/>
            <a:t>Au-delà (de)</a:t>
          </a:r>
          <a:endParaRPr lang="fr-FR" dirty="0"/>
        </a:p>
      </dgm:t>
    </dgm:pt>
    <dgm:pt modelId="{0F1B73B3-69A4-4D04-99A9-017D7CF21B13}" type="parTrans" cxnId="{87E515C9-459C-4ACB-8282-4268FB0B2DAA}">
      <dgm:prSet/>
      <dgm:spPr/>
      <dgm:t>
        <a:bodyPr/>
        <a:lstStyle/>
        <a:p>
          <a:endParaRPr lang="fr-FR"/>
        </a:p>
      </dgm:t>
    </dgm:pt>
    <dgm:pt modelId="{2187A640-86B7-43F5-B539-815E4D01FE3F}" type="sibTrans" cxnId="{87E515C9-459C-4ACB-8282-4268FB0B2DAA}">
      <dgm:prSet/>
      <dgm:spPr/>
      <dgm:t>
        <a:bodyPr/>
        <a:lstStyle/>
        <a:p>
          <a:endParaRPr lang="fr-FR"/>
        </a:p>
      </dgm:t>
    </dgm:pt>
    <dgm:pt modelId="{816A3DB4-E885-42C6-B013-E68C668553C2}">
      <dgm:prSet phldrT="[Texte]"/>
      <dgm:spPr>
        <a:solidFill>
          <a:srgbClr val="92D050">
            <a:alpha val="90000"/>
          </a:srgbClr>
        </a:solidFill>
      </dgm:spPr>
      <dgm:t>
        <a:bodyPr/>
        <a:lstStyle/>
        <a:p>
          <a:r>
            <a:rPr lang="ar-DZ" dirty="0" smtClean="0"/>
            <a:t>أبعد من</a:t>
          </a:r>
          <a:endParaRPr lang="fr-FR" dirty="0"/>
        </a:p>
      </dgm:t>
    </dgm:pt>
    <dgm:pt modelId="{1BD91B72-F82E-4D01-A77E-BCE9203492B7}" type="parTrans" cxnId="{1D8E2ACF-4038-425A-BC59-AC3DB3BC8AEF}">
      <dgm:prSet/>
      <dgm:spPr/>
      <dgm:t>
        <a:bodyPr/>
        <a:lstStyle/>
        <a:p>
          <a:endParaRPr lang="fr-FR"/>
        </a:p>
      </dgm:t>
    </dgm:pt>
    <dgm:pt modelId="{AE6DFEBD-F9CB-4D84-809B-9042B64BC39C}" type="sibTrans" cxnId="{1D8E2ACF-4038-425A-BC59-AC3DB3BC8AEF}">
      <dgm:prSet/>
      <dgm:spPr/>
      <dgm:t>
        <a:bodyPr/>
        <a:lstStyle/>
        <a:p>
          <a:endParaRPr lang="fr-FR"/>
        </a:p>
      </dgm:t>
    </dgm:pt>
    <dgm:pt modelId="{C22EC890-E9CF-4101-A9B8-FCDEE5767F0F}">
      <dgm:prSet phldrT="[Texte]"/>
      <dgm:spPr>
        <a:solidFill>
          <a:schemeClr val="accent3">
            <a:lumMod val="75000"/>
            <a:alpha val="90000"/>
          </a:schemeClr>
        </a:solidFill>
      </dgm:spPr>
      <dgm:t>
        <a:bodyPr/>
        <a:lstStyle/>
        <a:p>
          <a:r>
            <a:rPr lang="ar-DZ" dirty="0" smtClean="0"/>
            <a:t>ما وراء</a:t>
          </a:r>
          <a:endParaRPr lang="fr-FR" dirty="0"/>
        </a:p>
      </dgm:t>
    </dgm:pt>
    <dgm:pt modelId="{7D71DC3B-112A-448B-BBF2-CC35ACEED77E}" type="parTrans" cxnId="{94355E0D-168F-435A-AB27-9ACB87800068}">
      <dgm:prSet/>
      <dgm:spPr/>
      <dgm:t>
        <a:bodyPr/>
        <a:lstStyle/>
        <a:p>
          <a:endParaRPr lang="fr-FR"/>
        </a:p>
      </dgm:t>
    </dgm:pt>
    <dgm:pt modelId="{9EA6BCE7-892B-4DF2-B6BC-A9E46ABC3F0D}" type="sibTrans" cxnId="{94355E0D-168F-435A-AB27-9ACB87800068}">
      <dgm:prSet/>
      <dgm:spPr/>
      <dgm:t>
        <a:bodyPr/>
        <a:lstStyle/>
        <a:p>
          <a:endParaRPr lang="fr-FR"/>
        </a:p>
      </dgm:t>
    </dgm:pt>
    <dgm:pt modelId="{09F656B5-044B-4E21-8D93-2B3C8E1FEF64}">
      <dgm:prSet/>
      <dgm:spPr>
        <a:solidFill>
          <a:schemeClr val="accent6">
            <a:lumMod val="90000"/>
            <a:alpha val="90000"/>
          </a:schemeClr>
        </a:solidFill>
      </dgm:spPr>
      <dgm:t>
        <a:bodyPr/>
        <a:lstStyle/>
        <a:p>
          <a:r>
            <a:rPr lang="ar-DZ" dirty="0" smtClean="0"/>
            <a:t>أكثر من</a:t>
          </a:r>
          <a:endParaRPr lang="fr-FR" dirty="0"/>
        </a:p>
      </dgm:t>
    </dgm:pt>
    <dgm:pt modelId="{3A1FF5F7-356E-489F-B6FD-00B9CFD47A5D}" type="parTrans" cxnId="{E8F2B7FE-4FF3-412F-A834-109C539C2BCC}">
      <dgm:prSet/>
      <dgm:spPr/>
      <dgm:t>
        <a:bodyPr/>
        <a:lstStyle/>
        <a:p>
          <a:endParaRPr lang="fr-FR"/>
        </a:p>
      </dgm:t>
    </dgm:pt>
    <dgm:pt modelId="{D2D1EA55-3964-44DD-9CD9-3265A5558404}" type="sibTrans" cxnId="{E8F2B7FE-4FF3-412F-A834-109C539C2BCC}">
      <dgm:prSet/>
      <dgm:spPr/>
      <dgm:t>
        <a:bodyPr/>
        <a:lstStyle/>
        <a:p>
          <a:endParaRPr lang="fr-FR"/>
        </a:p>
      </dgm:t>
    </dgm:pt>
    <dgm:pt modelId="{5559F1B0-E5A8-4294-916E-2B67CB7F1A9A}" type="pres">
      <dgm:prSet presAssocID="{0FE3DCA3-2BC1-496B-B5ED-DE4B53B4D56B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fr-FR"/>
        </a:p>
      </dgm:t>
    </dgm:pt>
    <dgm:pt modelId="{8B015D60-CB63-41DA-B4C4-629454313F07}" type="pres">
      <dgm:prSet presAssocID="{BFF38955-5671-4C3B-BC98-FA9FB31AA3E6}" presName="root" presStyleCnt="0"/>
      <dgm:spPr/>
    </dgm:pt>
    <dgm:pt modelId="{40E89E54-CCAE-4DCE-AB09-A40EC0521F03}" type="pres">
      <dgm:prSet presAssocID="{BFF38955-5671-4C3B-BC98-FA9FB31AA3E6}" presName="rootComposite" presStyleCnt="0"/>
      <dgm:spPr/>
    </dgm:pt>
    <dgm:pt modelId="{1FAD0FCA-AA3F-43FB-AC37-E454E99695DA}" type="pres">
      <dgm:prSet presAssocID="{BFF38955-5671-4C3B-BC98-FA9FB31AA3E6}" presName="rootText" presStyleLbl="node1" presStyleIdx="0" presStyleCnt="1" custFlipHor="1" custScaleX="2029" custLinFactNeighborX="-631" custLinFactNeighborY="-6566"/>
      <dgm:spPr/>
      <dgm:t>
        <a:bodyPr/>
        <a:lstStyle/>
        <a:p>
          <a:endParaRPr lang="fr-FR"/>
        </a:p>
      </dgm:t>
    </dgm:pt>
    <dgm:pt modelId="{8ACF5CA1-8AE7-482A-9C2E-025890B2C9D8}" type="pres">
      <dgm:prSet presAssocID="{BFF38955-5671-4C3B-BC98-FA9FB31AA3E6}" presName="rootConnector" presStyleLbl="node1" presStyleIdx="0" presStyleCnt="1"/>
      <dgm:spPr/>
      <dgm:t>
        <a:bodyPr/>
        <a:lstStyle/>
        <a:p>
          <a:endParaRPr lang="fr-FR"/>
        </a:p>
      </dgm:t>
    </dgm:pt>
    <dgm:pt modelId="{9A559346-3300-4C65-994F-6CC9162D2CBD}" type="pres">
      <dgm:prSet presAssocID="{BFF38955-5671-4C3B-BC98-FA9FB31AA3E6}" presName="childShape" presStyleCnt="0"/>
      <dgm:spPr/>
    </dgm:pt>
    <dgm:pt modelId="{38589B4C-D411-47F7-806E-2CB96DE171DD}" type="pres">
      <dgm:prSet presAssocID="{1BD91B72-F82E-4D01-A77E-BCE9203492B7}" presName="Name13" presStyleLbl="parChTrans1D2" presStyleIdx="0" presStyleCnt="3"/>
      <dgm:spPr/>
      <dgm:t>
        <a:bodyPr/>
        <a:lstStyle/>
        <a:p>
          <a:endParaRPr lang="fr-FR"/>
        </a:p>
      </dgm:t>
    </dgm:pt>
    <dgm:pt modelId="{34A35552-BB47-424E-9AC7-BFB5F58078B2}" type="pres">
      <dgm:prSet presAssocID="{816A3DB4-E885-42C6-B013-E68C668553C2}" presName="childText" presStyleLbl="bgAcc1" presStyleIdx="0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BACDEDBE-3684-4B95-9560-B91C8AE3FED2}" type="pres">
      <dgm:prSet presAssocID="{3A1FF5F7-356E-489F-B6FD-00B9CFD47A5D}" presName="Name13" presStyleLbl="parChTrans1D2" presStyleIdx="1" presStyleCnt="3"/>
      <dgm:spPr/>
      <dgm:t>
        <a:bodyPr/>
        <a:lstStyle/>
        <a:p>
          <a:endParaRPr lang="fr-FR"/>
        </a:p>
      </dgm:t>
    </dgm:pt>
    <dgm:pt modelId="{70FCBC26-995E-472C-9F14-77B37E735C44}" type="pres">
      <dgm:prSet presAssocID="{09F656B5-044B-4E21-8D93-2B3C8E1FEF64}" presName="childText" presStyleLbl="bgAcc1" presStyleIdx="1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55B4FC96-DE05-4FF9-A578-D8ECC53BD2BE}" type="pres">
      <dgm:prSet presAssocID="{7D71DC3B-112A-448B-BBF2-CC35ACEED77E}" presName="Name13" presStyleLbl="parChTrans1D2" presStyleIdx="2" presStyleCnt="3"/>
      <dgm:spPr/>
      <dgm:t>
        <a:bodyPr/>
        <a:lstStyle/>
        <a:p>
          <a:endParaRPr lang="fr-FR"/>
        </a:p>
      </dgm:t>
    </dgm:pt>
    <dgm:pt modelId="{E3831446-40A8-44AF-94C4-B06C15BE4E99}" type="pres">
      <dgm:prSet presAssocID="{C22EC890-E9CF-4101-A9B8-FCDEE5767F0F}" presName="childText" presStyleLbl="bgAcc1" presStyleIdx="2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E4D9D35C-B06B-45F7-B343-ADFDD2E7D6CC}" type="presOf" srcId="{1BD91B72-F82E-4D01-A77E-BCE9203492B7}" destId="{38589B4C-D411-47F7-806E-2CB96DE171DD}" srcOrd="0" destOrd="0" presId="urn:microsoft.com/office/officeart/2005/8/layout/hierarchy3"/>
    <dgm:cxn modelId="{A5CA5356-DDD3-48F8-9A51-18C9EAAD1CDA}" type="presOf" srcId="{09F656B5-044B-4E21-8D93-2B3C8E1FEF64}" destId="{70FCBC26-995E-472C-9F14-77B37E735C44}" srcOrd="0" destOrd="0" presId="urn:microsoft.com/office/officeart/2005/8/layout/hierarchy3"/>
    <dgm:cxn modelId="{94355E0D-168F-435A-AB27-9ACB87800068}" srcId="{BFF38955-5671-4C3B-BC98-FA9FB31AA3E6}" destId="{C22EC890-E9CF-4101-A9B8-FCDEE5767F0F}" srcOrd="2" destOrd="0" parTransId="{7D71DC3B-112A-448B-BBF2-CC35ACEED77E}" sibTransId="{9EA6BCE7-892B-4DF2-B6BC-A9E46ABC3F0D}"/>
    <dgm:cxn modelId="{79980BE3-1166-44AC-8DCD-8F58EB55D2F8}" type="presOf" srcId="{C22EC890-E9CF-4101-A9B8-FCDEE5767F0F}" destId="{E3831446-40A8-44AF-94C4-B06C15BE4E99}" srcOrd="0" destOrd="0" presId="urn:microsoft.com/office/officeart/2005/8/layout/hierarchy3"/>
    <dgm:cxn modelId="{D24D6CC0-DC68-4EC5-ABB3-DAD18CCD9AD8}" type="presOf" srcId="{0FE3DCA3-2BC1-496B-B5ED-DE4B53B4D56B}" destId="{5559F1B0-E5A8-4294-916E-2B67CB7F1A9A}" srcOrd="0" destOrd="0" presId="urn:microsoft.com/office/officeart/2005/8/layout/hierarchy3"/>
    <dgm:cxn modelId="{6BD60A82-D8AB-4008-BD2D-F7DC563E52AD}" type="presOf" srcId="{7D71DC3B-112A-448B-BBF2-CC35ACEED77E}" destId="{55B4FC96-DE05-4FF9-A578-D8ECC53BD2BE}" srcOrd="0" destOrd="0" presId="urn:microsoft.com/office/officeart/2005/8/layout/hierarchy3"/>
    <dgm:cxn modelId="{1D8E2ACF-4038-425A-BC59-AC3DB3BC8AEF}" srcId="{BFF38955-5671-4C3B-BC98-FA9FB31AA3E6}" destId="{816A3DB4-E885-42C6-B013-E68C668553C2}" srcOrd="0" destOrd="0" parTransId="{1BD91B72-F82E-4D01-A77E-BCE9203492B7}" sibTransId="{AE6DFEBD-F9CB-4D84-809B-9042B64BC39C}"/>
    <dgm:cxn modelId="{71BEA8A5-5DE6-4FA2-B8D1-3D79E72498D6}" type="presOf" srcId="{BFF38955-5671-4C3B-BC98-FA9FB31AA3E6}" destId="{8ACF5CA1-8AE7-482A-9C2E-025890B2C9D8}" srcOrd="1" destOrd="0" presId="urn:microsoft.com/office/officeart/2005/8/layout/hierarchy3"/>
    <dgm:cxn modelId="{4A1CEEAB-DE8F-4913-8551-E288925B8BA9}" type="presOf" srcId="{816A3DB4-E885-42C6-B013-E68C668553C2}" destId="{34A35552-BB47-424E-9AC7-BFB5F58078B2}" srcOrd="0" destOrd="0" presId="urn:microsoft.com/office/officeart/2005/8/layout/hierarchy3"/>
    <dgm:cxn modelId="{E8F2B7FE-4FF3-412F-A834-109C539C2BCC}" srcId="{BFF38955-5671-4C3B-BC98-FA9FB31AA3E6}" destId="{09F656B5-044B-4E21-8D93-2B3C8E1FEF64}" srcOrd="1" destOrd="0" parTransId="{3A1FF5F7-356E-489F-B6FD-00B9CFD47A5D}" sibTransId="{D2D1EA55-3964-44DD-9CD9-3265A5558404}"/>
    <dgm:cxn modelId="{19D6B250-C630-4C25-9B70-7779E6435DCE}" type="presOf" srcId="{BFF38955-5671-4C3B-BC98-FA9FB31AA3E6}" destId="{1FAD0FCA-AA3F-43FB-AC37-E454E99695DA}" srcOrd="0" destOrd="0" presId="urn:microsoft.com/office/officeart/2005/8/layout/hierarchy3"/>
    <dgm:cxn modelId="{87E515C9-459C-4ACB-8282-4268FB0B2DAA}" srcId="{0FE3DCA3-2BC1-496B-B5ED-DE4B53B4D56B}" destId="{BFF38955-5671-4C3B-BC98-FA9FB31AA3E6}" srcOrd="0" destOrd="0" parTransId="{0F1B73B3-69A4-4D04-99A9-017D7CF21B13}" sibTransId="{2187A640-86B7-43F5-B539-815E4D01FE3F}"/>
    <dgm:cxn modelId="{7A3652C0-77E3-4D76-BEB9-1D018F634CC4}" type="presOf" srcId="{3A1FF5F7-356E-489F-B6FD-00B9CFD47A5D}" destId="{BACDEDBE-3684-4B95-9560-B91C8AE3FED2}" srcOrd="0" destOrd="0" presId="urn:microsoft.com/office/officeart/2005/8/layout/hierarchy3"/>
    <dgm:cxn modelId="{84F30B7B-6FA9-4EE8-81FF-CA3471068B6B}" type="presParOf" srcId="{5559F1B0-E5A8-4294-916E-2B67CB7F1A9A}" destId="{8B015D60-CB63-41DA-B4C4-629454313F07}" srcOrd="0" destOrd="0" presId="urn:microsoft.com/office/officeart/2005/8/layout/hierarchy3"/>
    <dgm:cxn modelId="{59BAF755-B8BC-435B-99F8-8ADA0025F699}" type="presParOf" srcId="{8B015D60-CB63-41DA-B4C4-629454313F07}" destId="{40E89E54-CCAE-4DCE-AB09-A40EC0521F03}" srcOrd="0" destOrd="0" presId="urn:microsoft.com/office/officeart/2005/8/layout/hierarchy3"/>
    <dgm:cxn modelId="{ED560F8A-DD4A-415B-9116-CBDB77B2FBA9}" type="presParOf" srcId="{40E89E54-CCAE-4DCE-AB09-A40EC0521F03}" destId="{1FAD0FCA-AA3F-43FB-AC37-E454E99695DA}" srcOrd="0" destOrd="0" presId="urn:microsoft.com/office/officeart/2005/8/layout/hierarchy3"/>
    <dgm:cxn modelId="{F8B8579A-B9C5-4D3B-8321-B494BFC7F25E}" type="presParOf" srcId="{40E89E54-CCAE-4DCE-AB09-A40EC0521F03}" destId="{8ACF5CA1-8AE7-482A-9C2E-025890B2C9D8}" srcOrd="1" destOrd="0" presId="urn:microsoft.com/office/officeart/2005/8/layout/hierarchy3"/>
    <dgm:cxn modelId="{8A0E8B82-EB03-4792-892E-0FAFFBFB6528}" type="presParOf" srcId="{8B015D60-CB63-41DA-B4C4-629454313F07}" destId="{9A559346-3300-4C65-994F-6CC9162D2CBD}" srcOrd="1" destOrd="0" presId="urn:microsoft.com/office/officeart/2005/8/layout/hierarchy3"/>
    <dgm:cxn modelId="{D7D8EF0A-041C-40EE-8FC1-D8CE0AE78CA1}" type="presParOf" srcId="{9A559346-3300-4C65-994F-6CC9162D2CBD}" destId="{38589B4C-D411-47F7-806E-2CB96DE171DD}" srcOrd="0" destOrd="0" presId="urn:microsoft.com/office/officeart/2005/8/layout/hierarchy3"/>
    <dgm:cxn modelId="{B62608F9-FB94-4857-AD66-2439AFDCFABD}" type="presParOf" srcId="{9A559346-3300-4C65-994F-6CC9162D2CBD}" destId="{34A35552-BB47-424E-9AC7-BFB5F58078B2}" srcOrd="1" destOrd="0" presId="urn:microsoft.com/office/officeart/2005/8/layout/hierarchy3"/>
    <dgm:cxn modelId="{F00164C7-BC67-4217-8C74-DA36FC3EBA93}" type="presParOf" srcId="{9A559346-3300-4C65-994F-6CC9162D2CBD}" destId="{BACDEDBE-3684-4B95-9560-B91C8AE3FED2}" srcOrd="2" destOrd="0" presId="urn:microsoft.com/office/officeart/2005/8/layout/hierarchy3"/>
    <dgm:cxn modelId="{9E5D7964-B786-4B77-A97C-9C16E617FAE8}" type="presParOf" srcId="{9A559346-3300-4C65-994F-6CC9162D2CBD}" destId="{70FCBC26-995E-472C-9F14-77B37E735C44}" srcOrd="3" destOrd="0" presId="urn:microsoft.com/office/officeart/2005/8/layout/hierarchy3"/>
    <dgm:cxn modelId="{989020A0-A83C-4C11-A8DB-C3EEF4EA3F3F}" type="presParOf" srcId="{9A559346-3300-4C65-994F-6CC9162D2CBD}" destId="{55B4FC96-DE05-4FF9-A578-D8ECC53BD2BE}" srcOrd="4" destOrd="0" presId="urn:microsoft.com/office/officeart/2005/8/layout/hierarchy3"/>
    <dgm:cxn modelId="{226F2635-6B6D-4CA2-98DE-829729226EC3}" type="presParOf" srcId="{9A559346-3300-4C65-994F-6CC9162D2CBD}" destId="{E3831446-40A8-44AF-94C4-B06C15BE4E99}" srcOrd="5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FE3DCA3-2BC1-496B-B5ED-DE4B53B4D56B}" type="doc">
      <dgm:prSet loTypeId="urn:microsoft.com/office/officeart/2005/8/layout/hierarchy3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816A3DB4-E885-42C6-B013-E68C668553C2}">
      <dgm:prSet phldrT="[Texte]"/>
      <dgm:spPr>
        <a:solidFill>
          <a:srgbClr val="92D050">
            <a:alpha val="90000"/>
          </a:srgbClr>
        </a:solidFill>
      </dgm:spPr>
      <dgm:t>
        <a:bodyPr/>
        <a:lstStyle/>
        <a:p>
          <a:r>
            <a:rPr lang="fr-FR" dirty="0" smtClean="0"/>
            <a:t>distance</a:t>
          </a:r>
          <a:endParaRPr lang="fr-FR" dirty="0"/>
        </a:p>
      </dgm:t>
    </dgm:pt>
    <dgm:pt modelId="{1BD91B72-F82E-4D01-A77E-BCE9203492B7}" type="parTrans" cxnId="{1D8E2ACF-4038-425A-BC59-AC3DB3BC8AEF}">
      <dgm:prSet/>
      <dgm:spPr/>
      <dgm:t>
        <a:bodyPr/>
        <a:lstStyle/>
        <a:p>
          <a:endParaRPr lang="fr-FR"/>
        </a:p>
      </dgm:t>
    </dgm:pt>
    <dgm:pt modelId="{AE6DFEBD-F9CB-4D84-809B-9042B64BC39C}" type="sibTrans" cxnId="{1D8E2ACF-4038-425A-BC59-AC3DB3BC8AEF}">
      <dgm:prSet/>
      <dgm:spPr/>
      <dgm:t>
        <a:bodyPr/>
        <a:lstStyle/>
        <a:p>
          <a:endParaRPr lang="fr-FR"/>
        </a:p>
      </dgm:t>
    </dgm:pt>
    <dgm:pt modelId="{C22EC890-E9CF-4101-A9B8-FCDEE5767F0F}">
      <dgm:prSet phldrT="[Texte]"/>
      <dgm:spPr>
        <a:solidFill>
          <a:schemeClr val="accent3">
            <a:lumMod val="75000"/>
            <a:alpha val="90000"/>
          </a:schemeClr>
        </a:solidFill>
      </dgm:spPr>
      <dgm:t>
        <a:bodyPr/>
        <a:lstStyle/>
        <a:p>
          <a:r>
            <a:rPr lang="fr-FR" dirty="0" smtClean="0"/>
            <a:t>lieu</a:t>
          </a:r>
          <a:endParaRPr lang="fr-FR" dirty="0"/>
        </a:p>
      </dgm:t>
    </dgm:pt>
    <dgm:pt modelId="{7D71DC3B-112A-448B-BBF2-CC35ACEED77E}" type="parTrans" cxnId="{94355E0D-168F-435A-AB27-9ACB87800068}">
      <dgm:prSet/>
      <dgm:spPr/>
      <dgm:t>
        <a:bodyPr/>
        <a:lstStyle/>
        <a:p>
          <a:endParaRPr lang="fr-FR"/>
        </a:p>
      </dgm:t>
    </dgm:pt>
    <dgm:pt modelId="{9EA6BCE7-892B-4DF2-B6BC-A9E46ABC3F0D}" type="sibTrans" cxnId="{94355E0D-168F-435A-AB27-9ACB87800068}">
      <dgm:prSet/>
      <dgm:spPr/>
      <dgm:t>
        <a:bodyPr/>
        <a:lstStyle/>
        <a:p>
          <a:endParaRPr lang="fr-FR"/>
        </a:p>
      </dgm:t>
    </dgm:pt>
    <dgm:pt modelId="{09F656B5-044B-4E21-8D93-2B3C8E1FEF64}">
      <dgm:prSet/>
      <dgm:spPr>
        <a:solidFill>
          <a:schemeClr val="accent6">
            <a:lumMod val="90000"/>
            <a:alpha val="90000"/>
          </a:schemeClr>
        </a:solidFill>
      </dgm:spPr>
      <dgm:t>
        <a:bodyPr/>
        <a:lstStyle/>
        <a:p>
          <a:r>
            <a:rPr lang="fr-FR" dirty="0" smtClean="0"/>
            <a:t>quantité</a:t>
          </a:r>
          <a:endParaRPr lang="fr-FR" dirty="0"/>
        </a:p>
      </dgm:t>
    </dgm:pt>
    <dgm:pt modelId="{3A1FF5F7-356E-489F-B6FD-00B9CFD47A5D}" type="parTrans" cxnId="{E8F2B7FE-4FF3-412F-A834-109C539C2BCC}">
      <dgm:prSet/>
      <dgm:spPr/>
      <dgm:t>
        <a:bodyPr/>
        <a:lstStyle/>
        <a:p>
          <a:endParaRPr lang="fr-FR"/>
        </a:p>
      </dgm:t>
    </dgm:pt>
    <dgm:pt modelId="{D2D1EA55-3964-44DD-9CD9-3265A5558404}" type="sibTrans" cxnId="{E8F2B7FE-4FF3-412F-A834-109C539C2BCC}">
      <dgm:prSet/>
      <dgm:spPr/>
      <dgm:t>
        <a:bodyPr/>
        <a:lstStyle/>
        <a:p>
          <a:endParaRPr lang="fr-FR"/>
        </a:p>
      </dgm:t>
    </dgm:pt>
    <dgm:pt modelId="{BFF38955-5671-4C3B-BC98-FA9FB31AA3E6}">
      <dgm:prSet phldrT="[Texte]"/>
      <dgm:spPr>
        <a:solidFill>
          <a:schemeClr val="tx1"/>
        </a:solidFill>
      </dgm:spPr>
      <dgm:t>
        <a:bodyPr/>
        <a:lstStyle/>
        <a:p>
          <a:r>
            <a:rPr lang="fr-FR" dirty="0" smtClean="0"/>
            <a:t>Au-delà (de)</a:t>
          </a:r>
          <a:endParaRPr lang="fr-FR" dirty="0"/>
        </a:p>
      </dgm:t>
    </dgm:pt>
    <dgm:pt modelId="{2187A640-86B7-43F5-B539-815E4D01FE3F}" type="sibTrans" cxnId="{87E515C9-459C-4ACB-8282-4268FB0B2DAA}">
      <dgm:prSet/>
      <dgm:spPr/>
      <dgm:t>
        <a:bodyPr/>
        <a:lstStyle/>
        <a:p>
          <a:endParaRPr lang="fr-FR"/>
        </a:p>
      </dgm:t>
    </dgm:pt>
    <dgm:pt modelId="{0F1B73B3-69A4-4D04-99A9-017D7CF21B13}" type="parTrans" cxnId="{87E515C9-459C-4ACB-8282-4268FB0B2DAA}">
      <dgm:prSet/>
      <dgm:spPr/>
      <dgm:t>
        <a:bodyPr/>
        <a:lstStyle/>
        <a:p>
          <a:endParaRPr lang="fr-FR"/>
        </a:p>
      </dgm:t>
    </dgm:pt>
    <dgm:pt modelId="{5559F1B0-E5A8-4294-916E-2B67CB7F1A9A}" type="pres">
      <dgm:prSet presAssocID="{0FE3DCA3-2BC1-496B-B5ED-DE4B53B4D56B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fr-FR"/>
        </a:p>
      </dgm:t>
    </dgm:pt>
    <dgm:pt modelId="{8B015D60-CB63-41DA-B4C4-629454313F07}" type="pres">
      <dgm:prSet presAssocID="{BFF38955-5671-4C3B-BC98-FA9FB31AA3E6}" presName="root" presStyleCnt="0"/>
      <dgm:spPr/>
    </dgm:pt>
    <dgm:pt modelId="{40E89E54-CCAE-4DCE-AB09-A40EC0521F03}" type="pres">
      <dgm:prSet presAssocID="{BFF38955-5671-4C3B-BC98-FA9FB31AA3E6}" presName="rootComposite" presStyleCnt="0"/>
      <dgm:spPr/>
    </dgm:pt>
    <dgm:pt modelId="{1FAD0FCA-AA3F-43FB-AC37-E454E99695DA}" type="pres">
      <dgm:prSet presAssocID="{BFF38955-5671-4C3B-BC98-FA9FB31AA3E6}" presName="rootText" presStyleLbl="node1" presStyleIdx="0" presStyleCnt="1" custScaleX="203984" custLinFactNeighborX="-631" custLinFactNeighborY="-172"/>
      <dgm:spPr/>
      <dgm:t>
        <a:bodyPr/>
        <a:lstStyle/>
        <a:p>
          <a:endParaRPr lang="fr-FR"/>
        </a:p>
      </dgm:t>
    </dgm:pt>
    <dgm:pt modelId="{8ACF5CA1-8AE7-482A-9C2E-025890B2C9D8}" type="pres">
      <dgm:prSet presAssocID="{BFF38955-5671-4C3B-BC98-FA9FB31AA3E6}" presName="rootConnector" presStyleLbl="node1" presStyleIdx="0" presStyleCnt="1"/>
      <dgm:spPr/>
      <dgm:t>
        <a:bodyPr/>
        <a:lstStyle/>
        <a:p>
          <a:endParaRPr lang="fr-FR"/>
        </a:p>
      </dgm:t>
    </dgm:pt>
    <dgm:pt modelId="{9A559346-3300-4C65-994F-6CC9162D2CBD}" type="pres">
      <dgm:prSet presAssocID="{BFF38955-5671-4C3B-BC98-FA9FB31AA3E6}" presName="childShape" presStyleCnt="0"/>
      <dgm:spPr/>
    </dgm:pt>
    <dgm:pt modelId="{38589B4C-D411-47F7-806E-2CB96DE171DD}" type="pres">
      <dgm:prSet presAssocID="{1BD91B72-F82E-4D01-A77E-BCE9203492B7}" presName="Name13" presStyleLbl="parChTrans1D2" presStyleIdx="0" presStyleCnt="3"/>
      <dgm:spPr/>
      <dgm:t>
        <a:bodyPr/>
        <a:lstStyle/>
        <a:p>
          <a:endParaRPr lang="fr-FR"/>
        </a:p>
      </dgm:t>
    </dgm:pt>
    <dgm:pt modelId="{34A35552-BB47-424E-9AC7-BFB5F58078B2}" type="pres">
      <dgm:prSet presAssocID="{816A3DB4-E885-42C6-B013-E68C668553C2}" presName="childText" presStyleLbl="bgAcc1" presStyleIdx="0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BACDEDBE-3684-4B95-9560-B91C8AE3FED2}" type="pres">
      <dgm:prSet presAssocID="{3A1FF5F7-356E-489F-B6FD-00B9CFD47A5D}" presName="Name13" presStyleLbl="parChTrans1D2" presStyleIdx="1" presStyleCnt="3"/>
      <dgm:spPr/>
      <dgm:t>
        <a:bodyPr/>
        <a:lstStyle/>
        <a:p>
          <a:endParaRPr lang="fr-FR"/>
        </a:p>
      </dgm:t>
    </dgm:pt>
    <dgm:pt modelId="{70FCBC26-995E-472C-9F14-77B37E735C44}" type="pres">
      <dgm:prSet presAssocID="{09F656B5-044B-4E21-8D93-2B3C8E1FEF64}" presName="childText" presStyleLbl="bgAcc1" presStyleIdx="1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55B4FC96-DE05-4FF9-A578-D8ECC53BD2BE}" type="pres">
      <dgm:prSet presAssocID="{7D71DC3B-112A-448B-BBF2-CC35ACEED77E}" presName="Name13" presStyleLbl="parChTrans1D2" presStyleIdx="2" presStyleCnt="3"/>
      <dgm:spPr/>
      <dgm:t>
        <a:bodyPr/>
        <a:lstStyle/>
        <a:p>
          <a:endParaRPr lang="fr-FR"/>
        </a:p>
      </dgm:t>
    </dgm:pt>
    <dgm:pt modelId="{E3831446-40A8-44AF-94C4-B06C15BE4E99}" type="pres">
      <dgm:prSet presAssocID="{C22EC890-E9CF-4101-A9B8-FCDEE5767F0F}" presName="childText" presStyleLbl="bgAcc1" presStyleIdx="2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5613C689-304D-4EF0-B23C-F6506CCBFF8B}" type="presOf" srcId="{1BD91B72-F82E-4D01-A77E-BCE9203492B7}" destId="{38589B4C-D411-47F7-806E-2CB96DE171DD}" srcOrd="0" destOrd="0" presId="urn:microsoft.com/office/officeart/2005/8/layout/hierarchy3"/>
    <dgm:cxn modelId="{2125AD00-EF4E-4067-9A96-BEE86A076D06}" type="presOf" srcId="{BFF38955-5671-4C3B-BC98-FA9FB31AA3E6}" destId="{8ACF5CA1-8AE7-482A-9C2E-025890B2C9D8}" srcOrd="1" destOrd="0" presId="urn:microsoft.com/office/officeart/2005/8/layout/hierarchy3"/>
    <dgm:cxn modelId="{612B1FA2-5F6F-4A8F-91D9-8EC3A646606D}" type="presOf" srcId="{C22EC890-E9CF-4101-A9B8-FCDEE5767F0F}" destId="{E3831446-40A8-44AF-94C4-B06C15BE4E99}" srcOrd="0" destOrd="0" presId="urn:microsoft.com/office/officeart/2005/8/layout/hierarchy3"/>
    <dgm:cxn modelId="{87E515C9-459C-4ACB-8282-4268FB0B2DAA}" srcId="{0FE3DCA3-2BC1-496B-B5ED-DE4B53B4D56B}" destId="{BFF38955-5671-4C3B-BC98-FA9FB31AA3E6}" srcOrd="0" destOrd="0" parTransId="{0F1B73B3-69A4-4D04-99A9-017D7CF21B13}" sibTransId="{2187A640-86B7-43F5-B539-815E4D01FE3F}"/>
    <dgm:cxn modelId="{A1B13055-01CB-4F62-9821-D9707AE7F694}" type="presOf" srcId="{BFF38955-5671-4C3B-BC98-FA9FB31AA3E6}" destId="{1FAD0FCA-AA3F-43FB-AC37-E454E99695DA}" srcOrd="0" destOrd="0" presId="urn:microsoft.com/office/officeart/2005/8/layout/hierarchy3"/>
    <dgm:cxn modelId="{E8F2B7FE-4FF3-412F-A834-109C539C2BCC}" srcId="{BFF38955-5671-4C3B-BC98-FA9FB31AA3E6}" destId="{09F656B5-044B-4E21-8D93-2B3C8E1FEF64}" srcOrd="1" destOrd="0" parTransId="{3A1FF5F7-356E-489F-B6FD-00B9CFD47A5D}" sibTransId="{D2D1EA55-3964-44DD-9CD9-3265A5558404}"/>
    <dgm:cxn modelId="{09D4CF4C-BCE4-45B9-AB17-C40C69FFF3CE}" type="presOf" srcId="{09F656B5-044B-4E21-8D93-2B3C8E1FEF64}" destId="{70FCBC26-995E-472C-9F14-77B37E735C44}" srcOrd="0" destOrd="0" presId="urn:microsoft.com/office/officeart/2005/8/layout/hierarchy3"/>
    <dgm:cxn modelId="{94355E0D-168F-435A-AB27-9ACB87800068}" srcId="{BFF38955-5671-4C3B-BC98-FA9FB31AA3E6}" destId="{C22EC890-E9CF-4101-A9B8-FCDEE5767F0F}" srcOrd="2" destOrd="0" parTransId="{7D71DC3B-112A-448B-BBF2-CC35ACEED77E}" sibTransId="{9EA6BCE7-892B-4DF2-B6BC-A9E46ABC3F0D}"/>
    <dgm:cxn modelId="{AC35F404-8A46-45A9-8EF6-CAB97FC3285D}" type="presOf" srcId="{816A3DB4-E885-42C6-B013-E68C668553C2}" destId="{34A35552-BB47-424E-9AC7-BFB5F58078B2}" srcOrd="0" destOrd="0" presId="urn:microsoft.com/office/officeart/2005/8/layout/hierarchy3"/>
    <dgm:cxn modelId="{E0C4B820-2300-45CB-BDB6-BC6ED787AF96}" type="presOf" srcId="{0FE3DCA3-2BC1-496B-B5ED-DE4B53B4D56B}" destId="{5559F1B0-E5A8-4294-916E-2B67CB7F1A9A}" srcOrd="0" destOrd="0" presId="urn:microsoft.com/office/officeart/2005/8/layout/hierarchy3"/>
    <dgm:cxn modelId="{4656D128-33BB-4155-9E31-9C24E28BA355}" type="presOf" srcId="{3A1FF5F7-356E-489F-B6FD-00B9CFD47A5D}" destId="{BACDEDBE-3684-4B95-9560-B91C8AE3FED2}" srcOrd="0" destOrd="0" presId="urn:microsoft.com/office/officeart/2005/8/layout/hierarchy3"/>
    <dgm:cxn modelId="{1D8E2ACF-4038-425A-BC59-AC3DB3BC8AEF}" srcId="{BFF38955-5671-4C3B-BC98-FA9FB31AA3E6}" destId="{816A3DB4-E885-42C6-B013-E68C668553C2}" srcOrd="0" destOrd="0" parTransId="{1BD91B72-F82E-4D01-A77E-BCE9203492B7}" sibTransId="{AE6DFEBD-F9CB-4D84-809B-9042B64BC39C}"/>
    <dgm:cxn modelId="{B70A0131-F7B8-4AA3-949C-0D61DE3B9EF4}" type="presOf" srcId="{7D71DC3B-112A-448B-BBF2-CC35ACEED77E}" destId="{55B4FC96-DE05-4FF9-A578-D8ECC53BD2BE}" srcOrd="0" destOrd="0" presId="urn:microsoft.com/office/officeart/2005/8/layout/hierarchy3"/>
    <dgm:cxn modelId="{AEFDEB7C-2F5A-41A9-B5C3-F4EDF3D634B4}" type="presParOf" srcId="{5559F1B0-E5A8-4294-916E-2B67CB7F1A9A}" destId="{8B015D60-CB63-41DA-B4C4-629454313F07}" srcOrd="0" destOrd="0" presId="urn:microsoft.com/office/officeart/2005/8/layout/hierarchy3"/>
    <dgm:cxn modelId="{9CA36624-711B-48DF-A977-8F9C2515E824}" type="presParOf" srcId="{8B015D60-CB63-41DA-B4C4-629454313F07}" destId="{40E89E54-CCAE-4DCE-AB09-A40EC0521F03}" srcOrd="0" destOrd="0" presId="urn:microsoft.com/office/officeart/2005/8/layout/hierarchy3"/>
    <dgm:cxn modelId="{E87163D5-368F-4DF4-AEF1-26500410C695}" type="presParOf" srcId="{40E89E54-CCAE-4DCE-AB09-A40EC0521F03}" destId="{1FAD0FCA-AA3F-43FB-AC37-E454E99695DA}" srcOrd="0" destOrd="0" presId="urn:microsoft.com/office/officeart/2005/8/layout/hierarchy3"/>
    <dgm:cxn modelId="{2DD5F26E-13BE-4583-8292-6532756E9681}" type="presParOf" srcId="{40E89E54-CCAE-4DCE-AB09-A40EC0521F03}" destId="{8ACF5CA1-8AE7-482A-9C2E-025890B2C9D8}" srcOrd="1" destOrd="0" presId="urn:microsoft.com/office/officeart/2005/8/layout/hierarchy3"/>
    <dgm:cxn modelId="{12A1BE76-9BCC-4ADA-B91F-B6D1CE468606}" type="presParOf" srcId="{8B015D60-CB63-41DA-B4C4-629454313F07}" destId="{9A559346-3300-4C65-994F-6CC9162D2CBD}" srcOrd="1" destOrd="0" presId="urn:microsoft.com/office/officeart/2005/8/layout/hierarchy3"/>
    <dgm:cxn modelId="{8E883886-34B8-4D7B-97AB-83912CF9840F}" type="presParOf" srcId="{9A559346-3300-4C65-994F-6CC9162D2CBD}" destId="{38589B4C-D411-47F7-806E-2CB96DE171DD}" srcOrd="0" destOrd="0" presId="urn:microsoft.com/office/officeart/2005/8/layout/hierarchy3"/>
    <dgm:cxn modelId="{71B672CC-8584-4589-8DD0-2C817153F617}" type="presParOf" srcId="{9A559346-3300-4C65-994F-6CC9162D2CBD}" destId="{34A35552-BB47-424E-9AC7-BFB5F58078B2}" srcOrd="1" destOrd="0" presId="urn:microsoft.com/office/officeart/2005/8/layout/hierarchy3"/>
    <dgm:cxn modelId="{9D1F38EF-D3D0-4B27-BF6A-DBC776B83ED3}" type="presParOf" srcId="{9A559346-3300-4C65-994F-6CC9162D2CBD}" destId="{BACDEDBE-3684-4B95-9560-B91C8AE3FED2}" srcOrd="2" destOrd="0" presId="urn:microsoft.com/office/officeart/2005/8/layout/hierarchy3"/>
    <dgm:cxn modelId="{291775FC-B464-42E7-9279-F36F3D3F624B}" type="presParOf" srcId="{9A559346-3300-4C65-994F-6CC9162D2CBD}" destId="{70FCBC26-995E-472C-9F14-77B37E735C44}" srcOrd="3" destOrd="0" presId="urn:microsoft.com/office/officeart/2005/8/layout/hierarchy3"/>
    <dgm:cxn modelId="{EBF5E5C8-B940-4705-A687-9842324054C9}" type="presParOf" srcId="{9A559346-3300-4C65-994F-6CC9162D2CBD}" destId="{55B4FC96-DE05-4FF9-A578-D8ECC53BD2BE}" srcOrd="4" destOrd="0" presId="urn:microsoft.com/office/officeart/2005/8/layout/hierarchy3"/>
    <dgm:cxn modelId="{8D81F8EA-D3D2-446B-B923-A0C2968ED148}" type="presParOf" srcId="{9A559346-3300-4C65-994F-6CC9162D2CBD}" destId="{E3831446-40A8-44AF-94C4-B06C15BE4E99}" srcOrd="5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FAD0FCA-AA3F-43FB-AC37-E454E99695DA}">
      <dsp:nvSpPr>
        <dsp:cNvPr id="0" name=""/>
        <dsp:cNvSpPr/>
      </dsp:nvSpPr>
      <dsp:spPr>
        <a:xfrm>
          <a:off x="2443124" y="1944"/>
          <a:ext cx="3343351" cy="1127149"/>
        </a:xfrm>
        <a:prstGeom prst="roundRect">
          <a:avLst>
            <a:gd name="adj" fmla="val 10000"/>
          </a:avLst>
        </a:prstGeom>
        <a:solidFill>
          <a:schemeClr val="tx1"/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50800" rIns="76200" bIns="508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4000" kern="1200" dirty="0" smtClean="0"/>
            <a:t>Au-delà (de)</a:t>
          </a:r>
          <a:endParaRPr lang="fr-FR" sz="4000" kern="1200" dirty="0"/>
        </a:p>
      </dsp:txBody>
      <dsp:txXfrm>
        <a:off x="2476137" y="34957"/>
        <a:ext cx="3277325" cy="1061123"/>
      </dsp:txXfrm>
    </dsp:sp>
    <dsp:sp modelId="{38589B4C-D411-47F7-806E-2CB96DE171DD}">
      <dsp:nvSpPr>
        <dsp:cNvPr id="0" name=""/>
        <dsp:cNvSpPr/>
      </dsp:nvSpPr>
      <dsp:spPr>
        <a:xfrm>
          <a:off x="2777459" y="1129094"/>
          <a:ext cx="334335" cy="84536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45362"/>
              </a:lnTo>
              <a:lnTo>
                <a:pt x="334335" y="845362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4A35552-BB47-424E-9AC7-BFB5F58078B2}">
      <dsp:nvSpPr>
        <dsp:cNvPr id="0" name=""/>
        <dsp:cNvSpPr/>
      </dsp:nvSpPr>
      <dsp:spPr>
        <a:xfrm>
          <a:off x="3111794" y="1410881"/>
          <a:ext cx="1803439" cy="1127149"/>
        </a:xfrm>
        <a:prstGeom prst="roundRect">
          <a:avLst>
            <a:gd name="adj" fmla="val 10000"/>
          </a:avLst>
        </a:prstGeom>
        <a:solidFill>
          <a:srgbClr val="92D050">
            <a:alpha val="90000"/>
          </a:srgb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9055" tIns="39370" rIns="59055" bIns="3937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3100" kern="1200" dirty="0" smtClean="0"/>
            <a:t>distance</a:t>
          </a:r>
          <a:endParaRPr lang="fr-FR" sz="3100" kern="1200" dirty="0"/>
        </a:p>
      </dsp:txBody>
      <dsp:txXfrm>
        <a:off x="3144807" y="1443894"/>
        <a:ext cx="1737413" cy="1061123"/>
      </dsp:txXfrm>
    </dsp:sp>
    <dsp:sp modelId="{BACDEDBE-3684-4B95-9560-B91C8AE3FED2}">
      <dsp:nvSpPr>
        <dsp:cNvPr id="0" name=""/>
        <dsp:cNvSpPr/>
      </dsp:nvSpPr>
      <dsp:spPr>
        <a:xfrm>
          <a:off x="2777459" y="1129094"/>
          <a:ext cx="334335" cy="225429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54299"/>
              </a:lnTo>
              <a:lnTo>
                <a:pt x="334335" y="2254299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0FCBC26-995E-472C-9F14-77B37E735C44}">
      <dsp:nvSpPr>
        <dsp:cNvPr id="0" name=""/>
        <dsp:cNvSpPr/>
      </dsp:nvSpPr>
      <dsp:spPr>
        <a:xfrm>
          <a:off x="3111794" y="2819818"/>
          <a:ext cx="1803439" cy="1127149"/>
        </a:xfrm>
        <a:prstGeom prst="roundRect">
          <a:avLst>
            <a:gd name="adj" fmla="val 10000"/>
          </a:avLst>
        </a:prstGeom>
        <a:solidFill>
          <a:schemeClr val="accent6">
            <a:lumMod val="90000"/>
            <a:alpha val="9000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9055" tIns="39370" rIns="59055" bIns="3937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3100" kern="1200" dirty="0" smtClean="0"/>
            <a:t>quantité</a:t>
          </a:r>
          <a:endParaRPr lang="fr-FR" sz="3100" kern="1200" dirty="0"/>
        </a:p>
      </dsp:txBody>
      <dsp:txXfrm>
        <a:off x="3144807" y="2852831"/>
        <a:ext cx="1737413" cy="1061123"/>
      </dsp:txXfrm>
    </dsp:sp>
    <dsp:sp modelId="{55B4FC96-DE05-4FF9-A578-D8ECC53BD2BE}">
      <dsp:nvSpPr>
        <dsp:cNvPr id="0" name=""/>
        <dsp:cNvSpPr/>
      </dsp:nvSpPr>
      <dsp:spPr>
        <a:xfrm>
          <a:off x="2777459" y="1129094"/>
          <a:ext cx="334335" cy="366323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663236"/>
              </a:lnTo>
              <a:lnTo>
                <a:pt x="334335" y="3663236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3831446-40A8-44AF-94C4-B06C15BE4E99}">
      <dsp:nvSpPr>
        <dsp:cNvPr id="0" name=""/>
        <dsp:cNvSpPr/>
      </dsp:nvSpPr>
      <dsp:spPr>
        <a:xfrm>
          <a:off x="3111794" y="4228755"/>
          <a:ext cx="1803439" cy="1127149"/>
        </a:xfrm>
        <a:prstGeom prst="roundRect">
          <a:avLst>
            <a:gd name="adj" fmla="val 10000"/>
          </a:avLst>
        </a:prstGeom>
        <a:solidFill>
          <a:schemeClr val="accent3">
            <a:lumMod val="75000"/>
            <a:alpha val="9000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9055" tIns="39370" rIns="59055" bIns="3937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3100" kern="1200" dirty="0" smtClean="0"/>
            <a:t>lieu</a:t>
          </a:r>
          <a:endParaRPr lang="fr-FR" sz="3100" kern="1200" dirty="0"/>
        </a:p>
      </dsp:txBody>
      <dsp:txXfrm>
        <a:off x="3144807" y="4261768"/>
        <a:ext cx="1737413" cy="106112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FAD0FCA-AA3F-43FB-AC37-E454E99695DA}">
      <dsp:nvSpPr>
        <dsp:cNvPr id="0" name=""/>
        <dsp:cNvSpPr/>
      </dsp:nvSpPr>
      <dsp:spPr>
        <a:xfrm flipH="1">
          <a:off x="1151393" y="0"/>
          <a:ext cx="45729" cy="1126892"/>
        </a:xfrm>
        <a:prstGeom prst="roundRect">
          <a:avLst>
            <a:gd name="adj" fmla="val 10000"/>
          </a:avLst>
        </a:prstGeom>
        <a:solidFill>
          <a:schemeClr val="bg1"/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6350" rIns="9525" bIns="635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500" kern="1200" dirty="0" smtClean="0"/>
            <a:t>Au-delà (de)</a:t>
          </a:r>
          <a:endParaRPr lang="fr-FR" sz="500" kern="1200" dirty="0"/>
        </a:p>
      </dsp:txBody>
      <dsp:txXfrm>
        <a:off x="1152732" y="1339"/>
        <a:ext cx="43051" cy="1124214"/>
      </dsp:txXfrm>
    </dsp:sp>
    <dsp:sp modelId="{38589B4C-D411-47F7-806E-2CB96DE171DD}">
      <dsp:nvSpPr>
        <dsp:cNvPr id="0" name=""/>
        <dsp:cNvSpPr/>
      </dsp:nvSpPr>
      <dsp:spPr>
        <a:xfrm>
          <a:off x="1110246" y="1126892"/>
          <a:ext cx="91440" cy="84772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847724"/>
              </a:lnTo>
              <a:lnTo>
                <a:pt x="64514" y="847724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4A35552-BB47-424E-9AC7-BFB5F58078B2}">
      <dsp:nvSpPr>
        <dsp:cNvPr id="0" name=""/>
        <dsp:cNvSpPr/>
      </dsp:nvSpPr>
      <dsp:spPr>
        <a:xfrm>
          <a:off x="1174760" y="1411170"/>
          <a:ext cx="1803028" cy="1126892"/>
        </a:xfrm>
        <a:prstGeom prst="roundRect">
          <a:avLst>
            <a:gd name="adj" fmla="val 10000"/>
          </a:avLst>
        </a:prstGeom>
        <a:solidFill>
          <a:srgbClr val="92D050">
            <a:alpha val="90000"/>
          </a:srgb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60960" rIns="91440" bIns="60960" numCol="1" spcCol="1270" anchor="ctr" anchorCtr="0">
          <a:noAutofit/>
        </a:bodyPr>
        <a:lstStyle/>
        <a:p>
          <a:pPr lvl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4800" kern="1200" dirty="0" smtClean="0"/>
            <a:t>أبعد من</a:t>
          </a:r>
          <a:endParaRPr lang="fr-FR" sz="4800" kern="1200" dirty="0"/>
        </a:p>
      </dsp:txBody>
      <dsp:txXfrm>
        <a:off x="1207766" y="1444176"/>
        <a:ext cx="1737016" cy="1060880"/>
      </dsp:txXfrm>
    </dsp:sp>
    <dsp:sp modelId="{BACDEDBE-3684-4B95-9560-B91C8AE3FED2}">
      <dsp:nvSpPr>
        <dsp:cNvPr id="0" name=""/>
        <dsp:cNvSpPr/>
      </dsp:nvSpPr>
      <dsp:spPr>
        <a:xfrm>
          <a:off x="1110246" y="1126892"/>
          <a:ext cx="91440" cy="225634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256340"/>
              </a:lnTo>
              <a:lnTo>
                <a:pt x="64514" y="2256340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0FCBC26-995E-472C-9F14-77B37E735C44}">
      <dsp:nvSpPr>
        <dsp:cNvPr id="0" name=""/>
        <dsp:cNvSpPr/>
      </dsp:nvSpPr>
      <dsp:spPr>
        <a:xfrm>
          <a:off x="1174760" y="2819786"/>
          <a:ext cx="1803028" cy="1126892"/>
        </a:xfrm>
        <a:prstGeom prst="roundRect">
          <a:avLst>
            <a:gd name="adj" fmla="val 10000"/>
          </a:avLst>
        </a:prstGeom>
        <a:solidFill>
          <a:schemeClr val="accent6">
            <a:lumMod val="90000"/>
            <a:alpha val="9000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60960" rIns="91440" bIns="60960" numCol="1" spcCol="1270" anchor="ctr" anchorCtr="0">
          <a:noAutofit/>
        </a:bodyPr>
        <a:lstStyle/>
        <a:p>
          <a:pPr lvl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4800" kern="1200" dirty="0" smtClean="0"/>
            <a:t>أكثر من</a:t>
          </a:r>
          <a:endParaRPr lang="fr-FR" sz="4800" kern="1200" dirty="0"/>
        </a:p>
      </dsp:txBody>
      <dsp:txXfrm>
        <a:off x="1207766" y="2852792"/>
        <a:ext cx="1737016" cy="1060880"/>
      </dsp:txXfrm>
    </dsp:sp>
    <dsp:sp modelId="{55B4FC96-DE05-4FF9-A578-D8ECC53BD2BE}">
      <dsp:nvSpPr>
        <dsp:cNvPr id="0" name=""/>
        <dsp:cNvSpPr/>
      </dsp:nvSpPr>
      <dsp:spPr>
        <a:xfrm>
          <a:off x="1110246" y="1126892"/>
          <a:ext cx="91440" cy="366495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664956"/>
              </a:lnTo>
              <a:lnTo>
                <a:pt x="64514" y="3664956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3831446-40A8-44AF-94C4-B06C15BE4E99}">
      <dsp:nvSpPr>
        <dsp:cNvPr id="0" name=""/>
        <dsp:cNvSpPr/>
      </dsp:nvSpPr>
      <dsp:spPr>
        <a:xfrm>
          <a:off x="1174760" y="4228402"/>
          <a:ext cx="1803028" cy="1126892"/>
        </a:xfrm>
        <a:prstGeom prst="roundRect">
          <a:avLst>
            <a:gd name="adj" fmla="val 10000"/>
          </a:avLst>
        </a:prstGeom>
        <a:solidFill>
          <a:schemeClr val="accent3">
            <a:lumMod val="75000"/>
            <a:alpha val="9000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60960" rIns="91440" bIns="60960" numCol="1" spcCol="1270" anchor="ctr" anchorCtr="0">
          <a:noAutofit/>
        </a:bodyPr>
        <a:lstStyle/>
        <a:p>
          <a:pPr lvl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4800" kern="1200" dirty="0" smtClean="0"/>
            <a:t>ما وراء</a:t>
          </a:r>
          <a:endParaRPr lang="fr-FR" sz="4800" kern="1200" dirty="0"/>
        </a:p>
      </dsp:txBody>
      <dsp:txXfrm>
        <a:off x="1207766" y="4261408"/>
        <a:ext cx="1737016" cy="106088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FAD0FCA-AA3F-43FB-AC37-E454E99695DA}">
      <dsp:nvSpPr>
        <dsp:cNvPr id="0" name=""/>
        <dsp:cNvSpPr/>
      </dsp:nvSpPr>
      <dsp:spPr>
        <a:xfrm>
          <a:off x="257290" y="0"/>
          <a:ext cx="4600491" cy="1127659"/>
        </a:xfrm>
        <a:prstGeom prst="roundRect">
          <a:avLst>
            <a:gd name="adj" fmla="val 10000"/>
          </a:avLst>
        </a:prstGeom>
        <a:solidFill>
          <a:schemeClr val="tx1"/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7155" tIns="64770" rIns="97155" bIns="64770" numCol="1" spcCol="1270" anchor="ctr" anchorCtr="0">
          <a:noAutofit/>
        </a:bodyPr>
        <a:lstStyle/>
        <a:p>
          <a:pPr lvl="0" algn="ctr" defTabSz="2266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5100" kern="1200" dirty="0" smtClean="0"/>
            <a:t>Au-delà (de)</a:t>
          </a:r>
          <a:endParaRPr lang="fr-FR" sz="5100" kern="1200" dirty="0"/>
        </a:p>
      </dsp:txBody>
      <dsp:txXfrm>
        <a:off x="290318" y="33028"/>
        <a:ext cx="4534435" cy="1061603"/>
      </dsp:txXfrm>
    </dsp:sp>
    <dsp:sp modelId="{38589B4C-D411-47F7-806E-2CB96DE171DD}">
      <dsp:nvSpPr>
        <dsp:cNvPr id="0" name=""/>
        <dsp:cNvSpPr/>
      </dsp:nvSpPr>
      <dsp:spPr>
        <a:xfrm>
          <a:off x="717340" y="1127659"/>
          <a:ext cx="474280" cy="84647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46477"/>
              </a:lnTo>
              <a:lnTo>
                <a:pt x="474280" y="846477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4A35552-BB47-424E-9AC7-BFB5F58078B2}">
      <dsp:nvSpPr>
        <dsp:cNvPr id="0" name=""/>
        <dsp:cNvSpPr/>
      </dsp:nvSpPr>
      <dsp:spPr>
        <a:xfrm>
          <a:off x="1191620" y="1410307"/>
          <a:ext cx="1804255" cy="1127659"/>
        </a:xfrm>
        <a:prstGeom prst="roundRect">
          <a:avLst>
            <a:gd name="adj" fmla="val 10000"/>
          </a:avLst>
        </a:prstGeom>
        <a:solidFill>
          <a:srgbClr val="92D050">
            <a:alpha val="90000"/>
          </a:srgb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9055" tIns="39370" rIns="59055" bIns="3937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3100" kern="1200" dirty="0" smtClean="0"/>
            <a:t>distance</a:t>
          </a:r>
          <a:endParaRPr lang="fr-FR" sz="3100" kern="1200" dirty="0"/>
        </a:p>
      </dsp:txBody>
      <dsp:txXfrm>
        <a:off x="1224648" y="1443335"/>
        <a:ext cx="1738199" cy="1061603"/>
      </dsp:txXfrm>
    </dsp:sp>
    <dsp:sp modelId="{BACDEDBE-3684-4B95-9560-B91C8AE3FED2}">
      <dsp:nvSpPr>
        <dsp:cNvPr id="0" name=""/>
        <dsp:cNvSpPr/>
      </dsp:nvSpPr>
      <dsp:spPr>
        <a:xfrm>
          <a:off x="717340" y="1127659"/>
          <a:ext cx="474280" cy="22560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56052"/>
              </a:lnTo>
              <a:lnTo>
                <a:pt x="474280" y="2256052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0FCBC26-995E-472C-9F14-77B37E735C44}">
      <dsp:nvSpPr>
        <dsp:cNvPr id="0" name=""/>
        <dsp:cNvSpPr/>
      </dsp:nvSpPr>
      <dsp:spPr>
        <a:xfrm>
          <a:off x="1191620" y="2819882"/>
          <a:ext cx="1804255" cy="1127659"/>
        </a:xfrm>
        <a:prstGeom prst="roundRect">
          <a:avLst>
            <a:gd name="adj" fmla="val 10000"/>
          </a:avLst>
        </a:prstGeom>
        <a:solidFill>
          <a:schemeClr val="accent6">
            <a:lumMod val="90000"/>
            <a:alpha val="9000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9055" tIns="39370" rIns="59055" bIns="3937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3100" kern="1200" dirty="0" smtClean="0"/>
            <a:t>quantité</a:t>
          </a:r>
          <a:endParaRPr lang="fr-FR" sz="3100" kern="1200" dirty="0"/>
        </a:p>
      </dsp:txBody>
      <dsp:txXfrm>
        <a:off x="1224648" y="2852910"/>
        <a:ext cx="1738199" cy="1061603"/>
      </dsp:txXfrm>
    </dsp:sp>
    <dsp:sp modelId="{55B4FC96-DE05-4FF9-A578-D8ECC53BD2BE}">
      <dsp:nvSpPr>
        <dsp:cNvPr id="0" name=""/>
        <dsp:cNvSpPr/>
      </dsp:nvSpPr>
      <dsp:spPr>
        <a:xfrm>
          <a:off x="717340" y="1127659"/>
          <a:ext cx="474280" cy="366562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665627"/>
              </a:lnTo>
              <a:lnTo>
                <a:pt x="474280" y="3665627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3831446-40A8-44AF-94C4-B06C15BE4E99}">
      <dsp:nvSpPr>
        <dsp:cNvPr id="0" name=""/>
        <dsp:cNvSpPr/>
      </dsp:nvSpPr>
      <dsp:spPr>
        <a:xfrm>
          <a:off x="1191620" y="4229457"/>
          <a:ext cx="1804255" cy="1127659"/>
        </a:xfrm>
        <a:prstGeom prst="roundRect">
          <a:avLst>
            <a:gd name="adj" fmla="val 10000"/>
          </a:avLst>
        </a:prstGeom>
        <a:solidFill>
          <a:schemeClr val="accent3">
            <a:lumMod val="75000"/>
            <a:alpha val="9000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9055" tIns="39370" rIns="59055" bIns="3937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3100" kern="1200" dirty="0" smtClean="0"/>
            <a:t>lieu</a:t>
          </a:r>
          <a:endParaRPr lang="fr-FR" sz="3100" kern="1200" dirty="0"/>
        </a:p>
      </dsp:txBody>
      <dsp:txXfrm>
        <a:off x="1224648" y="4262485"/>
        <a:ext cx="1738199" cy="106160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riangle rect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Titr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7" name="Sous-titr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grpSp>
        <p:nvGrpSpPr>
          <p:cNvPr id="2" name="Groupe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orme libre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 dirty="0"/>
            </a:p>
          </p:txBody>
        </p:sp>
        <p:sp>
          <p:nvSpPr>
            <p:cNvPr id="8" name="Forme libre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 dirty="0"/>
            </a:p>
          </p:txBody>
        </p:sp>
        <p:sp>
          <p:nvSpPr>
            <p:cNvPr id="11" name="Forme libre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 dirty="0"/>
            </a:p>
          </p:txBody>
        </p:sp>
        <p:cxnSp>
          <p:nvCxnSpPr>
            <p:cNvPr id="12" name="Connecteur droit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Espace réservé de la date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C2BE4FF1-EADD-45CF-8B3D-E08C975CD316}" type="datetimeFigureOut">
              <a:rPr lang="fr-FR" smtClean="0"/>
              <a:pPr/>
              <a:t>17/03/2022</a:t>
            </a:fld>
            <a:endParaRPr lang="fr-FR" dirty="0"/>
          </a:p>
        </p:txBody>
      </p:sp>
      <p:sp>
        <p:nvSpPr>
          <p:cNvPr id="19" name="Espace réservé du pied de page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fr-FR" dirty="0"/>
          </a:p>
        </p:txBody>
      </p:sp>
      <p:sp>
        <p:nvSpPr>
          <p:cNvPr id="27" name="Espace réservé du numéro de diapositiv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6551B84-43C0-474E-A0AE-8E7EA179039A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2BE4FF1-EADD-45CF-8B3D-E08C975CD316}" type="datetimeFigureOut">
              <a:rPr lang="fr-FR" smtClean="0"/>
              <a:pPr/>
              <a:t>17/03/2022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6551B84-43C0-474E-A0AE-8E7EA179039A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2BE4FF1-EADD-45CF-8B3D-E08C975CD316}" type="datetimeFigureOut">
              <a:rPr lang="fr-FR" smtClean="0"/>
              <a:pPr/>
              <a:t>17/03/2022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6551B84-43C0-474E-A0AE-8E7EA179039A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2BE4FF1-EADD-45CF-8B3D-E08C975CD316}" type="datetimeFigureOut">
              <a:rPr lang="fr-FR" smtClean="0"/>
              <a:pPr/>
              <a:t>17/03/2022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6551B84-43C0-474E-A0AE-8E7EA179039A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7" name="Titr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2BE4FF1-EADD-45CF-8B3D-E08C975CD316}" type="datetimeFigureOut">
              <a:rPr lang="fr-FR" smtClean="0"/>
              <a:pPr/>
              <a:t>17/03/2022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6551B84-43C0-474E-A0AE-8E7EA179039A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2BE4FF1-EADD-45CF-8B3D-E08C975CD316}" type="datetimeFigureOut">
              <a:rPr lang="fr-FR" smtClean="0"/>
              <a:pPr/>
              <a:t>17/03/2022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6551B84-43C0-474E-A0AE-8E7EA179039A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2BE4FF1-EADD-45CF-8B3D-E08C975CD316}" type="datetimeFigureOut">
              <a:rPr lang="fr-FR" smtClean="0"/>
              <a:pPr/>
              <a:t>17/03/2022</a:t>
            </a:fld>
            <a:endParaRPr lang="fr-FR" dirty="0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6551B84-43C0-474E-A0AE-8E7EA179039A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2BE4FF1-EADD-45CF-8B3D-E08C975CD316}" type="datetimeFigureOut">
              <a:rPr lang="fr-FR" smtClean="0"/>
              <a:pPr/>
              <a:t>17/03/2022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6551B84-43C0-474E-A0AE-8E7EA179039A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6" name="Titr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2BE4FF1-EADD-45CF-8B3D-E08C975CD316}" type="datetimeFigureOut">
              <a:rPr lang="fr-FR" smtClean="0"/>
              <a:pPr/>
              <a:t>17/03/2022</a:t>
            </a:fld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6551B84-43C0-474E-A0AE-8E7EA179039A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C2BE4FF1-EADD-45CF-8B3D-E08C975CD316}" type="datetimeFigureOut">
              <a:rPr lang="fr-FR" smtClean="0"/>
              <a:pPr/>
              <a:t>17/03/2022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6551B84-43C0-474E-A0AE-8E7EA179039A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fr-FR" dirty="0" smtClean="0"/>
              <a:t>Cliquez sur l'icône pour ajouter une image</a:t>
            </a:r>
            <a:endParaRPr kumimoji="0" lang="en-US" dirty="0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C2BE4FF1-EADD-45CF-8B3D-E08C975CD316}" type="datetimeFigureOut">
              <a:rPr lang="fr-FR" smtClean="0"/>
              <a:pPr/>
              <a:t>17/03/2022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6551B84-43C0-474E-A0AE-8E7EA179039A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8" name="Forme libre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9" name="Forme libre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0" name="Triangle rect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cxnSp>
        <p:nvCxnSpPr>
          <p:cNvPr id="11" name="Connecteur droit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orme libre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2" name="Forme libre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4" name="Triangle rect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cxnSp>
        <p:nvCxnSpPr>
          <p:cNvPr id="15" name="Connecteur droit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Espace réservé du titre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0" name="Espace réservé du texte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C2BE4FF1-EADD-45CF-8B3D-E08C975CD316}" type="datetimeFigureOut">
              <a:rPr lang="fr-FR" smtClean="0"/>
              <a:pPr/>
              <a:t>17/03/2022</a:t>
            </a:fld>
            <a:endParaRPr lang="fr-FR" dirty="0"/>
          </a:p>
        </p:txBody>
      </p:sp>
      <p:sp>
        <p:nvSpPr>
          <p:cNvPr id="22" name="Espace réservé du pied de page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fr-FR" dirty="0"/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D6551B84-43C0-474E-A0AE-8E7EA179039A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3.xml"/><Relationship Id="rId3" Type="http://schemas.openxmlformats.org/officeDocument/2006/relationships/diagramLayout" Target="../diagrams/layout2.xml"/><Relationship Id="rId7" Type="http://schemas.openxmlformats.org/officeDocument/2006/relationships/diagramData" Target="../diagrams/data3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11" Type="http://schemas.microsoft.com/office/2007/relationships/diagramDrawing" Target="../diagrams/drawing3.xml"/><Relationship Id="rId5" Type="http://schemas.openxmlformats.org/officeDocument/2006/relationships/diagramColors" Target="../diagrams/colors2.xml"/><Relationship Id="rId10" Type="http://schemas.openxmlformats.org/officeDocument/2006/relationships/diagramColors" Target="../diagrams/colors3.xml"/><Relationship Id="rId4" Type="http://schemas.openxmlformats.org/officeDocument/2006/relationships/diagramQuickStyle" Target="../diagrams/quickStyle2.xml"/><Relationship Id="rId9" Type="http://schemas.openxmlformats.org/officeDocument/2006/relationships/diagramQuickStyle" Target="../diagrams/quickStyl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1"/>
          <p:cNvSpPr txBox="1">
            <a:spLocks/>
          </p:cNvSpPr>
          <p:nvPr/>
        </p:nvSpPr>
        <p:spPr>
          <a:xfrm>
            <a:off x="683568" y="1052736"/>
            <a:ext cx="7772400" cy="345638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rtlCol="0" anchor="ctr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algn="ctr"/>
            <a:r>
              <a:rPr lang="fr-FR" sz="12000" b="1" u="sng" dirty="0" smtClean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Freestyle Script" pitchFamily="66" charset="0"/>
              </a:rPr>
              <a:t>Traduction de </a:t>
            </a:r>
          </a:p>
          <a:p>
            <a:pPr algn="ctr"/>
            <a:r>
              <a:rPr lang="fr-FR" sz="12000" b="1" u="sng" dirty="0" smtClean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Freestyle Script" pitchFamily="66" charset="0"/>
              </a:rPr>
              <a:t>Au-delà</a:t>
            </a:r>
            <a:endParaRPr lang="fr-FR" sz="12000" b="1" u="sng" dirty="0" smtClean="0"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latin typeface="Freestyle Script" pitchFamily="66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14348" y="642918"/>
            <a:ext cx="7715304" cy="2071702"/>
          </a:xfrm>
        </p:spPr>
        <p:txBody>
          <a:bodyPr>
            <a:normAutofit/>
          </a:bodyPr>
          <a:lstStyle/>
          <a:p>
            <a:pPr algn="l">
              <a:buClr>
                <a:srgbClr val="0070C0"/>
              </a:buClr>
              <a:buFont typeface="Lucida Sans Unicode" pitchFamily="34" charset="0"/>
              <a:buChar char="⇛"/>
            </a:pPr>
            <a:r>
              <a:rPr lang="fr-FR" sz="4000" b="0" i="1" dirty="0" smtClean="0">
                <a:uFill>
                  <a:solidFill>
                    <a:srgbClr val="00B050"/>
                  </a:solidFill>
                </a:uFill>
                <a:latin typeface="Book Antiqua" pitchFamily="18" charset="0"/>
              </a:rPr>
              <a:t>  L’Angleterre se trouve </a:t>
            </a:r>
            <a:r>
              <a:rPr lang="fr-FR" sz="4000" i="1" u="heavy" dirty="0" smtClean="0">
                <a:uFill>
                  <a:solidFill>
                    <a:srgbClr val="00B050"/>
                  </a:solidFill>
                </a:uFill>
                <a:latin typeface="Book Antiqua" pitchFamily="18" charset="0"/>
              </a:rPr>
              <a:t>par delà</a:t>
            </a:r>
            <a:r>
              <a:rPr lang="fr-FR" sz="4000" b="0" dirty="0" smtClean="0">
                <a:latin typeface="Book Antiqua" pitchFamily="18" charset="0"/>
              </a:rPr>
              <a:t> la Manche.</a:t>
            </a:r>
            <a:endParaRPr lang="fr-FR" sz="4000" b="0" dirty="0">
              <a:latin typeface="Book Antiqua" pitchFamily="18" charset="0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14348" y="3357562"/>
            <a:ext cx="7772400" cy="571504"/>
          </a:xfrm>
        </p:spPr>
        <p:txBody>
          <a:bodyPr/>
          <a:lstStyle/>
          <a:p>
            <a:pPr rtl="1">
              <a:buClr>
                <a:srgbClr val="FF0000"/>
              </a:buClr>
              <a:buSzPct val="150000"/>
              <a:buFont typeface="Lucida Sans Unicode" pitchFamily="34" charset="0"/>
              <a:buChar char="⇚"/>
            </a:pPr>
            <a:r>
              <a:rPr lang="fr-FR" dirty="0" smtClean="0"/>
              <a:t>………………………………………………… </a:t>
            </a:r>
            <a:endParaRPr lang="fr-FR" dirty="0"/>
          </a:p>
        </p:txBody>
      </p:sp>
      <p:sp>
        <p:nvSpPr>
          <p:cNvPr id="4" name="Sous-titre 2"/>
          <p:cNvSpPr txBox="1">
            <a:spLocks/>
          </p:cNvSpPr>
          <p:nvPr/>
        </p:nvSpPr>
        <p:spPr>
          <a:xfrm>
            <a:off x="142844" y="3357562"/>
            <a:ext cx="8715372" cy="1500198"/>
          </a:xfrm>
          <a:prstGeom prst="rect">
            <a:avLst/>
          </a:prstGeom>
          <a:solidFill>
            <a:schemeClr val="bg1"/>
          </a:solidFill>
        </p:spPr>
        <p:txBody>
          <a:bodyPr vert="horz" lIns="45720" rIns="45720">
            <a:noAutofit/>
          </a:bodyPr>
          <a:lstStyle/>
          <a:p>
            <a:pPr marL="0" marR="64008" lvl="0" indent="0" algn="r" defTabSz="914400" rtl="1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FF0000"/>
              </a:buClr>
              <a:buSzPct val="150000"/>
              <a:buFont typeface="Lucida Sans Unicode" pitchFamily="34" charset="0"/>
              <a:buChar char="⇚"/>
              <a:tabLst/>
              <a:defRPr/>
            </a:pPr>
            <a:r>
              <a:rPr kumimoji="0" lang="ar-DZ" sz="380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توجد إنجلترا </a:t>
            </a:r>
            <a:r>
              <a:rPr kumimoji="0" lang="ar-DZ" sz="3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من الجهة الأخرى </a:t>
            </a:r>
            <a:r>
              <a:rPr kumimoji="0" lang="ar-DZ" sz="380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لبحر المانش</a:t>
            </a:r>
            <a:r>
              <a:rPr kumimoji="0" lang="ar-DZ" sz="3800" i="0" u="none" strike="noStrike" kern="1200" cap="none" spc="0" normalizeH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.</a:t>
            </a:r>
            <a:endParaRPr kumimoji="0" lang="fr-FR" sz="380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build="p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14348" y="642918"/>
            <a:ext cx="7715304" cy="2071702"/>
          </a:xfrm>
        </p:spPr>
        <p:txBody>
          <a:bodyPr>
            <a:normAutofit/>
          </a:bodyPr>
          <a:lstStyle/>
          <a:p>
            <a:pPr algn="l">
              <a:buClr>
                <a:srgbClr val="0070C0"/>
              </a:buClr>
              <a:buFont typeface="Lucida Sans Unicode" pitchFamily="34" charset="0"/>
              <a:buChar char="⇛"/>
            </a:pPr>
            <a:r>
              <a:rPr lang="fr-FR" sz="4000" b="0" i="1" dirty="0" smtClean="0">
                <a:uFill>
                  <a:solidFill>
                    <a:srgbClr val="00B050"/>
                  </a:solidFill>
                </a:uFill>
                <a:latin typeface="Book Antiqua" pitchFamily="18" charset="0"/>
              </a:rPr>
              <a:t>  Il est </a:t>
            </a:r>
            <a:r>
              <a:rPr lang="fr-FR" sz="4000" i="1" u="heavy" dirty="0" smtClean="0">
                <a:uFill>
                  <a:solidFill>
                    <a:srgbClr val="00B050"/>
                  </a:solidFill>
                </a:uFill>
                <a:latin typeface="Book Antiqua" pitchFamily="18" charset="0"/>
              </a:rPr>
              <a:t>allé au-delà</a:t>
            </a:r>
            <a:r>
              <a:rPr lang="fr-FR" sz="4000" b="0" dirty="0" smtClean="0">
                <a:latin typeface="Book Antiqua" pitchFamily="18" charset="0"/>
              </a:rPr>
              <a:t> des limites.</a:t>
            </a:r>
            <a:endParaRPr lang="fr-FR" sz="4000" b="0" dirty="0">
              <a:latin typeface="Book Antiqua" pitchFamily="18" charset="0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14348" y="3357562"/>
            <a:ext cx="7772400" cy="571504"/>
          </a:xfrm>
        </p:spPr>
        <p:txBody>
          <a:bodyPr/>
          <a:lstStyle/>
          <a:p>
            <a:pPr rtl="1">
              <a:buClr>
                <a:srgbClr val="FF0000"/>
              </a:buClr>
              <a:buSzPct val="150000"/>
              <a:buFont typeface="Lucida Sans Unicode" pitchFamily="34" charset="0"/>
              <a:buChar char="⇚"/>
            </a:pPr>
            <a:r>
              <a:rPr lang="fr-FR" dirty="0" smtClean="0"/>
              <a:t>………………………………………………… </a:t>
            </a:r>
            <a:endParaRPr lang="fr-FR" dirty="0"/>
          </a:p>
        </p:txBody>
      </p:sp>
      <p:sp>
        <p:nvSpPr>
          <p:cNvPr id="4" name="Sous-titre 2"/>
          <p:cNvSpPr txBox="1">
            <a:spLocks/>
          </p:cNvSpPr>
          <p:nvPr/>
        </p:nvSpPr>
        <p:spPr>
          <a:xfrm>
            <a:off x="142844" y="3357562"/>
            <a:ext cx="8715372" cy="1500198"/>
          </a:xfrm>
          <a:prstGeom prst="rect">
            <a:avLst/>
          </a:prstGeom>
          <a:solidFill>
            <a:schemeClr val="bg1"/>
          </a:solidFill>
        </p:spPr>
        <p:txBody>
          <a:bodyPr vert="horz" lIns="45720" rIns="45720">
            <a:noAutofit/>
          </a:bodyPr>
          <a:lstStyle/>
          <a:p>
            <a:pPr marL="0" marR="64008" lvl="0" indent="0" algn="r" defTabSz="914400" rtl="1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FF0000"/>
              </a:buClr>
              <a:buSzPct val="150000"/>
              <a:buFont typeface="Lucida Sans Unicode" pitchFamily="34" charset="0"/>
              <a:buChar char="⇚"/>
              <a:tabLst/>
              <a:defRPr/>
            </a:pPr>
            <a:r>
              <a:rPr lang="ar-DZ" sz="3800" b="1" dirty="0" smtClean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تجاوز</a:t>
            </a:r>
            <a:r>
              <a:rPr lang="ar-DZ" sz="3800" dirty="0" smtClean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ar-DZ" sz="3800" dirty="0" smtClean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حدوده(</a:t>
            </a:r>
            <a:r>
              <a:rPr lang="ar-DZ" sz="3800" dirty="0" err="1" smtClean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أوالحدود</a:t>
            </a:r>
            <a:r>
              <a:rPr lang="ar-DZ" sz="3800" dirty="0" smtClean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build="p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428596" y="642918"/>
            <a:ext cx="8501122" cy="2071702"/>
          </a:xfrm>
        </p:spPr>
        <p:txBody>
          <a:bodyPr>
            <a:normAutofit/>
          </a:bodyPr>
          <a:lstStyle/>
          <a:p>
            <a:pPr algn="l">
              <a:buClr>
                <a:srgbClr val="0070C0"/>
              </a:buClr>
              <a:buFont typeface="Lucida Sans Unicode" pitchFamily="34" charset="0"/>
              <a:buChar char="⇛"/>
            </a:pPr>
            <a:r>
              <a:rPr lang="fr-FR" sz="4000" b="0" i="1" dirty="0" smtClean="0">
                <a:uFill>
                  <a:solidFill>
                    <a:srgbClr val="00B050"/>
                  </a:solidFill>
                </a:uFill>
                <a:latin typeface="Book Antiqua" pitchFamily="18" charset="0"/>
              </a:rPr>
              <a:t>  Elle est </a:t>
            </a:r>
            <a:r>
              <a:rPr lang="fr-FR" sz="4000" i="1" u="heavy" dirty="0" smtClean="0">
                <a:uFill>
                  <a:solidFill>
                    <a:srgbClr val="00B050"/>
                  </a:solidFill>
                </a:uFill>
                <a:latin typeface="Book Antiqua" pitchFamily="18" charset="0"/>
              </a:rPr>
              <a:t>allée au-delà</a:t>
            </a:r>
            <a:r>
              <a:rPr lang="fr-FR" sz="4000" b="0" dirty="0" smtClean="0">
                <a:latin typeface="Book Antiqua" pitchFamily="18" charset="0"/>
              </a:rPr>
              <a:t> de la Volga.</a:t>
            </a:r>
            <a:endParaRPr lang="fr-FR" sz="4000" b="0" dirty="0">
              <a:latin typeface="Book Antiqua" pitchFamily="18" charset="0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14348" y="3357562"/>
            <a:ext cx="7772400" cy="571504"/>
          </a:xfrm>
        </p:spPr>
        <p:txBody>
          <a:bodyPr/>
          <a:lstStyle/>
          <a:p>
            <a:pPr rtl="1">
              <a:buClr>
                <a:srgbClr val="FF0000"/>
              </a:buClr>
              <a:buSzPct val="150000"/>
              <a:buFont typeface="Lucida Sans Unicode" pitchFamily="34" charset="0"/>
              <a:buChar char="⇚"/>
            </a:pPr>
            <a:r>
              <a:rPr lang="fr-FR" dirty="0" smtClean="0"/>
              <a:t>………………………………………………… </a:t>
            </a:r>
            <a:endParaRPr lang="fr-FR" dirty="0"/>
          </a:p>
        </p:txBody>
      </p:sp>
      <p:sp>
        <p:nvSpPr>
          <p:cNvPr id="4" name="Sous-titre 2"/>
          <p:cNvSpPr txBox="1">
            <a:spLocks/>
          </p:cNvSpPr>
          <p:nvPr/>
        </p:nvSpPr>
        <p:spPr>
          <a:xfrm>
            <a:off x="142844" y="3357562"/>
            <a:ext cx="8715372" cy="1500198"/>
          </a:xfrm>
          <a:prstGeom prst="rect">
            <a:avLst/>
          </a:prstGeom>
          <a:solidFill>
            <a:schemeClr val="bg1"/>
          </a:solidFill>
        </p:spPr>
        <p:txBody>
          <a:bodyPr vert="horz" lIns="45720" rIns="45720">
            <a:noAutofit/>
          </a:bodyPr>
          <a:lstStyle/>
          <a:p>
            <a:pPr marL="0" marR="64008" lvl="0" indent="0" algn="r" defTabSz="914400" rtl="1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FF0000"/>
              </a:buClr>
              <a:buSzPct val="150000"/>
              <a:buFont typeface="Lucida Sans Unicode" pitchFamily="34" charset="0"/>
              <a:buChar char="⇚"/>
              <a:tabLst/>
              <a:defRPr/>
            </a:pPr>
            <a:r>
              <a:rPr lang="ar-DZ" sz="3800" b="1" dirty="0" smtClean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جازت</a:t>
            </a:r>
            <a:r>
              <a:rPr lang="ar-DZ" sz="3800" dirty="0" smtClean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 نهر </a:t>
            </a:r>
            <a:r>
              <a:rPr lang="ar-DZ" sz="3800" dirty="0" smtClean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الفولغا.</a:t>
            </a:r>
            <a:endParaRPr lang="ar-DZ" sz="3800" dirty="0" smtClean="0">
              <a:solidFill>
                <a:schemeClr val="tx2"/>
              </a:solidFill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build="p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85720" y="642918"/>
            <a:ext cx="8143932" cy="2071702"/>
          </a:xfrm>
        </p:spPr>
        <p:txBody>
          <a:bodyPr>
            <a:normAutofit/>
          </a:bodyPr>
          <a:lstStyle/>
          <a:p>
            <a:pPr algn="l">
              <a:buClr>
                <a:srgbClr val="0070C0"/>
              </a:buClr>
              <a:buFont typeface="Lucida Sans Unicode" pitchFamily="34" charset="0"/>
              <a:buChar char="⇛"/>
            </a:pPr>
            <a:r>
              <a:rPr lang="fr-FR" sz="4000" b="0" i="1" dirty="0" smtClean="0">
                <a:uFill>
                  <a:solidFill>
                    <a:srgbClr val="00B050"/>
                  </a:solidFill>
                </a:uFill>
                <a:latin typeface="Book Antiqua" pitchFamily="18" charset="0"/>
              </a:rPr>
              <a:t>  C’</a:t>
            </a:r>
            <a:r>
              <a:rPr lang="fr-FR" sz="4000" i="1" u="heavy" dirty="0" smtClean="0">
                <a:uFill>
                  <a:solidFill>
                    <a:srgbClr val="00B050"/>
                  </a:solidFill>
                </a:uFill>
                <a:latin typeface="Book Antiqua" pitchFamily="18" charset="0"/>
              </a:rPr>
              <a:t>est au-delà</a:t>
            </a:r>
            <a:r>
              <a:rPr lang="fr-FR" sz="4000" b="0" dirty="0" smtClean="0">
                <a:latin typeface="Book Antiqua" pitchFamily="18" charset="0"/>
              </a:rPr>
              <a:t> de ses espérances.</a:t>
            </a:r>
            <a:endParaRPr lang="fr-FR" sz="4000" b="0" dirty="0">
              <a:latin typeface="Book Antiqua" pitchFamily="18" charset="0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14348" y="3357562"/>
            <a:ext cx="7772400" cy="571504"/>
          </a:xfrm>
        </p:spPr>
        <p:txBody>
          <a:bodyPr/>
          <a:lstStyle/>
          <a:p>
            <a:pPr rtl="1">
              <a:buClr>
                <a:srgbClr val="FF0000"/>
              </a:buClr>
              <a:buSzPct val="150000"/>
              <a:buFont typeface="Lucida Sans Unicode" pitchFamily="34" charset="0"/>
              <a:buChar char="⇚"/>
            </a:pPr>
            <a:r>
              <a:rPr lang="fr-FR" dirty="0" smtClean="0"/>
              <a:t>………………………………………………… </a:t>
            </a:r>
            <a:endParaRPr lang="fr-FR" dirty="0"/>
          </a:p>
        </p:txBody>
      </p:sp>
      <p:sp>
        <p:nvSpPr>
          <p:cNvPr id="4" name="Sous-titre 2"/>
          <p:cNvSpPr txBox="1">
            <a:spLocks/>
          </p:cNvSpPr>
          <p:nvPr/>
        </p:nvSpPr>
        <p:spPr>
          <a:xfrm>
            <a:off x="142844" y="3357562"/>
            <a:ext cx="8715372" cy="1500198"/>
          </a:xfrm>
          <a:prstGeom prst="rect">
            <a:avLst/>
          </a:prstGeom>
          <a:solidFill>
            <a:schemeClr val="bg1"/>
          </a:solidFill>
        </p:spPr>
        <p:txBody>
          <a:bodyPr vert="horz" lIns="45720" rIns="45720">
            <a:noAutofit/>
          </a:bodyPr>
          <a:lstStyle/>
          <a:p>
            <a:pPr marL="0" marR="64008" lvl="0" indent="0" algn="r" defTabSz="914400" rtl="1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FF0000"/>
              </a:buClr>
              <a:buSzPct val="150000"/>
              <a:buFont typeface="Lucida Sans Unicode" pitchFamily="34" charset="0"/>
              <a:buChar char="⇚"/>
              <a:tabLst/>
              <a:defRPr/>
            </a:pPr>
            <a:r>
              <a:rPr lang="ar-DZ" sz="3800" dirty="0" smtClean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لقد </a:t>
            </a:r>
            <a:r>
              <a:rPr lang="ar-DZ" sz="3800" b="1" dirty="0" smtClean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تعدّى</a:t>
            </a:r>
            <a:r>
              <a:rPr lang="ar-DZ" sz="3800" dirty="0" smtClean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 آماله.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build="p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au 2"/>
          <p:cNvGraphicFramePr>
            <a:graphicFrameLocks noGrp="1"/>
          </p:cNvGraphicFramePr>
          <p:nvPr/>
        </p:nvGraphicFramePr>
        <p:xfrm>
          <a:off x="428596" y="1714488"/>
          <a:ext cx="8215370" cy="307183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264219"/>
                <a:gridCol w="1951151"/>
              </a:tblGrid>
              <a:tr h="1663316">
                <a:tc>
                  <a:txBody>
                    <a:bodyPr/>
                    <a:lstStyle/>
                    <a:p>
                      <a:pPr marL="365760" marR="0" lvl="0" indent="-256032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Pct val="68000"/>
                        <a:buFont typeface="Wingdings 3"/>
                        <a:buNone/>
                        <a:tabLst/>
                        <a:defRPr/>
                      </a:pPr>
                      <a:r>
                        <a:rPr lang="fr-FR" sz="2500" dirty="0" smtClean="0"/>
                        <a:t>1. </a:t>
                      </a:r>
                      <a:r>
                        <a:rPr lang="fr-FR" sz="1800" b="1" dirty="0" smtClean="0"/>
                        <a:t>Au-delà</a:t>
                      </a:r>
                      <a:r>
                        <a:rPr lang="fr-FR" sz="1800" b="1" baseline="0" dirty="0" smtClean="0"/>
                        <a:t> de </a:t>
                      </a:r>
                      <a:r>
                        <a:rPr lang="fr-FR" sz="1800" baseline="0" dirty="0" smtClean="0"/>
                        <a:t>cette porte, il n’y a rien.</a:t>
                      </a:r>
                      <a:endParaRPr lang="fr-FR" sz="1800" b="1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365760" marR="0" lvl="0" indent="-256032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Pct val="68000"/>
                        <a:buFont typeface="Wingdings 3"/>
                        <a:buNone/>
                        <a:tabLst/>
                        <a:defRPr/>
                      </a:pPr>
                      <a:endParaRPr lang="fr-FR" sz="2000" b="1" i="1" dirty="0" smtClean="0"/>
                    </a:p>
                    <a:p>
                      <a:pPr marL="365760" marR="0" lvl="0" indent="-256032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Pct val="68000"/>
                        <a:buFont typeface="Wingdings 3"/>
                        <a:buNone/>
                        <a:tabLst/>
                        <a:defRPr/>
                      </a:pPr>
                      <a:r>
                        <a:rPr lang="fr-FR" sz="2000" b="1" i="1" dirty="0" smtClean="0"/>
                        <a:t>…………</a:t>
                      </a:r>
                      <a:endParaRPr lang="fr-FR" sz="2000" b="1" i="1" dirty="0"/>
                    </a:p>
                  </a:txBody>
                  <a:tcPr anchor="ctr"/>
                </a:tc>
              </a:tr>
              <a:tr h="1408518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2500" strike="noStrike" kern="1200" cap="none" spc="0" normalizeH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2. </a:t>
                      </a:r>
                      <a:r>
                        <a:rPr kumimoji="0" lang="fr-FR" sz="1800" strike="noStrike" kern="1200" cap="none" spc="0" normalizeH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Il a récolté </a:t>
                      </a:r>
                      <a:r>
                        <a:rPr kumimoji="0" lang="fr-FR" sz="1800" b="1" strike="noStrike" kern="1200" cap="none" spc="0" normalizeH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au-delà de </a:t>
                      </a:r>
                      <a:r>
                        <a:rPr kumimoji="0" lang="fr-FR" sz="1800" strike="noStrike" kern="1200" cap="none" spc="0" normalizeH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50 </a:t>
                      </a:r>
                      <a:r>
                        <a:rPr kumimoji="0" lang="fr-FR" sz="1800" strike="noStrike" kern="1200" cap="none" spc="0" normalizeH="0" noProof="0" dirty="0" err="1" smtClean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quintals</a:t>
                      </a:r>
                      <a:r>
                        <a:rPr kumimoji="0" lang="fr-FR" sz="1800" strike="noStrike" kern="1200" cap="none" spc="0" normalizeH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 par </a:t>
                      </a:r>
                      <a:r>
                        <a:rPr kumimoji="0" lang="fr-FR" sz="1800" strike="noStrike" kern="1200" cap="none" spc="0" normalizeH="0" noProof="0" dirty="0" err="1" smtClean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hectar</a:t>
                      </a:r>
                      <a:r>
                        <a:rPr kumimoji="0" lang="fr-FR" sz="1800" strike="noStrike" kern="1200" cap="none" spc="0" normalizeH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.</a:t>
                      </a:r>
                      <a:endParaRPr kumimoji="0" lang="fr-FR" sz="1800" b="0" i="0" strike="noStrike" kern="1200" cap="none" spc="0" normalizeH="0" noProof="0" dirty="0" smtClean="0">
                        <a:ln>
                          <a:noFill/>
                        </a:ln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365760" marR="0" lvl="0" indent="-256032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Pct val="68000"/>
                        <a:buFont typeface="Wingdings 3"/>
                        <a:buNone/>
                        <a:tabLst/>
                        <a:defRPr/>
                      </a:pPr>
                      <a:r>
                        <a:rPr lang="fr-FR" sz="2000" b="1" i="1" dirty="0" smtClean="0"/>
                        <a:t>…………</a:t>
                      </a:r>
                      <a:endParaRPr lang="fr-FR" sz="2000" b="1" i="1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4" name="ZoneTexte 3"/>
          <p:cNvSpPr txBox="1"/>
          <p:nvPr/>
        </p:nvSpPr>
        <p:spPr>
          <a:xfrm>
            <a:off x="1714448" y="642918"/>
            <a:ext cx="621513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800" b="1" dirty="0" smtClean="0">
                <a:solidFill>
                  <a:srgbClr val="FF000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Freestyle Script" pitchFamily="66" charset="0"/>
              </a:rPr>
              <a:t>S’agit-il de distance, de quantité ou de lieu ? </a:t>
            </a:r>
            <a:endParaRPr lang="fr-FR" sz="3800" dirty="0" smtClean="0">
              <a:solidFill>
                <a:srgbClr val="FF0000"/>
              </a:solidFill>
            </a:endParaRPr>
          </a:p>
          <a:p>
            <a:endParaRPr lang="fr-FR" dirty="0"/>
          </a:p>
        </p:txBody>
      </p:sp>
      <p:sp>
        <p:nvSpPr>
          <p:cNvPr id="5" name="ZoneTexte 4"/>
          <p:cNvSpPr txBox="1"/>
          <p:nvPr/>
        </p:nvSpPr>
        <p:spPr>
          <a:xfrm>
            <a:off x="6572264" y="2488164"/>
            <a:ext cx="1714512" cy="369332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>
                <a:latin typeface="Book Antiqua" pitchFamily="18" charset="0"/>
              </a:rPr>
              <a:t>LIEU</a:t>
            </a:r>
            <a:endParaRPr lang="fr-FR" b="1" dirty="0"/>
          </a:p>
        </p:txBody>
      </p:sp>
      <p:sp>
        <p:nvSpPr>
          <p:cNvPr id="7" name="ZoneTexte 6"/>
          <p:cNvSpPr txBox="1"/>
          <p:nvPr/>
        </p:nvSpPr>
        <p:spPr>
          <a:xfrm>
            <a:off x="6572264" y="3786190"/>
            <a:ext cx="1714512" cy="369332"/>
          </a:xfrm>
          <a:prstGeom prst="rect">
            <a:avLst/>
          </a:prstGeom>
          <a:solidFill>
            <a:schemeClr val="accent6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>
                <a:latin typeface="Book Antiqua" pitchFamily="18" charset="0"/>
              </a:rPr>
              <a:t>QUANTITÉ</a:t>
            </a:r>
            <a:endParaRPr lang="fr-FR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1" dur="2000" fill="hold"/>
                                        <p:tgtEl>
                                          <p:spTgt spid="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  <p:bldP spid="7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au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745704"/>
              </p:ext>
            </p:extLst>
          </p:nvPr>
        </p:nvGraphicFramePr>
        <p:xfrm>
          <a:off x="142844" y="2000240"/>
          <a:ext cx="8786874" cy="320602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143800"/>
                <a:gridCol w="1643074"/>
              </a:tblGrid>
              <a:tr h="106867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500" dirty="0" smtClean="0"/>
                        <a:t>1.  </a:t>
                      </a:r>
                      <a:r>
                        <a:rPr lang="fr-FR" sz="2200" b="1" u="sng" dirty="0" smtClean="0"/>
                        <a:t>Elle était</a:t>
                      </a:r>
                      <a:r>
                        <a:rPr lang="fr-FR" sz="2200" b="1" u="sng" baseline="0" dirty="0" smtClean="0"/>
                        <a:t> au-delà </a:t>
                      </a:r>
                      <a:r>
                        <a:rPr lang="fr-FR" sz="2200" baseline="0" dirty="0" smtClean="0"/>
                        <a:t>de la limite fixée par la loi.</a:t>
                      </a:r>
                      <a:endParaRPr lang="fr-FR" sz="220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365760" marR="0" lvl="0" indent="-256032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Pct val="68000"/>
                        <a:buFont typeface="Wingdings 3"/>
                        <a:buNone/>
                        <a:tabLst/>
                        <a:defRPr/>
                      </a:pPr>
                      <a:r>
                        <a:rPr lang="fr-FR" sz="2000" b="1" i="1" dirty="0" smtClean="0"/>
                        <a:t>…………</a:t>
                      </a:r>
                      <a:endParaRPr lang="fr-FR" sz="2000" b="1" i="1" dirty="0"/>
                    </a:p>
                  </a:txBody>
                  <a:tcPr anchor="ctr"/>
                </a:tc>
              </a:tr>
              <a:tr h="106867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2500" b="0" i="0" strike="noStrike" kern="1200" cap="none" spc="0" normalizeH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2.</a:t>
                      </a:r>
                      <a:r>
                        <a:rPr kumimoji="0" lang="fr-FR" sz="2200" b="0" i="0" strike="noStrike" kern="1200" cap="none" spc="0" normalizeH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 L’Italie</a:t>
                      </a:r>
                      <a:r>
                        <a:rPr kumimoji="0" lang="fr-FR" sz="2200" b="0" i="0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se trouve </a:t>
                      </a:r>
                      <a:r>
                        <a:rPr kumimoji="0" lang="fr-FR" sz="2200" b="1" i="0" u="sng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par delà</a:t>
                      </a:r>
                      <a:r>
                        <a:rPr kumimoji="0" lang="fr-FR" sz="2200" b="1" i="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fr-FR" sz="2200" b="0" i="0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les Alpes. </a:t>
                      </a:r>
                      <a:endParaRPr kumimoji="0" lang="fr-FR" sz="2200" b="0" i="0" strike="noStrike" kern="1200" cap="none" spc="0" normalizeH="0" noProof="0" dirty="0" smtClean="0">
                        <a:ln>
                          <a:noFill/>
                        </a:ln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365760" marR="0" lvl="0" indent="-256032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Pct val="68000"/>
                        <a:buFont typeface="Wingdings 3"/>
                        <a:buNone/>
                        <a:tabLst/>
                        <a:defRPr/>
                      </a:pPr>
                      <a:r>
                        <a:rPr lang="fr-FR" sz="2000" b="1" i="1" dirty="0" smtClean="0"/>
                        <a:t>…………</a:t>
                      </a:r>
                      <a:endParaRPr lang="fr-FR" sz="2000" b="1" i="1" dirty="0"/>
                    </a:p>
                  </a:txBody>
                  <a:tcPr anchor="ctr"/>
                </a:tc>
              </a:tr>
              <a:tr h="1068676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500" dirty="0" smtClean="0"/>
                        <a:t>3</a:t>
                      </a:r>
                      <a:r>
                        <a:rPr lang="fr-FR" sz="2200" dirty="0" smtClean="0"/>
                        <a:t>. </a:t>
                      </a:r>
                      <a:r>
                        <a:rPr lang="fr-FR" sz="2400" baseline="0" dirty="0" smtClean="0"/>
                        <a:t>Cette marchandises nous vient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400" baseline="0" dirty="0" smtClean="0"/>
                        <a:t> </a:t>
                      </a:r>
                      <a:r>
                        <a:rPr lang="fr-FR" sz="2400" b="1" u="sng" baseline="0" dirty="0" smtClean="0"/>
                        <a:t>d’au-delà de</a:t>
                      </a:r>
                      <a:r>
                        <a:rPr lang="ar-DZ" sz="2400" b="1" u="sng" baseline="0" dirty="0" smtClean="0"/>
                        <a:t> </a:t>
                      </a:r>
                      <a:r>
                        <a:rPr lang="fr-FR" sz="2400" b="1" u="sng" baseline="0" dirty="0" smtClean="0"/>
                        <a:t>la méditerranée</a:t>
                      </a:r>
                      <a:r>
                        <a:rPr lang="fr-FR" sz="2400" u="sng" baseline="0" dirty="0" smtClean="0"/>
                        <a:t>.</a:t>
                      </a:r>
                      <a:endParaRPr lang="fr-FR" sz="2400" u="sng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365760" marR="0" lvl="0" indent="-256032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Pct val="68000"/>
                        <a:buFont typeface="Wingdings 3"/>
                        <a:buNone/>
                        <a:tabLst/>
                        <a:defRPr/>
                      </a:pPr>
                      <a:r>
                        <a:rPr lang="fr-FR" sz="2000" b="1" i="1" dirty="0" smtClean="0"/>
                        <a:t>…………</a:t>
                      </a:r>
                      <a:endParaRPr lang="fr-FR" sz="2000" b="1" i="1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3" name="ZoneTexte 2"/>
          <p:cNvSpPr txBox="1"/>
          <p:nvPr/>
        </p:nvSpPr>
        <p:spPr>
          <a:xfrm>
            <a:off x="642910" y="428604"/>
            <a:ext cx="7429552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b="1" dirty="0" smtClean="0">
                <a:solidFill>
                  <a:srgbClr val="FF000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Freestyle Script" pitchFamily="66" charset="0"/>
              </a:rPr>
              <a:t>ACTIVITE:</a:t>
            </a:r>
          </a:p>
          <a:p>
            <a:pPr algn="ctr"/>
            <a:r>
              <a:rPr lang="fr-FR" sz="4000" b="1" dirty="0" smtClean="0">
                <a:solidFill>
                  <a:srgbClr val="FF000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Freestyle Script" pitchFamily="66" charset="0"/>
              </a:rPr>
              <a:t>Traduisez </a:t>
            </a:r>
            <a:r>
              <a:rPr lang="fr-FR" sz="4000" b="1" dirty="0" smtClean="0">
                <a:solidFill>
                  <a:srgbClr val="FF000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Freestyle Script" pitchFamily="66" charset="0"/>
              </a:rPr>
              <a:t>le groupe de mots </a:t>
            </a:r>
            <a:r>
              <a:rPr lang="fr-FR" sz="4000" b="1" dirty="0" smtClean="0">
                <a:solidFill>
                  <a:srgbClr val="FF000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Freestyle Script" pitchFamily="66" charset="0"/>
              </a:rPr>
              <a:t>souligné! </a:t>
            </a:r>
            <a:endParaRPr lang="fr-FR" sz="4000" dirty="0" smtClean="0">
              <a:solidFill>
                <a:srgbClr val="FF0000"/>
              </a:solidFill>
            </a:endParaRPr>
          </a:p>
          <a:p>
            <a:endParaRPr lang="fr-FR" dirty="0"/>
          </a:p>
        </p:txBody>
      </p:sp>
      <p:sp>
        <p:nvSpPr>
          <p:cNvPr id="4" name="ZoneTexte 3"/>
          <p:cNvSpPr txBox="1"/>
          <p:nvPr/>
        </p:nvSpPr>
        <p:spPr>
          <a:xfrm>
            <a:off x="7000892" y="2048524"/>
            <a:ext cx="1714512" cy="523220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ar-DZ" sz="2800" b="1" dirty="0" smtClean="0">
                <a:solidFill>
                  <a:schemeClr val="bg1"/>
                </a:solidFill>
                <a:latin typeface="Book Antiqua" pitchFamily="18" charset="0"/>
              </a:rPr>
              <a:t>تعدَّت</a:t>
            </a:r>
            <a:endParaRPr lang="fr-FR" sz="2800" b="1" dirty="0">
              <a:solidFill>
                <a:schemeClr val="bg1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6715140" y="3166260"/>
            <a:ext cx="2071702" cy="477054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ar-DZ" sz="2500" b="1" dirty="0" smtClean="0">
                <a:solidFill>
                  <a:schemeClr val="bg1"/>
                </a:solidFill>
                <a:latin typeface="Book Antiqua" pitchFamily="18" charset="0"/>
              </a:rPr>
              <a:t>من الجهة الأخرى</a:t>
            </a:r>
            <a:endParaRPr lang="fr-FR" sz="2500" b="1" dirty="0">
              <a:solidFill>
                <a:schemeClr val="bg1"/>
              </a:solidFill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7000892" y="3929066"/>
            <a:ext cx="1714512" cy="769441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ar-DZ" sz="2200" b="1" dirty="0" smtClean="0">
                <a:solidFill>
                  <a:schemeClr val="bg1"/>
                </a:solidFill>
                <a:latin typeface="Book Antiqua" pitchFamily="18" charset="0"/>
              </a:rPr>
              <a:t>من وراء البحر المتوسط</a:t>
            </a:r>
            <a:endParaRPr lang="fr-FR" sz="2200" b="1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1" dur="2000" fill="hold"/>
                                        <p:tgtEl>
                                          <p:spTgt spid="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animBg="1"/>
      <p:bldP spid="5" grpId="0" animBg="1"/>
      <p:bldP spid="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Espace réservé du contenu 4"/>
          <p:cNvGraphicFramePr>
            <a:graphicFrameLocks noGrp="1"/>
          </p:cNvGraphicFramePr>
          <p:nvPr>
            <p:ph idx="1"/>
          </p:nvPr>
        </p:nvGraphicFramePr>
        <p:xfrm>
          <a:off x="428596" y="857232"/>
          <a:ext cx="8229600" cy="53578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Espace réservé du contenu 4"/>
          <p:cNvGraphicFramePr>
            <a:graphicFrameLocks/>
          </p:cNvGraphicFramePr>
          <p:nvPr/>
        </p:nvGraphicFramePr>
        <p:xfrm>
          <a:off x="4143372" y="785794"/>
          <a:ext cx="4143404" cy="53578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Espace réservé du contenu 4"/>
          <p:cNvGraphicFramePr>
            <a:graphicFrameLocks noGrp="1"/>
          </p:cNvGraphicFramePr>
          <p:nvPr>
            <p:ph idx="1"/>
          </p:nvPr>
        </p:nvGraphicFramePr>
        <p:xfrm>
          <a:off x="1285852" y="857232"/>
          <a:ext cx="5143536" cy="53578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AsOne/>
      </p:bldGraphic>
      <p:bldGraphic spid="5" grpId="0">
        <p:bldAsOne/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42910" y="642918"/>
            <a:ext cx="7772400" cy="1829761"/>
          </a:xfrm>
        </p:spPr>
        <p:txBody>
          <a:bodyPr>
            <a:normAutofit/>
          </a:bodyPr>
          <a:lstStyle/>
          <a:p>
            <a:pPr algn="l">
              <a:buClr>
                <a:srgbClr val="0070C0"/>
              </a:buClr>
              <a:buFont typeface="Lucida Sans Unicode" pitchFamily="34" charset="0"/>
              <a:buChar char="⇛"/>
            </a:pPr>
            <a:r>
              <a:rPr lang="fr-FR" sz="4000" b="0" dirty="0" smtClean="0">
                <a:latin typeface="Book Antiqua" pitchFamily="18" charset="0"/>
              </a:rPr>
              <a:t> Il faut aller </a:t>
            </a:r>
            <a:r>
              <a:rPr lang="fr-FR" sz="4000" i="1" u="heavy" dirty="0" smtClean="0">
                <a:uFill>
                  <a:solidFill>
                    <a:srgbClr val="00B050"/>
                  </a:solidFill>
                </a:uFill>
                <a:latin typeface="Book Antiqua" pitchFamily="18" charset="0"/>
              </a:rPr>
              <a:t>au-delà</a:t>
            </a:r>
            <a:r>
              <a:rPr lang="fr-FR" sz="4000" b="0" dirty="0" smtClean="0">
                <a:latin typeface="Book Antiqua" pitchFamily="18" charset="0"/>
              </a:rPr>
              <a:t>.</a:t>
            </a:r>
            <a:br>
              <a:rPr lang="fr-FR" sz="4000" b="0" dirty="0" smtClean="0">
                <a:latin typeface="Book Antiqua" pitchFamily="18" charset="0"/>
              </a:rPr>
            </a:br>
            <a:endParaRPr lang="fr-FR" sz="2500" b="0" dirty="0">
              <a:solidFill>
                <a:srgbClr val="00B050"/>
              </a:solidFill>
              <a:latin typeface="Book Antiqua" pitchFamily="18" charset="0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14348" y="2928934"/>
            <a:ext cx="7772400" cy="571504"/>
          </a:xfrm>
        </p:spPr>
        <p:txBody>
          <a:bodyPr/>
          <a:lstStyle/>
          <a:p>
            <a:pPr rtl="1">
              <a:buClr>
                <a:srgbClr val="FF0000"/>
              </a:buClr>
              <a:buSzPct val="150000"/>
              <a:buFont typeface="Lucida Sans Unicode" pitchFamily="34" charset="0"/>
              <a:buChar char="⇚"/>
            </a:pPr>
            <a:r>
              <a:rPr lang="fr-FR" dirty="0" smtClean="0"/>
              <a:t>………………………………………………… </a:t>
            </a:r>
            <a:endParaRPr lang="fr-FR" dirty="0"/>
          </a:p>
        </p:txBody>
      </p:sp>
      <p:sp>
        <p:nvSpPr>
          <p:cNvPr id="4" name="Sous-titre 2"/>
          <p:cNvSpPr txBox="1">
            <a:spLocks/>
          </p:cNvSpPr>
          <p:nvPr/>
        </p:nvSpPr>
        <p:spPr>
          <a:xfrm>
            <a:off x="214282" y="2928934"/>
            <a:ext cx="8643998" cy="571504"/>
          </a:xfrm>
          <a:prstGeom prst="rect">
            <a:avLst/>
          </a:prstGeom>
          <a:solidFill>
            <a:schemeClr val="bg1"/>
          </a:solidFill>
        </p:spPr>
        <p:txBody>
          <a:bodyPr vert="horz" lIns="45720" rIns="45720">
            <a:noAutofit/>
          </a:bodyPr>
          <a:lstStyle/>
          <a:p>
            <a:pPr marL="0" marR="64008" lvl="0" indent="0" algn="r" defTabSz="914400" rtl="1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FF0000"/>
              </a:buClr>
              <a:buSzPct val="150000"/>
              <a:buFont typeface="Lucida Sans Unicode" pitchFamily="34" charset="0"/>
              <a:buChar char="⇚"/>
              <a:tabLst/>
              <a:defRPr/>
            </a:pPr>
            <a:r>
              <a:rPr lang="ar-DZ" sz="3800" dirty="0" smtClean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يجب الذهاب إلى </a:t>
            </a:r>
            <a:r>
              <a:rPr lang="ar-DZ" sz="3800" b="1" dirty="0" smtClean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أبعد من </a:t>
            </a:r>
            <a:r>
              <a:rPr lang="ar-DZ" sz="3800" dirty="0" smtClean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ذلك</a:t>
            </a:r>
            <a:r>
              <a:rPr lang="fr-FR" sz="3800" dirty="0" smtClean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.</a:t>
            </a:r>
            <a:endParaRPr kumimoji="0" lang="fr-FR" sz="380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3929058" y="2071678"/>
            <a:ext cx="1714512" cy="369332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>
                <a:solidFill>
                  <a:srgbClr val="FFFF00"/>
                </a:solidFill>
                <a:latin typeface="Book Antiqua" pitchFamily="18" charset="0"/>
              </a:rPr>
              <a:t>DISTANCE</a:t>
            </a:r>
            <a:endParaRPr lang="fr-FR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uiExpand="1" build="p" animBg="1"/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42910" y="642918"/>
            <a:ext cx="7772400" cy="1829761"/>
          </a:xfrm>
        </p:spPr>
        <p:txBody>
          <a:bodyPr>
            <a:normAutofit/>
          </a:bodyPr>
          <a:lstStyle/>
          <a:p>
            <a:pPr algn="l">
              <a:buClr>
                <a:srgbClr val="0070C0"/>
              </a:buClr>
              <a:buFont typeface="Lucida Sans Unicode" pitchFamily="34" charset="0"/>
              <a:buChar char="⇛"/>
            </a:pPr>
            <a:r>
              <a:rPr lang="fr-FR" sz="4000" b="0" dirty="0" smtClean="0">
                <a:latin typeface="Book Antiqua" pitchFamily="18" charset="0"/>
              </a:rPr>
              <a:t> Il a lancé le marteau </a:t>
            </a:r>
            <a:r>
              <a:rPr lang="fr-FR" sz="4000" i="1" u="heavy" dirty="0" smtClean="0">
                <a:uFill>
                  <a:solidFill>
                    <a:srgbClr val="00B050"/>
                  </a:solidFill>
                </a:uFill>
                <a:latin typeface="Book Antiqua" pitchFamily="18" charset="0"/>
              </a:rPr>
              <a:t>au-delà</a:t>
            </a:r>
            <a:br>
              <a:rPr lang="fr-FR" sz="4000" i="1" u="heavy" dirty="0" smtClean="0">
                <a:uFill>
                  <a:solidFill>
                    <a:srgbClr val="00B050"/>
                  </a:solidFill>
                </a:uFill>
                <a:latin typeface="Book Antiqua" pitchFamily="18" charset="0"/>
              </a:rPr>
            </a:br>
            <a:r>
              <a:rPr lang="fr-FR" sz="4000" i="1" dirty="0" smtClean="0">
                <a:uFill>
                  <a:solidFill>
                    <a:srgbClr val="00B050"/>
                  </a:solidFill>
                </a:uFill>
                <a:latin typeface="Book Antiqua" pitchFamily="18" charset="0"/>
              </a:rPr>
              <a:t>   </a:t>
            </a:r>
            <a:r>
              <a:rPr lang="fr-FR" sz="4000" b="0" dirty="0" smtClean="0">
                <a:uFill>
                  <a:solidFill>
                    <a:srgbClr val="00B050"/>
                  </a:solidFill>
                </a:uFill>
                <a:latin typeface="Book Antiqua" pitchFamily="18" charset="0"/>
              </a:rPr>
              <a:t>des cinquante mètres.</a:t>
            </a:r>
            <a:r>
              <a:rPr lang="fr-FR" sz="4000" b="0" dirty="0" smtClean="0">
                <a:latin typeface="Book Antiqua" pitchFamily="18" charset="0"/>
              </a:rPr>
              <a:t/>
            </a:r>
            <a:br>
              <a:rPr lang="fr-FR" sz="4000" b="0" dirty="0" smtClean="0">
                <a:latin typeface="Book Antiqua" pitchFamily="18" charset="0"/>
              </a:rPr>
            </a:br>
            <a:endParaRPr lang="fr-FR" sz="2500" b="0" dirty="0">
              <a:solidFill>
                <a:srgbClr val="00B050"/>
              </a:solidFill>
              <a:latin typeface="Book Antiqua" pitchFamily="18" charset="0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14348" y="2928934"/>
            <a:ext cx="7772400" cy="571504"/>
          </a:xfrm>
        </p:spPr>
        <p:txBody>
          <a:bodyPr/>
          <a:lstStyle/>
          <a:p>
            <a:pPr rtl="1">
              <a:buClr>
                <a:srgbClr val="FF0000"/>
              </a:buClr>
              <a:buSzPct val="150000"/>
              <a:buFont typeface="Lucida Sans Unicode" pitchFamily="34" charset="0"/>
              <a:buChar char="⇚"/>
            </a:pPr>
            <a:r>
              <a:rPr lang="fr-FR" dirty="0" smtClean="0"/>
              <a:t>………………………………………………… </a:t>
            </a:r>
            <a:endParaRPr lang="fr-FR" dirty="0"/>
          </a:p>
        </p:txBody>
      </p:sp>
      <p:sp>
        <p:nvSpPr>
          <p:cNvPr id="4" name="Sous-titre 2"/>
          <p:cNvSpPr txBox="1">
            <a:spLocks/>
          </p:cNvSpPr>
          <p:nvPr/>
        </p:nvSpPr>
        <p:spPr>
          <a:xfrm>
            <a:off x="1285852" y="2928934"/>
            <a:ext cx="7143800" cy="571504"/>
          </a:xfrm>
          <a:prstGeom prst="rect">
            <a:avLst/>
          </a:prstGeom>
          <a:solidFill>
            <a:schemeClr val="bg1"/>
          </a:solidFill>
        </p:spPr>
        <p:txBody>
          <a:bodyPr vert="horz" lIns="45720" rIns="45720">
            <a:noAutofit/>
          </a:bodyPr>
          <a:lstStyle/>
          <a:p>
            <a:pPr marL="0" marR="64008" lvl="0" indent="0" algn="r" defTabSz="914400" rtl="1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FF0000"/>
              </a:buClr>
              <a:buSzPct val="150000"/>
              <a:buFont typeface="Lucida Sans Unicode" pitchFamily="34" charset="0"/>
              <a:buChar char="⇚"/>
              <a:tabLst/>
              <a:defRPr/>
            </a:pPr>
            <a:r>
              <a:rPr lang="ar-DZ" sz="3500" dirty="0" smtClean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رمى المطرقة </a:t>
            </a:r>
            <a:r>
              <a:rPr lang="fr-FR" sz="3500" dirty="0" smtClean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)</a:t>
            </a:r>
            <a:r>
              <a:rPr lang="ar-DZ" sz="3500" dirty="0" smtClean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الحديدية</a:t>
            </a:r>
            <a:r>
              <a:rPr lang="fr-FR" sz="3500" dirty="0" smtClean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ar-DZ" sz="3500" dirty="0" smtClean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 إلى </a:t>
            </a:r>
            <a:r>
              <a:rPr lang="ar-DZ" sz="3500" b="1" dirty="0" smtClean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أبعد من </a:t>
            </a:r>
            <a:r>
              <a:rPr lang="ar-DZ" sz="3500" dirty="0" smtClean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خمسين مترا.</a:t>
            </a:r>
            <a:endParaRPr kumimoji="0" lang="fr-FR" sz="350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6000760" y="1428736"/>
            <a:ext cx="1714512" cy="369332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>
                <a:solidFill>
                  <a:srgbClr val="FFFF00"/>
                </a:solidFill>
                <a:latin typeface="Book Antiqua" pitchFamily="18" charset="0"/>
              </a:rPr>
              <a:t>DISTANCE</a:t>
            </a:r>
            <a:endParaRPr lang="fr-FR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build="p" animBg="1"/>
      <p:bldP spid="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42910" y="642918"/>
            <a:ext cx="7772400" cy="1829761"/>
          </a:xfrm>
        </p:spPr>
        <p:txBody>
          <a:bodyPr>
            <a:normAutofit/>
          </a:bodyPr>
          <a:lstStyle/>
          <a:p>
            <a:pPr algn="l">
              <a:buClr>
                <a:srgbClr val="0070C0"/>
              </a:buClr>
              <a:buFont typeface="Lucida Sans Unicode" pitchFamily="34" charset="0"/>
              <a:buChar char="⇛"/>
            </a:pPr>
            <a:r>
              <a:rPr lang="fr-FR" sz="4000" b="0" dirty="0" smtClean="0">
                <a:latin typeface="Book Antiqua" pitchFamily="18" charset="0"/>
              </a:rPr>
              <a:t>     Il faut viser </a:t>
            </a:r>
            <a:r>
              <a:rPr lang="fr-FR" sz="4000" i="1" u="heavy" dirty="0" smtClean="0">
                <a:uFill>
                  <a:solidFill>
                    <a:srgbClr val="00B050"/>
                  </a:solidFill>
                </a:uFill>
                <a:latin typeface="Book Antiqua" pitchFamily="18" charset="0"/>
              </a:rPr>
              <a:t>au-delà</a:t>
            </a:r>
            <a:r>
              <a:rPr lang="fr-FR" sz="4000" i="1" dirty="0" smtClean="0">
                <a:uFill>
                  <a:solidFill>
                    <a:srgbClr val="00B050"/>
                  </a:solidFill>
                </a:uFill>
                <a:latin typeface="Book Antiqua" pitchFamily="18" charset="0"/>
              </a:rPr>
              <a:t> </a:t>
            </a:r>
            <a:r>
              <a:rPr lang="fr-FR" sz="4000" b="0" dirty="0" smtClean="0">
                <a:uFill>
                  <a:solidFill>
                    <a:srgbClr val="00B050"/>
                  </a:solidFill>
                </a:uFill>
                <a:latin typeface="Book Antiqua" pitchFamily="18" charset="0"/>
              </a:rPr>
              <a:t>de cent </a:t>
            </a:r>
            <a:br>
              <a:rPr lang="fr-FR" sz="4000" b="0" dirty="0" smtClean="0">
                <a:uFill>
                  <a:solidFill>
                    <a:srgbClr val="00B050"/>
                  </a:solidFill>
                </a:uFill>
                <a:latin typeface="Book Antiqua" pitchFamily="18" charset="0"/>
              </a:rPr>
            </a:br>
            <a:r>
              <a:rPr lang="fr-FR" sz="4000" b="0" dirty="0" smtClean="0">
                <a:uFill>
                  <a:solidFill>
                    <a:srgbClr val="00B050"/>
                  </a:solidFill>
                </a:uFill>
                <a:latin typeface="Book Antiqua" pitchFamily="18" charset="0"/>
              </a:rPr>
              <a:t>clients par jour.</a:t>
            </a:r>
            <a:r>
              <a:rPr lang="fr-FR" sz="4000" b="0" dirty="0" smtClean="0">
                <a:latin typeface="Book Antiqua" pitchFamily="18" charset="0"/>
              </a:rPr>
              <a:t/>
            </a:r>
            <a:br>
              <a:rPr lang="fr-FR" sz="4000" b="0" dirty="0" smtClean="0">
                <a:latin typeface="Book Antiqua" pitchFamily="18" charset="0"/>
              </a:rPr>
            </a:br>
            <a:endParaRPr lang="fr-FR" sz="2500" b="0" dirty="0">
              <a:solidFill>
                <a:srgbClr val="00B050"/>
              </a:solidFill>
              <a:latin typeface="Book Antiqua" pitchFamily="18" charset="0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14348" y="2928934"/>
            <a:ext cx="7772400" cy="571504"/>
          </a:xfrm>
        </p:spPr>
        <p:txBody>
          <a:bodyPr/>
          <a:lstStyle/>
          <a:p>
            <a:pPr rtl="1">
              <a:buClr>
                <a:srgbClr val="FF0000"/>
              </a:buClr>
              <a:buSzPct val="150000"/>
              <a:buFont typeface="Lucida Sans Unicode" pitchFamily="34" charset="0"/>
              <a:buChar char="⇚"/>
            </a:pPr>
            <a:r>
              <a:rPr lang="fr-FR" dirty="0" smtClean="0"/>
              <a:t>………………………………………………… </a:t>
            </a:r>
            <a:endParaRPr lang="fr-FR" dirty="0"/>
          </a:p>
        </p:txBody>
      </p:sp>
      <p:sp>
        <p:nvSpPr>
          <p:cNvPr id="4" name="Sous-titre 2"/>
          <p:cNvSpPr txBox="1">
            <a:spLocks/>
          </p:cNvSpPr>
          <p:nvPr/>
        </p:nvSpPr>
        <p:spPr>
          <a:xfrm>
            <a:off x="214282" y="2928934"/>
            <a:ext cx="8643998" cy="571504"/>
          </a:xfrm>
          <a:prstGeom prst="rect">
            <a:avLst/>
          </a:prstGeom>
          <a:solidFill>
            <a:schemeClr val="bg1"/>
          </a:solidFill>
        </p:spPr>
        <p:txBody>
          <a:bodyPr vert="horz" lIns="45720" rIns="45720">
            <a:noAutofit/>
          </a:bodyPr>
          <a:lstStyle/>
          <a:p>
            <a:pPr marL="0" marR="64008" lvl="0" indent="0" algn="r" defTabSz="914400" rtl="1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FF0000"/>
              </a:buClr>
              <a:buSzPct val="150000"/>
              <a:buFont typeface="Lucida Sans Unicode" pitchFamily="34" charset="0"/>
              <a:buChar char="⇚"/>
              <a:tabLst/>
              <a:defRPr/>
            </a:pPr>
            <a:r>
              <a:rPr lang="ar-DZ" sz="3800" dirty="0" smtClean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يجب أن نهدف إلى </a:t>
            </a:r>
            <a:r>
              <a:rPr lang="ar-DZ" sz="3800" b="1" dirty="0" smtClean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أكثر من </a:t>
            </a:r>
            <a:r>
              <a:rPr lang="ar-DZ" sz="3800" dirty="0" smtClean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مائة زبون في اليوم</a:t>
            </a:r>
            <a:r>
              <a:rPr lang="fr-FR" sz="3800" dirty="0" smtClean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.</a:t>
            </a:r>
            <a:endParaRPr kumimoji="0" lang="fr-FR" sz="380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4572000" y="1500174"/>
            <a:ext cx="1714512" cy="369332"/>
          </a:xfrm>
          <a:prstGeom prst="rect">
            <a:avLst/>
          </a:prstGeom>
          <a:solidFill>
            <a:schemeClr val="accent6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>
                <a:solidFill>
                  <a:srgbClr val="FFFF00"/>
                </a:solidFill>
                <a:latin typeface="Book Antiqua" pitchFamily="18" charset="0"/>
              </a:rPr>
              <a:t>QUANTITÉ</a:t>
            </a:r>
            <a:endParaRPr lang="fr-FR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build="p" animBg="1"/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85752" y="642918"/>
            <a:ext cx="8715404" cy="2071702"/>
          </a:xfrm>
        </p:spPr>
        <p:txBody>
          <a:bodyPr>
            <a:normAutofit/>
          </a:bodyPr>
          <a:lstStyle/>
          <a:p>
            <a:pPr algn="ctr">
              <a:buClr>
                <a:srgbClr val="0070C0"/>
              </a:buClr>
              <a:buFont typeface="Lucida Sans Unicode" pitchFamily="34" charset="0"/>
              <a:buChar char="⇛"/>
            </a:pPr>
            <a:r>
              <a:rPr lang="fr-FR" sz="4000" i="1" u="heavy" dirty="0" smtClean="0">
                <a:uFill>
                  <a:solidFill>
                    <a:srgbClr val="00B050"/>
                  </a:solidFill>
                </a:uFill>
                <a:latin typeface="Book Antiqua" pitchFamily="18" charset="0"/>
              </a:rPr>
              <a:t>Au-delà</a:t>
            </a:r>
            <a:r>
              <a:rPr lang="fr-FR" sz="4000" b="0" dirty="0" smtClean="0">
                <a:latin typeface="Book Antiqua" pitchFamily="18" charset="0"/>
              </a:rPr>
              <a:t> de la muraille, c’est la caserne.</a:t>
            </a:r>
            <a:endParaRPr lang="fr-FR" sz="4000" b="0" dirty="0">
              <a:latin typeface="Book Antiqua" pitchFamily="18" charset="0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14348" y="3357562"/>
            <a:ext cx="7772400" cy="571504"/>
          </a:xfrm>
        </p:spPr>
        <p:txBody>
          <a:bodyPr/>
          <a:lstStyle/>
          <a:p>
            <a:pPr rtl="1">
              <a:buClr>
                <a:srgbClr val="FF0000"/>
              </a:buClr>
              <a:buSzPct val="150000"/>
              <a:buFont typeface="Lucida Sans Unicode" pitchFamily="34" charset="0"/>
              <a:buChar char="⇚"/>
            </a:pPr>
            <a:r>
              <a:rPr lang="fr-FR" dirty="0" smtClean="0"/>
              <a:t>………………………………………………… </a:t>
            </a:r>
            <a:endParaRPr lang="fr-FR" dirty="0"/>
          </a:p>
        </p:txBody>
      </p:sp>
      <p:sp>
        <p:nvSpPr>
          <p:cNvPr id="4" name="Sous-titre 2"/>
          <p:cNvSpPr txBox="1">
            <a:spLocks/>
          </p:cNvSpPr>
          <p:nvPr/>
        </p:nvSpPr>
        <p:spPr>
          <a:xfrm>
            <a:off x="714348" y="3357562"/>
            <a:ext cx="7772400" cy="1500198"/>
          </a:xfrm>
          <a:prstGeom prst="rect">
            <a:avLst/>
          </a:prstGeom>
          <a:solidFill>
            <a:schemeClr val="bg1"/>
          </a:solidFill>
        </p:spPr>
        <p:txBody>
          <a:bodyPr vert="horz" lIns="45720" rIns="45720">
            <a:noAutofit/>
          </a:bodyPr>
          <a:lstStyle/>
          <a:p>
            <a:pPr marL="0" marR="64008" lvl="0" indent="0" algn="ctr" defTabSz="914400" rtl="1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FF0000"/>
              </a:buClr>
              <a:buSzPct val="150000"/>
              <a:buFont typeface="Lucida Sans Unicode" pitchFamily="34" charset="0"/>
              <a:buChar char="⇚"/>
              <a:tabLst/>
              <a:defRPr/>
            </a:pPr>
            <a:r>
              <a:rPr kumimoji="0" lang="ar-DZ" sz="3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ما</a:t>
            </a:r>
            <a:r>
              <a:rPr kumimoji="0" lang="ar-DZ" sz="3800" b="1" i="0" u="none" strike="noStrike" kern="1200" cap="none" spc="0" normalizeH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 وراء </a:t>
            </a:r>
            <a:r>
              <a:rPr kumimoji="0" lang="ar-DZ" sz="3800" i="0" u="none" strike="noStrike" kern="1200" cap="none" spc="0" normalizeH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السور </a:t>
            </a:r>
            <a:r>
              <a:rPr lang="fr-FR" sz="3800" dirty="0" smtClean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)</a:t>
            </a:r>
            <a:r>
              <a:rPr kumimoji="0" lang="ar-DZ" sz="3800" i="0" u="none" strike="noStrike" kern="1200" cap="none" spc="0" normalizeH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تبدأ</a:t>
            </a:r>
            <a:r>
              <a:rPr kumimoji="0" lang="fr-FR" sz="3800" i="0" u="none" strike="noStrike" kern="1200" cap="none" spc="0" normalizeH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(</a:t>
            </a:r>
            <a:r>
              <a:rPr kumimoji="0" lang="ar-DZ" sz="3800" i="0" u="none" strike="noStrike" kern="1200" cap="none" spc="0" normalizeH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 الثكنة.</a:t>
            </a:r>
            <a:endParaRPr kumimoji="0" lang="fr-FR" sz="380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1500166" y="2143116"/>
            <a:ext cx="1714512" cy="369332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>
                <a:solidFill>
                  <a:srgbClr val="FFFF00"/>
                </a:solidFill>
                <a:latin typeface="Book Antiqua" pitchFamily="18" charset="0"/>
              </a:rPr>
              <a:t>LIEU</a:t>
            </a:r>
            <a:endParaRPr lang="fr-FR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build="p" animBg="1"/>
      <p:bldP spid="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85752" y="642918"/>
            <a:ext cx="8715404" cy="2071702"/>
          </a:xfrm>
        </p:spPr>
        <p:txBody>
          <a:bodyPr>
            <a:normAutofit/>
          </a:bodyPr>
          <a:lstStyle/>
          <a:p>
            <a:pPr algn="l">
              <a:buClr>
                <a:srgbClr val="0070C0"/>
              </a:buClr>
              <a:buFont typeface="Lucida Sans Unicode" pitchFamily="34" charset="0"/>
              <a:buChar char="⇛"/>
            </a:pPr>
            <a:r>
              <a:rPr lang="fr-FR" sz="4000" i="1" dirty="0" smtClean="0">
                <a:solidFill>
                  <a:srgbClr val="FF0000"/>
                </a:solidFill>
                <a:uFill>
                  <a:solidFill>
                    <a:srgbClr val="00B050"/>
                  </a:solidFill>
                </a:uFill>
                <a:latin typeface="Book Antiqua" pitchFamily="18" charset="0"/>
              </a:rPr>
              <a:t> N.B.: </a:t>
            </a:r>
            <a:r>
              <a:rPr lang="fr-FR" sz="4000" i="1" u="heavy" dirty="0" smtClean="0">
                <a:uFill>
                  <a:solidFill>
                    <a:srgbClr val="00B050"/>
                  </a:solidFill>
                </a:uFill>
                <a:latin typeface="Book Antiqua" pitchFamily="18" charset="0"/>
              </a:rPr>
              <a:t>« au-delà des mers »</a:t>
            </a:r>
            <a:br>
              <a:rPr lang="fr-FR" sz="4000" i="1" u="heavy" dirty="0" smtClean="0">
                <a:uFill>
                  <a:solidFill>
                    <a:srgbClr val="00B050"/>
                  </a:solidFill>
                </a:uFill>
                <a:latin typeface="Book Antiqua" pitchFamily="18" charset="0"/>
              </a:rPr>
            </a:br>
            <a:endParaRPr lang="fr-FR" sz="4000" b="0" dirty="0">
              <a:latin typeface="Book Antiqua" pitchFamily="18" charset="0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14348" y="3357562"/>
            <a:ext cx="7772400" cy="571504"/>
          </a:xfrm>
        </p:spPr>
        <p:txBody>
          <a:bodyPr/>
          <a:lstStyle/>
          <a:p>
            <a:pPr rtl="1">
              <a:buClr>
                <a:srgbClr val="FF0000"/>
              </a:buClr>
              <a:buSzPct val="150000"/>
              <a:buFont typeface="Lucida Sans Unicode" pitchFamily="34" charset="0"/>
              <a:buChar char="⇚"/>
            </a:pPr>
            <a:r>
              <a:rPr lang="fr-FR" dirty="0" smtClean="0"/>
              <a:t>………………………………………………… </a:t>
            </a:r>
            <a:endParaRPr lang="fr-FR" dirty="0"/>
          </a:p>
        </p:txBody>
      </p:sp>
      <p:sp>
        <p:nvSpPr>
          <p:cNvPr id="4" name="Sous-titre 2"/>
          <p:cNvSpPr txBox="1">
            <a:spLocks/>
          </p:cNvSpPr>
          <p:nvPr/>
        </p:nvSpPr>
        <p:spPr>
          <a:xfrm>
            <a:off x="714348" y="3357562"/>
            <a:ext cx="7772400" cy="1500198"/>
          </a:xfrm>
          <a:prstGeom prst="rect">
            <a:avLst/>
          </a:prstGeom>
          <a:solidFill>
            <a:schemeClr val="bg1"/>
          </a:solidFill>
        </p:spPr>
        <p:txBody>
          <a:bodyPr vert="horz" lIns="45720" rIns="45720">
            <a:noAutofit/>
          </a:bodyPr>
          <a:lstStyle/>
          <a:p>
            <a:pPr marL="0" marR="64008" lvl="0" indent="0" algn="ctr" defTabSz="914400" rtl="1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FF0000"/>
              </a:buClr>
              <a:buSzPct val="150000"/>
              <a:buFont typeface="Lucida Sans Unicode" pitchFamily="34" charset="0"/>
              <a:buChar char="⇚"/>
              <a:tabLst/>
              <a:defRPr/>
            </a:pPr>
            <a:r>
              <a:rPr kumimoji="0" lang="ar-DZ" sz="3800" b="1" i="0" u="sng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من</a:t>
            </a:r>
            <a:r>
              <a:rPr kumimoji="0" lang="ar-DZ" sz="3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 </a:t>
            </a:r>
            <a:r>
              <a:rPr kumimoji="0" lang="ar-DZ" sz="3800" b="1" i="0" u="none" strike="noStrike" kern="1200" cap="none" spc="0" normalizeH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وراء </a:t>
            </a:r>
            <a:r>
              <a:rPr kumimoji="0" lang="ar-DZ" sz="3800" i="0" u="none" strike="noStrike" kern="1200" cap="none" spc="0" normalizeH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البحار</a:t>
            </a:r>
            <a:endParaRPr kumimoji="0" lang="fr-FR" sz="380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build="p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au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29278018"/>
              </p:ext>
            </p:extLst>
          </p:nvPr>
        </p:nvGraphicFramePr>
        <p:xfrm>
          <a:off x="1000100" y="857230"/>
          <a:ext cx="7143800" cy="422084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43800"/>
              </a:tblGrid>
              <a:tr h="838624">
                <a:tc>
                  <a:txBody>
                    <a:bodyPr/>
                    <a:lstStyle/>
                    <a:p>
                      <a:pPr algn="ctr"/>
                      <a:r>
                        <a:rPr lang="fr-FR" sz="3000" dirty="0" smtClean="0"/>
                        <a:t>Egalement</a:t>
                      </a:r>
                      <a:r>
                        <a:rPr lang="fr-FR" sz="3000" baseline="0" dirty="0" smtClean="0"/>
                        <a:t> </a:t>
                      </a:r>
                      <a:r>
                        <a:rPr lang="fr-FR" sz="3000" baseline="0" dirty="0" smtClean="0"/>
                        <a:t> </a:t>
                      </a:r>
                      <a:r>
                        <a:rPr lang="fr-FR" sz="3000" baseline="0" dirty="0" smtClean="0">
                          <a:sym typeface="Wingdings"/>
                        </a:rPr>
                        <a:t></a:t>
                      </a:r>
                      <a:endParaRPr lang="fr-FR" sz="3000" dirty="0"/>
                    </a:p>
                  </a:txBody>
                  <a:tcPr anchor="ctr"/>
                </a:tc>
              </a:tr>
              <a:tr h="394133">
                <a:tc>
                  <a:txBody>
                    <a:bodyPr/>
                    <a:lstStyle/>
                    <a:p>
                      <a:pPr algn="ctr"/>
                      <a:endParaRPr lang="fr-FR" i="1" u="sng" dirty="0"/>
                    </a:p>
                  </a:txBody>
                  <a:tcPr anchor="ctr"/>
                </a:tc>
              </a:tr>
              <a:tr h="996028">
                <a:tc>
                  <a:txBody>
                    <a:bodyPr/>
                    <a:lstStyle/>
                    <a:p>
                      <a:pPr algn="l">
                        <a:buClr>
                          <a:srgbClr val="FF6600"/>
                        </a:buClr>
                        <a:buFont typeface="Wingdings" pitchFamily="2" charset="2"/>
                        <a:buChar char="§"/>
                      </a:pPr>
                      <a:r>
                        <a:rPr lang="fr-FR" sz="3500" baseline="0" dirty="0" smtClean="0"/>
                        <a:t> « </a:t>
                      </a:r>
                      <a:r>
                        <a:rPr lang="fr-FR" sz="3500" b="1" baseline="0" dirty="0" smtClean="0"/>
                        <a:t>Par delà</a:t>
                      </a:r>
                      <a:r>
                        <a:rPr lang="fr-FR" sz="3500" baseline="0" dirty="0" smtClean="0"/>
                        <a:t>»</a:t>
                      </a:r>
                      <a:r>
                        <a:rPr lang="ar-DZ" sz="3500" baseline="0" dirty="0" smtClean="0"/>
                        <a:t> </a:t>
                      </a:r>
                      <a:r>
                        <a:rPr lang="fr-FR" sz="3500" baseline="0" dirty="0" smtClean="0"/>
                        <a:t>= </a:t>
                      </a:r>
                      <a:r>
                        <a:rPr lang="ar-DZ" sz="3500" baseline="0" dirty="0" smtClean="0"/>
                        <a:t>من الجهة الأخرى</a:t>
                      </a:r>
                      <a:endParaRPr lang="fr-FR" sz="3500" b="1" dirty="0">
                        <a:latin typeface="Courier New" pitchFamily="49" charset="0"/>
                        <a:ea typeface="Arial Unicode MS" pitchFamily="34" charset="-128"/>
                        <a:cs typeface="Courier New" pitchFamily="49" charset="0"/>
                      </a:endParaRPr>
                    </a:p>
                  </a:txBody>
                  <a:tcPr anchor="ctr"/>
                </a:tc>
              </a:tr>
              <a:tr h="99602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6600"/>
                        </a:buClr>
                        <a:buSzTx/>
                        <a:buFont typeface="Wingdings" pitchFamily="2" charset="2"/>
                        <a:buChar char="§"/>
                        <a:tabLst/>
                        <a:defRPr/>
                      </a:pPr>
                      <a:r>
                        <a:rPr lang="fr-FR" sz="3500" baseline="0" dirty="0" smtClean="0"/>
                        <a:t> « </a:t>
                      </a:r>
                      <a:r>
                        <a:rPr lang="fr-FR" sz="3500" b="1" baseline="0" dirty="0" smtClean="0"/>
                        <a:t>Aller au-delà</a:t>
                      </a:r>
                      <a:r>
                        <a:rPr lang="fr-FR" sz="3500" baseline="0" dirty="0" smtClean="0"/>
                        <a:t>»</a:t>
                      </a:r>
                      <a:r>
                        <a:rPr lang="ar-DZ" sz="3500" baseline="0" dirty="0" smtClean="0"/>
                        <a:t> </a:t>
                      </a:r>
                      <a:r>
                        <a:rPr lang="fr-FR" sz="3500" baseline="0" dirty="0" smtClean="0"/>
                        <a:t>=</a:t>
                      </a:r>
                      <a:r>
                        <a:rPr lang="ar-DZ" sz="3500" baseline="0" dirty="0" smtClean="0"/>
                        <a:t> جازَ / تجاوز</a:t>
                      </a:r>
                      <a:endParaRPr lang="fr-FR" sz="3500" b="1" dirty="0" smtClean="0">
                        <a:latin typeface="Courier New" pitchFamily="49" charset="0"/>
                        <a:ea typeface="Arial Unicode MS" pitchFamily="34" charset="-128"/>
                        <a:cs typeface="Courier New" pitchFamily="49" charset="0"/>
                      </a:endParaRPr>
                    </a:p>
                  </a:txBody>
                  <a:tcPr anchor="ctr"/>
                </a:tc>
              </a:tr>
              <a:tr h="99602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6600"/>
                        </a:buClr>
                        <a:buSzTx/>
                        <a:buFont typeface="Wingdings" pitchFamily="2" charset="2"/>
                        <a:buChar char="§"/>
                        <a:tabLst/>
                        <a:defRPr/>
                      </a:pPr>
                      <a:r>
                        <a:rPr lang="fr-FR" sz="3500" baseline="0" dirty="0" smtClean="0"/>
                        <a:t> « </a:t>
                      </a:r>
                      <a:r>
                        <a:rPr lang="fr-FR" sz="3500" b="1" baseline="0" dirty="0" smtClean="0"/>
                        <a:t>Etre au-delà</a:t>
                      </a:r>
                      <a:r>
                        <a:rPr lang="fr-FR" sz="3500" baseline="0" dirty="0" smtClean="0"/>
                        <a:t>»</a:t>
                      </a:r>
                      <a:r>
                        <a:rPr lang="ar-DZ" sz="3500" baseline="0" dirty="0" smtClean="0"/>
                        <a:t> </a:t>
                      </a:r>
                      <a:r>
                        <a:rPr lang="fr-FR" sz="3500" baseline="0" dirty="0" smtClean="0"/>
                        <a:t>= </a:t>
                      </a:r>
                      <a:r>
                        <a:rPr lang="ar-DZ" sz="3500" b="1" baseline="0" dirty="0" smtClean="0">
                          <a:latin typeface="Courier New" pitchFamily="49" charset="0"/>
                          <a:ea typeface="Arial Unicode MS" pitchFamily="34" charset="-128"/>
                          <a:cs typeface="Courier New" pitchFamily="49" charset="0"/>
                        </a:rPr>
                        <a:t>تعدى</a:t>
                      </a:r>
                      <a:endParaRPr lang="fr-FR" sz="3500" b="1" dirty="0" smtClean="0">
                        <a:latin typeface="Courier New" pitchFamily="49" charset="0"/>
                        <a:ea typeface="Arial Unicode MS" pitchFamily="34" charset="-128"/>
                        <a:cs typeface="Courier New" pitchFamily="49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Rotonde">
  <a:themeElements>
    <a:clrScheme name="Fonderie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Rotond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Rotond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984</TotalTime>
  <Words>289</Words>
  <Application>Microsoft Office PowerPoint</Application>
  <PresentationFormat>Affichage à l'écran (4:3)</PresentationFormat>
  <Paragraphs>69</Paragraphs>
  <Slides>15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15</vt:i4>
      </vt:variant>
    </vt:vector>
  </HeadingPairs>
  <TitlesOfParts>
    <vt:vector size="16" baseType="lpstr">
      <vt:lpstr>Rotonde</vt:lpstr>
      <vt:lpstr>Présentation PowerPoint</vt:lpstr>
      <vt:lpstr>Présentation PowerPoint</vt:lpstr>
      <vt:lpstr>Présentation PowerPoint</vt:lpstr>
      <vt:lpstr> Il faut aller au-delà. </vt:lpstr>
      <vt:lpstr> Il a lancé le marteau au-delà    des cinquante mètres. </vt:lpstr>
      <vt:lpstr>     Il faut viser au-delà de cent  clients par jour. </vt:lpstr>
      <vt:lpstr>Au-delà de la muraille, c’est la caserne.</vt:lpstr>
      <vt:lpstr> N.B.: « au-delà des mers » </vt:lpstr>
      <vt:lpstr>Présentation PowerPoint</vt:lpstr>
      <vt:lpstr>  L’Angleterre se trouve par delà la Manche.</vt:lpstr>
      <vt:lpstr>  Il est allé au-delà des limites.</vt:lpstr>
      <vt:lpstr>  Elle est allée au-delà de la Volga.</vt:lpstr>
      <vt:lpstr>  C’est au-delà de ses espérances.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Initiation à la TRADUCTION</dc:title>
  <dc:creator>Acer</dc:creator>
  <cp:lastModifiedBy>Amina</cp:lastModifiedBy>
  <cp:revision>91</cp:revision>
  <dcterms:created xsi:type="dcterms:W3CDTF">2017-09-23T16:29:32Z</dcterms:created>
  <dcterms:modified xsi:type="dcterms:W3CDTF">2022-03-17T11:50:45Z</dcterms:modified>
</cp:coreProperties>
</file>