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18CA59A-2A71-4C80-BCE3-C52EE62D71DA}" type="datetimeFigureOut">
              <a:rPr lang="fr-FR" smtClean="0"/>
              <a:pPr/>
              <a:t>07/02/2026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8DBBE4F-2BB0-4EDF-A189-6AEFF342023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8CA59A-2A71-4C80-BCE3-C52EE62D71DA}" type="datetimeFigureOut">
              <a:rPr lang="fr-FR" smtClean="0"/>
              <a:pPr/>
              <a:t>07/02/2026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DBBE4F-2BB0-4EDF-A189-6AEFF34202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rgbClr val="FF0000"/>
                </a:solidFill>
              </a:rPr>
              <a:t>Caractéristiques du texte narratif </a:t>
            </a:r>
            <a:endParaRPr lang="fr-FR" dirty="0">
              <a:solidFill>
                <a:srgbClr val="FF0000"/>
              </a:solidFill>
            </a:endParaRPr>
          </a:p>
        </p:txBody>
      </p:sp>
      <p:sp>
        <p:nvSpPr>
          <p:cNvPr id="3" name="Sous-titre 2"/>
          <p:cNvSpPr>
            <a:spLocks noGrp="1"/>
          </p:cNvSpPr>
          <p:nvPr>
            <p:ph type="subTitle" idx="1"/>
          </p:nvPr>
        </p:nvSpPr>
        <p:spPr/>
        <p:txBody>
          <a:bodyPr/>
          <a:lstStyle/>
          <a:p>
            <a:r>
              <a:rPr lang="fr-FR" dirty="0" smtClean="0"/>
              <a:t>BAIBEN Radia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Texte 1</a:t>
            </a:r>
            <a:endParaRPr lang="fr-FR" dirty="0"/>
          </a:p>
        </p:txBody>
      </p:sp>
      <p:sp>
        <p:nvSpPr>
          <p:cNvPr id="3" name="Espace réservé du contenu 2"/>
          <p:cNvSpPr>
            <a:spLocks noGrp="1"/>
          </p:cNvSpPr>
          <p:nvPr>
            <p:ph idx="1"/>
          </p:nvPr>
        </p:nvSpPr>
        <p:spPr/>
        <p:txBody>
          <a:bodyPr>
            <a:normAutofit fontScale="92500" lnSpcReduction="20000"/>
          </a:bodyPr>
          <a:lstStyle/>
          <a:p>
            <a:pPr algn="just"/>
            <a:r>
              <a:rPr lang="fr-FR" dirty="0"/>
              <a:t>Un matin d’automne, Karim arriva à l’université plus tôt que d’habitude. Le campus était encore silencieux, enveloppé d’une légère brume. En traversant la cour, il repensa à l’exposé qu’il devait présenter ce jour-là. La veille, il avait longuement hésité, craignant de ne pas trouver les mots justes. Pourtant, une fois devant l’amphithéâtre, il sentit sa peur s’apaiser. Il inspira profondément, leva les yeux vers son public et commença à parler avec assurance. À la fin de sa présentation, les applaudissements confirmèrent qu’il avait dépassé ses doutes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p:txBody>
          <a:bodyPr>
            <a:normAutofit fontScale="92500" lnSpcReduction="10000"/>
          </a:bodyPr>
          <a:lstStyle/>
          <a:p>
            <a:pPr lvl="0" algn="ctr"/>
            <a:r>
              <a:rPr lang="fr-FR" sz="5400" b="1" dirty="0"/>
              <a:t>Caractéristiques du texte narratif</a:t>
            </a:r>
            <a:endParaRPr lang="fr-FR" sz="5400" dirty="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fontScale="92500" lnSpcReduction="20000"/>
          </a:bodyPr>
          <a:lstStyle/>
          <a:p>
            <a:pPr lvl="0"/>
            <a:r>
              <a:rPr lang="fr-FR" b="1" dirty="0"/>
              <a:t>Présence d’un </a:t>
            </a:r>
            <a:r>
              <a:rPr lang="fr-FR" b="1" dirty="0" smtClean="0"/>
              <a:t>narrateur</a:t>
            </a:r>
          </a:p>
          <a:p>
            <a:pPr lvl="0">
              <a:buNone/>
            </a:pPr>
            <a:endParaRPr lang="fr-FR" b="1" dirty="0" smtClean="0"/>
          </a:p>
          <a:p>
            <a:pPr lvl="0"/>
            <a:r>
              <a:rPr lang="fr-FR" dirty="0" smtClean="0"/>
              <a:t> </a:t>
            </a:r>
            <a:r>
              <a:rPr lang="en-US" b="1" dirty="0" err="1" smtClean="0"/>
              <a:t>Personnages</a:t>
            </a:r>
            <a:endParaRPr lang="en-US" b="1" dirty="0" smtClean="0"/>
          </a:p>
          <a:p>
            <a:pPr lvl="0">
              <a:buNone/>
            </a:pPr>
            <a:endParaRPr lang="en-US" b="1" dirty="0" smtClean="0"/>
          </a:p>
          <a:p>
            <a:pPr lvl="0"/>
            <a:r>
              <a:rPr lang="fr-FR" b="1" dirty="0"/>
              <a:t>Cadre spatio-temporel</a:t>
            </a:r>
            <a:r>
              <a:rPr lang="fr-FR" dirty="0"/>
              <a:t/>
            </a:r>
            <a:br>
              <a:rPr lang="fr-FR" dirty="0"/>
            </a:br>
            <a:endParaRPr lang="fr-FR" dirty="0"/>
          </a:p>
          <a:p>
            <a:pPr lvl="0"/>
            <a:r>
              <a:rPr lang="fr-FR" b="1" dirty="0"/>
              <a:t>Succession d’événements</a:t>
            </a:r>
            <a:r>
              <a:rPr lang="fr-FR" dirty="0"/>
              <a:t/>
            </a:r>
            <a:br>
              <a:rPr lang="fr-FR" dirty="0"/>
            </a:br>
            <a:endParaRPr lang="fr-FR" dirty="0"/>
          </a:p>
          <a:p>
            <a:pPr lvl="0"/>
            <a:r>
              <a:rPr lang="fr-FR" b="1" dirty="0"/>
              <a:t>Temps verbaux du récit</a:t>
            </a:r>
            <a:r>
              <a:rPr lang="fr-FR" dirty="0"/>
              <a:t/>
            </a:r>
            <a:br>
              <a:rPr lang="fr-FR" dirty="0"/>
            </a:br>
            <a:endParaRPr lang="fr-FR" dirty="0"/>
          </a:p>
          <a:p>
            <a:r>
              <a:rPr lang="en-US" b="1" dirty="0" err="1"/>
              <a:t>Évolution</a:t>
            </a:r>
            <a:r>
              <a:rPr lang="en-US" b="1" dirty="0"/>
              <a:t> de la situation</a:t>
            </a:r>
            <a:r>
              <a:rPr lang="en-US" dirty="0"/>
              <a:t/>
            </a:r>
            <a:br>
              <a:rPr lang="en-US" dirty="0"/>
            </a:br>
            <a:r>
              <a:rPr lang="en-US" dirty="0"/>
              <a:t/>
            </a:r>
            <a:br>
              <a:rPr lang="en-US" dirty="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642910" y="2071678"/>
            <a:ext cx="7772400" cy="1500187"/>
          </a:xfrm>
        </p:spPr>
        <p:txBody>
          <a:bodyPr>
            <a:normAutofit/>
          </a:bodyPr>
          <a:lstStyle/>
          <a:p>
            <a:r>
              <a:rPr lang="en-US" sz="5400" b="1" dirty="0"/>
              <a:t>Les </a:t>
            </a:r>
            <a:r>
              <a:rPr lang="en-US" sz="5400" b="1" dirty="0" err="1" smtClean="0"/>
              <a:t>formes</a:t>
            </a:r>
            <a:r>
              <a:rPr lang="en-US" sz="5400" b="1" dirty="0" smtClean="0"/>
              <a:t> narratives </a:t>
            </a:r>
            <a:endParaRPr lang="fr-FR" sz="5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57166"/>
            <a:ext cx="8229600" cy="5768997"/>
          </a:xfrm>
        </p:spPr>
        <p:txBody>
          <a:bodyPr/>
          <a:lstStyle/>
          <a:p>
            <a:r>
              <a:rPr lang="fr-FR" b="1" dirty="0"/>
              <a:t>Le roman</a:t>
            </a:r>
            <a:endParaRPr lang="fr-FR" dirty="0"/>
          </a:p>
          <a:p>
            <a:r>
              <a:rPr lang="en-US" b="1" dirty="0"/>
              <a:t>Le </a:t>
            </a:r>
            <a:r>
              <a:rPr lang="en-US" b="1" dirty="0" err="1"/>
              <a:t>conte</a:t>
            </a:r>
            <a:r>
              <a:rPr lang="en-US" b="1" dirty="0"/>
              <a:t> </a:t>
            </a:r>
            <a:endParaRPr lang="en-US" b="1" dirty="0" smtClean="0"/>
          </a:p>
          <a:p>
            <a:r>
              <a:rPr lang="en-US" b="1" dirty="0"/>
              <a:t>La nouvelle </a:t>
            </a:r>
            <a:endParaRPr lang="en-US" b="1" dirty="0" smtClean="0"/>
          </a:p>
          <a:p>
            <a:r>
              <a:rPr lang="fr-FR" b="1" dirty="0"/>
              <a:t>La fable</a:t>
            </a:r>
            <a:endParaRPr lang="fr-FR" dirty="0"/>
          </a:p>
          <a:p>
            <a:r>
              <a:rPr lang="fr-FR" b="1" dirty="0"/>
              <a:t>La </a:t>
            </a:r>
            <a:r>
              <a:rPr lang="fr-FR" b="1" dirty="0" smtClean="0"/>
              <a:t>légende</a:t>
            </a:r>
          </a:p>
          <a:p>
            <a:r>
              <a:rPr lang="en-US" b="1" dirty="0"/>
              <a:t>Le </a:t>
            </a:r>
            <a:r>
              <a:rPr lang="en-US" b="1" dirty="0" err="1" smtClean="0"/>
              <a:t>mythe</a:t>
            </a:r>
            <a:endParaRPr lang="en-US" b="1" dirty="0" smtClean="0"/>
          </a:p>
          <a:p>
            <a:r>
              <a:rPr lang="fr-FR" b="1" dirty="0"/>
              <a:t>L’autobiographie</a:t>
            </a:r>
            <a:endParaRPr lang="fr-FR" dirty="0"/>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137</Words>
  <Application>Microsoft Office PowerPoint</Application>
  <PresentationFormat>Affichage à l'écran (4:3)</PresentationFormat>
  <Paragraphs>21</Paragraphs>
  <Slides>6</Slides>
  <Notes>0</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Caractéristiques du texte narratif </vt:lpstr>
      <vt:lpstr>Texte 1</vt:lpstr>
      <vt:lpstr>Diapositive 3</vt:lpstr>
      <vt:lpstr>Diapositive 4</vt:lpstr>
      <vt:lpstr>Diapositive 5</vt:lpstr>
      <vt:lpstr>Diapositive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ELITEBOOK</dc:creator>
  <cp:lastModifiedBy>ELITEBOOK</cp:lastModifiedBy>
  <cp:revision>3</cp:revision>
  <dcterms:created xsi:type="dcterms:W3CDTF">2026-02-07T16:40:41Z</dcterms:created>
  <dcterms:modified xsi:type="dcterms:W3CDTF">2026-02-07T17:40:44Z</dcterms:modified>
</cp:coreProperties>
</file>