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EA6BB7-8E99-4E13-B0CB-F5195DFF3614}" type="doc">
      <dgm:prSet loTypeId="urn:microsoft.com/office/officeart/2005/8/layout/cycle2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8BE2FF9-B955-4B84-A47D-CA22E5FA5C00}">
      <dgm:prSet phldrT="[Text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مفهوم تحرير العقود التجارية</a:t>
          </a:r>
          <a:endParaRPr lang="fr-FR" dirty="0">
            <a:solidFill>
              <a:schemeClr val="tx1"/>
            </a:solidFill>
          </a:endParaRPr>
        </a:p>
      </dgm:t>
    </dgm:pt>
    <dgm:pt modelId="{6230CE3B-DF75-4B49-9B9A-E23C1D199FD0}" type="parTrans" cxnId="{CC9DA6FA-A01D-46F8-9A7E-BDCC1645EEE9}">
      <dgm:prSet/>
      <dgm:spPr/>
      <dgm:t>
        <a:bodyPr/>
        <a:lstStyle/>
        <a:p>
          <a:endParaRPr lang="fr-FR"/>
        </a:p>
      </dgm:t>
    </dgm:pt>
    <dgm:pt modelId="{C2208068-12A5-40F7-9B06-13621357AEA4}" type="sibTrans" cxnId="{CC9DA6FA-A01D-46F8-9A7E-BDCC1645EEE9}">
      <dgm:prSet/>
      <dgm:spPr/>
      <dgm:t>
        <a:bodyPr/>
        <a:lstStyle/>
        <a:p>
          <a:endParaRPr lang="fr-FR"/>
        </a:p>
      </dgm:t>
    </dgm:pt>
    <dgm:pt modelId="{8D5B7316-9435-4FA6-A9EA-6ECA20214C78}">
      <dgm:prSet phldrT="[Text]"/>
      <dgm:spPr/>
      <dgm:t>
        <a:bodyPr/>
        <a:lstStyle/>
        <a:p>
          <a:pPr algn="justLow"/>
          <a:r>
            <a:rPr lang="ar-DZ" dirty="0" smtClean="0">
              <a:solidFill>
                <a:schemeClr val="tx1"/>
              </a:solidFill>
            </a:rPr>
            <a:t>مراحل صياغة العقود التجارية</a:t>
          </a:r>
          <a:endParaRPr lang="fr-FR" dirty="0">
            <a:solidFill>
              <a:schemeClr val="tx1"/>
            </a:solidFill>
          </a:endParaRPr>
        </a:p>
      </dgm:t>
    </dgm:pt>
    <dgm:pt modelId="{54F48D88-AFC9-4332-8658-8CB8B5F5C18F}" type="parTrans" cxnId="{936F826C-83A7-4877-9B83-6CFE6F9AA63B}">
      <dgm:prSet/>
      <dgm:spPr/>
      <dgm:t>
        <a:bodyPr/>
        <a:lstStyle/>
        <a:p>
          <a:endParaRPr lang="fr-FR"/>
        </a:p>
      </dgm:t>
    </dgm:pt>
    <dgm:pt modelId="{2C173F72-4154-4CFD-8F13-7E0567E44FF8}" type="sibTrans" cxnId="{936F826C-83A7-4877-9B83-6CFE6F9AA63B}">
      <dgm:prSet/>
      <dgm:spPr/>
      <dgm:t>
        <a:bodyPr/>
        <a:lstStyle/>
        <a:p>
          <a:endParaRPr lang="fr-FR"/>
        </a:p>
      </dgm:t>
    </dgm:pt>
    <dgm:pt modelId="{6F439048-1121-41E8-8604-3CE9A78099EC}">
      <dgm:prSet phldrT="[Text]"/>
      <dgm:spPr/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</a:rPr>
            <a:t>القواعد الفنية في الصياغة القانونية للعقود التجارية</a:t>
          </a:r>
          <a:endParaRPr lang="fr-FR" dirty="0">
            <a:solidFill>
              <a:schemeClr val="tx1"/>
            </a:solidFill>
          </a:endParaRPr>
        </a:p>
      </dgm:t>
    </dgm:pt>
    <dgm:pt modelId="{D6A695D2-B1CF-4CE6-B312-1FEBA8FBA29C}" type="parTrans" cxnId="{64D132A4-E304-4CB6-9CB1-36AC4ABB1B2D}">
      <dgm:prSet/>
      <dgm:spPr/>
      <dgm:t>
        <a:bodyPr/>
        <a:lstStyle/>
        <a:p>
          <a:endParaRPr lang="fr-FR"/>
        </a:p>
      </dgm:t>
    </dgm:pt>
    <dgm:pt modelId="{01F160DF-F48F-48EC-BC79-D784ED3ACDF1}" type="sibTrans" cxnId="{64D132A4-E304-4CB6-9CB1-36AC4ABB1B2D}">
      <dgm:prSet/>
      <dgm:spPr/>
      <dgm:t>
        <a:bodyPr/>
        <a:lstStyle/>
        <a:p>
          <a:endParaRPr lang="fr-FR"/>
        </a:p>
      </dgm:t>
    </dgm:pt>
    <dgm:pt modelId="{A4B50E71-40CE-424A-B91A-384DA90F0A3B}">
      <dgm:prSet phldrT="[Text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هيكل العقد التجاري</a:t>
          </a:r>
          <a:endParaRPr lang="fr-FR" dirty="0">
            <a:solidFill>
              <a:schemeClr val="tx1"/>
            </a:solidFill>
          </a:endParaRPr>
        </a:p>
      </dgm:t>
    </dgm:pt>
    <dgm:pt modelId="{2B553E1F-2B9D-4FB3-B033-29CD635B6669}" type="parTrans" cxnId="{CA1DABA2-223D-4097-B627-2FB64D31CDEA}">
      <dgm:prSet/>
      <dgm:spPr/>
      <dgm:t>
        <a:bodyPr/>
        <a:lstStyle/>
        <a:p>
          <a:endParaRPr lang="fr-FR"/>
        </a:p>
      </dgm:t>
    </dgm:pt>
    <dgm:pt modelId="{FF2E856D-DB0D-46FD-90A7-EFFBF8241728}" type="sibTrans" cxnId="{CA1DABA2-223D-4097-B627-2FB64D31CDEA}">
      <dgm:prSet/>
      <dgm:spPr/>
      <dgm:t>
        <a:bodyPr/>
        <a:lstStyle/>
        <a:p>
          <a:endParaRPr lang="fr-FR"/>
        </a:p>
      </dgm:t>
    </dgm:pt>
    <dgm:pt modelId="{D1DEC685-BA46-4097-8956-89D7F7F643B7}">
      <dgm:prSet phldrT="[Text]"/>
      <dgm:spPr/>
      <dgm:t>
        <a:bodyPr/>
        <a:lstStyle/>
        <a:p>
          <a:pPr algn="justLow"/>
          <a:r>
            <a:rPr lang="ar-DZ" dirty="0" smtClean="0">
              <a:solidFill>
                <a:schemeClr val="tx1"/>
              </a:solidFill>
            </a:rPr>
            <a:t>التعليق على نماذج لعقود تجارية مختلفة</a:t>
          </a:r>
          <a:endParaRPr lang="fr-FR" dirty="0">
            <a:solidFill>
              <a:schemeClr val="tx1"/>
            </a:solidFill>
          </a:endParaRPr>
        </a:p>
      </dgm:t>
    </dgm:pt>
    <dgm:pt modelId="{50F05BDB-2063-4091-B8C2-0354AFCB0E40}" type="parTrans" cxnId="{6CC6767D-0214-4138-A33D-1955D4B9E64A}">
      <dgm:prSet/>
      <dgm:spPr/>
      <dgm:t>
        <a:bodyPr/>
        <a:lstStyle/>
        <a:p>
          <a:endParaRPr lang="fr-FR"/>
        </a:p>
      </dgm:t>
    </dgm:pt>
    <dgm:pt modelId="{8B7E8171-8137-4127-BEA6-7A79FC36DC51}" type="sibTrans" cxnId="{6CC6767D-0214-4138-A33D-1955D4B9E64A}">
      <dgm:prSet/>
      <dgm:spPr/>
      <dgm:t>
        <a:bodyPr/>
        <a:lstStyle/>
        <a:p>
          <a:endParaRPr lang="fr-FR"/>
        </a:p>
      </dgm:t>
    </dgm:pt>
    <dgm:pt modelId="{DAE5F5B1-6A64-4053-BB3F-748C6E10633C}" type="pres">
      <dgm:prSet presAssocID="{74EA6BB7-8E99-4E13-B0CB-F5195DFF3614}" presName="cycle" presStyleCnt="0">
        <dgm:presLayoutVars>
          <dgm:dir/>
          <dgm:resizeHandles val="exact"/>
        </dgm:presLayoutVars>
      </dgm:prSet>
      <dgm:spPr/>
    </dgm:pt>
    <dgm:pt modelId="{CAF23860-B098-4E75-A063-2BAD07534B21}" type="pres">
      <dgm:prSet presAssocID="{E8BE2FF9-B955-4B84-A47D-CA22E5FA5C00}" presName="node" presStyleLbl="node1" presStyleIdx="0" presStyleCnt="5" custScaleX="1388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3078A8-B204-478B-AE90-DAB67599C044}" type="pres">
      <dgm:prSet presAssocID="{C2208068-12A5-40F7-9B06-13621357AEA4}" presName="sibTrans" presStyleLbl="sibTrans2D1" presStyleIdx="0" presStyleCnt="5"/>
      <dgm:spPr/>
    </dgm:pt>
    <dgm:pt modelId="{916001E8-1D26-448F-BC86-F67E544043D8}" type="pres">
      <dgm:prSet presAssocID="{C2208068-12A5-40F7-9B06-13621357AEA4}" presName="connectorText" presStyleLbl="sibTrans2D1" presStyleIdx="0" presStyleCnt="5"/>
      <dgm:spPr/>
    </dgm:pt>
    <dgm:pt modelId="{5DA5DCFF-1AC1-4DF9-A4ED-ECD83743198C}" type="pres">
      <dgm:prSet presAssocID="{8D5B7316-9435-4FA6-A9EA-6ECA20214C78}" presName="node" presStyleLbl="node1" presStyleIdx="1" presStyleCnt="5" custScaleX="133657">
        <dgm:presLayoutVars>
          <dgm:bulletEnabled val="1"/>
        </dgm:presLayoutVars>
      </dgm:prSet>
      <dgm:spPr/>
    </dgm:pt>
    <dgm:pt modelId="{10C92F1A-7BD7-46D7-81F4-8DA2CD3EC1BF}" type="pres">
      <dgm:prSet presAssocID="{2C173F72-4154-4CFD-8F13-7E0567E44FF8}" presName="sibTrans" presStyleLbl="sibTrans2D1" presStyleIdx="1" presStyleCnt="5"/>
      <dgm:spPr/>
    </dgm:pt>
    <dgm:pt modelId="{4D17A34C-FB37-4E0F-8CC8-8605FB67BF71}" type="pres">
      <dgm:prSet presAssocID="{2C173F72-4154-4CFD-8F13-7E0567E44FF8}" presName="connectorText" presStyleLbl="sibTrans2D1" presStyleIdx="1" presStyleCnt="5"/>
      <dgm:spPr/>
    </dgm:pt>
    <dgm:pt modelId="{31C53CE1-07AE-4A07-BA5C-CCB2A3F41C20}" type="pres">
      <dgm:prSet presAssocID="{6F439048-1121-41E8-8604-3CE9A78099EC}" presName="node" presStyleLbl="node1" presStyleIdx="2" presStyleCnt="5" custScaleX="1670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250775-599C-46FC-BDC0-AF9CC36D7356}" type="pres">
      <dgm:prSet presAssocID="{01F160DF-F48F-48EC-BC79-D784ED3ACDF1}" presName="sibTrans" presStyleLbl="sibTrans2D1" presStyleIdx="2" presStyleCnt="5"/>
      <dgm:spPr/>
    </dgm:pt>
    <dgm:pt modelId="{0957EB12-83DA-48C8-848B-3D6520E8E44D}" type="pres">
      <dgm:prSet presAssocID="{01F160DF-F48F-48EC-BC79-D784ED3ACDF1}" presName="connectorText" presStyleLbl="sibTrans2D1" presStyleIdx="2" presStyleCnt="5"/>
      <dgm:spPr/>
    </dgm:pt>
    <dgm:pt modelId="{60A963A9-1053-401E-A260-85235E444237}" type="pres">
      <dgm:prSet presAssocID="{A4B50E71-40CE-424A-B91A-384DA90F0A3B}" presName="node" presStyleLbl="node1" presStyleIdx="3" presStyleCnt="5" custScaleX="140759" custScaleY="85453" custRadScaleRad="120640" custRadScaleInc="32894">
        <dgm:presLayoutVars>
          <dgm:bulletEnabled val="1"/>
        </dgm:presLayoutVars>
      </dgm:prSet>
      <dgm:spPr/>
    </dgm:pt>
    <dgm:pt modelId="{79D25438-5F4C-48A4-82BA-EB6486C692BF}" type="pres">
      <dgm:prSet presAssocID="{FF2E856D-DB0D-46FD-90A7-EFFBF8241728}" presName="sibTrans" presStyleLbl="sibTrans2D1" presStyleIdx="3" presStyleCnt="5"/>
      <dgm:spPr/>
    </dgm:pt>
    <dgm:pt modelId="{1F1873F8-F53F-47D2-B256-4D906DC08C06}" type="pres">
      <dgm:prSet presAssocID="{FF2E856D-DB0D-46FD-90A7-EFFBF8241728}" presName="connectorText" presStyleLbl="sibTrans2D1" presStyleIdx="3" presStyleCnt="5"/>
      <dgm:spPr/>
    </dgm:pt>
    <dgm:pt modelId="{C624AE1E-E212-4749-9CEE-4B44BE9F7311}" type="pres">
      <dgm:prSet presAssocID="{D1DEC685-BA46-4097-8956-89D7F7F643B7}" presName="node" presStyleLbl="node1" presStyleIdx="4" presStyleCnt="5" custScaleX="1252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C8EA2A-E99B-4921-8881-22E1A5DED463}" type="pres">
      <dgm:prSet presAssocID="{8B7E8171-8137-4127-BEA6-7A79FC36DC51}" presName="sibTrans" presStyleLbl="sibTrans2D1" presStyleIdx="4" presStyleCnt="5"/>
      <dgm:spPr/>
    </dgm:pt>
    <dgm:pt modelId="{B30CD034-1A01-4CAE-A5F7-D33D5BA10109}" type="pres">
      <dgm:prSet presAssocID="{8B7E8171-8137-4127-BEA6-7A79FC36DC51}" presName="connectorText" presStyleLbl="sibTrans2D1" presStyleIdx="4" presStyleCnt="5"/>
      <dgm:spPr/>
    </dgm:pt>
  </dgm:ptLst>
  <dgm:cxnLst>
    <dgm:cxn modelId="{A1F4B551-D05C-4480-B741-A5E07095B137}" type="presOf" srcId="{C2208068-12A5-40F7-9B06-13621357AEA4}" destId="{2C3078A8-B204-478B-AE90-DAB67599C044}" srcOrd="0" destOrd="0" presId="urn:microsoft.com/office/officeart/2005/8/layout/cycle2"/>
    <dgm:cxn modelId="{CC9DA6FA-A01D-46F8-9A7E-BDCC1645EEE9}" srcId="{74EA6BB7-8E99-4E13-B0CB-F5195DFF3614}" destId="{E8BE2FF9-B955-4B84-A47D-CA22E5FA5C00}" srcOrd="0" destOrd="0" parTransId="{6230CE3B-DF75-4B49-9B9A-E23C1D199FD0}" sibTransId="{C2208068-12A5-40F7-9B06-13621357AEA4}"/>
    <dgm:cxn modelId="{507EDC52-166E-4832-8FF6-035836F86EE7}" type="presOf" srcId="{8B7E8171-8137-4127-BEA6-7A79FC36DC51}" destId="{B30CD034-1A01-4CAE-A5F7-D33D5BA10109}" srcOrd="1" destOrd="0" presId="urn:microsoft.com/office/officeart/2005/8/layout/cycle2"/>
    <dgm:cxn modelId="{CA1DABA2-223D-4097-B627-2FB64D31CDEA}" srcId="{74EA6BB7-8E99-4E13-B0CB-F5195DFF3614}" destId="{A4B50E71-40CE-424A-B91A-384DA90F0A3B}" srcOrd="3" destOrd="0" parTransId="{2B553E1F-2B9D-4FB3-B033-29CD635B6669}" sibTransId="{FF2E856D-DB0D-46FD-90A7-EFFBF8241728}"/>
    <dgm:cxn modelId="{3884D77C-3A85-4CFD-BCAB-AA5336E4CB80}" type="presOf" srcId="{01F160DF-F48F-48EC-BC79-D784ED3ACDF1}" destId="{A8250775-599C-46FC-BDC0-AF9CC36D7356}" srcOrd="0" destOrd="0" presId="urn:microsoft.com/office/officeart/2005/8/layout/cycle2"/>
    <dgm:cxn modelId="{9E51741F-46D1-4265-9E90-8B9599B8FCBB}" type="presOf" srcId="{74EA6BB7-8E99-4E13-B0CB-F5195DFF3614}" destId="{DAE5F5B1-6A64-4053-BB3F-748C6E10633C}" srcOrd="0" destOrd="0" presId="urn:microsoft.com/office/officeart/2005/8/layout/cycle2"/>
    <dgm:cxn modelId="{B123FAF6-AD18-462A-81F7-F9F039FF6D79}" type="presOf" srcId="{E8BE2FF9-B955-4B84-A47D-CA22E5FA5C00}" destId="{CAF23860-B098-4E75-A063-2BAD07534B21}" srcOrd="0" destOrd="0" presId="urn:microsoft.com/office/officeart/2005/8/layout/cycle2"/>
    <dgm:cxn modelId="{936F826C-83A7-4877-9B83-6CFE6F9AA63B}" srcId="{74EA6BB7-8E99-4E13-B0CB-F5195DFF3614}" destId="{8D5B7316-9435-4FA6-A9EA-6ECA20214C78}" srcOrd="1" destOrd="0" parTransId="{54F48D88-AFC9-4332-8658-8CB8B5F5C18F}" sibTransId="{2C173F72-4154-4CFD-8F13-7E0567E44FF8}"/>
    <dgm:cxn modelId="{50A8EBAC-B689-499F-ABD0-58A50EDB4968}" type="presOf" srcId="{8B7E8171-8137-4127-BEA6-7A79FC36DC51}" destId="{5BC8EA2A-E99B-4921-8881-22E1A5DED463}" srcOrd="0" destOrd="0" presId="urn:microsoft.com/office/officeart/2005/8/layout/cycle2"/>
    <dgm:cxn modelId="{405BD16D-CB49-4216-BDB2-126E79C3189F}" type="presOf" srcId="{01F160DF-F48F-48EC-BC79-D784ED3ACDF1}" destId="{0957EB12-83DA-48C8-848B-3D6520E8E44D}" srcOrd="1" destOrd="0" presId="urn:microsoft.com/office/officeart/2005/8/layout/cycle2"/>
    <dgm:cxn modelId="{89AAB79F-F95E-40F9-99D1-7D713D9D9A75}" type="presOf" srcId="{D1DEC685-BA46-4097-8956-89D7F7F643B7}" destId="{C624AE1E-E212-4749-9CEE-4B44BE9F7311}" srcOrd="0" destOrd="0" presId="urn:microsoft.com/office/officeart/2005/8/layout/cycle2"/>
    <dgm:cxn modelId="{E9B7B509-5743-4F4A-9B46-1095208196C3}" type="presOf" srcId="{6F439048-1121-41E8-8604-3CE9A78099EC}" destId="{31C53CE1-07AE-4A07-BA5C-CCB2A3F41C20}" srcOrd="0" destOrd="0" presId="urn:microsoft.com/office/officeart/2005/8/layout/cycle2"/>
    <dgm:cxn modelId="{3E9CA921-6237-4EBB-97E9-DDD921E56F9B}" type="presOf" srcId="{A4B50E71-40CE-424A-B91A-384DA90F0A3B}" destId="{60A963A9-1053-401E-A260-85235E444237}" srcOrd="0" destOrd="0" presId="urn:microsoft.com/office/officeart/2005/8/layout/cycle2"/>
    <dgm:cxn modelId="{CF4BBCFD-24C1-48EA-B29D-9213EC3C0E5B}" type="presOf" srcId="{2C173F72-4154-4CFD-8F13-7E0567E44FF8}" destId="{4D17A34C-FB37-4E0F-8CC8-8605FB67BF71}" srcOrd="1" destOrd="0" presId="urn:microsoft.com/office/officeart/2005/8/layout/cycle2"/>
    <dgm:cxn modelId="{FFAC128B-6CF4-4A92-B7B3-EAEFECC68863}" type="presOf" srcId="{FF2E856D-DB0D-46FD-90A7-EFFBF8241728}" destId="{79D25438-5F4C-48A4-82BA-EB6486C692BF}" srcOrd="0" destOrd="0" presId="urn:microsoft.com/office/officeart/2005/8/layout/cycle2"/>
    <dgm:cxn modelId="{EAD1B1BC-642B-49BE-A263-2FCFD1B4C596}" type="presOf" srcId="{2C173F72-4154-4CFD-8F13-7E0567E44FF8}" destId="{10C92F1A-7BD7-46D7-81F4-8DA2CD3EC1BF}" srcOrd="0" destOrd="0" presId="urn:microsoft.com/office/officeart/2005/8/layout/cycle2"/>
    <dgm:cxn modelId="{D38DAAFC-C310-49D7-856C-733611736BAA}" type="presOf" srcId="{FF2E856D-DB0D-46FD-90A7-EFFBF8241728}" destId="{1F1873F8-F53F-47D2-B256-4D906DC08C06}" srcOrd="1" destOrd="0" presId="urn:microsoft.com/office/officeart/2005/8/layout/cycle2"/>
    <dgm:cxn modelId="{F9B7EEB1-DC2F-4926-B54E-93429437DEF4}" type="presOf" srcId="{8D5B7316-9435-4FA6-A9EA-6ECA20214C78}" destId="{5DA5DCFF-1AC1-4DF9-A4ED-ECD83743198C}" srcOrd="0" destOrd="0" presId="urn:microsoft.com/office/officeart/2005/8/layout/cycle2"/>
    <dgm:cxn modelId="{6CC6767D-0214-4138-A33D-1955D4B9E64A}" srcId="{74EA6BB7-8E99-4E13-B0CB-F5195DFF3614}" destId="{D1DEC685-BA46-4097-8956-89D7F7F643B7}" srcOrd="4" destOrd="0" parTransId="{50F05BDB-2063-4091-B8C2-0354AFCB0E40}" sibTransId="{8B7E8171-8137-4127-BEA6-7A79FC36DC51}"/>
    <dgm:cxn modelId="{FCA88443-DD13-402F-A23E-4AD865C8894C}" type="presOf" srcId="{C2208068-12A5-40F7-9B06-13621357AEA4}" destId="{916001E8-1D26-448F-BC86-F67E544043D8}" srcOrd="1" destOrd="0" presId="urn:microsoft.com/office/officeart/2005/8/layout/cycle2"/>
    <dgm:cxn modelId="{64D132A4-E304-4CB6-9CB1-36AC4ABB1B2D}" srcId="{74EA6BB7-8E99-4E13-B0CB-F5195DFF3614}" destId="{6F439048-1121-41E8-8604-3CE9A78099EC}" srcOrd="2" destOrd="0" parTransId="{D6A695D2-B1CF-4CE6-B312-1FEBA8FBA29C}" sibTransId="{01F160DF-F48F-48EC-BC79-D784ED3ACDF1}"/>
    <dgm:cxn modelId="{6E923D8F-3526-4B9F-89FC-598F97556525}" type="presParOf" srcId="{DAE5F5B1-6A64-4053-BB3F-748C6E10633C}" destId="{CAF23860-B098-4E75-A063-2BAD07534B21}" srcOrd="0" destOrd="0" presId="urn:microsoft.com/office/officeart/2005/8/layout/cycle2"/>
    <dgm:cxn modelId="{72B9843B-1DDC-4D22-A75F-F93DAAA09B11}" type="presParOf" srcId="{DAE5F5B1-6A64-4053-BB3F-748C6E10633C}" destId="{2C3078A8-B204-478B-AE90-DAB67599C044}" srcOrd="1" destOrd="0" presId="urn:microsoft.com/office/officeart/2005/8/layout/cycle2"/>
    <dgm:cxn modelId="{19DACB67-F258-4434-B6B7-0AF5B13105FA}" type="presParOf" srcId="{2C3078A8-B204-478B-AE90-DAB67599C044}" destId="{916001E8-1D26-448F-BC86-F67E544043D8}" srcOrd="0" destOrd="0" presId="urn:microsoft.com/office/officeart/2005/8/layout/cycle2"/>
    <dgm:cxn modelId="{46CF7348-71F2-4C5D-A0D0-37C0B665DF59}" type="presParOf" srcId="{DAE5F5B1-6A64-4053-BB3F-748C6E10633C}" destId="{5DA5DCFF-1AC1-4DF9-A4ED-ECD83743198C}" srcOrd="2" destOrd="0" presId="urn:microsoft.com/office/officeart/2005/8/layout/cycle2"/>
    <dgm:cxn modelId="{1C6304EB-04EA-46A1-8FE9-83E7A6E09083}" type="presParOf" srcId="{DAE5F5B1-6A64-4053-BB3F-748C6E10633C}" destId="{10C92F1A-7BD7-46D7-81F4-8DA2CD3EC1BF}" srcOrd="3" destOrd="0" presId="urn:microsoft.com/office/officeart/2005/8/layout/cycle2"/>
    <dgm:cxn modelId="{1613F629-5BB4-42D3-BABD-D3A17C4C0FC1}" type="presParOf" srcId="{10C92F1A-7BD7-46D7-81F4-8DA2CD3EC1BF}" destId="{4D17A34C-FB37-4E0F-8CC8-8605FB67BF71}" srcOrd="0" destOrd="0" presId="urn:microsoft.com/office/officeart/2005/8/layout/cycle2"/>
    <dgm:cxn modelId="{914364A3-3C21-49E5-AA41-9BE48FCB4B0C}" type="presParOf" srcId="{DAE5F5B1-6A64-4053-BB3F-748C6E10633C}" destId="{31C53CE1-07AE-4A07-BA5C-CCB2A3F41C20}" srcOrd="4" destOrd="0" presId="urn:microsoft.com/office/officeart/2005/8/layout/cycle2"/>
    <dgm:cxn modelId="{A6A36CFA-D569-47AE-88EC-609C0F5C1881}" type="presParOf" srcId="{DAE5F5B1-6A64-4053-BB3F-748C6E10633C}" destId="{A8250775-599C-46FC-BDC0-AF9CC36D7356}" srcOrd="5" destOrd="0" presId="urn:microsoft.com/office/officeart/2005/8/layout/cycle2"/>
    <dgm:cxn modelId="{E0D6B009-E9A2-4E7E-9AFB-68C12D2D7A6E}" type="presParOf" srcId="{A8250775-599C-46FC-BDC0-AF9CC36D7356}" destId="{0957EB12-83DA-48C8-848B-3D6520E8E44D}" srcOrd="0" destOrd="0" presId="urn:microsoft.com/office/officeart/2005/8/layout/cycle2"/>
    <dgm:cxn modelId="{D801DFC1-CEF9-4042-A9EF-8EED1962571E}" type="presParOf" srcId="{DAE5F5B1-6A64-4053-BB3F-748C6E10633C}" destId="{60A963A9-1053-401E-A260-85235E444237}" srcOrd="6" destOrd="0" presId="urn:microsoft.com/office/officeart/2005/8/layout/cycle2"/>
    <dgm:cxn modelId="{CD22F891-79DF-4516-B831-3667195A31D7}" type="presParOf" srcId="{DAE5F5B1-6A64-4053-BB3F-748C6E10633C}" destId="{79D25438-5F4C-48A4-82BA-EB6486C692BF}" srcOrd="7" destOrd="0" presId="urn:microsoft.com/office/officeart/2005/8/layout/cycle2"/>
    <dgm:cxn modelId="{EA3BD212-D090-4ED1-B415-8FDFEA14E5D8}" type="presParOf" srcId="{79D25438-5F4C-48A4-82BA-EB6486C692BF}" destId="{1F1873F8-F53F-47D2-B256-4D906DC08C06}" srcOrd="0" destOrd="0" presId="urn:microsoft.com/office/officeart/2005/8/layout/cycle2"/>
    <dgm:cxn modelId="{43A59945-261E-4FA4-AFD7-1C428880FAE2}" type="presParOf" srcId="{DAE5F5B1-6A64-4053-BB3F-748C6E10633C}" destId="{C624AE1E-E212-4749-9CEE-4B44BE9F7311}" srcOrd="8" destOrd="0" presId="urn:microsoft.com/office/officeart/2005/8/layout/cycle2"/>
    <dgm:cxn modelId="{4175A1F7-5A6C-4693-B2E8-E852F3533626}" type="presParOf" srcId="{DAE5F5B1-6A64-4053-BB3F-748C6E10633C}" destId="{5BC8EA2A-E99B-4921-8881-22E1A5DED463}" srcOrd="9" destOrd="0" presId="urn:microsoft.com/office/officeart/2005/8/layout/cycle2"/>
    <dgm:cxn modelId="{2D2E6C62-85BE-471C-B5AB-C9E107326FAF}" type="presParOf" srcId="{5BC8EA2A-E99B-4921-8881-22E1A5DED463}" destId="{B30CD034-1A01-4CAE-A5F7-D33D5BA1010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F23860-B098-4E75-A063-2BAD07534B21}">
      <dsp:nvSpPr>
        <dsp:cNvPr id="0" name=""/>
        <dsp:cNvSpPr/>
      </dsp:nvSpPr>
      <dsp:spPr>
        <a:xfrm>
          <a:off x="2347108" y="1415"/>
          <a:ext cx="2223186" cy="16012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chemeClr val="tx1"/>
              </a:solidFill>
            </a:rPr>
            <a:t>مفهوم تحرير العقود التجارية</a:t>
          </a:r>
          <a:endParaRPr lang="fr-FR" sz="2400" kern="1200" dirty="0">
            <a:solidFill>
              <a:schemeClr val="tx1"/>
            </a:solidFill>
          </a:endParaRPr>
        </a:p>
      </dsp:txBody>
      <dsp:txXfrm>
        <a:off x="2347108" y="1415"/>
        <a:ext cx="2223186" cy="1601246"/>
      </dsp:txXfrm>
    </dsp:sp>
    <dsp:sp modelId="{2C3078A8-B204-478B-AE90-DAB67599C044}">
      <dsp:nvSpPr>
        <dsp:cNvPr id="0" name=""/>
        <dsp:cNvSpPr/>
      </dsp:nvSpPr>
      <dsp:spPr>
        <a:xfrm rot="2160000">
          <a:off x="4303230" y="1239042"/>
          <a:ext cx="257735" cy="5404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2160000">
        <a:off x="4303230" y="1239042"/>
        <a:ext cx="257735" cy="540420"/>
      </dsp:txXfrm>
    </dsp:sp>
    <dsp:sp modelId="{5DA5DCFF-1AC1-4DF9-A4ED-ECD83743198C}">
      <dsp:nvSpPr>
        <dsp:cNvPr id="0" name=""/>
        <dsp:cNvSpPr/>
      </dsp:nvSpPr>
      <dsp:spPr>
        <a:xfrm>
          <a:off x="4332309" y="1413593"/>
          <a:ext cx="2140177" cy="16012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justLow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chemeClr val="tx1"/>
              </a:solidFill>
            </a:rPr>
            <a:t>مراحل صياغة العقود التجارية</a:t>
          </a:r>
          <a:endParaRPr lang="fr-FR" sz="2400" kern="1200" dirty="0">
            <a:solidFill>
              <a:schemeClr val="tx1"/>
            </a:solidFill>
          </a:endParaRPr>
        </a:p>
      </dsp:txBody>
      <dsp:txXfrm>
        <a:off x="4332309" y="1413593"/>
        <a:ext cx="2140177" cy="1601246"/>
      </dsp:txXfrm>
    </dsp:sp>
    <dsp:sp modelId="{10C92F1A-7BD7-46D7-81F4-8DA2CD3EC1BF}">
      <dsp:nvSpPr>
        <dsp:cNvPr id="0" name=""/>
        <dsp:cNvSpPr/>
      </dsp:nvSpPr>
      <dsp:spPr>
        <a:xfrm rot="6480000">
          <a:off x="4835062" y="3071704"/>
          <a:ext cx="401849" cy="5404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6480000">
        <a:off x="4835062" y="3071704"/>
        <a:ext cx="401849" cy="540420"/>
      </dsp:txXfrm>
    </dsp:sp>
    <dsp:sp modelId="{31C53CE1-07AE-4A07-BA5C-CCB2A3F41C20}">
      <dsp:nvSpPr>
        <dsp:cNvPr id="0" name=""/>
        <dsp:cNvSpPr/>
      </dsp:nvSpPr>
      <dsp:spPr>
        <a:xfrm>
          <a:off x="3322779" y="3698546"/>
          <a:ext cx="2674385" cy="16012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chemeClr val="tx1"/>
              </a:solidFill>
            </a:rPr>
            <a:t>القواعد الفنية في الصياغة القانونية للعقود التجارية</a:t>
          </a:r>
          <a:endParaRPr lang="fr-FR" sz="2400" kern="1200" dirty="0">
            <a:solidFill>
              <a:schemeClr val="tx1"/>
            </a:solidFill>
          </a:endParaRPr>
        </a:p>
      </dsp:txBody>
      <dsp:txXfrm>
        <a:off x="3322779" y="3698546"/>
        <a:ext cx="2674385" cy="1601246"/>
      </dsp:txXfrm>
    </dsp:sp>
    <dsp:sp modelId="{A8250775-599C-46FC-BDC0-AF9CC36D7356}">
      <dsp:nvSpPr>
        <dsp:cNvPr id="0" name=""/>
        <dsp:cNvSpPr/>
      </dsp:nvSpPr>
      <dsp:spPr>
        <a:xfrm rot="10798391">
          <a:off x="2899159" y="4229713"/>
          <a:ext cx="299358" cy="5404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10798391">
        <a:off x="2899159" y="4229713"/>
        <a:ext cx="299358" cy="540420"/>
      </dsp:txXfrm>
    </dsp:sp>
    <dsp:sp modelId="{60A963A9-1053-401E-A260-85235E444237}">
      <dsp:nvSpPr>
        <dsp:cNvPr id="0" name=""/>
        <dsp:cNvSpPr/>
      </dsp:nvSpPr>
      <dsp:spPr>
        <a:xfrm>
          <a:off x="504054" y="3816431"/>
          <a:ext cx="2253898" cy="136831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chemeClr val="tx1"/>
              </a:solidFill>
            </a:rPr>
            <a:t>هيكل العقد التجاري</a:t>
          </a:r>
          <a:endParaRPr lang="fr-FR" sz="2400" kern="1200" dirty="0">
            <a:solidFill>
              <a:schemeClr val="tx1"/>
            </a:solidFill>
          </a:endParaRPr>
        </a:p>
      </dsp:txBody>
      <dsp:txXfrm>
        <a:off x="504054" y="3816431"/>
        <a:ext cx="2253898" cy="1368312"/>
      </dsp:txXfrm>
    </dsp:sp>
    <dsp:sp modelId="{79D25438-5F4C-48A4-82BA-EB6486C692BF}">
      <dsp:nvSpPr>
        <dsp:cNvPr id="0" name=""/>
        <dsp:cNvSpPr/>
      </dsp:nvSpPr>
      <dsp:spPr>
        <a:xfrm rot="16025736">
          <a:off x="1363605" y="3157297"/>
          <a:ext cx="425909" cy="5404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16025736">
        <a:off x="1363605" y="3157297"/>
        <a:ext cx="425909" cy="540420"/>
      </dsp:txXfrm>
    </dsp:sp>
    <dsp:sp modelId="{C624AE1E-E212-4749-9CEE-4B44BE9F7311}">
      <dsp:nvSpPr>
        <dsp:cNvPr id="0" name=""/>
        <dsp:cNvSpPr/>
      </dsp:nvSpPr>
      <dsp:spPr>
        <a:xfrm>
          <a:off x="512288" y="1413593"/>
          <a:ext cx="2005432" cy="16012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justLow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chemeClr val="tx1"/>
              </a:solidFill>
            </a:rPr>
            <a:t>التعليق على نماذج لعقود تجارية مختلفة</a:t>
          </a:r>
          <a:endParaRPr lang="fr-FR" sz="2400" kern="1200" dirty="0">
            <a:solidFill>
              <a:schemeClr val="tx1"/>
            </a:solidFill>
          </a:endParaRPr>
        </a:p>
      </dsp:txBody>
      <dsp:txXfrm>
        <a:off x="512288" y="1413593"/>
        <a:ext cx="2005432" cy="1601246"/>
      </dsp:txXfrm>
    </dsp:sp>
    <dsp:sp modelId="{5BC8EA2A-E99B-4921-8881-22E1A5DED463}">
      <dsp:nvSpPr>
        <dsp:cNvPr id="0" name=""/>
        <dsp:cNvSpPr/>
      </dsp:nvSpPr>
      <dsp:spPr>
        <a:xfrm rot="19440000">
          <a:off x="2322685" y="1257364"/>
          <a:ext cx="274802" cy="5404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19440000">
        <a:off x="2322685" y="1257364"/>
        <a:ext cx="274802" cy="5404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99A0B3-58A8-430B-B1F8-32607C1B2BE8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BC0E79-8531-4AA9-A9CD-C29C12BD1243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edg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9712" y="2204864"/>
            <a:ext cx="6192688" cy="110799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66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مخطط الدرس</a:t>
            </a:r>
            <a:endParaRPr lang="en-US" sz="66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572000" y="3861048"/>
            <a:ext cx="1152128" cy="158417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med" advClick="0" advTm="3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965969"/>
          </a:xfrm>
        </p:spPr>
        <p:txBody>
          <a:bodyPr>
            <a:normAutofit/>
          </a:bodyPr>
          <a:lstStyle/>
          <a:p>
            <a:pPr algn="ctr"/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المحور الأول: مفهوم العقود التجارية</a:t>
            </a:r>
            <a:endParaRPr lang="fr-FR" sz="2800" dirty="0"/>
          </a:p>
        </p:txBody>
      </p:sp>
      <p:sp>
        <p:nvSpPr>
          <p:cNvPr id="8" name="Freeform 7"/>
          <p:cNvSpPr/>
          <p:nvPr/>
        </p:nvSpPr>
        <p:spPr>
          <a:xfrm rot="16200000">
            <a:off x="918887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907704" y="2564904"/>
            <a:ext cx="2016224" cy="2157917"/>
            <a:chOff x="2322946" y="3192561"/>
            <a:chExt cx="1736619" cy="2157917"/>
          </a:xfrm>
        </p:grpSpPr>
        <p:sp>
          <p:nvSpPr>
            <p:cNvPr id="9" name="Freeform 8"/>
            <p:cNvSpPr/>
            <p:nvPr/>
          </p:nvSpPr>
          <p:spPr>
            <a:xfrm>
              <a:off x="2645764" y="3898180"/>
              <a:ext cx="1413801" cy="1452298"/>
            </a:xfrm>
            <a:custGeom>
              <a:avLst/>
              <a:gdLst>
                <a:gd name="connsiteX0" fmla="*/ 0 w 1413801"/>
                <a:gd name="connsiteY0" fmla="*/ 0 h 1452298"/>
                <a:gd name="connsiteX1" fmla="*/ 1413801 w 1413801"/>
                <a:gd name="connsiteY1" fmla="*/ 0 h 1452298"/>
                <a:gd name="connsiteX2" fmla="*/ 1413801 w 1413801"/>
                <a:gd name="connsiteY2" fmla="*/ 1452298 h 1452298"/>
                <a:gd name="connsiteX3" fmla="*/ 0 w 1413801"/>
                <a:gd name="connsiteY3" fmla="*/ 1452298 h 1452298"/>
                <a:gd name="connsiteX4" fmla="*/ 0 w 1413801"/>
                <a:gd name="connsiteY4" fmla="*/ 0 h 145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52298">
                  <a:moveTo>
                    <a:pt x="0" y="0"/>
                  </a:moveTo>
                  <a:lnTo>
                    <a:pt x="1413801" y="0"/>
                  </a:lnTo>
                  <a:lnTo>
                    <a:pt x="1413801" y="1452298"/>
                  </a:lnTo>
                  <a:lnTo>
                    <a:pt x="0" y="145229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2024" tIns="250327" rIns="192024" bIns="192024" numCol="1" spcCol="1270" anchor="t" anchorCtr="0">
              <a:noAutofit/>
            </a:bodyPr>
            <a:lstStyle/>
            <a:p>
              <a:pPr marL="228600" lvl="1" indent="-228600" algn="justLow" defTabSz="9334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400" kern="1200" dirty="0" smtClean="0">
                  <a:solidFill>
                    <a:schemeClr val="tx1"/>
                  </a:solidFill>
                </a:rPr>
                <a:t>تقسيمات العقود التجارية</a:t>
              </a:r>
              <a:endParaRPr lang="fr-FR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22946" y="3192561"/>
              <a:ext cx="777868" cy="567670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1" name="Freeform 10"/>
          <p:cNvSpPr/>
          <p:nvPr/>
        </p:nvSpPr>
        <p:spPr>
          <a:xfrm rot="16200000">
            <a:off x="3050949" y="4514190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4488891" y="3192560"/>
            <a:ext cx="1702738" cy="2396680"/>
            <a:chOff x="4488891" y="3192561"/>
            <a:chExt cx="1702738" cy="2008648"/>
          </a:xfrm>
        </p:grpSpPr>
        <p:sp>
          <p:nvSpPr>
            <p:cNvPr id="12" name="Freeform 11"/>
            <p:cNvSpPr/>
            <p:nvPr/>
          </p:nvSpPr>
          <p:spPr>
            <a:xfrm>
              <a:off x="4572001" y="3929959"/>
              <a:ext cx="1619628" cy="1271250"/>
            </a:xfrm>
            <a:custGeom>
              <a:avLst/>
              <a:gdLst>
                <a:gd name="connsiteX0" fmla="*/ 0 w 1413801"/>
                <a:gd name="connsiteY0" fmla="*/ 0 h 1452298"/>
                <a:gd name="connsiteX1" fmla="*/ 1413801 w 1413801"/>
                <a:gd name="connsiteY1" fmla="*/ 0 h 1452298"/>
                <a:gd name="connsiteX2" fmla="*/ 1413801 w 1413801"/>
                <a:gd name="connsiteY2" fmla="*/ 1452298 h 1452298"/>
                <a:gd name="connsiteX3" fmla="*/ 0 w 1413801"/>
                <a:gd name="connsiteY3" fmla="*/ 1452298 h 1452298"/>
                <a:gd name="connsiteX4" fmla="*/ 0 w 1413801"/>
                <a:gd name="connsiteY4" fmla="*/ 0 h 145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52298">
                  <a:moveTo>
                    <a:pt x="0" y="0"/>
                  </a:moveTo>
                  <a:lnTo>
                    <a:pt x="1413801" y="0"/>
                  </a:lnTo>
                  <a:lnTo>
                    <a:pt x="1413801" y="1452298"/>
                  </a:lnTo>
                  <a:lnTo>
                    <a:pt x="0" y="145229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2024" tIns="250327" rIns="192024" bIns="192024" numCol="1" spcCol="1270" anchor="t" anchorCtr="0">
              <a:noAutofit/>
            </a:bodyPr>
            <a:lstStyle/>
            <a:p>
              <a:pPr marL="228600" lvl="1" indent="-228600" algn="justLow" defTabSz="9334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400" kern="1200" dirty="0" smtClean="0">
                  <a:solidFill>
                    <a:schemeClr val="tx1"/>
                  </a:solidFill>
                </a:rPr>
                <a:t>خصائص العقود التجارية</a:t>
              </a:r>
              <a:endParaRPr lang="fr-FR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88891" y="3192561"/>
              <a:ext cx="803189" cy="631227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4" name="Freeform 13"/>
          <p:cNvSpPr/>
          <p:nvPr/>
        </p:nvSpPr>
        <p:spPr>
          <a:xfrm rot="16200000">
            <a:off x="5233978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7092280" y="2564904"/>
            <a:ext cx="1665294" cy="2083946"/>
            <a:chOff x="6709363" y="3254392"/>
            <a:chExt cx="1665294" cy="2083946"/>
          </a:xfrm>
        </p:grpSpPr>
        <p:sp>
          <p:nvSpPr>
            <p:cNvPr id="15" name="Freeform 14"/>
            <p:cNvSpPr/>
            <p:nvPr/>
          </p:nvSpPr>
          <p:spPr>
            <a:xfrm>
              <a:off x="6960856" y="3910321"/>
              <a:ext cx="1413801" cy="1428017"/>
            </a:xfrm>
            <a:custGeom>
              <a:avLst/>
              <a:gdLst>
                <a:gd name="connsiteX0" fmla="*/ 0 w 1413801"/>
                <a:gd name="connsiteY0" fmla="*/ 0 h 1428017"/>
                <a:gd name="connsiteX1" fmla="*/ 1413801 w 1413801"/>
                <a:gd name="connsiteY1" fmla="*/ 0 h 1428017"/>
                <a:gd name="connsiteX2" fmla="*/ 1413801 w 1413801"/>
                <a:gd name="connsiteY2" fmla="*/ 1428017 h 1428017"/>
                <a:gd name="connsiteX3" fmla="*/ 0 w 1413801"/>
                <a:gd name="connsiteY3" fmla="*/ 1428017 h 1428017"/>
                <a:gd name="connsiteX4" fmla="*/ 0 w 1413801"/>
                <a:gd name="connsiteY4" fmla="*/ 0 h 1428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28017">
                  <a:moveTo>
                    <a:pt x="0" y="0"/>
                  </a:moveTo>
                  <a:lnTo>
                    <a:pt x="1413801" y="0"/>
                  </a:lnTo>
                  <a:lnTo>
                    <a:pt x="1413801" y="1428017"/>
                  </a:lnTo>
                  <a:lnTo>
                    <a:pt x="0" y="142801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8" tIns="250327" rIns="170688" bIns="170688" numCol="1" spcCol="1270" anchor="t" anchorCtr="0">
              <a:noAutofit/>
            </a:bodyPr>
            <a:lstStyle/>
            <a:p>
              <a:pPr marL="228600" lvl="1" indent="-228600" algn="justLow" defTabSz="10668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400" kern="1200" dirty="0" smtClean="0">
                  <a:solidFill>
                    <a:schemeClr val="tx1"/>
                  </a:solidFill>
                </a:rPr>
                <a:t>تعريف العقود التجارية</a:t>
              </a:r>
              <a:endParaRPr lang="fr-FR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709363" y="3254392"/>
              <a:ext cx="821698" cy="567670"/>
            </a:xfrm>
            <a:prstGeom prst="rect">
              <a:avLst/>
            </a:prstGeom>
            <a:blipFill rotWithShape="0">
              <a:blip r:embed="rId3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6" name="Picture 5" descr="سهم ثلاثي PNG الصور | ناقل و PSD الملفات | تحميل مجاني على Pngtree"/>
          <p:cNvPicPr/>
          <p:nvPr/>
        </p:nvPicPr>
        <p:blipFill>
          <a:blip r:embed="rId4" cstate="print"/>
          <a:srcRect l="8897" t="10650" r="12144" b="11848"/>
          <a:stretch>
            <a:fillRect/>
          </a:stretch>
        </p:blipFill>
        <p:spPr bwMode="auto">
          <a:xfrm rot="10800000">
            <a:off x="3707902" y="1196752"/>
            <a:ext cx="273630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3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965969"/>
          </a:xfrm>
        </p:spPr>
        <p:txBody>
          <a:bodyPr>
            <a:normAutofit/>
          </a:bodyPr>
          <a:lstStyle/>
          <a:p>
            <a:pPr algn="ctr"/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المحور الثاني: الأحكام الخاصة بالعقود التجارية</a:t>
            </a:r>
            <a:endParaRPr lang="fr-FR" sz="2800" dirty="0"/>
          </a:p>
        </p:txBody>
      </p:sp>
      <p:sp>
        <p:nvSpPr>
          <p:cNvPr id="8" name="Freeform 7"/>
          <p:cNvSpPr/>
          <p:nvPr/>
        </p:nvSpPr>
        <p:spPr>
          <a:xfrm rot="16200000">
            <a:off x="918887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3" name="Group 17"/>
          <p:cNvGrpSpPr/>
          <p:nvPr/>
        </p:nvGrpSpPr>
        <p:grpSpPr>
          <a:xfrm>
            <a:off x="1763688" y="2636912"/>
            <a:ext cx="2232248" cy="2664296"/>
            <a:chOff x="2322946" y="3192561"/>
            <a:chExt cx="1736619" cy="2157917"/>
          </a:xfrm>
        </p:grpSpPr>
        <p:sp>
          <p:nvSpPr>
            <p:cNvPr id="9" name="Freeform 8"/>
            <p:cNvSpPr/>
            <p:nvPr/>
          </p:nvSpPr>
          <p:spPr>
            <a:xfrm>
              <a:off x="2645764" y="3898180"/>
              <a:ext cx="1413801" cy="1452298"/>
            </a:xfrm>
            <a:custGeom>
              <a:avLst/>
              <a:gdLst>
                <a:gd name="connsiteX0" fmla="*/ 0 w 1413801"/>
                <a:gd name="connsiteY0" fmla="*/ 0 h 1452298"/>
                <a:gd name="connsiteX1" fmla="*/ 1413801 w 1413801"/>
                <a:gd name="connsiteY1" fmla="*/ 0 h 1452298"/>
                <a:gd name="connsiteX2" fmla="*/ 1413801 w 1413801"/>
                <a:gd name="connsiteY2" fmla="*/ 1452298 h 1452298"/>
                <a:gd name="connsiteX3" fmla="*/ 0 w 1413801"/>
                <a:gd name="connsiteY3" fmla="*/ 1452298 h 1452298"/>
                <a:gd name="connsiteX4" fmla="*/ 0 w 1413801"/>
                <a:gd name="connsiteY4" fmla="*/ 0 h 145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52298">
                  <a:moveTo>
                    <a:pt x="0" y="0"/>
                  </a:moveTo>
                  <a:lnTo>
                    <a:pt x="1413801" y="0"/>
                  </a:lnTo>
                  <a:lnTo>
                    <a:pt x="1413801" y="1452298"/>
                  </a:lnTo>
                  <a:lnTo>
                    <a:pt x="0" y="145229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2024" tIns="250327" rIns="192024" bIns="192024" numCol="1" spcCol="1270" anchor="t" anchorCtr="0">
              <a:noAutofit/>
            </a:bodyPr>
            <a:lstStyle/>
            <a:p>
              <a:pPr marL="228600" lvl="1" indent="-228600" algn="justLow" defTabSz="9334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300" kern="1200" dirty="0" smtClean="0">
                  <a:solidFill>
                    <a:schemeClr val="tx1"/>
                  </a:solidFill>
                </a:rPr>
                <a:t>الأحكام الخاصة بقواعد التنفيذ في العقود التجارية</a:t>
              </a:r>
              <a:endParaRPr lang="fr-FR" sz="23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22946" y="3192561"/>
              <a:ext cx="777868" cy="567670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1" name="Freeform 10"/>
          <p:cNvSpPr/>
          <p:nvPr/>
        </p:nvSpPr>
        <p:spPr>
          <a:xfrm rot="16200000">
            <a:off x="3050949" y="4514190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4" name="Group 18"/>
          <p:cNvGrpSpPr/>
          <p:nvPr/>
        </p:nvGrpSpPr>
        <p:grpSpPr>
          <a:xfrm>
            <a:off x="4283966" y="3192560"/>
            <a:ext cx="2220024" cy="2688635"/>
            <a:chOff x="4488890" y="3192561"/>
            <a:chExt cx="1693413" cy="2081251"/>
          </a:xfrm>
        </p:grpSpPr>
        <p:sp>
          <p:nvSpPr>
            <p:cNvPr id="12" name="Freeform 11"/>
            <p:cNvSpPr/>
            <p:nvPr/>
          </p:nvSpPr>
          <p:spPr>
            <a:xfrm>
              <a:off x="4488890" y="3821514"/>
              <a:ext cx="1693413" cy="1452298"/>
            </a:xfrm>
            <a:custGeom>
              <a:avLst/>
              <a:gdLst>
                <a:gd name="connsiteX0" fmla="*/ 0 w 1413801"/>
                <a:gd name="connsiteY0" fmla="*/ 0 h 1452298"/>
                <a:gd name="connsiteX1" fmla="*/ 1413801 w 1413801"/>
                <a:gd name="connsiteY1" fmla="*/ 0 h 1452298"/>
                <a:gd name="connsiteX2" fmla="*/ 1413801 w 1413801"/>
                <a:gd name="connsiteY2" fmla="*/ 1452298 h 1452298"/>
                <a:gd name="connsiteX3" fmla="*/ 0 w 1413801"/>
                <a:gd name="connsiteY3" fmla="*/ 1452298 h 1452298"/>
                <a:gd name="connsiteX4" fmla="*/ 0 w 1413801"/>
                <a:gd name="connsiteY4" fmla="*/ 0 h 145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52298">
                  <a:moveTo>
                    <a:pt x="0" y="0"/>
                  </a:moveTo>
                  <a:lnTo>
                    <a:pt x="1413801" y="0"/>
                  </a:lnTo>
                  <a:lnTo>
                    <a:pt x="1413801" y="1452298"/>
                  </a:lnTo>
                  <a:lnTo>
                    <a:pt x="0" y="145229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2024" tIns="250327" rIns="192024" bIns="192024" numCol="1" spcCol="1270" anchor="t" anchorCtr="0">
              <a:noAutofit/>
            </a:bodyPr>
            <a:lstStyle/>
            <a:p>
              <a:pPr marL="228600" lvl="1" indent="-228600" algn="justLow" defTabSz="9334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300" kern="1200" dirty="0" smtClean="0">
                  <a:solidFill>
                    <a:schemeClr val="tx1"/>
                  </a:solidFill>
                </a:rPr>
                <a:t>الأحكام الخاصة بقواعد الاختصاص القضائي في العقود التجارية</a:t>
              </a:r>
              <a:endParaRPr lang="fr-FR" sz="23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88891" y="3192561"/>
              <a:ext cx="803189" cy="631227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4" name="Freeform 13"/>
          <p:cNvSpPr/>
          <p:nvPr/>
        </p:nvSpPr>
        <p:spPr>
          <a:xfrm rot="16200000">
            <a:off x="5233978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804250" y="2564903"/>
            <a:ext cx="2088232" cy="2808313"/>
            <a:chOff x="6709363" y="3254392"/>
            <a:chExt cx="1486277" cy="2196593"/>
          </a:xfrm>
        </p:grpSpPr>
        <p:sp>
          <p:nvSpPr>
            <p:cNvPr id="15" name="Freeform 14"/>
            <p:cNvSpPr/>
            <p:nvPr/>
          </p:nvSpPr>
          <p:spPr>
            <a:xfrm>
              <a:off x="6960856" y="3910322"/>
              <a:ext cx="1234784" cy="1540663"/>
            </a:xfrm>
            <a:custGeom>
              <a:avLst/>
              <a:gdLst>
                <a:gd name="connsiteX0" fmla="*/ 0 w 1413801"/>
                <a:gd name="connsiteY0" fmla="*/ 0 h 1428017"/>
                <a:gd name="connsiteX1" fmla="*/ 1413801 w 1413801"/>
                <a:gd name="connsiteY1" fmla="*/ 0 h 1428017"/>
                <a:gd name="connsiteX2" fmla="*/ 1413801 w 1413801"/>
                <a:gd name="connsiteY2" fmla="*/ 1428017 h 1428017"/>
                <a:gd name="connsiteX3" fmla="*/ 0 w 1413801"/>
                <a:gd name="connsiteY3" fmla="*/ 1428017 h 1428017"/>
                <a:gd name="connsiteX4" fmla="*/ 0 w 1413801"/>
                <a:gd name="connsiteY4" fmla="*/ 0 h 1428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28017">
                  <a:moveTo>
                    <a:pt x="0" y="0"/>
                  </a:moveTo>
                  <a:lnTo>
                    <a:pt x="1413801" y="0"/>
                  </a:lnTo>
                  <a:lnTo>
                    <a:pt x="1413801" y="1428017"/>
                  </a:lnTo>
                  <a:lnTo>
                    <a:pt x="0" y="142801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8" tIns="250327" rIns="170688" bIns="170688" numCol="1" spcCol="1270" anchor="t" anchorCtr="0">
              <a:noAutofit/>
            </a:bodyPr>
            <a:lstStyle/>
            <a:p>
              <a:pPr marL="228600" lvl="1" indent="-228600" algn="justLow" defTabSz="10668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300" dirty="0" smtClean="0">
                  <a:solidFill>
                    <a:schemeClr val="tx1"/>
                  </a:solidFill>
                </a:rPr>
                <a:t>الأحكام الخاصة بالاثبات في</a:t>
              </a:r>
              <a:r>
                <a:rPr lang="ar-DZ" sz="2300" kern="1200" dirty="0" smtClean="0">
                  <a:solidFill>
                    <a:schemeClr val="tx1"/>
                  </a:solidFill>
                </a:rPr>
                <a:t> العقود التجارية</a:t>
              </a:r>
              <a:endParaRPr lang="fr-FR" sz="23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709363" y="3254392"/>
              <a:ext cx="821698" cy="567670"/>
            </a:xfrm>
            <a:prstGeom prst="rect">
              <a:avLst/>
            </a:prstGeom>
            <a:blipFill rotWithShape="0">
              <a:blip r:embed="rId3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6" name="Picture 5" descr="سهم ثلاثي PNG الصور | ناقل و PSD الملفات | تحميل مجاني على Pngtree"/>
          <p:cNvPicPr/>
          <p:nvPr/>
        </p:nvPicPr>
        <p:blipFill>
          <a:blip r:embed="rId4" cstate="print"/>
          <a:srcRect l="8897" t="10650" r="12144" b="11848"/>
          <a:stretch>
            <a:fillRect/>
          </a:stretch>
        </p:blipFill>
        <p:spPr bwMode="auto">
          <a:xfrm rot="10800000">
            <a:off x="3707902" y="1196752"/>
            <a:ext cx="273630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3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965969"/>
          </a:xfrm>
        </p:spPr>
        <p:txBody>
          <a:bodyPr>
            <a:normAutofit/>
          </a:bodyPr>
          <a:lstStyle/>
          <a:p>
            <a:pPr algn="ctr"/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المحور الثالث: التفاوض العقدي</a:t>
            </a:r>
            <a:endParaRPr lang="fr-FR" sz="2800" dirty="0"/>
          </a:p>
        </p:txBody>
      </p:sp>
      <p:sp>
        <p:nvSpPr>
          <p:cNvPr id="8" name="Freeform 7"/>
          <p:cNvSpPr/>
          <p:nvPr/>
        </p:nvSpPr>
        <p:spPr>
          <a:xfrm rot="16200000">
            <a:off x="918887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3" name="Group 17"/>
          <p:cNvGrpSpPr/>
          <p:nvPr/>
        </p:nvGrpSpPr>
        <p:grpSpPr>
          <a:xfrm>
            <a:off x="1763688" y="2564904"/>
            <a:ext cx="2232248" cy="2592288"/>
            <a:chOff x="2322946" y="3192561"/>
            <a:chExt cx="1736619" cy="2157917"/>
          </a:xfrm>
        </p:grpSpPr>
        <p:sp>
          <p:nvSpPr>
            <p:cNvPr id="9" name="Freeform 8"/>
            <p:cNvSpPr/>
            <p:nvPr/>
          </p:nvSpPr>
          <p:spPr>
            <a:xfrm>
              <a:off x="2645764" y="3898180"/>
              <a:ext cx="1413801" cy="1452298"/>
            </a:xfrm>
            <a:custGeom>
              <a:avLst/>
              <a:gdLst>
                <a:gd name="connsiteX0" fmla="*/ 0 w 1413801"/>
                <a:gd name="connsiteY0" fmla="*/ 0 h 1452298"/>
                <a:gd name="connsiteX1" fmla="*/ 1413801 w 1413801"/>
                <a:gd name="connsiteY1" fmla="*/ 0 h 1452298"/>
                <a:gd name="connsiteX2" fmla="*/ 1413801 w 1413801"/>
                <a:gd name="connsiteY2" fmla="*/ 1452298 h 1452298"/>
                <a:gd name="connsiteX3" fmla="*/ 0 w 1413801"/>
                <a:gd name="connsiteY3" fmla="*/ 1452298 h 1452298"/>
                <a:gd name="connsiteX4" fmla="*/ 0 w 1413801"/>
                <a:gd name="connsiteY4" fmla="*/ 0 h 145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52298">
                  <a:moveTo>
                    <a:pt x="0" y="0"/>
                  </a:moveTo>
                  <a:lnTo>
                    <a:pt x="1413801" y="0"/>
                  </a:lnTo>
                  <a:lnTo>
                    <a:pt x="1413801" y="1452298"/>
                  </a:lnTo>
                  <a:lnTo>
                    <a:pt x="0" y="145229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2024" tIns="250327" rIns="192024" bIns="192024" numCol="1" spcCol="1270" anchor="t" anchorCtr="0">
              <a:noAutofit/>
            </a:bodyPr>
            <a:lstStyle/>
            <a:p>
              <a:pPr marL="228600" lvl="1" indent="-228600" algn="r" defTabSz="9334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400" kern="1200" dirty="0" smtClean="0">
                  <a:solidFill>
                    <a:schemeClr val="tx1"/>
                  </a:solidFill>
                </a:rPr>
                <a:t>الالتزامات المترتبة عن التفاوض العقدي</a:t>
              </a:r>
              <a:endParaRPr lang="fr-FR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22946" y="3192561"/>
              <a:ext cx="777868" cy="567670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1" name="Freeform 10"/>
          <p:cNvSpPr/>
          <p:nvPr/>
        </p:nvSpPr>
        <p:spPr>
          <a:xfrm rot="16200000">
            <a:off x="3050949" y="4514190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4" name="Group 18"/>
          <p:cNvGrpSpPr/>
          <p:nvPr/>
        </p:nvGrpSpPr>
        <p:grpSpPr>
          <a:xfrm>
            <a:off x="4499992" y="3356992"/>
            <a:ext cx="1691636" cy="2244386"/>
            <a:chOff x="4499992" y="3356992"/>
            <a:chExt cx="1691636" cy="2244386"/>
          </a:xfrm>
        </p:grpSpPr>
        <p:sp>
          <p:nvSpPr>
            <p:cNvPr id="12" name="Freeform 11"/>
            <p:cNvSpPr/>
            <p:nvPr/>
          </p:nvSpPr>
          <p:spPr>
            <a:xfrm>
              <a:off x="4572000" y="4149080"/>
              <a:ext cx="1619628" cy="1452298"/>
            </a:xfrm>
            <a:custGeom>
              <a:avLst/>
              <a:gdLst>
                <a:gd name="connsiteX0" fmla="*/ 0 w 1413801"/>
                <a:gd name="connsiteY0" fmla="*/ 0 h 1452298"/>
                <a:gd name="connsiteX1" fmla="*/ 1413801 w 1413801"/>
                <a:gd name="connsiteY1" fmla="*/ 0 h 1452298"/>
                <a:gd name="connsiteX2" fmla="*/ 1413801 w 1413801"/>
                <a:gd name="connsiteY2" fmla="*/ 1452298 h 1452298"/>
                <a:gd name="connsiteX3" fmla="*/ 0 w 1413801"/>
                <a:gd name="connsiteY3" fmla="*/ 1452298 h 1452298"/>
                <a:gd name="connsiteX4" fmla="*/ 0 w 1413801"/>
                <a:gd name="connsiteY4" fmla="*/ 0 h 145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52298">
                  <a:moveTo>
                    <a:pt x="0" y="0"/>
                  </a:moveTo>
                  <a:lnTo>
                    <a:pt x="1413801" y="0"/>
                  </a:lnTo>
                  <a:lnTo>
                    <a:pt x="1413801" y="1452298"/>
                  </a:lnTo>
                  <a:lnTo>
                    <a:pt x="0" y="145229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2024" tIns="250327" rIns="192024" bIns="192024" numCol="1" spcCol="1270" anchor="t" anchorCtr="0">
              <a:noAutofit/>
            </a:bodyPr>
            <a:lstStyle/>
            <a:p>
              <a:pPr marL="228600" lvl="1" indent="-228600" algn="justLow" defTabSz="9334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400" kern="1200" dirty="0" smtClean="0">
                  <a:solidFill>
                    <a:schemeClr val="tx1"/>
                  </a:solidFill>
                </a:rPr>
                <a:t>خصائص التفاوض العقدي</a:t>
              </a:r>
              <a:endParaRPr lang="fr-FR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99992" y="3356992"/>
              <a:ext cx="803189" cy="631227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4" name="Freeform 13"/>
          <p:cNvSpPr/>
          <p:nvPr/>
        </p:nvSpPr>
        <p:spPr>
          <a:xfrm rot="16200000">
            <a:off x="5233978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grpSp>
        <p:nvGrpSpPr>
          <p:cNvPr id="5" name="Group 16"/>
          <p:cNvGrpSpPr/>
          <p:nvPr/>
        </p:nvGrpSpPr>
        <p:grpSpPr>
          <a:xfrm>
            <a:off x="7092280" y="2564904"/>
            <a:ext cx="1665294" cy="2083946"/>
            <a:chOff x="6709363" y="3254392"/>
            <a:chExt cx="1665294" cy="2083946"/>
          </a:xfrm>
        </p:grpSpPr>
        <p:sp>
          <p:nvSpPr>
            <p:cNvPr id="15" name="Freeform 14"/>
            <p:cNvSpPr/>
            <p:nvPr/>
          </p:nvSpPr>
          <p:spPr>
            <a:xfrm>
              <a:off x="6960856" y="3910321"/>
              <a:ext cx="1413801" cy="1428017"/>
            </a:xfrm>
            <a:custGeom>
              <a:avLst/>
              <a:gdLst>
                <a:gd name="connsiteX0" fmla="*/ 0 w 1413801"/>
                <a:gd name="connsiteY0" fmla="*/ 0 h 1428017"/>
                <a:gd name="connsiteX1" fmla="*/ 1413801 w 1413801"/>
                <a:gd name="connsiteY1" fmla="*/ 0 h 1428017"/>
                <a:gd name="connsiteX2" fmla="*/ 1413801 w 1413801"/>
                <a:gd name="connsiteY2" fmla="*/ 1428017 h 1428017"/>
                <a:gd name="connsiteX3" fmla="*/ 0 w 1413801"/>
                <a:gd name="connsiteY3" fmla="*/ 1428017 h 1428017"/>
                <a:gd name="connsiteX4" fmla="*/ 0 w 1413801"/>
                <a:gd name="connsiteY4" fmla="*/ 0 h 1428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801" h="1428017">
                  <a:moveTo>
                    <a:pt x="0" y="0"/>
                  </a:moveTo>
                  <a:lnTo>
                    <a:pt x="1413801" y="0"/>
                  </a:lnTo>
                  <a:lnTo>
                    <a:pt x="1413801" y="1428017"/>
                  </a:lnTo>
                  <a:lnTo>
                    <a:pt x="0" y="142801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8" tIns="250327" rIns="170688" bIns="170688" numCol="1" spcCol="1270" anchor="t" anchorCtr="0">
              <a:noAutofit/>
            </a:bodyPr>
            <a:lstStyle/>
            <a:p>
              <a:pPr marL="228600" lvl="1" indent="-228600" algn="justLow" defTabSz="10668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DZ" sz="2400" kern="1200" dirty="0" smtClean="0">
                  <a:solidFill>
                    <a:schemeClr val="tx1"/>
                  </a:solidFill>
                </a:rPr>
                <a:t>تعريف التفاوض العقدي</a:t>
              </a:r>
              <a:endParaRPr lang="fr-FR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709363" y="3254392"/>
              <a:ext cx="821698" cy="567670"/>
            </a:xfrm>
            <a:prstGeom prst="rect">
              <a:avLst/>
            </a:prstGeom>
            <a:blipFill rotWithShape="0">
              <a:blip r:embed="rId3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6" name="Picture 5" descr="سهم ثلاثي PNG الصور | ناقل و PSD الملفات | تحميل مجاني على Pngtree"/>
          <p:cNvPicPr/>
          <p:nvPr/>
        </p:nvPicPr>
        <p:blipFill>
          <a:blip r:embed="rId4" cstate="print"/>
          <a:srcRect l="8897" t="10650" r="12144" b="11848"/>
          <a:stretch>
            <a:fillRect/>
          </a:stretch>
        </p:blipFill>
        <p:spPr bwMode="auto">
          <a:xfrm rot="10800000">
            <a:off x="3707902" y="1196752"/>
            <a:ext cx="273630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3000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"/>
            <a:ext cx="8100392" cy="836712"/>
          </a:xfrm>
        </p:spPr>
        <p:txBody>
          <a:bodyPr>
            <a:normAutofit fontScale="90000"/>
          </a:bodyPr>
          <a:lstStyle/>
          <a:p>
            <a:pPr algn="ctr"/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المحور الرابع: المبادئ العامة في تحرير العقود التجارية</a:t>
            </a:r>
            <a:endParaRPr lang="fr-FR" sz="2800" dirty="0"/>
          </a:p>
        </p:txBody>
      </p:sp>
      <p:sp>
        <p:nvSpPr>
          <p:cNvPr id="8" name="Freeform 7"/>
          <p:cNvSpPr/>
          <p:nvPr/>
        </p:nvSpPr>
        <p:spPr>
          <a:xfrm rot="16200000">
            <a:off x="918887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sp>
        <p:nvSpPr>
          <p:cNvPr id="11" name="Freeform 10"/>
          <p:cNvSpPr/>
          <p:nvPr/>
        </p:nvSpPr>
        <p:spPr>
          <a:xfrm rot="16200000">
            <a:off x="3050949" y="4514190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sp>
        <p:nvSpPr>
          <p:cNvPr id="14" name="Freeform 13"/>
          <p:cNvSpPr/>
          <p:nvPr/>
        </p:nvSpPr>
        <p:spPr>
          <a:xfrm rot="16200000">
            <a:off x="5233978" y="4482412"/>
            <a:ext cx="3169919" cy="283835"/>
          </a:xfrm>
          <a:custGeom>
            <a:avLst/>
            <a:gdLst>
              <a:gd name="connsiteX0" fmla="*/ 0 w 3169919"/>
              <a:gd name="connsiteY0" fmla="*/ 0 h 283835"/>
              <a:gd name="connsiteX1" fmla="*/ 3169919 w 3169919"/>
              <a:gd name="connsiteY1" fmla="*/ 0 h 283835"/>
              <a:gd name="connsiteX2" fmla="*/ 3169919 w 3169919"/>
              <a:gd name="connsiteY2" fmla="*/ 283835 h 283835"/>
              <a:gd name="connsiteX3" fmla="*/ 0 w 3169919"/>
              <a:gd name="connsiteY3" fmla="*/ 283835 h 283835"/>
              <a:gd name="connsiteX4" fmla="*/ 0 w 3169919"/>
              <a:gd name="connsiteY4" fmla="*/ 0 h 28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83835">
                <a:moveTo>
                  <a:pt x="0" y="0"/>
                </a:moveTo>
                <a:lnTo>
                  <a:pt x="3169919" y="0"/>
                </a:lnTo>
                <a:lnTo>
                  <a:pt x="3169919" y="283835"/>
                </a:lnTo>
                <a:lnTo>
                  <a:pt x="0" y="2838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50328" bIns="0" numCol="1" spcCol="1270" anchor="t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000" kern="1200" dirty="0"/>
          </a:p>
        </p:txBody>
      </p:sp>
      <p:sp>
        <p:nvSpPr>
          <p:cNvPr id="21" name="Rectangle 20"/>
          <p:cNvSpPr/>
          <p:nvPr/>
        </p:nvSpPr>
        <p:spPr>
          <a:xfrm>
            <a:off x="7884368" y="2492896"/>
            <a:ext cx="750637" cy="647298"/>
          </a:xfrm>
          <a:prstGeom prst="rect">
            <a:avLst/>
          </a:prstGeom>
          <a:blipFill rotWithShape="0">
            <a:blip r:embed="rId2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Rectangle 22"/>
          <p:cNvSpPr/>
          <p:nvPr/>
        </p:nvSpPr>
        <p:spPr>
          <a:xfrm>
            <a:off x="2555776" y="4869160"/>
            <a:ext cx="750637" cy="647298"/>
          </a:xfrm>
          <a:prstGeom prst="rect">
            <a:avLst/>
          </a:prstGeom>
          <a:blipFill rotWithShape="0">
            <a:blip r:embed="rId2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Rectangle 23"/>
          <p:cNvSpPr/>
          <p:nvPr/>
        </p:nvSpPr>
        <p:spPr>
          <a:xfrm>
            <a:off x="2483768" y="2348880"/>
            <a:ext cx="750637" cy="647298"/>
          </a:xfrm>
          <a:prstGeom prst="rect">
            <a:avLst/>
          </a:prstGeom>
          <a:blipFill rotWithShape="0">
            <a:blip r:embed="rId2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7" name="Group 26"/>
          <p:cNvGrpSpPr/>
          <p:nvPr/>
        </p:nvGrpSpPr>
        <p:grpSpPr>
          <a:xfrm>
            <a:off x="1979712" y="1124744"/>
            <a:ext cx="6984776" cy="5733256"/>
            <a:chOff x="1979712" y="1124744"/>
            <a:chExt cx="6984776" cy="5733256"/>
          </a:xfrm>
        </p:grpSpPr>
        <p:graphicFrame>
          <p:nvGraphicFramePr>
            <p:cNvPr id="20" name="Diagram 19"/>
            <p:cNvGraphicFramePr/>
            <p:nvPr/>
          </p:nvGraphicFramePr>
          <p:xfrm>
            <a:off x="1979712" y="1556792"/>
            <a:ext cx="6984776" cy="53012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25" name="Rectangle 24"/>
            <p:cNvSpPr/>
            <p:nvPr/>
          </p:nvSpPr>
          <p:spPr>
            <a:xfrm>
              <a:off x="5868144" y="1124744"/>
              <a:ext cx="750637" cy="647298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6" name="Rectangle 25"/>
          <p:cNvSpPr/>
          <p:nvPr/>
        </p:nvSpPr>
        <p:spPr>
          <a:xfrm>
            <a:off x="7524328" y="4941168"/>
            <a:ext cx="750637" cy="647298"/>
          </a:xfrm>
          <a:prstGeom prst="rect">
            <a:avLst/>
          </a:prstGeom>
          <a:blipFill rotWithShape="0">
            <a:blip r:embed="rId2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162</TotalTime>
  <Words>67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Slide 1</vt:lpstr>
      <vt:lpstr> المحور الأول: مفهوم العقود التجارية</vt:lpstr>
      <vt:lpstr> المحور الثاني: الأحكام الخاصة بالعقود التجارية</vt:lpstr>
      <vt:lpstr> المحور الثالث: التفاوض العقدي</vt:lpstr>
      <vt:lpstr> المحور الرابع: المبادئ العامة في تحرير العقود التجارية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14</cp:revision>
  <dcterms:created xsi:type="dcterms:W3CDTF">2025-10-19T12:41:55Z</dcterms:created>
  <dcterms:modified xsi:type="dcterms:W3CDTF">2025-10-19T15:24:28Z</dcterms:modified>
</cp:coreProperties>
</file>