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40" d="100"/>
          <a:sy n="140" d="100"/>
        </p:scale>
        <p:origin x="38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C31641-D7C2-44CD-8247-3BA7DA71F51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FAF46FF-0B79-4C14-B492-794C866B6001}">
      <dgm:prSet phldrT="[Texte]"/>
      <dgm:spPr/>
      <dgm:t>
        <a:bodyPr/>
        <a:lstStyle/>
        <a:p>
          <a:pPr rtl="1"/>
          <a:r>
            <a:rPr lang="ar-DZ" dirty="0"/>
            <a:t>الخطوة الثالثة(التفريغ الرقمي)</a:t>
          </a:r>
          <a:endParaRPr lang="fr-FR" dirty="0"/>
        </a:p>
      </dgm:t>
    </dgm:pt>
    <dgm:pt modelId="{084E6A45-70FC-4E14-B294-6D1AEB8F0D96}" type="parTrans" cxnId="{3CF5721B-5766-4C97-AF3C-DCC94C24F956}">
      <dgm:prSet/>
      <dgm:spPr/>
      <dgm:t>
        <a:bodyPr/>
        <a:lstStyle/>
        <a:p>
          <a:endParaRPr lang="fr-FR"/>
        </a:p>
      </dgm:t>
    </dgm:pt>
    <dgm:pt modelId="{8DFDB34E-6DE9-4196-8FA4-C07553C39B79}" type="sibTrans" cxnId="{3CF5721B-5766-4C97-AF3C-DCC94C24F956}">
      <dgm:prSet/>
      <dgm:spPr/>
      <dgm:t>
        <a:bodyPr/>
        <a:lstStyle/>
        <a:p>
          <a:endParaRPr lang="fr-FR"/>
        </a:p>
      </dgm:t>
    </dgm:pt>
    <dgm:pt modelId="{C86605BB-CDC3-4339-8C13-58C45D5CFDC3}">
      <dgm:prSet phldrT="[Texte]"/>
      <dgm:spPr/>
      <dgm:t>
        <a:bodyPr/>
        <a:lstStyle/>
        <a:p>
          <a:pPr rtl="1"/>
          <a:r>
            <a:rPr lang="ar-DZ" dirty="0"/>
            <a:t>تفريغ إجابات الاستمارات في شكل أرقام.</a:t>
          </a:r>
          <a:endParaRPr lang="fr-FR" dirty="0"/>
        </a:p>
      </dgm:t>
    </dgm:pt>
    <dgm:pt modelId="{016E5672-3453-44D6-9C72-50D23C2C4A65}" type="parTrans" cxnId="{5C979B77-8E02-413E-997C-8EDC70E55F65}">
      <dgm:prSet/>
      <dgm:spPr/>
      <dgm:t>
        <a:bodyPr/>
        <a:lstStyle/>
        <a:p>
          <a:endParaRPr lang="fr-FR"/>
        </a:p>
      </dgm:t>
    </dgm:pt>
    <dgm:pt modelId="{AAEFD36A-8CA9-4C80-A24F-3521A1B3D419}" type="sibTrans" cxnId="{5C979B77-8E02-413E-997C-8EDC70E55F65}">
      <dgm:prSet/>
      <dgm:spPr/>
      <dgm:t>
        <a:bodyPr/>
        <a:lstStyle/>
        <a:p>
          <a:endParaRPr lang="fr-FR"/>
        </a:p>
      </dgm:t>
    </dgm:pt>
    <dgm:pt modelId="{4AF16B38-1C4A-4450-9EC4-E3C4276710B0}">
      <dgm:prSet phldrT="[Texte]"/>
      <dgm:spPr/>
      <dgm:t>
        <a:bodyPr/>
        <a:lstStyle/>
        <a:p>
          <a:pPr rtl="1"/>
          <a:r>
            <a:rPr lang="ar-DZ" dirty="0"/>
            <a:t>إذا كانت الأسئلة متفرعة ، الأسئلة الفرعية تحسب كأسئلة عادية.</a:t>
          </a:r>
          <a:endParaRPr lang="fr-FR" dirty="0"/>
        </a:p>
      </dgm:t>
    </dgm:pt>
    <dgm:pt modelId="{518A3711-7B7D-442F-961B-748BC1ECE8A5}" type="parTrans" cxnId="{8B01AE8A-596F-40E8-A3BB-82ABD848D8B2}">
      <dgm:prSet/>
      <dgm:spPr/>
      <dgm:t>
        <a:bodyPr/>
        <a:lstStyle/>
        <a:p>
          <a:endParaRPr lang="fr-FR"/>
        </a:p>
      </dgm:t>
    </dgm:pt>
    <dgm:pt modelId="{299F2E7B-205C-424E-B7A5-E28AB962E647}" type="sibTrans" cxnId="{8B01AE8A-596F-40E8-A3BB-82ABD848D8B2}">
      <dgm:prSet/>
      <dgm:spPr/>
      <dgm:t>
        <a:bodyPr/>
        <a:lstStyle/>
        <a:p>
          <a:endParaRPr lang="fr-FR"/>
        </a:p>
      </dgm:t>
    </dgm:pt>
    <dgm:pt modelId="{EF48FCC1-8D2F-46C6-A1BD-21E7661E82C1}">
      <dgm:prSet phldrT="[Texte]"/>
      <dgm:spPr/>
      <dgm:t>
        <a:bodyPr/>
        <a:lstStyle/>
        <a:p>
          <a:r>
            <a:rPr lang="ar-DZ" dirty="0"/>
            <a:t>الخطوة الثانية(الترميز) </a:t>
          </a:r>
          <a:endParaRPr lang="fr-FR" dirty="0"/>
        </a:p>
      </dgm:t>
    </dgm:pt>
    <dgm:pt modelId="{5CE09857-23B7-4586-ACAC-3DA2BA8E9AEF}" type="parTrans" cxnId="{6448AB09-1096-4320-897E-D83F4DD2897C}">
      <dgm:prSet/>
      <dgm:spPr/>
      <dgm:t>
        <a:bodyPr/>
        <a:lstStyle/>
        <a:p>
          <a:endParaRPr lang="fr-FR"/>
        </a:p>
      </dgm:t>
    </dgm:pt>
    <dgm:pt modelId="{9B4FCF01-85AD-4248-9FA7-B4FDF6CEEAFF}" type="sibTrans" cxnId="{6448AB09-1096-4320-897E-D83F4DD2897C}">
      <dgm:prSet/>
      <dgm:spPr/>
      <dgm:t>
        <a:bodyPr/>
        <a:lstStyle/>
        <a:p>
          <a:endParaRPr lang="fr-FR"/>
        </a:p>
      </dgm:t>
    </dgm:pt>
    <dgm:pt modelId="{8C9B88BB-5D24-400F-9593-0DB8CDEBC5EE}">
      <dgm:prSet phldrT="[Texte]"/>
      <dgm:spPr/>
      <dgm:t>
        <a:bodyPr/>
        <a:lstStyle/>
        <a:p>
          <a:pPr rtl="1"/>
          <a:r>
            <a:rPr lang="ar-DZ" dirty="0"/>
            <a:t>التعريف بالمتغيرات(الأسئلة)</a:t>
          </a:r>
          <a:endParaRPr lang="fr-FR" dirty="0"/>
        </a:p>
      </dgm:t>
    </dgm:pt>
    <dgm:pt modelId="{AFFF14B1-0EE2-4F0F-AE25-E94E80968A64}" type="parTrans" cxnId="{918C116F-DCD8-4A24-90C3-88949E99A331}">
      <dgm:prSet/>
      <dgm:spPr/>
      <dgm:t>
        <a:bodyPr/>
        <a:lstStyle/>
        <a:p>
          <a:endParaRPr lang="fr-FR"/>
        </a:p>
      </dgm:t>
    </dgm:pt>
    <dgm:pt modelId="{F2A92949-BE3B-4AC8-9B6E-13B4DE81136C}" type="sibTrans" cxnId="{918C116F-DCD8-4A24-90C3-88949E99A331}">
      <dgm:prSet/>
      <dgm:spPr/>
      <dgm:t>
        <a:bodyPr/>
        <a:lstStyle/>
        <a:p>
          <a:endParaRPr lang="fr-FR"/>
        </a:p>
      </dgm:t>
    </dgm:pt>
    <dgm:pt modelId="{B6F6454A-BD5C-4825-BD31-510A0B4288EE}">
      <dgm:prSet phldrT="[Texte]"/>
      <dgm:spPr/>
      <dgm:t>
        <a:bodyPr/>
        <a:lstStyle/>
        <a:p>
          <a:pPr rtl="1"/>
          <a:r>
            <a:rPr lang="ar-DZ" dirty="0"/>
            <a:t>إعطاء كل بديل من الإجابة رقم معين</a:t>
          </a:r>
          <a:endParaRPr lang="fr-FR" dirty="0"/>
        </a:p>
      </dgm:t>
    </dgm:pt>
    <dgm:pt modelId="{69429A38-E12C-45E9-8E9C-BB43D3CF1EAE}" type="parTrans" cxnId="{133670A3-AFFC-4B8F-87F4-62B43FCF833E}">
      <dgm:prSet/>
      <dgm:spPr/>
      <dgm:t>
        <a:bodyPr/>
        <a:lstStyle/>
        <a:p>
          <a:endParaRPr lang="fr-FR"/>
        </a:p>
      </dgm:t>
    </dgm:pt>
    <dgm:pt modelId="{01FBCB9F-1E0C-4428-B2AE-A208AA49D0EA}" type="sibTrans" cxnId="{133670A3-AFFC-4B8F-87F4-62B43FCF833E}">
      <dgm:prSet/>
      <dgm:spPr/>
      <dgm:t>
        <a:bodyPr/>
        <a:lstStyle/>
        <a:p>
          <a:endParaRPr lang="fr-FR"/>
        </a:p>
      </dgm:t>
    </dgm:pt>
    <dgm:pt modelId="{ACB9AB96-28E6-4880-A4C6-F3420A95AD14}">
      <dgm:prSet phldrT="[Texte]"/>
      <dgm:spPr/>
      <dgm:t>
        <a:bodyPr/>
        <a:lstStyle/>
        <a:p>
          <a:r>
            <a:rPr lang="ar-DZ" dirty="0"/>
            <a:t>الخطوة الأولى(تجميع البيانات)</a:t>
          </a:r>
          <a:endParaRPr lang="fr-FR" dirty="0"/>
        </a:p>
      </dgm:t>
    </dgm:pt>
    <dgm:pt modelId="{779543A3-CEC2-4407-A378-D5A64DAA260C}" type="parTrans" cxnId="{7ECB3CFD-6A44-457D-AB4A-5CE3B558CED6}">
      <dgm:prSet/>
      <dgm:spPr/>
      <dgm:t>
        <a:bodyPr/>
        <a:lstStyle/>
        <a:p>
          <a:endParaRPr lang="fr-FR"/>
        </a:p>
      </dgm:t>
    </dgm:pt>
    <dgm:pt modelId="{9EC3A698-E31C-4C82-8893-4E5FC98F7572}" type="sibTrans" cxnId="{7ECB3CFD-6A44-457D-AB4A-5CE3B558CED6}">
      <dgm:prSet/>
      <dgm:spPr/>
      <dgm:t>
        <a:bodyPr/>
        <a:lstStyle/>
        <a:p>
          <a:endParaRPr lang="fr-FR"/>
        </a:p>
      </dgm:t>
    </dgm:pt>
    <dgm:pt modelId="{AE92CCD4-B6BF-4E1D-AFEF-2021CD546C1B}">
      <dgm:prSet phldrT="[Texte]"/>
      <dgm:spPr/>
      <dgm:t>
        <a:bodyPr/>
        <a:lstStyle/>
        <a:p>
          <a:pPr rtl="1"/>
          <a:r>
            <a:rPr lang="ar-DZ" dirty="0"/>
            <a:t>قراءة كل الإجابات الخاصة بالسؤال</a:t>
          </a:r>
          <a:endParaRPr lang="fr-FR" dirty="0"/>
        </a:p>
      </dgm:t>
    </dgm:pt>
    <dgm:pt modelId="{FE78A1C9-8867-49E6-BE5D-15F692A5E604}" type="parTrans" cxnId="{705CB8D6-DA5E-4441-B99D-CC4B7A8412C7}">
      <dgm:prSet/>
      <dgm:spPr/>
      <dgm:t>
        <a:bodyPr/>
        <a:lstStyle/>
        <a:p>
          <a:endParaRPr lang="fr-FR"/>
        </a:p>
      </dgm:t>
    </dgm:pt>
    <dgm:pt modelId="{E1245A81-1A15-4C8F-A9AB-D6DC8BE0F9CB}" type="sibTrans" cxnId="{705CB8D6-DA5E-4441-B99D-CC4B7A8412C7}">
      <dgm:prSet/>
      <dgm:spPr/>
      <dgm:t>
        <a:bodyPr/>
        <a:lstStyle/>
        <a:p>
          <a:endParaRPr lang="fr-FR"/>
        </a:p>
      </dgm:t>
    </dgm:pt>
    <dgm:pt modelId="{59EF60B1-D212-4208-8CE6-6BA39254DD96}">
      <dgm:prSet phldrT="[Texte]" phldr="1"/>
      <dgm:spPr/>
      <dgm:t>
        <a:bodyPr/>
        <a:lstStyle/>
        <a:p>
          <a:endParaRPr lang="fr-FR"/>
        </a:p>
      </dgm:t>
    </dgm:pt>
    <dgm:pt modelId="{7AB43420-F639-422B-84B2-243CB9001954}" type="parTrans" cxnId="{0CE8127F-5AC1-4D38-A22D-8531828646DB}">
      <dgm:prSet/>
      <dgm:spPr/>
      <dgm:t>
        <a:bodyPr/>
        <a:lstStyle/>
        <a:p>
          <a:endParaRPr lang="fr-FR"/>
        </a:p>
      </dgm:t>
    </dgm:pt>
    <dgm:pt modelId="{7D9C18AF-D95F-4F67-99C0-D5E7F25767E5}" type="sibTrans" cxnId="{0CE8127F-5AC1-4D38-A22D-8531828646DB}">
      <dgm:prSet/>
      <dgm:spPr/>
      <dgm:t>
        <a:bodyPr/>
        <a:lstStyle/>
        <a:p>
          <a:endParaRPr lang="fr-FR"/>
        </a:p>
      </dgm:t>
    </dgm:pt>
    <dgm:pt modelId="{C5558443-E7C4-46EC-A7AD-8A49D97D1452}">
      <dgm:prSet phldrT="[Texte]"/>
      <dgm:spPr/>
      <dgm:t>
        <a:bodyPr/>
        <a:lstStyle/>
        <a:p>
          <a:pPr rtl="1"/>
          <a:r>
            <a:rPr lang="ar-DZ" dirty="0"/>
            <a:t>تجميع الإجابات وحصرها</a:t>
          </a:r>
          <a:endParaRPr lang="fr-FR" dirty="0"/>
        </a:p>
      </dgm:t>
    </dgm:pt>
    <dgm:pt modelId="{AB327D8E-D2CC-4E10-A831-F9E9E1FFF84C}" type="parTrans" cxnId="{6A663149-7AAC-41E0-8F35-A2F5E63A52D8}">
      <dgm:prSet/>
      <dgm:spPr/>
    </dgm:pt>
    <dgm:pt modelId="{2EBFDFAA-310F-4FF4-9C03-BA590A2B6A44}" type="sibTrans" cxnId="{6A663149-7AAC-41E0-8F35-A2F5E63A52D8}">
      <dgm:prSet/>
      <dgm:spPr/>
    </dgm:pt>
    <dgm:pt modelId="{A30E4A4B-4D3A-4FFB-87B6-6B71CFA0EE0C}">
      <dgm:prSet phldrT="[Texte]"/>
      <dgm:spPr/>
      <dgm:t>
        <a:bodyPr/>
        <a:lstStyle/>
        <a:p>
          <a:pPr rtl="1"/>
          <a:r>
            <a:rPr lang="ar-DZ" dirty="0"/>
            <a:t>كتابة بدائل لكل الإجابات </a:t>
          </a:r>
          <a:endParaRPr lang="fr-FR" dirty="0"/>
        </a:p>
      </dgm:t>
    </dgm:pt>
    <dgm:pt modelId="{A85F3348-A9B4-452E-93F1-1E73D9A3F63C}" type="parTrans" cxnId="{B17D1058-AD2D-43C3-9E1D-C1CB3F14AA6D}">
      <dgm:prSet/>
      <dgm:spPr/>
    </dgm:pt>
    <dgm:pt modelId="{735FB6BE-E7DE-42F0-8094-A8381F865444}" type="sibTrans" cxnId="{B17D1058-AD2D-43C3-9E1D-C1CB3F14AA6D}">
      <dgm:prSet/>
      <dgm:spPr/>
    </dgm:pt>
    <dgm:pt modelId="{09642482-63D8-4BE9-B5E3-8E58F382F35A}" type="pres">
      <dgm:prSet presAssocID="{ACC31641-D7C2-44CD-8247-3BA7DA71F511}" presName="Name0" presStyleCnt="0">
        <dgm:presLayoutVars>
          <dgm:dir/>
          <dgm:animLvl val="lvl"/>
          <dgm:resizeHandles val="exact"/>
        </dgm:presLayoutVars>
      </dgm:prSet>
      <dgm:spPr/>
    </dgm:pt>
    <dgm:pt modelId="{63206711-D381-4E33-9435-D81D40D1D424}" type="pres">
      <dgm:prSet presAssocID="{1FAF46FF-0B79-4C14-B492-794C866B6001}" presName="composite" presStyleCnt="0"/>
      <dgm:spPr/>
    </dgm:pt>
    <dgm:pt modelId="{1DD8BD4A-E058-4FD5-A6B5-A398E4339A28}" type="pres">
      <dgm:prSet presAssocID="{1FAF46FF-0B79-4C14-B492-794C866B600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9A12176D-128F-4BD3-83BF-79A84524B4CF}" type="pres">
      <dgm:prSet presAssocID="{1FAF46FF-0B79-4C14-B492-794C866B6001}" presName="desTx" presStyleLbl="alignAccFollowNode1" presStyleIdx="0" presStyleCnt="3">
        <dgm:presLayoutVars>
          <dgm:bulletEnabled val="1"/>
        </dgm:presLayoutVars>
      </dgm:prSet>
      <dgm:spPr/>
    </dgm:pt>
    <dgm:pt modelId="{5319E0F0-5720-43B7-A9ED-4A9E2182928B}" type="pres">
      <dgm:prSet presAssocID="{8DFDB34E-6DE9-4196-8FA4-C07553C39B79}" presName="space" presStyleCnt="0"/>
      <dgm:spPr/>
    </dgm:pt>
    <dgm:pt modelId="{2F4C540D-ED50-4914-83CC-FF2AE8697EF2}" type="pres">
      <dgm:prSet presAssocID="{EF48FCC1-8D2F-46C6-A1BD-21E7661E82C1}" presName="composite" presStyleCnt="0"/>
      <dgm:spPr/>
    </dgm:pt>
    <dgm:pt modelId="{E7BB3F00-56E3-4998-B85E-9C8E42F45029}" type="pres">
      <dgm:prSet presAssocID="{EF48FCC1-8D2F-46C6-A1BD-21E7661E82C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1B29CAC-7DEB-4319-A249-D2266A7EAF50}" type="pres">
      <dgm:prSet presAssocID="{EF48FCC1-8D2F-46C6-A1BD-21E7661E82C1}" presName="desTx" presStyleLbl="alignAccFollowNode1" presStyleIdx="1" presStyleCnt="3">
        <dgm:presLayoutVars>
          <dgm:bulletEnabled val="1"/>
        </dgm:presLayoutVars>
      </dgm:prSet>
      <dgm:spPr/>
    </dgm:pt>
    <dgm:pt modelId="{53863D76-A579-485A-BAAD-95AD3A8D03EF}" type="pres">
      <dgm:prSet presAssocID="{9B4FCF01-85AD-4248-9FA7-B4FDF6CEEAFF}" presName="space" presStyleCnt="0"/>
      <dgm:spPr/>
    </dgm:pt>
    <dgm:pt modelId="{1A4A7497-10E4-46E1-922E-2AAAD49CB166}" type="pres">
      <dgm:prSet presAssocID="{ACB9AB96-28E6-4880-A4C6-F3420A95AD14}" presName="composite" presStyleCnt="0"/>
      <dgm:spPr/>
    </dgm:pt>
    <dgm:pt modelId="{08320A62-4BF3-44D7-BF53-07CBCE52B9D2}" type="pres">
      <dgm:prSet presAssocID="{ACB9AB96-28E6-4880-A4C6-F3420A95AD1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5D5689FF-88B8-4299-8D58-338CA82943CD}" type="pres">
      <dgm:prSet presAssocID="{ACB9AB96-28E6-4880-A4C6-F3420A95AD14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448AB09-1096-4320-897E-D83F4DD2897C}" srcId="{ACC31641-D7C2-44CD-8247-3BA7DA71F511}" destId="{EF48FCC1-8D2F-46C6-A1BD-21E7661E82C1}" srcOrd="1" destOrd="0" parTransId="{5CE09857-23B7-4586-ACAC-3DA2BA8E9AEF}" sibTransId="{9B4FCF01-85AD-4248-9FA7-B4FDF6CEEAFF}"/>
    <dgm:cxn modelId="{46A7A90D-7146-4452-A2A4-F13D588FECD0}" type="presOf" srcId="{C5558443-E7C4-46EC-A7AD-8A49D97D1452}" destId="{5D5689FF-88B8-4299-8D58-338CA82943CD}" srcOrd="0" destOrd="1" presId="urn:microsoft.com/office/officeart/2005/8/layout/hList1"/>
    <dgm:cxn modelId="{9F44850E-5BA1-4C5E-82D3-9B375C35009B}" type="presOf" srcId="{59EF60B1-D212-4208-8CE6-6BA39254DD96}" destId="{5D5689FF-88B8-4299-8D58-338CA82943CD}" srcOrd="0" destOrd="3" presId="urn:microsoft.com/office/officeart/2005/8/layout/hList1"/>
    <dgm:cxn modelId="{3CF5721B-5766-4C97-AF3C-DCC94C24F956}" srcId="{ACC31641-D7C2-44CD-8247-3BA7DA71F511}" destId="{1FAF46FF-0B79-4C14-B492-794C866B6001}" srcOrd="0" destOrd="0" parTransId="{084E6A45-70FC-4E14-B294-6D1AEB8F0D96}" sibTransId="{8DFDB34E-6DE9-4196-8FA4-C07553C39B79}"/>
    <dgm:cxn modelId="{D48FE325-7D6D-410F-B9F0-E54B35638CCF}" type="presOf" srcId="{4AF16B38-1C4A-4450-9EC4-E3C4276710B0}" destId="{9A12176D-128F-4BD3-83BF-79A84524B4CF}" srcOrd="0" destOrd="1" presId="urn:microsoft.com/office/officeart/2005/8/layout/hList1"/>
    <dgm:cxn modelId="{E3E01D28-0C58-4113-A3A5-A1509BEBEE57}" type="presOf" srcId="{A30E4A4B-4D3A-4FFB-87B6-6B71CFA0EE0C}" destId="{5D5689FF-88B8-4299-8D58-338CA82943CD}" srcOrd="0" destOrd="2" presId="urn:microsoft.com/office/officeart/2005/8/layout/hList1"/>
    <dgm:cxn modelId="{1D301432-4CE8-4105-817D-DDF3F5CD98D9}" type="presOf" srcId="{ACC31641-D7C2-44CD-8247-3BA7DA71F511}" destId="{09642482-63D8-4BE9-B5E3-8E58F382F35A}" srcOrd="0" destOrd="0" presId="urn:microsoft.com/office/officeart/2005/8/layout/hList1"/>
    <dgm:cxn modelId="{637D2B41-8935-4FD5-AA2C-EC476DCCE508}" type="presOf" srcId="{AE92CCD4-B6BF-4E1D-AFEF-2021CD546C1B}" destId="{5D5689FF-88B8-4299-8D58-338CA82943CD}" srcOrd="0" destOrd="0" presId="urn:microsoft.com/office/officeart/2005/8/layout/hList1"/>
    <dgm:cxn modelId="{6A663149-7AAC-41E0-8F35-A2F5E63A52D8}" srcId="{ACB9AB96-28E6-4880-A4C6-F3420A95AD14}" destId="{C5558443-E7C4-46EC-A7AD-8A49D97D1452}" srcOrd="1" destOrd="0" parTransId="{AB327D8E-D2CC-4E10-A831-F9E9E1FFF84C}" sibTransId="{2EBFDFAA-310F-4FF4-9C03-BA590A2B6A44}"/>
    <dgm:cxn modelId="{918C116F-DCD8-4A24-90C3-88949E99A331}" srcId="{EF48FCC1-8D2F-46C6-A1BD-21E7661E82C1}" destId="{8C9B88BB-5D24-400F-9593-0DB8CDEBC5EE}" srcOrd="0" destOrd="0" parTransId="{AFFF14B1-0EE2-4F0F-AE25-E94E80968A64}" sibTransId="{F2A92949-BE3B-4AC8-9B6E-13B4DE81136C}"/>
    <dgm:cxn modelId="{5C979B77-8E02-413E-997C-8EDC70E55F65}" srcId="{1FAF46FF-0B79-4C14-B492-794C866B6001}" destId="{C86605BB-CDC3-4339-8C13-58C45D5CFDC3}" srcOrd="0" destOrd="0" parTransId="{016E5672-3453-44D6-9C72-50D23C2C4A65}" sibTransId="{AAEFD36A-8CA9-4C80-A24F-3521A1B3D419}"/>
    <dgm:cxn modelId="{B17D1058-AD2D-43C3-9E1D-C1CB3F14AA6D}" srcId="{ACB9AB96-28E6-4880-A4C6-F3420A95AD14}" destId="{A30E4A4B-4D3A-4FFB-87B6-6B71CFA0EE0C}" srcOrd="2" destOrd="0" parTransId="{A85F3348-A9B4-452E-93F1-1E73D9A3F63C}" sibTransId="{735FB6BE-E7DE-42F0-8094-A8381F865444}"/>
    <dgm:cxn modelId="{0CE8127F-5AC1-4D38-A22D-8531828646DB}" srcId="{ACB9AB96-28E6-4880-A4C6-F3420A95AD14}" destId="{59EF60B1-D212-4208-8CE6-6BA39254DD96}" srcOrd="3" destOrd="0" parTransId="{7AB43420-F639-422B-84B2-243CB9001954}" sibTransId="{7D9C18AF-D95F-4F67-99C0-D5E7F25767E5}"/>
    <dgm:cxn modelId="{8B01AE8A-596F-40E8-A3BB-82ABD848D8B2}" srcId="{1FAF46FF-0B79-4C14-B492-794C866B6001}" destId="{4AF16B38-1C4A-4450-9EC4-E3C4276710B0}" srcOrd="1" destOrd="0" parTransId="{518A3711-7B7D-442F-961B-748BC1ECE8A5}" sibTransId="{299F2E7B-205C-424E-B7A5-E28AB962E647}"/>
    <dgm:cxn modelId="{133670A3-AFFC-4B8F-87F4-62B43FCF833E}" srcId="{EF48FCC1-8D2F-46C6-A1BD-21E7661E82C1}" destId="{B6F6454A-BD5C-4825-BD31-510A0B4288EE}" srcOrd="1" destOrd="0" parTransId="{69429A38-E12C-45E9-8E9C-BB43D3CF1EAE}" sibTransId="{01FBCB9F-1E0C-4428-B2AE-A208AA49D0EA}"/>
    <dgm:cxn modelId="{6B92E1B4-20C6-4601-B22E-6811B9212B6E}" type="presOf" srcId="{EF48FCC1-8D2F-46C6-A1BD-21E7661E82C1}" destId="{E7BB3F00-56E3-4998-B85E-9C8E42F45029}" srcOrd="0" destOrd="0" presId="urn:microsoft.com/office/officeart/2005/8/layout/hList1"/>
    <dgm:cxn modelId="{B5E756CC-6939-454C-91D3-5ABE8CF99D98}" type="presOf" srcId="{B6F6454A-BD5C-4825-BD31-510A0B4288EE}" destId="{F1B29CAC-7DEB-4319-A249-D2266A7EAF50}" srcOrd="0" destOrd="1" presId="urn:microsoft.com/office/officeart/2005/8/layout/hList1"/>
    <dgm:cxn modelId="{705CB8D6-DA5E-4441-B99D-CC4B7A8412C7}" srcId="{ACB9AB96-28E6-4880-A4C6-F3420A95AD14}" destId="{AE92CCD4-B6BF-4E1D-AFEF-2021CD546C1B}" srcOrd="0" destOrd="0" parTransId="{FE78A1C9-8867-49E6-BE5D-15F692A5E604}" sibTransId="{E1245A81-1A15-4C8F-A9AB-D6DC8BE0F9CB}"/>
    <dgm:cxn modelId="{0FE954D7-4832-4479-9A3B-D749991259A5}" type="presOf" srcId="{1FAF46FF-0B79-4C14-B492-794C866B6001}" destId="{1DD8BD4A-E058-4FD5-A6B5-A398E4339A28}" srcOrd="0" destOrd="0" presId="urn:microsoft.com/office/officeart/2005/8/layout/hList1"/>
    <dgm:cxn modelId="{821BB3E3-B55C-4496-A684-DC6A9340C71F}" type="presOf" srcId="{C86605BB-CDC3-4339-8C13-58C45D5CFDC3}" destId="{9A12176D-128F-4BD3-83BF-79A84524B4CF}" srcOrd="0" destOrd="0" presId="urn:microsoft.com/office/officeart/2005/8/layout/hList1"/>
    <dgm:cxn modelId="{0B76D2E7-E68B-4C86-86C3-8962858F4A81}" type="presOf" srcId="{ACB9AB96-28E6-4880-A4C6-F3420A95AD14}" destId="{08320A62-4BF3-44D7-BF53-07CBCE52B9D2}" srcOrd="0" destOrd="0" presId="urn:microsoft.com/office/officeart/2005/8/layout/hList1"/>
    <dgm:cxn modelId="{5EDFB6F1-48B9-4940-9C8F-2520EE05763A}" type="presOf" srcId="{8C9B88BB-5D24-400F-9593-0DB8CDEBC5EE}" destId="{F1B29CAC-7DEB-4319-A249-D2266A7EAF50}" srcOrd="0" destOrd="0" presId="urn:microsoft.com/office/officeart/2005/8/layout/hList1"/>
    <dgm:cxn modelId="{7ECB3CFD-6A44-457D-AB4A-5CE3B558CED6}" srcId="{ACC31641-D7C2-44CD-8247-3BA7DA71F511}" destId="{ACB9AB96-28E6-4880-A4C6-F3420A95AD14}" srcOrd="2" destOrd="0" parTransId="{779543A3-CEC2-4407-A378-D5A64DAA260C}" sibTransId="{9EC3A698-E31C-4C82-8893-4E5FC98F7572}"/>
    <dgm:cxn modelId="{14456D11-2311-491C-A990-CD221C77EAF1}" type="presParOf" srcId="{09642482-63D8-4BE9-B5E3-8E58F382F35A}" destId="{63206711-D381-4E33-9435-D81D40D1D424}" srcOrd="0" destOrd="0" presId="urn:microsoft.com/office/officeart/2005/8/layout/hList1"/>
    <dgm:cxn modelId="{4D658744-2321-486E-93AA-C04E26584DCB}" type="presParOf" srcId="{63206711-D381-4E33-9435-D81D40D1D424}" destId="{1DD8BD4A-E058-4FD5-A6B5-A398E4339A28}" srcOrd="0" destOrd="0" presId="urn:microsoft.com/office/officeart/2005/8/layout/hList1"/>
    <dgm:cxn modelId="{AAC89EC7-2392-41C5-917B-693194DD8864}" type="presParOf" srcId="{63206711-D381-4E33-9435-D81D40D1D424}" destId="{9A12176D-128F-4BD3-83BF-79A84524B4CF}" srcOrd="1" destOrd="0" presId="urn:microsoft.com/office/officeart/2005/8/layout/hList1"/>
    <dgm:cxn modelId="{B3671E0B-5B1E-4B30-968C-630B7F2DBD09}" type="presParOf" srcId="{09642482-63D8-4BE9-B5E3-8E58F382F35A}" destId="{5319E0F0-5720-43B7-A9ED-4A9E2182928B}" srcOrd="1" destOrd="0" presId="urn:microsoft.com/office/officeart/2005/8/layout/hList1"/>
    <dgm:cxn modelId="{0E1B4FAF-329D-4AEE-B4E4-44F8AF9BE3B6}" type="presParOf" srcId="{09642482-63D8-4BE9-B5E3-8E58F382F35A}" destId="{2F4C540D-ED50-4914-83CC-FF2AE8697EF2}" srcOrd="2" destOrd="0" presId="urn:microsoft.com/office/officeart/2005/8/layout/hList1"/>
    <dgm:cxn modelId="{84180466-599F-47CA-BD83-F4A4C64DB8A1}" type="presParOf" srcId="{2F4C540D-ED50-4914-83CC-FF2AE8697EF2}" destId="{E7BB3F00-56E3-4998-B85E-9C8E42F45029}" srcOrd="0" destOrd="0" presId="urn:microsoft.com/office/officeart/2005/8/layout/hList1"/>
    <dgm:cxn modelId="{C0188EC5-8512-4546-9CF1-EE913369B7E1}" type="presParOf" srcId="{2F4C540D-ED50-4914-83CC-FF2AE8697EF2}" destId="{F1B29CAC-7DEB-4319-A249-D2266A7EAF50}" srcOrd="1" destOrd="0" presId="urn:microsoft.com/office/officeart/2005/8/layout/hList1"/>
    <dgm:cxn modelId="{B78A6DFA-B76F-42B6-8C59-AED2BE54B8B4}" type="presParOf" srcId="{09642482-63D8-4BE9-B5E3-8E58F382F35A}" destId="{53863D76-A579-485A-BAAD-95AD3A8D03EF}" srcOrd="3" destOrd="0" presId="urn:microsoft.com/office/officeart/2005/8/layout/hList1"/>
    <dgm:cxn modelId="{57C104FE-68F3-4AEF-BCC9-53C0B1B39B19}" type="presParOf" srcId="{09642482-63D8-4BE9-B5E3-8E58F382F35A}" destId="{1A4A7497-10E4-46E1-922E-2AAAD49CB166}" srcOrd="4" destOrd="0" presId="urn:microsoft.com/office/officeart/2005/8/layout/hList1"/>
    <dgm:cxn modelId="{4C03EFC7-E7E5-4E59-9449-D512DD99569A}" type="presParOf" srcId="{1A4A7497-10E4-46E1-922E-2AAAD49CB166}" destId="{08320A62-4BF3-44D7-BF53-07CBCE52B9D2}" srcOrd="0" destOrd="0" presId="urn:microsoft.com/office/officeart/2005/8/layout/hList1"/>
    <dgm:cxn modelId="{0D7AD63D-7C04-43DA-A404-43E4548F210F}" type="presParOf" srcId="{1A4A7497-10E4-46E1-922E-2AAAD49CB166}" destId="{5D5689FF-88B8-4299-8D58-338CA82943C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62E53A-DBFD-40E8-87BB-D90AC3A9BF8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7695409-7978-4B98-8E38-6EB6EC925CC7}">
      <dgm:prSet phldrT="[Texte]"/>
      <dgm:spPr/>
      <dgm:t>
        <a:bodyPr/>
        <a:lstStyle/>
        <a:p>
          <a:r>
            <a:rPr lang="ar-DZ" dirty="0"/>
            <a:t>جداول متقاطعة </a:t>
          </a:r>
          <a:endParaRPr lang="fr-FR" dirty="0"/>
        </a:p>
      </dgm:t>
    </dgm:pt>
    <dgm:pt modelId="{CD339B98-3E06-40F2-8278-0166DD001ADE}" type="parTrans" cxnId="{241591A2-BE43-4FD0-8961-0AF2C5F76DF2}">
      <dgm:prSet/>
      <dgm:spPr/>
      <dgm:t>
        <a:bodyPr/>
        <a:lstStyle/>
        <a:p>
          <a:endParaRPr lang="fr-FR"/>
        </a:p>
      </dgm:t>
    </dgm:pt>
    <dgm:pt modelId="{0D3A2E2D-03C9-400E-A118-7E38BD78D330}" type="sibTrans" cxnId="{241591A2-BE43-4FD0-8961-0AF2C5F76DF2}">
      <dgm:prSet/>
      <dgm:spPr/>
      <dgm:t>
        <a:bodyPr/>
        <a:lstStyle/>
        <a:p>
          <a:endParaRPr lang="fr-FR"/>
        </a:p>
      </dgm:t>
    </dgm:pt>
    <dgm:pt modelId="{C1AEB1CD-80C9-4DA4-A536-BEC8B0AC2E94}">
      <dgm:prSet phldrT="[Texte]"/>
      <dgm:spPr/>
      <dgm:t>
        <a:bodyPr/>
        <a:lstStyle/>
        <a:p>
          <a:r>
            <a:rPr lang="ar-DZ" dirty="0"/>
            <a:t>للتحليل والتفسير</a:t>
          </a:r>
          <a:endParaRPr lang="fr-FR" dirty="0"/>
        </a:p>
      </dgm:t>
    </dgm:pt>
    <dgm:pt modelId="{C59BEBCA-A99B-4D42-B747-AA17450C502B}" type="parTrans" cxnId="{531BEE2D-F7A9-4889-A809-B10FC8C8F0A0}">
      <dgm:prSet/>
      <dgm:spPr/>
      <dgm:t>
        <a:bodyPr/>
        <a:lstStyle/>
        <a:p>
          <a:endParaRPr lang="fr-FR"/>
        </a:p>
      </dgm:t>
    </dgm:pt>
    <dgm:pt modelId="{D84D387A-FC71-4832-9615-72A7B9E0AF46}" type="sibTrans" cxnId="{531BEE2D-F7A9-4889-A809-B10FC8C8F0A0}">
      <dgm:prSet/>
      <dgm:spPr/>
      <dgm:t>
        <a:bodyPr/>
        <a:lstStyle/>
        <a:p>
          <a:endParaRPr lang="fr-FR"/>
        </a:p>
      </dgm:t>
    </dgm:pt>
    <dgm:pt modelId="{A0DF83E0-4D3D-4B81-97C3-BC62EEB34B33}">
      <dgm:prSet phldrT="[Texte]"/>
      <dgm:spPr/>
      <dgm:t>
        <a:bodyPr/>
        <a:lstStyle/>
        <a:p>
          <a:r>
            <a:rPr lang="ar-DZ" dirty="0"/>
            <a:t>جداول مركبة</a:t>
          </a:r>
          <a:endParaRPr lang="fr-FR" dirty="0"/>
        </a:p>
      </dgm:t>
    </dgm:pt>
    <dgm:pt modelId="{2E8B4F42-E4C6-4B18-82A9-F6019823CD6D}" type="parTrans" cxnId="{9FF6691E-533A-4267-9511-05DFA4238E40}">
      <dgm:prSet/>
      <dgm:spPr/>
      <dgm:t>
        <a:bodyPr/>
        <a:lstStyle/>
        <a:p>
          <a:endParaRPr lang="fr-FR"/>
        </a:p>
      </dgm:t>
    </dgm:pt>
    <dgm:pt modelId="{38B5A969-FF94-44C8-A909-FE62EA65C151}" type="sibTrans" cxnId="{9FF6691E-533A-4267-9511-05DFA4238E40}">
      <dgm:prSet/>
      <dgm:spPr/>
      <dgm:t>
        <a:bodyPr/>
        <a:lstStyle/>
        <a:p>
          <a:endParaRPr lang="fr-FR"/>
        </a:p>
      </dgm:t>
    </dgm:pt>
    <dgm:pt modelId="{778EA4E8-4333-43F8-8268-9B52F6054F32}">
      <dgm:prSet phldrT="[Texte]"/>
      <dgm:spPr/>
      <dgm:t>
        <a:bodyPr/>
        <a:lstStyle/>
        <a:p>
          <a:r>
            <a:rPr lang="ar-DZ" dirty="0"/>
            <a:t>للتحليل</a:t>
          </a:r>
          <a:endParaRPr lang="fr-FR" dirty="0"/>
        </a:p>
      </dgm:t>
    </dgm:pt>
    <dgm:pt modelId="{4D600290-D868-4DE8-94F6-A4C317E0BE38}" type="parTrans" cxnId="{2BF29E82-CA8A-4652-B751-3C0AD3D5DF7C}">
      <dgm:prSet/>
      <dgm:spPr/>
      <dgm:t>
        <a:bodyPr/>
        <a:lstStyle/>
        <a:p>
          <a:endParaRPr lang="fr-FR"/>
        </a:p>
      </dgm:t>
    </dgm:pt>
    <dgm:pt modelId="{DAA57CE9-FEA2-4027-853B-7BB6968923E3}" type="sibTrans" cxnId="{2BF29E82-CA8A-4652-B751-3C0AD3D5DF7C}">
      <dgm:prSet/>
      <dgm:spPr/>
      <dgm:t>
        <a:bodyPr/>
        <a:lstStyle/>
        <a:p>
          <a:endParaRPr lang="fr-FR"/>
        </a:p>
      </dgm:t>
    </dgm:pt>
    <dgm:pt modelId="{AD164F2B-EC04-4B41-84E2-3271B296E933}">
      <dgm:prSet phldrT="[Texte]"/>
      <dgm:spPr/>
      <dgm:t>
        <a:bodyPr/>
        <a:lstStyle/>
        <a:p>
          <a:r>
            <a:rPr lang="ar-DZ" dirty="0"/>
            <a:t>للتفسير</a:t>
          </a:r>
          <a:endParaRPr lang="fr-FR" dirty="0"/>
        </a:p>
      </dgm:t>
    </dgm:pt>
    <dgm:pt modelId="{AD2A9C6E-E36A-4CB0-960D-F47304FA66B0}" type="parTrans" cxnId="{8B17C8EC-7253-4F75-AB38-4EEBF730E51E}">
      <dgm:prSet/>
      <dgm:spPr/>
      <dgm:t>
        <a:bodyPr/>
        <a:lstStyle/>
        <a:p>
          <a:endParaRPr lang="fr-FR"/>
        </a:p>
      </dgm:t>
    </dgm:pt>
    <dgm:pt modelId="{9095F7E4-5086-4F54-82E6-72A45319FF87}" type="sibTrans" cxnId="{8B17C8EC-7253-4F75-AB38-4EEBF730E51E}">
      <dgm:prSet/>
      <dgm:spPr/>
      <dgm:t>
        <a:bodyPr/>
        <a:lstStyle/>
        <a:p>
          <a:endParaRPr lang="fr-FR"/>
        </a:p>
      </dgm:t>
    </dgm:pt>
    <dgm:pt modelId="{AC2630D0-EB16-46BD-8B3F-28E8DFBE7496}">
      <dgm:prSet phldrT="[Texte]"/>
      <dgm:spPr/>
      <dgm:t>
        <a:bodyPr/>
        <a:lstStyle/>
        <a:p>
          <a:r>
            <a:rPr lang="ar-DZ" dirty="0"/>
            <a:t>جداول بسيطة</a:t>
          </a:r>
          <a:endParaRPr lang="fr-FR" dirty="0"/>
        </a:p>
      </dgm:t>
    </dgm:pt>
    <dgm:pt modelId="{9793FF06-D30B-488D-83CD-096BE1625BCE}" type="parTrans" cxnId="{592E4D90-19B7-4766-B807-32C9E41014B2}">
      <dgm:prSet/>
      <dgm:spPr/>
      <dgm:t>
        <a:bodyPr/>
        <a:lstStyle/>
        <a:p>
          <a:endParaRPr lang="fr-FR"/>
        </a:p>
      </dgm:t>
    </dgm:pt>
    <dgm:pt modelId="{838AA3C9-1CE1-4139-B7CE-40857475E341}" type="sibTrans" cxnId="{592E4D90-19B7-4766-B807-32C9E41014B2}">
      <dgm:prSet/>
      <dgm:spPr/>
      <dgm:t>
        <a:bodyPr/>
        <a:lstStyle/>
        <a:p>
          <a:endParaRPr lang="fr-FR"/>
        </a:p>
      </dgm:t>
    </dgm:pt>
    <dgm:pt modelId="{41ADF6CF-2F91-40B5-878B-B10A1F4E01F8}">
      <dgm:prSet phldrT="[Texte]"/>
      <dgm:spPr/>
      <dgm:t>
        <a:bodyPr/>
        <a:lstStyle/>
        <a:p>
          <a:r>
            <a:rPr lang="ar-DZ" dirty="0"/>
            <a:t>للتحليل</a:t>
          </a:r>
          <a:endParaRPr lang="fr-FR" dirty="0"/>
        </a:p>
      </dgm:t>
    </dgm:pt>
    <dgm:pt modelId="{0265DAB0-91E0-4DE1-8423-7F122EB74A4E}" type="parTrans" cxnId="{EAF6B20B-01E2-4EB8-9795-AD21B338E422}">
      <dgm:prSet/>
      <dgm:spPr/>
      <dgm:t>
        <a:bodyPr/>
        <a:lstStyle/>
        <a:p>
          <a:endParaRPr lang="fr-FR"/>
        </a:p>
      </dgm:t>
    </dgm:pt>
    <dgm:pt modelId="{517BF320-CA2A-4CDE-BF09-8891C535B4D9}" type="sibTrans" cxnId="{EAF6B20B-01E2-4EB8-9795-AD21B338E422}">
      <dgm:prSet/>
      <dgm:spPr/>
      <dgm:t>
        <a:bodyPr/>
        <a:lstStyle/>
        <a:p>
          <a:endParaRPr lang="fr-FR"/>
        </a:p>
      </dgm:t>
    </dgm:pt>
    <dgm:pt modelId="{30FFBFCC-6E94-4504-8F06-B3FCCC8840AA}">
      <dgm:prSet phldrT="[Texte]"/>
      <dgm:spPr/>
      <dgm:t>
        <a:bodyPr/>
        <a:lstStyle/>
        <a:p>
          <a:r>
            <a:rPr lang="ar-DZ" dirty="0"/>
            <a:t>للتفسير</a:t>
          </a:r>
          <a:endParaRPr lang="fr-FR" dirty="0"/>
        </a:p>
      </dgm:t>
    </dgm:pt>
    <dgm:pt modelId="{0E152B51-3DAD-442A-8496-BF9222F9576F}" type="parTrans" cxnId="{BA8EEE35-B0D3-4DBD-8FCA-D8C98392CAB0}">
      <dgm:prSet/>
      <dgm:spPr/>
      <dgm:t>
        <a:bodyPr/>
        <a:lstStyle/>
        <a:p>
          <a:endParaRPr lang="fr-FR"/>
        </a:p>
      </dgm:t>
    </dgm:pt>
    <dgm:pt modelId="{7866EF53-4704-47EB-B775-6C403B36B582}" type="sibTrans" cxnId="{BA8EEE35-B0D3-4DBD-8FCA-D8C98392CAB0}">
      <dgm:prSet/>
      <dgm:spPr/>
      <dgm:t>
        <a:bodyPr/>
        <a:lstStyle/>
        <a:p>
          <a:endParaRPr lang="fr-FR"/>
        </a:p>
      </dgm:t>
    </dgm:pt>
    <dgm:pt modelId="{4F3A94DB-82B3-4763-9EAF-B56EA7C38512}">
      <dgm:prSet phldrT="[Texte]"/>
      <dgm:spPr/>
      <dgm:t>
        <a:bodyPr/>
        <a:lstStyle/>
        <a:p>
          <a:r>
            <a:rPr lang="ar-DZ" dirty="0"/>
            <a:t>للاستدلال</a:t>
          </a:r>
          <a:endParaRPr lang="fr-FR" dirty="0"/>
        </a:p>
      </dgm:t>
    </dgm:pt>
    <dgm:pt modelId="{45A91B7B-BF5D-4030-A4BD-E46A71464CEF}" type="parTrans" cxnId="{505B82B7-BB4C-4B9F-83F8-46307EFFADEE}">
      <dgm:prSet/>
      <dgm:spPr/>
    </dgm:pt>
    <dgm:pt modelId="{EB28F33D-640F-4E12-AC04-1D5AD4B9D10E}" type="sibTrans" cxnId="{505B82B7-BB4C-4B9F-83F8-46307EFFADEE}">
      <dgm:prSet/>
      <dgm:spPr/>
    </dgm:pt>
    <dgm:pt modelId="{7EE2830F-FAB9-4AF7-A341-E7FB3862DDC5}" type="pres">
      <dgm:prSet presAssocID="{F362E53A-DBFD-40E8-87BB-D90AC3A9BF83}" presName="Name0" presStyleCnt="0">
        <dgm:presLayoutVars>
          <dgm:dir/>
          <dgm:animLvl val="lvl"/>
          <dgm:resizeHandles val="exact"/>
        </dgm:presLayoutVars>
      </dgm:prSet>
      <dgm:spPr/>
    </dgm:pt>
    <dgm:pt modelId="{08486013-9764-4D0D-96D6-D4A3F06376E1}" type="pres">
      <dgm:prSet presAssocID="{97695409-7978-4B98-8E38-6EB6EC925CC7}" presName="composite" presStyleCnt="0"/>
      <dgm:spPr/>
    </dgm:pt>
    <dgm:pt modelId="{F94B1869-8AE6-48E1-9B91-E693E2565622}" type="pres">
      <dgm:prSet presAssocID="{97695409-7978-4B98-8E38-6EB6EC925CC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61C36952-B487-42E1-B303-7063CB27AFC5}" type="pres">
      <dgm:prSet presAssocID="{97695409-7978-4B98-8E38-6EB6EC925CC7}" presName="desTx" presStyleLbl="alignAccFollowNode1" presStyleIdx="0" presStyleCnt="3">
        <dgm:presLayoutVars>
          <dgm:bulletEnabled val="1"/>
        </dgm:presLayoutVars>
      </dgm:prSet>
      <dgm:spPr/>
    </dgm:pt>
    <dgm:pt modelId="{C1D480A1-54F5-481F-9127-E90144597F26}" type="pres">
      <dgm:prSet presAssocID="{0D3A2E2D-03C9-400E-A118-7E38BD78D330}" presName="space" presStyleCnt="0"/>
      <dgm:spPr/>
    </dgm:pt>
    <dgm:pt modelId="{228151E9-1B69-48CB-B203-0B9B960673B2}" type="pres">
      <dgm:prSet presAssocID="{A0DF83E0-4D3D-4B81-97C3-BC62EEB34B33}" presName="composite" presStyleCnt="0"/>
      <dgm:spPr/>
    </dgm:pt>
    <dgm:pt modelId="{5D0F6AAA-2E1F-4141-ABF2-1AF87ABE0A44}" type="pres">
      <dgm:prSet presAssocID="{A0DF83E0-4D3D-4B81-97C3-BC62EEB34B3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390B7DE-68E6-45B4-9981-0F07E38DF813}" type="pres">
      <dgm:prSet presAssocID="{A0DF83E0-4D3D-4B81-97C3-BC62EEB34B33}" presName="desTx" presStyleLbl="alignAccFollowNode1" presStyleIdx="1" presStyleCnt="3">
        <dgm:presLayoutVars>
          <dgm:bulletEnabled val="1"/>
        </dgm:presLayoutVars>
      </dgm:prSet>
      <dgm:spPr/>
    </dgm:pt>
    <dgm:pt modelId="{D17F9842-09FB-4F46-9CE4-DC7836ACC0B5}" type="pres">
      <dgm:prSet presAssocID="{38B5A969-FF94-44C8-A909-FE62EA65C151}" presName="space" presStyleCnt="0"/>
      <dgm:spPr/>
    </dgm:pt>
    <dgm:pt modelId="{482D8B75-15F5-439C-8CC7-EE2634CA89D8}" type="pres">
      <dgm:prSet presAssocID="{AC2630D0-EB16-46BD-8B3F-28E8DFBE7496}" presName="composite" presStyleCnt="0"/>
      <dgm:spPr/>
    </dgm:pt>
    <dgm:pt modelId="{8AAD4758-A20B-49D3-9B07-1F44B6476DED}" type="pres">
      <dgm:prSet presAssocID="{AC2630D0-EB16-46BD-8B3F-28E8DFBE749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59B22CC6-65B6-4BC3-B9E6-F00BE95375DD}" type="pres">
      <dgm:prSet presAssocID="{AC2630D0-EB16-46BD-8B3F-28E8DFBE749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EAF6B20B-01E2-4EB8-9795-AD21B338E422}" srcId="{AC2630D0-EB16-46BD-8B3F-28E8DFBE7496}" destId="{41ADF6CF-2F91-40B5-878B-B10A1F4E01F8}" srcOrd="0" destOrd="0" parTransId="{0265DAB0-91E0-4DE1-8423-7F122EB74A4E}" sibTransId="{517BF320-CA2A-4CDE-BF09-8891C535B4D9}"/>
    <dgm:cxn modelId="{399D1F0D-59A4-4EB1-90A0-9761B427FE60}" type="presOf" srcId="{AC2630D0-EB16-46BD-8B3F-28E8DFBE7496}" destId="{8AAD4758-A20B-49D3-9B07-1F44B6476DED}" srcOrd="0" destOrd="0" presId="urn:microsoft.com/office/officeart/2005/8/layout/hList1"/>
    <dgm:cxn modelId="{6749330F-FF72-473C-B49C-A5A3765E3408}" type="presOf" srcId="{97695409-7978-4B98-8E38-6EB6EC925CC7}" destId="{F94B1869-8AE6-48E1-9B91-E693E2565622}" srcOrd="0" destOrd="0" presId="urn:microsoft.com/office/officeart/2005/8/layout/hList1"/>
    <dgm:cxn modelId="{FEFCEB13-F18E-4E72-9657-8712F8A7F48A}" type="presOf" srcId="{F362E53A-DBFD-40E8-87BB-D90AC3A9BF83}" destId="{7EE2830F-FAB9-4AF7-A341-E7FB3862DDC5}" srcOrd="0" destOrd="0" presId="urn:microsoft.com/office/officeart/2005/8/layout/hList1"/>
    <dgm:cxn modelId="{9FF6691E-533A-4267-9511-05DFA4238E40}" srcId="{F362E53A-DBFD-40E8-87BB-D90AC3A9BF83}" destId="{A0DF83E0-4D3D-4B81-97C3-BC62EEB34B33}" srcOrd="1" destOrd="0" parTransId="{2E8B4F42-E4C6-4B18-82A9-F6019823CD6D}" sibTransId="{38B5A969-FF94-44C8-A909-FE62EA65C151}"/>
    <dgm:cxn modelId="{531BEE2D-F7A9-4889-A809-B10FC8C8F0A0}" srcId="{97695409-7978-4B98-8E38-6EB6EC925CC7}" destId="{C1AEB1CD-80C9-4DA4-A536-BEC8B0AC2E94}" srcOrd="0" destOrd="0" parTransId="{C59BEBCA-A99B-4D42-B747-AA17450C502B}" sibTransId="{D84D387A-FC71-4832-9615-72A7B9E0AF46}"/>
    <dgm:cxn modelId="{BA8EEE35-B0D3-4DBD-8FCA-D8C98392CAB0}" srcId="{AC2630D0-EB16-46BD-8B3F-28E8DFBE7496}" destId="{30FFBFCC-6E94-4504-8F06-B3FCCC8840AA}" srcOrd="1" destOrd="0" parTransId="{0E152B51-3DAD-442A-8496-BF9222F9576F}" sibTransId="{7866EF53-4704-47EB-B775-6C403B36B582}"/>
    <dgm:cxn modelId="{1A537A6B-9833-41CF-AD57-22E5FDF475B6}" type="presOf" srcId="{AD164F2B-EC04-4B41-84E2-3271B296E933}" destId="{F390B7DE-68E6-45B4-9981-0F07E38DF813}" srcOrd="0" destOrd="1" presId="urn:microsoft.com/office/officeart/2005/8/layout/hList1"/>
    <dgm:cxn modelId="{2BF29E82-CA8A-4652-B751-3C0AD3D5DF7C}" srcId="{A0DF83E0-4D3D-4B81-97C3-BC62EEB34B33}" destId="{778EA4E8-4333-43F8-8268-9B52F6054F32}" srcOrd="0" destOrd="0" parTransId="{4D600290-D868-4DE8-94F6-A4C317E0BE38}" sibTransId="{DAA57CE9-FEA2-4027-853B-7BB6968923E3}"/>
    <dgm:cxn modelId="{B9EEE28B-637C-45DE-A844-5CADF3E9521B}" type="presOf" srcId="{41ADF6CF-2F91-40B5-878B-B10A1F4E01F8}" destId="{59B22CC6-65B6-4BC3-B9E6-F00BE95375DD}" srcOrd="0" destOrd="0" presId="urn:microsoft.com/office/officeart/2005/8/layout/hList1"/>
    <dgm:cxn modelId="{592E4D90-19B7-4766-B807-32C9E41014B2}" srcId="{F362E53A-DBFD-40E8-87BB-D90AC3A9BF83}" destId="{AC2630D0-EB16-46BD-8B3F-28E8DFBE7496}" srcOrd="2" destOrd="0" parTransId="{9793FF06-D30B-488D-83CD-096BE1625BCE}" sibTransId="{838AA3C9-1CE1-4139-B7CE-40857475E341}"/>
    <dgm:cxn modelId="{241591A2-BE43-4FD0-8961-0AF2C5F76DF2}" srcId="{F362E53A-DBFD-40E8-87BB-D90AC3A9BF83}" destId="{97695409-7978-4B98-8E38-6EB6EC925CC7}" srcOrd="0" destOrd="0" parTransId="{CD339B98-3E06-40F2-8278-0166DD001ADE}" sibTransId="{0D3A2E2D-03C9-400E-A118-7E38BD78D330}"/>
    <dgm:cxn modelId="{505B82B7-BB4C-4B9F-83F8-46307EFFADEE}" srcId="{97695409-7978-4B98-8E38-6EB6EC925CC7}" destId="{4F3A94DB-82B3-4763-9EAF-B56EA7C38512}" srcOrd="1" destOrd="0" parTransId="{45A91B7B-BF5D-4030-A4BD-E46A71464CEF}" sibTransId="{EB28F33D-640F-4E12-AC04-1D5AD4B9D10E}"/>
    <dgm:cxn modelId="{0A2D8BC7-F30B-48C3-8A8F-C6BD680E988A}" type="presOf" srcId="{778EA4E8-4333-43F8-8268-9B52F6054F32}" destId="{F390B7DE-68E6-45B4-9981-0F07E38DF813}" srcOrd="0" destOrd="0" presId="urn:microsoft.com/office/officeart/2005/8/layout/hList1"/>
    <dgm:cxn modelId="{423FF9CB-DD70-46E8-92F8-D3E68B732D13}" type="presOf" srcId="{4F3A94DB-82B3-4763-9EAF-B56EA7C38512}" destId="{61C36952-B487-42E1-B303-7063CB27AFC5}" srcOrd="0" destOrd="1" presId="urn:microsoft.com/office/officeart/2005/8/layout/hList1"/>
    <dgm:cxn modelId="{D9195FD1-1178-43AB-86F3-32C14E44BD11}" type="presOf" srcId="{30FFBFCC-6E94-4504-8F06-B3FCCC8840AA}" destId="{59B22CC6-65B6-4BC3-B9E6-F00BE95375DD}" srcOrd="0" destOrd="1" presId="urn:microsoft.com/office/officeart/2005/8/layout/hList1"/>
    <dgm:cxn modelId="{6CC2A3D7-3E1B-40BD-A2F2-3243EC0EBE83}" type="presOf" srcId="{A0DF83E0-4D3D-4B81-97C3-BC62EEB34B33}" destId="{5D0F6AAA-2E1F-4141-ABF2-1AF87ABE0A44}" srcOrd="0" destOrd="0" presId="urn:microsoft.com/office/officeart/2005/8/layout/hList1"/>
    <dgm:cxn modelId="{8B17C8EC-7253-4F75-AB38-4EEBF730E51E}" srcId="{A0DF83E0-4D3D-4B81-97C3-BC62EEB34B33}" destId="{AD164F2B-EC04-4B41-84E2-3271B296E933}" srcOrd="1" destOrd="0" parTransId="{AD2A9C6E-E36A-4CB0-960D-F47304FA66B0}" sibTransId="{9095F7E4-5086-4F54-82E6-72A45319FF87}"/>
    <dgm:cxn modelId="{36EA95FE-62A5-4BD1-A2E9-A6FD9D5BF98E}" type="presOf" srcId="{C1AEB1CD-80C9-4DA4-A536-BEC8B0AC2E94}" destId="{61C36952-B487-42E1-B303-7063CB27AFC5}" srcOrd="0" destOrd="0" presId="urn:microsoft.com/office/officeart/2005/8/layout/hList1"/>
    <dgm:cxn modelId="{70A5E8EA-7512-441E-AA96-4544F4D217B7}" type="presParOf" srcId="{7EE2830F-FAB9-4AF7-A341-E7FB3862DDC5}" destId="{08486013-9764-4D0D-96D6-D4A3F06376E1}" srcOrd="0" destOrd="0" presId="urn:microsoft.com/office/officeart/2005/8/layout/hList1"/>
    <dgm:cxn modelId="{FEAD1A37-441E-48DE-AA73-2D6534BA326A}" type="presParOf" srcId="{08486013-9764-4D0D-96D6-D4A3F06376E1}" destId="{F94B1869-8AE6-48E1-9B91-E693E2565622}" srcOrd="0" destOrd="0" presId="urn:microsoft.com/office/officeart/2005/8/layout/hList1"/>
    <dgm:cxn modelId="{3BEF96B2-8ED9-400C-9CB6-A8EDE5629F6B}" type="presParOf" srcId="{08486013-9764-4D0D-96D6-D4A3F06376E1}" destId="{61C36952-B487-42E1-B303-7063CB27AFC5}" srcOrd="1" destOrd="0" presId="urn:microsoft.com/office/officeart/2005/8/layout/hList1"/>
    <dgm:cxn modelId="{F28AA6B6-68C2-4CEA-885C-9474AE26480E}" type="presParOf" srcId="{7EE2830F-FAB9-4AF7-A341-E7FB3862DDC5}" destId="{C1D480A1-54F5-481F-9127-E90144597F26}" srcOrd="1" destOrd="0" presId="urn:microsoft.com/office/officeart/2005/8/layout/hList1"/>
    <dgm:cxn modelId="{33DB4C34-BB34-46EE-B137-E9E22CC5B950}" type="presParOf" srcId="{7EE2830F-FAB9-4AF7-A341-E7FB3862DDC5}" destId="{228151E9-1B69-48CB-B203-0B9B960673B2}" srcOrd="2" destOrd="0" presId="urn:microsoft.com/office/officeart/2005/8/layout/hList1"/>
    <dgm:cxn modelId="{8081E010-A0D7-4A31-9BFA-20C399D26BD0}" type="presParOf" srcId="{228151E9-1B69-48CB-B203-0B9B960673B2}" destId="{5D0F6AAA-2E1F-4141-ABF2-1AF87ABE0A44}" srcOrd="0" destOrd="0" presId="urn:microsoft.com/office/officeart/2005/8/layout/hList1"/>
    <dgm:cxn modelId="{750C1281-616F-4BEE-88D5-B14CB8F12DE9}" type="presParOf" srcId="{228151E9-1B69-48CB-B203-0B9B960673B2}" destId="{F390B7DE-68E6-45B4-9981-0F07E38DF813}" srcOrd="1" destOrd="0" presId="urn:microsoft.com/office/officeart/2005/8/layout/hList1"/>
    <dgm:cxn modelId="{DC454193-2ADB-41DC-96B9-BEC6DF3ECFD2}" type="presParOf" srcId="{7EE2830F-FAB9-4AF7-A341-E7FB3862DDC5}" destId="{D17F9842-09FB-4F46-9CE4-DC7836ACC0B5}" srcOrd="3" destOrd="0" presId="urn:microsoft.com/office/officeart/2005/8/layout/hList1"/>
    <dgm:cxn modelId="{9A1A593F-65C6-40B8-9FDB-8C1FA68A34F4}" type="presParOf" srcId="{7EE2830F-FAB9-4AF7-A341-E7FB3862DDC5}" destId="{482D8B75-15F5-439C-8CC7-EE2634CA89D8}" srcOrd="4" destOrd="0" presId="urn:microsoft.com/office/officeart/2005/8/layout/hList1"/>
    <dgm:cxn modelId="{C922AA2A-2CBF-4A54-822B-5713E93D4190}" type="presParOf" srcId="{482D8B75-15F5-439C-8CC7-EE2634CA89D8}" destId="{8AAD4758-A20B-49D3-9B07-1F44B6476DED}" srcOrd="0" destOrd="0" presId="urn:microsoft.com/office/officeart/2005/8/layout/hList1"/>
    <dgm:cxn modelId="{E56B6570-1B46-4818-BD0A-547AE9194625}" type="presParOf" srcId="{482D8B75-15F5-439C-8CC7-EE2634CA89D8}" destId="{59B22CC6-65B6-4BC3-B9E6-F00BE95375D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0A642F-F985-48A5-88D8-DE50F4EBC0E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F6D7C2C-5313-4402-B7F5-D9A3F35C7E2A}">
      <dgm:prSet phldrT="[Texte]"/>
      <dgm:spPr/>
      <dgm:t>
        <a:bodyPr/>
        <a:lstStyle/>
        <a:p>
          <a:r>
            <a:rPr lang="ar-DZ" dirty="0" err="1"/>
            <a:t>كا</a:t>
          </a:r>
          <a:r>
            <a:rPr lang="ar-DZ" dirty="0"/>
            <a:t> تربيع </a:t>
          </a:r>
          <a:endParaRPr lang="fr-FR" dirty="0"/>
        </a:p>
      </dgm:t>
    </dgm:pt>
    <dgm:pt modelId="{EB82C2A7-0BD9-4C0E-9FCD-459589AE0A7D}" type="parTrans" cxnId="{47706FC8-51A9-477B-9710-FAD880FE9FCF}">
      <dgm:prSet/>
      <dgm:spPr/>
      <dgm:t>
        <a:bodyPr/>
        <a:lstStyle/>
        <a:p>
          <a:endParaRPr lang="fr-FR"/>
        </a:p>
      </dgm:t>
    </dgm:pt>
    <dgm:pt modelId="{DE423AB8-5113-4A0C-B6DD-2F2AE1524D94}" type="sibTrans" cxnId="{47706FC8-51A9-477B-9710-FAD880FE9FCF}">
      <dgm:prSet/>
      <dgm:spPr/>
      <dgm:t>
        <a:bodyPr/>
        <a:lstStyle/>
        <a:p>
          <a:endParaRPr lang="fr-FR"/>
        </a:p>
      </dgm:t>
    </dgm:pt>
    <dgm:pt modelId="{E57DF3E0-E8CF-441A-97D0-14782C8F3F35}">
      <dgm:prSet phldrT="[Texte]"/>
      <dgm:spPr/>
      <dgm:t>
        <a:bodyPr/>
        <a:lstStyle/>
        <a:p>
          <a:pPr rtl="1"/>
          <a:r>
            <a:rPr lang="ar-DZ" dirty="0"/>
            <a:t>يهتم بمدى وجود علاقة من عدمها</a:t>
          </a:r>
          <a:endParaRPr lang="fr-FR" dirty="0"/>
        </a:p>
      </dgm:t>
    </dgm:pt>
    <dgm:pt modelId="{C8B2DA02-5A5C-419C-ACA1-80813120ABE6}" type="parTrans" cxnId="{3531F73C-2CB4-4DC9-850E-118B92A1A8C9}">
      <dgm:prSet/>
      <dgm:spPr/>
      <dgm:t>
        <a:bodyPr/>
        <a:lstStyle/>
        <a:p>
          <a:endParaRPr lang="fr-FR"/>
        </a:p>
      </dgm:t>
    </dgm:pt>
    <dgm:pt modelId="{A08A8897-5FA2-4CB3-8080-8381ADF78ABE}" type="sibTrans" cxnId="{3531F73C-2CB4-4DC9-850E-118B92A1A8C9}">
      <dgm:prSet/>
      <dgm:spPr/>
      <dgm:t>
        <a:bodyPr/>
        <a:lstStyle/>
        <a:p>
          <a:endParaRPr lang="fr-FR"/>
        </a:p>
      </dgm:t>
    </dgm:pt>
    <dgm:pt modelId="{64D9DB19-F3E3-4B16-BBDF-3C3400E25E54}">
      <dgm:prSet phldrT="[Texte]"/>
      <dgm:spPr/>
      <dgm:t>
        <a:bodyPr/>
        <a:lstStyle/>
        <a:p>
          <a:pPr rtl="1"/>
          <a:r>
            <a:rPr lang="ar-DZ" dirty="0"/>
            <a:t>يعتمد على الفرض الصفري والفرض البديل</a:t>
          </a:r>
          <a:endParaRPr lang="fr-FR" dirty="0"/>
        </a:p>
      </dgm:t>
    </dgm:pt>
    <dgm:pt modelId="{3EDAE6A3-0067-4EF6-8015-8B666ECD6421}" type="parTrans" cxnId="{C17F718A-105D-405F-A439-999EED3F9B89}">
      <dgm:prSet/>
      <dgm:spPr/>
      <dgm:t>
        <a:bodyPr/>
        <a:lstStyle/>
        <a:p>
          <a:endParaRPr lang="fr-FR"/>
        </a:p>
      </dgm:t>
    </dgm:pt>
    <dgm:pt modelId="{1DD964DE-3471-4909-A0E6-DADBCC3858CF}" type="sibTrans" cxnId="{C17F718A-105D-405F-A439-999EED3F9B89}">
      <dgm:prSet/>
      <dgm:spPr/>
      <dgm:t>
        <a:bodyPr/>
        <a:lstStyle/>
        <a:p>
          <a:endParaRPr lang="fr-FR"/>
        </a:p>
      </dgm:t>
    </dgm:pt>
    <dgm:pt modelId="{FF636CCA-79BB-4450-A3AA-642305BB318E}">
      <dgm:prSet phldrT="[Texte]"/>
      <dgm:spPr/>
      <dgm:t>
        <a:bodyPr/>
        <a:lstStyle/>
        <a:p>
          <a:r>
            <a:rPr lang="ar-DZ" dirty="0"/>
            <a:t>المعاملات المقارنة </a:t>
          </a:r>
          <a:endParaRPr lang="fr-FR" dirty="0"/>
        </a:p>
      </dgm:t>
    </dgm:pt>
    <dgm:pt modelId="{97835D2B-3658-49EB-8A38-8A6E4DF23CE9}" type="parTrans" cxnId="{4AA208D2-6C0B-4FDF-A218-597202764D33}">
      <dgm:prSet/>
      <dgm:spPr/>
      <dgm:t>
        <a:bodyPr/>
        <a:lstStyle/>
        <a:p>
          <a:endParaRPr lang="fr-FR"/>
        </a:p>
      </dgm:t>
    </dgm:pt>
    <dgm:pt modelId="{72409453-CD86-4398-A209-F8D7722BD236}" type="sibTrans" cxnId="{4AA208D2-6C0B-4FDF-A218-597202764D33}">
      <dgm:prSet/>
      <dgm:spPr/>
      <dgm:t>
        <a:bodyPr/>
        <a:lstStyle/>
        <a:p>
          <a:endParaRPr lang="fr-FR"/>
        </a:p>
      </dgm:t>
    </dgm:pt>
    <dgm:pt modelId="{5326387E-4EBA-48F1-BC86-2B33FED44DEF}">
      <dgm:prSet phldrT="[Texte]"/>
      <dgm:spPr/>
      <dgm:t>
        <a:bodyPr/>
        <a:lstStyle/>
        <a:p>
          <a:pPr rtl="1"/>
          <a:r>
            <a:rPr lang="ar-DZ" dirty="0" err="1"/>
            <a:t>بارامترية</a:t>
          </a:r>
          <a:r>
            <a:rPr lang="ar-DZ" dirty="0"/>
            <a:t> مثل معامل </a:t>
          </a:r>
          <a:r>
            <a:rPr lang="fr-FR" dirty="0"/>
            <a:t>T</a:t>
          </a:r>
        </a:p>
      </dgm:t>
    </dgm:pt>
    <dgm:pt modelId="{D0E7A762-C38B-4C91-9EC9-84CF1AA94E14}" type="parTrans" cxnId="{B759C217-59EB-4740-8E57-D16D1731CD2E}">
      <dgm:prSet/>
      <dgm:spPr/>
      <dgm:t>
        <a:bodyPr/>
        <a:lstStyle/>
        <a:p>
          <a:endParaRPr lang="fr-FR"/>
        </a:p>
      </dgm:t>
    </dgm:pt>
    <dgm:pt modelId="{721311BF-EF7F-4535-ACAF-B65D6368A24E}" type="sibTrans" cxnId="{B759C217-59EB-4740-8E57-D16D1731CD2E}">
      <dgm:prSet/>
      <dgm:spPr/>
      <dgm:t>
        <a:bodyPr/>
        <a:lstStyle/>
        <a:p>
          <a:endParaRPr lang="fr-FR"/>
        </a:p>
      </dgm:t>
    </dgm:pt>
    <dgm:pt modelId="{2A0E7651-B221-44DD-8949-7AA9044E69AB}">
      <dgm:prSet phldrT="[Texte]"/>
      <dgm:spPr/>
      <dgm:t>
        <a:bodyPr/>
        <a:lstStyle/>
        <a:p>
          <a:pPr rtl="1"/>
          <a:r>
            <a:rPr lang="ar-DZ" dirty="0"/>
            <a:t>لا </a:t>
          </a:r>
          <a:r>
            <a:rPr lang="ar-DZ" dirty="0" err="1"/>
            <a:t>بارامترية</a:t>
          </a:r>
          <a:r>
            <a:rPr lang="ar-DZ" dirty="0"/>
            <a:t> مثل معامل مان ويتني</a:t>
          </a:r>
          <a:endParaRPr lang="fr-FR" dirty="0"/>
        </a:p>
      </dgm:t>
    </dgm:pt>
    <dgm:pt modelId="{7C0E6200-0829-4405-B31F-CA68E1F9B82D}" type="parTrans" cxnId="{92F46758-4F9B-4254-84CF-E083F12D3648}">
      <dgm:prSet/>
      <dgm:spPr/>
      <dgm:t>
        <a:bodyPr/>
        <a:lstStyle/>
        <a:p>
          <a:endParaRPr lang="fr-FR"/>
        </a:p>
      </dgm:t>
    </dgm:pt>
    <dgm:pt modelId="{3999B472-3C29-4DBE-94CA-1B277A227F1B}" type="sibTrans" cxnId="{92F46758-4F9B-4254-84CF-E083F12D3648}">
      <dgm:prSet/>
      <dgm:spPr/>
      <dgm:t>
        <a:bodyPr/>
        <a:lstStyle/>
        <a:p>
          <a:endParaRPr lang="fr-FR"/>
        </a:p>
      </dgm:t>
    </dgm:pt>
    <dgm:pt modelId="{A74384AB-0FA9-4EBA-8E07-A488A702B4E4}">
      <dgm:prSet phldrT="[Texte]"/>
      <dgm:spPr/>
      <dgm:t>
        <a:bodyPr/>
        <a:lstStyle/>
        <a:p>
          <a:r>
            <a:rPr lang="ar-DZ" dirty="0"/>
            <a:t>معامل الارتباط</a:t>
          </a:r>
          <a:endParaRPr lang="fr-FR" dirty="0"/>
        </a:p>
      </dgm:t>
    </dgm:pt>
    <dgm:pt modelId="{7BD44076-17B6-46C7-AE99-23009B3AD7B0}" type="parTrans" cxnId="{C614F4B2-42E6-4E16-BF24-A1998A676A60}">
      <dgm:prSet/>
      <dgm:spPr/>
      <dgm:t>
        <a:bodyPr/>
        <a:lstStyle/>
        <a:p>
          <a:endParaRPr lang="fr-FR"/>
        </a:p>
      </dgm:t>
    </dgm:pt>
    <dgm:pt modelId="{47C2C7BD-2EF2-4BAA-B211-CDF794322260}" type="sibTrans" cxnId="{C614F4B2-42E6-4E16-BF24-A1998A676A60}">
      <dgm:prSet/>
      <dgm:spPr/>
      <dgm:t>
        <a:bodyPr/>
        <a:lstStyle/>
        <a:p>
          <a:endParaRPr lang="fr-FR"/>
        </a:p>
      </dgm:t>
    </dgm:pt>
    <dgm:pt modelId="{63A86975-D22B-4F23-991B-174B86F06084}">
      <dgm:prSet phldrT="[Texte]"/>
      <dgm:spPr/>
      <dgm:t>
        <a:bodyPr/>
        <a:lstStyle/>
        <a:p>
          <a:pPr rtl="1"/>
          <a:r>
            <a:rPr lang="ar-DZ" dirty="0"/>
            <a:t>يوضع العلاقة من عدمها</a:t>
          </a:r>
          <a:endParaRPr lang="fr-FR" dirty="0"/>
        </a:p>
      </dgm:t>
    </dgm:pt>
    <dgm:pt modelId="{FDE8C12A-67DF-45E1-9CD4-D87013068337}" type="parTrans" cxnId="{94BD095B-9C2C-4952-BFA8-417E73DD4FFD}">
      <dgm:prSet/>
      <dgm:spPr/>
      <dgm:t>
        <a:bodyPr/>
        <a:lstStyle/>
        <a:p>
          <a:endParaRPr lang="fr-FR"/>
        </a:p>
      </dgm:t>
    </dgm:pt>
    <dgm:pt modelId="{D4809611-C965-46A7-968F-51E6A50230D3}" type="sibTrans" cxnId="{94BD095B-9C2C-4952-BFA8-417E73DD4FFD}">
      <dgm:prSet/>
      <dgm:spPr/>
      <dgm:t>
        <a:bodyPr/>
        <a:lstStyle/>
        <a:p>
          <a:endParaRPr lang="fr-FR"/>
        </a:p>
      </dgm:t>
    </dgm:pt>
    <dgm:pt modelId="{B6BA4C9D-DCF5-4AD7-A497-A97C4C5690F1}">
      <dgm:prSet phldrT="[Texte]"/>
      <dgm:spPr/>
      <dgm:t>
        <a:bodyPr/>
        <a:lstStyle/>
        <a:p>
          <a:pPr rtl="1"/>
          <a:r>
            <a:rPr lang="ar-DZ" dirty="0"/>
            <a:t>نوع العلاقة</a:t>
          </a:r>
          <a:endParaRPr lang="fr-FR" dirty="0"/>
        </a:p>
      </dgm:t>
    </dgm:pt>
    <dgm:pt modelId="{4A839205-FB2C-4313-B3D8-4695CEFC2EB2}" type="parTrans" cxnId="{A412E423-DC0E-4AF7-B27E-7FFEA210FC4B}">
      <dgm:prSet/>
      <dgm:spPr/>
      <dgm:t>
        <a:bodyPr/>
        <a:lstStyle/>
        <a:p>
          <a:endParaRPr lang="fr-FR"/>
        </a:p>
      </dgm:t>
    </dgm:pt>
    <dgm:pt modelId="{D44637B2-FFDF-400A-921C-3315A0AD1AC9}" type="sibTrans" cxnId="{A412E423-DC0E-4AF7-B27E-7FFEA210FC4B}">
      <dgm:prSet/>
      <dgm:spPr/>
      <dgm:t>
        <a:bodyPr/>
        <a:lstStyle/>
        <a:p>
          <a:endParaRPr lang="fr-FR"/>
        </a:p>
      </dgm:t>
    </dgm:pt>
    <dgm:pt modelId="{21E638CA-7706-41EA-878D-D30D3B2818E6}">
      <dgm:prSet phldrT="[Texte]"/>
      <dgm:spPr/>
      <dgm:t>
        <a:bodyPr/>
        <a:lstStyle/>
        <a:p>
          <a:pPr rtl="1"/>
          <a:r>
            <a:rPr lang="ar-DZ" dirty="0"/>
            <a:t>شدة العلاقة</a:t>
          </a:r>
          <a:endParaRPr lang="fr-FR" dirty="0"/>
        </a:p>
      </dgm:t>
    </dgm:pt>
    <dgm:pt modelId="{BB506221-DCAC-44BC-91C2-F576F15D455A}" type="parTrans" cxnId="{A1B077A4-53F9-4CCC-8360-434C442FCF2E}">
      <dgm:prSet/>
      <dgm:spPr/>
    </dgm:pt>
    <dgm:pt modelId="{F88D1AB5-4C7C-47EB-B290-5FA76C6A9D30}" type="sibTrans" cxnId="{A1B077A4-53F9-4CCC-8360-434C442FCF2E}">
      <dgm:prSet/>
      <dgm:spPr/>
    </dgm:pt>
    <dgm:pt modelId="{AB885D8F-CF77-4742-8F66-C4188C2B853D}" type="pres">
      <dgm:prSet presAssocID="{030A642F-F985-48A5-88D8-DE50F4EBC0E8}" presName="Name0" presStyleCnt="0">
        <dgm:presLayoutVars>
          <dgm:dir/>
          <dgm:animLvl val="lvl"/>
          <dgm:resizeHandles val="exact"/>
        </dgm:presLayoutVars>
      </dgm:prSet>
      <dgm:spPr/>
    </dgm:pt>
    <dgm:pt modelId="{8DD19AF0-E361-45D6-B51B-4BA26D0984E1}" type="pres">
      <dgm:prSet presAssocID="{1F6D7C2C-5313-4402-B7F5-D9A3F35C7E2A}" presName="composite" presStyleCnt="0"/>
      <dgm:spPr/>
    </dgm:pt>
    <dgm:pt modelId="{F86D6678-8379-4B17-8D92-2A699CF05C43}" type="pres">
      <dgm:prSet presAssocID="{1F6D7C2C-5313-4402-B7F5-D9A3F35C7E2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C3D5170-7615-48E1-8E95-409F21577CBB}" type="pres">
      <dgm:prSet presAssocID="{1F6D7C2C-5313-4402-B7F5-D9A3F35C7E2A}" presName="desTx" presStyleLbl="alignAccFollowNode1" presStyleIdx="0" presStyleCnt="3">
        <dgm:presLayoutVars>
          <dgm:bulletEnabled val="1"/>
        </dgm:presLayoutVars>
      </dgm:prSet>
      <dgm:spPr/>
    </dgm:pt>
    <dgm:pt modelId="{D57B6C8A-B59E-4018-8074-AD605E65503F}" type="pres">
      <dgm:prSet presAssocID="{DE423AB8-5113-4A0C-B6DD-2F2AE1524D94}" presName="space" presStyleCnt="0"/>
      <dgm:spPr/>
    </dgm:pt>
    <dgm:pt modelId="{70DF3B18-DF72-4C1E-BAD2-DBEEF0F58F5C}" type="pres">
      <dgm:prSet presAssocID="{FF636CCA-79BB-4450-A3AA-642305BB318E}" presName="composite" presStyleCnt="0"/>
      <dgm:spPr/>
    </dgm:pt>
    <dgm:pt modelId="{DC37FBAC-2DD8-4EA2-AAD3-5D95344CA789}" type="pres">
      <dgm:prSet presAssocID="{FF636CCA-79BB-4450-A3AA-642305BB318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CBAE436-0EDF-457F-BC57-8021E312C7A9}" type="pres">
      <dgm:prSet presAssocID="{FF636CCA-79BB-4450-A3AA-642305BB318E}" presName="desTx" presStyleLbl="alignAccFollowNode1" presStyleIdx="1" presStyleCnt="3">
        <dgm:presLayoutVars>
          <dgm:bulletEnabled val="1"/>
        </dgm:presLayoutVars>
      </dgm:prSet>
      <dgm:spPr/>
    </dgm:pt>
    <dgm:pt modelId="{15A80A07-0E4F-4C9E-8392-27D949C85BC2}" type="pres">
      <dgm:prSet presAssocID="{72409453-CD86-4398-A209-F8D7722BD236}" presName="space" presStyleCnt="0"/>
      <dgm:spPr/>
    </dgm:pt>
    <dgm:pt modelId="{7A7C4BC9-5AF0-4B4E-8CB3-B1A44FCAB6F6}" type="pres">
      <dgm:prSet presAssocID="{A74384AB-0FA9-4EBA-8E07-A488A702B4E4}" presName="composite" presStyleCnt="0"/>
      <dgm:spPr/>
    </dgm:pt>
    <dgm:pt modelId="{EEE6503C-27D2-4F0B-97CC-65C43DCCAD64}" type="pres">
      <dgm:prSet presAssocID="{A74384AB-0FA9-4EBA-8E07-A488A702B4E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03F719B-90AF-4FE2-A224-8457053F21E6}" type="pres">
      <dgm:prSet presAssocID="{A74384AB-0FA9-4EBA-8E07-A488A702B4E4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931A0910-93BF-46A7-9A1A-FA8E34F566BC}" type="presOf" srcId="{E57DF3E0-E8CF-441A-97D0-14782C8F3F35}" destId="{FC3D5170-7615-48E1-8E95-409F21577CBB}" srcOrd="0" destOrd="0" presId="urn:microsoft.com/office/officeart/2005/8/layout/hList1"/>
    <dgm:cxn modelId="{FB5D1310-75A2-4471-9602-ABA7C37F01BB}" type="presOf" srcId="{A74384AB-0FA9-4EBA-8E07-A488A702B4E4}" destId="{EEE6503C-27D2-4F0B-97CC-65C43DCCAD64}" srcOrd="0" destOrd="0" presId="urn:microsoft.com/office/officeart/2005/8/layout/hList1"/>
    <dgm:cxn modelId="{B759C217-59EB-4740-8E57-D16D1731CD2E}" srcId="{FF636CCA-79BB-4450-A3AA-642305BB318E}" destId="{5326387E-4EBA-48F1-BC86-2B33FED44DEF}" srcOrd="0" destOrd="0" parTransId="{D0E7A762-C38B-4C91-9EC9-84CF1AA94E14}" sibTransId="{721311BF-EF7F-4535-ACAF-B65D6368A24E}"/>
    <dgm:cxn modelId="{6B79221A-1933-4518-883B-676D9B60DC85}" type="presOf" srcId="{B6BA4C9D-DCF5-4AD7-A497-A97C4C5690F1}" destId="{103F719B-90AF-4FE2-A224-8457053F21E6}" srcOrd="0" destOrd="1" presId="urn:microsoft.com/office/officeart/2005/8/layout/hList1"/>
    <dgm:cxn modelId="{A412E423-DC0E-4AF7-B27E-7FFEA210FC4B}" srcId="{A74384AB-0FA9-4EBA-8E07-A488A702B4E4}" destId="{B6BA4C9D-DCF5-4AD7-A497-A97C4C5690F1}" srcOrd="1" destOrd="0" parTransId="{4A839205-FB2C-4313-B3D8-4695CEFC2EB2}" sibTransId="{D44637B2-FFDF-400A-921C-3315A0AD1AC9}"/>
    <dgm:cxn modelId="{8E597A37-4FCE-44BD-9021-D3AE486B53C2}" type="presOf" srcId="{FF636CCA-79BB-4450-A3AA-642305BB318E}" destId="{DC37FBAC-2DD8-4EA2-AAD3-5D95344CA789}" srcOrd="0" destOrd="0" presId="urn:microsoft.com/office/officeart/2005/8/layout/hList1"/>
    <dgm:cxn modelId="{3531F73C-2CB4-4DC9-850E-118B92A1A8C9}" srcId="{1F6D7C2C-5313-4402-B7F5-D9A3F35C7E2A}" destId="{E57DF3E0-E8CF-441A-97D0-14782C8F3F35}" srcOrd="0" destOrd="0" parTransId="{C8B2DA02-5A5C-419C-ACA1-80813120ABE6}" sibTransId="{A08A8897-5FA2-4CB3-8080-8381ADF78ABE}"/>
    <dgm:cxn modelId="{94BD095B-9C2C-4952-BFA8-417E73DD4FFD}" srcId="{A74384AB-0FA9-4EBA-8E07-A488A702B4E4}" destId="{63A86975-D22B-4F23-991B-174B86F06084}" srcOrd="0" destOrd="0" parTransId="{FDE8C12A-67DF-45E1-9CD4-D87013068337}" sibTransId="{D4809611-C965-46A7-968F-51E6A50230D3}"/>
    <dgm:cxn modelId="{682CF05E-96FF-47D9-94B2-25D7197EF98A}" type="presOf" srcId="{64D9DB19-F3E3-4B16-BBDF-3C3400E25E54}" destId="{FC3D5170-7615-48E1-8E95-409F21577CBB}" srcOrd="0" destOrd="1" presId="urn:microsoft.com/office/officeart/2005/8/layout/hList1"/>
    <dgm:cxn modelId="{C1E0264F-701F-486A-B96F-DED3FF5D7ABA}" type="presOf" srcId="{1F6D7C2C-5313-4402-B7F5-D9A3F35C7E2A}" destId="{F86D6678-8379-4B17-8D92-2A699CF05C43}" srcOrd="0" destOrd="0" presId="urn:microsoft.com/office/officeart/2005/8/layout/hList1"/>
    <dgm:cxn modelId="{92F46758-4F9B-4254-84CF-E083F12D3648}" srcId="{FF636CCA-79BB-4450-A3AA-642305BB318E}" destId="{2A0E7651-B221-44DD-8949-7AA9044E69AB}" srcOrd="1" destOrd="0" parTransId="{7C0E6200-0829-4405-B31F-CA68E1F9B82D}" sibTransId="{3999B472-3C29-4DBE-94CA-1B277A227F1B}"/>
    <dgm:cxn modelId="{5A9D8282-533B-4B6E-A35F-A04F6C16B4CF}" type="presOf" srcId="{5326387E-4EBA-48F1-BC86-2B33FED44DEF}" destId="{BCBAE436-0EDF-457F-BC57-8021E312C7A9}" srcOrd="0" destOrd="0" presId="urn:microsoft.com/office/officeart/2005/8/layout/hList1"/>
    <dgm:cxn modelId="{3808C187-1A45-406D-8BFC-B114DC4C9697}" type="presOf" srcId="{030A642F-F985-48A5-88D8-DE50F4EBC0E8}" destId="{AB885D8F-CF77-4742-8F66-C4188C2B853D}" srcOrd="0" destOrd="0" presId="urn:microsoft.com/office/officeart/2005/8/layout/hList1"/>
    <dgm:cxn modelId="{C17F718A-105D-405F-A439-999EED3F9B89}" srcId="{1F6D7C2C-5313-4402-B7F5-D9A3F35C7E2A}" destId="{64D9DB19-F3E3-4B16-BBDF-3C3400E25E54}" srcOrd="1" destOrd="0" parTransId="{3EDAE6A3-0067-4EF6-8015-8B666ECD6421}" sibTransId="{1DD964DE-3471-4909-A0E6-DADBCC3858CF}"/>
    <dgm:cxn modelId="{EDDF9FA2-0809-41E4-B219-051022A0B8E9}" type="presOf" srcId="{21E638CA-7706-41EA-878D-D30D3B2818E6}" destId="{103F719B-90AF-4FE2-A224-8457053F21E6}" srcOrd="0" destOrd="2" presId="urn:microsoft.com/office/officeart/2005/8/layout/hList1"/>
    <dgm:cxn modelId="{A1B077A4-53F9-4CCC-8360-434C442FCF2E}" srcId="{A74384AB-0FA9-4EBA-8E07-A488A702B4E4}" destId="{21E638CA-7706-41EA-878D-D30D3B2818E6}" srcOrd="2" destOrd="0" parTransId="{BB506221-DCAC-44BC-91C2-F576F15D455A}" sibTransId="{F88D1AB5-4C7C-47EB-B290-5FA76C6A9D30}"/>
    <dgm:cxn modelId="{80ABA3A7-062E-42A8-B5BB-586DE1F1239C}" type="presOf" srcId="{63A86975-D22B-4F23-991B-174B86F06084}" destId="{103F719B-90AF-4FE2-A224-8457053F21E6}" srcOrd="0" destOrd="0" presId="urn:microsoft.com/office/officeart/2005/8/layout/hList1"/>
    <dgm:cxn modelId="{C614F4B2-42E6-4E16-BF24-A1998A676A60}" srcId="{030A642F-F985-48A5-88D8-DE50F4EBC0E8}" destId="{A74384AB-0FA9-4EBA-8E07-A488A702B4E4}" srcOrd="2" destOrd="0" parTransId="{7BD44076-17B6-46C7-AE99-23009B3AD7B0}" sibTransId="{47C2C7BD-2EF2-4BAA-B211-CDF794322260}"/>
    <dgm:cxn modelId="{47706FC8-51A9-477B-9710-FAD880FE9FCF}" srcId="{030A642F-F985-48A5-88D8-DE50F4EBC0E8}" destId="{1F6D7C2C-5313-4402-B7F5-D9A3F35C7E2A}" srcOrd="0" destOrd="0" parTransId="{EB82C2A7-0BD9-4C0E-9FCD-459589AE0A7D}" sibTransId="{DE423AB8-5113-4A0C-B6DD-2F2AE1524D94}"/>
    <dgm:cxn modelId="{4AA208D2-6C0B-4FDF-A218-597202764D33}" srcId="{030A642F-F985-48A5-88D8-DE50F4EBC0E8}" destId="{FF636CCA-79BB-4450-A3AA-642305BB318E}" srcOrd="1" destOrd="0" parTransId="{97835D2B-3658-49EB-8A38-8A6E4DF23CE9}" sibTransId="{72409453-CD86-4398-A209-F8D7722BD236}"/>
    <dgm:cxn modelId="{4D0AE8F8-CB09-494C-B472-113365E1E730}" type="presOf" srcId="{2A0E7651-B221-44DD-8949-7AA9044E69AB}" destId="{BCBAE436-0EDF-457F-BC57-8021E312C7A9}" srcOrd="0" destOrd="1" presId="urn:microsoft.com/office/officeart/2005/8/layout/hList1"/>
    <dgm:cxn modelId="{A87C4393-A6A4-454B-94AB-EDA5B51E1744}" type="presParOf" srcId="{AB885D8F-CF77-4742-8F66-C4188C2B853D}" destId="{8DD19AF0-E361-45D6-B51B-4BA26D0984E1}" srcOrd="0" destOrd="0" presId="urn:microsoft.com/office/officeart/2005/8/layout/hList1"/>
    <dgm:cxn modelId="{E033B7C9-DFF4-40E8-AD1B-ED2D65CF5E23}" type="presParOf" srcId="{8DD19AF0-E361-45D6-B51B-4BA26D0984E1}" destId="{F86D6678-8379-4B17-8D92-2A699CF05C43}" srcOrd="0" destOrd="0" presId="urn:microsoft.com/office/officeart/2005/8/layout/hList1"/>
    <dgm:cxn modelId="{9B0BCDC5-B37D-4132-9C60-0E681B61123D}" type="presParOf" srcId="{8DD19AF0-E361-45D6-B51B-4BA26D0984E1}" destId="{FC3D5170-7615-48E1-8E95-409F21577CBB}" srcOrd="1" destOrd="0" presId="urn:microsoft.com/office/officeart/2005/8/layout/hList1"/>
    <dgm:cxn modelId="{9880CC88-A64A-48EE-ABCE-30307FE9C9C4}" type="presParOf" srcId="{AB885D8F-CF77-4742-8F66-C4188C2B853D}" destId="{D57B6C8A-B59E-4018-8074-AD605E65503F}" srcOrd="1" destOrd="0" presId="urn:microsoft.com/office/officeart/2005/8/layout/hList1"/>
    <dgm:cxn modelId="{1D8EE722-3C98-4104-AD26-2529F51349CE}" type="presParOf" srcId="{AB885D8F-CF77-4742-8F66-C4188C2B853D}" destId="{70DF3B18-DF72-4C1E-BAD2-DBEEF0F58F5C}" srcOrd="2" destOrd="0" presId="urn:microsoft.com/office/officeart/2005/8/layout/hList1"/>
    <dgm:cxn modelId="{F510D9EC-E693-4226-B69F-84B194F59BF8}" type="presParOf" srcId="{70DF3B18-DF72-4C1E-BAD2-DBEEF0F58F5C}" destId="{DC37FBAC-2DD8-4EA2-AAD3-5D95344CA789}" srcOrd="0" destOrd="0" presId="urn:microsoft.com/office/officeart/2005/8/layout/hList1"/>
    <dgm:cxn modelId="{EED90A93-D6A2-4349-90CE-439D5D469E6D}" type="presParOf" srcId="{70DF3B18-DF72-4C1E-BAD2-DBEEF0F58F5C}" destId="{BCBAE436-0EDF-457F-BC57-8021E312C7A9}" srcOrd="1" destOrd="0" presId="urn:microsoft.com/office/officeart/2005/8/layout/hList1"/>
    <dgm:cxn modelId="{8E708EC6-23A1-4612-9783-D425AAE32BE0}" type="presParOf" srcId="{AB885D8F-CF77-4742-8F66-C4188C2B853D}" destId="{15A80A07-0E4F-4C9E-8392-27D949C85BC2}" srcOrd="3" destOrd="0" presId="urn:microsoft.com/office/officeart/2005/8/layout/hList1"/>
    <dgm:cxn modelId="{A13CA48B-84F9-4535-80E8-6683EE6C8D83}" type="presParOf" srcId="{AB885D8F-CF77-4742-8F66-C4188C2B853D}" destId="{7A7C4BC9-5AF0-4B4E-8CB3-B1A44FCAB6F6}" srcOrd="4" destOrd="0" presId="urn:microsoft.com/office/officeart/2005/8/layout/hList1"/>
    <dgm:cxn modelId="{350E6CCC-AE2D-4B66-865C-DE8778680EA4}" type="presParOf" srcId="{7A7C4BC9-5AF0-4B4E-8CB3-B1A44FCAB6F6}" destId="{EEE6503C-27D2-4F0B-97CC-65C43DCCAD64}" srcOrd="0" destOrd="0" presId="urn:microsoft.com/office/officeart/2005/8/layout/hList1"/>
    <dgm:cxn modelId="{7C024E89-FD07-4360-8A87-4E85052D60FC}" type="presParOf" srcId="{7A7C4BC9-5AF0-4B4E-8CB3-B1A44FCAB6F6}" destId="{103F719B-90AF-4FE2-A224-8457053F21E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D8BD4A-E058-4FD5-A6B5-A398E4339A28}">
      <dsp:nvSpPr>
        <dsp:cNvPr id="0" name=""/>
        <dsp:cNvSpPr/>
      </dsp:nvSpPr>
      <dsp:spPr>
        <a:xfrm>
          <a:off x="3298" y="32287"/>
          <a:ext cx="3215580" cy="8378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300" kern="1200" dirty="0"/>
            <a:t>الخطوة الثالثة(التفريغ الرقمي)</a:t>
          </a:r>
          <a:endParaRPr lang="fr-FR" sz="2300" kern="1200" dirty="0"/>
        </a:p>
      </dsp:txBody>
      <dsp:txXfrm>
        <a:off x="3298" y="32287"/>
        <a:ext cx="3215580" cy="837852"/>
      </dsp:txXfrm>
    </dsp:sp>
    <dsp:sp modelId="{9A12176D-128F-4BD3-83BF-79A84524B4CF}">
      <dsp:nvSpPr>
        <dsp:cNvPr id="0" name=""/>
        <dsp:cNvSpPr/>
      </dsp:nvSpPr>
      <dsp:spPr>
        <a:xfrm>
          <a:off x="3298" y="870140"/>
          <a:ext cx="3215580" cy="27345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300" kern="1200" dirty="0"/>
            <a:t>تفريغ إجابات الاستمارات في شكل أرقام.</a:t>
          </a:r>
          <a:endParaRPr lang="fr-FR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300" kern="1200" dirty="0"/>
            <a:t>إذا كانت الأسئلة متفرعة ، الأسئلة الفرعية تحسب كأسئلة عادية.</a:t>
          </a:r>
          <a:endParaRPr lang="fr-FR" sz="2300" kern="1200" dirty="0"/>
        </a:p>
      </dsp:txBody>
      <dsp:txXfrm>
        <a:off x="3298" y="870140"/>
        <a:ext cx="3215580" cy="2734534"/>
      </dsp:txXfrm>
    </dsp:sp>
    <dsp:sp modelId="{E7BB3F00-56E3-4998-B85E-9C8E42F45029}">
      <dsp:nvSpPr>
        <dsp:cNvPr id="0" name=""/>
        <dsp:cNvSpPr/>
      </dsp:nvSpPr>
      <dsp:spPr>
        <a:xfrm>
          <a:off x="3669059" y="32287"/>
          <a:ext cx="3215580" cy="8378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300" kern="1200" dirty="0"/>
            <a:t>الخطوة الثانية(الترميز) </a:t>
          </a:r>
          <a:endParaRPr lang="fr-FR" sz="2300" kern="1200" dirty="0"/>
        </a:p>
      </dsp:txBody>
      <dsp:txXfrm>
        <a:off x="3669059" y="32287"/>
        <a:ext cx="3215580" cy="837852"/>
      </dsp:txXfrm>
    </dsp:sp>
    <dsp:sp modelId="{F1B29CAC-7DEB-4319-A249-D2266A7EAF50}">
      <dsp:nvSpPr>
        <dsp:cNvPr id="0" name=""/>
        <dsp:cNvSpPr/>
      </dsp:nvSpPr>
      <dsp:spPr>
        <a:xfrm>
          <a:off x="3669059" y="870140"/>
          <a:ext cx="3215580" cy="27345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300" kern="1200" dirty="0"/>
            <a:t>التعريف بالمتغيرات(الأسئلة)</a:t>
          </a:r>
          <a:endParaRPr lang="fr-FR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300" kern="1200" dirty="0"/>
            <a:t>إعطاء كل بديل من الإجابة رقم معين</a:t>
          </a:r>
          <a:endParaRPr lang="fr-FR" sz="2300" kern="1200" dirty="0"/>
        </a:p>
      </dsp:txBody>
      <dsp:txXfrm>
        <a:off x="3669059" y="870140"/>
        <a:ext cx="3215580" cy="2734534"/>
      </dsp:txXfrm>
    </dsp:sp>
    <dsp:sp modelId="{08320A62-4BF3-44D7-BF53-07CBCE52B9D2}">
      <dsp:nvSpPr>
        <dsp:cNvPr id="0" name=""/>
        <dsp:cNvSpPr/>
      </dsp:nvSpPr>
      <dsp:spPr>
        <a:xfrm>
          <a:off x="7334821" y="32287"/>
          <a:ext cx="3215580" cy="8378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300" kern="1200" dirty="0"/>
            <a:t>الخطوة الأولى(تجميع البيانات)</a:t>
          </a:r>
          <a:endParaRPr lang="fr-FR" sz="2300" kern="1200" dirty="0"/>
        </a:p>
      </dsp:txBody>
      <dsp:txXfrm>
        <a:off x="7334821" y="32287"/>
        <a:ext cx="3215580" cy="837852"/>
      </dsp:txXfrm>
    </dsp:sp>
    <dsp:sp modelId="{5D5689FF-88B8-4299-8D58-338CA82943CD}">
      <dsp:nvSpPr>
        <dsp:cNvPr id="0" name=""/>
        <dsp:cNvSpPr/>
      </dsp:nvSpPr>
      <dsp:spPr>
        <a:xfrm>
          <a:off x="7334821" y="870140"/>
          <a:ext cx="3215580" cy="27345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300" kern="1200" dirty="0"/>
            <a:t>قراءة كل الإجابات الخاصة بالسؤال</a:t>
          </a:r>
          <a:endParaRPr lang="fr-FR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300" kern="1200" dirty="0"/>
            <a:t>تجميع الإجابات وحصرها</a:t>
          </a:r>
          <a:endParaRPr lang="fr-FR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300" kern="1200" dirty="0"/>
            <a:t>كتابة بدائل لكل الإجابات </a:t>
          </a:r>
          <a:endParaRPr lang="fr-F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300" kern="1200"/>
        </a:p>
      </dsp:txBody>
      <dsp:txXfrm>
        <a:off x="7334821" y="870140"/>
        <a:ext cx="3215580" cy="27345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B1869-8AE6-48E1-9B91-E693E2565622}">
      <dsp:nvSpPr>
        <dsp:cNvPr id="0" name=""/>
        <dsp:cNvSpPr/>
      </dsp:nvSpPr>
      <dsp:spPr>
        <a:xfrm>
          <a:off x="3298" y="179620"/>
          <a:ext cx="3215580" cy="1260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500" kern="1200" dirty="0"/>
            <a:t>جداول متقاطعة </a:t>
          </a:r>
          <a:endParaRPr lang="fr-FR" sz="3500" kern="1200" dirty="0"/>
        </a:p>
      </dsp:txBody>
      <dsp:txXfrm>
        <a:off x="3298" y="179620"/>
        <a:ext cx="3215580" cy="1260147"/>
      </dsp:txXfrm>
    </dsp:sp>
    <dsp:sp modelId="{61C36952-B487-42E1-B303-7063CB27AFC5}">
      <dsp:nvSpPr>
        <dsp:cNvPr id="0" name=""/>
        <dsp:cNvSpPr/>
      </dsp:nvSpPr>
      <dsp:spPr>
        <a:xfrm>
          <a:off x="3298" y="1439767"/>
          <a:ext cx="3215580" cy="20175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248920" bIns="28003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3500" kern="1200" dirty="0"/>
            <a:t>للتحليل والتفسير</a:t>
          </a:r>
          <a:endParaRPr lang="fr-FR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3500" kern="1200" dirty="0"/>
            <a:t>للاستدلال</a:t>
          </a:r>
          <a:endParaRPr lang="fr-FR" sz="3500" kern="1200" dirty="0"/>
        </a:p>
      </dsp:txBody>
      <dsp:txXfrm>
        <a:off x="3298" y="1439767"/>
        <a:ext cx="3215580" cy="2017575"/>
      </dsp:txXfrm>
    </dsp:sp>
    <dsp:sp modelId="{5D0F6AAA-2E1F-4141-ABF2-1AF87ABE0A44}">
      <dsp:nvSpPr>
        <dsp:cNvPr id="0" name=""/>
        <dsp:cNvSpPr/>
      </dsp:nvSpPr>
      <dsp:spPr>
        <a:xfrm>
          <a:off x="3669059" y="179620"/>
          <a:ext cx="3215580" cy="1260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500" kern="1200" dirty="0"/>
            <a:t>جداول مركبة</a:t>
          </a:r>
          <a:endParaRPr lang="fr-FR" sz="3500" kern="1200" dirty="0"/>
        </a:p>
      </dsp:txBody>
      <dsp:txXfrm>
        <a:off x="3669059" y="179620"/>
        <a:ext cx="3215580" cy="1260147"/>
      </dsp:txXfrm>
    </dsp:sp>
    <dsp:sp modelId="{F390B7DE-68E6-45B4-9981-0F07E38DF813}">
      <dsp:nvSpPr>
        <dsp:cNvPr id="0" name=""/>
        <dsp:cNvSpPr/>
      </dsp:nvSpPr>
      <dsp:spPr>
        <a:xfrm>
          <a:off x="3669059" y="1439767"/>
          <a:ext cx="3215580" cy="20175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248920" bIns="28003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3500" kern="1200" dirty="0"/>
            <a:t>للتحليل</a:t>
          </a:r>
          <a:endParaRPr lang="fr-FR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3500" kern="1200" dirty="0"/>
            <a:t>للتفسير</a:t>
          </a:r>
          <a:endParaRPr lang="fr-FR" sz="3500" kern="1200" dirty="0"/>
        </a:p>
      </dsp:txBody>
      <dsp:txXfrm>
        <a:off x="3669059" y="1439767"/>
        <a:ext cx="3215580" cy="2017575"/>
      </dsp:txXfrm>
    </dsp:sp>
    <dsp:sp modelId="{8AAD4758-A20B-49D3-9B07-1F44B6476DED}">
      <dsp:nvSpPr>
        <dsp:cNvPr id="0" name=""/>
        <dsp:cNvSpPr/>
      </dsp:nvSpPr>
      <dsp:spPr>
        <a:xfrm>
          <a:off x="7334821" y="179620"/>
          <a:ext cx="3215580" cy="1260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500" kern="1200" dirty="0"/>
            <a:t>جداول بسيطة</a:t>
          </a:r>
          <a:endParaRPr lang="fr-FR" sz="3500" kern="1200" dirty="0"/>
        </a:p>
      </dsp:txBody>
      <dsp:txXfrm>
        <a:off x="7334821" y="179620"/>
        <a:ext cx="3215580" cy="1260147"/>
      </dsp:txXfrm>
    </dsp:sp>
    <dsp:sp modelId="{59B22CC6-65B6-4BC3-B9E6-F00BE95375DD}">
      <dsp:nvSpPr>
        <dsp:cNvPr id="0" name=""/>
        <dsp:cNvSpPr/>
      </dsp:nvSpPr>
      <dsp:spPr>
        <a:xfrm>
          <a:off x="7334821" y="1439767"/>
          <a:ext cx="3215580" cy="20175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248920" bIns="28003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3500" kern="1200" dirty="0"/>
            <a:t>للتحليل</a:t>
          </a:r>
          <a:endParaRPr lang="fr-FR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3500" kern="1200" dirty="0"/>
            <a:t>للتفسير</a:t>
          </a:r>
          <a:endParaRPr lang="fr-FR" sz="3500" kern="1200" dirty="0"/>
        </a:p>
      </dsp:txBody>
      <dsp:txXfrm>
        <a:off x="7334821" y="1439767"/>
        <a:ext cx="3215580" cy="20175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D6678-8379-4B17-8D92-2A699CF05C43}">
      <dsp:nvSpPr>
        <dsp:cNvPr id="0" name=""/>
        <dsp:cNvSpPr/>
      </dsp:nvSpPr>
      <dsp:spPr>
        <a:xfrm>
          <a:off x="3298" y="61293"/>
          <a:ext cx="3215580" cy="1046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900" kern="1200" dirty="0" err="1"/>
            <a:t>كا</a:t>
          </a:r>
          <a:r>
            <a:rPr lang="ar-DZ" sz="2900" kern="1200" dirty="0"/>
            <a:t> تربيع </a:t>
          </a:r>
          <a:endParaRPr lang="fr-FR" sz="2900" kern="1200" dirty="0"/>
        </a:p>
      </dsp:txBody>
      <dsp:txXfrm>
        <a:off x="3298" y="61293"/>
        <a:ext cx="3215580" cy="1046621"/>
      </dsp:txXfrm>
    </dsp:sp>
    <dsp:sp modelId="{FC3D5170-7615-48E1-8E95-409F21577CBB}">
      <dsp:nvSpPr>
        <dsp:cNvPr id="0" name=""/>
        <dsp:cNvSpPr/>
      </dsp:nvSpPr>
      <dsp:spPr>
        <a:xfrm>
          <a:off x="3298" y="1107914"/>
          <a:ext cx="3215580" cy="24677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r" defTabSz="12890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900" kern="1200" dirty="0"/>
            <a:t>يهتم بمدى وجود علاقة من عدمها</a:t>
          </a:r>
          <a:endParaRPr lang="fr-FR" sz="2900" kern="1200" dirty="0"/>
        </a:p>
        <a:p>
          <a:pPr marL="285750" lvl="1" indent="-285750" algn="r" defTabSz="12890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900" kern="1200" dirty="0"/>
            <a:t>يعتمد على الفرض الصفري والفرض البديل</a:t>
          </a:r>
          <a:endParaRPr lang="fr-FR" sz="2900" kern="1200" dirty="0"/>
        </a:p>
      </dsp:txBody>
      <dsp:txXfrm>
        <a:off x="3298" y="1107914"/>
        <a:ext cx="3215580" cy="2467755"/>
      </dsp:txXfrm>
    </dsp:sp>
    <dsp:sp modelId="{DC37FBAC-2DD8-4EA2-AAD3-5D95344CA789}">
      <dsp:nvSpPr>
        <dsp:cNvPr id="0" name=""/>
        <dsp:cNvSpPr/>
      </dsp:nvSpPr>
      <dsp:spPr>
        <a:xfrm>
          <a:off x="3669059" y="61293"/>
          <a:ext cx="3215580" cy="1046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900" kern="1200" dirty="0"/>
            <a:t>المعاملات المقارنة </a:t>
          </a:r>
          <a:endParaRPr lang="fr-FR" sz="2900" kern="1200" dirty="0"/>
        </a:p>
      </dsp:txBody>
      <dsp:txXfrm>
        <a:off x="3669059" y="61293"/>
        <a:ext cx="3215580" cy="1046621"/>
      </dsp:txXfrm>
    </dsp:sp>
    <dsp:sp modelId="{BCBAE436-0EDF-457F-BC57-8021E312C7A9}">
      <dsp:nvSpPr>
        <dsp:cNvPr id="0" name=""/>
        <dsp:cNvSpPr/>
      </dsp:nvSpPr>
      <dsp:spPr>
        <a:xfrm>
          <a:off x="3669059" y="1107914"/>
          <a:ext cx="3215580" cy="24677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r" defTabSz="12890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900" kern="1200" dirty="0" err="1"/>
            <a:t>بارامترية</a:t>
          </a:r>
          <a:r>
            <a:rPr lang="ar-DZ" sz="2900" kern="1200" dirty="0"/>
            <a:t> مثل معامل </a:t>
          </a:r>
          <a:r>
            <a:rPr lang="fr-FR" sz="2900" kern="1200" dirty="0"/>
            <a:t>T</a:t>
          </a:r>
        </a:p>
        <a:p>
          <a:pPr marL="285750" lvl="1" indent="-285750" algn="r" defTabSz="12890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900" kern="1200" dirty="0"/>
            <a:t>لا </a:t>
          </a:r>
          <a:r>
            <a:rPr lang="ar-DZ" sz="2900" kern="1200" dirty="0" err="1"/>
            <a:t>بارامترية</a:t>
          </a:r>
          <a:r>
            <a:rPr lang="ar-DZ" sz="2900" kern="1200" dirty="0"/>
            <a:t> مثل معامل مان ويتني</a:t>
          </a:r>
          <a:endParaRPr lang="fr-FR" sz="2900" kern="1200" dirty="0"/>
        </a:p>
      </dsp:txBody>
      <dsp:txXfrm>
        <a:off x="3669059" y="1107914"/>
        <a:ext cx="3215580" cy="2467755"/>
      </dsp:txXfrm>
    </dsp:sp>
    <dsp:sp modelId="{EEE6503C-27D2-4F0B-97CC-65C43DCCAD64}">
      <dsp:nvSpPr>
        <dsp:cNvPr id="0" name=""/>
        <dsp:cNvSpPr/>
      </dsp:nvSpPr>
      <dsp:spPr>
        <a:xfrm>
          <a:off x="7334821" y="61293"/>
          <a:ext cx="3215580" cy="1046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900" kern="1200" dirty="0"/>
            <a:t>معامل الارتباط</a:t>
          </a:r>
          <a:endParaRPr lang="fr-FR" sz="2900" kern="1200" dirty="0"/>
        </a:p>
      </dsp:txBody>
      <dsp:txXfrm>
        <a:off x="7334821" y="61293"/>
        <a:ext cx="3215580" cy="1046621"/>
      </dsp:txXfrm>
    </dsp:sp>
    <dsp:sp modelId="{103F719B-90AF-4FE2-A224-8457053F21E6}">
      <dsp:nvSpPr>
        <dsp:cNvPr id="0" name=""/>
        <dsp:cNvSpPr/>
      </dsp:nvSpPr>
      <dsp:spPr>
        <a:xfrm>
          <a:off x="7334821" y="1107914"/>
          <a:ext cx="3215580" cy="24677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r" defTabSz="12890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900" kern="1200" dirty="0"/>
            <a:t>يوضع العلاقة من عدمها</a:t>
          </a:r>
          <a:endParaRPr lang="fr-FR" sz="2900" kern="1200" dirty="0"/>
        </a:p>
        <a:p>
          <a:pPr marL="285750" lvl="1" indent="-285750" algn="r" defTabSz="12890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900" kern="1200" dirty="0"/>
            <a:t>نوع العلاقة</a:t>
          </a:r>
          <a:endParaRPr lang="fr-FR" sz="2900" kern="1200" dirty="0"/>
        </a:p>
        <a:p>
          <a:pPr marL="285750" lvl="1" indent="-285750" algn="r" defTabSz="12890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900" kern="1200" dirty="0"/>
            <a:t>شدة العلاقة</a:t>
          </a:r>
          <a:endParaRPr lang="fr-FR" sz="2900" kern="1200" dirty="0"/>
        </a:p>
      </dsp:txBody>
      <dsp:txXfrm>
        <a:off x="7334821" y="1107914"/>
        <a:ext cx="3215580" cy="24677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93EA9A-E12A-4AEB-A985-51FDCC66C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142179"/>
            <a:ext cx="10572000" cy="1258193"/>
          </a:xfrm>
        </p:spPr>
        <p:txBody>
          <a:bodyPr/>
          <a:lstStyle/>
          <a:p>
            <a:pPr algn="ctr"/>
            <a:r>
              <a:rPr lang="ar-DZ" dirty="0"/>
              <a:t>تفريغ البيانات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7329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929C5C-846D-4C1E-95FC-FCE696322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الأسئلة المفتوحة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D9EDF5D-D52F-4579-9435-DD9C617D8B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172761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330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CDEC27-3D0B-4793-955E-60B0C8EB6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تفريغ البيانات في جداول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49EFF58-A09E-4708-BFC5-6BF6112D2F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3262179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5822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A05E9C-F360-4805-A71B-6A1066774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الجداول الاستدلالية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9FC3BB-5B98-423D-B6C3-C66D58C11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2400" b="1" dirty="0"/>
              <a:t>وهي الجداول التي من خلالها نستدل على صحة افتراضنا من عدمه</a:t>
            </a:r>
          </a:p>
          <a:p>
            <a:pPr algn="r" rtl="1"/>
            <a:r>
              <a:rPr lang="ar-DZ" sz="2400" b="1" dirty="0"/>
              <a:t>تكون في أشكال عديدة أهمها الجداول المتقاطعة</a:t>
            </a:r>
          </a:p>
          <a:p>
            <a:pPr algn="r" rtl="1"/>
            <a:r>
              <a:rPr lang="ar-DZ" sz="2400" b="1" dirty="0"/>
              <a:t>نستعين في الاستدلال غالبا بالمعاملات الإحصائية الاستدلالية وليس الوصفية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15745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3B427-7D2F-40E2-8F0E-80F0B7A49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المعاملات الإحصائية الاستدلالية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D60F95C-8E04-442E-93DA-A3A831FC79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8780813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522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F17D5B-D420-4923-986A-FF2B66860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206188"/>
            <a:ext cx="10571998" cy="672353"/>
          </a:xfrm>
        </p:spPr>
        <p:txBody>
          <a:bodyPr/>
          <a:lstStyle/>
          <a:p>
            <a:pPr algn="ctr"/>
            <a:r>
              <a:rPr lang="ar-DZ" dirty="0"/>
              <a:t>مثال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B2EA02E-D9FD-407A-844F-ECF3EE6088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531013"/>
              </p:ext>
            </p:extLst>
          </p:nvPr>
        </p:nvGraphicFramePr>
        <p:xfrm>
          <a:off x="-268942" y="1030939"/>
          <a:ext cx="12120282" cy="56925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150106">
                  <a:extLst>
                    <a:ext uri="{9D8B030D-6E8A-4147-A177-3AD203B41FA5}">
                      <a16:colId xmlns:a16="http://schemas.microsoft.com/office/drawing/2014/main" val="482450787"/>
                    </a:ext>
                  </a:extLst>
                </a:gridCol>
                <a:gridCol w="1118559">
                  <a:extLst>
                    <a:ext uri="{9D8B030D-6E8A-4147-A177-3AD203B41FA5}">
                      <a16:colId xmlns:a16="http://schemas.microsoft.com/office/drawing/2014/main" val="1861546259"/>
                    </a:ext>
                  </a:extLst>
                </a:gridCol>
                <a:gridCol w="1408604">
                  <a:extLst>
                    <a:ext uri="{9D8B030D-6E8A-4147-A177-3AD203B41FA5}">
                      <a16:colId xmlns:a16="http://schemas.microsoft.com/office/drawing/2014/main" val="3603919789"/>
                    </a:ext>
                  </a:extLst>
                </a:gridCol>
                <a:gridCol w="1071717">
                  <a:extLst>
                    <a:ext uri="{9D8B030D-6E8A-4147-A177-3AD203B41FA5}">
                      <a16:colId xmlns:a16="http://schemas.microsoft.com/office/drawing/2014/main" val="2335383089"/>
                    </a:ext>
                  </a:extLst>
                </a:gridCol>
                <a:gridCol w="832952">
                  <a:extLst>
                    <a:ext uri="{9D8B030D-6E8A-4147-A177-3AD203B41FA5}">
                      <a16:colId xmlns:a16="http://schemas.microsoft.com/office/drawing/2014/main" val="3625682461"/>
                    </a:ext>
                  </a:extLst>
                </a:gridCol>
                <a:gridCol w="733740">
                  <a:extLst>
                    <a:ext uri="{9D8B030D-6E8A-4147-A177-3AD203B41FA5}">
                      <a16:colId xmlns:a16="http://schemas.microsoft.com/office/drawing/2014/main" val="822091583"/>
                    </a:ext>
                  </a:extLst>
                </a:gridCol>
                <a:gridCol w="804604">
                  <a:extLst>
                    <a:ext uri="{9D8B030D-6E8A-4147-A177-3AD203B41FA5}">
                      <a16:colId xmlns:a16="http://schemas.microsoft.com/office/drawing/2014/main" val="1480004813"/>
                    </a:ext>
                  </a:extLst>
                </a:gridCol>
              </a:tblGrid>
              <a:tr h="58029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العبارة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%</a:t>
                      </a:r>
                      <a:endParaRPr lang="fr-FR" dirty="0"/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موجبة/سالبة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المتوسط الحسابي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كا </a:t>
                      </a:r>
                      <a:r>
                        <a:rPr lang="ar-DZ" sz="1100" baseline="30000">
                          <a:effectLst/>
                        </a:rPr>
                        <a:t>2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sig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القرار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1131222999"/>
                  </a:ext>
                </a:extLst>
              </a:tr>
              <a:tr h="566499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8715" algn="l"/>
                        </a:tabLst>
                      </a:pPr>
                      <a:r>
                        <a:rPr lang="ar-DZ" sz="1100">
                          <a:effectLst/>
                        </a:rPr>
                        <a:t>هناك عدالة في تقييم الموظفين بالمديرية +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46.2%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موافق+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2.28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4.76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0.09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 dirty="0">
                          <a:effectLst/>
                        </a:rPr>
                        <a:t>غ دال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3675805781"/>
                  </a:ext>
                </a:extLst>
              </a:tr>
              <a:tr h="566499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8715" algn="l"/>
                        </a:tabLst>
                      </a:pPr>
                      <a:r>
                        <a:rPr lang="ar-DZ" sz="1100">
                          <a:effectLst/>
                        </a:rPr>
                        <a:t>يتم تأخير الموظفين المتكاسلين في عمليات الترقية +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46.2%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موافق+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2.33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7.5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0.02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دال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2521506458"/>
                  </a:ext>
                </a:extLst>
              </a:tr>
              <a:tr h="566499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8715" algn="l"/>
                        </a:tabLst>
                      </a:pPr>
                      <a:r>
                        <a:rPr lang="ar-DZ" sz="1100">
                          <a:effectLst/>
                        </a:rPr>
                        <a:t>لا يراعى الجهد والاخلاص في العمل في عمليات التقييم-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64.1%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موافق+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1.53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16.61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0.00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دال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2730377497"/>
                  </a:ext>
                </a:extLst>
              </a:tr>
              <a:tr h="566499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8715" algn="l"/>
                        </a:tabLst>
                      </a:pPr>
                      <a:r>
                        <a:rPr lang="ar-DZ" sz="1100">
                          <a:effectLst/>
                        </a:rPr>
                        <a:t>لا تتاح نفس الفرص في التعيين بالمناصب النوعية بالمديرية -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61.5%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موافق+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1.46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17.07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0.00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دال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2023891479"/>
                  </a:ext>
                </a:extLst>
              </a:tr>
              <a:tr h="566499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8715" algn="l"/>
                        </a:tabLst>
                      </a:pPr>
                      <a:r>
                        <a:rPr lang="ar-DZ" sz="1100">
                          <a:effectLst/>
                        </a:rPr>
                        <a:t>هناك أفراد مقربون من المسؤولين يستفيدون من الترقية -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59%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موافق+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1.48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15.38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0.00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دال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62899344"/>
                  </a:ext>
                </a:extLst>
              </a:tr>
              <a:tr h="566499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8715" algn="l"/>
                        </a:tabLst>
                      </a:pPr>
                      <a:r>
                        <a:rPr lang="ar-DZ" sz="1100">
                          <a:effectLst/>
                        </a:rPr>
                        <a:t>هناك تمييز بين الموظفين حسب ولائهم-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56.4%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موافق+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1.59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10.30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0.00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دال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136165343"/>
                  </a:ext>
                </a:extLst>
              </a:tr>
              <a:tr h="566499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8715" algn="l"/>
                        </a:tabLst>
                      </a:pPr>
                      <a:r>
                        <a:rPr lang="ar-DZ" sz="1100">
                          <a:effectLst/>
                        </a:rPr>
                        <a:t>هناك تمييز بين الموظفين حسب جنسهم-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35.9%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غ. موافق-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2.02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0.15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0.92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غ دال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3139423064"/>
                  </a:ext>
                </a:extLst>
              </a:tr>
              <a:tr h="566499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8715" algn="l"/>
                        </a:tabLst>
                      </a:pPr>
                      <a:r>
                        <a:rPr lang="ar-DZ" sz="1100">
                          <a:effectLst/>
                        </a:rPr>
                        <a:t>عملية التقييم نهاية كل سنة غير عادلة وظالمة-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38.5%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محايد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2.00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0.46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0.79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غ.دال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2121879843"/>
                  </a:ext>
                </a:extLst>
              </a:tr>
              <a:tr h="580298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8715" algn="l"/>
                        </a:tabLst>
                      </a:pPr>
                      <a:r>
                        <a:rPr lang="ar-DZ" sz="1100" dirty="0">
                          <a:effectLst/>
                        </a:rPr>
                        <a:t>يتم تقييم الجميع تقييما إيجابيا حتى تكون الفرص متساوية في الترقية+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38.5%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</a:rPr>
                        <a:t>محايد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1.89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1.07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0.58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 dirty="0" err="1">
                          <a:effectLst/>
                        </a:rPr>
                        <a:t>غ.دال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0" marR="51670" marT="0" marB="0"/>
                </a:tc>
                <a:extLst>
                  <a:ext uri="{0D108BD9-81ED-4DB2-BD59-A6C34878D82A}">
                    <a16:rowId xmlns:a16="http://schemas.microsoft.com/office/drawing/2014/main" val="3373984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87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08898CDB-93CD-4F3A-B8CD-3AE178C98C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612638"/>
              </p:ext>
            </p:extLst>
          </p:nvPr>
        </p:nvGraphicFramePr>
        <p:xfrm>
          <a:off x="-2873251" y="96982"/>
          <a:ext cx="14298720" cy="666403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761052">
                  <a:extLst>
                    <a:ext uri="{9D8B030D-6E8A-4147-A177-3AD203B41FA5}">
                      <a16:colId xmlns:a16="http://schemas.microsoft.com/office/drawing/2014/main" val="4103373595"/>
                    </a:ext>
                  </a:extLst>
                </a:gridCol>
                <a:gridCol w="1423676">
                  <a:extLst>
                    <a:ext uri="{9D8B030D-6E8A-4147-A177-3AD203B41FA5}">
                      <a16:colId xmlns:a16="http://schemas.microsoft.com/office/drawing/2014/main" val="1861959125"/>
                    </a:ext>
                  </a:extLst>
                </a:gridCol>
                <a:gridCol w="1587946">
                  <a:extLst>
                    <a:ext uri="{9D8B030D-6E8A-4147-A177-3AD203B41FA5}">
                      <a16:colId xmlns:a16="http://schemas.microsoft.com/office/drawing/2014/main" val="1029349371"/>
                    </a:ext>
                  </a:extLst>
                </a:gridCol>
                <a:gridCol w="1214735">
                  <a:extLst>
                    <a:ext uri="{9D8B030D-6E8A-4147-A177-3AD203B41FA5}">
                      <a16:colId xmlns:a16="http://schemas.microsoft.com/office/drawing/2014/main" val="4234646731"/>
                    </a:ext>
                  </a:extLst>
                </a:gridCol>
                <a:gridCol w="1223381">
                  <a:extLst>
                    <a:ext uri="{9D8B030D-6E8A-4147-A177-3AD203B41FA5}">
                      <a16:colId xmlns:a16="http://schemas.microsoft.com/office/drawing/2014/main" val="1923943576"/>
                    </a:ext>
                  </a:extLst>
                </a:gridCol>
                <a:gridCol w="1087930">
                  <a:extLst>
                    <a:ext uri="{9D8B030D-6E8A-4147-A177-3AD203B41FA5}">
                      <a16:colId xmlns:a16="http://schemas.microsoft.com/office/drawing/2014/main" val="381743214"/>
                    </a:ext>
                  </a:extLst>
                </a:gridCol>
              </a:tblGrid>
              <a:tr h="7257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العبارات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المتوسط الحسابي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قيمة كا</a:t>
                      </a:r>
                      <a:r>
                        <a:rPr lang="ar-SY" sz="1200" baseline="300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درجات الحرية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مستوى الدلالة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القرار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5517004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11-العمل الذي أقوم به يتلاءم  تماما مع تخصصي +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3.31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79.832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3496997"/>
                  </a:ext>
                </a:extLst>
              </a:tr>
              <a:tr h="69554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12-استمتع بأداء المهام الخاصة بعملي لأنها تتوافق ومؤهلاتي العلمية والعملية  +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3.55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100.016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649422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13-أتحكم بشكل جيد بمهامي مما يسمح لي بتحقيق أهداف الوظيفة+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4.18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337.084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4685809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14-أشعر أن لدي تجربة في تنفيذ العمل بطريقتي الخاصة +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3.71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146.613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8967420"/>
                  </a:ext>
                </a:extLst>
              </a:tr>
              <a:tr h="69554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15-يمكنني الانتقال من مهمة لأخرى بسهولة ،لأنها تبدو لي على نفس القدر من الأهمية+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3.75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161.612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3535887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16-أشعر بالضغط  المستمر أثناء فترة العمل 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2.91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69.387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0433077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17-أرتكب أخطاء كثيرة تؤثر على أدائي بشكل عام-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2.39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188.366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0453725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18-أعاني من مشاكل وظيفية مرتبطة بعدم وضوح المهام المسندة إلي-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2.67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79.178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139882"/>
                  </a:ext>
                </a:extLst>
              </a:tr>
              <a:tr h="69554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19-أعاني من مشاكل وظيفية مرتبطة بقيامي بأعمال أفتقد التكوين فيها تجعلني أتحكم فيها بشكل جيد-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2.46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117.686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0984497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20-أعاني من مشاكل وظيفية مرتبطة بنقص الوسائل المكتبية-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3.19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62.084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6041500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21-هناك نقائص في أدائي وأنا بحاجة للتكوين والرسكلة بشكل واضح-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3.17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68.497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6965252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22-أهتم بعملية تقييم الأداء لأنها مرتبطة بعلاوة المردودية+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3.39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56.665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0675633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23-أهتم بعملية تقييم الأداء لأنها مرتبطة بالترقية في الدرجة والرتبة+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3.49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73.026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دال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852505"/>
                  </a:ext>
                </a:extLst>
              </a:tr>
              <a:tr h="350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150">
                          <a:effectLst/>
                        </a:rPr>
                        <a:t>24-لا أثق في عملية تقييم الأداء  ،لأنها لا تعتمد على معايير موضوعية-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3.08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19.832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>
                          <a:effectLst/>
                        </a:rPr>
                        <a:t>0.001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Y" sz="1200" dirty="0">
                          <a:effectLst/>
                        </a:rPr>
                        <a:t>دال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0385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510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F2FD3D-751C-452F-8CB3-900EC1778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تموضع تفريغ البيانات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0EDC6E-44C7-4FBA-A7D1-8CA8196F4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/>
              <a:t>تكون في الفصل الأخير </a:t>
            </a:r>
          </a:p>
          <a:p>
            <a:pPr algn="r" rtl="1"/>
            <a:r>
              <a:rPr lang="ar-DZ" dirty="0"/>
              <a:t>تكون بعد عملية جمع الاستمارات</a:t>
            </a:r>
          </a:p>
          <a:p>
            <a:pPr algn="r" rtl="1"/>
            <a:r>
              <a:rPr lang="ar-DZ" dirty="0"/>
              <a:t>نلتمسها في عنصر تحليل البيانات بالنسبة للجداول البسيطة </a:t>
            </a:r>
          </a:p>
          <a:p>
            <a:pPr algn="r" rtl="1"/>
            <a:r>
              <a:rPr lang="ar-DZ" dirty="0"/>
              <a:t>نلتمسها في مناقشة النتائج الخاصة بالفرضيات بالنسبة للجداول المتقاطعة والاستدلالية الأخرى.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8654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132FFD-962C-4B80-8BB0-94AFF79DB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مثال عن عنصرة الفصل الأخير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47F4F-AB69-4922-8152-06EBA8088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/>
              <a:t>الفصل الخامس: تحليل البيانات ونتائج الدراسة</a:t>
            </a:r>
          </a:p>
          <a:p>
            <a:pPr algn="r" rtl="1"/>
            <a:r>
              <a:rPr lang="ar-DZ" b="1" dirty="0">
                <a:solidFill>
                  <a:srgbClr val="FFFF00"/>
                </a:solidFill>
              </a:rPr>
              <a:t>أولا : تحليل وتفسير البيانات</a:t>
            </a:r>
          </a:p>
          <a:p>
            <a:pPr algn="r" rtl="1"/>
            <a:r>
              <a:rPr lang="ar-DZ" dirty="0"/>
              <a:t>-تحليل وتفسير بيانات المحور الأول</a:t>
            </a:r>
          </a:p>
          <a:p>
            <a:pPr algn="r" rtl="1"/>
            <a:r>
              <a:rPr lang="ar-DZ" dirty="0"/>
              <a:t>تحليل وتفسير بيانات المحور الثاني</a:t>
            </a:r>
          </a:p>
          <a:p>
            <a:pPr algn="r" rtl="1"/>
            <a:r>
              <a:rPr lang="ar-DZ" dirty="0"/>
              <a:t>تحليل وتفسير بيانات المحور الثالث</a:t>
            </a:r>
          </a:p>
          <a:p>
            <a:pPr algn="r" rtl="1"/>
            <a:r>
              <a:rPr lang="ar-DZ" b="1" dirty="0">
                <a:solidFill>
                  <a:srgbClr val="FFFF00"/>
                </a:solidFill>
              </a:rPr>
              <a:t>ثانيا: مناقشة نتائج الدراسة</a:t>
            </a:r>
          </a:p>
          <a:p>
            <a:pPr algn="r" rtl="1"/>
            <a:r>
              <a:rPr lang="ar-DZ" dirty="0"/>
              <a:t>*مناقشة نتائج الفرضيات</a:t>
            </a:r>
          </a:p>
          <a:p>
            <a:pPr algn="r" rtl="1"/>
            <a:r>
              <a:rPr lang="ar-DZ" dirty="0"/>
              <a:t>*مناقشة النتائج في ظل الدراسات السابقة</a:t>
            </a:r>
          </a:p>
          <a:p>
            <a:pPr algn="r" rtl="1"/>
            <a:r>
              <a:rPr lang="ar-DZ" dirty="0"/>
              <a:t>*مناقشة النتائج في ظل المقاربة النظرية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2860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i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TM03457503[[fn=Concis]]</Template>
  <TotalTime>219</TotalTime>
  <Words>628</Words>
  <Application>Microsoft Office PowerPoint</Application>
  <PresentationFormat>Grand écran</PresentationFormat>
  <Paragraphs>213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Tahoma</vt:lpstr>
      <vt:lpstr>Wingdings 2</vt:lpstr>
      <vt:lpstr>Concis</vt:lpstr>
      <vt:lpstr>تفريغ البيانات</vt:lpstr>
      <vt:lpstr>الأسئلة المفتوحة</vt:lpstr>
      <vt:lpstr>تفريغ البيانات في جداول</vt:lpstr>
      <vt:lpstr>الجداول الاستدلالية</vt:lpstr>
      <vt:lpstr>المعاملات الإحصائية الاستدلالية</vt:lpstr>
      <vt:lpstr>مثال</vt:lpstr>
      <vt:lpstr>Présentation PowerPoint</vt:lpstr>
      <vt:lpstr>تموضع تفريغ البيانات</vt:lpstr>
      <vt:lpstr>مثال عن عنصرة الفصل الأخير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تفريغ البيانات</dc:title>
  <dc:creator>Alichar Alichar</dc:creator>
  <cp:lastModifiedBy>Alichar Alichar</cp:lastModifiedBy>
  <cp:revision>8</cp:revision>
  <dcterms:created xsi:type="dcterms:W3CDTF">2025-04-29T08:21:42Z</dcterms:created>
  <dcterms:modified xsi:type="dcterms:W3CDTF">2025-04-29T13:02:43Z</dcterms:modified>
</cp:coreProperties>
</file>