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5" r:id="rId5"/>
    <p:sldId id="282" r:id="rId6"/>
    <p:sldId id="262" r:id="rId7"/>
    <p:sldId id="266" r:id="rId8"/>
    <p:sldId id="267" r:id="rId9"/>
    <p:sldId id="261" r:id="rId10"/>
    <p:sldId id="268" r:id="rId11"/>
    <p:sldId id="270" r:id="rId12"/>
    <p:sldId id="271" r:id="rId13"/>
    <p:sldId id="274" r:id="rId14"/>
    <p:sldId id="269" r:id="rId15"/>
    <p:sldId id="275" r:id="rId16"/>
    <p:sldId id="276" r:id="rId17"/>
    <p:sldId id="273" r:id="rId18"/>
    <p:sldId id="277" r:id="rId19"/>
    <p:sldId id="278" r:id="rId20"/>
    <p:sldId id="279" r:id="rId21"/>
    <p:sldId id="280" r:id="rId22"/>
    <p:sldId id="281" r:id="rId23"/>
    <p:sldId id="258" r:id="rId24"/>
    <p:sldId id="25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4457F5-7B7F-4AD9-B10E-215340DE1B53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66AC3E6-21AF-4C15-98AD-A44F289A8557}">
      <dgm:prSet phldrT="[Texte]"/>
      <dgm:spPr/>
      <dgm:t>
        <a:bodyPr/>
        <a:lstStyle/>
        <a:p>
          <a:pPr algn="ctr" rtl="1"/>
          <a:r>
            <a:rPr lang="ar-DZ" b="1" dirty="0" smtClean="0">
              <a:latin typeface="Sakkal Majalla" pitchFamily="2" charset="-78"/>
              <a:cs typeface="Sakkal Majalla" pitchFamily="2" charset="-78"/>
            </a:rPr>
            <a:t>يتكون كل نظام من مجموعة من المكونات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A7E06DAA-52F4-404E-8834-9F9C2159C8D7}" type="parTrans" cxnId="{E6EE7E89-3146-4EE0-8C65-3BE76DA82D3B}">
      <dgm:prSet/>
      <dgm:spPr/>
      <dgm:t>
        <a:bodyPr/>
        <a:lstStyle/>
        <a:p>
          <a:endParaRPr lang="en-US"/>
        </a:p>
      </dgm:t>
    </dgm:pt>
    <dgm:pt modelId="{F4E1046D-703A-4BD0-A597-8ECBC60605F4}" type="sibTrans" cxnId="{E6EE7E89-3146-4EE0-8C65-3BE76DA82D3B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EF92378B-BA37-4DE4-A0F8-9222794229D8}">
      <dgm:prSet phldrT="[Texte]"/>
      <dgm:spPr/>
      <dgm:t>
        <a:bodyPr/>
        <a:lstStyle/>
        <a:p>
          <a:pPr algn="ctr" rtl="1"/>
          <a:r>
            <a:rPr lang="ar-DZ" b="1" dirty="0" smtClean="0">
              <a:latin typeface="Sakkal Majalla" pitchFamily="2" charset="-78"/>
              <a:cs typeface="Sakkal Majalla" pitchFamily="2" charset="-78"/>
            </a:rPr>
            <a:t>يسعى النظام إلى تحقيق أهداف محددة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90DEBFDD-4FD0-4D0F-9A6C-86178A7461C6}" type="parTrans" cxnId="{67DBB815-0A90-4595-BC61-8BD9E90F19E6}">
      <dgm:prSet/>
      <dgm:spPr/>
      <dgm:t>
        <a:bodyPr/>
        <a:lstStyle/>
        <a:p>
          <a:endParaRPr lang="en-US"/>
        </a:p>
      </dgm:t>
    </dgm:pt>
    <dgm:pt modelId="{390A6187-24FC-4D39-8A73-B5BD6F9E5034}" type="sibTrans" cxnId="{67DBB815-0A90-4595-BC61-8BD9E90F19E6}">
      <dgm:prSet/>
      <dgm:spPr/>
      <dgm:t>
        <a:bodyPr/>
        <a:lstStyle/>
        <a:p>
          <a:endParaRPr lang="en-US"/>
        </a:p>
      </dgm:t>
    </dgm:pt>
    <dgm:pt modelId="{4C5C33DC-1146-4622-86B5-92053332477F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 rtl="1"/>
          <a:r>
            <a:rPr lang="ar-DZ" b="1" dirty="0" smtClean="0">
              <a:latin typeface="Sakkal Majalla" pitchFamily="2" charset="-78"/>
              <a:cs typeface="Sakkal Majalla" pitchFamily="2" charset="-78"/>
            </a:rPr>
            <a:t>تتسم هذه المكونات بالتكامل والترابط والتفاعل بينها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B08073E0-C53B-4FA7-948A-9A0CC71A26AC}" type="parTrans" cxnId="{C5B9AA83-06D3-45CF-80BF-62BAA48A1D38}">
      <dgm:prSet/>
      <dgm:spPr/>
      <dgm:t>
        <a:bodyPr/>
        <a:lstStyle/>
        <a:p>
          <a:endParaRPr lang="en-US"/>
        </a:p>
      </dgm:t>
    </dgm:pt>
    <dgm:pt modelId="{B5A5B447-84BC-4AEC-A401-7A898164E222}" type="sibTrans" cxnId="{C5B9AA83-06D3-45CF-80BF-62BAA48A1D38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3D082C29-FFC1-4EFD-94C8-3F2843B6E322}">
      <dgm:prSet/>
      <dgm:spPr/>
      <dgm:t>
        <a:bodyPr/>
        <a:lstStyle/>
        <a:p>
          <a:pPr algn="ctr" rtl="1"/>
          <a:r>
            <a:rPr lang="ar-DZ" b="1" dirty="0" smtClean="0">
              <a:latin typeface="Sakkal Majalla" pitchFamily="2" charset="-78"/>
              <a:cs typeface="Sakkal Majalla" pitchFamily="2" charset="-78"/>
            </a:rPr>
            <a:t>التفاعل بين مكونات النظام الواحد وبين مكونات النظام والأنظمة الأخرى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DABE784C-1C31-489B-BB99-7951197ED494}" type="parTrans" cxnId="{C2A5062C-F7A5-4558-A72A-B180E0F3C5DE}">
      <dgm:prSet/>
      <dgm:spPr/>
      <dgm:t>
        <a:bodyPr/>
        <a:lstStyle/>
        <a:p>
          <a:endParaRPr lang="en-US"/>
        </a:p>
      </dgm:t>
    </dgm:pt>
    <dgm:pt modelId="{47C49368-766D-4DAA-92DE-38B634A578F8}" type="sibTrans" cxnId="{C2A5062C-F7A5-4558-A72A-B180E0F3C5DE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F583DF47-8219-4055-9587-8937EF3E064A}">
      <dgm:prSet phldrT="[Texte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 rtl="1"/>
          <a:r>
            <a:rPr lang="ar-DZ" b="1" dirty="0" smtClean="0">
              <a:latin typeface="Sakkal Majalla" pitchFamily="2" charset="-78"/>
              <a:cs typeface="Sakkal Majalla" pitchFamily="2" charset="-78"/>
            </a:rPr>
            <a:t>يتكون كل نظام من أنظمة فرعية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912985AE-F53A-4397-B6A6-97844BA0D54C}" type="sibTrans" cxnId="{1E7AC70D-A9B0-4D98-9FAE-4630277BB333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26F36BB1-CCCC-4498-9039-C8BC09041136}" type="parTrans" cxnId="{1E7AC70D-A9B0-4D98-9FAE-4630277BB333}">
      <dgm:prSet/>
      <dgm:spPr/>
      <dgm:t>
        <a:bodyPr/>
        <a:lstStyle/>
        <a:p>
          <a:endParaRPr lang="en-US"/>
        </a:p>
      </dgm:t>
    </dgm:pt>
    <dgm:pt modelId="{1F705B7F-2584-4E36-99A0-1305EACD1F06}" type="pres">
      <dgm:prSet presAssocID="{794457F5-7B7F-4AD9-B10E-215340DE1B5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4980CA-C1C1-414C-9D53-B4C0F44B9900}" type="pres">
      <dgm:prSet presAssocID="{794457F5-7B7F-4AD9-B10E-215340DE1B53}" presName="dummyMaxCanvas" presStyleCnt="0">
        <dgm:presLayoutVars/>
      </dgm:prSet>
      <dgm:spPr/>
    </dgm:pt>
    <dgm:pt modelId="{C0761436-3A44-4E7E-85A5-DC9A76A1D83A}" type="pres">
      <dgm:prSet presAssocID="{794457F5-7B7F-4AD9-B10E-215340DE1B53}" presName="FiveNodes_1" presStyleLbl="node1" presStyleIdx="0" presStyleCnt="5" custScaleY="100803" custLinFactNeighborX="1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505F0B-9A66-4D7C-8093-1F2C9E52FCA3}" type="pres">
      <dgm:prSet presAssocID="{794457F5-7B7F-4AD9-B10E-215340DE1B53}" presName="FiveNodes_2" presStyleLbl="node1" presStyleIdx="1" presStyleCnt="5" custScaleY="100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4C4DC0-894B-4AF8-A8B5-8E77225AD168}" type="pres">
      <dgm:prSet presAssocID="{794457F5-7B7F-4AD9-B10E-215340DE1B53}" presName="FiveNodes_3" presStyleLbl="node1" presStyleIdx="2" presStyleCnt="5" custScaleY="86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A3CBE-1AD7-4DE6-9DC9-AAB8D27AE308}" type="pres">
      <dgm:prSet presAssocID="{794457F5-7B7F-4AD9-B10E-215340DE1B53}" presName="FiveNodes_4" presStyleLbl="node1" presStyleIdx="3" presStyleCnt="5" custScaleY="864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27D03-9EC4-4162-ADE8-68A6B9D93EAB}" type="pres">
      <dgm:prSet presAssocID="{794457F5-7B7F-4AD9-B10E-215340DE1B53}" presName="FiveNodes_5" presStyleLbl="node1" presStyleIdx="4" presStyleCnt="5" custScaleY="744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D71CDC-0496-4846-AEF0-BFCB34434BD7}" type="pres">
      <dgm:prSet presAssocID="{794457F5-7B7F-4AD9-B10E-215340DE1B5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D939D2-5875-4C6A-9FAA-1ED50ABC77F6}" type="pres">
      <dgm:prSet presAssocID="{794457F5-7B7F-4AD9-B10E-215340DE1B5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51E208-4C4A-4A67-97A1-AC2A22A577A3}" type="pres">
      <dgm:prSet presAssocID="{794457F5-7B7F-4AD9-B10E-215340DE1B5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D67311-3B33-4EDE-A5BA-FDC984C2DA10}" type="pres">
      <dgm:prSet presAssocID="{794457F5-7B7F-4AD9-B10E-215340DE1B5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61FF28-92B0-405E-B35C-52D47CA213E4}" type="pres">
      <dgm:prSet presAssocID="{794457F5-7B7F-4AD9-B10E-215340DE1B5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307E7C-7854-4BD8-99F7-344431B8E1CE}" type="pres">
      <dgm:prSet presAssocID="{794457F5-7B7F-4AD9-B10E-215340DE1B5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76133F-CB26-4202-953E-3A5FB2EC6006}" type="pres">
      <dgm:prSet presAssocID="{794457F5-7B7F-4AD9-B10E-215340DE1B5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921BD-A0BE-4902-A57C-EC5EA4805383}" type="pres">
      <dgm:prSet presAssocID="{794457F5-7B7F-4AD9-B10E-215340DE1B5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1AB07D-D066-4D78-8B64-9834CE75D233}" type="pres">
      <dgm:prSet presAssocID="{794457F5-7B7F-4AD9-B10E-215340DE1B5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A5062C-F7A5-4558-A72A-B180E0F3C5DE}" srcId="{794457F5-7B7F-4AD9-B10E-215340DE1B53}" destId="{3D082C29-FFC1-4EFD-94C8-3F2843B6E322}" srcOrd="2" destOrd="0" parTransId="{DABE784C-1C31-489B-BB99-7951197ED494}" sibTransId="{47C49368-766D-4DAA-92DE-38B634A578F8}"/>
    <dgm:cxn modelId="{708C1955-AEDC-497C-8AEB-7B771D2E8ADB}" type="presOf" srcId="{4C5C33DC-1146-4622-86B5-92053332477F}" destId="{1E307E7C-7854-4BD8-99F7-344431B8E1CE}" srcOrd="1" destOrd="0" presId="urn:microsoft.com/office/officeart/2005/8/layout/vProcess5"/>
    <dgm:cxn modelId="{74E9C939-6984-4CDD-80D1-B56B7ED335E2}" type="presOf" srcId="{F583DF47-8219-4055-9587-8937EF3E064A}" destId="{DF1921BD-A0BE-4902-A57C-EC5EA4805383}" srcOrd="1" destOrd="0" presId="urn:microsoft.com/office/officeart/2005/8/layout/vProcess5"/>
    <dgm:cxn modelId="{89003482-2676-4ABD-B4A6-C04B1143B1D5}" type="presOf" srcId="{766AC3E6-21AF-4C15-98AD-A44F289A8557}" destId="{C0761436-3A44-4E7E-85A5-DC9A76A1D83A}" srcOrd="0" destOrd="0" presId="urn:microsoft.com/office/officeart/2005/8/layout/vProcess5"/>
    <dgm:cxn modelId="{B40F316B-C28F-4CFF-A788-254F9CB54331}" type="presOf" srcId="{794457F5-7B7F-4AD9-B10E-215340DE1B53}" destId="{1F705B7F-2584-4E36-99A0-1305EACD1F06}" srcOrd="0" destOrd="0" presId="urn:microsoft.com/office/officeart/2005/8/layout/vProcess5"/>
    <dgm:cxn modelId="{67DBB815-0A90-4595-BC61-8BD9E90F19E6}" srcId="{794457F5-7B7F-4AD9-B10E-215340DE1B53}" destId="{EF92378B-BA37-4DE4-A0F8-9222794229D8}" srcOrd="4" destOrd="0" parTransId="{90DEBFDD-4FD0-4D0F-9A6C-86178A7461C6}" sibTransId="{390A6187-24FC-4D39-8A73-B5BD6F9E5034}"/>
    <dgm:cxn modelId="{A1FE43F3-987E-4598-B33B-079AD7917053}" type="presOf" srcId="{766AC3E6-21AF-4C15-98AD-A44F289A8557}" destId="{2B61FF28-92B0-405E-B35C-52D47CA213E4}" srcOrd="1" destOrd="0" presId="urn:microsoft.com/office/officeart/2005/8/layout/vProcess5"/>
    <dgm:cxn modelId="{0E8CD21F-6C6D-4ECE-9E97-78F862321B4D}" type="presOf" srcId="{47C49368-766D-4DAA-92DE-38B634A578F8}" destId="{0751E208-4C4A-4A67-97A1-AC2A22A577A3}" srcOrd="0" destOrd="0" presId="urn:microsoft.com/office/officeart/2005/8/layout/vProcess5"/>
    <dgm:cxn modelId="{3DB9B2A3-FA72-445C-9DBB-BEB692701C3D}" type="presOf" srcId="{EF92378B-BA37-4DE4-A0F8-9222794229D8}" destId="{9C1AB07D-D066-4D78-8B64-9834CE75D233}" srcOrd="1" destOrd="0" presId="urn:microsoft.com/office/officeart/2005/8/layout/vProcess5"/>
    <dgm:cxn modelId="{BFCDFF24-2594-4E5F-A4D7-201B31271AC3}" type="presOf" srcId="{3D082C29-FFC1-4EFD-94C8-3F2843B6E322}" destId="{C14C4DC0-894B-4AF8-A8B5-8E77225AD168}" srcOrd="0" destOrd="0" presId="urn:microsoft.com/office/officeart/2005/8/layout/vProcess5"/>
    <dgm:cxn modelId="{96FACEFC-D975-47C2-913E-555A4E1B0E48}" type="presOf" srcId="{912985AE-F53A-4397-B6A6-97844BA0D54C}" destId="{F5D67311-3B33-4EDE-A5BA-FDC984C2DA10}" srcOrd="0" destOrd="0" presId="urn:microsoft.com/office/officeart/2005/8/layout/vProcess5"/>
    <dgm:cxn modelId="{97D6E870-011B-47F7-B442-902219DCBE50}" type="presOf" srcId="{EF92378B-BA37-4DE4-A0F8-9222794229D8}" destId="{9D227D03-9EC4-4162-ADE8-68A6B9D93EAB}" srcOrd="0" destOrd="0" presId="urn:microsoft.com/office/officeart/2005/8/layout/vProcess5"/>
    <dgm:cxn modelId="{F48E82FD-BD0B-4127-A990-3CF7CC29E2A0}" type="presOf" srcId="{3D082C29-FFC1-4EFD-94C8-3F2843B6E322}" destId="{BF76133F-CB26-4202-953E-3A5FB2EC6006}" srcOrd="1" destOrd="0" presId="urn:microsoft.com/office/officeart/2005/8/layout/vProcess5"/>
    <dgm:cxn modelId="{E6EE7E89-3146-4EE0-8C65-3BE76DA82D3B}" srcId="{794457F5-7B7F-4AD9-B10E-215340DE1B53}" destId="{766AC3E6-21AF-4C15-98AD-A44F289A8557}" srcOrd="0" destOrd="0" parTransId="{A7E06DAA-52F4-404E-8834-9F9C2159C8D7}" sibTransId="{F4E1046D-703A-4BD0-A597-8ECBC60605F4}"/>
    <dgm:cxn modelId="{A331B7D6-D78A-46C2-8306-A63AF1C3F064}" type="presOf" srcId="{F583DF47-8219-4055-9587-8937EF3E064A}" destId="{715A3CBE-1AD7-4DE6-9DC9-AAB8D27AE308}" srcOrd="0" destOrd="0" presId="urn:microsoft.com/office/officeart/2005/8/layout/vProcess5"/>
    <dgm:cxn modelId="{10275EBE-9611-49E0-A927-F6B7ED57FB6F}" type="presOf" srcId="{4C5C33DC-1146-4622-86B5-92053332477F}" destId="{27505F0B-9A66-4D7C-8093-1F2C9E52FCA3}" srcOrd="0" destOrd="0" presId="urn:microsoft.com/office/officeart/2005/8/layout/vProcess5"/>
    <dgm:cxn modelId="{C5B9AA83-06D3-45CF-80BF-62BAA48A1D38}" srcId="{794457F5-7B7F-4AD9-B10E-215340DE1B53}" destId="{4C5C33DC-1146-4622-86B5-92053332477F}" srcOrd="1" destOrd="0" parTransId="{B08073E0-C53B-4FA7-948A-9A0CC71A26AC}" sibTransId="{B5A5B447-84BC-4AEC-A401-7A898164E222}"/>
    <dgm:cxn modelId="{2C346E34-7298-4279-A28D-1A02E2900E93}" type="presOf" srcId="{B5A5B447-84BC-4AEC-A401-7A898164E222}" destId="{0CD939D2-5875-4C6A-9FAA-1ED50ABC77F6}" srcOrd="0" destOrd="0" presId="urn:microsoft.com/office/officeart/2005/8/layout/vProcess5"/>
    <dgm:cxn modelId="{1E7AC70D-A9B0-4D98-9FAE-4630277BB333}" srcId="{794457F5-7B7F-4AD9-B10E-215340DE1B53}" destId="{F583DF47-8219-4055-9587-8937EF3E064A}" srcOrd="3" destOrd="0" parTransId="{26F36BB1-CCCC-4498-9039-C8BC09041136}" sibTransId="{912985AE-F53A-4397-B6A6-97844BA0D54C}"/>
    <dgm:cxn modelId="{E410EF28-3C69-4197-A681-F271921D9BB5}" type="presOf" srcId="{F4E1046D-703A-4BD0-A597-8ECBC60605F4}" destId="{51D71CDC-0496-4846-AEF0-BFCB34434BD7}" srcOrd="0" destOrd="0" presId="urn:microsoft.com/office/officeart/2005/8/layout/vProcess5"/>
    <dgm:cxn modelId="{36F69A8C-D57D-45BA-B126-324913CF48E9}" type="presParOf" srcId="{1F705B7F-2584-4E36-99A0-1305EACD1F06}" destId="{754980CA-C1C1-414C-9D53-B4C0F44B9900}" srcOrd="0" destOrd="0" presId="urn:microsoft.com/office/officeart/2005/8/layout/vProcess5"/>
    <dgm:cxn modelId="{47D8FAAE-191F-47F2-BF28-315C6AD50209}" type="presParOf" srcId="{1F705B7F-2584-4E36-99A0-1305EACD1F06}" destId="{C0761436-3A44-4E7E-85A5-DC9A76A1D83A}" srcOrd="1" destOrd="0" presId="urn:microsoft.com/office/officeart/2005/8/layout/vProcess5"/>
    <dgm:cxn modelId="{F6CAD34E-77C3-42B5-BE27-D85B4FB5FD5F}" type="presParOf" srcId="{1F705B7F-2584-4E36-99A0-1305EACD1F06}" destId="{27505F0B-9A66-4D7C-8093-1F2C9E52FCA3}" srcOrd="2" destOrd="0" presId="urn:microsoft.com/office/officeart/2005/8/layout/vProcess5"/>
    <dgm:cxn modelId="{DCDB7EB5-8AB5-4BB4-B28A-59DD70766A57}" type="presParOf" srcId="{1F705B7F-2584-4E36-99A0-1305EACD1F06}" destId="{C14C4DC0-894B-4AF8-A8B5-8E77225AD168}" srcOrd="3" destOrd="0" presId="urn:microsoft.com/office/officeart/2005/8/layout/vProcess5"/>
    <dgm:cxn modelId="{4BFBE138-5CF4-4F22-8FA2-3C401BFFBA5C}" type="presParOf" srcId="{1F705B7F-2584-4E36-99A0-1305EACD1F06}" destId="{715A3CBE-1AD7-4DE6-9DC9-AAB8D27AE308}" srcOrd="4" destOrd="0" presId="urn:microsoft.com/office/officeart/2005/8/layout/vProcess5"/>
    <dgm:cxn modelId="{C105F1FA-B5A9-47E8-89C6-7595BBF71B16}" type="presParOf" srcId="{1F705B7F-2584-4E36-99A0-1305EACD1F06}" destId="{9D227D03-9EC4-4162-ADE8-68A6B9D93EAB}" srcOrd="5" destOrd="0" presId="urn:microsoft.com/office/officeart/2005/8/layout/vProcess5"/>
    <dgm:cxn modelId="{436FC9DF-AA90-4954-87F8-7657F734285B}" type="presParOf" srcId="{1F705B7F-2584-4E36-99A0-1305EACD1F06}" destId="{51D71CDC-0496-4846-AEF0-BFCB34434BD7}" srcOrd="6" destOrd="0" presId="urn:microsoft.com/office/officeart/2005/8/layout/vProcess5"/>
    <dgm:cxn modelId="{7B352D88-4C6F-411C-AD88-D7C8C8E0F12B}" type="presParOf" srcId="{1F705B7F-2584-4E36-99A0-1305EACD1F06}" destId="{0CD939D2-5875-4C6A-9FAA-1ED50ABC77F6}" srcOrd="7" destOrd="0" presId="urn:microsoft.com/office/officeart/2005/8/layout/vProcess5"/>
    <dgm:cxn modelId="{4D90FD21-600A-44B6-8A88-7401371D0DA9}" type="presParOf" srcId="{1F705B7F-2584-4E36-99A0-1305EACD1F06}" destId="{0751E208-4C4A-4A67-97A1-AC2A22A577A3}" srcOrd="8" destOrd="0" presId="urn:microsoft.com/office/officeart/2005/8/layout/vProcess5"/>
    <dgm:cxn modelId="{17E3C9D3-1B79-4750-B4FC-2D9E51B489A1}" type="presParOf" srcId="{1F705B7F-2584-4E36-99A0-1305EACD1F06}" destId="{F5D67311-3B33-4EDE-A5BA-FDC984C2DA10}" srcOrd="9" destOrd="0" presId="urn:microsoft.com/office/officeart/2005/8/layout/vProcess5"/>
    <dgm:cxn modelId="{BD030EC5-A66A-49B0-AC5C-6980E70AB46F}" type="presParOf" srcId="{1F705B7F-2584-4E36-99A0-1305EACD1F06}" destId="{2B61FF28-92B0-405E-B35C-52D47CA213E4}" srcOrd="10" destOrd="0" presId="urn:microsoft.com/office/officeart/2005/8/layout/vProcess5"/>
    <dgm:cxn modelId="{4246EDDD-6C5D-4741-BCCC-DE1B3D3E721E}" type="presParOf" srcId="{1F705B7F-2584-4E36-99A0-1305EACD1F06}" destId="{1E307E7C-7854-4BD8-99F7-344431B8E1CE}" srcOrd="11" destOrd="0" presId="urn:microsoft.com/office/officeart/2005/8/layout/vProcess5"/>
    <dgm:cxn modelId="{2C4246D2-C48D-465B-87ED-93FB1E00E365}" type="presParOf" srcId="{1F705B7F-2584-4E36-99A0-1305EACD1F06}" destId="{BF76133F-CB26-4202-953E-3A5FB2EC6006}" srcOrd="12" destOrd="0" presId="urn:microsoft.com/office/officeart/2005/8/layout/vProcess5"/>
    <dgm:cxn modelId="{7F4264B2-1538-4124-B8DE-3B1D7FC5B6D6}" type="presParOf" srcId="{1F705B7F-2584-4E36-99A0-1305EACD1F06}" destId="{DF1921BD-A0BE-4902-A57C-EC5EA4805383}" srcOrd="13" destOrd="0" presId="urn:microsoft.com/office/officeart/2005/8/layout/vProcess5"/>
    <dgm:cxn modelId="{A1229F2D-83F7-4E80-908A-0CD6A546FB60}" type="presParOf" srcId="{1F705B7F-2584-4E36-99A0-1305EACD1F06}" destId="{9C1AB07D-D066-4D78-8B64-9834CE75D23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A3A9CE-F139-4ED8-8AB9-CD573CF6C9E2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2A9A37-D27B-4BFA-A5F8-AC02B39C4DB1}">
      <dgm:prSet phldrT="[Texte]" custT="1"/>
      <dgm:spPr/>
      <dgm:t>
        <a:bodyPr/>
        <a:lstStyle/>
        <a:p>
          <a:pPr rtl="1"/>
          <a:r>
            <a:rPr lang="ar-DZ" sz="2900">
              <a:latin typeface="Sakkal Majalla" pitchFamily="2" charset="-78"/>
              <a:cs typeface="Sakkal Majalla" pitchFamily="2" charset="-78"/>
            </a:rPr>
            <a:t> </a:t>
          </a:r>
          <a:r>
            <a:rPr lang="ar-DZ" sz="2400" b="1">
              <a:latin typeface="Sakkal Majalla" pitchFamily="2" charset="-78"/>
              <a:cs typeface="Sakkal Majalla" pitchFamily="2" charset="-78"/>
            </a:rPr>
            <a:t>المفاهيم القاعدية  للنسقية </a:t>
          </a:r>
          <a:endParaRPr lang="en-US" sz="2400" b="1">
            <a:latin typeface="Sakkal Majalla" pitchFamily="2" charset="-78"/>
            <a:cs typeface="Sakkal Majalla" pitchFamily="2" charset="-78"/>
          </a:endParaRPr>
        </a:p>
      </dgm:t>
    </dgm:pt>
    <dgm:pt modelId="{1206CB9F-E040-40FC-9B39-62B0E67C7BBB}" type="parTrans" cxnId="{2CFFEBDB-7B98-4F94-B6A6-96817DA2D5FF}">
      <dgm:prSet/>
      <dgm:spPr/>
      <dgm:t>
        <a:bodyPr/>
        <a:lstStyle/>
        <a:p>
          <a:endParaRPr lang="en-US"/>
        </a:p>
      </dgm:t>
    </dgm:pt>
    <dgm:pt modelId="{9486C1EF-CB59-42A2-B150-05921E089BAA}" type="sibTrans" cxnId="{2CFFEBDB-7B98-4F94-B6A6-96817DA2D5FF}">
      <dgm:prSet/>
      <dgm:spPr/>
      <dgm:t>
        <a:bodyPr/>
        <a:lstStyle/>
        <a:p>
          <a:endParaRPr lang="en-US"/>
        </a:p>
      </dgm:t>
    </dgm:pt>
    <dgm:pt modelId="{DBB7D9C0-7CA1-471E-9844-B0DB9CA86D8E}">
      <dgm:prSet phldrT="[Texte]"/>
      <dgm:spPr/>
      <dgm:t>
        <a:bodyPr/>
        <a:lstStyle/>
        <a:p>
          <a:pPr algn="ctr" rtl="1"/>
          <a:r>
            <a:rPr lang="ar-DZ" b="1">
              <a:latin typeface="Sakkal Majalla" pitchFamily="2" charset="-78"/>
              <a:cs typeface="Sakkal Majalla" pitchFamily="2" charset="-78"/>
            </a:rPr>
            <a:t>النظام </a:t>
          </a:r>
          <a:r>
            <a:rPr lang="fr-FR" b="1">
              <a:latin typeface="Sakkal Majalla" pitchFamily="2" charset="-78"/>
              <a:cs typeface="Sakkal Majalla" pitchFamily="2" charset="-78"/>
            </a:rPr>
            <a:t>Le système </a:t>
          </a:r>
        </a:p>
      </dgm:t>
    </dgm:pt>
    <dgm:pt modelId="{50F03D77-6D1C-4522-B123-44ACFE565293}" type="parTrans" cxnId="{C1F39BB3-E37F-4EDE-8189-C9FA189BB231}">
      <dgm:prSet/>
      <dgm:spPr/>
      <dgm:t>
        <a:bodyPr/>
        <a:lstStyle/>
        <a:p>
          <a:endParaRPr lang="en-US"/>
        </a:p>
      </dgm:t>
    </dgm:pt>
    <dgm:pt modelId="{D93503EC-A3ED-4440-BC4C-576D24B545CC}" type="sibTrans" cxnId="{C1F39BB3-E37F-4EDE-8189-C9FA189BB231}">
      <dgm:prSet/>
      <dgm:spPr/>
      <dgm:t>
        <a:bodyPr/>
        <a:lstStyle/>
        <a:p>
          <a:endParaRPr lang="en-US"/>
        </a:p>
      </dgm:t>
    </dgm:pt>
    <dgm:pt modelId="{0AAEB387-2BC0-433D-88B2-395732E8C2C6}">
      <dgm:prSet phldrT="[Texte]"/>
      <dgm:spPr/>
      <dgm:t>
        <a:bodyPr/>
        <a:lstStyle/>
        <a:p>
          <a:r>
            <a:rPr lang="ar-DZ" b="1">
              <a:latin typeface="Sakkal Majalla" pitchFamily="2" charset="-78"/>
              <a:cs typeface="Sakkal Majalla" pitchFamily="2" charset="-78"/>
            </a:rPr>
            <a:t>التفاعل</a:t>
          </a:r>
          <a:r>
            <a:rPr lang="fr-FR" b="1">
              <a:latin typeface="Sakkal Majalla" pitchFamily="2" charset="-78"/>
              <a:cs typeface="Sakkal Majalla" pitchFamily="2" charset="-78"/>
            </a:rPr>
            <a:t> </a:t>
          </a:r>
        </a:p>
        <a:p>
          <a:r>
            <a:rPr lang="fr-FR" b="1">
              <a:latin typeface="Sakkal Majalla" pitchFamily="2" charset="-78"/>
              <a:cs typeface="Sakkal Majalla" pitchFamily="2" charset="-78"/>
            </a:rPr>
            <a:t>L'interaction</a:t>
          </a:r>
          <a:endParaRPr lang="en-US" b="1">
            <a:latin typeface="Sakkal Majalla" pitchFamily="2" charset="-78"/>
            <a:cs typeface="Sakkal Majalla" pitchFamily="2" charset="-78"/>
          </a:endParaRPr>
        </a:p>
      </dgm:t>
    </dgm:pt>
    <dgm:pt modelId="{1111F1C4-2826-4BF3-B2DC-6B2510C4A55E}" type="parTrans" cxnId="{C20B8138-AB40-4583-B387-3D11654EB49C}">
      <dgm:prSet/>
      <dgm:spPr/>
      <dgm:t>
        <a:bodyPr/>
        <a:lstStyle/>
        <a:p>
          <a:endParaRPr lang="en-US"/>
        </a:p>
      </dgm:t>
    </dgm:pt>
    <dgm:pt modelId="{1E0912FB-39C6-4BB2-9633-188ECF7C0D78}" type="sibTrans" cxnId="{C20B8138-AB40-4583-B387-3D11654EB49C}">
      <dgm:prSet/>
      <dgm:spPr/>
      <dgm:t>
        <a:bodyPr/>
        <a:lstStyle/>
        <a:p>
          <a:endParaRPr lang="en-US"/>
        </a:p>
      </dgm:t>
    </dgm:pt>
    <dgm:pt modelId="{0119CADD-B219-4ADF-AD5C-A93295C649E1}">
      <dgm:prSet phldrT="[Texte]"/>
      <dgm:spPr/>
      <dgm:t>
        <a:bodyPr/>
        <a:lstStyle/>
        <a:p>
          <a:endParaRPr lang="en-US" b="1">
            <a:latin typeface="Sakkal Majalla" pitchFamily="2" charset="-78"/>
            <a:cs typeface="Sakkal Majalla" pitchFamily="2" charset="-78"/>
          </a:endParaRPr>
        </a:p>
      </dgm:t>
    </dgm:pt>
    <dgm:pt modelId="{01E8C62E-7CA1-4705-B8A6-94AB0CD04DF0}" type="parTrans" cxnId="{6AC1E012-DECD-458E-A928-2498AA49A47A}">
      <dgm:prSet/>
      <dgm:spPr/>
      <dgm:t>
        <a:bodyPr/>
        <a:lstStyle/>
        <a:p>
          <a:endParaRPr lang="en-US"/>
        </a:p>
      </dgm:t>
    </dgm:pt>
    <dgm:pt modelId="{43BEA1EF-5072-4774-94AA-0F713E96A4E8}" type="sibTrans" cxnId="{6AC1E012-DECD-458E-A928-2498AA49A47A}">
      <dgm:prSet/>
      <dgm:spPr/>
      <dgm:t>
        <a:bodyPr/>
        <a:lstStyle/>
        <a:p>
          <a:endParaRPr lang="en-US"/>
        </a:p>
      </dgm:t>
    </dgm:pt>
    <dgm:pt modelId="{9DFA5CDA-99C1-4F45-B6E7-943989A340C6}">
      <dgm:prSet phldrT="[Texte]"/>
      <dgm:spPr/>
      <dgm:t>
        <a:bodyPr/>
        <a:lstStyle/>
        <a:p>
          <a:endParaRPr lang="en-US" b="1">
            <a:latin typeface="Sakkal Majalla" pitchFamily="2" charset="-78"/>
            <a:cs typeface="Sakkal Majalla" pitchFamily="2" charset="-78"/>
          </a:endParaRPr>
        </a:p>
      </dgm:t>
    </dgm:pt>
    <dgm:pt modelId="{4887E683-5AF6-493A-AEAE-E8A691096BB1}" type="parTrans" cxnId="{470463F6-CF54-4FF0-B4BB-33E07BF2FD50}">
      <dgm:prSet/>
      <dgm:spPr/>
      <dgm:t>
        <a:bodyPr/>
        <a:lstStyle/>
        <a:p>
          <a:endParaRPr lang="en-US"/>
        </a:p>
      </dgm:t>
    </dgm:pt>
    <dgm:pt modelId="{280E3F39-013E-4B1D-82C8-823DB26A0564}" type="sibTrans" cxnId="{470463F6-CF54-4FF0-B4BB-33E07BF2FD50}">
      <dgm:prSet/>
      <dgm:spPr/>
      <dgm:t>
        <a:bodyPr/>
        <a:lstStyle/>
        <a:p>
          <a:endParaRPr lang="en-US"/>
        </a:p>
      </dgm:t>
    </dgm:pt>
    <dgm:pt modelId="{9ED546AC-0C34-4903-BB89-ADBF688048DE}">
      <dgm:prSet/>
      <dgm:spPr/>
      <dgm:t>
        <a:bodyPr/>
        <a:lstStyle/>
        <a:p>
          <a:r>
            <a:rPr lang="ar-DZ">
              <a:latin typeface="Sakkal Majalla" pitchFamily="2" charset="-78"/>
              <a:cs typeface="Sakkal Majalla" pitchFamily="2" charset="-78"/>
            </a:rPr>
            <a:t>ا</a:t>
          </a:r>
          <a:r>
            <a:rPr lang="ar-DZ" b="1">
              <a:latin typeface="Sakkal Majalla" pitchFamily="2" charset="-78"/>
              <a:cs typeface="Sakkal Majalla" pitchFamily="2" charset="-78"/>
            </a:rPr>
            <a:t>لكلية</a:t>
          </a:r>
        </a:p>
        <a:p>
          <a:r>
            <a:rPr lang="fr-FR" b="1">
              <a:latin typeface="Sakkal Majalla" pitchFamily="2" charset="-78"/>
              <a:cs typeface="Sakkal Majalla" pitchFamily="2" charset="-78"/>
            </a:rPr>
            <a:t>La globalité</a:t>
          </a:r>
          <a:endParaRPr lang="en-US" b="1">
            <a:latin typeface="Sakkal Majalla" pitchFamily="2" charset="-78"/>
            <a:cs typeface="Sakkal Majalla" pitchFamily="2" charset="-78"/>
          </a:endParaRPr>
        </a:p>
      </dgm:t>
    </dgm:pt>
    <dgm:pt modelId="{1DA554A6-3490-4549-BFE0-C606C2635FE6}" type="parTrans" cxnId="{E348CCD9-6BBF-458B-9D6B-F5BE35679856}">
      <dgm:prSet/>
      <dgm:spPr/>
      <dgm:t>
        <a:bodyPr/>
        <a:lstStyle/>
        <a:p>
          <a:endParaRPr lang="en-US"/>
        </a:p>
      </dgm:t>
    </dgm:pt>
    <dgm:pt modelId="{8256E904-E207-445F-9F57-DEC2CBC4DE58}" type="sibTrans" cxnId="{E348CCD9-6BBF-458B-9D6B-F5BE35679856}">
      <dgm:prSet/>
      <dgm:spPr/>
      <dgm:t>
        <a:bodyPr/>
        <a:lstStyle/>
        <a:p>
          <a:endParaRPr lang="en-US"/>
        </a:p>
      </dgm:t>
    </dgm:pt>
    <dgm:pt modelId="{D5EC6DCD-F731-45C2-96DF-891D32C928B2}">
      <dgm:prSet phldrT="[Texte]"/>
      <dgm:spPr/>
      <dgm:t>
        <a:bodyPr/>
        <a:lstStyle/>
        <a:p>
          <a:pPr algn="ctr" rtl="1"/>
          <a:r>
            <a:rPr lang="fr-FR" b="1">
              <a:latin typeface="Sakkal Majalla" pitchFamily="2" charset="-78"/>
              <a:cs typeface="Sakkal Majalla" pitchFamily="2" charset="-78"/>
            </a:rPr>
            <a:t>            </a:t>
          </a:r>
          <a:r>
            <a:rPr lang="ar-DZ" b="1">
              <a:latin typeface="Sakkal Majalla" pitchFamily="2" charset="-78"/>
              <a:cs typeface="Sakkal Majalla" pitchFamily="2" charset="-78"/>
            </a:rPr>
            <a:t>التركيب </a:t>
          </a:r>
          <a:r>
            <a:rPr lang="fr-FR" b="1">
              <a:latin typeface="Sakkal Majalla" pitchFamily="2" charset="-78"/>
              <a:cs typeface="Sakkal Majalla" pitchFamily="2" charset="-78"/>
            </a:rPr>
            <a:t>la compléxité</a:t>
          </a:r>
          <a:endParaRPr lang="en-US" b="1">
            <a:latin typeface="Sakkal Majalla" pitchFamily="2" charset="-78"/>
            <a:cs typeface="Sakkal Majalla" pitchFamily="2" charset="-78"/>
          </a:endParaRPr>
        </a:p>
      </dgm:t>
    </dgm:pt>
    <dgm:pt modelId="{AB014C45-157C-442A-BA6F-0465D57B9345}" type="sibTrans" cxnId="{292B2B9D-D805-4354-99F2-8A9A581055CD}">
      <dgm:prSet/>
      <dgm:spPr/>
      <dgm:t>
        <a:bodyPr/>
        <a:lstStyle/>
        <a:p>
          <a:endParaRPr lang="en-US"/>
        </a:p>
      </dgm:t>
    </dgm:pt>
    <dgm:pt modelId="{DADCEDF0-6816-4AC3-A0C7-29A2942E9366}" type="parTrans" cxnId="{292B2B9D-D805-4354-99F2-8A9A581055CD}">
      <dgm:prSet/>
      <dgm:spPr/>
      <dgm:t>
        <a:bodyPr/>
        <a:lstStyle/>
        <a:p>
          <a:endParaRPr lang="en-US"/>
        </a:p>
      </dgm:t>
    </dgm:pt>
    <dgm:pt modelId="{90129DFD-2DE5-4A4F-9D6E-709E6533D1F5}" type="pres">
      <dgm:prSet presAssocID="{D7A3A9CE-F139-4ED8-8AB9-CD573CF6C9E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0C2C5A-B34A-4BF2-B094-6E6ECC2E2860}" type="pres">
      <dgm:prSet presAssocID="{D7A3A9CE-F139-4ED8-8AB9-CD573CF6C9E2}" presName="radial" presStyleCnt="0">
        <dgm:presLayoutVars>
          <dgm:animLvl val="ctr"/>
        </dgm:presLayoutVars>
      </dgm:prSet>
      <dgm:spPr/>
    </dgm:pt>
    <dgm:pt modelId="{326E50A0-91A1-4094-A89E-47E16BBB08D9}" type="pres">
      <dgm:prSet presAssocID="{572A9A37-D27B-4BFA-A5F8-AC02B39C4DB1}" presName="centerShape" presStyleLbl="vennNode1" presStyleIdx="0" presStyleCnt="5" custScaleX="135211"/>
      <dgm:spPr/>
      <dgm:t>
        <a:bodyPr/>
        <a:lstStyle/>
        <a:p>
          <a:endParaRPr lang="en-US"/>
        </a:p>
      </dgm:t>
    </dgm:pt>
    <dgm:pt modelId="{057BD3C7-C34F-4079-87CE-E855EABE0F99}" type="pres">
      <dgm:prSet presAssocID="{DBB7D9C0-7CA1-471E-9844-B0DB9CA86D8E}" presName="node" presStyleLbl="vennNode1" presStyleIdx="1" presStyleCnt="5" custScaleX="178666" custRadScaleRad="1000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9B16A6-FE5F-46E6-8D26-439DB9433A26}" type="pres">
      <dgm:prSet presAssocID="{0AAEB387-2BC0-433D-88B2-395732E8C2C6}" presName="node" presStyleLbl="vennNode1" presStyleIdx="2" presStyleCnt="5" custScaleX="1386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CF1A6E-2317-4F73-B44C-0DDC2A76CF34}" type="pres">
      <dgm:prSet presAssocID="{D5EC6DCD-F731-45C2-96DF-891D32C928B2}" presName="node" presStyleLbl="vennNode1" presStyleIdx="3" presStyleCnt="5" custScaleX="1770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6512F-1C84-47F8-B822-2B8B5310481F}" type="pres">
      <dgm:prSet presAssocID="{9ED546AC-0C34-4903-BB89-ADBF688048DE}" presName="node" presStyleLbl="vennNode1" presStyleIdx="4" presStyleCnt="5" custScaleX="1365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2B2B9D-D805-4354-99F2-8A9A581055CD}" srcId="{572A9A37-D27B-4BFA-A5F8-AC02B39C4DB1}" destId="{D5EC6DCD-F731-45C2-96DF-891D32C928B2}" srcOrd="2" destOrd="0" parTransId="{DADCEDF0-6816-4AC3-A0C7-29A2942E9366}" sibTransId="{AB014C45-157C-442A-BA6F-0465D57B9345}"/>
    <dgm:cxn modelId="{E348CCD9-6BBF-458B-9D6B-F5BE35679856}" srcId="{572A9A37-D27B-4BFA-A5F8-AC02B39C4DB1}" destId="{9ED546AC-0C34-4903-BB89-ADBF688048DE}" srcOrd="3" destOrd="0" parTransId="{1DA554A6-3490-4549-BFE0-C606C2635FE6}" sibTransId="{8256E904-E207-445F-9F57-DEC2CBC4DE58}"/>
    <dgm:cxn modelId="{2BF4D867-CF12-4AA6-A5F9-26A3C4A13E69}" type="presOf" srcId="{0AAEB387-2BC0-433D-88B2-395732E8C2C6}" destId="{129B16A6-FE5F-46E6-8D26-439DB9433A26}" srcOrd="0" destOrd="0" presId="urn:microsoft.com/office/officeart/2005/8/layout/radial3"/>
    <dgm:cxn modelId="{26FBD926-AB41-4748-A4CA-6705468EE24A}" type="presOf" srcId="{D7A3A9CE-F139-4ED8-8AB9-CD573CF6C9E2}" destId="{90129DFD-2DE5-4A4F-9D6E-709E6533D1F5}" srcOrd="0" destOrd="0" presId="urn:microsoft.com/office/officeart/2005/8/layout/radial3"/>
    <dgm:cxn modelId="{6AC1E012-DECD-458E-A928-2498AA49A47A}" srcId="{9DFA5CDA-99C1-4F45-B6E7-943989A340C6}" destId="{0119CADD-B219-4ADF-AD5C-A93295C649E1}" srcOrd="0" destOrd="0" parTransId="{01E8C62E-7CA1-4705-B8A6-94AB0CD04DF0}" sibTransId="{43BEA1EF-5072-4774-94AA-0F713E96A4E8}"/>
    <dgm:cxn modelId="{C20B8138-AB40-4583-B387-3D11654EB49C}" srcId="{572A9A37-D27B-4BFA-A5F8-AC02B39C4DB1}" destId="{0AAEB387-2BC0-433D-88B2-395732E8C2C6}" srcOrd="1" destOrd="0" parTransId="{1111F1C4-2826-4BF3-B2DC-6B2510C4A55E}" sibTransId="{1E0912FB-39C6-4BB2-9633-188ECF7C0D78}"/>
    <dgm:cxn modelId="{470463F6-CF54-4FF0-B4BB-33E07BF2FD50}" srcId="{D7A3A9CE-F139-4ED8-8AB9-CD573CF6C9E2}" destId="{9DFA5CDA-99C1-4F45-B6E7-943989A340C6}" srcOrd="1" destOrd="0" parTransId="{4887E683-5AF6-493A-AEAE-E8A691096BB1}" sibTransId="{280E3F39-013E-4B1D-82C8-823DB26A0564}"/>
    <dgm:cxn modelId="{C1F39BB3-E37F-4EDE-8189-C9FA189BB231}" srcId="{572A9A37-D27B-4BFA-A5F8-AC02B39C4DB1}" destId="{DBB7D9C0-7CA1-471E-9844-B0DB9CA86D8E}" srcOrd="0" destOrd="0" parTransId="{50F03D77-6D1C-4522-B123-44ACFE565293}" sibTransId="{D93503EC-A3ED-4440-BC4C-576D24B545CC}"/>
    <dgm:cxn modelId="{68FA84A7-D200-480C-82A7-BCD9ED6B9564}" type="presOf" srcId="{D5EC6DCD-F731-45C2-96DF-891D32C928B2}" destId="{98CF1A6E-2317-4F73-B44C-0DDC2A76CF34}" srcOrd="0" destOrd="0" presId="urn:microsoft.com/office/officeart/2005/8/layout/radial3"/>
    <dgm:cxn modelId="{2CFFEBDB-7B98-4F94-B6A6-96817DA2D5FF}" srcId="{D7A3A9CE-F139-4ED8-8AB9-CD573CF6C9E2}" destId="{572A9A37-D27B-4BFA-A5F8-AC02B39C4DB1}" srcOrd="0" destOrd="0" parTransId="{1206CB9F-E040-40FC-9B39-62B0E67C7BBB}" sibTransId="{9486C1EF-CB59-42A2-B150-05921E089BAA}"/>
    <dgm:cxn modelId="{3CB49F97-6E04-4F2F-A526-7846396852CD}" type="presOf" srcId="{DBB7D9C0-7CA1-471E-9844-B0DB9CA86D8E}" destId="{057BD3C7-C34F-4079-87CE-E855EABE0F99}" srcOrd="0" destOrd="0" presId="urn:microsoft.com/office/officeart/2005/8/layout/radial3"/>
    <dgm:cxn modelId="{C669B35D-191D-4DE2-A8E1-E96DD03B5A2F}" type="presOf" srcId="{9ED546AC-0C34-4903-BB89-ADBF688048DE}" destId="{A106512F-1C84-47F8-B822-2B8B5310481F}" srcOrd="0" destOrd="0" presId="urn:microsoft.com/office/officeart/2005/8/layout/radial3"/>
    <dgm:cxn modelId="{CE031B0A-B8B7-4B93-B855-62085368EFBA}" type="presOf" srcId="{572A9A37-D27B-4BFA-A5F8-AC02B39C4DB1}" destId="{326E50A0-91A1-4094-A89E-47E16BBB08D9}" srcOrd="0" destOrd="0" presId="urn:microsoft.com/office/officeart/2005/8/layout/radial3"/>
    <dgm:cxn modelId="{C34D3D3D-5CDC-4950-A111-D5BE598B4530}" type="presParOf" srcId="{90129DFD-2DE5-4A4F-9D6E-709E6533D1F5}" destId="{7B0C2C5A-B34A-4BF2-B094-6E6ECC2E2860}" srcOrd="0" destOrd="0" presId="urn:microsoft.com/office/officeart/2005/8/layout/radial3"/>
    <dgm:cxn modelId="{41B92EB5-742F-438D-8370-C45408E706A3}" type="presParOf" srcId="{7B0C2C5A-B34A-4BF2-B094-6E6ECC2E2860}" destId="{326E50A0-91A1-4094-A89E-47E16BBB08D9}" srcOrd="0" destOrd="0" presId="urn:microsoft.com/office/officeart/2005/8/layout/radial3"/>
    <dgm:cxn modelId="{69E61764-E8D9-4993-984B-F53B79EB2AA0}" type="presParOf" srcId="{7B0C2C5A-B34A-4BF2-B094-6E6ECC2E2860}" destId="{057BD3C7-C34F-4079-87CE-E855EABE0F99}" srcOrd="1" destOrd="0" presId="urn:microsoft.com/office/officeart/2005/8/layout/radial3"/>
    <dgm:cxn modelId="{FF8D0F68-F700-4305-8C98-6A3508BF8606}" type="presParOf" srcId="{7B0C2C5A-B34A-4BF2-B094-6E6ECC2E2860}" destId="{129B16A6-FE5F-46E6-8D26-439DB9433A26}" srcOrd="2" destOrd="0" presId="urn:microsoft.com/office/officeart/2005/8/layout/radial3"/>
    <dgm:cxn modelId="{B3F05AB6-5252-41C1-BD8F-C7A7D6305C81}" type="presParOf" srcId="{7B0C2C5A-B34A-4BF2-B094-6E6ECC2E2860}" destId="{98CF1A6E-2317-4F73-B44C-0DDC2A76CF34}" srcOrd="3" destOrd="0" presId="urn:microsoft.com/office/officeart/2005/8/layout/radial3"/>
    <dgm:cxn modelId="{06D892B9-22D4-4041-A698-D6C8B4DE845F}" type="presParOf" srcId="{7B0C2C5A-B34A-4BF2-B094-6E6ECC2E2860}" destId="{A106512F-1C84-47F8-B822-2B8B5310481F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D00782-AB50-46E6-8DDC-11DA15752CCE}" type="doc">
      <dgm:prSet loTypeId="urn:microsoft.com/office/officeart/2005/8/layout/cycle2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6B0A91DD-44E4-4A6F-B9F9-3BC7AB720E68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مهارة التحليل</a:t>
          </a:r>
          <a:endParaRPr lang="en-US" sz="1800" b="1" dirty="0">
            <a:latin typeface="Sakkal Majalla" pitchFamily="2" charset="-78"/>
            <a:cs typeface="Sakkal Majalla" pitchFamily="2" charset="-78"/>
          </a:endParaRPr>
        </a:p>
      </dgm:t>
    </dgm:pt>
    <dgm:pt modelId="{EA9CB34B-F94D-4C2E-B789-9EAB4DB25F26}" type="parTrans" cxnId="{C5A6810C-0A22-4724-A10B-1B5EB4F22779}">
      <dgm:prSet/>
      <dgm:spPr/>
      <dgm:t>
        <a:bodyPr/>
        <a:lstStyle/>
        <a:p>
          <a:endParaRPr lang="en-US"/>
        </a:p>
      </dgm:t>
    </dgm:pt>
    <dgm:pt modelId="{99207E99-8A81-447D-BAB7-D26F5DA0C870}" type="sibTrans" cxnId="{C5A6810C-0A22-4724-A10B-1B5EB4F22779}">
      <dgm:prSet custT="1"/>
      <dgm:spPr/>
      <dgm:t>
        <a:bodyPr/>
        <a:lstStyle/>
        <a:p>
          <a:endParaRPr lang="en-US" sz="1800" b="1">
            <a:latin typeface="Sakkal Majalla" pitchFamily="2" charset="-78"/>
            <a:cs typeface="Sakkal Majalla" pitchFamily="2" charset="-78"/>
          </a:endParaRPr>
        </a:p>
      </dgm:t>
    </dgm:pt>
    <dgm:pt modelId="{C9F5E28F-D0D6-4405-B72D-A620BFA87FDE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مهارة التصميم</a:t>
          </a:r>
          <a:endParaRPr lang="en-US" sz="1800" b="1" dirty="0">
            <a:latin typeface="Sakkal Majalla" pitchFamily="2" charset="-78"/>
            <a:cs typeface="Sakkal Majalla" pitchFamily="2" charset="-78"/>
          </a:endParaRPr>
        </a:p>
      </dgm:t>
    </dgm:pt>
    <dgm:pt modelId="{4725FC71-A8FB-4012-8568-C6BF95494E2E}" type="parTrans" cxnId="{A67B7DB5-841E-481D-A755-63863B008030}">
      <dgm:prSet/>
      <dgm:spPr/>
      <dgm:t>
        <a:bodyPr/>
        <a:lstStyle/>
        <a:p>
          <a:endParaRPr lang="en-US"/>
        </a:p>
      </dgm:t>
    </dgm:pt>
    <dgm:pt modelId="{ECE6C5C7-9582-440C-A617-D42382BD1054}" type="sibTrans" cxnId="{A67B7DB5-841E-481D-A755-63863B008030}">
      <dgm:prSet custT="1"/>
      <dgm:spPr/>
      <dgm:t>
        <a:bodyPr/>
        <a:lstStyle/>
        <a:p>
          <a:endParaRPr lang="en-US" sz="1800" b="1">
            <a:latin typeface="Sakkal Majalla" pitchFamily="2" charset="-78"/>
            <a:cs typeface="Sakkal Majalla" pitchFamily="2" charset="-78"/>
          </a:endParaRPr>
        </a:p>
      </dgm:t>
    </dgm:pt>
    <dgm:pt modelId="{DD214465-399D-467D-BDF3-FC67CD3E35B4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مهارة التطوير والانتاج</a:t>
          </a:r>
          <a:endParaRPr lang="en-US" sz="1800" b="1" dirty="0">
            <a:latin typeface="Sakkal Majalla" pitchFamily="2" charset="-78"/>
            <a:cs typeface="Sakkal Majalla" pitchFamily="2" charset="-78"/>
          </a:endParaRPr>
        </a:p>
      </dgm:t>
    </dgm:pt>
    <dgm:pt modelId="{4B0452E3-B941-48BC-91E7-51AF6624318A}" type="parTrans" cxnId="{A2C19CDC-40EA-4251-87BA-F759348AE9FC}">
      <dgm:prSet/>
      <dgm:spPr/>
      <dgm:t>
        <a:bodyPr/>
        <a:lstStyle/>
        <a:p>
          <a:endParaRPr lang="en-US"/>
        </a:p>
      </dgm:t>
    </dgm:pt>
    <dgm:pt modelId="{C2E3DAD5-7B70-4D35-9BC9-3EA2C4B7E81F}" type="sibTrans" cxnId="{A2C19CDC-40EA-4251-87BA-F759348AE9FC}">
      <dgm:prSet custT="1"/>
      <dgm:spPr/>
      <dgm:t>
        <a:bodyPr/>
        <a:lstStyle/>
        <a:p>
          <a:endParaRPr lang="en-US" sz="1800" b="1">
            <a:latin typeface="Sakkal Majalla" pitchFamily="2" charset="-78"/>
            <a:cs typeface="Sakkal Majalla" pitchFamily="2" charset="-78"/>
          </a:endParaRPr>
        </a:p>
      </dgm:t>
    </dgm:pt>
    <dgm:pt modelId="{B2E14B44-A2F3-4B09-8E2C-8AC8214B0AB2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مهارة الإدارة</a:t>
          </a:r>
          <a:endParaRPr lang="en-US" sz="1800" b="1" dirty="0">
            <a:latin typeface="Sakkal Majalla" pitchFamily="2" charset="-78"/>
            <a:cs typeface="Sakkal Majalla" pitchFamily="2" charset="-78"/>
          </a:endParaRPr>
        </a:p>
      </dgm:t>
    </dgm:pt>
    <dgm:pt modelId="{17971CC5-DDE8-4D96-9406-F580B3C2B464}" type="parTrans" cxnId="{B2D3C5D2-5322-44E0-A893-E64426978DD3}">
      <dgm:prSet/>
      <dgm:spPr/>
      <dgm:t>
        <a:bodyPr/>
        <a:lstStyle/>
        <a:p>
          <a:endParaRPr lang="en-US"/>
        </a:p>
      </dgm:t>
    </dgm:pt>
    <dgm:pt modelId="{1D5CAA6F-9B1A-46BA-AF19-806A685C192B}" type="sibTrans" cxnId="{B2D3C5D2-5322-44E0-A893-E64426978DD3}">
      <dgm:prSet custT="1"/>
      <dgm:spPr/>
      <dgm:t>
        <a:bodyPr/>
        <a:lstStyle/>
        <a:p>
          <a:endParaRPr lang="en-US" sz="1800" b="1">
            <a:latin typeface="Sakkal Majalla" pitchFamily="2" charset="-78"/>
            <a:cs typeface="Sakkal Majalla" pitchFamily="2" charset="-78"/>
          </a:endParaRPr>
        </a:p>
      </dgm:t>
    </dgm:pt>
    <dgm:pt modelId="{3472B7F4-1D93-4D2C-B2D1-A2A53F442471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مهارة التنفيذ</a:t>
          </a:r>
          <a:endParaRPr lang="en-US" sz="1800" b="1" dirty="0">
            <a:latin typeface="Sakkal Majalla" pitchFamily="2" charset="-78"/>
            <a:cs typeface="Sakkal Majalla" pitchFamily="2" charset="-78"/>
          </a:endParaRPr>
        </a:p>
      </dgm:t>
    </dgm:pt>
    <dgm:pt modelId="{3518DEAB-CB0D-4132-9FCF-66AE9B720E91}" type="parTrans" cxnId="{24AD9D02-364C-43DF-9D63-5BE37697FC9F}">
      <dgm:prSet/>
      <dgm:spPr/>
      <dgm:t>
        <a:bodyPr/>
        <a:lstStyle/>
        <a:p>
          <a:endParaRPr lang="en-US"/>
        </a:p>
      </dgm:t>
    </dgm:pt>
    <dgm:pt modelId="{CF67BCAC-B956-4CB7-87CC-4B337153CA65}" type="sibTrans" cxnId="{24AD9D02-364C-43DF-9D63-5BE37697FC9F}">
      <dgm:prSet custT="1"/>
      <dgm:spPr/>
      <dgm:t>
        <a:bodyPr/>
        <a:lstStyle/>
        <a:p>
          <a:endParaRPr lang="en-US" sz="1800" b="1">
            <a:latin typeface="Sakkal Majalla" pitchFamily="2" charset="-78"/>
            <a:cs typeface="Sakkal Majalla" pitchFamily="2" charset="-78"/>
          </a:endParaRPr>
        </a:p>
      </dgm:t>
    </dgm:pt>
    <dgm:pt modelId="{0667B9AA-B05C-4D66-9797-E24053995247}" type="pres">
      <dgm:prSet presAssocID="{74D00782-AB50-46E6-8DDC-11DA15752C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F73EEF-2DE3-49F8-8F0A-D540AB5E1028}" type="pres">
      <dgm:prSet presAssocID="{6B0A91DD-44E4-4A6F-B9F9-3BC7AB720E6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509831-9690-4835-9209-C29E34B8E9A0}" type="pres">
      <dgm:prSet presAssocID="{99207E99-8A81-447D-BAB7-D26F5DA0C870}" presName="sibTrans" presStyleLbl="sibTrans2D1" presStyleIdx="0" presStyleCnt="5"/>
      <dgm:spPr/>
      <dgm:t>
        <a:bodyPr/>
        <a:lstStyle/>
        <a:p>
          <a:endParaRPr lang="en-US"/>
        </a:p>
      </dgm:t>
    </dgm:pt>
    <dgm:pt modelId="{9AA0A7BF-66EB-4880-B9BF-228D6CFAED99}" type="pres">
      <dgm:prSet presAssocID="{99207E99-8A81-447D-BAB7-D26F5DA0C870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974C1CF6-595A-4B90-BC54-51165793AC20}" type="pres">
      <dgm:prSet presAssocID="{C9F5E28F-D0D6-4405-B72D-A620BFA87FD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D1C95-A641-42C6-AC4E-CFBCD24B7F2F}" type="pres">
      <dgm:prSet presAssocID="{ECE6C5C7-9582-440C-A617-D42382BD1054}" presName="sibTrans" presStyleLbl="sibTrans2D1" presStyleIdx="1" presStyleCnt="5"/>
      <dgm:spPr/>
      <dgm:t>
        <a:bodyPr/>
        <a:lstStyle/>
        <a:p>
          <a:endParaRPr lang="en-US"/>
        </a:p>
      </dgm:t>
    </dgm:pt>
    <dgm:pt modelId="{50708C5B-7CF9-4722-86C4-C052F02E357E}" type="pres">
      <dgm:prSet presAssocID="{ECE6C5C7-9582-440C-A617-D42382BD1054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C9C116D9-E9D3-461C-89FF-D9026E68BFB6}" type="pres">
      <dgm:prSet presAssocID="{DD214465-399D-467D-BDF3-FC67CD3E35B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B69C3D-0DF4-4C34-A5EF-D4E1AD3995F7}" type="pres">
      <dgm:prSet presAssocID="{C2E3DAD5-7B70-4D35-9BC9-3EA2C4B7E81F}" presName="sibTrans" presStyleLbl="sibTrans2D1" presStyleIdx="2" presStyleCnt="5"/>
      <dgm:spPr/>
      <dgm:t>
        <a:bodyPr/>
        <a:lstStyle/>
        <a:p>
          <a:endParaRPr lang="en-US"/>
        </a:p>
      </dgm:t>
    </dgm:pt>
    <dgm:pt modelId="{58E45914-5326-4FC3-860E-00C3F279039C}" type="pres">
      <dgm:prSet presAssocID="{C2E3DAD5-7B70-4D35-9BC9-3EA2C4B7E81F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FE1D87FF-3BA3-40CB-8ADD-48985D0CE6CB}" type="pres">
      <dgm:prSet presAssocID="{B2E14B44-A2F3-4B09-8E2C-8AC8214B0AB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3EB759-41BA-468A-8466-F943A9996F2C}" type="pres">
      <dgm:prSet presAssocID="{1D5CAA6F-9B1A-46BA-AF19-806A685C192B}" presName="sibTrans" presStyleLbl="sibTrans2D1" presStyleIdx="3" presStyleCnt="5"/>
      <dgm:spPr/>
      <dgm:t>
        <a:bodyPr/>
        <a:lstStyle/>
        <a:p>
          <a:endParaRPr lang="en-US"/>
        </a:p>
      </dgm:t>
    </dgm:pt>
    <dgm:pt modelId="{6B89B79D-D89D-4149-89AE-CEDEE0DADCA1}" type="pres">
      <dgm:prSet presAssocID="{1D5CAA6F-9B1A-46BA-AF19-806A685C192B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BEFCFD35-F183-4ED9-8265-08C33E95A7DA}" type="pres">
      <dgm:prSet presAssocID="{3472B7F4-1D93-4D2C-B2D1-A2A53F44247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5EC6F-C394-430D-B88B-0F272E7D7B90}" type="pres">
      <dgm:prSet presAssocID="{CF67BCAC-B956-4CB7-87CC-4B337153CA65}" presName="sibTrans" presStyleLbl="sibTrans2D1" presStyleIdx="4" presStyleCnt="5"/>
      <dgm:spPr/>
      <dgm:t>
        <a:bodyPr/>
        <a:lstStyle/>
        <a:p>
          <a:endParaRPr lang="en-US"/>
        </a:p>
      </dgm:t>
    </dgm:pt>
    <dgm:pt modelId="{039F80B0-C561-4DD5-B3F6-FB3C61F17E46}" type="pres">
      <dgm:prSet presAssocID="{CF67BCAC-B956-4CB7-87CC-4B337153CA65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3A9F83DB-0008-40B6-9407-A5866888758C}" type="presOf" srcId="{C2E3DAD5-7B70-4D35-9BC9-3EA2C4B7E81F}" destId="{A4B69C3D-0DF4-4C34-A5EF-D4E1AD3995F7}" srcOrd="0" destOrd="0" presId="urn:microsoft.com/office/officeart/2005/8/layout/cycle2"/>
    <dgm:cxn modelId="{9A53E2EC-533B-49AD-A463-06F0DA6C0BCD}" type="presOf" srcId="{DD214465-399D-467D-BDF3-FC67CD3E35B4}" destId="{C9C116D9-E9D3-461C-89FF-D9026E68BFB6}" srcOrd="0" destOrd="0" presId="urn:microsoft.com/office/officeart/2005/8/layout/cycle2"/>
    <dgm:cxn modelId="{C6C83475-29C5-4AE7-9C0F-D471F34F9902}" type="presOf" srcId="{74D00782-AB50-46E6-8DDC-11DA15752CCE}" destId="{0667B9AA-B05C-4D66-9797-E24053995247}" srcOrd="0" destOrd="0" presId="urn:microsoft.com/office/officeart/2005/8/layout/cycle2"/>
    <dgm:cxn modelId="{C5A6810C-0A22-4724-A10B-1B5EB4F22779}" srcId="{74D00782-AB50-46E6-8DDC-11DA15752CCE}" destId="{6B0A91DD-44E4-4A6F-B9F9-3BC7AB720E68}" srcOrd="0" destOrd="0" parTransId="{EA9CB34B-F94D-4C2E-B789-9EAB4DB25F26}" sibTransId="{99207E99-8A81-447D-BAB7-D26F5DA0C870}"/>
    <dgm:cxn modelId="{0801F903-DCF3-4AA6-B436-B1FFFAC4FD4C}" type="presOf" srcId="{C2E3DAD5-7B70-4D35-9BC9-3EA2C4B7E81F}" destId="{58E45914-5326-4FC3-860E-00C3F279039C}" srcOrd="1" destOrd="0" presId="urn:microsoft.com/office/officeart/2005/8/layout/cycle2"/>
    <dgm:cxn modelId="{24AD9D02-364C-43DF-9D63-5BE37697FC9F}" srcId="{74D00782-AB50-46E6-8DDC-11DA15752CCE}" destId="{3472B7F4-1D93-4D2C-B2D1-A2A53F442471}" srcOrd="4" destOrd="0" parTransId="{3518DEAB-CB0D-4132-9FCF-66AE9B720E91}" sibTransId="{CF67BCAC-B956-4CB7-87CC-4B337153CA65}"/>
    <dgm:cxn modelId="{E6D49201-5C5F-4862-86FE-F21ABA27A864}" type="presOf" srcId="{B2E14B44-A2F3-4B09-8E2C-8AC8214B0AB2}" destId="{FE1D87FF-3BA3-40CB-8ADD-48985D0CE6CB}" srcOrd="0" destOrd="0" presId="urn:microsoft.com/office/officeart/2005/8/layout/cycle2"/>
    <dgm:cxn modelId="{B2D3C5D2-5322-44E0-A893-E64426978DD3}" srcId="{74D00782-AB50-46E6-8DDC-11DA15752CCE}" destId="{B2E14B44-A2F3-4B09-8E2C-8AC8214B0AB2}" srcOrd="3" destOrd="0" parTransId="{17971CC5-DDE8-4D96-9406-F580B3C2B464}" sibTransId="{1D5CAA6F-9B1A-46BA-AF19-806A685C192B}"/>
    <dgm:cxn modelId="{B9191B9A-7D7C-4DF6-8B72-72D59C21B93F}" type="presOf" srcId="{CF67BCAC-B956-4CB7-87CC-4B337153CA65}" destId="{83A5EC6F-C394-430D-B88B-0F272E7D7B90}" srcOrd="0" destOrd="0" presId="urn:microsoft.com/office/officeart/2005/8/layout/cycle2"/>
    <dgm:cxn modelId="{3F9AA005-361A-478E-96A7-E5828A1524FD}" type="presOf" srcId="{99207E99-8A81-447D-BAB7-D26F5DA0C870}" destId="{9AA0A7BF-66EB-4880-B9BF-228D6CFAED99}" srcOrd="1" destOrd="0" presId="urn:microsoft.com/office/officeart/2005/8/layout/cycle2"/>
    <dgm:cxn modelId="{575CBCC8-3A6F-456F-A5C5-C18B306C6A59}" type="presOf" srcId="{99207E99-8A81-447D-BAB7-D26F5DA0C870}" destId="{47509831-9690-4835-9209-C29E34B8E9A0}" srcOrd="0" destOrd="0" presId="urn:microsoft.com/office/officeart/2005/8/layout/cycle2"/>
    <dgm:cxn modelId="{CA39DF54-C025-4708-B108-7A9C9421E105}" type="presOf" srcId="{ECE6C5C7-9582-440C-A617-D42382BD1054}" destId="{50708C5B-7CF9-4722-86C4-C052F02E357E}" srcOrd="1" destOrd="0" presId="urn:microsoft.com/office/officeart/2005/8/layout/cycle2"/>
    <dgm:cxn modelId="{7D86B191-4E80-4CCD-B4F4-2A8D5DC7CB72}" type="presOf" srcId="{3472B7F4-1D93-4D2C-B2D1-A2A53F442471}" destId="{BEFCFD35-F183-4ED9-8265-08C33E95A7DA}" srcOrd="0" destOrd="0" presId="urn:microsoft.com/office/officeart/2005/8/layout/cycle2"/>
    <dgm:cxn modelId="{21E67369-5A7E-457A-82D2-862E46C9DFD2}" type="presOf" srcId="{1D5CAA6F-9B1A-46BA-AF19-806A685C192B}" destId="{6B89B79D-D89D-4149-89AE-CEDEE0DADCA1}" srcOrd="1" destOrd="0" presId="urn:microsoft.com/office/officeart/2005/8/layout/cycle2"/>
    <dgm:cxn modelId="{1D237327-0960-4A8C-853B-76978F1FEF71}" type="presOf" srcId="{6B0A91DD-44E4-4A6F-B9F9-3BC7AB720E68}" destId="{B6F73EEF-2DE3-49F8-8F0A-D540AB5E1028}" srcOrd="0" destOrd="0" presId="urn:microsoft.com/office/officeart/2005/8/layout/cycle2"/>
    <dgm:cxn modelId="{A2C19CDC-40EA-4251-87BA-F759348AE9FC}" srcId="{74D00782-AB50-46E6-8DDC-11DA15752CCE}" destId="{DD214465-399D-467D-BDF3-FC67CD3E35B4}" srcOrd="2" destOrd="0" parTransId="{4B0452E3-B941-48BC-91E7-51AF6624318A}" sibTransId="{C2E3DAD5-7B70-4D35-9BC9-3EA2C4B7E81F}"/>
    <dgm:cxn modelId="{95ABE609-1E1E-4E47-8A27-E437C3C7C3A5}" type="presOf" srcId="{ECE6C5C7-9582-440C-A617-D42382BD1054}" destId="{CB2D1C95-A641-42C6-AC4E-CFBCD24B7F2F}" srcOrd="0" destOrd="0" presId="urn:microsoft.com/office/officeart/2005/8/layout/cycle2"/>
    <dgm:cxn modelId="{D0187B29-402A-44CE-B6D4-13CE45D75DC0}" type="presOf" srcId="{C9F5E28F-D0D6-4405-B72D-A620BFA87FDE}" destId="{974C1CF6-595A-4B90-BC54-51165793AC20}" srcOrd="0" destOrd="0" presId="urn:microsoft.com/office/officeart/2005/8/layout/cycle2"/>
    <dgm:cxn modelId="{675B74D5-00AC-4CBC-A442-A68F8F976F08}" type="presOf" srcId="{1D5CAA6F-9B1A-46BA-AF19-806A685C192B}" destId="{433EB759-41BA-468A-8466-F943A9996F2C}" srcOrd="0" destOrd="0" presId="urn:microsoft.com/office/officeart/2005/8/layout/cycle2"/>
    <dgm:cxn modelId="{24C75909-C817-4A08-ABD3-D38B55AAF031}" type="presOf" srcId="{CF67BCAC-B956-4CB7-87CC-4B337153CA65}" destId="{039F80B0-C561-4DD5-B3F6-FB3C61F17E46}" srcOrd="1" destOrd="0" presId="urn:microsoft.com/office/officeart/2005/8/layout/cycle2"/>
    <dgm:cxn modelId="{A67B7DB5-841E-481D-A755-63863B008030}" srcId="{74D00782-AB50-46E6-8DDC-11DA15752CCE}" destId="{C9F5E28F-D0D6-4405-B72D-A620BFA87FDE}" srcOrd="1" destOrd="0" parTransId="{4725FC71-A8FB-4012-8568-C6BF95494E2E}" sibTransId="{ECE6C5C7-9582-440C-A617-D42382BD1054}"/>
    <dgm:cxn modelId="{89FD5568-FFFB-4374-B6AD-6E552634AABA}" type="presParOf" srcId="{0667B9AA-B05C-4D66-9797-E24053995247}" destId="{B6F73EEF-2DE3-49F8-8F0A-D540AB5E1028}" srcOrd="0" destOrd="0" presId="urn:microsoft.com/office/officeart/2005/8/layout/cycle2"/>
    <dgm:cxn modelId="{B8861406-5286-4AEB-99CA-0FA5B4F57CAD}" type="presParOf" srcId="{0667B9AA-B05C-4D66-9797-E24053995247}" destId="{47509831-9690-4835-9209-C29E34B8E9A0}" srcOrd="1" destOrd="0" presId="urn:microsoft.com/office/officeart/2005/8/layout/cycle2"/>
    <dgm:cxn modelId="{B31DD29C-ACD2-466F-BA3D-04B9EC701D7A}" type="presParOf" srcId="{47509831-9690-4835-9209-C29E34B8E9A0}" destId="{9AA0A7BF-66EB-4880-B9BF-228D6CFAED99}" srcOrd="0" destOrd="0" presId="urn:microsoft.com/office/officeart/2005/8/layout/cycle2"/>
    <dgm:cxn modelId="{8E80B9A2-E7EA-45A0-9130-CF54E4CD6DC4}" type="presParOf" srcId="{0667B9AA-B05C-4D66-9797-E24053995247}" destId="{974C1CF6-595A-4B90-BC54-51165793AC20}" srcOrd="2" destOrd="0" presId="urn:microsoft.com/office/officeart/2005/8/layout/cycle2"/>
    <dgm:cxn modelId="{A6ED9958-22A9-449D-888A-8F32799C25B8}" type="presParOf" srcId="{0667B9AA-B05C-4D66-9797-E24053995247}" destId="{CB2D1C95-A641-42C6-AC4E-CFBCD24B7F2F}" srcOrd="3" destOrd="0" presId="urn:microsoft.com/office/officeart/2005/8/layout/cycle2"/>
    <dgm:cxn modelId="{BA047340-5682-4E2C-86D8-296C21DB1E73}" type="presParOf" srcId="{CB2D1C95-A641-42C6-AC4E-CFBCD24B7F2F}" destId="{50708C5B-7CF9-4722-86C4-C052F02E357E}" srcOrd="0" destOrd="0" presId="urn:microsoft.com/office/officeart/2005/8/layout/cycle2"/>
    <dgm:cxn modelId="{77F681D9-4D23-4CB0-A781-BB9BE8792571}" type="presParOf" srcId="{0667B9AA-B05C-4D66-9797-E24053995247}" destId="{C9C116D9-E9D3-461C-89FF-D9026E68BFB6}" srcOrd="4" destOrd="0" presId="urn:microsoft.com/office/officeart/2005/8/layout/cycle2"/>
    <dgm:cxn modelId="{7E3727BE-6193-42A0-B1F3-AC783C5CE272}" type="presParOf" srcId="{0667B9AA-B05C-4D66-9797-E24053995247}" destId="{A4B69C3D-0DF4-4C34-A5EF-D4E1AD3995F7}" srcOrd="5" destOrd="0" presId="urn:microsoft.com/office/officeart/2005/8/layout/cycle2"/>
    <dgm:cxn modelId="{17214EA9-0FEF-4366-94A5-C57418291631}" type="presParOf" srcId="{A4B69C3D-0DF4-4C34-A5EF-D4E1AD3995F7}" destId="{58E45914-5326-4FC3-860E-00C3F279039C}" srcOrd="0" destOrd="0" presId="urn:microsoft.com/office/officeart/2005/8/layout/cycle2"/>
    <dgm:cxn modelId="{3634EABA-72A2-4E4C-ADC8-B059C45C95C0}" type="presParOf" srcId="{0667B9AA-B05C-4D66-9797-E24053995247}" destId="{FE1D87FF-3BA3-40CB-8ADD-48985D0CE6CB}" srcOrd="6" destOrd="0" presId="urn:microsoft.com/office/officeart/2005/8/layout/cycle2"/>
    <dgm:cxn modelId="{076F790B-BE14-4D1D-B391-9C7377458375}" type="presParOf" srcId="{0667B9AA-B05C-4D66-9797-E24053995247}" destId="{433EB759-41BA-468A-8466-F943A9996F2C}" srcOrd="7" destOrd="0" presId="urn:microsoft.com/office/officeart/2005/8/layout/cycle2"/>
    <dgm:cxn modelId="{C6200581-F281-47DE-B21C-DC1ACF555ED4}" type="presParOf" srcId="{433EB759-41BA-468A-8466-F943A9996F2C}" destId="{6B89B79D-D89D-4149-89AE-CEDEE0DADCA1}" srcOrd="0" destOrd="0" presId="urn:microsoft.com/office/officeart/2005/8/layout/cycle2"/>
    <dgm:cxn modelId="{7FE83BCD-C92E-402A-843F-6A240B6A2B7D}" type="presParOf" srcId="{0667B9AA-B05C-4D66-9797-E24053995247}" destId="{BEFCFD35-F183-4ED9-8265-08C33E95A7DA}" srcOrd="8" destOrd="0" presId="urn:microsoft.com/office/officeart/2005/8/layout/cycle2"/>
    <dgm:cxn modelId="{6A634706-51FF-4AFA-9973-3CED6FEACD02}" type="presParOf" srcId="{0667B9AA-B05C-4D66-9797-E24053995247}" destId="{83A5EC6F-C394-430D-B88B-0F272E7D7B90}" srcOrd="9" destOrd="0" presId="urn:microsoft.com/office/officeart/2005/8/layout/cycle2"/>
    <dgm:cxn modelId="{1A720428-6BFA-4367-B416-10B9056D7F2A}" type="presParOf" srcId="{83A5EC6F-C394-430D-B88B-0F272E7D7B90}" destId="{039F80B0-C561-4DD5-B3F6-FB3C61F17E4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F52CB6-03C6-475E-8A6B-E548FD4981C0}" type="doc">
      <dgm:prSet loTypeId="urn:microsoft.com/office/officeart/2005/8/layout/radial5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01B5C7F-971F-43A1-85CA-75A8941B1B8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مهارات التصميم الفرعية</a:t>
          </a:r>
          <a:endParaRPr lang="en-US" sz="2000" b="1" dirty="0">
            <a:latin typeface="Sakkal Majalla" pitchFamily="2" charset="-78"/>
            <a:cs typeface="Sakkal Majalla" pitchFamily="2" charset="-78"/>
          </a:endParaRPr>
        </a:p>
      </dgm:t>
    </dgm:pt>
    <dgm:pt modelId="{0C321198-92A0-4C38-93FA-BF7690AA3980}" type="parTrans" cxnId="{6E217343-BA4F-4C08-BF20-8D00510504CF}">
      <dgm:prSet/>
      <dgm:spPr/>
      <dgm:t>
        <a:bodyPr/>
        <a:lstStyle/>
        <a:p>
          <a:endParaRPr lang="en-US"/>
        </a:p>
      </dgm:t>
    </dgm:pt>
    <dgm:pt modelId="{2978662D-B45F-45AB-B6DA-96B23C39E8BF}" type="sibTrans" cxnId="{6E217343-BA4F-4C08-BF20-8D00510504CF}">
      <dgm:prSet/>
      <dgm:spPr/>
      <dgm:t>
        <a:bodyPr/>
        <a:lstStyle/>
        <a:p>
          <a:endParaRPr lang="en-US"/>
        </a:p>
      </dgm:t>
    </dgm:pt>
    <dgm:pt modelId="{E7B92DD0-44E5-4CC4-85F7-7CB40FE4D5C3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تحديد احتياجات المتعلمين</a:t>
          </a:r>
          <a:endParaRPr lang="en-US" sz="2000" b="1" dirty="0">
            <a:latin typeface="Sakkal Majalla" pitchFamily="2" charset="-78"/>
            <a:cs typeface="Sakkal Majalla" pitchFamily="2" charset="-78"/>
          </a:endParaRPr>
        </a:p>
      </dgm:t>
    </dgm:pt>
    <dgm:pt modelId="{21544AD3-DF5A-479C-82DD-3E73A9DE912A}" type="parTrans" cxnId="{4611BDF5-03A4-4574-8E48-6638B86E1F80}">
      <dgm:prSet custT="1"/>
      <dgm:spPr/>
      <dgm:t>
        <a:bodyPr/>
        <a:lstStyle/>
        <a:p>
          <a:endParaRPr lang="en-US" sz="2000" b="1">
            <a:latin typeface="Sakkal Majalla" pitchFamily="2" charset="-78"/>
            <a:cs typeface="Sakkal Majalla" pitchFamily="2" charset="-78"/>
          </a:endParaRPr>
        </a:p>
      </dgm:t>
    </dgm:pt>
    <dgm:pt modelId="{E463F30D-737D-4C8E-B117-2E4361A6BE0C}" type="sibTrans" cxnId="{4611BDF5-03A4-4574-8E48-6638B86E1F80}">
      <dgm:prSet/>
      <dgm:spPr/>
      <dgm:t>
        <a:bodyPr/>
        <a:lstStyle/>
        <a:p>
          <a:endParaRPr lang="en-US"/>
        </a:p>
      </dgm:t>
    </dgm:pt>
    <dgm:pt modelId="{9046F773-00FE-4092-A9B5-EF798A36073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صياغة الأهداف التربوية العامة</a:t>
          </a:r>
          <a:endParaRPr lang="en-US" sz="2000" b="1" dirty="0">
            <a:latin typeface="Sakkal Majalla" pitchFamily="2" charset="-78"/>
            <a:cs typeface="Sakkal Majalla" pitchFamily="2" charset="-78"/>
          </a:endParaRPr>
        </a:p>
      </dgm:t>
    </dgm:pt>
    <dgm:pt modelId="{BB5CEE8A-B24F-4200-82AE-E8171744694C}" type="parTrans" cxnId="{1AAF2F3F-4695-4083-A202-6551EAF3EA9B}">
      <dgm:prSet custT="1"/>
      <dgm:spPr/>
      <dgm:t>
        <a:bodyPr/>
        <a:lstStyle/>
        <a:p>
          <a:endParaRPr lang="en-US" sz="2000" b="1">
            <a:latin typeface="Sakkal Majalla" pitchFamily="2" charset="-78"/>
            <a:cs typeface="Sakkal Majalla" pitchFamily="2" charset="-78"/>
          </a:endParaRPr>
        </a:p>
      </dgm:t>
    </dgm:pt>
    <dgm:pt modelId="{821CF20E-DAA5-4C4B-B592-C602C71169F2}" type="sibTrans" cxnId="{1AAF2F3F-4695-4083-A202-6551EAF3EA9B}">
      <dgm:prSet/>
      <dgm:spPr/>
      <dgm:t>
        <a:bodyPr/>
        <a:lstStyle/>
        <a:p>
          <a:endParaRPr lang="en-US"/>
        </a:p>
      </dgm:t>
    </dgm:pt>
    <dgm:pt modelId="{8107B449-4B50-4BA0-A90C-1A553D5F22C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صياغة الأهداف السلوكية الخاصة</a:t>
          </a:r>
          <a:endParaRPr lang="en-US" sz="2000" b="1" dirty="0">
            <a:latin typeface="Sakkal Majalla" pitchFamily="2" charset="-78"/>
            <a:cs typeface="Sakkal Majalla" pitchFamily="2" charset="-78"/>
          </a:endParaRPr>
        </a:p>
      </dgm:t>
    </dgm:pt>
    <dgm:pt modelId="{B6877671-97E9-4C21-BA44-414429DB95A7}" type="parTrans" cxnId="{5EE5F9C7-CBA5-4A32-8AFF-23EE9A60ED5D}">
      <dgm:prSet custT="1"/>
      <dgm:spPr/>
      <dgm:t>
        <a:bodyPr/>
        <a:lstStyle/>
        <a:p>
          <a:endParaRPr lang="en-US" sz="2000" b="1">
            <a:latin typeface="Sakkal Majalla" pitchFamily="2" charset="-78"/>
            <a:cs typeface="Sakkal Majalla" pitchFamily="2" charset="-78"/>
          </a:endParaRPr>
        </a:p>
      </dgm:t>
    </dgm:pt>
    <dgm:pt modelId="{585C5063-5807-40D6-A3EE-D477B36455B2}" type="sibTrans" cxnId="{5EE5F9C7-CBA5-4A32-8AFF-23EE9A60ED5D}">
      <dgm:prSet/>
      <dgm:spPr/>
      <dgm:t>
        <a:bodyPr/>
        <a:lstStyle/>
        <a:p>
          <a:endParaRPr lang="en-US"/>
        </a:p>
      </dgm:t>
    </dgm:pt>
    <dgm:pt modelId="{9A22BA8B-4AD9-488A-AFD0-09D63600290C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تحديد الاستراتيجيات التعليمية</a:t>
          </a:r>
          <a:endParaRPr lang="en-US" sz="2000" b="1" dirty="0">
            <a:latin typeface="Sakkal Majalla" pitchFamily="2" charset="-78"/>
            <a:cs typeface="Sakkal Majalla" pitchFamily="2" charset="-78"/>
          </a:endParaRPr>
        </a:p>
      </dgm:t>
    </dgm:pt>
    <dgm:pt modelId="{3F418EAF-8C09-44FD-A356-61657ECCCAC0}" type="parTrans" cxnId="{2A806A19-58F8-474E-AE08-EAA0AB81C0B4}">
      <dgm:prSet custT="1"/>
      <dgm:spPr/>
      <dgm:t>
        <a:bodyPr/>
        <a:lstStyle/>
        <a:p>
          <a:endParaRPr lang="en-US" sz="2000" b="1">
            <a:latin typeface="Sakkal Majalla" pitchFamily="2" charset="-78"/>
            <a:cs typeface="Sakkal Majalla" pitchFamily="2" charset="-78"/>
          </a:endParaRPr>
        </a:p>
      </dgm:t>
    </dgm:pt>
    <dgm:pt modelId="{4A09D2C5-D63D-4D88-904D-DB1A5E41C8E1}" type="sibTrans" cxnId="{2A806A19-58F8-474E-AE08-EAA0AB81C0B4}">
      <dgm:prSet/>
      <dgm:spPr/>
      <dgm:t>
        <a:bodyPr/>
        <a:lstStyle/>
        <a:p>
          <a:endParaRPr lang="en-US"/>
        </a:p>
      </dgm:t>
    </dgm:pt>
    <dgm:pt modelId="{548EF767-0DEB-46C5-AD5D-32199EACC071}">
      <dgm:prSet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تحليل خصائص المتعلمين</a:t>
          </a:r>
          <a:endParaRPr lang="en-US" sz="2000" b="1" dirty="0">
            <a:latin typeface="Sakkal Majalla" pitchFamily="2" charset="-78"/>
            <a:cs typeface="Sakkal Majalla" pitchFamily="2" charset="-78"/>
          </a:endParaRPr>
        </a:p>
      </dgm:t>
    </dgm:pt>
    <dgm:pt modelId="{BD4541DC-9EDB-431C-9D96-054711E2E8A1}" type="parTrans" cxnId="{D0A2FFD6-4AF5-4E2E-864D-9B59AC442486}">
      <dgm:prSet custT="1"/>
      <dgm:spPr/>
      <dgm:t>
        <a:bodyPr/>
        <a:lstStyle/>
        <a:p>
          <a:endParaRPr lang="en-US" sz="2000" b="1">
            <a:latin typeface="Sakkal Majalla" pitchFamily="2" charset="-78"/>
            <a:cs typeface="Sakkal Majalla" pitchFamily="2" charset="-78"/>
          </a:endParaRPr>
        </a:p>
      </dgm:t>
    </dgm:pt>
    <dgm:pt modelId="{A6EDE7E3-683E-4A9E-9E47-68920A01F48A}" type="sibTrans" cxnId="{D0A2FFD6-4AF5-4E2E-864D-9B59AC442486}">
      <dgm:prSet/>
      <dgm:spPr/>
      <dgm:t>
        <a:bodyPr/>
        <a:lstStyle/>
        <a:p>
          <a:endParaRPr lang="en-US"/>
        </a:p>
      </dgm:t>
    </dgm:pt>
    <dgm:pt modelId="{FBE5252E-0D94-4994-9A73-47927D7A0000}">
      <dgm:prSet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تحديد المهمات التعليمية</a:t>
          </a:r>
          <a:endParaRPr lang="en-US" sz="2000" b="1" dirty="0">
            <a:latin typeface="Sakkal Majalla" pitchFamily="2" charset="-78"/>
            <a:cs typeface="Sakkal Majalla" pitchFamily="2" charset="-78"/>
          </a:endParaRPr>
        </a:p>
      </dgm:t>
    </dgm:pt>
    <dgm:pt modelId="{C0E0A3FA-2B62-4CB9-A6FF-23F911DF7923}" type="parTrans" cxnId="{C642D0E1-D556-454B-AC34-52A726447C2B}">
      <dgm:prSet custT="1"/>
      <dgm:spPr/>
      <dgm:t>
        <a:bodyPr/>
        <a:lstStyle/>
        <a:p>
          <a:endParaRPr lang="en-US" sz="2000" b="1">
            <a:latin typeface="Sakkal Majalla" pitchFamily="2" charset="-78"/>
            <a:cs typeface="Sakkal Majalla" pitchFamily="2" charset="-78"/>
          </a:endParaRPr>
        </a:p>
      </dgm:t>
    </dgm:pt>
    <dgm:pt modelId="{C4C87533-1FD1-447B-ADF6-A398976972EA}" type="sibTrans" cxnId="{C642D0E1-D556-454B-AC34-52A726447C2B}">
      <dgm:prSet/>
      <dgm:spPr/>
      <dgm:t>
        <a:bodyPr/>
        <a:lstStyle/>
        <a:p>
          <a:endParaRPr lang="en-US"/>
        </a:p>
      </dgm:t>
    </dgm:pt>
    <dgm:pt modelId="{4E4E45CF-D9FF-4D3D-BA79-FEFC4EC5CDA3}" type="pres">
      <dgm:prSet presAssocID="{12F52CB6-03C6-475E-8A6B-E548FD4981C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60614B-8C5C-495E-8C25-949F4A0FF4A9}" type="pres">
      <dgm:prSet presAssocID="{A01B5C7F-971F-43A1-85CA-75A8941B1B86}" presName="centerShape" presStyleLbl="node0" presStyleIdx="0" presStyleCnt="1"/>
      <dgm:spPr/>
      <dgm:t>
        <a:bodyPr/>
        <a:lstStyle/>
        <a:p>
          <a:endParaRPr lang="en-US"/>
        </a:p>
      </dgm:t>
    </dgm:pt>
    <dgm:pt modelId="{D088D376-EA0C-45E7-A739-A7607866585F}" type="pres">
      <dgm:prSet presAssocID="{21544AD3-DF5A-479C-82DD-3E73A9DE912A}" presName="parTrans" presStyleLbl="sibTrans2D1" presStyleIdx="0" presStyleCnt="6"/>
      <dgm:spPr/>
      <dgm:t>
        <a:bodyPr/>
        <a:lstStyle/>
        <a:p>
          <a:endParaRPr lang="en-US"/>
        </a:p>
      </dgm:t>
    </dgm:pt>
    <dgm:pt modelId="{B94A6F95-D8AC-43C2-BC2C-FCB3F638F94B}" type="pres">
      <dgm:prSet presAssocID="{21544AD3-DF5A-479C-82DD-3E73A9DE912A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9D0EB7F3-9C1E-4C94-BBFC-C847848DFB65}" type="pres">
      <dgm:prSet presAssocID="{E7B92DD0-44E5-4CC4-85F7-7CB40FE4D5C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5A48F-88AC-4129-AAA2-6C255E08EB87}" type="pres">
      <dgm:prSet presAssocID="{BB5CEE8A-B24F-4200-82AE-E8171744694C}" presName="parTrans" presStyleLbl="sibTrans2D1" presStyleIdx="1" presStyleCnt="6"/>
      <dgm:spPr/>
      <dgm:t>
        <a:bodyPr/>
        <a:lstStyle/>
        <a:p>
          <a:endParaRPr lang="en-US"/>
        </a:p>
      </dgm:t>
    </dgm:pt>
    <dgm:pt modelId="{C90F1346-89B0-4B13-A799-28BAE6E18903}" type="pres">
      <dgm:prSet presAssocID="{BB5CEE8A-B24F-4200-82AE-E8171744694C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FF394175-6165-47E2-A13B-3E218972FCE9}" type="pres">
      <dgm:prSet presAssocID="{9046F773-00FE-4092-A9B5-EF798A360736}" presName="node" presStyleLbl="node1" presStyleIdx="1" presStyleCnt="6" custScaleX="137752" custScaleY="1059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A2D495-ACC5-4298-A1F4-435B428D43A1}" type="pres">
      <dgm:prSet presAssocID="{B6877671-97E9-4C21-BA44-414429DB95A7}" presName="parTrans" presStyleLbl="sibTrans2D1" presStyleIdx="2" presStyleCnt="6"/>
      <dgm:spPr/>
      <dgm:t>
        <a:bodyPr/>
        <a:lstStyle/>
        <a:p>
          <a:endParaRPr lang="en-US"/>
        </a:p>
      </dgm:t>
    </dgm:pt>
    <dgm:pt modelId="{E2243B10-06D6-4595-8002-D753FAC5C85C}" type="pres">
      <dgm:prSet presAssocID="{B6877671-97E9-4C21-BA44-414429DB95A7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1BB2D7F1-267A-48FB-8C27-2358715E7CFB}" type="pres">
      <dgm:prSet presAssocID="{8107B449-4B50-4BA0-A90C-1A553D5F22C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91E64-E5A2-4EE2-A415-9C7F1D6DD62C}" type="pres">
      <dgm:prSet presAssocID="{BD4541DC-9EDB-431C-9D96-054711E2E8A1}" presName="parTrans" presStyleLbl="sibTrans2D1" presStyleIdx="3" presStyleCnt="6"/>
      <dgm:spPr/>
      <dgm:t>
        <a:bodyPr/>
        <a:lstStyle/>
        <a:p>
          <a:endParaRPr lang="en-US"/>
        </a:p>
      </dgm:t>
    </dgm:pt>
    <dgm:pt modelId="{EB16171C-6454-4F24-82B8-DAFB236AA608}" type="pres">
      <dgm:prSet presAssocID="{BD4541DC-9EDB-431C-9D96-054711E2E8A1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47F61A79-B0BC-4EDA-B0C8-6F742C796843}" type="pres">
      <dgm:prSet presAssocID="{548EF767-0DEB-46C5-AD5D-32199EACC07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3377B-51D3-4F07-B64F-0549BBA7E951}" type="pres">
      <dgm:prSet presAssocID="{C0E0A3FA-2B62-4CB9-A6FF-23F911DF7923}" presName="parTrans" presStyleLbl="sibTrans2D1" presStyleIdx="4" presStyleCnt="6"/>
      <dgm:spPr/>
      <dgm:t>
        <a:bodyPr/>
        <a:lstStyle/>
        <a:p>
          <a:endParaRPr lang="en-US"/>
        </a:p>
      </dgm:t>
    </dgm:pt>
    <dgm:pt modelId="{0A6F1A01-A813-483C-8DB8-744F361F9401}" type="pres">
      <dgm:prSet presAssocID="{C0E0A3FA-2B62-4CB9-A6FF-23F911DF7923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F428DAD8-B254-4E67-BFD4-3E4FE098765B}" type="pres">
      <dgm:prSet presAssocID="{FBE5252E-0D94-4994-9A73-47927D7A000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C4F2EC-BC1A-443F-9481-C182D33B2B69}" type="pres">
      <dgm:prSet presAssocID="{3F418EAF-8C09-44FD-A356-61657ECCCAC0}" presName="parTrans" presStyleLbl="sibTrans2D1" presStyleIdx="5" presStyleCnt="6"/>
      <dgm:spPr/>
      <dgm:t>
        <a:bodyPr/>
        <a:lstStyle/>
        <a:p>
          <a:endParaRPr lang="en-US"/>
        </a:p>
      </dgm:t>
    </dgm:pt>
    <dgm:pt modelId="{5DDC4AED-A28F-41C0-8B73-AD091858914B}" type="pres">
      <dgm:prSet presAssocID="{3F418EAF-8C09-44FD-A356-61657ECCCAC0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9CBD2618-28FA-4D5B-AE13-DC32E7A26C13}" type="pres">
      <dgm:prSet presAssocID="{9A22BA8B-4AD9-488A-AFD0-09D63600290C}" presName="node" presStyleLbl="node1" presStyleIdx="5" presStyleCnt="6" custScaleX="135216" custScaleY="1059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142A29-A9C1-4A21-BC6C-713113837C22}" type="presOf" srcId="{B6877671-97E9-4C21-BA44-414429DB95A7}" destId="{EAA2D495-ACC5-4298-A1F4-435B428D43A1}" srcOrd="0" destOrd="0" presId="urn:microsoft.com/office/officeart/2005/8/layout/radial5"/>
    <dgm:cxn modelId="{D6C0B1A7-FC72-41B8-805A-8A3C3F8292CF}" type="presOf" srcId="{A01B5C7F-971F-43A1-85CA-75A8941B1B86}" destId="{2660614B-8C5C-495E-8C25-949F4A0FF4A9}" srcOrd="0" destOrd="0" presId="urn:microsoft.com/office/officeart/2005/8/layout/radial5"/>
    <dgm:cxn modelId="{0CE14704-991B-4D90-95DE-AF7255BC88DC}" type="presOf" srcId="{9046F773-00FE-4092-A9B5-EF798A360736}" destId="{FF394175-6165-47E2-A13B-3E218972FCE9}" srcOrd="0" destOrd="0" presId="urn:microsoft.com/office/officeart/2005/8/layout/radial5"/>
    <dgm:cxn modelId="{1AAF2F3F-4695-4083-A202-6551EAF3EA9B}" srcId="{A01B5C7F-971F-43A1-85CA-75A8941B1B86}" destId="{9046F773-00FE-4092-A9B5-EF798A360736}" srcOrd="1" destOrd="0" parTransId="{BB5CEE8A-B24F-4200-82AE-E8171744694C}" sibTransId="{821CF20E-DAA5-4C4B-B592-C602C71169F2}"/>
    <dgm:cxn modelId="{1A65F3DE-58D4-4C62-9032-1A1443F77733}" type="presOf" srcId="{BD4541DC-9EDB-431C-9D96-054711E2E8A1}" destId="{EB16171C-6454-4F24-82B8-DAFB236AA608}" srcOrd="1" destOrd="0" presId="urn:microsoft.com/office/officeart/2005/8/layout/radial5"/>
    <dgm:cxn modelId="{5EE5F9C7-CBA5-4A32-8AFF-23EE9A60ED5D}" srcId="{A01B5C7F-971F-43A1-85CA-75A8941B1B86}" destId="{8107B449-4B50-4BA0-A90C-1A553D5F22C6}" srcOrd="2" destOrd="0" parTransId="{B6877671-97E9-4C21-BA44-414429DB95A7}" sibTransId="{585C5063-5807-40D6-A3EE-D477B36455B2}"/>
    <dgm:cxn modelId="{2A806A19-58F8-474E-AE08-EAA0AB81C0B4}" srcId="{A01B5C7F-971F-43A1-85CA-75A8941B1B86}" destId="{9A22BA8B-4AD9-488A-AFD0-09D63600290C}" srcOrd="5" destOrd="0" parTransId="{3F418EAF-8C09-44FD-A356-61657ECCCAC0}" sibTransId="{4A09D2C5-D63D-4D88-904D-DB1A5E41C8E1}"/>
    <dgm:cxn modelId="{05FED5B4-07F3-4FBB-9443-B306A3B18074}" type="presOf" srcId="{3F418EAF-8C09-44FD-A356-61657ECCCAC0}" destId="{5DDC4AED-A28F-41C0-8B73-AD091858914B}" srcOrd="1" destOrd="0" presId="urn:microsoft.com/office/officeart/2005/8/layout/radial5"/>
    <dgm:cxn modelId="{D7D1E653-927E-45C2-AB5C-89AD31399C97}" type="presOf" srcId="{BB5CEE8A-B24F-4200-82AE-E8171744694C}" destId="{E065A48F-88AC-4129-AAA2-6C255E08EB87}" srcOrd="0" destOrd="0" presId="urn:microsoft.com/office/officeart/2005/8/layout/radial5"/>
    <dgm:cxn modelId="{B155AD84-D758-48C3-B113-B7D1389A47EB}" type="presOf" srcId="{BD4541DC-9EDB-431C-9D96-054711E2E8A1}" destId="{6B091E64-E5A2-4EE2-A415-9C7F1D6DD62C}" srcOrd="0" destOrd="0" presId="urn:microsoft.com/office/officeart/2005/8/layout/radial5"/>
    <dgm:cxn modelId="{C642D0E1-D556-454B-AC34-52A726447C2B}" srcId="{A01B5C7F-971F-43A1-85CA-75A8941B1B86}" destId="{FBE5252E-0D94-4994-9A73-47927D7A0000}" srcOrd="4" destOrd="0" parTransId="{C0E0A3FA-2B62-4CB9-A6FF-23F911DF7923}" sibTransId="{C4C87533-1FD1-447B-ADF6-A398976972EA}"/>
    <dgm:cxn modelId="{C712B459-0335-4679-9EAB-A3911192463D}" type="presOf" srcId="{548EF767-0DEB-46C5-AD5D-32199EACC071}" destId="{47F61A79-B0BC-4EDA-B0C8-6F742C796843}" srcOrd="0" destOrd="0" presId="urn:microsoft.com/office/officeart/2005/8/layout/radial5"/>
    <dgm:cxn modelId="{D0A2FFD6-4AF5-4E2E-864D-9B59AC442486}" srcId="{A01B5C7F-971F-43A1-85CA-75A8941B1B86}" destId="{548EF767-0DEB-46C5-AD5D-32199EACC071}" srcOrd="3" destOrd="0" parTransId="{BD4541DC-9EDB-431C-9D96-054711E2E8A1}" sibTransId="{A6EDE7E3-683E-4A9E-9E47-68920A01F48A}"/>
    <dgm:cxn modelId="{6CB44BF5-FEE9-46E1-B5EA-B8090712C1ED}" type="presOf" srcId="{E7B92DD0-44E5-4CC4-85F7-7CB40FE4D5C3}" destId="{9D0EB7F3-9C1E-4C94-BBFC-C847848DFB65}" srcOrd="0" destOrd="0" presId="urn:microsoft.com/office/officeart/2005/8/layout/radial5"/>
    <dgm:cxn modelId="{33F3A213-898C-4B6F-BF09-69AABF7A5823}" type="presOf" srcId="{FBE5252E-0D94-4994-9A73-47927D7A0000}" destId="{F428DAD8-B254-4E67-BFD4-3E4FE098765B}" srcOrd="0" destOrd="0" presId="urn:microsoft.com/office/officeart/2005/8/layout/radial5"/>
    <dgm:cxn modelId="{962E4D28-F97D-454D-AB16-42AB76610C8B}" type="presOf" srcId="{3F418EAF-8C09-44FD-A356-61657ECCCAC0}" destId="{B4C4F2EC-BC1A-443F-9481-C182D33B2B69}" srcOrd="0" destOrd="0" presId="urn:microsoft.com/office/officeart/2005/8/layout/radial5"/>
    <dgm:cxn modelId="{F660A40D-B08F-4F52-8980-391791BBD2F9}" type="presOf" srcId="{9A22BA8B-4AD9-488A-AFD0-09D63600290C}" destId="{9CBD2618-28FA-4D5B-AE13-DC32E7A26C13}" srcOrd="0" destOrd="0" presId="urn:microsoft.com/office/officeart/2005/8/layout/radial5"/>
    <dgm:cxn modelId="{43068D15-10FD-4543-8B2F-F7200198DA70}" type="presOf" srcId="{C0E0A3FA-2B62-4CB9-A6FF-23F911DF7923}" destId="{A0E3377B-51D3-4F07-B64F-0549BBA7E951}" srcOrd="0" destOrd="0" presId="urn:microsoft.com/office/officeart/2005/8/layout/radial5"/>
    <dgm:cxn modelId="{70D00057-15DC-4282-8EB5-DD4963A9CE2B}" type="presOf" srcId="{B6877671-97E9-4C21-BA44-414429DB95A7}" destId="{E2243B10-06D6-4595-8002-D753FAC5C85C}" srcOrd="1" destOrd="0" presId="urn:microsoft.com/office/officeart/2005/8/layout/radial5"/>
    <dgm:cxn modelId="{B5B50F58-AB41-4838-B97F-363AF31211FA}" type="presOf" srcId="{21544AD3-DF5A-479C-82DD-3E73A9DE912A}" destId="{B94A6F95-D8AC-43C2-BC2C-FCB3F638F94B}" srcOrd="1" destOrd="0" presId="urn:microsoft.com/office/officeart/2005/8/layout/radial5"/>
    <dgm:cxn modelId="{8B150C2A-01F5-4EF1-8C3E-7AE3659A3054}" type="presOf" srcId="{12F52CB6-03C6-475E-8A6B-E548FD4981C0}" destId="{4E4E45CF-D9FF-4D3D-BA79-FEFC4EC5CDA3}" srcOrd="0" destOrd="0" presId="urn:microsoft.com/office/officeart/2005/8/layout/radial5"/>
    <dgm:cxn modelId="{DD9DD73D-6394-4D14-A640-58917343D624}" type="presOf" srcId="{C0E0A3FA-2B62-4CB9-A6FF-23F911DF7923}" destId="{0A6F1A01-A813-483C-8DB8-744F361F9401}" srcOrd="1" destOrd="0" presId="urn:microsoft.com/office/officeart/2005/8/layout/radial5"/>
    <dgm:cxn modelId="{390C2D11-1B4C-4267-9B23-CD3FD91A3BFF}" type="presOf" srcId="{BB5CEE8A-B24F-4200-82AE-E8171744694C}" destId="{C90F1346-89B0-4B13-A799-28BAE6E18903}" srcOrd="1" destOrd="0" presId="urn:microsoft.com/office/officeart/2005/8/layout/radial5"/>
    <dgm:cxn modelId="{6E217343-BA4F-4C08-BF20-8D00510504CF}" srcId="{12F52CB6-03C6-475E-8A6B-E548FD4981C0}" destId="{A01B5C7F-971F-43A1-85CA-75A8941B1B86}" srcOrd="0" destOrd="0" parTransId="{0C321198-92A0-4C38-93FA-BF7690AA3980}" sibTransId="{2978662D-B45F-45AB-B6DA-96B23C39E8BF}"/>
    <dgm:cxn modelId="{4611BDF5-03A4-4574-8E48-6638B86E1F80}" srcId="{A01B5C7F-971F-43A1-85CA-75A8941B1B86}" destId="{E7B92DD0-44E5-4CC4-85F7-7CB40FE4D5C3}" srcOrd="0" destOrd="0" parTransId="{21544AD3-DF5A-479C-82DD-3E73A9DE912A}" sibTransId="{E463F30D-737D-4C8E-B117-2E4361A6BE0C}"/>
    <dgm:cxn modelId="{E27CFE5E-AFC2-4883-9F11-7C5862514D36}" type="presOf" srcId="{8107B449-4B50-4BA0-A90C-1A553D5F22C6}" destId="{1BB2D7F1-267A-48FB-8C27-2358715E7CFB}" srcOrd="0" destOrd="0" presId="urn:microsoft.com/office/officeart/2005/8/layout/radial5"/>
    <dgm:cxn modelId="{E0BD937F-8404-4F7E-B987-5FF3CF2CFC4F}" type="presOf" srcId="{21544AD3-DF5A-479C-82DD-3E73A9DE912A}" destId="{D088D376-EA0C-45E7-A739-A7607866585F}" srcOrd="0" destOrd="0" presId="urn:microsoft.com/office/officeart/2005/8/layout/radial5"/>
    <dgm:cxn modelId="{5BFA0E3A-F472-438A-A523-450C933E1B1C}" type="presParOf" srcId="{4E4E45CF-D9FF-4D3D-BA79-FEFC4EC5CDA3}" destId="{2660614B-8C5C-495E-8C25-949F4A0FF4A9}" srcOrd="0" destOrd="0" presId="urn:microsoft.com/office/officeart/2005/8/layout/radial5"/>
    <dgm:cxn modelId="{02D9ACB3-2D13-408C-9D75-A2D4CC5C66DD}" type="presParOf" srcId="{4E4E45CF-D9FF-4D3D-BA79-FEFC4EC5CDA3}" destId="{D088D376-EA0C-45E7-A739-A7607866585F}" srcOrd="1" destOrd="0" presId="urn:microsoft.com/office/officeart/2005/8/layout/radial5"/>
    <dgm:cxn modelId="{C7713EAC-D0D8-4D1A-9AEB-A6436354B826}" type="presParOf" srcId="{D088D376-EA0C-45E7-A739-A7607866585F}" destId="{B94A6F95-D8AC-43C2-BC2C-FCB3F638F94B}" srcOrd="0" destOrd="0" presId="urn:microsoft.com/office/officeart/2005/8/layout/radial5"/>
    <dgm:cxn modelId="{08432502-1884-4179-BA97-59A29D23D80A}" type="presParOf" srcId="{4E4E45CF-D9FF-4D3D-BA79-FEFC4EC5CDA3}" destId="{9D0EB7F3-9C1E-4C94-BBFC-C847848DFB65}" srcOrd="2" destOrd="0" presId="urn:microsoft.com/office/officeart/2005/8/layout/radial5"/>
    <dgm:cxn modelId="{40492E19-3A2D-4F92-A74F-F06E75FFBB06}" type="presParOf" srcId="{4E4E45CF-D9FF-4D3D-BA79-FEFC4EC5CDA3}" destId="{E065A48F-88AC-4129-AAA2-6C255E08EB87}" srcOrd="3" destOrd="0" presId="urn:microsoft.com/office/officeart/2005/8/layout/radial5"/>
    <dgm:cxn modelId="{5088ABF4-ACDE-4594-B7D8-51A7D3282C3F}" type="presParOf" srcId="{E065A48F-88AC-4129-AAA2-6C255E08EB87}" destId="{C90F1346-89B0-4B13-A799-28BAE6E18903}" srcOrd="0" destOrd="0" presId="urn:microsoft.com/office/officeart/2005/8/layout/radial5"/>
    <dgm:cxn modelId="{A74D039E-2349-47E8-83C7-47E60A9688AF}" type="presParOf" srcId="{4E4E45CF-D9FF-4D3D-BA79-FEFC4EC5CDA3}" destId="{FF394175-6165-47E2-A13B-3E218972FCE9}" srcOrd="4" destOrd="0" presId="urn:microsoft.com/office/officeart/2005/8/layout/radial5"/>
    <dgm:cxn modelId="{377B6B95-64FE-41DD-B0D5-8FF6FCD7ACBA}" type="presParOf" srcId="{4E4E45CF-D9FF-4D3D-BA79-FEFC4EC5CDA3}" destId="{EAA2D495-ACC5-4298-A1F4-435B428D43A1}" srcOrd="5" destOrd="0" presId="urn:microsoft.com/office/officeart/2005/8/layout/radial5"/>
    <dgm:cxn modelId="{5ADB023E-D2DD-4274-8C7E-4A2E6250631D}" type="presParOf" srcId="{EAA2D495-ACC5-4298-A1F4-435B428D43A1}" destId="{E2243B10-06D6-4595-8002-D753FAC5C85C}" srcOrd="0" destOrd="0" presId="urn:microsoft.com/office/officeart/2005/8/layout/radial5"/>
    <dgm:cxn modelId="{DBCD606A-EC64-4381-9C01-349EBBBBDA98}" type="presParOf" srcId="{4E4E45CF-D9FF-4D3D-BA79-FEFC4EC5CDA3}" destId="{1BB2D7F1-267A-48FB-8C27-2358715E7CFB}" srcOrd="6" destOrd="0" presId="urn:microsoft.com/office/officeart/2005/8/layout/radial5"/>
    <dgm:cxn modelId="{169D9BB3-D478-4E0E-A80F-E9DED7A58A51}" type="presParOf" srcId="{4E4E45CF-D9FF-4D3D-BA79-FEFC4EC5CDA3}" destId="{6B091E64-E5A2-4EE2-A415-9C7F1D6DD62C}" srcOrd="7" destOrd="0" presId="urn:microsoft.com/office/officeart/2005/8/layout/radial5"/>
    <dgm:cxn modelId="{3B76FD24-A8D5-4EC2-A1B6-ECEE658943C5}" type="presParOf" srcId="{6B091E64-E5A2-4EE2-A415-9C7F1D6DD62C}" destId="{EB16171C-6454-4F24-82B8-DAFB236AA608}" srcOrd="0" destOrd="0" presId="urn:microsoft.com/office/officeart/2005/8/layout/radial5"/>
    <dgm:cxn modelId="{E532CF5B-E309-4BC9-A5A4-924B264E8F44}" type="presParOf" srcId="{4E4E45CF-D9FF-4D3D-BA79-FEFC4EC5CDA3}" destId="{47F61A79-B0BC-4EDA-B0C8-6F742C796843}" srcOrd="8" destOrd="0" presId="urn:microsoft.com/office/officeart/2005/8/layout/radial5"/>
    <dgm:cxn modelId="{B53D8984-D4BA-4CA4-8BC0-B013A9753FC9}" type="presParOf" srcId="{4E4E45CF-D9FF-4D3D-BA79-FEFC4EC5CDA3}" destId="{A0E3377B-51D3-4F07-B64F-0549BBA7E951}" srcOrd="9" destOrd="0" presId="urn:microsoft.com/office/officeart/2005/8/layout/radial5"/>
    <dgm:cxn modelId="{8CE44B50-E642-4E22-99DD-1938EB3C2A75}" type="presParOf" srcId="{A0E3377B-51D3-4F07-B64F-0549BBA7E951}" destId="{0A6F1A01-A813-483C-8DB8-744F361F9401}" srcOrd="0" destOrd="0" presId="urn:microsoft.com/office/officeart/2005/8/layout/radial5"/>
    <dgm:cxn modelId="{D62542FD-3D58-4159-812D-F36EFF778F51}" type="presParOf" srcId="{4E4E45CF-D9FF-4D3D-BA79-FEFC4EC5CDA3}" destId="{F428DAD8-B254-4E67-BFD4-3E4FE098765B}" srcOrd="10" destOrd="0" presId="urn:microsoft.com/office/officeart/2005/8/layout/radial5"/>
    <dgm:cxn modelId="{1ED2D8D9-882C-43DD-A8F9-72B257D184FD}" type="presParOf" srcId="{4E4E45CF-D9FF-4D3D-BA79-FEFC4EC5CDA3}" destId="{B4C4F2EC-BC1A-443F-9481-C182D33B2B69}" srcOrd="11" destOrd="0" presId="urn:microsoft.com/office/officeart/2005/8/layout/radial5"/>
    <dgm:cxn modelId="{63A17899-BAAF-4A61-96C1-F3C03B0D1CA7}" type="presParOf" srcId="{B4C4F2EC-BC1A-443F-9481-C182D33B2B69}" destId="{5DDC4AED-A28F-41C0-8B73-AD091858914B}" srcOrd="0" destOrd="0" presId="urn:microsoft.com/office/officeart/2005/8/layout/radial5"/>
    <dgm:cxn modelId="{9793CD04-10C3-4D36-9C36-29A9A78DB0D6}" type="presParOf" srcId="{4E4E45CF-D9FF-4D3D-BA79-FEFC4EC5CDA3}" destId="{9CBD2618-28FA-4D5B-AE13-DC32E7A26C13}" srcOrd="12" destOrd="0" presId="urn:microsoft.com/office/officeart/2005/8/layout/radial5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61436-3A44-4E7E-85A5-DC9A76A1D83A}">
      <dsp:nvSpPr>
        <dsp:cNvPr id="0" name=""/>
        <dsp:cNvSpPr/>
      </dsp:nvSpPr>
      <dsp:spPr>
        <a:xfrm>
          <a:off x="72128" y="-2159"/>
          <a:ext cx="6709615" cy="10844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يتكون كل نظام من مجموعة من المكونات</a:t>
          </a:r>
          <a:endParaRPr lang="en-US" sz="21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03890" y="29603"/>
        <a:ext cx="5422370" cy="1020914"/>
      </dsp:txXfrm>
    </dsp:sp>
    <dsp:sp modelId="{27505F0B-9A66-4D7C-8093-1F2C9E52FCA3}">
      <dsp:nvSpPr>
        <dsp:cNvPr id="0" name=""/>
        <dsp:cNvSpPr/>
      </dsp:nvSpPr>
      <dsp:spPr>
        <a:xfrm>
          <a:off x="501042" y="1226294"/>
          <a:ext cx="6709615" cy="1077961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تتسم هذه المكونات بالتكامل والترابط والتفاعل بينها</a:t>
          </a:r>
          <a:endParaRPr lang="en-US" sz="21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32614" y="1257866"/>
        <a:ext cx="5446159" cy="1014817"/>
      </dsp:txXfrm>
    </dsp:sp>
    <dsp:sp modelId="{C14C4DC0-894B-4AF8-A8B5-8E77225AD168}">
      <dsp:nvSpPr>
        <dsp:cNvPr id="0" name=""/>
        <dsp:cNvSpPr/>
      </dsp:nvSpPr>
      <dsp:spPr>
        <a:xfrm>
          <a:off x="1002085" y="2524600"/>
          <a:ext cx="6709615" cy="9317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التفاعل بين مكونات النظام الواحد وبين مكونات النظام والأنظمة الأخرى</a:t>
          </a:r>
          <a:endParaRPr lang="en-US" sz="21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029376" y="2551891"/>
        <a:ext cx="5454721" cy="877200"/>
      </dsp:txXfrm>
    </dsp:sp>
    <dsp:sp modelId="{715A3CBE-1AD7-4DE6-9DC9-AAB8D27AE308}">
      <dsp:nvSpPr>
        <dsp:cNvPr id="0" name=""/>
        <dsp:cNvSpPr/>
      </dsp:nvSpPr>
      <dsp:spPr>
        <a:xfrm>
          <a:off x="1503128" y="3750892"/>
          <a:ext cx="6709615" cy="929630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يتكون كل نظام من أنظمة فرعية</a:t>
          </a:r>
          <a:endParaRPr lang="en-US" sz="21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530356" y="3778120"/>
        <a:ext cx="5454847" cy="875174"/>
      </dsp:txXfrm>
    </dsp:sp>
    <dsp:sp modelId="{9D227D03-9EC4-4162-ADE8-68A6B9D93EAB}">
      <dsp:nvSpPr>
        <dsp:cNvPr id="0" name=""/>
        <dsp:cNvSpPr/>
      </dsp:nvSpPr>
      <dsp:spPr>
        <a:xfrm>
          <a:off x="2004171" y="5040559"/>
          <a:ext cx="6709615" cy="8007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يسعى النظام إلى تحقيق أهداف محددة</a:t>
          </a:r>
          <a:endParaRPr lang="en-US" sz="21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027624" y="5064012"/>
        <a:ext cx="5462397" cy="753822"/>
      </dsp:txXfrm>
    </dsp:sp>
    <dsp:sp modelId="{51D71CDC-0496-4846-AEF0-BFCB34434BD7}">
      <dsp:nvSpPr>
        <dsp:cNvPr id="0" name=""/>
        <dsp:cNvSpPr/>
      </dsp:nvSpPr>
      <dsp:spPr>
        <a:xfrm>
          <a:off x="6010346" y="788090"/>
          <a:ext cx="699269" cy="699269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167682" y="788090"/>
        <a:ext cx="384597" cy="526200"/>
      </dsp:txXfrm>
    </dsp:sp>
    <dsp:sp modelId="{0CD939D2-5875-4C6A-9FAA-1ED50ABC77F6}">
      <dsp:nvSpPr>
        <dsp:cNvPr id="0" name=""/>
        <dsp:cNvSpPr/>
      </dsp:nvSpPr>
      <dsp:spPr>
        <a:xfrm>
          <a:off x="6511389" y="2013307"/>
          <a:ext cx="699269" cy="699269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668725" y="2013307"/>
        <a:ext cx="384597" cy="526200"/>
      </dsp:txXfrm>
    </dsp:sp>
    <dsp:sp modelId="{0751E208-4C4A-4A67-97A1-AC2A22A577A3}">
      <dsp:nvSpPr>
        <dsp:cNvPr id="0" name=""/>
        <dsp:cNvSpPr/>
      </dsp:nvSpPr>
      <dsp:spPr>
        <a:xfrm>
          <a:off x="7012431" y="3220593"/>
          <a:ext cx="699269" cy="699269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7169767" y="3220593"/>
        <a:ext cx="384597" cy="526200"/>
      </dsp:txXfrm>
    </dsp:sp>
    <dsp:sp modelId="{F5D67311-3B33-4EDE-A5BA-FDC984C2DA10}">
      <dsp:nvSpPr>
        <dsp:cNvPr id="0" name=""/>
        <dsp:cNvSpPr/>
      </dsp:nvSpPr>
      <dsp:spPr>
        <a:xfrm>
          <a:off x="7513474" y="4457762"/>
          <a:ext cx="699269" cy="699269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7670810" y="4457762"/>
        <a:ext cx="384597" cy="526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E50A0-91A1-4094-A89E-47E16BBB08D9}">
      <dsp:nvSpPr>
        <dsp:cNvPr id="0" name=""/>
        <dsp:cNvSpPr/>
      </dsp:nvSpPr>
      <dsp:spPr>
        <a:xfrm>
          <a:off x="2410738" y="1007733"/>
          <a:ext cx="3394465" cy="25104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>
              <a:latin typeface="Sakkal Majalla" pitchFamily="2" charset="-78"/>
              <a:cs typeface="Sakkal Majalla" pitchFamily="2" charset="-78"/>
            </a:rPr>
            <a:t> </a:t>
          </a:r>
          <a:r>
            <a:rPr lang="ar-DZ" sz="2400" b="1" kern="1200">
              <a:latin typeface="Sakkal Majalla" pitchFamily="2" charset="-78"/>
              <a:cs typeface="Sakkal Majalla" pitchFamily="2" charset="-78"/>
            </a:rPr>
            <a:t>المفاهيم القاعدية  للنسقية </a:t>
          </a:r>
          <a:endParaRPr lang="en-US" sz="2400" b="1" kern="1200">
            <a:latin typeface="Sakkal Majalla" pitchFamily="2" charset="-78"/>
            <a:cs typeface="Sakkal Majalla" pitchFamily="2" charset="-78"/>
          </a:endParaRPr>
        </a:p>
      </dsp:txBody>
      <dsp:txXfrm>
        <a:off x="2907846" y="1375386"/>
        <a:ext cx="2400249" cy="1775189"/>
      </dsp:txXfrm>
    </dsp:sp>
    <dsp:sp modelId="{057BD3C7-C34F-4079-87CE-E855EABE0F99}">
      <dsp:nvSpPr>
        <dsp:cNvPr id="0" name=""/>
        <dsp:cNvSpPr/>
      </dsp:nvSpPr>
      <dsp:spPr>
        <a:xfrm>
          <a:off x="2986621" y="6"/>
          <a:ext cx="2242700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>
              <a:latin typeface="Sakkal Majalla" pitchFamily="2" charset="-78"/>
              <a:cs typeface="Sakkal Majalla" pitchFamily="2" charset="-78"/>
            </a:rPr>
            <a:t>النظام </a:t>
          </a:r>
          <a:r>
            <a:rPr lang="fr-FR" sz="2100" b="1" kern="1200">
              <a:latin typeface="Sakkal Majalla" pitchFamily="2" charset="-78"/>
              <a:cs typeface="Sakkal Majalla" pitchFamily="2" charset="-78"/>
            </a:rPr>
            <a:t>Le système </a:t>
          </a:r>
        </a:p>
      </dsp:txBody>
      <dsp:txXfrm>
        <a:off x="3315057" y="183833"/>
        <a:ext cx="1585828" cy="887593"/>
      </dsp:txXfrm>
    </dsp:sp>
    <dsp:sp modelId="{129B16A6-FE5F-46E6-8D26-439DB9433A26}">
      <dsp:nvSpPr>
        <dsp:cNvPr id="0" name=""/>
        <dsp:cNvSpPr/>
      </dsp:nvSpPr>
      <dsp:spPr>
        <a:xfrm>
          <a:off x="4872373" y="1635357"/>
          <a:ext cx="1741015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>
              <a:latin typeface="Sakkal Majalla" pitchFamily="2" charset="-78"/>
              <a:cs typeface="Sakkal Majalla" pitchFamily="2" charset="-78"/>
            </a:rPr>
            <a:t>التفاعل</a:t>
          </a:r>
          <a:r>
            <a:rPr lang="fr-FR" sz="2100" b="1" kern="1200">
              <a:latin typeface="Sakkal Majalla" pitchFamily="2" charset="-78"/>
              <a:cs typeface="Sakkal Majalla" pitchFamily="2" charset="-78"/>
            </a:rPr>
            <a:t>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b="1" kern="1200">
              <a:latin typeface="Sakkal Majalla" pitchFamily="2" charset="-78"/>
              <a:cs typeface="Sakkal Majalla" pitchFamily="2" charset="-78"/>
            </a:rPr>
            <a:t>L'interaction</a:t>
          </a:r>
          <a:endParaRPr lang="en-US" sz="2100" b="1" kern="1200">
            <a:latin typeface="Sakkal Majalla" pitchFamily="2" charset="-78"/>
            <a:cs typeface="Sakkal Majalla" pitchFamily="2" charset="-78"/>
          </a:endParaRPr>
        </a:p>
      </dsp:txBody>
      <dsp:txXfrm>
        <a:off x="5127339" y="1819184"/>
        <a:ext cx="1231083" cy="887593"/>
      </dsp:txXfrm>
    </dsp:sp>
    <dsp:sp modelId="{98CF1A6E-2317-4F73-B44C-0DDC2A76CF34}">
      <dsp:nvSpPr>
        <dsp:cNvPr id="0" name=""/>
        <dsp:cNvSpPr/>
      </dsp:nvSpPr>
      <dsp:spPr>
        <a:xfrm>
          <a:off x="2996782" y="3270267"/>
          <a:ext cx="2222378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b="1" kern="1200">
              <a:latin typeface="Sakkal Majalla" pitchFamily="2" charset="-78"/>
              <a:cs typeface="Sakkal Majalla" pitchFamily="2" charset="-78"/>
            </a:rPr>
            <a:t>            </a:t>
          </a:r>
          <a:r>
            <a:rPr lang="ar-DZ" sz="2100" b="1" kern="1200">
              <a:latin typeface="Sakkal Majalla" pitchFamily="2" charset="-78"/>
              <a:cs typeface="Sakkal Majalla" pitchFamily="2" charset="-78"/>
            </a:rPr>
            <a:t>التركيب </a:t>
          </a:r>
          <a:r>
            <a:rPr lang="fr-FR" sz="2100" b="1" kern="1200">
              <a:latin typeface="Sakkal Majalla" pitchFamily="2" charset="-78"/>
              <a:cs typeface="Sakkal Majalla" pitchFamily="2" charset="-78"/>
            </a:rPr>
            <a:t>la compléxité</a:t>
          </a:r>
          <a:endParaRPr lang="en-US" sz="2100" b="1" kern="1200">
            <a:latin typeface="Sakkal Majalla" pitchFamily="2" charset="-78"/>
            <a:cs typeface="Sakkal Majalla" pitchFamily="2" charset="-78"/>
          </a:endParaRPr>
        </a:p>
      </dsp:txBody>
      <dsp:txXfrm>
        <a:off x="3322242" y="3454094"/>
        <a:ext cx="1571458" cy="887593"/>
      </dsp:txXfrm>
    </dsp:sp>
    <dsp:sp modelId="{A106512F-1C84-47F8-B822-2B8B5310481F}">
      <dsp:nvSpPr>
        <dsp:cNvPr id="0" name=""/>
        <dsp:cNvSpPr/>
      </dsp:nvSpPr>
      <dsp:spPr>
        <a:xfrm>
          <a:off x="1616211" y="1635357"/>
          <a:ext cx="1713701" cy="12552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>
              <a:latin typeface="Sakkal Majalla" pitchFamily="2" charset="-78"/>
              <a:cs typeface="Sakkal Majalla" pitchFamily="2" charset="-78"/>
            </a:rPr>
            <a:t>ا</a:t>
          </a:r>
          <a:r>
            <a:rPr lang="ar-DZ" sz="2100" b="1" kern="1200">
              <a:latin typeface="Sakkal Majalla" pitchFamily="2" charset="-78"/>
              <a:cs typeface="Sakkal Majalla" pitchFamily="2" charset="-78"/>
            </a:rPr>
            <a:t>لكلية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b="1" kern="1200">
              <a:latin typeface="Sakkal Majalla" pitchFamily="2" charset="-78"/>
              <a:cs typeface="Sakkal Majalla" pitchFamily="2" charset="-78"/>
            </a:rPr>
            <a:t>La globalité</a:t>
          </a:r>
          <a:endParaRPr lang="en-US" sz="2100" b="1" kern="1200">
            <a:latin typeface="Sakkal Majalla" pitchFamily="2" charset="-78"/>
            <a:cs typeface="Sakkal Majalla" pitchFamily="2" charset="-78"/>
          </a:endParaRPr>
        </a:p>
      </dsp:txBody>
      <dsp:txXfrm>
        <a:off x="1867177" y="1819184"/>
        <a:ext cx="1211769" cy="8875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0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8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5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2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9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5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01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9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7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9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17CF3-9305-4235-9860-1FFAC76BB0F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242CF-33B3-46AC-8037-E79A8E5543C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2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DZ" sz="4800" b="1" dirty="0" smtClean="0">
                <a:latin typeface="Sakkal Majalla" pitchFamily="2" charset="-78"/>
                <a:cs typeface="Sakkal Majalla" pitchFamily="2" charset="-78"/>
              </a:rPr>
              <a:t>مدخل النظم</a:t>
            </a:r>
            <a:endParaRPr lang="en-US" sz="48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2386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بدأ استخدام مدخل النظم في مجال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التعليم مع بداية الستينات من أجل تطوير العملية التعليمية على أسس علمية؛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أسلوب منهجي، وطريقة عملية في تخطيط وتنفيذ وتقويم أي عمل أو نشاط لتحقيق أفضل مستوى من النتائج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13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أهمية مدخل النظم في العملية التعليمية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نظام تتكون من مجموعة أنظمة فرعية وكل نظام فرعي يتكون من مجموعة أنظمة أصغر وترتبط سويا يؤثر كل واحد على الآخر ويتأثر به؛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يساعد في تحديد مشكلات النظام التعليمي ووضع حلول إيجابية لها؛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يساعد في الوصول إلى الموضوعية في التجريب وإصدار الحكم؛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ينظم العلاقة بين مكونات النظام التعليمي؛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يعتمد التقويم كخطوة أساسية في سبيل التطوير والتعديل؛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يتم بتحديد الأسس النظرية والجانب العلمي المرتبط بها.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233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تصميم التعليم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تصميم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التعليم هو نظام من الإجراءات المستخدمة لتطوير برامج التعليم والتكوين وفقًا لطريقة متسقة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وموثوقة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وعلى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الرغم من تنوع نظام الإجراءات، يجب أن تكون هيكلة التصميم جذابة وفعّالة للمتعلم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و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ي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تميز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التصميم التعليمي ذو الجودة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العالية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الذي يعزز عملية التعلم بالخصائص التالية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(</a:t>
            </a:r>
            <a:r>
              <a:rPr lang="fr-FR" dirty="0">
                <a:latin typeface="Sakkal Majalla" pitchFamily="2" charset="-78"/>
                <a:cs typeface="Sakkal Majalla" pitchFamily="2" charset="-78"/>
              </a:rPr>
              <a:t>Reiser, Reiser et Dempsey, 2011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)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5281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أهداف أداء واضحة وحقيقية؛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تركيز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على الأفكار والأسئلة والمشاكل والمفاهيم والمسائل؛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تطبيق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حقيقي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نظام تغذية راجعة متجاوب مع فرص للتعلم من خلال التجارب والأخطاء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؛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 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مقاربة </a:t>
            </a:r>
            <a:r>
              <a:rPr lang="ar-SA" dirty="0" err="1">
                <a:latin typeface="Sakkal Majalla" pitchFamily="2" charset="-78"/>
                <a:cs typeface="Sakkal Majalla" pitchFamily="2" charset="-78"/>
              </a:rPr>
              <a:t>مفردنة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لتمكين المتعلمين من معالجة اهتماماتهم وتطويرها؛                       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    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تنويع الطرق والتفويج والمهام؛                                    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    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إنشاء بيئة صحية وتشجيع المخاطر؛                           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                                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يتولى المكون دور الوصي؛                                                                                  مشاركة الهدف العام للدورة والواجبات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0" indent="0" algn="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850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يعرف المدخل المنظومي على أنّه: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دراسة المفاهيم والموضوعات من خلال منظومة متكاملة تتضح فيها كافة العلاقات بين أي مفهوم وموضوع وغيره من المفاهيم والموضوعات؛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مما يجعل المتعلّم قادرا على ربط ما سبق في دراسته مع ما سوف يدرسه في أي مرحلة من المراحل الدراسية 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من خلال خطة واضحة ومحددة لإعداده من خلال منهاج معيّن وتخصص محدد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4461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مهارات التصميم التعليمي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7924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3635896" y="3140968"/>
            <a:ext cx="1944216" cy="1800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مهارات التصميم التعليمي الرئيسية</a:t>
            </a:r>
            <a:endParaRPr lang="en-US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68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32461"/>
              </p:ext>
            </p:extLst>
          </p:nvPr>
        </p:nvGraphicFramePr>
        <p:xfrm>
          <a:off x="395536" y="620688"/>
          <a:ext cx="856895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580991" y="5085184"/>
            <a:ext cx="1440160" cy="914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تحليل محتوى المادة</a:t>
            </a:r>
            <a:endParaRPr 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546983" y="3429000"/>
            <a:ext cx="1440160" cy="914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تصميم التقويم البنائي</a:t>
            </a:r>
            <a:endParaRPr 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46983" y="1700808"/>
            <a:ext cx="1440160" cy="914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اختيار الوسائل التعليمية</a:t>
            </a:r>
            <a:endParaRPr 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308304" y="1700808"/>
            <a:ext cx="1440160" cy="914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إعداد مخططات التدريس</a:t>
            </a:r>
            <a:endParaRPr 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7092280" y="3284984"/>
            <a:ext cx="1440160" cy="914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تصميم التقويم القبلي</a:t>
            </a:r>
            <a:endParaRPr 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7092280" y="4941168"/>
            <a:ext cx="1440160" cy="914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تصميم النشاطات التعليمية</a:t>
            </a:r>
            <a:endParaRPr 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1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أهمية التصميم التعليمي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يربط بين العلوم النظرية والعلوم التطبيقية؛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مواجهة التغيرات السريعة المصاحبة للتطور التكنولوجي؛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تزويد المعلّم بتصاميم ونماذج تعليمية ترشده إلى القيام بتصميم وتخطيط الدروس اليومية؛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التقليل من العشوائية؛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التركيز على الاهتمام بالأهداف العامة للمادة الدراسية والأهداف السلوكية لكل وحدة دراسية؛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التركيز على دور المتعلّم مع ضرورة تفاعله وإشراكه في الموقف التعليمي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747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أهمية التصميم التعليمي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توضيح</a:t>
            </a:r>
            <a:r>
              <a:rPr lang="ar-DZ" dirty="0" smtClean="0"/>
              <a:t>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دور المدرس كمصمم ومنظم للظروف البيئية ومنفذ ومقوم للمواقف التعليمية؛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التركيز على أهمية التغذية الراجعة في التطوير المستمر لمدخلات وعمليات ومخرجات المواقف التعليمية؛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يهتم التصميم التعليمي بالاستخدام الوظيفي للوسائل التعلمية حسب ما يتطلبه الموقف استخداما دالا.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58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نماذج التصميم التعليمي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توجد عدة نماذج منها ما هو معقد وما هو بسيط وتصنف إلى: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مستوى مكبر: ويستخدم عندما نتعامل مع المناهج والبرامج والمقررات؛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مستوى مصغر:  ويستخدم مع الوحدات الدراسية والدروس اليومية؛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المستوى العام (المشترك): ويستخدم في الحالتين السابقتين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849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marL="0" indent="0" algn="ctr" rtl="1">
              <a:buNone/>
            </a:pPr>
            <a:r>
              <a:rPr lang="ar-DZ" sz="5400" b="1" dirty="0" smtClean="0">
                <a:latin typeface="Sakkal Majalla" pitchFamily="2" charset="-78"/>
                <a:cs typeface="Sakkal Majalla" pitchFamily="2" charset="-78"/>
              </a:rPr>
              <a:t>ما</a:t>
            </a:r>
            <a:r>
              <a:rPr lang="fr-FR" sz="5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5400" b="1" dirty="0" smtClean="0">
                <a:latin typeface="Sakkal Majalla" pitchFamily="2" charset="-78"/>
                <a:cs typeface="Sakkal Majalla" pitchFamily="2" charset="-78"/>
              </a:rPr>
              <a:t>المقصود </a:t>
            </a:r>
            <a:r>
              <a:rPr lang="ar-DZ" sz="5400" b="1" dirty="0">
                <a:latin typeface="Sakkal Majalla" pitchFamily="2" charset="-78"/>
                <a:cs typeface="Sakkal Majalla" pitchFamily="2" charset="-78"/>
              </a:rPr>
              <a:t>بمدخل النظم؟!</a:t>
            </a:r>
            <a:endParaRPr lang="en-US" sz="5400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067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نماذج التصميم التعليمي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نموذج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جيرلاك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وايلي </a:t>
            </a: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Gerlack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 &amp; Ely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ينظر إلى العملية التعليمية نظام يتكون من عشر مكونات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نموذج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كمب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K</a:t>
            </a: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emp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ويحدد ثمانية عناصر يمكن استخدامها في العملية التعليمية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نموذج ديك وكاري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D</a:t>
            </a: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ick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 &amp; Carey</a:t>
            </a:r>
          </a:p>
          <a:p>
            <a:pPr marL="0" indent="0" algn="ctr" rtl="1">
              <a:buNone/>
            </a:pP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Djm;k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lk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elhkd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, </a:t>
            </a: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où;hj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78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نموذج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جيرلاك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وايلي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85" y="1600200"/>
            <a:ext cx="817163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834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نموذج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كمب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dirty="0" err="1" smtClean="0">
                <a:latin typeface="Sakkal Majalla" pitchFamily="2" charset="-78"/>
                <a:cs typeface="Sakkal Majalla" pitchFamily="2" charset="-78"/>
              </a:rPr>
              <a:t>Kump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00200"/>
            <a:ext cx="8784976" cy="4853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32140" y="1885733"/>
            <a:ext cx="108012" cy="216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172400" y="2564904"/>
            <a:ext cx="144016" cy="216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532440" y="4509120"/>
            <a:ext cx="216024" cy="216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56376" y="5805264"/>
            <a:ext cx="216024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36096" y="6237312"/>
            <a:ext cx="216024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5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27584" y="5877272"/>
            <a:ext cx="144016" cy="216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6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1520" y="3573016"/>
            <a:ext cx="144016" cy="144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7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71600" y="2420888"/>
            <a:ext cx="216024" cy="2520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مدخل النظم والبرنامج التعليمي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يقوم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برنامج التعليم على وضع مجموعة من العناصر في أنظمة تربطها علاقات التكامل،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روابط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محدّدة بدقة.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كلّ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إعداد للبرنامج يجب أن يعتمد على منطق يربط الأهداف المقصودة بالوضعيات والمضامين وطرق إنجازها، وبالوسائل البشرية والتقنية والمادّية المجندة، وبقدرات المتعلّم وكفاءات المعلّم.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85055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b="1" dirty="0">
                <a:latin typeface="Sakkal Majalla" pitchFamily="2" charset="-78"/>
                <a:cs typeface="Sakkal Majalla" pitchFamily="2" charset="-78"/>
              </a:rPr>
              <a:t>بناء المنهاج وفقا للمقاربة النسقية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والمنهاجية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تم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إعداد المناهج حسب اللجنة الوطنية للمناهج على صعيدين: باعتبار المواد منفصلة، وباعتبار التشارك بين المواد، 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وذلك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وفق المخطط الآتي: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من الغايات إلى ملامح التخرّج من المرحلة والطور؛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من الأطوار إلى الكفاءات الشاملة 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من الكفاءات الشاملة إلى الكفاءات الختامية 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من الكفاءات الختامية إلى المناهج؛ انطلاقا من تحليل الكفاءات الختامية إلى مركّبات. </a:t>
            </a:r>
            <a:r>
              <a:rPr lang="ar-DZ" sz="2000" dirty="0">
                <a:latin typeface="Sakkal Majalla" pitchFamily="2" charset="-78"/>
                <a:cs typeface="Sakkal Majalla" pitchFamily="2" charset="-78"/>
              </a:rPr>
              <a:t>(اللجنة الوطنية للمناهج، 2016: 2).</a:t>
            </a:r>
            <a:endParaRPr lang="en-US" sz="2000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105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dirty="0" smtClean="0"/>
          </a:p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مفهوم النظام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مجموعة من المكونات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المترابطة التي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تتصف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بالتفاعل المستمر  وعلاقات تبادلية مع النظم الأخرى 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بحيث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تبدو مجتمعة في تآلف و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انسجام بغرض بلوغ هدف أو مجموعة أهداف محددة.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استنتج من تعريف النظام؟</a:t>
            </a: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260649"/>
            <a:ext cx="4608512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185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558561"/>
              </p:ext>
            </p:extLst>
          </p:nvPr>
        </p:nvGraphicFramePr>
        <p:xfrm>
          <a:off x="179388" y="692696"/>
          <a:ext cx="8713787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935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المفاهيم الأساسية لمدخل النظم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21404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59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>
                <a:latin typeface="Sakkal Majalla" pitchFamily="2" charset="-78"/>
                <a:cs typeface="Sakkal Majalla" pitchFamily="2" charset="-78"/>
              </a:rPr>
              <a:t>أنواع النظام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24328" y="3429000"/>
            <a:ext cx="1008112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على ضوء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0152" y="1700808"/>
            <a:ext cx="1008112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err="1" smtClean="0">
                <a:latin typeface="Sakkal Majalla" pitchFamily="2" charset="-78"/>
                <a:cs typeface="Sakkal Majalla" pitchFamily="2" charset="-78"/>
              </a:rPr>
              <a:t>عموميته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77911" y="3491167"/>
            <a:ext cx="1008112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حجمه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71088" y="5337511"/>
            <a:ext cx="1008112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طبيعته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72717" y="1509014"/>
            <a:ext cx="1368152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عام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09522" y="2420888"/>
            <a:ext cx="1434511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خاص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76163" y="3387080"/>
            <a:ext cx="1456393" cy="6856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كلي 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87640" y="4365104"/>
            <a:ext cx="1456393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فرعي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20998" y="5314089"/>
            <a:ext cx="1456393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مفتوح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09522" y="6099586"/>
            <a:ext cx="1456393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مغلق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6948264" y="2420888"/>
            <a:ext cx="576064" cy="1309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stCxn id="9" idx="1"/>
            <a:endCxn id="12" idx="3"/>
          </p:cNvCxnSpPr>
          <p:nvPr/>
        </p:nvCxnSpPr>
        <p:spPr>
          <a:xfrm flipH="1">
            <a:off x="7079200" y="3789040"/>
            <a:ext cx="445128" cy="19085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9" idx="1"/>
            <a:endCxn id="11" idx="3"/>
          </p:cNvCxnSpPr>
          <p:nvPr/>
        </p:nvCxnSpPr>
        <p:spPr>
          <a:xfrm flipH="1">
            <a:off x="6986023" y="3789040"/>
            <a:ext cx="538305" cy="62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10" idx="1"/>
          </p:cNvCxnSpPr>
          <p:nvPr/>
        </p:nvCxnSpPr>
        <p:spPr>
          <a:xfrm flipH="1" flipV="1">
            <a:off x="5292494" y="1772816"/>
            <a:ext cx="64765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14" idx="3"/>
            <a:endCxn id="10" idx="1"/>
          </p:cNvCxnSpPr>
          <p:nvPr/>
        </p:nvCxnSpPr>
        <p:spPr>
          <a:xfrm flipV="1">
            <a:off x="5444033" y="2060848"/>
            <a:ext cx="496119" cy="684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11" idx="1"/>
          </p:cNvCxnSpPr>
          <p:nvPr/>
        </p:nvCxnSpPr>
        <p:spPr>
          <a:xfrm flipH="1" flipV="1">
            <a:off x="5432556" y="3491167"/>
            <a:ext cx="545355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11" idx="1"/>
            <a:endCxn id="16" idx="3"/>
          </p:cNvCxnSpPr>
          <p:nvPr/>
        </p:nvCxnSpPr>
        <p:spPr>
          <a:xfrm flipH="1">
            <a:off x="5444033" y="3851207"/>
            <a:ext cx="533878" cy="801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stCxn id="12" idx="1"/>
            <a:endCxn id="17" idx="3"/>
          </p:cNvCxnSpPr>
          <p:nvPr/>
        </p:nvCxnSpPr>
        <p:spPr>
          <a:xfrm flipH="1" flipV="1">
            <a:off x="5477391" y="5602121"/>
            <a:ext cx="593697" cy="95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>
            <a:stCxn id="12" idx="1"/>
            <a:endCxn id="18" idx="3"/>
          </p:cNvCxnSpPr>
          <p:nvPr/>
        </p:nvCxnSpPr>
        <p:spPr>
          <a:xfrm flipH="1">
            <a:off x="5465915" y="5697551"/>
            <a:ext cx="605173" cy="690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23528" y="1428234"/>
            <a:ext cx="281767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حقوق الإنسان – التعليم العام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3528" y="2276872"/>
            <a:ext cx="2803821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تعليم الموهوبين – محو الأمية</a:t>
            </a:r>
            <a:endParaRPr lang="en-US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23528" y="3140968"/>
            <a:ext cx="2827040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نظام التعليم</a:t>
            </a:r>
            <a:endParaRPr lang="en-US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23528" y="3923215"/>
            <a:ext cx="2843475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عام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47192" y="4653136"/>
            <a:ext cx="2794012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خاص 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7192" y="5435269"/>
            <a:ext cx="2794012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جسم الانسان</a:t>
            </a:r>
            <a:endParaRPr lang="en-US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47192" y="6165107"/>
            <a:ext cx="2765897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مخبر - تجربة</a:t>
            </a:r>
            <a:endParaRPr lang="en-US" sz="2800" b="1" dirty="0"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52" name="Connecteur droit avec flèche 51"/>
          <p:cNvCxnSpPr>
            <a:stCxn id="13" idx="1"/>
          </p:cNvCxnSpPr>
          <p:nvPr/>
        </p:nvCxnSpPr>
        <p:spPr>
          <a:xfrm flipH="1">
            <a:off x="3167003" y="1797046"/>
            <a:ext cx="805714" cy="153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H="1">
            <a:off x="3167003" y="2557219"/>
            <a:ext cx="805714" cy="153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H="1">
            <a:off x="3127349" y="3543564"/>
            <a:ext cx="8057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endCxn id="42" idx="3"/>
          </p:cNvCxnSpPr>
          <p:nvPr/>
        </p:nvCxnSpPr>
        <p:spPr>
          <a:xfrm flipH="1" flipV="1">
            <a:off x="3167003" y="4211247"/>
            <a:ext cx="867492" cy="440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>
            <a:stCxn id="16" idx="1"/>
          </p:cNvCxnSpPr>
          <p:nvPr/>
        </p:nvCxnSpPr>
        <p:spPr>
          <a:xfrm flipH="1">
            <a:off x="3228780" y="4653136"/>
            <a:ext cx="75886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>
          <a:xfrm flipH="1">
            <a:off x="3199622" y="5647017"/>
            <a:ext cx="7724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/>
          <p:nvPr/>
        </p:nvCxnSpPr>
        <p:spPr>
          <a:xfrm flipH="1">
            <a:off x="3160567" y="6381980"/>
            <a:ext cx="7724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57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عناصر النظام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 rtl="1"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b="1" dirty="0" smtClean="0"/>
              <a:t> </a:t>
            </a:r>
            <a:r>
              <a:rPr lang="en-US" b="1" dirty="0" smtClean="0"/>
              <a:t>Inputs</a:t>
            </a:r>
          </a:p>
          <a:p>
            <a:pPr marL="0" indent="0" algn="r" rtl="1">
              <a:buNone/>
            </a:pPr>
            <a:r>
              <a:rPr lang="ar-DZ" sz="2400" dirty="0" smtClean="0">
                <a:latin typeface="Sakkal Majalla" pitchFamily="2" charset="-78"/>
                <a:cs typeface="Sakkal Majalla" pitchFamily="2" charset="-78"/>
              </a:rPr>
              <a:t>تمثل النظام وتشمل كل العناصر التي تدخل النظام وتنقسم إلى:</a:t>
            </a:r>
          </a:p>
          <a:p>
            <a:pPr marL="0" indent="0" algn="r" rtl="1">
              <a:buNone/>
            </a:pPr>
            <a:r>
              <a:rPr lang="ar-DZ" sz="2400" dirty="0" smtClean="0">
                <a:latin typeface="Sakkal Majalla" pitchFamily="2" charset="-78"/>
                <a:cs typeface="Sakkal Majalla" pitchFamily="2" charset="-78"/>
              </a:rPr>
              <a:t>المدخلات الرئيسية. (أساسية)</a:t>
            </a:r>
          </a:p>
          <a:p>
            <a:pPr marL="0" indent="0" algn="r" rtl="1">
              <a:buNone/>
            </a:pPr>
            <a:r>
              <a:rPr lang="ar-DZ" sz="2400" dirty="0" smtClean="0">
                <a:latin typeface="Sakkal Majalla" pitchFamily="2" charset="-78"/>
                <a:cs typeface="Sakkal Majalla" pitchFamily="2" charset="-78"/>
              </a:rPr>
              <a:t>المدخلات الخارجية. (ثانوية)</a:t>
            </a:r>
          </a:p>
          <a:p>
            <a:pPr marL="0" indent="0" algn="ctr" rtl="1">
              <a:buNone/>
            </a:pPr>
            <a:r>
              <a:rPr lang="ar-DZ" sz="2400" dirty="0" smtClean="0">
                <a:latin typeface="Sakkal Majalla" pitchFamily="2" charset="-78"/>
                <a:cs typeface="Sakkal Majalla" pitchFamily="2" charset="-78"/>
              </a:rPr>
              <a:t>2.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العمليات </a:t>
            </a:r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PROCESSUS </a:t>
            </a:r>
          </a:p>
          <a:p>
            <a:pPr marL="0" indent="0" algn="r" rtl="1">
              <a:buNone/>
            </a:pP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وتضم الاستراتيجيات بما تشمله من طرائق وأساليب  ووسائل تعليمية وكذلك تظم العلاقات المتبادلة والمتفاعلة بين مدخلات النظام.</a:t>
            </a:r>
            <a:endParaRPr lang="en-US" sz="2800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789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عناصر النظام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3. المخرجات 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Outputs</a:t>
            </a:r>
          </a:p>
          <a:p>
            <a:pPr marL="0" indent="0" algn="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هي النتائج النهائية للنظام وهي مؤشر نجاح أو فشل النظام؛</a:t>
            </a:r>
          </a:p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4. التغذية الراجعة 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Feedb</a:t>
            </a:r>
            <a:r>
              <a:rPr lang="fr-FR" b="1" dirty="0" err="1" smtClean="0">
                <a:latin typeface="Sakkal Majalla" pitchFamily="2" charset="-78"/>
                <a:cs typeface="Sakkal Majalla" pitchFamily="2" charset="-78"/>
              </a:rPr>
              <a:t>ack</a:t>
            </a:r>
            <a:endParaRPr lang="fr-FR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تعطي المؤشرات على مدى تحقيق الأهداف وانجازها وتبين مراكز القوة والضعف في المكونات السابقة وعلى ذلك يمكن إجراء التعديلات والتطورات لتحقيق معدلات أعلى من الأهداف.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851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b="1" dirty="0">
                <a:latin typeface="Sakkal Majalla" pitchFamily="2" charset="-78"/>
                <a:cs typeface="Sakkal Majalla" pitchFamily="2" charset="-78"/>
              </a:rPr>
              <a:t>مفهوم مدخل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النظم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طريقة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علمية منظمة لتوجيه الفكر الإنساني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تجاه التحليل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العلمي الدقيق للظواهر والمشكلات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التي تواجهه،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حيث يعتمد على تعدد الأسباب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والعوامل الكامنة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خلف هذه الظواهر وتلك المشكلات،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وتداخل هذه العوامل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والأسباب فيما بينها، وتفاعلها بدرجات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متفاوتة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3611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941</Words>
  <Application>Microsoft Office PowerPoint</Application>
  <PresentationFormat>Affichage à l'écran (4:3)</PresentationFormat>
  <Paragraphs>148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مدخل النظم</vt:lpstr>
      <vt:lpstr>Présentation PowerPoint</vt:lpstr>
      <vt:lpstr>Présentation PowerPoint</vt:lpstr>
      <vt:lpstr>Présentation PowerPoint</vt:lpstr>
      <vt:lpstr>المفاهيم الأساسية لمدخل النظم</vt:lpstr>
      <vt:lpstr>أنواع النظام</vt:lpstr>
      <vt:lpstr>عناصر النظام</vt:lpstr>
      <vt:lpstr>عناصر النظام</vt:lpstr>
      <vt:lpstr>مفهوم مدخل النظم</vt:lpstr>
      <vt:lpstr>Présentation PowerPoint</vt:lpstr>
      <vt:lpstr> أهمية مدخل النظم في العملية التعليمية</vt:lpstr>
      <vt:lpstr>تصميم التعليم</vt:lpstr>
      <vt:lpstr>Présentation PowerPoint</vt:lpstr>
      <vt:lpstr>Présentation PowerPoint</vt:lpstr>
      <vt:lpstr>مهارات التصميم التعليمي</vt:lpstr>
      <vt:lpstr>Présentation PowerPoint</vt:lpstr>
      <vt:lpstr>أهمية التصميم التعليمي</vt:lpstr>
      <vt:lpstr>أهمية التصميم التعليمي</vt:lpstr>
      <vt:lpstr>نماذج التصميم التعليمي</vt:lpstr>
      <vt:lpstr>نماذج التصميم التعليمي</vt:lpstr>
      <vt:lpstr>نموذج جيرلاك وايلي</vt:lpstr>
      <vt:lpstr>نموذج كمب Kump</vt:lpstr>
      <vt:lpstr>مدخل النظم والبرنامج التعليمي</vt:lpstr>
      <vt:lpstr>بناء المنهاج وفقا للمقاربة النسقية والمنهاجية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مدخل النظم في تصميم المنهاج</dc:title>
  <dc:creator>Mes documents</dc:creator>
  <cp:lastModifiedBy>Mes documents</cp:lastModifiedBy>
  <cp:revision>44</cp:revision>
  <dcterms:created xsi:type="dcterms:W3CDTF">2023-04-27T22:44:56Z</dcterms:created>
  <dcterms:modified xsi:type="dcterms:W3CDTF">2024-04-23T09:55:22Z</dcterms:modified>
</cp:coreProperties>
</file>