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82" autoAdjust="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28E9DF2-4DEC-417A-B33C-EFC3A55BCA4B}" type="datetimeFigureOut">
              <a:rPr lang="fr-FR" smtClean="0"/>
              <a:t>2018-12-07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070FABB-275D-4862-8A53-50423D224190}" type="slidenum">
              <a:rPr lang="fr-FR" smtClean="0"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DZ" dirty="0" smtClean="0"/>
              <a:t>ملخص درس: الفعل الصحيح والفعل المعتل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الفعل الصحيح والفعل المعتل :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0" y="1935481"/>
            <a:ext cx="9144000" cy="55584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ينقسم الفعل في اللغة العربية من حيث الصحة والاعتلال إلى قسمين، هما: الصحيح والمعتل.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200000"/>
              </a:lnSpc>
              <a:buFont typeface="+mj-lt"/>
              <a:buAutoNum type="arabicPeriod"/>
            </a:pPr>
            <a:r>
              <a:rPr lang="ar-MA" sz="2400" b="1" dirty="0">
                <a:latin typeface="Arial" panose="020B0604020202020204" pitchFamily="34" charset="0"/>
                <a:cs typeface="Arial" panose="020B0604020202020204" pitchFamily="34" charset="0"/>
              </a:rPr>
              <a:t>الفعل الصحيح:</a:t>
            </a: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 وهو ما خلت جميع حروفه الأصلية من أحد حروف العلة الثلاثة: الواو والألف والياء. مثل: قرأ – كتب – جلس – خرج ....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200000"/>
              </a:lnSpc>
              <a:buFont typeface="+mj-lt"/>
              <a:buAutoNum type="arabicPeriod"/>
            </a:pPr>
            <a:r>
              <a:rPr lang="ar-MA" sz="2400" b="1" dirty="0">
                <a:latin typeface="Arial" panose="020B0604020202020204" pitchFamily="34" charset="0"/>
                <a:cs typeface="Arial" panose="020B0604020202020204" pitchFamily="34" charset="0"/>
              </a:rPr>
              <a:t>الفعل المعتل:</a:t>
            </a: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 أحد حروفه الأصلية حرف علة. مثل: قال – وجد – </a:t>
            </a:r>
            <a:r>
              <a:rPr lang="ar-M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كوى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200000"/>
              </a:lnSpc>
            </a:pP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ولكل فعل صحيح ومعتل أقسام: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200000"/>
              </a:lnSpc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14290"/>
            <a:ext cx="8229600" cy="1000132"/>
          </a:xfrm>
        </p:spPr>
        <p:txBody>
          <a:bodyPr/>
          <a:lstStyle/>
          <a:p>
            <a:pPr algn="r" rtl="1"/>
            <a:r>
              <a:rPr lang="ar-DZ" dirty="0" smtClean="0"/>
              <a:t>أقسام الفعل الصحيح: </a:t>
            </a:r>
            <a:endParaRPr lang="fr-FR" dirty="0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0" y="928670"/>
            <a:ext cx="9144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200000"/>
              </a:lnSpc>
            </a:pPr>
            <a:r>
              <a:rPr lang="ar-M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الفعل </a:t>
            </a: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الصحيح ينقسم إلى ثلاثة أقسام، وهي: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ar-M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أ) الصحيح </a:t>
            </a:r>
            <a:r>
              <a:rPr lang="ar-M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السالم:</a:t>
            </a:r>
            <a:r>
              <a:rPr lang="ar-MA" sz="2000" dirty="0">
                <a:latin typeface="Arial" panose="020B0604020202020204" pitchFamily="34" charset="0"/>
                <a:cs typeface="Arial" panose="020B0604020202020204" pitchFamily="34" charset="0"/>
              </a:rPr>
              <a:t> وهو كل فعل سلمت أصوله من الهمز والتضعيف. مثل: جلس، كتب، ذهب، ...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ar-M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ب) 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M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الصحيح المهموز:</a:t>
            </a:r>
            <a:r>
              <a:rPr lang="ar-MA" sz="2000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 أحد حروفه الأصول همزة، سواء كان في أوله أو وسطه أو أخره. مثل: أكل، سأل، قرأ، ....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ar-MA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ت)</a:t>
            </a:r>
            <a:r>
              <a:rPr lang="fr-F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MA" sz="2000" b="1" dirty="0">
                <a:latin typeface="Arial" panose="020B0604020202020204" pitchFamily="34" charset="0"/>
                <a:cs typeface="Arial" panose="020B0604020202020204" pitchFamily="34" charset="0"/>
              </a:rPr>
              <a:t>الصحيح المضعف:</a:t>
            </a:r>
            <a:r>
              <a:rPr lang="ar-MA" sz="2000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 فيه حرفان متحدان، ويقال له: الأصمُّ لشدته، وينقسم إلى قسمين: 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ar-MA" sz="2000" b="1" dirty="0">
                <a:latin typeface="Arial" panose="020B0604020202020204" pitchFamily="34" charset="0"/>
                <a:cs typeface="Arial" panose="020B0604020202020204" pitchFamily="34" charset="0"/>
              </a:rPr>
              <a:t>المضعف الثلاثي</a:t>
            </a:r>
            <a:r>
              <a:rPr lang="ar-MA" sz="2000" dirty="0">
                <a:latin typeface="Arial" panose="020B0604020202020204" pitchFamily="34" charset="0"/>
                <a:cs typeface="Arial" panose="020B0604020202020204" pitchFamily="34" charset="0"/>
              </a:rPr>
              <a:t>: وهو كل فعل اتحدت فيه العين واللام إن كانت عينه ولامه من جنس واحد. مثل: مد – استمد. فك – انفك. غل – استغل. مر – استمر ....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ar-MA" sz="2000" b="1" dirty="0">
                <a:latin typeface="Arial" panose="020B0604020202020204" pitchFamily="34" charset="0"/>
                <a:cs typeface="Arial" panose="020B0604020202020204" pitchFamily="34" charset="0"/>
              </a:rPr>
              <a:t>المضعف الرباعي</a:t>
            </a:r>
            <a:r>
              <a:rPr lang="ar-MA" sz="2000" dirty="0">
                <a:latin typeface="Arial" panose="020B0604020202020204" pitchFamily="34" charset="0"/>
                <a:cs typeface="Arial" panose="020B0604020202020204" pitchFamily="34" charset="0"/>
              </a:rPr>
              <a:t>: وهو كل فعل رباعي كانت فاؤه ولامه الأولى من جنس وعينه ولامه الثانية من جنس آخر. مثل: رجرج – ترجرج. زلزل – تزلزل ....</a:t>
            </a: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200000"/>
              </a:lnSpc>
            </a:pPr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143000"/>
          </a:xfrm>
        </p:spPr>
        <p:txBody>
          <a:bodyPr/>
          <a:lstStyle/>
          <a:p>
            <a:pPr algn="r" rtl="1"/>
            <a:r>
              <a:rPr lang="ar-DZ" dirty="0" smtClean="0"/>
              <a:t>أقسام الفعل المعتل: </a:t>
            </a:r>
            <a:endParaRPr lang="fr-FR" dirty="0"/>
          </a:p>
        </p:txBody>
      </p:sp>
      <p:sp>
        <p:nvSpPr>
          <p:cNvPr id="4" name="Espace réservé du contenu 3"/>
          <p:cNvSpPr txBox="1">
            <a:spLocks noGrp="1"/>
          </p:cNvSpPr>
          <p:nvPr>
            <p:ph idx="1"/>
          </p:nvPr>
        </p:nvSpPr>
        <p:spPr>
          <a:xfrm>
            <a:off x="0" y="1142984"/>
            <a:ext cx="8943948" cy="6752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rtl="1">
              <a:lnSpc>
                <a:spcPct val="200000"/>
              </a:lnSpc>
            </a:pPr>
            <a:r>
              <a:rPr lang="ar-MA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	الفعل </a:t>
            </a:r>
            <a:r>
              <a:rPr lang="ar-MA" sz="2400" dirty="0">
                <a:latin typeface="Arial" panose="020B0604020202020204" pitchFamily="34" charset="0"/>
                <a:cs typeface="Arial" panose="020B0604020202020204" pitchFamily="34" charset="0"/>
              </a:rPr>
              <a:t>المعتل ينقسم إلى أربعة أقسام.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أ) المثال</a:t>
            </a:r>
            <a:r>
              <a:rPr lang="ar-MA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MA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كانت فاؤه حرف علة. مثل: وجد، يبس، يئس، ..... وسمي بالمثال لأنه </a:t>
            </a:r>
            <a:r>
              <a:rPr lang="ar-MA" dirty="0" err="1">
                <a:latin typeface="Arial" panose="020B0604020202020204" pitchFamily="34" charset="0"/>
                <a:cs typeface="Arial" panose="020B0604020202020204" pitchFamily="34" charset="0"/>
              </a:rPr>
              <a:t>لأنه</a:t>
            </a:r>
            <a:r>
              <a:rPr lang="ar-MA" dirty="0">
                <a:latin typeface="Arial" panose="020B0604020202020204" pitchFamily="34" charset="0"/>
                <a:cs typeface="Arial" panose="020B0604020202020204" pitchFamily="34" charset="0"/>
              </a:rPr>
              <a:t> يماثل أي يوافق.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ب) الأجوف</a:t>
            </a:r>
            <a:r>
              <a:rPr lang="ar-MA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MA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كانت عينه حرف علة. مثل: قام، صام، قال، ..... وسمي بالأجوف لخلو جوفه أي وسطه من الحرف الصحيح.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rtl="1">
              <a:lnSpc>
                <a:spcPct val="200000"/>
              </a:lnSpc>
            </a:pP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ت) الناقص</a:t>
            </a:r>
            <a:r>
              <a:rPr lang="ar-MA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ar-MA" dirty="0">
                <a:latin typeface="Arial" panose="020B0604020202020204" pitchFamily="34" charset="0"/>
                <a:cs typeface="Arial" panose="020B0604020202020204" pitchFamily="34" charset="0"/>
              </a:rPr>
              <a:t> وهو كل فعل كانت لامه حرف علة. مثل: كوى، عوى، مشى، قضى، دنى، .... وسمي هذا الفعل ناقصا لخلو آخره من حرف صحيح.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rtl="1">
              <a:lnSpc>
                <a:spcPct val="200000"/>
              </a:lnSpc>
            </a:pP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 rtl="1">
              <a:lnSpc>
                <a:spcPct val="200000"/>
              </a:lnSpc>
            </a:pP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ث) اللفيف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: وهو كل فعل لف حول حرف صحيح حرفان من حرف علة. مثل: </a:t>
            </a:r>
            <a:r>
              <a:rPr lang="ar-M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شوى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، عوى، ...وينقسم إلى قسمين.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لفيف مفروق: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 وهو ما كانت فاؤه ولامه حرفي علة. وسمي مفروقا لأن الحرف لصحيح فرق بين حرفي العلة. مثل: وقى، وعى، ....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ar-MA" b="1" dirty="0" smtClean="0">
                <a:latin typeface="Arial" panose="020B0604020202020204" pitchFamily="34" charset="0"/>
                <a:cs typeface="Arial" panose="020B0604020202020204" pitchFamily="34" charset="0"/>
              </a:rPr>
              <a:t>لفيف مقرون: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 وهو ما كانت وعينه ولامه حرفي علة. وسمي مقرونا لاقتران حرفي العلة. مثل: </a:t>
            </a:r>
            <a:r>
              <a:rPr lang="ar-M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طوى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، </a:t>
            </a:r>
            <a:r>
              <a:rPr lang="ar-MA" dirty="0" err="1" smtClean="0">
                <a:latin typeface="Arial" panose="020B0604020202020204" pitchFamily="34" charset="0"/>
                <a:cs typeface="Arial" panose="020B0604020202020204" pitchFamily="34" charset="0"/>
              </a:rPr>
              <a:t>شوى</a:t>
            </a:r>
            <a:r>
              <a:rPr lang="ar-MA" dirty="0" smtClean="0">
                <a:latin typeface="Arial" panose="020B0604020202020204" pitchFamily="34" charset="0"/>
                <a:cs typeface="Arial" panose="020B0604020202020204" pitchFamily="34" charset="0"/>
              </a:rPr>
              <a:t>، هوى، نوى، ....   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</TotalTime>
  <Words>175</Words>
  <Application>Microsoft Office PowerPoint</Application>
  <PresentationFormat>Affichage à l'écran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Débit</vt:lpstr>
      <vt:lpstr>ملخص درس: الفعل الصحيح والفعل المعتل</vt:lpstr>
      <vt:lpstr>الفعل الصحيح والفعل المعتل :</vt:lpstr>
      <vt:lpstr>أقسام الفعل الصحيح: </vt:lpstr>
      <vt:lpstr>أقسام الفعل المعتل: 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ملخص درس: الفعل الصحيح والفعل المعتل</dc:title>
  <dc:creator>az</dc:creator>
  <cp:lastModifiedBy>az</cp:lastModifiedBy>
  <cp:revision>3</cp:revision>
  <dcterms:created xsi:type="dcterms:W3CDTF">2018-12-07T12:53:59Z</dcterms:created>
  <dcterms:modified xsi:type="dcterms:W3CDTF">2018-12-07T13:17:32Z</dcterms:modified>
</cp:coreProperties>
</file>