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26" d="100"/>
          <a:sy n="26" d="100"/>
        </p:scale>
        <p:origin x="-778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630C8-D9B9-40E4-BA3F-6597E920FCF4}" type="datetimeFigureOut">
              <a:rPr lang="fr-FR" smtClean="0"/>
              <a:t>23/01/2021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ACB5B-CC41-4CCE-A158-0018BB76429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23/01/2021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23/01/2021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23/01/2021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23/01/2021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23/01/2021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23/01/2021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23/01/2021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151a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071546"/>
            <a:ext cx="7786742" cy="540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 descr="151b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28604"/>
            <a:ext cx="8001056" cy="5688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4" name="Picture 2" descr="laryngle-60-bleu2_copie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28604"/>
            <a:ext cx="8286808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سرطان الحنجرة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098" name="Picture 2" descr="dia5_s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714488"/>
            <a:ext cx="5214974" cy="4251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err="1" smtClean="0"/>
              <a:t>خزع</a:t>
            </a:r>
            <a:r>
              <a:rPr lang="ar-DZ" dirty="0" smtClean="0"/>
              <a:t> </a:t>
            </a:r>
            <a:r>
              <a:rPr lang="ar-DZ" smtClean="0"/>
              <a:t>الرغامي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5122" name="Picture 2" descr="Pict24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2000240"/>
            <a:ext cx="3992563" cy="3892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PresentationFormat>Affichage à l'écran 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Diapositive 1</vt:lpstr>
      <vt:lpstr>Diapositive 2</vt:lpstr>
      <vt:lpstr>Diapositive 3</vt:lpstr>
      <vt:lpstr>سرطان الحنجرة</vt:lpstr>
      <vt:lpstr>خزع الرغامي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dell</dc:creator>
  <cp:lastModifiedBy>dell</cp:lastModifiedBy>
  <cp:revision>1</cp:revision>
  <dcterms:created xsi:type="dcterms:W3CDTF">2021-01-22T23:13:13Z</dcterms:created>
  <dcterms:modified xsi:type="dcterms:W3CDTF">2021-01-22T23:18:29Z</dcterms:modified>
</cp:coreProperties>
</file>