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81" r:id="rId5"/>
    <p:sldId id="287" r:id="rId6"/>
    <p:sldId id="296" r:id="rId7"/>
    <p:sldId id="297" r:id="rId8"/>
    <p:sldId id="298" r:id="rId9"/>
    <p:sldId id="299" r:id="rId10"/>
    <p:sldId id="300" r:id="rId11"/>
    <p:sldId id="260" r:id="rId12"/>
    <p:sldId id="282" r:id="rId13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08" userDrawn="1">
          <p15:clr>
            <a:srgbClr val="A4A3A4"/>
          </p15:clr>
        </p15:guide>
        <p15:guide id="4" orient="horz" pos="436" userDrawn="1">
          <p15:clr>
            <a:srgbClr val="A4A3A4"/>
          </p15:clr>
        </p15:guide>
        <p15:guide id="5" pos="72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047"/>
    <a:srgbClr val="0B2B41"/>
    <a:srgbClr val="114263"/>
    <a:srgbClr val="401918"/>
    <a:srgbClr val="731F1C"/>
    <a:srgbClr val="AB678E"/>
    <a:srgbClr val="B2606E"/>
    <a:srgbClr val="CA929B"/>
    <a:srgbClr val="248CD2"/>
    <a:srgbClr val="C88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703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64"/>
        <p:guide pos="408"/>
        <p:guide orient="horz" pos="436"/>
        <p:guide pos="72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3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xmlns="" id="{BAC49572-5098-4FC4-AF0C-4155D5E78B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88AA88ED-9106-452F-A16C-BA63DCB68E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142A3-90E2-478A-BA2C-6CC385EA1380}" type="datetimeFigureOut">
              <a:rPr lang="fr-FR" smtClean="0"/>
              <a:t>01/01/2025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CCA1C77C-B810-49D7-A7A2-0F7E9D86351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B4752286-8EA3-4402-A03D-C0595845B2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02C78-D536-4665-BE56-C8F556A050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25785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F2451-6A58-4377-953A-113910610DCC}" type="datetimeFigureOut">
              <a:rPr lang="fr-FR" noProof="0" smtClean="0"/>
              <a:t>01/01/2025</a:t>
            </a:fld>
            <a:endParaRPr lang="fr-FR" noProof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noProof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dirty="0"/>
              <a:t>Modifiez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E5BA3-7562-41F3-85A3-5244B451D190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1523381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E5BA3-7562-41F3-85A3-5244B451D19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961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E5BA3-7562-41F3-85A3-5244B451D19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1872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E5BA3-7562-41F3-85A3-5244B451D19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0932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E5BA3-7562-41F3-85A3-5244B451D19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4175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xmlns="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  <p:sp>
        <p:nvSpPr>
          <p:cNvPr id="12" name="Espace réservé d’image 11">
            <a:extLst>
              <a:ext uri="{FF2B5EF4-FFF2-40B4-BE49-F238E27FC236}">
                <a16:creationId xmlns:a16="http://schemas.microsoft.com/office/drawing/2014/main" xmlns="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Insérer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fr-FR" noProof="0"/>
              <a:t>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fr-FR" noProof="0"/>
              <a:t>Sous-titre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e 6">
              <a:extLst>
                <a:ext uri="{FF2B5EF4-FFF2-40B4-BE49-F238E27FC236}">
                  <a16:creationId xmlns:a16="http://schemas.microsoft.com/office/drawing/2014/main" xmlns="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8" name="Ovale 7">
              <a:extLst>
                <a:ext uri="{FF2B5EF4-FFF2-40B4-BE49-F238E27FC236}">
                  <a16:creationId xmlns:a16="http://schemas.microsoft.com/office/drawing/2014/main" xmlns="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9" name="Ovale 8">
              <a:extLst>
                <a:ext uri="{FF2B5EF4-FFF2-40B4-BE49-F238E27FC236}">
                  <a16:creationId xmlns:a16="http://schemas.microsoft.com/office/drawing/2014/main" xmlns="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11" name="Ovale 10">
              <a:extLst>
                <a:ext uri="{FF2B5EF4-FFF2-40B4-BE49-F238E27FC236}">
                  <a16:creationId xmlns:a16="http://schemas.microsoft.com/office/drawing/2014/main" xmlns="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</p:spTree>
    <p:extLst>
      <p:ext uri="{BB962C8B-B14F-4D97-AF65-F5344CB8AC3E}">
        <p14:creationId xmlns:p14="http://schemas.microsoft.com/office/powerpoint/2010/main" val="12420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fr-FR" noProof="0" smtClean="0"/>
              <a:t>Modifiez le style du titre</a:t>
            </a:r>
            <a:endParaRPr lang="fr-FR" noProof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7" name="Ovale 6">
              <a:extLst>
                <a:ext uri="{FF2B5EF4-FFF2-40B4-BE49-F238E27FC236}">
                  <a16:creationId xmlns:a16="http://schemas.microsoft.com/office/drawing/2014/main" xmlns="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xmlns="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fr-FR" sz="1200" noProof="0" smtClean="0">
                <a:solidFill>
                  <a:schemeClr val="bg1"/>
                </a:solidFill>
              </a:rPr>
              <a:pPr algn="ctr" rtl="0"/>
              <a:t>‹N°›</a:t>
            </a:fld>
            <a:endParaRPr lang="fr-FR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e Images_Importa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’image 16">
            <a:extLst>
              <a:ext uri="{FF2B5EF4-FFF2-40B4-BE49-F238E27FC236}">
                <a16:creationId xmlns:a16="http://schemas.microsoft.com/office/drawing/2014/main" xmlns="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 rtl="0"/>
            <a:r>
              <a:rPr lang="fr-FR" noProof="0"/>
              <a:t>Insérer une image</a:t>
            </a:r>
          </a:p>
        </p:txBody>
      </p:sp>
      <p:sp>
        <p:nvSpPr>
          <p:cNvPr id="12" name="Espace réservé d’image 11">
            <a:extLst>
              <a:ext uri="{FF2B5EF4-FFF2-40B4-BE49-F238E27FC236}">
                <a16:creationId xmlns:a16="http://schemas.microsoft.com/office/drawing/2014/main" xmlns="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noProof="0"/>
              <a:t>Insérer une image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xmlns="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fr-FR" noProof="0"/>
              <a:t>Modifiez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 rtl="0">
              <a:lnSpc>
                <a:spcPct val="100000"/>
              </a:lnSpc>
            </a:pPr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20" name="Espace réservé du numéro de diapositive 7">
            <a:extLst>
              <a:ext uri="{FF2B5EF4-FFF2-40B4-BE49-F238E27FC236}">
                <a16:creationId xmlns:a16="http://schemas.microsoft.com/office/drawing/2014/main" xmlns="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fr-FR" noProof="0" smtClean="0"/>
              <a:pPr algn="ctr"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79141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5F3686C7-DF83-47D9-A485-35F4F1D36A69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790B36CF-9391-49E9-B599-8B724B6EF267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6" name="Ovale 5">
              <a:extLst>
                <a:ext uri="{FF2B5EF4-FFF2-40B4-BE49-F238E27FC236}">
                  <a16:creationId xmlns:a16="http://schemas.microsoft.com/office/drawing/2014/main" xmlns="" id="{468CE156-5D60-42B0-A4F9-33FA8553780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sp>
        <p:nvSpPr>
          <p:cNvPr id="5" name="Espace réservé du numéro de diapositive 7">
            <a:extLst>
              <a:ext uri="{FF2B5EF4-FFF2-40B4-BE49-F238E27FC236}">
                <a16:creationId xmlns:a16="http://schemas.microsoft.com/office/drawing/2014/main" xmlns="" id="{9E4521A1-4C9D-4795-B551-D151E8856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fr-FR" noProof="0" smtClean="0"/>
              <a:pPr algn="ctr"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540370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c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’image 8">
            <a:extLst>
              <a:ext uri="{FF2B5EF4-FFF2-40B4-BE49-F238E27FC236}">
                <a16:creationId xmlns:a16="http://schemas.microsoft.com/office/drawing/2014/main" xmlns="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fr-FR" noProof="0"/>
              <a:t>Insérer une image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xmlns="" id="{A75C086E-F523-4C77-938F-0DB6203DB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 rtl="0"/>
            <a:r>
              <a:rPr lang="fr-FR" noProof="0" dirty="0"/>
              <a:t>TITRE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xmlns="" id="{B293AB9F-7C1D-4A06-9F42-4FD67BF27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xmlns="" id="{224AF9FB-5C6E-4050-AE8D-3B218C0F1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Téléphone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xmlns="" id="{68A48B85-2E0B-42B6-AB4A-1302D3C828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Adresse électronique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xmlns="" id="{9244D33F-3A47-4DE3-8198-7AC5316E31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Site web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F220C8B-2E18-4D91-A806-6C7C3940B00F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Icône</a:t>
            </a:r>
          </a:p>
        </p:txBody>
      </p:sp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xmlns="" id="{3D1C5933-D103-4989-B652-C7B692341BC3}"/>
              </a:ext>
            </a:extLst>
          </p:cNvPr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Icône</a:t>
            </a:r>
          </a:p>
        </p:txBody>
      </p:sp>
      <p:sp>
        <p:nvSpPr>
          <p:cNvPr id="29" name="Espace réservé du contenu 2">
            <a:extLst>
              <a:ext uri="{FF2B5EF4-FFF2-40B4-BE49-F238E27FC236}">
                <a16:creationId xmlns:a16="http://schemas.microsoft.com/office/drawing/2014/main" xmlns="" id="{A80EBF65-A9A1-4724-B962-DB9B79A924AA}"/>
              </a:ext>
            </a:extLst>
          </p:cNvPr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Icône</a:t>
            </a:r>
          </a:p>
        </p:txBody>
      </p:sp>
      <p:sp>
        <p:nvSpPr>
          <p:cNvPr id="30" name="Espace réservé du contenu 2">
            <a:extLst>
              <a:ext uri="{FF2B5EF4-FFF2-40B4-BE49-F238E27FC236}">
                <a16:creationId xmlns:a16="http://schemas.microsoft.com/office/drawing/2014/main" xmlns="" id="{06251342-E6E3-4C57-A0A9-C7BB3DCAE115}"/>
              </a:ext>
            </a:extLst>
          </p:cNvPr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Icône</a:t>
            </a:r>
          </a:p>
        </p:txBody>
      </p:sp>
    </p:spTree>
    <p:extLst>
      <p:ext uri="{BB962C8B-B14F-4D97-AF65-F5344CB8AC3E}">
        <p14:creationId xmlns:p14="http://schemas.microsoft.com/office/powerpoint/2010/main" val="4169354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fr-FR" noProof="0"/>
              <a:t>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fr-FR" noProof="0"/>
              <a:t>Sous-titre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e 6">
              <a:extLst>
                <a:ext uri="{FF2B5EF4-FFF2-40B4-BE49-F238E27FC236}">
                  <a16:creationId xmlns:a16="http://schemas.microsoft.com/office/drawing/2014/main" xmlns="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8" name="Ovale 7">
              <a:extLst>
                <a:ext uri="{FF2B5EF4-FFF2-40B4-BE49-F238E27FC236}">
                  <a16:creationId xmlns:a16="http://schemas.microsoft.com/office/drawing/2014/main" xmlns="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9" name="Ovale 8">
              <a:extLst>
                <a:ext uri="{FF2B5EF4-FFF2-40B4-BE49-F238E27FC236}">
                  <a16:creationId xmlns:a16="http://schemas.microsoft.com/office/drawing/2014/main" xmlns="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11" name="Ovale 10">
              <a:extLst>
                <a:ext uri="{FF2B5EF4-FFF2-40B4-BE49-F238E27FC236}">
                  <a16:creationId xmlns:a16="http://schemas.microsoft.com/office/drawing/2014/main" xmlns="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xmlns="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46673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xmlns="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fr-FR" noProof="0"/>
              <a:t>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fr-FR" noProof="0"/>
              <a:t>Sous-titre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e 6">
              <a:extLst>
                <a:ext uri="{FF2B5EF4-FFF2-40B4-BE49-F238E27FC236}">
                  <a16:creationId xmlns:a16="http://schemas.microsoft.com/office/drawing/2014/main" xmlns="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8" name="Ovale 7">
              <a:extLst>
                <a:ext uri="{FF2B5EF4-FFF2-40B4-BE49-F238E27FC236}">
                  <a16:creationId xmlns:a16="http://schemas.microsoft.com/office/drawing/2014/main" xmlns="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9" name="Ovale 8">
              <a:extLst>
                <a:ext uri="{FF2B5EF4-FFF2-40B4-BE49-F238E27FC236}">
                  <a16:creationId xmlns:a16="http://schemas.microsoft.com/office/drawing/2014/main" xmlns="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11" name="Ovale 10">
              <a:extLst>
                <a:ext uri="{FF2B5EF4-FFF2-40B4-BE49-F238E27FC236}">
                  <a16:creationId xmlns:a16="http://schemas.microsoft.com/office/drawing/2014/main" xmlns="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</p:spTree>
    <p:extLst>
      <p:ext uri="{BB962C8B-B14F-4D97-AF65-F5344CB8AC3E}">
        <p14:creationId xmlns:p14="http://schemas.microsoft.com/office/powerpoint/2010/main" val="3873491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fr-FR" noProof="0" smtClean="0"/>
              <a:t>Modifiez le style du titre</a:t>
            </a:r>
            <a:endParaRPr lang="fr-FR" noProof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7" name="Ovale 6">
              <a:extLst>
                <a:ext uri="{FF2B5EF4-FFF2-40B4-BE49-F238E27FC236}">
                  <a16:creationId xmlns:a16="http://schemas.microsoft.com/office/drawing/2014/main" xmlns="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xmlns="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fr-FR" sz="1200" noProof="0" smtClean="0">
                <a:solidFill>
                  <a:schemeClr val="bg1"/>
                </a:solidFill>
              </a:rPr>
              <a:pPr algn="ctr" rtl="0"/>
              <a:t>‹N°›</a:t>
            </a:fld>
            <a:endParaRPr lang="fr-FR" sz="1200" noProof="0">
              <a:solidFill>
                <a:schemeClr val="bg1"/>
              </a:solidFill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xmlns="" id="{C7BBA6D3-FEB9-412B-8FBB-095FC3A60AB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3186" y="1825625"/>
            <a:ext cx="10815864" cy="4351338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100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fr-FR" noProof="0" smtClean="0"/>
              <a:t>Modifiez le style du titre</a:t>
            </a:r>
            <a:endParaRPr lang="fr-FR" noProof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7" name="Ovale 6">
              <a:extLst>
                <a:ext uri="{FF2B5EF4-FFF2-40B4-BE49-F238E27FC236}">
                  <a16:creationId xmlns:a16="http://schemas.microsoft.com/office/drawing/2014/main" xmlns="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xmlns="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fr-FR" sz="1200" noProof="0" smtClean="0">
                <a:solidFill>
                  <a:schemeClr val="bg1"/>
                </a:solidFill>
              </a:rPr>
              <a:pPr algn="ctr" rtl="0"/>
              <a:t>‹N°›</a:t>
            </a:fld>
            <a:endParaRPr lang="fr-FR" sz="1200" noProof="0">
              <a:solidFill>
                <a:schemeClr val="bg1"/>
              </a:solidFill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xmlns="" id="{64A4F74B-B2CD-407C-865A-037EDFAC9DB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3186" y="1825625"/>
            <a:ext cx="5386614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xmlns="" id="{A2548E2E-973A-4D52-ACB9-BF564F40730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27685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51069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fr-FR" noProof="0" smtClean="0"/>
              <a:t>Modifiez le style du titre</a:t>
            </a:r>
            <a:endParaRPr lang="fr-FR" noProof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7" name="Ovale 6">
              <a:extLst>
                <a:ext uri="{FF2B5EF4-FFF2-40B4-BE49-F238E27FC236}">
                  <a16:creationId xmlns:a16="http://schemas.microsoft.com/office/drawing/2014/main" xmlns="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xmlns="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fr-FR" sz="1200" noProof="0" smtClean="0">
                <a:solidFill>
                  <a:schemeClr val="bg1"/>
                </a:solidFill>
              </a:rPr>
              <a:pPr algn="ctr" rtl="0"/>
              <a:t>‹N°›</a:t>
            </a:fld>
            <a:endParaRPr lang="fr-FR" sz="1200" noProof="0">
              <a:solidFill>
                <a:schemeClr val="bg1"/>
              </a:solidFill>
            </a:endParaRP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xmlns="" id="{10CD1AD0-C8B7-4785-A47D-D822CF4F248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3186" y="1681163"/>
            <a:ext cx="533214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xmlns="" id="{90A1BBCF-EEF1-4C9A-BA10-9657A79560D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27685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xmlns="" id="{79F8415A-57A2-4D5C-97B0-E78499CC7C6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3186" y="2505075"/>
            <a:ext cx="5332147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2" name="Espace réservé du contenu 5">
            <a:extLst>
              <a:ext uri="{FF2B5EF4-FFF2-40B4-BE49-F238E27FC236}">
                <a16:creationId xmlns:a16="http://schemas.microsoft.com/office/drawing/2014/main" xmlns="" id="{37A31490-A10D-455A-B515-E26064D0E10A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27685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49070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7" name="Ovale 6">
              <a:extLst>
                <a:ext uri="{FF2B5EF4-FFF2-40B4-BE49-F238E27FC236}">
                  <a16:creationId xmlns:a16="http://schemas.microsoft.com/office/drawing/2014/main" xmlns="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xmlns="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fr-FR" sz="1200" noProof="0" smtClean="0">
                <a:solidFill>
                  <a:schemeClr val="bg1"/>
                </a:solidFill>
              </a:rPr>
              <a:pPr algn="ctr" rtl="0"/>
              <a:t>‹N°›</a:t>
            </a:fld>
            <a:endParaRPr lang="fr-FR" sz="1200" noProof="0">
              <a:solidFill>
                <a:schemeClr val="bg1"/>
              </a:solidFill>
            </a:endParaRP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xmlns="" id="{9F5DF135-B773-4FF0-A198-68776815912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xmlns="" id="{4D4BA48E-457A-42FA-BC00-3AE386B38A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265862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xmlns="" id="{43DF8AE6-3466-400C-B6F1-335DF4DE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97698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xmlns="" id="{B305EBB3-0F16-4B63-82ED-191AB224B8E2}"/>
              </a:ext>
            </a:extLst>
          </p:cNvPr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  <p:sp>
        <p:nvSpPr>
          <p:cNvPr id="12" name="Espace réservé d’image 11">
            <a:extLst>
              <a:ext uri="{FF2B5EF4-FFF2-40B4-BE49-F238E27FC236}">
                <a16:creationId xmlns:a16="http://schemas.microsoft.com/office/drawing/2014/main" xmlns="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Insérer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fr-FR" noProof="0"/>
              <a:t>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fr-FR" noProof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270854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7" name="Ovale 6">
              <a:extLst>
                <a:ext uri="{FF2B5EF4-FFF2-40B4-BE49-F238E27FC236}">
                  <a16:creationId xmlns:a16="http://schemas.microsoft.com/office/drawing/2014/main" xmlns="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xmlns="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fr-FR" sz="1200" noProof="0" smtClean="0">
                <a:solidFill>
                  <a:schemeClr val="bg1"/>
                </a:solidFill>
              </a:rPr>
              <a:pPr algn="ctr" rtl="0"/>
              <a:t>‹N°›</a:t>
            </a:fld>
            <a:endParaRPr lang="fr-FR" sz="1200" noProof="0">
              <a:solidFill>
                <a:schemeClr val="bg1"/>
              </a:solidFill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A3EA16B2-FFAE-4A6E-977D-191BC1DB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10" name="Espace réservé du texte 3">
            <a:extLst>
              <a:ext uri="{FF2B5EF4-FFF2-40B4-BE49-F238E27FC236}">
                <a16:creationId xmlns:a16="http://schemas.microsoft.com/office/drawing/2014/main" xmlns="" id="{436B2E80-B2B9-4309-8C9B-11D0B83C433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1" name="Espace réservé d’image 2">
            <a:extLst>
              <a:ext uri="{FF2B5EF4-FFF2-40B4-BE49-F238E27FC236}">
                <a16:creationId xmlns:a16="http://schemas.microsoft.com/office/drawing/2014/main" xmlns="" id="{03DB89DF-F372-4E54-9DFD-D53E42A2B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29434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’image 11">
            <a:extLst>
              <a:ext uri="{FF2B5EF4-FFF2-40B4-BE49-F238E27FC236}">
                <a16:creationId xmlns:a16="http://schemas.microsoft.com/office/drawing/2014/main" xmlns="" id="{47CEAAF6-CCA9-40F8-8A3D-FAAD92220D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Insérer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 rtl="0"/>
            <a:r>
              <a:rPr lang="fr-FR" noProof="0"/>
              <a:t>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47717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’image 11">
            <a:extLst>
              <a:ext uri="{FF2B5EF4-FFF2-40B4-BE49-F238E27FC236}">
                <a16:creationId xmlns:a16="http://schemas.microsoft.com/office/drawing/2014/main" xmlns="" id="{AAF32A0B-D38A-4E4A-BD5E-94B6712965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Insérer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2DCD3B46-48AB-439D-A981-D3596F97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88" y="2313432"/>
            <a:ext cx="6592824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728D712-0D13-4ECD-9BEB-B8EE651FF63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90288" y="5193792"/>
            <a:ext cx="6592824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1130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Content_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’image 8">
            <a:extLst>
              <a:ext uri="{FF2B5EF4-FFF2-40B4-BE49-F238E27FC236}">
                <a16:creationId xmlns:a16="http://schemas.microsoft.com/office/drawing/2014/main" xmlns="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fr-FR" noProof="0"/>
              <a:t>Insérer une image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xmlns="" id="{C7F0E85E-786D-44FC-A9C8-8853277D7C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fr-FR" noProof="0"/>
              <a:t>Modifiez les styles du texte du masque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xmlns="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fr-FR" noProof="0"/>
              <a:t>Modifiez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xmlns="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fr-FR" noProof="0"/>
              <a:t>Icône</a:t>
            </a:r>
          </a:p>
        </p:txBody>
      </p:sp>
      <p:sp>
        <p:nvSpPr>
          <p:cNvPr id="17" name="Espace réservé du contenu 15">
            <a:extLst>
              <a:ext uri="{FF2B5EF4-FFF2-40B4-BE49-F238E27FC236}">
                <a16:creationId xmlns:a16="http://schemas.microsoft.com/office/drawing/2014/main" xmlns="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fr-FR" noProof="0"/>
              <a:t>Icône</a:t>
            </a:r>
          </a:p>
        </p:txBody>
      </p:sp>
      <p:sp>
        <p:nvSpPr>
          <p:cNvPr id="18" name="Espace réservé du numéro de diapositive 7">
            <a:extLst>
              <a:ext uri="{FF2B5EF4-FFF2-40B4-BE49-F238E27FC236}">
                <a16:creationId xmlns:a16="http://schemas.microsoft.com/office/drawing/2014/main" xmlns="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fr-FR" noProof="0" smtClean="0"/>
              <a:pPr algn="ctr"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77204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e Content_3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’image 8">
            <a:extLst>
              <a:ext uri="{FF2B5EF4-FFF2-40B4-BE49-F238E27FC236}">
                <a16:creationId xmlns:a16="http://schemas.microsoft.com/office/drawing/2014/main" xmlns="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fr-FR" noProof="0"/>
              <a:t>Insérer une image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xmlns="" id="{C7F0E85E-786D-44FC-A9C8-8853277D7C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88842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fr-FR" noProof="0"/>
              <a:t>Modifiez les styles du texte du masque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xmlns="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fr-FR" noProof="0" dirty="0"/>
              <a:t>Modifiez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xmlns="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62100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Icône</a:t>
            </a:r>
          </a:p>
        </p:txBody>
      </p:sp>
      <p:sp>
        <p:nvSpPr>
          <p:cNvPr id="17" name="Espace réservé du contenu 15">
            <a:extLst>
              <a:ext uri="{FF2B5EF4-FFF2-40B4-BE49-F238E27FC236}">
                <a16:creationId xmlns:a16="http://schemas.microsoft.com/office/drawing/2014/main" xmlns="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03242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Icône</a:t>
            </a:r>
          </a:p>
        </p:txBody>
      </p:sp>
      <p:sp>
        <p:nvSpPr>
          <p:cNvPr id="8" name="Espace réservé du texte 12">
            <a:extLst>
              <a:ext uri="{FF2B5EF4-FFF2-40B4-BE49-F238E27FC236}">
                <a16:creationId xmlns:a16="http://schemas.microsoft.com/office/drawing/2014/main" xmlns="" id="{DEF523FD-B1FC-40A7-93AA-389CB38E17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29985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fr-FR" noProof="0"/>
              <a:t>Modifiez les styles du texte du masque</a:t>
            </a:r>
          </a:p>
        </p:txBody>
      </p:sp>
      <p:sp>
        <p:nvSpPr>
          <p:cNvPr id="10" name="Espace réservé du contenu 15">
            <a:extLst>
              <a:ext uri="{FF2B5EF4-FFF2-40B4-BE49-F238E27FC236}">
                <a16:creationId xmlns:a16="http://schemas.microsoft.com/office/drawing/2014/main" xmlns="" id="{B60C8CC8-C869-4395-B389-D76DF4A56A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44385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Icône</a:t>
            </a:r>
          </a:p>
        </p:txBody>
      </p:sp>
      <p:sp>
        <p:nvSpPr>
          <p:cNvPr id="11" name="Espace réservé du numéro de diapositive 7">
            <a:extLst>
              <a:ext uri="{FF2B5EF4-FFF2-40B4-BE49-F238E27FC236}">
                <a16:creationId xmlns:a16="http://schemas.microsoft.com/office/drawing/2014/main" xmlns="" id="{E10AF5F6-7B7D-4CE6-A1D0-2F46804D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fr-FR" noProof="0" smtClean="0"/>
              <a:pPr algn="ctr"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05480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Content_2 colum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’image 8">
            <a:extLst>
              <a:ext uri="{FF2B5EF4-FFF2-40B4-BE49-F238E27FC236}">
                <a16:creationId xmlns:a16="http://schemas.microsoft.com/office/drawing/2014/main" xmlns="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fr-FR" noProof="0"/>
              <a:t>Insérer une image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xmlns="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09750" y="184792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fr-FR" noProof="0"/>
              <a:t>Modifiez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xmlns="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Icône</a:t>
            </a:r>
          </a:p>
        </p:txBody>
      </p:sp>
      <p:sp>
        <p:nvSpPr>
          <p:cNvPr id="11" name="Espace réservé du texte 12">
            <a:extLst>
              <a:ext uri="{FF2B5EF4-FFF2-40B4-BE49-F238E27FC236}">
                <a16:creationId xmlns:a16="http://schemas.microsoft.com/office/drawing/2014/main" xmlns="" id="{C3BB8EAB-4266-4938-A8CB-6D18C93801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09750" y="404852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fr-FR" noProof="0"/>
              <a:t>Modifiez les styles du texte du masque</a:t>
            </a:r>
          </a:p>
        </p:txBody>
      </p:sp>
      <p:sp>
        <p:nvSpPr>
          <p:cNvPr id="12" name="Espace réservé du contenu 15">
            <a:extLst>
              <a:ext uri="{FF2B5EF4-FFF2-40B4-BE49-F238E27FC236}">
                <a16:creationId xmlns:a16="http://schemas.microsoft.com/office/drawing/2014/main" xmlns="" id="{716D363C-A0A5-4FB1-8CC2-850C0CD9F4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Icône</a:t>
            </a:r>
          </a:p>
        </p:txBody>
      </p:sp>
      <p:sp>
        <p:nvSpPr>
          <p:cNvPr id="15" name="Espace réservé du numéro de diapositive 7">
            <a:extLst>
              <a:ext uri="{FF2B5EF4-FFF2-40B4-BE49-F238E27FC236}">
                <a16:creationId xmlns:a16="http://schemas.microsoft.com/office/drawing/2014/main" xmlns="" id="{AAF4A39B-C3C3-4691-BB94-371047ADD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fr-FR" noProof="0" smtClean="0"/>
              <a:pPr algn="ctr"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44719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Content_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’image 8">
            <a:extLst>
              <a:ext uri="{FF2B5EF4-FFF2-40B4-BE49-F238E27FC236}">
                <a16:creationId xmlns:a16="http://schemas.microsoft.com/office/drawing/2014/main" xmlns="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fr-FR" noProof="0"/>
              <a:t>Insérer une image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xmlns="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fr-FR" noProof="0"/>
              <a:t>Modifiez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xmlns="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Icône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xmlns="" id="{100F546D-5491-4A19-9725-5C920C57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fr-FR" noProof="0" smtClean="0"/>
              <a:pPr algn="ctr"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21597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xmlns="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fr-FR" noProof="0"/>
              <a:t>Modifiez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xmlns="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Icône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xmlns="" id="{00AC1958-0DCB-4970-ADE3-E64DAAFC501D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2" name="Rectangle 11">
              <a:extLst>
                <a:ext uri="{FF2B5EF4-FFF2-40B4-BE49-F238E27FC236}">
                  <a16:creationId xmlns:a16="http://schemas.microsoft.com/office/drawing/2014/main" xmlns="" id="{9E71A8D8-5A28-4968-9E80-110E9CB88F92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14" name="Ovale 13">
              <a:extLst>
                <a:ext uri="{FF2B5EF4-FFF2-40B4-BE49-F238E27FC236}">
                  <a16:creationId xmlns:a16="http://schemas.microsoft.com/office/drawing/2014/main" xmlns="" id="{7239C02C-1FAD-4E73-AB32-5A30A946A44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xmlns="" id="{FF40D550-A563-4E50-AEE9-6D9D19499F9F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fr-FR" sz="1200" noProof="0" smtClean="0">
                <a:solidFill>
                  <a:schemeClr val="bg1"/>
                </a:solidFill>
              </a:rPr>
              <a:pPr algn="ctr" rtl="0"/>
              <a:t>‹N°›</a:t>
            </a:fld>
            <a:endParaRPr lang="fr-FR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5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xmlns="" id="{90F2147C-DDBF-4431-95AC-650CCE32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tx1"/>
                </a:solidFill>
              </a:defRPr>
            </a:lvl1pPr>
          </a:lstStyle>
          <a:p>
            <a:pPr algn="ctr" rtl="0"/>
            <a:fld id="{817179DE-9BF3-494C-804F-0C7C90AC8700}" type="slidenum">
              <a:rPr lang="fr-FR" noProof="0" smtClean="0"/>
              <a:pPr algn="ctr" rtl="0"/>
              <a:t>‹N°›</a:t>
            </a:fld>
            <a:endParaRPr lang="fr-FR" noProof="0"/>
          </a:p>
        </p:txBody>
      </p:sp>
      <p:sp>
        <p:nvSpPr>
          <p:cNvPr id="2" name="Espace réservé au titre 1">
            <a:extLst>
              <a:ext uri="{FF2B5EF4-FFF2-40B4-BE49-F238E27FC236}">
                <a16:creationId xmlns:a16="http://schemas.microsoft.com/office/drawing/2014/main" xmlns="" id="{224C3681-351A-40D9-8C08-632E9823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607CEF16-92A3-4A77-B95D-A9DB5231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9677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69" r:id="rId11"/>
    <p:sldLayoutId id="2147483655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space réservé d’image 13" descr="Trois personnes assises à la table de pique-nique">
            <a:extLst>
              <a:ext uri="{FF2B5EF4-FFF2-40B4-BE49-F238E27FC236}">
                <a16:creationId xmlns:a16="http://schemas.microsoft.com/office/drawing/2014/main" xmlns="" id="{0B90EB26-97FD-4B8B-86E0-B00589E094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676568" cy="6858000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/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Teaching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Mixed </a:t>
            </a:r>
            <a:r>
              <a:rPr lang="fr-F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Ability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Large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Classes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ous-titre 11">
            <a:extLst>
              <a:ext uri="{FF2B5EF4-FFF2-40B4-BE49-F238E27FC236}">
                <a16:creationId xmlns:a16="http://schemas.microsoft.com/office/drawing/2014/main" xmlns="" id="{B28A8D9C-5123-4D2B-9272-016EF90E0E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 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Soumia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HADJAB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e 3" descr="élément décoratif">
            <a:extLst>
              <a:ext uri="{FF2B5EF4-FFF2-40B4-BE49-F238E27FC236}">
                <a16:creationId xmlns:a16="http://schemas.microsoft.com/office/drawing/2014/main" xmlns="" id="{EB664AAE-5AE9-41D7-8346-002B9F445323}"/>
              </a:ext>
            </a:extLst>
          </p:cNvPr>
          <p:cNvGrpSpPr/>
          <p:nvPr/>
        </p:nvGrpSpPr>
        <p:grpSpPr>
          <a:xfrm>
            <a:off x="-3740" y="0"/>
            <a:ext cx="6208649" cy="6858000"/>
            <a:chOff x="-3740" y="0"/>
            <a:chExt cx="6208649" cy="6858000"/>
          </a:xfrm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xmlns="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725568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space réservé d’image 13" descr="salle de chaises rouges devant une fenêtre">
            <a:extLst>
              <a:ext uri="{FF2B5EF4-FFF2-40B4-BE49-F238E27FC236}">
                <a16:creationId xmlns:a16="http://schemas.microsoft.com/office/drawing/2014/main" xmlns="" id="{E983D85E-34D8-430D-875F-7EBB69A6B7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/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Problems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Mixed </a:t>
            </a:r>
            <a:r>
              <a:rPr lang="fr-F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Ability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Large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Classes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e 3" descr="élément décoratif">
            <a:extLst>
              <a:ext uri="{FF2B5EF4-FFF2-40B4-BE49-F238E27FC236}">
                <a16:creationId xmlns:a16="http://schemas.microsoft.com/office/drawing/2014/main" xmlns="" id="{EB664AAE-5AE9-41D7-8346-002B9F445323}"/>
              </a:ext>
            </a:extLst>
          </p:cNvPr>
          <p:cNvGrpSpPr/>
          <p:nvPr/>
        </p:nvGrpSpPr>
        <p:grpSpPr>
          <a:xfrm>
            <a:off x="-3740" y="0"/>
            <a:ext cx="6208649" cy="6858000"/>
            <a:chOff x="-3740" y="0"/>
            <a:chExt cx="6208649" cy="6858000"/>
          </a:xfrm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xmlns="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812382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35904" y="2901394"/>
            <a:ext cx="4196391" cy="830997"/>
          </a:xfrm>
        </p:spPr>
        <p:txBody>
          <a:bodyPr/>
          <a:lstStyle/>
          <a:p>
            <a:r>
              <a:rPr lang="fr-FR" sz="36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Learning</a:t>
            </a:r>
            <a:r>
              <a:rPr lang="fr-F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884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92307" y="2862756"/>
            <a:ext cx="2547896" cy="830997"/>
          </a:xfrm>
        </p:spPr>
        <p:txBody>
          <a:bodyPr/>
          <a:lstStyle/>
          <a:p>
            <a:r>
              <a:rPr lang="fr-FR" sz="40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Materials</a:t>
            </a:r>
            <a:endParaRPr lang="fr-F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878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93061" y="2824121"/>
            <a:ext cx="3822904" cy="830997"/>
          </a:xfrm>
        </p:spPr>
        <p:txBody>
          <a:bodyPr/>
          <a:lstStyle/>
          <a:p>
            <a:r>
              <a:rPr lang="fr-FR" sz="4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Participation 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606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9732" y="2824121"/>
            <a:ext cx="2766837" cy="830997"/>
          </a:xfrm>
        </p:spPr>
        <p:txBody>
          <a:bodyPr/>
          <a:lstStyle/>
          <a:p>
            <a:r>
              <a:rPr lang="fr-FR" sz="40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Interests</a:t>
            </a:r>
            <a:endParaRPr lang="fr-F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110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51549" y="2811242"/>
            <a:ext cx="2369714" cy="830997"/>
          </a:xfrm>
        </p:spPr>
        <p:txBody>
          <a:bodyPr/>
          <a:lstStyle/>
          <a:p>
            <a:r>
              <a:rPr lang="fr-FR" sz="4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Discipline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72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’image 4" descr="vue rapprochée de pages d’un livre">
            <a:extLst>
              <a:ext uri="{FF2B5EF4-FFF2-40B4-BE49-F238E27FC236}">
                <a16:creationId xmlns:a16="http://schemas.microsoft.com/office/drawing/2014/main" xmlns="" id="{18718FBA-CF32-41C2-9D07-1F0F7F19F73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4" name="Titre 33">
            <a:extLst>
              <a:ext uri="{FF2B5EF4-FFF2-40B4-BE49-F238E27FC236}">
                <a16:creationId xmlns:a16="http://schemas.microsoft.com/office/drawing/2014/main" xmlns="" id="{3749FE94-FC7C-4359-A56E-6C7A87BDE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fr-F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Cope </a:t>
            </a:r>
            <a:r>
              <a:rPr lang="fr-FR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fr-F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Problems</a:t>
            </a:r>
            <a:r>
              <a:rPr lang="fr-F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e 22" descr="élément décoratif">
            <a:extLst>
              <a:ext uri="{FF2B5EF4-FFF2-40B4-BE49-F238E27FC236}">
                <a16:creationId xmlns:a16="http://schemas.microsoft.com/office/drawing/2014/main" xmlns="" id="{28C94A8D-A234-408C-8281-33CCC01BE2A8}"/>
              </a:ext>
            </a:extLst>
          </p:cNvPr>
          <p:cNvGrpSpPr/>
          <p:nvPr/>
        </p:nvGrpSpPr>
        <p:grpSpPr>
          <a:xfrm>
            <a:off x="0" y="0"/>
            <a:ext cx="4750604" cy="6858000"/>
            <a:chOff x="0" y="0"/>
            <a:chExt cx="4750604" cy="6858000"/>
          </a:xfrm>
        </p:grpSpPr>
        <p:sp>
          <p:nvSpPr>
            <p:cNvPr id="22" name="Forme libre : Forme 21">
              <a:extLst>
                <a:ext uri="{FF2B5EF4-FFF2-40B4-BE49-F238E27FC236}">
                  <a16:creationId xmlns:a16="http://schemas.microsoft.com/office/drawing/2014/main" xmlns="" id="{01887690-2EDF-4913-A835-4503B0E36442}"/>
                </a:ext>
              </a:extLst>
            </p:cNvPr>
            <p:cNvSpPr/>
            <p:nvPr/>
          </p:nvSpPr>
          <p:spPr>
            <a:xfrm>
              <a:off x="0" y="0"/>
              <a:ext cx="4750604" cy="6858000"/>
            </a:xfrm>
            <a:custGeom>
              <a:avLst/>
              <a:gdLst>
                <a:gd name="connsiteX0" fmla="*/ 0 w 4750604"/>
                <a:gd name="connsiteY0" fmla="*/ 0 h 6858000"/>
                <a:gd name="connsiteX1" fmla="*/ 4750604 w 4750604"/>
                <a:gd name="connsiteY1" fmla="*/ 0 h 6858000"/>
                <a:gd name="connsiteX2" fmla="*/ 3101407 w 4750604"/>
                <a:gd name="connsiteY2" fmla="*/ 6858000 h 6858000"/>
                <a:gd name="connsiteX3" fmla="*/ 0 w 475060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0604" h="685800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xmlns="" id="{AD1E7D22-630D-4E19-8BE6-9C21E4A652BD}"/>
                </a:ext>
              </a:extLst>
            </p:cNvPr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xmlns="" id="{318BD405-EEE9-4A08-8DA2-A70AFCF1D240}"/>
                </a:ext>
              </a:extLst>
            </p:cNvPr>
            <p:cNvSpPr/>
            <p:nvPr/>
          </p:nvSpPr>
          <p:spPr>
            <a:xfrm>
              <a:off x="0" y="0"/>
              <a:ext cx="3723822" cy="6858000"/>
            </a:xfrm>
            <a:custGeom>
              <a:avLst/>
              <a:gdLst>
                <a:gd name="connsiteX0" fmla="*/ 0 w 3723822"/>
                <a:gd name="connsiteY0" fmla="*/ 0 h 6858000"/>
                <a:gd name="connsiteX1" fmla="*/ 3723822 w 3723822"/>
                <a:gd name="connsiteY1" fmla="*/ 0 h 6858000"/>
                <a:gd name="connsiteX2" fmla="*/ 2074625 w 3723822"/>
                <a:gd name="connsiteY2" fmla="*/ 6858000 h 6858000"/>
                <a:gd name="connsiteX3" fmla="*/ 0 w 372382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822" h="6858000">
                  <a:moveTo>
                    <a:pt x="0" y="0"/>
                  </a:moveTo>
                  <a:lnTo>
                    <a:pt x="3723822" y="0"/>
                  </a:lnTo>
                  <a:lnTo>
                    <a:pt x="207462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xmlns="" id="{7D4A6826-2C0D-4C79-A871-DF31737EE4F7}"/>
                </a:ext>
              </a:extLst>
            </p:cNvPr>
            <p:cNvSpPr/>
            <p:nvPr/>
          </p:nvSpPr>
          <p:spPr>
            <a:xfrm>
              <a:off x="0" y="0"/>
              <a:ext cx="3374007" cy="6858000"/>
            </a:xfrm>
            <a:custGeom>
              <a:avLst/>
              <a:gdLst>
                <a:gd name="connsiteX0" fmla="*/ 0 w 3374007"/>
                <a:gd name="connsiteY0" fmla="*/ 0 h 6858000"/>
                <a:gd name="connsiteX1" fmla="*/ 3374007 w 3374007"/>
                <a:gd name="connsiteY1" fmla="*/ 0 h 6858000"/>
                <a:gd name="connsiteX2" fmla="*/ 1659507 w 3374007"/>
                <a:gd name="connsiteY2" fmla="*/ 6858000 h 6858000"/>
                <a:gd name="connsiteX3" fmla="*/ 0 w 337400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4007" h="6858000">
                  <a:moveTo>
                    <a:pt x="0" y="0"/>
                  </a:moveTo>
                  <a:lnTo>
                    <a:pt x="3374007" y="0"/>
                  </a:lnTo>
                  <a:lnTo>
                    <a:pt x="16595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077816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d’image 9" descr="Livres sur une étagère">
            <a:extLst>
              <a:ext uri="{FF2B5EF4-FFF2-40B4-BE49-F238E27FC236}">
                <a16:creationId xmlns:a16="http://schemas.microsoft.com/office/drawing/2014/main" xmlns="" id="{0BCD2159-BE65-43D5-9E0A-9EB4B1B2F85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23" name="Groupe 22" descr="élément décoratif">
            <a:extLst>
              <a:ext uri="{FF2B5EF4-FFF2-40B4-BE49-F238E27FC236}">
                <a16:creationId xmlns:a16="http://schemas.microsoft.com/office/drawing/2014/main" xmlns="" id="{28C94A8D-A234-408C-8281-33CCC01BE2A8}"/>
              </a:ext>
            </a:extLst>
          </p:cNvPr>
          <p:cNvGrpSpPr/>
          <p:nvPr/>
        </p:nvGrpSpPr>
        <p:grpSpPr>
          <a:xfrm>
            <a:off x="0" y="0"/>
            <a:ext cx="4750604" cy="6858000"/>
            <a:chOff x="0" y="0"/>
            <a:chExt cx="4750604" cy="6858000"/>
          </a:xfrm>
        </p:grpSpPr>
        <p:sp>
          <p:nvSpPr>
            <p:cNvPr id="22" name="Forme libre : Forme 21">
              <a:extLst>
                <a:ext uri="{FF2B5EF4-FFF2-40B4-BE49-F238E27FC236}">
                  <a16:creationId xmlns:a16="http://schemas.microsoft.com/office/drawing/2014/main" xmlns="" id="{01887690-2EDF-4913-A835-4503B0E36442}"/>
                </a:ext>
              </a:extLst>
            </p:cNvPr>
            <p:cNvSpPr/>
            <p:nvPr/>
          </p:nvSpPr>
          <p:spPr>
            <a:xfrm>
              <a:off x="0" y="0"/>
              <a:ext cx="4750604" cy="6858000"/>
            </a:xfrm>
            <a:custGeom>
              <a:avLst/>
              <a:gdLst>
                <a:gd name="connsiteX0" fmla="*/ 0 w 4750604"/>
                <a:gd name="connsiteY0" fmla="*/ 0 h 6858000"/>
                <a:gd name="connsiteX1" fmla="*/ 4750604 w 4750604"/>
                <a:gd name="connsiteY1" fmla="*/ 0 h 6858000"/>
                <a:gd name="connsiteX2" fmla="*/ 3101407 w 4750604"/>
                <a:gd name="connsiteY2" fmla="*/ 6858000 h 6858000"/>
                <a:gd name="connsiteX3" fmla="*/ 0 w 475060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0604" h="685800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xmlns="" id="{AD1E7D22-630D-4E19-8BE6-9C21E4A652BD}"/>
                </a:ext>
              </a:extLst>
            </p:cNvPr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xmlns="" id="{318BD405-EEE9-4A08-8DA2-A70AFCF1D240}"/>
                </a:ext>
              </a:extLst>
            </p:cNvPr>
            <p:cNvSpPr/>
            <p:nvPr/>
          </p:nvSpPr>
          <p:spPr>
            <a:xfrm>
              <a:off x="0" y="0"/>
              <a:ext cx="3723822" cy="6858000"/>
            </a:xfrm>
            <a:custGeom>
              <a:avLst/>
              <a:gdLst>
                <a:gd name="connsiteX0" fmla="*/ 0 w 3723822"/>
                <a:gd name="connsiteY0" fmla="*/ 0 h 6858000"/>
                <a:gd name="connsiteX1" fmla="*/ 3723822 w 3723822"/>
                <a:gd name="connsiteY1" fmla="*/ 0 h 6858000"/>
                <a:gd name="connsiteX2" fmla="*/ 2074625 w 3723822"/>
                <a:gd name="connsiteY2" fmla="*/ 6858000 h 6858000"/>
                <a:gd name="connsiteX3" fmla="*/ 0 w 372382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822" h="6858000">
                  <a:moveTo>
                    <a:pt x="0" y="0"/>
                  </a:moveTo>
                  <a:lnTo>
                    <a:pt x="3723822" y="0"/>
                  </a:lnTo>
                  <a:lnTo>
                    <a:pt x="207462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xmlns="" id="{7D4A6826-2C0D-4C79-A871-DF31737EE4F7}"/>
                </a:ext>
              </a:extLst>
            </p:cNvPr>
            <p:cNvSpPr/>
            <p:nvPr/>
          </p:nvSpPr>
          <p:spPr>
            <a:xfrm>
              <a:off x="0" y="0"/>
              <a:ext cx="3374007" cy="6858000"/>
            </a:xfrm>
            <a:custGeom>
              <a:avLst/>
              <a:gdLst>
                <a:gd name="connsiteX0" fmla="*/ 0 w 3374007"/>
                <a:gd name="connsiteY0" fmla="*/ 0 h 6858000"/>
                <a:gd name="connsiteX1" fmla="*/ 3374007 w 3374007"/>
                <a:gd name="connsiteY1" fmla="*/ 0 h 6858000"/>
                <a:gd name="connsiteX2" fmla="*/ 1659507 w 3374007"/>
                <a:gd name="connsiteY2" fmla="*/ 6858000 h 6858000"/>
                <a:gd name="connsiteX3" fmla="*/ 0 w 337400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4007" h="6858000">
                  <a:moveTo>
                    <a:pt x="0" y="0"/>
                  </a:moveTo>
                  <a:lnTo>
                    <a:pt x="3374007" y="0"/>
                  </a:lnTo>
                  <a:lnTo>
                    <a:pt x="16595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3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/>
            </a:p>
          </p:txBody>
        </p:sp>
      </p:grpSp>
      <p:sp>
        <p:nvSpPr>
          <p:cNvPr id="34" name="Titre 33">
            <a:extLst>
              <a:ext uri="{FF2B5EF4-FFF2-40B4-BE49-F238E27FC236}">
                <a16:creationId xmlns:a16="http://schemas.microsoft.com/office/drawing/2014/main" xmlns="" id="{3749FE94-FC7C-4359-A56E-6C7A87BDE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fr-F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Issues and Solutions</a:t>
            </a:r>
            <a:endParaRPr lang="fr-F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5114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MSFT_04_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606E"/>
      </a:accent1>
      <a:accent2>
        <a:srgbClr val="0F3955"/>
      </a:accent2>
      <a:accent3>
        <a:srgbClr val="FFC000"/>
      </a:accent3>
      <a:accent4>
        <a:srgbClr val="BF678E"/>
      </a:accent4>
      <a:accent5>
        <a:srgbClr val="731F1C"/>
      </a:accent5>
      <a:accent6>
        <a:srgbClr val="7A9E56"/>
      </a:accent6>
      <a:hlink>
        <a:srgbClr val="00B0F0"/>
      </a:hlink>
      <a:folHlink>
        <a:srgbClr val="595959"/>
      </a:folHlink>
    </a:clrScheme>
    <a:fontScheme name="MSFT_04_Education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478222_TF00475556" id="{1773F893-1B64-4C50-B449-C7130E3DEDFD}" vid="{AA1B2606-3863-43D4-81FC-E4C93E7D8FD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4148EB-7DAD-48FA-A275-D42F48043C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49A191-EC8C-4AA6-9C64-D32B5F047436}">
  <ds:schemaRefs>
    <ds:schemaRef ds:uri="http://www.w3.org/XML/1998/namespace"/>
    <ds:schemaRef ds:uri="http://purl.org/dc/terms/"/>
    <ds:schemaRef ds:uri="http://schemas.microsoft.com/sharepoint/v3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fb0879af-3eba-417a-a55a-ffe6dcd6ca77"/>
    <ds:schemaRef ds:uri="6dc4bcd6-49db-4c07-9060-8acfc67cef9f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941CEA3-A3B3-4568-9E84-C4619CC82D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pédagogique</Template>
  <TotalTime>0</TotalTime>
  <Words>39</Words>
  <Application>Microsoft Office PowerPoint</Application>
  <PresentationFormat>Grand écran</PresentationFormat>
  <Paragraphs>14</Paragraphs>
  <Slides>9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Corbel</vt:lpstr>
      <vt:lpstr>Times New Roman</vt:lpstr>
      <vt:lpstr>Thème Office</vt:lpstr>
      <vt:lpstr>Teaching Mixed Ability/ Large Classes </vt:lpstr>
      <vt:lpstr>Some Problems in the Mixed Ability/ Large Classes </vt:lpstr>
      <vt:lpstr>Effective Learning </vt:lpstr>
      <vt:lpstr>Materials</vt:lpstr>
      <vt:lpstr>Participation  </vt:lpstr>
      <vt:lpstr>Interests</vt:lpstr>
      <vt:lpstr>Discipline </vt:lpstr>
      <vt:lpstr>How to Cope with these Problems? </vt:lpstr>
      <vt:lpstr>Other Issues and Solutions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2025-01-01T16:14:14Z</dcterms:created>
  <dcterms:modified xsi:type="dcterms:W3CDTF">2025-01-01T16:27:46Z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