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B4EF3-1215-4572-92A6-BE224958EC41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D767A1A-54F6-49B8-8FA6-0740238F6156}">
      <dgm:prSet phldrT="[Texte]"/>
      <dgm:spPr/>
      <dgm:t>
        <a:bodyPr/>
        <a:lstStyle/>
        <a:p>
          <a:r>
            <a:rPr lang="ar-DZ" dirty="0" smtClean="0"/>
            <a:t>تنظيم يدور حول المتعلم</a:t>
          </a:r>
          <a:endParaRPr lang="fr-FR" dirty="0"/>
        </a:p>
      </dgm:t>
    </dgm:pt>
    <dgm:pt modelId="{90C24CA7-1D62-4BC0-BC79-B6F5FCB0BD77}" type="parTrans" cxnId="{5DB4D873-036F-44C5-848A-055BD59EA1C2}">
      <dgm:prSet/>
      <dgm:spPr/>
      <dgm:t>
        <a:bodyPr/>
        <a:lstStyle/>
        <a:p>
          <a:endParaRPr lang="fr-FR"/>
        </a:p>
      </dgm:t>
    </dgm:pt>
    <dgm:pt modelId="{B1C8AEBC-FA80-4D0B-B329-DD2EDC289EA7}" type="sibTrans" cxnId="{5DB4D873-036F-44C5-848A-055BD59EA1C2}">
      <dgm:prSet/>
      <dgm:spPr/>
      <dgm:t>
        <a:bodyPr/>
        <a:lstStyle/>
        <a:p>
          <a:endParaRPr lang="fr-FR"/>
        </a:p>
      </dgm:t>
    </dgm:pt>
    <dgm:pt modelId="{C7476544-BA09-42FE-9DBC-209215D83B6B}">
      <dgm:prSet phldrT="[Texte]"/>
      <dgm:spPr/>
      <dgm:t>
        <a:bodyPr/>
        <a:lstStyle/>
        <a:p>
          <a:r>
            <a:rPr lang="ar-DZ" dirty="0" smtClean="0"/>
            <a:t>تنظيم يدور حول المادة الدراسية</a:t>
          </a:r>
          <a:endParaRPr lang="fr-FR" dirty="0"/>
        </a:p>
      </dgm:t>
    </dgm:pt>
    <dgm:pt modelId="{BB7BCFEC-8038-4D3E-A9B7-687E2897BF12}" type="parTrans" cxnId="{C90FF482-3231-4F60-BD30-FAE0166676D8}">
      <dgm:prSet/>
      <dgm:spPr/>
      <dgm:t>
        <a:bodyPr/>
        <a:lstStyle/>
        <a:p>
          <a:endParaRPr lang="fr-FR"/>
        </a:p>
      </dgm:t>
    </dgm:pt>
    <dgm:pt modelId="{FC47179C-785A-46AA-8FC0-A8BB0E130B67}" type="sibTrans" cxnId="{C90FF482-3231-4F60-BD30-FAE0166676D8}">
      <dgm:prSet/>
      <dgm:spPr/>
      <dgm:t>
        <a:bodyPr/>
        <a:lstStyle/>
        <a:p>
          <a:endParaRPr lang="fr-FR"/>
        </a:p>
      </dgm:t>
    </dgm:pt>
    <dgm:pt modelId="{BF72E977-3B20-4B46-A2AD-ACBFC677FD4D}" type="pres">
      <dgm:prSet presAssocID="{326B4EF3-1215-4572-92A6-BE224958EC4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4A564DF-44B0-4AA1-BC17-F1B966E5BA91}" type="pres">
      <dgm:prSet presAssocID="{AD767A1A-54F6-49B8-8FA6-0740238F615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BE14CB-BE65-4D3B-8A3A-16D836588F46}" type="pres">
      <dgm:prSet presAssocID="{C7476544-BA09-42FE-9DBC-209215D83B6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0FF482-3231-4F60-BD30-FAE0166676D8}" srcId="{326B4EF3-1215-4572-92A6-BE224958EC41}" destId="{C7476544-BA09-42FE-9DBC-209215D83B6B}" srcOrd="1" destOrd="0" parTransId="{BB7BCFEC-8038-4D3E-A9B7-687E2897BF12}" sibTransId="{FC47179C-785A-46AA-8FC0-A8BB0E130B67}"/>
    <dgm:cxn modelId="{50BBCE89-B944-41CA-8561-AE9454D4B772}" type="presOf" srcId="{326B4EF3-1215-4572-92A6-BE224958EC41}" destId="{BF72E977-3B20-4B46-A2AD-ACBFC677FD4D}" srcOrd="0" destOrd="0" presId="urn:microsoft.com/office/officeart/2005/8/layout/arrow5"/>
    <dgm:cxn modelId="{9FE59673-719D-4B3B-BA67-62D3FA2A6BA6}" type="presOf" srcId="{AD767A1A-54F6-49B8-8FA6-0740238F6156}" destId="{94A564DF-44B0-4AA1-BC17-F1B966E5BA91}" srcOrd="0" destOrd="0" presId="urn:microsoft.com/office/officeart/2005/8/layout/arrow5"/>
    <dgm:cxn modelId="{5DB4D873-036F-44C5-848A-055BD59EA1C2}" srcId="{326B4EF3-1215-4572-92A6-BE224958EC41}" destId="{AD767A1A-54F6-49B8-8FA6-0740238F6156}" srcOrd="0" destOrd="0" parTransId="{90C24CA7-1D62-4BC0-BC79-B6F5FCB0BD77}" sibTransId="{B1C8AEBC-FA80-4D0B-B329-DD2EDC289EA7}"/>
    <dgm:cxn modelId="{46CDA404-01ED-445E-8EFD-2F74D66B6948}" type="presOf" srcId="{C7476544-BA09-42FE-9DBC-209215D83B6B}" destId="{59BE14CB-BE65-4D3B-8A3A-16D836588F46}" srcOrd="0" destOrd="0" presId="urn:microsoft.com/office/officeart/2005/8/layout/arrow5"/>
    <dgm:cxn modelId="{7D9D19F9-920A-48CD-AE61-C1DF292E3386}" type="presParOf" srcId="{BF72E977-3B20-4B46-A2AD-ACBFC677FD4D}" destId="{94A564DF-44B0-4AA1-BC17-F1B966E5BA91}" srcOrd="0" destOrd="0" presId="urn:microsoft.com/office/officeart/2005/8/layout/arrow5"/>
    <dgm:cxn modelId="{A6D9A74C-C133-46FE-BA7D-90573D6211B7}" type="presParOf" srcId="{BF72E977-3B20-4B46-A2AD-ACBFC677FD4D}" destId="{59BE14CB-BE65-4D3B-8A3A-16D836588F46}" srcOrd="1" destOrd="0" presId="urn:microsoft.com/office/officeart/2005/8/layout/arrow5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D89A1F-E083-414A-B466-8109CF878B4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498DF67-FE49-4057-8DCA-895B04C0982F}">
      <dgm:prSet phldrT="[Texte]"/>
      <dgm:spPr/>
      <dgm:t>
        <a:bodyPr/>
        <a:lstStyle/>
        <a:p>
          <a:r>
            <a:rPr lang="ar-DZ" dirty="0" smtClean="0"/>
            <a:t>مبررات ظهوره</a:t>
          </a:r>
          <a:endParaRPr lang="fr-FR" dirty="0"/>
        </a:p>
      </dgm:t>
    </dgm:pt>
    <dgm:pt modelId="{6765E157-6B85-422E-9474-D8639F259C37}" type="parTrans" cxnId="{5173BF37-97E7-44D1-A5DE-8D2C3CC2D5C8}">
      <dgm:prSet/>
      <dgm:spPr/>
      <dgm:t>
        <a:bodyPr/>
        <a:lstStyle/>
        <a:p>
          <a:endParaRPr lang="fr-FR"/>
        </a:p>
      </dgm:t>
    </dgm:pt>
    <dgm:pt modelId="{EA71232F-ECB6-42BD-9537-22FCAC4A48FC}" type="sibTrans" cxnId="{5173BF37-97E7-44D1-A5DE-8D2C3CC2D5C8}">
      <dgm:prSet/>
      <dgm:spPr/>
      <dgm:t>
        <a:bodyPr/>
        <a:lstStyle/>
        <a:p>
          <a:endParaRPr lang="fr-FR"/>
        </a:p>
      </dgm:t>
    </dgm:pt>
    <dgm:pt modelId="{93F4AF64-07E1-469E-A09C-CB2629017A3F}">
      <dgm:prSet phldrT="[Texte]"/>
      <dgm:spPr/>
      <dgm:t>
        <a:bodyPr/>
        <a:lstStyle/>
        <a:p>
          <a:r>
            <a:rPr lang="ar-DZ" dirty="0" smtClean="0"/>
            <a:t>تقديم محتوي غير وظيفي بشكل تلقيني أبعد المتعلم عن بناء المفاهيم</a:t>
          </a:r>
          <a:endParaRPr lang="fr-FR" dirty="0"/>
        </a:p>
      </dgm:t>
    </dgm:pt>
    <dgm:pt modelId="{9A778FB2-DBA4-4605-AA4F-4C41B4B454D6}" type="parTrans" cxnId="{7CCFF68D-8075-4A10-B7F4-BA4CA34A5CE3}">
      <dgm:prSet/>
      <dgm:spPr/>
      <dgm:t>
        <a:bodyPr/>
        <a:lstStyle/>
        <a:p>
          <a:endParaRPr lang="fr-FR"/>
        </a:p>
      </dgm:t>
    </dgm:pt>
    <dgm:pt modelId="{D5ACB90E-40A2-4129-8916-813D71CB44D1}" type="sibTrans" cxnId="{7CCFF68D-8075-4A10-B7F4-BA4CA34A5CE3}">
      <dgm:prSet/>
      <dgm:spPr/>
      <dgm:t>
        <a:bodyPr/>
        <a:lstStyle/>
        <a:p>
          <a:endParaRPr lang="fr-FR"/>
        </a:p>
      </dgm:t>
    </dgm:pt>
    <dgm:pt modelId="{2FC37994-275D-4C5D-A055-AF14EF6794B1}">
      <dgm:prSet phldrT="[Texte]"/>
      <dgm:spPr/>
      <dgm:t>
        <a:bodyPr/>
        <a:lstStyle/>
        <a:p>
          <a:r>
            <a:rPr lang="ar-DZ" dirty="0" smtClean="0"/>
            <a:t>غياب العلاقات بين المواد الدراسية</a:t>
          </a:r>
          <a:endParaRPr lang="fr-FR" dirty="0"/>
        </a:p>
      </dgm:t>
    </dgm:pt>
    <dgm:pt modelId="{D583431F-BEB6-4606-A223-7909CB543A77}" type="parTrans" cxnId="{2A38D1C5-FC65-4D32-A1F3-BA22C8515DA0}">
      <dgm:prSet/>
      <dgm:spPr/>
      <dgm:t>
        <a:bodyPr/>
        <a:lstStyle/>
        <a:p>
          <a:endParaRPr lang="fr-FR"/>
        </a:p>
      </dgm:t>
    </dgm:pt>
    <dgm:pt modelId="{96EAD615-8E00-4753-A93C-AF04812D9F0D}" type="sibTrans" cxnId="{2A38D1C5-FC65-4D32-A1F3-BA22C8515DA0}">
      <dgm:prSet/>
      <dgm:spPr/>
      <dgm:t>
        <a:bodyPr/>
        <a:lstStyle/>
        <a:p>
          <a:endParaRPr lang="fr-FR"/>
        </a:p>
      </dgm:t>
    </dgm:pt>
    <dgm:pt modelId="{B3A5C4F4-ED79-418C-8B01-22EFE8C9164D}">
      <dgm:prSet phldrT="[Texte]"/>
      <dgm:spPr/>
      <dgm:t>
        <a:bodyPr/>
        <a:lstStyle/>
        <a:p>
          <a:r>
            <a:rPr lang="ar-DZ" dirty="0" smtClean="0"/>
            <a:t>انقطاع الصلة بين الفلسفات التربوية والميدان</a:t>
          </a:r>
          <a:endParaRPr lang="fr-FR" dirty="0"/>
        </a:p>
      </dgm:t>
    </dgm:pt>
    <dgm:pt modelId="{ED3A39C4-9780-4465-BC75-666DF5682630}" type="parTrans" cxnId="{0787ED37-3256-41EC-908C-3149180B4003}">
      <dgm:prSet/>
      <dgm:spPr/>
      <dgm:t>
        <a:bodyPr/>
        <a:lstStyle/>
        <a:p>
          <a:endParaRPr lang="fr-FR"/>
        </a:p>
      </dgm:t>
    </dgm:pt>
    <dgm:pt modelId="{F3A9F7C5-EB74-4AAC-A14D-51249D4BD3D0}" type="sibTrans" cxnId="{0787ED37-3256-41EC-908C-3149180B4003}">
      <dgm:prSet/>
      <dgm:spPr/>
      <dgm:t>
        <a:bodyPr/>
        <a:lstStyle/>
        <a:p>
          <a:endParaRPr lang="fr-FR"/>
        </a:p>
      </dgm:t>
    </dgm:pt>
    <dgm:pt modelId="{060BCADC-D3B5-449F-96A1-7C086731AAB6}" type="pres">
      <dgm:prSet presAssocID="{F8D89A1F-E083-414A-B466-8109CF878B4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2665D26-6F92-4C26-8966-180806F8EF94}" type="pres">
      <dgm:prSet presAssocID="{2498DF67-FE49-4057-8DCA-895B04C0982F}" presName="roof" presStyleLbl="dkBgShp" presStyleIdx="0" presStyleCnt="2"/>
      <dgm:spPr/>
      <dgm:t>
        <a:bodyPr/>
        <a:lstStyle/>
        <a:p>
          <a:endParaRPr lang="fr-FR"/>
        </a:p>
      </dgm:t>
    </dgm:pt>
    <dgm:pt modelId="{C73D4362-2487-42D6-9343-B2DFA9DAA57A}" type="pres">
      <dgm:prSet presAssocID="{2498DF67-FE49-4057-8DCA-895B04C0982F}" presName="pillars" presStyleCnt="0"/>
      <dgm:spPr/>
    </dgm:pt>
    <dgm:pt modelId="{CBC299DB-6534-4C4B-A445-67DF3E20F554}" type="pres">
      <dgm:prSet presAssocID="{2498DF67-FE49-4057-8DCA-895B04C0982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A5C338-78CE-4A09-8CC1-16C4D0949A66}" type="pres">
      <dgm:prSet presAssocID="{2FC37994-275D-4C5D-A055-AF14EF6794B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99350D-BDB8-4A97-98BF-65B5997573DF}" type="pres">
      <dgm:prSet presAssocID="{B3A5C4F4-ED79-418C-8B01-22EFE8C9164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43689A-7502-45D2-A9E3-A528EAB6DAF1}" type="pres">
      <dgm:prSet presAssocID="{2498DF67-FE49-4057-8DCA-895B04C0982F}" presName="base" presStyleLbl="dkBgShp" presStyleIdx="1" presStyleCnt="2"/>
      <dgm:spPr/>
    </dgm:pt>
  </dgm:ptLst>
  <dgm:cxnLst>
    <dgm:cxn modelId="{2A38D1C5-FC65-4D32-A1F3-BA22C8515DA0}" srcId="{2498DF67-FE49-4057-8DCA-895B04C0982F}" destId="{2FC37994-275D-4C5D-A055-AF14EF6794B1}" srcOrd="1" destOrd="0" parTransId="{D583431F-BEB6-4606-A223-7909CB543A77}" sibTransId="{96EAD615-8E00-4753-A93C-AF04812D9F0D}"/>
    <dgm:cxn modelId="{DAA38083-8269-436E-B1BF-D4CA5B8E4F7B}" type="presOf" srcId="{F8D89A1F-E083-414A-B466-8109CF878B45}" destId="{060BCADC-D3B5-449F-96A1-7C086731AAB6}" srcOrd="0" destOrd="0" presId="urn:microsoft.com/office/officeart/2005/8/layout/hList3"/>
    <dgm:cxn modelId="{499E332E-6C62-4796-A356-202BEE029295}" type="presOf" srcId="{2498DF67-FE49-4057-8DCA-895B04C0982F}" destId="{22665D26-6F92-4C26-8966-180806F8EF94}" srcOrd="0" destOrd="0" presId="urn:microsoft.com/office/officeart/2005/8/layout/hList3"/>
    <dgm:cxn modelId="{0787ED37-3256-41EC-908C-3149180B4003}" srcId="{2498DF67-FE49-4057-8DCA-895B04C0982F}" destId="{B3A5C4F4-ED79-418C-8B01-22EFE8C9164D}" srcOrd="2" destOrd="0" parTransId="{ED3A39C4-9780-4465-BC75-666DF5682630}" sibTransId="{F3A9F7C5-EB74-4AAC-A14D-51249D4BD3D0}"/>
    <dgm:cxn modelId="{5173BF37-97E7-44D1-A5DE-8D2C3CC2D5C8}" srcId="{F8D89A1F-E083-414A-B466-8109CF878B45}" destId="{2498DF67-FE49-4057-8DCA-895B04C0982F}" srcOrd="0" destOrd="0" parTransId="{6765E157-6B85-422E-9474-D8639F259C37}" sibTransId="{EA71232F-ECB6-42BD-9537-22FCAC4A48FC}"/>
    <dgm:cxn modelId="{E4ABB54E-671A-4941-B34C-36E64375DD10}" type="presOf" srcId="{2FC37994-275D-4C5D-A055-AF14EF6794B1}" destId="{1DA5C338-78CE-4A09-8CC1-16C4D0949A66}" srcOrd="0" destOrd="0" presId="urn:microsoft.com/office/officeart/2005/8/layout/hList3"/>
    <dgm:cxn modelId="{27F640D8-8B32-4A95-AE52-BE9B876A1A29}" type="presOf" srcId="{B3A5C4F4-ED79-418C-8B01-22EFE8C9164D}" destId="{1499350D-BDB8-4A97-98BF-65B5997573DF}" srcOrd="0" destOrd="0" presId="urn:microsoft.com/office/officeart/2005/8/layout/hList3"/>
    <dgm:cxn modelId="{F5FEEE28-05BF-4C30-A4DE-1938987DF499}" type="presOf" srcId="{93F4AF64-07E1-469E-A09C-CB2629017A3F}" destId="{CBC299DB-6534-4C4B-A445-67DF3E20F554}" srcOrd="0" destOrd="0" presId="urn:microsoft.com/office/officeart/2005/8/layout/hList3"/>
    <dgm:cxn modelId="{7CCFF68D-8075-4A10-B7F4-BA4CA34A5CE3}" srcId="{2498DF67-FE49-4057-8DCA-895B04C0982F}" destId="{93F4AF64-07E1-469E-A09C-CB2629017A3F}" srcOrd="0" destOrd="0" parTransId="{9A778FB2-DBA4-4605-AA4F-4C41B4B454D6}" sibTransId="{D5ACB90E-40A2-4129-8916-813D71CB44D1}"/>
    <dgm:cxn modelId="{5C0484D6-120F-4759-B2DC-68DF8AC67778}" type="presParOf" srcId="{060BCADC-D3B5-449F-96A1-7C086731AAB6}" destId="{22665D26-6F92-4C26-8966-180806F8EF94}" srcOrd="0" destOrd="0" presId="urn:microsoft.com/office/officeart/2005/8/layout/hList3"/>
    <dgm:cxn modelId="{CF9811B1-00F4-4F90-AE9C-5102C22C2E81}" type="presParOf" srcId="{060BCADC-D3B5-449F-96A1-7C086731AAB6}" destId="{C73D4362-2487-42D6-9343-B2DFA9DAA57A}" srcOrd="1" destOrd="0" presId="urn:microsoft.com/office/officeart/2005/8/layout/hList3"/>
    <dgm:cxn modelId="{CCEBE150-6E3C-496C-A28B-37788CFE9E5A}" type="presParOf" srcId="{C73D4362-2487-42D6-9343-B2DFA9DAA57A}" destId="{CBC299DB-6534-4C4B-A445-67DF3E20F554}" srcOrd="0" destOrd="0" presId="urn:microsoft.com/office/officeart/2005/8/layout/hList3"/>
    <dgm:cxn modelId="{DFA40C44-E0A5-4C97-B61B-92FBAD6C2E43}" type="presParOf" srcId="{C73D4362-2487-42D6-9343-B2DFA9DAA57A}" destId="{1DA5C338-78CE-4A09-8CC1-16C4D0949A66}" srcOrd="1" destOrd="0" presId="urn:microsoft.com/office/officeart/2005/8/layout/hList3"/>
    <dgm:cxn modelId="{932D0998-7509-4E04-A29A-C50F28A9B88D}" type="presParOf" srcId="{C73D4362-2487-42D6-9343-B2DFA9DAA57A}" destId="{1499350D-BDB8-4A97-98BF-65B5997573DF}" srcOrd="2" destOrd="0" presId="urn:microsoft.com/office/officeart/2005/8/layout/hList3"/>
    <dgm:cxn modelId="{2F164B72-40A0-4315-8024-D125F405D924}" type="presParOf" srcId="{060BCADC-D3B5-449F-96A1-7C086731AAB6}" destId="{4443689A-7502-45D2-A9E3-A528EAB6DAF1}" srcOrd="2" destOrd="0" presId="urn:microsoft.com/office/officeart/2005/8/layout/hList3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076CD02-0BA1-489F-BF6D-88B4B9D0A6C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7B9FF78-F640-4674-88A4-953D14FED48A}">
      <dgm:prSet phldrT="[Texte]"/>
      <dgm:spPr/>
      <dgm:t>
        <a:bodyPr/>
        <a:lstStyle/>
        <a:p>
          <a:r>
            <a:rPr lang="ar-DZ" dirty="0" smtClean="0"/>
            <a:t>تحديد هدف الوحدة وتنظيم محتواها</a:t>
          </a:r>
          <a:endParaRPr lang="fr-FR" dirty="0"/>
        </a:p>
      </dgm:t>
    </dgm:pt>
    <dgm:pt modelId="{1EB0DFB2-5243-45C6-897D-5C3F0FD06AB2}" type="parTrans" cxnId="{22CF2775-FF04-4B7A-BB87-1C40311BBC1F}">
      <dgm:prSet/>
      <dgm:spPr/>
      <dgm:t>
        <a:bodyPr/>
        <a:lstStyle/>
        <a:p>
          <a:endParaRPr lang="fr-FR"/>
        </a:p>
      </dgm:t>
    </dgm:pt>
    <dgm:pt modelId="{0033BFCC-F4B0-4E8F-AB02-0E3AD3954187}" type="sibTrans" cxnId="{22CF2775-FF04-4B7A-BB87-1C40311BBC1F}">
      <dgm:prSet/>
      <dgm:spPr/>
      <dgm:t>
        <a:bodyPr/>
        <a:lstStyle/>
        <a:p>
          <a:endParaRPr lang="fr-FR"/>
        </a:p>
      </dgm:t>
    </dgm:pt>
    <dgm:pt modelId="{E303262D-F206-402A-BE8A-D55FBB335D3C}">
      <dgm:prSet phldrT="[Texte]"/>
      <dgm:spPr/>
      <dgm:t>
        <a:bodyPr/>
        <a:lstStyle/>
        <a:p>
          <a:r>
            <a:rPr lang="ar-DZ" dirty="0" smtClean="0"/>
            <a:t>تحديد استراتيجيات التدريس ووسائله وأنشطة التعليم-التعلم</a:t>
          </a:r>
          <a:endParaRPr lang="fr-FR" dirty="0"/>
        </a:p>
      </dgm:t>
    </dgm:pt>
    <dgm:pt modelId="{5F838FA8-599B-41F5-B1EC-24CFA0224865}" type="parTrans" cxnId="{2B5AA974-40A5-4DB6-8872-2FC61C3BC689}">
      <dgm:prSet/>
      <dgm:spPr/>
      <dgm:t>
        <a:bodyPr/>
        <a:lstStyle/>
        <a:p>
          <a:endParaRPr lang="fr-FR"/>
        </a:p>
      </dgm:t>
    </dgm:pt>
    <dgm:pt modelId="{252BDAB0-53EE-4F35-8BD6-5F7EC6807BAF}" type="sibTrans" cxnId="{2B5AA974-40A5-4DB6-8872-2FC61C3BC689}">
      <dgm:prSet/>
      <dgm:spPr/>
      <dgm:t>
        <a:bodyPr/>
        <a:lstStyle/>
        <a:p>
          <a:endParaRPr lang="fr-FR"/>
        </a:p>
      </dgm:t>
    </dgm:pt>
    <dgm:pt modelId="{5AC08530-D4C0-4733-96D2-5880582EA4A5}">
      <dgm:prSet phldrT="[Texte]"/>
      <dgm:spPr/>
      <dgm:t>
        <a:bodyPr/>
        <a:lstStyle/>
        <a:p>
          <a:r>
            <a:rPr lang="ar-DZ" dirty="0" smtClean="0"/>
            <a:t>التعرف على حاجات واهتمامات المتعلمين</a:t>
          </a:r>
          <a:endParaRPr lang="fr-FR" dirty="0"/>
        </a:p>
      </dgm:t>
    </dgm:pt>
    <dgm:pt modelId="{0EE61FE3-87EE-4CD9-8B66-647618368F3E}" type="parTrans" cxnId="{E870EFB2-A21F-4C54-B5B5-FD916DA6C57E}">
      <dgm:prSet/>
      <dgm:spPr/>
      <dgm:t>
        <a:bodyPr/>
        <a:lstStyle/>
        <a:p>
          <a:endParaRPr lang="fr-FR"/>
        </a:p>
      </dgm:t>
    </dgm:pt>
    <dgm:pt modelId="{4DF54014-BDB3-4D84-93A3-310A38ABDC16}" type="sibTrans" cxnId="{E870EFB2-A21F-4C54-B5B5-FD916DA6C57E}">
      <dgm:prSet/>
      <dgm:spPr/>
      <dgm:t>
        <a:bodyPr/>
        <a:lstStyle/>
        <a:p>
          <a:endParaRPr lang="fr-FR"/>
        </a:p>
      </dgm:t>
    </dgm:pt>
    <dgm:pt modelId="{8E6D6766-7B71-4F69-A273-F440A3802FEC}">
      <dgm:prSet phldrT="[Texte]"/>
      <dgm:spPr/>
      <dgm:t>
        <a:bodyPr/>
        <a:lstStyle/>
        <a:p>
          <a:r>
            <a:rPr lang="ar-DZ" dirty="0" smtClean="0"/>
            <a:t>مراعاة المرونة في صياغة الأهداف واختيار المحتوى بما يناسب المتعلم</a:t>
          </a:r>
          <a:endParaRPr lang="fr-FR" dirty="0"/>
        </a:p>
      </dgm:t>
    </dgm:pt>
    <dgm:pt modelId="{546F4476-7856-448F-B435-B5CE7F863827}" type="parTrans" cxnId="{47A39153-50D5-4792-AA80-F02F8E911FC4}">
      <dgm:prSet/>
      <dgm:spPr/>
      <dgm:t>
        <a:bodyPr/>
        <a:lstStyle/>
        <a:p>
          <a:endParaRPr lang="fr-FR"/>
        </a:p>
      </dgm:t>
    </dgm:pt>
    <dgm:pt modelId="{B8752843-48B7-4375-8E6C-7889AA789401}" type="sibTrans" cxnId="{47A39153-50D5-4792-AA80-F02F8E911FC4}">
      <dgm:prSet/>
      <dgm:spPr/>
      <dgm:t>
        <a:bodyPr/>
        <a:lstStyle/>
        <a:p>
          <a:endParaRPr lang="fr-FR"/>
        </a:p>
      </dgm:t>
    </dgm:pt>
    <dgm:pt modelId="{D61A0FD9-F515-4662-952B-FE94C772E2C6}">
      <dgm:prSet phldrT="[Texte]"/>
      <dgm:spPr/>
      <dgm:t>
        <a:bodyPr/>
        <a:lstStyle/>
        <a:p>
          <a:r>
            <a:rPr lang="ar-DZ" dirty="0" smtClean="0"/>
            <a:t>تحديد مصادر المعلومات</a:t>
          </a:r>
          <a:endParaRPr lang="fr-FR" dirty="0"/>
        </a:p>
      </dgm:t>
    </dgm:pt>
    <dgm:pt modelId="{D6D6D726-03D5-465C-83DE-021EAA18A06D}" type="parTrans" cxnId="{49B299C0-8B7A-4094-8328-2EEFEBD42062}">
      <dgm:prSet/>
      <dgm:spPr/>
      <dgm:t>
        <a:bodyPr/>
        <a:lstStyle/>
        <a:p>
          <a:endParaRPr lang="fr-FR"/>
        </a:p>
      </dgm:t>
    </dgm:pt>
    <dgm:pt modelId="{9F8187B2-508E-41CE-BD46-EE1E481779B5}" type="sibTrans" cxnId="{49B299C0-8B7A-4094-8328-2EEFEBD42062}">
      <dgm:prSet/>
      <dgm:spPr/>
      <dgm:t>
        <a:bodyPr/>
        <a:lstStyle/>
        <a:p>
          <a:endParaRPr lang="fr-FR"/>
        </a:p>
      </dgm:t>
    </dgm:pt>
    <dgm:pt modelId="{6CDB79A6-8A78-4292-B869-6FD358CBE0CD}">
      <dgm:prSet phldrT="[Texte]"/>
      <dgm:spPr/>
      <dgm:t>
        <a:bodyPr/>
        <a:lstStyle/>
        <a:p>
          <a:r>
            <a:rPr lang="ar-DZ" dirty="0" smtClean="0"/>
            <a:t>إعداد البيئة الدراسية لتدريس الوحدة</a:t>
          </a:r>
          <a:endParaRPr lang="fr-FR" dirty="0"/>
        </a:p>
      </dgm:t>
    </dgm:pt>
    <dgm:pt modelId="{974F5309-7F1E-4900-B664-276A0FF081D6}" type="parTrans" cxnId="{01E45B75-AC95-4761-921E-3D2DB4453CF7}">
      <dgm:prSet/>
      <dgm:spPr/>
      <dgm:t>
        <a:bodyPr/>
        <a:lstStyle/>
        <a:p>
          <a:endParaRPr lang="fr-FR"/>
        </a:p>
      </dgm:t>
    </dgm:pt>
    <dgm:pt modelId="{3C393362-3EAA-455E-B188-EB67EEEE5574}" type="sibTrans" cxnId="{01E45B75-AC95-4761-921E-3D2DB4453CF7}">
      <dgm:prSet/>
      <dgm:spPr/>
      <dgm:t>
        <a:bodyPr/>
        <a:lstStyle/>
        <a:p>
          <a:endParaRPr lang="fr-FR"/>
        </a:p>
      </dgm:t>
    </dgm:pt>
    <dgm:pt modelId="{285DFCA8-3D91-4819-AD0C-3187C22CBE29}" type="pres">
      <dgm:prSet presAssocID="{3076CD02-0BA1-489F-BF6D-88B4B9D0A6C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A874B23-735C-4625-B55D-F0DA50E0E194}" type="pres">
      <dgm:prSet presAssocID="{77B9FF78-F640-4674-88A4-953D14FED48A}" presName="root1" presStyleCnt="0"/>
      <dgm:spPr/>
    </dgm:pt>
    <dgm:pt modelId="{F1982404-A23D-4001-B4CC-3DD7B2360CB4}" type="pres">
      <dgm:prSet presAssocID="{77B9FF78-F640-4674-88A4-953D14FED48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A1A6DE5-C4EB-47AB-8F91-36968D91DCEC}" type="pres">
      <dgm:prSet presAssocID="{77B9FF78-F640-4674-88A4-953D14FED48A}" presName="level2hierChild" presStyleCnt="0"/>
      <dgm:spPr/>
    </dgm:pt>
    <dgm:pt modelId="{C681891D-1BBE-405F-A6D9-FE370FB4A6C3}" type="pres">
      <dgm:prSet presAssocID="{5F838FA8-599B-41F5-B1EC-24CFA0224865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64F83E64-E3B1-4242-BE15-16353E78D673}" type="pres">
      <dgm:prSet presAssocID="{5F838FA8-599B-41F5-B1EC-24CFA0224865}" presName="connTx" presStyleLbl="parChTrans1D2" presStyleIdx="0" presStyleCnt="2"/>
      <dgm:spPr/>
      <dgm:t>
        <a:bodyPr/>
        <a:lstStyle/>
        <a:p>
          <a:endParaRPr lang="fr-FR"/>
        </a:p>
      </dgm:t>
    </dgm:pt>
    <dgm:pt modelId="{704B860D-922E-476F-8C08-A1CB1C0CC379}" type="pres">
      <dgm:prSet presAssocID="{E303262D-F206-402A-BE8A-D55FBB335D3C}" presName="root2" presStyleCnt="0"/>
      <dgm:spPr/>
    </dgm:pt>
    <dgm:pt modelId="{63D8CA44-C592-46AE-A1C2-257DE9EA16C8}" type="pres">
      <dgm:prSet presAssocID="{E303262D-F206-402A-BE8A-D55FBB335D3C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AAFA13-1E18-42CA-8950-21D050398696}" type="pres">
      <dgm:prSet presAssocID="{E303262D-F206-402A-BE8A-D55FBB335D3C}" presName="level3hierChild" presStyleCnt="0"/>
      <dgm:spPr/>
    </dgm:pt>
    <dgm:pt modelId="{66D9E5FC-D24F-4488-BC5E-28E2ED349580}" type="pres">
      <dgm:prSet presAssocID="{0EE61FE3-87EE-4CD9-8B66-647618368F3E}" presName="conn2-1" presStyleLbl="parChTrans1D3" presStyleIdx="0" presStyleCnt="3"/>
      <dgm:spPr/>
      <dgm:t>
        <a:bodyPr/>
        <a:lstStyle/>
        <a:p>
          <a:endParaRPr lang="fr-FR"/>
        </a:p>
      </dgm:t>
    </dgm:pt>
    <dgm:pt modelId="{81B40314-D95A-42A0-85C4-3BA01F1285E4}" type="pres">
      <dgm:prSet presAssocID="{0EE61FE3-87EE-4CD9-8B66-647618368F3E}" presName="connTx" presStyleLbl="parChTrans1D3" presStyleIdx="0" presStyleCnt="3"/>
      <dgm:spPr/>
      <dgm:t>
        <a:bodyPr/>
        <a:lstStyle/>
        <a:p>
          <a:endParaRPr lang="fr-FR"/>
        </a:p>
      </dgm:t>
    </dgm:pt>
    <dgm:pt modelId="{528CDD71-6185-4331-8EFD-49213158D402}" type="pres">
      <dgm:prSet presAssocID="{5AC08530-D4C0-4733-96D2-5880582EA4A5}" presName="root2" presStyleCnt="0"/>
      <dgm:spPr/>
    </dgm:pt>
    <dgm:pt modelId="{70984AE0-07F9-41C0-9BED-F2FE919ABEE7}" type="pres">
      <dgm:prSet presAssocID="{5AC08530-D4C0-4733-96D2-5880582EA4A5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39E4F7F-882B-4E4E-B19C-7BCF50F4FDB7}" type="pres">
      <dgm:prSet presAssocID="{5AC08530-D4C0-4733-96D2-5880582EA4A5}" presName="level3hierChild" presStyleCnt="0"/>
      <dgm:spPr/>
    </dgm:pt>
    <dgm:pt modelId="{4F0186CF-E7D1-4647-96A6-AF1328227B8F}" type="pres">
      <dgm:prSet presAssocID="{546F4476-7856-448F-B435-B5CE7F863827}" presName="conn2-1" presStyleLbl="parChTrans1D3" presStyleIdx="1" presStyleCnt="3"/>
      <dgm:spPr/>
      <dgm:t>
        <a:bodyPr/>
        <a:lstStyle/>
        <a:p>
          <a:endParaRPr lang="fr-FR"/>
        </a:p>
      </dgm:t>
    </dgm:pt>
    <dgm:pt modelId="{841C12A1-4D58-414C-8032-112343D5FD34}" type="pres">
      <dgm:prSet presAssocID="{546F4476-7856-448F-B435-B5CE7F863827}" presName="connTx" presStyleLbl="parChTrans1D3" presStyleIdx="1" presStyleCnt="3"/>
      <dgm:spPr/>
      <dgm:t>
        <a:bodyPr/>
        <a:lstStyle/>
        <a:p>
          <a:endParaRPr lang="fr-FR"/>
        </a:p>
      </dgm:t>
    </dgm:pt>
    <dgm:pt modelId="{B65BE82D-F651-4B51-8E73-1A1C7E0160E6}" type="pres">
      <dgm:prSet presAssocID="{8E6D6766-7B71-4F69-A273-F440A3802FEC}" presName="root2" presStyleCnt="0"/>
      <dgm:spPr/>
    </dgm:pt>
    <dgm:pt modelId="{1A8DAB76-619B-4BC3-A1B1-A00617EECC8E}" type="pres">
      <dgm:prSet presAssocID="{8E6D6766-7B71-4F69-A273-F440A3802FEC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C040523-FCDB-4EDC-9460-1C6EFA7ABD2C}" type="pres">
      <dgm:prSet presAssocID="{8E6D6766-7B71-4F69-A273-F440A3802FEC}" presName="level3hierChild" presStyleCnt="0"/>
      <dgm:spPr/>
    </dgm:pt>
    <dgm:pt modelId="{51D25D24-5CE7-4B5C-80D1-56D00F443203}" type="pres">
      <dgm:prSet presAssocID="{D6D6D726-03D5-465C-83DE-021EAA18A06D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14D929D7-17D9-4801-919C-91CF84A89BF3}" type="pres">
      <dgm:prSet presAssocID="{D6D6D726-03D5-465C-83DE-021EAA18A06D}" presName="connTx" presStyleLbl="parChTrans1D2" presStyleIdx="1" presStyleCnt="2"/>
      <dgm:spPr/>
      <dgm:t>
        <a:bodyPr/>
        <a:lstStyle/>
        <a:p>
          <a:endParaRPr lang="fr-FR"/>
        </a:p>
      </dgm:t>
    </dgm:pt>
    <dgm:pt modelId="{F7B00C8C-5B46-44EF-955A-11B3615ACD71}" type="pres">
      <dgm:prSet presAssocID="{D61A0FD9-F515-4662-952B-FE94C772E2C6}" presName="root2" presStyleCnt="0"/>
      <dgm:spPr/>
    </dgm:pt>
    <dgm:pt modelId="{E623E0DE-8115-4C5A-B847-1C2356651A62}" type="pres">
      <dgm:prSet presAssocID="{D61A0FD9-F515-4662-952B-FE94C772E2C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15BA0D9-A6C2-43DD-8990-30025C646150}" type="pres">
      <dgm:prSet presAssocID="{D61A0FD9-F515-4662-952B-FE94C772E2C6}" presName="level3hierChild" presStyleCnt="0"/>
      <dgm:spPr/>
    </dgm:pt>
    <dgm:pt modelId="{B475E4D8-8620-4D96-8D03-9B36869ED96D}" type="pres">
      <dgm:prSet presAssocID="{974F5309-7F1E-4900-B664-276A0FF081D6}" presName="conn2-1" presStyleLbl="parChTrans1D3" presStyleIdx="2" presStyleCnt="3"/>
      <dgm:spPr/>
      <dgm:t>
        <a:bodyPr/>
        <a:lstStyle/>
        <a:p>
          <a:endParaRPr lang="fr-FR"/>
        </a:p>
      </dgm:t>
    </dgm:pt>
    <dgm:pt modelId="{3AC2AB83-A118-4887-BCA3-02FD91242FFB}" type="pres">
      <dgm:prSet presAssocID="{974F5309-7F1E-4900-B664-276A0FF081D6}" presName="connTx" presStyleLbl="parChTrans1D3" presStyleIdx="2" presStyleCnt="3"/>
      <dgm:spPr/>
      <dgm:t>
        <a:bodyPr/>
        <a:lstStyle/>
        <a:p>
          <a:endParaRPr lang="fr-FR"/>
        </a:p>
      </dgm:t>
    </dgm:pt>
    <dgm:pt modelId="{683B6B04-9C4A-4382-860F-BEF4EFAE2CAF}" type="pres">
      <dgm:prSet presAssocID="{6CDB79A6-8A78-4292-B869-6FD358CBE0CD}" presName="root2" presStyleCnt="0"/>
      <dgm:spPr/>
    </dgm:pt>
    <dgm:pt modelId="{E7951C95-3695-4180-93CD-00A32380812E}" type="pres">
      <dgm:prSet presAssocID="{6CDB79A6-8A78-4292-B869-6FD358CBE0CD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0A7D96E-9FA3-4911-9AB5-33B4DD5DACCB}" type="pres">
      <dgm:prSet presAssocID="{6CDB79A6-8A78-4292-B869-6FD358CBE0CD}" presName="level3hierChild" presStyleCnt="0"/>
      <dgm:spPr/>
    </dgm:pt>
  </dgm:ptLst>
  <dgm:cxnLst>
    <dgm:cxn modelId="{3B2C906F-A698-496D-9C6C-6E7C5C5DD771}" type="presOf" srcId="{6CDB79A6-8A78-4292-B869-6FD358CBE0CD}" destId="{E7951C95-3695-4180-93CD-00A32380812E}" srcOrd="0" destOrd="0" presId="urn:microsoft.com/office/officeart/2005/8/layout/hierarchy2"/>
    <dgm:cxn modelId="{2416CC8B-01FA-4856-A1D6-DBA0ADE27F86}" type="presOf" srcId="{974F5309-7F1E-4900-B664-276A0FF081D6}" destId="{3AC2AB83-A118-4887-BCA3-02FD91242FFB}" srcOrd="1" destOrd="0" presId="urn:microsoft.com/office/officeart/2005/8/layout/hierarchy2"/>
    <dgm:cxn modelId="{E13ABEB0-906E-4D47-97C7-ED338BF3696C}" type="presOf" srcId="{0EE61FE3-87EE-4CD9-8B66-647618368F3E}" destId="{66D9E5FC-D24F-4488-BC5E-28E2ED349580}" srcOrd="0" destOrd="0" presId="urn:microsoft.com/office/officeart/2005/8/layout/hierarchy2"/>
    <dgm:cxn modelId="{BDB6F279-707F-49BA-A686-452AC4A03102}" type="presOf" srcId="{E303262D-F206-402A-BE8A-D55FBB335D3C}" destId="{63D8CA44-C592-46AE-A1C2-257DE9EA16C8}" srcOrd="0" destOrd="0" presId="urn:microsoft.com/office/officeart/2005/8/layout/hierarchy2"/>
    <dgm:cxn modelId="{3C6D85CE-254D-4075-B934-63F15B88C5D5}" type="presOf" srcId="{8E6D6766-7B71-4F69-A273-F440A3802FEC}" destId="{1A8DAB76-619B-4BC3-A1B1-A00617EECC8E}" srcOrd="0" destOrd="0" presId="urn:microsoft.com/office/officeart/2005/8/layout/hierarchy2"/>
    <dgm:cxn modelId="{01E45B75-AC95-4761-921E-3D2DB4453CF7}" srcId="{D61A0FD9-F515-4662-952B-FE94C772E2C6}" destId="{6CDB79A6-8A78-4292-B869-6FD358CBE0CD}" srcOrd="0" destOrd="0" parTransId="{974F5309-7F1E-4900-B664-276A0FF081D6}" sibTransId="{3C393362-3EAA-455E-B188-EB67EEEE5574}"/>
    <dgm:cxn modelId="{49B299C0-8B7A-4094-8328-2EEFEBD42062}" srcId="{77B9FF78-F640-4674-88A4-953D14FED48A}" destId="{D61A0FD9-F515-4662-952B-FE94C772E2C6}" srcOrd="1" destOrd="0" parTransId="{D6D6D726-03D5-465C-83DE-021EAA18A06D}" sibTransId="{9F8187B2-508E-41CE-BD46-EE1E481779B5}"/>
    <dgm:cxn modelId="{C084D883-9CA9-45B0-9522-B3FF9BA23319}" type="presOf" srcId="{D61A0FD9-F515-4662-952B-FE94C772E2C6}" destId="{E623E0DE-8115-4C5A-B847-1C2356651A62}" srcOrd="0" destOrd="0" presId="urn:microsoft.com/office/officeart/2005/8/layout/hierarchy2"/>
    <dgm:cxn modelId="{9D4E48AC-57C5-4DAA-B8AD-AF9B759ABFD9}" type="presOf" srcId="{D6D6D726-03D5-465C-83DE-021EAA18A06D}" destId="{14D929D7-17D9-4801-919C-91CF84A89BF3}" srcOrd="1" destOrd="0" presId="urn:microsoft.com/office/officeart/2005/8/layout/hierarchy2"/>
    <dgm:cxn modelId="{FF97EC11-04BF-42A7-B844-3DB937A149E0}" type="presOf" srcId="{546F4476-7856-448F-B435-B5CE7F863827}" destId="{4F0186CF-E7D1-4647-96A6-AF1328227B8F}" srcOrd="0" destOrd="0" presId="urn:microsoft.com/office/officeart/2005/8/layout/hierarchy2"/>
    <dgm:cxn modelId="{1762D718-D2A4-4BC5-B3C4-6384EBAE2581}" type="presOf" srcId="{5F838FA8-599B-41F5-B1EC-24CFA0224865}" destId="{C681891D-1BBE-405F-A6D9-FE370FB4A6C3}" srcOrd="0" destOrd="0" presId="urn:microsoft.com/office/officeart/2005/8/layout/hierarchy2"/>
    <dgm:cxn modelId="{5FAF3FC6-329A-40E5-9AD4-1CFC3ADC303B}" type="presOf" srcId="{5AC08530-D4C0-4733-96D2-5880582EA4A5}" destId="{70984AE0-07F9-41C0-9BED-F2FE919ABEE7}" srcOrd="0" destOrd="0" presId="urn:microsoft.com/office/officeart/2005/8/layout/hierarchy2"/>
    <dgm:cxn modelId="{EF7654C3-2AA9-400E-A7EA-229758E4D48B}" type="presOf" srcId="{0EE61FE3-87EE-4CD9-8B66-647618368F3E}" destId="{81B40314-D95A-42A0-85C4-3BA01F1285E4}" srcOrd="1" destOrd="0" presId="urn:microsoft.com/office/officeart/2005/8/layout/hierarchy2"/>
    <dgm:cxn modelId="{22CF2775-FF04-4B7A-BB87-1C40311BBC1F}" srcId="{3076CD02-0BA1-489F-BF6D-88B4B9D0A6C6}" destId="{77B9FF78-F640-4674-88A4-953D14FED48A}" srcOrd="0" destOrd="0" parTransId="{1EB0DFB2-5243-45C6-897D-5C3F0FD06AB2}" sibTransId="{0033BFCC-F4B0-4E8F-AB02-0E3AD3954187}"/>
    <dgm:cxn modelId="{47A39153-50D5-4792-AA80-F02F8E911FC4}" srcId="{E303262D-F206-402A-BE8A-D55FBB335D3C}" destId="{8E6D6766-7B71-4F69-A273-F440A3802FEC}" srcOrd="1" destOrd="0" parTransId="{546F4476-7856-448F-B435-B5CE7F863827}" sibTransId="{B8752843-48B7-4375-8E6C-7889AA789401}"/>
    <dgm:cxn modelId="{962648E1-BF5A-41B4-8D04-59A8E4D8B886}" type="presOf" srcId="{5F838FA8-599B-41F5-B1EC-24CFA0224865}" destId="{64F83E64-E3B1-4242-BE15-16353E78D673}" srcOrd="1" destOrd="0" presId="urn:microsoft.com/office/officeart/2005/8/layout/hierarchy2"/>
    <dgm:cxn modelId="{DA7CFA42-0486-401C-B2A3-CADF98A5F1C6}" type="presOf" srcId="{77B9FF78-F640-4674-88A4-953D14FED48A}" destId="{F1982404-A23D-4001-B4CC-3DD7B2360CB4}" srcOrd="0" destOrd="0" presId="urn:microsoft.com/office/officeart/2005/8/layout/hierarchy2"/>
    <dgm:cxn modelId="{651E1046-BA3C-43E5-8E14-C7F53714276A}" type="presOf" srcId="{3076CD02-0BA1-489F-BF6D-88B4B9D0A6C6}" destId="{285DFCA8-3D91-4819-AD0C-3187C22CBE29}" srcOrd="0" destOrd="0" presId="urn:microsoft.com/office/officeart/2005/8/layout/hierarchy2"/>
    <dgm:cxn modelId="{D9CE3E5C-4088-4418-86BE-F8268F405FC0}" type="presOf" srcId="{546F4476-7856-448F-B435-B5CE7F863827}" destId="{841C12A1-4D58-414C-8032-112343D5FD34}" srcOrd="1" destOrd="0" presId="urn:microsoft.com/office/officeart/2005/8/layout/hierarchy2"/>
    <dgm:cxn modelId="{2B5AA974-40A5-4DB6-8872-2FC61C3BC689}" srcId="{77B9FF78-F640-4674-88A4-953D14FED48A}" destId="{E303262D-F206-402A-BE8A-D55FBB335D3C}" srcOrd="0" destOrd="0" parTransId="{5F838FA8-599B-41F5-B1EC-24CFA0224865}" sibTransId="{252BDAB0-53EE-4F35-8BD6-5F7EC6807BAF}"/>
    <dgm:cxn modelId="{2130F65C-326C-4D11-9B6E-D6DD41F6103A}" type="presOf" srcId="{974F5309-7F1E-4900-B664-276A0FF081D6}" destId="{B475E4D8-8620-4D96-8D03-9B36869ED96D}" srcOrd="0" destOrd="0" presId="urn:microsoft.com/office/officeart/2005/8/layout/hierarchy2"/>
    <dgm:cxn modelId="{307979F3-BF29-45BF-A07C-D48E3C9C2CD5}" type="presOf" srcId="{D6D6D726-03D5-465C-83DE-021EAA18A06D}" destId="{51D25D24-5CE7-4B5C-80D1-56D00F443203}" srcOrd="0" destOrd="0" presId="urn:microsoft.com/office/officeart/2005/8/layout/hierarchy2"/>
    <dgm:cxn modelId="{E870EFB2-A21F-4C54-B5B5-FD916DA6C57E}" srcId="{E303262D-F206-402A-BE8A-D55FBB335D3C}" destId="{5AC08530-D4C0-4733-96D2-5880582EA4A5}" srcOrd="0" destOrd="0" parTransId="{0EE61FE3-87EE-4CD9-8B66-647618368F3E}" sibTransId="{4DF54014-BDB3-4D84-93A3-310A38ABDC16}"/>
    <dgm:cxn modelId="{C60E4443-A392-46F6-B316-6E320AD7A021}" type="presParOf" srcId="{285DFCA8-3D91-4819-AD0C-3187C22CBE29}" destId="{CA874B23-735C-4625-B55D-F0DA50E0E194}" srcOrd="0" destOrd="0" presId="urn:microsoft.com/office/officeart/2005/8/layout/hierarchy2"/>
    <dgm:cxn modelId="{CB61BA89-843A-4B44-A633-6C96FFBCF971}" type="presParOf" srcId="{CA874B23-735C-4625-B55D-F0DA50E0E194}" destId="{F1982404-A23D-4001-B4CC-3DD7B2360CB4}" srcOrd="0" destOrd="0" presId="urn:microsoft.com/office/officeart/2005/8/layout/hierarchy2"/>
    <dgm:cxn modelId="{6FD273D9-7F2D-4CAF-897A-51845C716DDC}" type="presParOf" srcId="{CA874B23-735C-4625-B55D-F0DA50E0E194}" destId="{1A1A6DE5-C4EB-47AB-8F91-36968D91DCEC}" srcOrd="1" destOrd="0" presId="urn:microsoft.com/office/officeart/2005/8/layout/hierarchy2"/>
    <dgm:cxn modelId="{26BB6030-E665-4D61-B1DB-F577C7426BF5}" type="presParOf" srcId="{1A1A6DE5-C4EB-47AB-8F91-36968D91DCEC}" destId="{C681891D-1BBE-405F-A6D9-FE370FB4A6C3}" srcOrd="0" destOrd="0" presId="urn:microsoft.com/office/officeart/2005/8/layout/hierarchy2"/>
    <dgm:cxn modelId="{7675D88F-45DE-400E-AB10-5B8CD2524CEE}" type="presParOf" srcId="{C681891D-1BBE-405F-A6D9-FE370FB4A6C3}" destId="{64F83E64-E3B1-4242-BE15-16353E78D673}" srcOrd="0" destOrd="0" presId="urn:microsoft.com/office/officeart/2005/8/layout/hierarchy2"/>
    <dgm:cxn modelId="{DDB6A1EA-5A0A-4F24-AC83-BF2C81B90212}" type="presParOf" srcId="{1A1A6DE5-C4EB-47AB-8F91-36968D91DCEC}" destId="{704B860D-922E-476F-8C08-A1CB1C0CC379}" srcOrd="1" destOrd="0" presId="urn:microsoft.com/office/officeart/2005/8/layout/hierarchy2"/>
    <dgm:cxn modelId="{44B36047-9CE7-4A4B-B651-EDBCF3CE926D}" type="presParOf" srcId="{704B860D-922E-476F-8C08-A1CB1C0CC379}" destId="{63D8CA44-C592-46AE-A1C2-257DE9EA16C8}" srcOrd="0" destOrd="0" presId="urn:microsoft.com/office/officeart/2005/8/layout/hierarchy2"/>
    <dgm:cxn modelId="{EE8D8F58-D093-47EE-8A8F-94DDE20688F0}" type="presParOf" srcId="{704B860D-922E-476F-8C08-A1CB1C0CC379}" destId="{A6AAFA13-1E18-42CA-8950-21D050398696}" srcOrd="1" destOrd="0" presId="urn:microsoft.com/office/officeart/2005/8/layout/hierarchy2"/>
    <dgm:cxn modelId="{DC49AA16-8C61-4693-965D-BD359AC751E4}" type="presParOf" srcId="{A6AAFA13-1E18-42CA-8950-21D050398696}" destId="{66D9E5FC-D24F-4488-BC5E-28E2ED349580}" srcOrd="0" destOrd="0" presId="urn:microsoft.com/office/officeart/2005/8/layout/hierarchy2"/>
    <dgm:cxn modelId="{895DA34E-C0DF-4660-8388-5B47563C34AF}" type="presParOf" srcId="{66D9E5FC-D24F-4488-BC5E-28E2ED349580}" destId="{81B40314-D95A-42A0-85C4-3BA01F1285E4}" srcOrd="0" destOrd="0" presId="urn:microsoft.com/office/officeart/2005/8/layout/hierarchy2"/>
    <dgm:cxn modelId="{60E0E09B-8F4D-4241-AB31-57CF73712CF3}" type="presParOf" srcId="{A6AAFA13-1E18-42CA-8950-21D050398696}" destId="{528CDD71-6185-4331-8EFD-49213158D402}" srcOrd="1" destOrd="0" presId="urn:microsoft.com/office/officeart/2005/8/layout/hierarchy2"/>
    <dgm:cxn modelId="{FFBFBE16-BC30-44FA-8E25-9076F2803812}" type="presParOf" srcId="{528CDD71-6185-4331-8EFD-49213158D402}" destId="{70984AE0-07F9-41C0-9BED-F2FE919ABEE7}" srcOrd="0" destOrd="0" presId="urn:microsoft.com/office/officeart/2005/8/layout/hierarchy2"/>
    <dgm:cxn modelId="{AEB3CDB6-A01A-4474-A9D9-713063C7C74B}" type="presParOf" srcId="{528CDD71-6185-4331-8EFD-49213158D402}" destId="{139E4F7F-882B-4E4E-B19C-7BCF50F4FDB7}" srcOrd="1" destOrd="0" presId="urn:microsoft.com/office/officeart/2005/8/layout/hierarchy2"/>
    <dgm:cxn modelId="{1D68E1B7-6D67-4600-B18E-8393B6E01DA0}" type="presParOf" srcId="{A6AAFA13-1E18-42CA-8950-21D050398696}" destId="{4F0186CF-E7D1-4647-96A6-AF1328227B8F}" srcOrd="2" destOrd="0" presId="urn:microsoft.com/office/officeart/2005/8/layout/hierarchy2"/>
    <dgm:cxn modelId="{56D38255-9F48-4CCB-9C88-4E3304CBB633}" type="presParOf" srcId="{4F0186CF-E7D1-4647-96A6-AF1328227B8F}" destId="{841C12A1-4D58-414C-8032-112343D5FD34}" srcOrd="0" destOrd="0" presId="urn:microsoft.com/office/officeart/2005/8/layout/hierarchy2"/>
    <dgm:cxn modelId="{45D4B81C-EFC3-4004-9FA9-995DCB2AB41A}" type="presParOf" srcId="{A6AAFA13-1E18-42CA-8950-21D050398696}" destId="{B65BE82D-F651-4B51-8E73-1A1C7E0160E6}" srcOrd="3" destOrd="0" presId="urn:microsoft.com/office/officeart/2005/8/layout/hierarchy2"/>
    <dgm:cxn modelId="{71CAD5FA-A61D-47C3-88B5-FEEF2FA0C1E7}" type="presParOf" srcId="{B65BE82D-F651-4B51-8E73-1A1C7E0160E6}" destId="{1A8DAB76-619B-4BC3-A1B1-A00617EECC8E}" srcOrd="0" destOrd="0" presId="urn:microsoft.com/office/officeart/2005/8/layout/hierarchy2"/>
    <dgm:cxn modelId="{CA920925-53A7-48F4-80F9-70916A9213A8}" type="presParOf" srcId="{B65BE82D-F651-4B51-8E73-1A1C7E0160E6}" destId="{0C040523-FCDB-4EDC-9460-1C6EFA7ABD2C}" srcOrd="1" destOrd="0" presId="urn:microsoft.com/office/officeart/2005/8/layout/hierarchy2"/>
    <dgm:cxn modelId="{61A420D6-6415-4031-8796-D81C7F8CE2EE}" type="presParOf" srcId="{1A1A6DE5-C4EB-47AB-8F91-36968D91DCEC}" destId="{51D25D24-5CE7-4B5C-80D1-56D00F443203}" srcOrd="2" destOrd="0" presId="urn:microsoft.com/office/officeart/2005/8/layout/hierarchy2"/>
    <dgm:cxn modelId="{E2EB80D4-C7EB-429A-AAD2-4D4BDA7ED528}" type="presParOf" srcId="{51D25D24-5CE7-4B5C-80D1-56D00F443203}" destId="{14D929D7-17D9-4801-919C-91CF84A89BF3}" srcOrd="0" destOrd="0" presId="urn:microsoft.com/office/officeart/2005/8/layout/hierarchy2"/>
    <dgm:cxn modelId="{0D539783-D9BF-4DCA-A590-BFB36C8C9731}" type="presParOf" srcId="{1A1A6DE5-C4EB-47AB-8F91-36968D91DCEC}" destId="{F7B00C8C-5B46-44EF-955A-11B3615ACD71}" srcOrd="3" destOrd="0" presId="urn:microsoft.com/office/officeart/2005/8/layout/hierarchy2"/>
    <dgm:cxn modelId="{C1B96A1E-AA02-49E6-BFF0-6F3462A33CB1}" type="presParOf" srcId="{F7B00C8C-5B46-44EF-955A-11B3615ACD71}" destId="{E623E0DE-8115-4C5A-B847-1C2356651A62}" srcOrd="0" destOrd="0" presId="urn:microsoft.com/office/officeart/2005/8/layout/hierarchy2"/>
    <dgm:cxn modelId="{68248A32-1C1B-40E8-BDF6-AC94BF1B76E8}" type="presParOf" srcId="{F7B00C8C-5B46-44EF-955A-11B3615ACD71}" destId="{F15BA0D9-A6C2-43DD-8990-30025C646150}" srcOrd="1" destOrd="0" presId="urn:microsoft.com/office/officeart/2005/8/layout/hierarchy2"/>
    <dgm:cxn modelId="{373A29DA-7BDD-42D0-AFEA-D1C145C03825}" type="presParOf" srcId="{F15BA0D9-A6C2-43DD-8990-30025C646150}" destId="{B475E4D8-8620-4D96-8D03-9B36869ED96D}" srcOrd="0" destOrd="0" presId="urn:microsoft.com/office/officeart/2005/8/layout/hierarchy2"/>
    <dgm:cxn modelId="{3C8F2A61-7349-4EEB-AF53-9734B00B066E}" type="presParOf" srcId="{B475E4D8-8620-4D96-8D03-9B36869ED96D}" destId="{3AC2AB83-A118-4887-BCA3-02FD91242FFB}" srcOrd="0" destOrd="0" presId="urn:microsoft.com/office/officeart/2005/8/layout/hierarchy2"/>
    <dgm:cxn modelId="{64B2D860-3BD7-4D61-9B65-74883DB0C91E}" type="presParOf" srcId="{F15BA0D9-A6C2-43DD-8990-30025C646150}" destId="{683B6B04-9C4A-4382-860F-BEF4EFAE2CAF}" srcOrd="1" destOrd="0" presId="urn:microsoft.com/office/officeart/2005/8/layout/hierarchy2"/>
    <dgm:cxn modelId="{DE4BCD62-DA35-4786-92C2-3B94AA757DEB}" type="presParOf" srcId="{683B6B04-9C4A-4382-860F-BEF4EFAE2CAF}" destId="{E7951C95-3695-4180-93CD-00A32380812E}" srcOrd="0" destOrd="0" presId="urn:microsoft.com/office/officeart/2005/8/layout/hierarchy2"/>
    <dgm:cxn modelId="{9E169B78-349B-4C76-A868-A0E87BA47C6F}" type="presParOf" srcId="{683B6B04-9C4A-4382-860F-BEF4EFAE2CAF}" destId="{A0A7D96E-9FA3-4911-9AB5-33B4DD5DACCB}" srcOrd="1" destOrd="0" presId="urn:microsoft.com/office/officeart/2005/8/layout/hierarchy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162C03F-1E49-4C70-8A15-07E9435C793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96138D4-95DF-46F6-91EF-2628C790E0B0}">
      <dgm:prSet phldrT="[Texte]"/>
      <dgm:spPr/>
      <dgm:t>
        <a:bodyPr/>
        <a:lstStyle/>
        <a:p>
          <a:r>
            <a:rPr lang="ar-DZ" dirty="0" smtClean="0"/>
            <a:t>مقدمة</a:t>
          </a:r>
          <a:endParaRPr lang="fr-FR" dirty="0"/>
        </a:p>
      </dgm:t>
    </dgm:pt>
    <dgm:pt modelId="{19D5B773-6D7F-4B73-9846-F3498DC7C050}" type="parTrans" cxnId="{ADA3C367-7B0B-4729-AB76-B66D4A108338}">
      <dgm:prSet/>
      <dgm:spPr/>
      <dgm:t>
        <a:bodyPr/>
        <a:lstStyle/>
        <a:p>
          <a:endParaRPr lang="fr-FR"/>
        </a:p>
      </dgm:t>
    </dgm:pt>
    <dgm:pt modelId="{0BCF616A-9E53-4176-BE8C-9943C5C0B3D7}" type="sibTrans" cxnId="{ADA3C367-7B0B-4729-AB76-B66D4A108338}">
      <dgm:prSet/>
      <dgm:spPr/>
      <dgm:t>
        <a:bodyPr/>
        <a:lstStyle/>
        <a:p>
          <a:endParaRPr lang="fr-FR"/>
        </a:p>
      </dgm:t>
    </dgm:pt>
    <dgm:pt modelId="{FA8AAD1E-E347-4595-A147-9778329E6CD2}">
      <dgm:prSet phldrT="[Texte]"/>
      <dgm:spPr/>
      <dgm:t>
        <a:bodyPr/>
        <a:lstStyle/>
        <a:p>
          <a:r>
            <a:rPr lang="ar-DZ" dirty="0" smtClean="0"/>
            <a:t>الأهداف  ( معرفية، وجدانية، </a:t>
          </a:r>
          <a:r>
            <a:rPr lang="ar-DZ" dirty="0" err="1" smtClean="0"/>
            <a:t>مهارية</a:t>
          </a:r>
          <a:r>
            <a:rPr lang="ar-DZ" dirty="0" smtClean="0"/>
            <a:t> )</a:t>
          </a:r>
          <a:endParaRPr lang="fr-FR" dirty="0"/>
        </a:p>
      </dgm:t>
    </dgm:pt>
    <dgm:pt modelId="{DDF05180-573D-4292-8DD1-9857AAFC1FED}" type="parTrans" cxnId="{E90CEE3F-563D-449D-A8A1-2283939DADD1}">
      <dgm:prSet/>
      <dgm:spPr/>
      <dgm:t>
        <a:bodyPr/>
        <a:lstStyle/>
        <a:p>
          <a:endParaRPr lang="fr-FR"/>
        </a:p>
      </dgm:t>
    </dgm:pt>
    <dgm:pt modelId="{7376901A-9E1E-4374-9BC4-8ED092381ED9}" type="sibTrans" cxnId="{E90CEE3F-563D-449D-A8A1-2283939DADD1}">
      <dgm:prSet/>
      <dgm:spPr/>
      <dgm:t>
        <a:bodyPr/>
        <a:lstStyle/>
        <a:p>
          <a:endParaRPr lang="fr-FR"/>
        </a:p>
      </dgm:t>
    </dgm:pt>
    <dgm:pt modelId="{9413AE00-3B80-4F69-8D47-BA0FE6157589}">
      <dgm:prSet phldrT="[Texte]"/>
      <dgm:spPr/>
      <dgm:t>
        <a:bodyPr/>
        <a:lstStyle/>
        <a:p>
          <a:r>
            <a:rPr lang="ar-DZ" dirty="0" smtClean="0"/>
            <a:t>المحتوى ( متدرج، متتابع )</a:t>
          </a:r>
          <a:endParaRPr lang="fr-FR" dirty="0"/>
        </a:p>
      </dgm:t>
    </dgm:pt>
    <dgm:pt modelId="{524E7B7E-D1C7-4644-9326-A1AFF02A026D}" type="parTrans" cxnId="{419A40A5-5599-4654-9291-54C3D429D40D}">
      <dgm:prSet/>
      <dgm:spPr/>
      <dgm:t>
        <a:bodyPr/>
        <a:lstStyle/>
        <a:p>
          <a:endParaRPr lang="fr-FR"/>
        </a:p>
      </dgm:t>
    </dgm:pt>
    <dgm:pt modelId="{249343F4-9079-483F-AB47-39FF657B358C}" type="sibTrans" cxnId="{419A40A5-5599-4654-9291-54C3D429D40D}">
      <dgm:prSet/>
      <dgm:spPr/>
      <dgm:t>
        <a:bodyPr/>
        <a:lstStyle/>
        <a:p>
          <a:endParaRPr lang="fr-FR"/>
        </a:p>
      </dgm:t>
    </dgm:pt>
    <dgm:pt modelId="{B0A356D7-774A-473B-BEF6-10A4466EC3B2}">
      <dgm:prSet phldrT="[Texte]"/>
      <dgm:spPr/>
      <dgm:t>
        <a:bodyPr/>
        <a:lstStyle/>
        <a:p>
          <a:r>
            <a:rPr lang="ar-DZ" dirty="0" smtClean="0"/>
            <a:t>أنشطة التعلم-التعليم  + المعينات </a:t>
          </a:r>
          <a:r>
            <a:rPr lang="ar-DZ" dirty="0" err="1" smtClean="0"/>
            <a:t>البيداغوجية</a:t>
          </a:r>
          <a:endParaRPr lang="fr-FR" dirty="0"/>
        </a:p>
      </dgm:t>
    </dgm:pt>
    <dgm:pt modelId="{A4A68BB0-6B56-42E6-813E-2162F7553CD8}" type="parTrans" cxnId="{3DE8AA1B-4C5C-4D42-A2ED-82E72F605A62}">
      <dgm:prSet/>
      <dgm:spPr/>
      <dgm:t>
        <a:bodyPr/>
        <a:lstStyle/>
        <a:p>
          <a:endParaRPr lang="fr-FR"/>
        </a:p>
      </dgm:t>
    </dgm:pt>
    <dgm:pt modelId="{352FA57C-58F7-45D6-AEB0-EA263583C1FA}" type="sibTrans" cxnId="{3DE8AA1B-4C5C-4D42-A2ED-82E72F605A62}">
      <dgm:prSet/>
      <dgm:spPr/>
      <dgm:t>
        <a:bodyPr/>
        <a:lstStyle/>
        <a:p>
          <a:endParaRPr lang="fr-FR"/>
        </a:p>
      </dgm:t>
    </dgm:pt>
    <dgm:pt modelId="{70A7E2E9-EA1E-48C8-ADD8-C1D0C59272AC}">
      <dgm:prSet phldrT="[Texte]"/>
      <dgm:spPr/>
      <dgm:t>
        <a:bodyPr/>
        <a:lstStyle/>
        <a:p>
          <a:pPr rtl="1"/>
          <a:r>
            <a:rPr lang="ar-DZ" dirty="0" smtClean="0"/>
            <a:t>التقويم ( موازنة  نواتج التعلم بالأهداف</a:t>
          </a:r>
          <a:endParaRPr lang="fr-FR" dirty="0"/>
        </a:p>
      </dgm:t>
    </dgm:pt>
    <dgm:pt modelId="{275B269B-C1F0-4C1A-940D-5E58CF5C94C4}" type="parTrans" cxnId="{9BE39743-DB53-4C0F-AA39-DEDEF6FC3260}">
      <dgm:prSet/>
      <dgm:spPr/>
      <dgm:t>
        <a:bodyPr/>
        <a:lstStyle/>
        <a:p>
          <a:endParaRPr lang="fr-FR"/>
        </a:p>
      </dgm:t>
    </dgm:pt>
    <dgm:pt modelId="{1654408F-4E64-4F3E-AB41-20FC95C41E9A}" type="sibTrans" cxnId="{9BE39743-DB53-4C0F-AA39-DEDEF6FC3260}">
      <dgm:prSet/>
      <dgm:spPr/>
      <dgm:t>
        <a:bodyPr/>
        <a:lstStyle/>
        <a:p>
          <a:endParaRPr lang="fr-FR"/>
        </a:p>
      </dgm:t>
    </dgm:pt>
    <dgm:pt modelId="{ADD34418-EF6D-4244-A082-923C75DFD08D}" type="pres">
      <dgm:prSet presAssocID="{9162C03F-1E49-4C70-8A15-07E9435C793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23D0C93-4491-4D94-BFA5-376FE1BB008B}" type="pres">
      <dgm:prSet presAssocID="{D96138D4-95DF-46F6-91EF-2628C790E0B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7238FF-C41F-4EF1-8EBC-00537FAD1097}" type="pres">
      <dgm:prSet presAssocID="{0BCF616A-9E53-4176-BE8C-9943C5C0B3D7}" presName="sibTrans" presStyleLbl="sibTrans2D1" presStyleIdx="0" presStyleCnt="4"/>
      <dgm:spPr/>
      <dgm:t>
        <a:bodyPr/>
        <a:lstStyle/>
        <a:p>
          <a:endParaRPr lang="fr-FR"/>
        </a:p>
      </dgm:t>
    </dgm:pt>
    <dgm:pt modelId="{BA5E07B1-A5A9-4AF5-A31B-5DFE54B183B7}" type="pres">
      <dgm:prSet presAssocID="{0BCF616A-9E53-4176-BE8C-9943C5C0B3D7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6762BC50-5E72-4E82-8F6B-AD0ED8C04870}" type="pres">
      <dgm:prSet presAssocID="{FA8AAD1E-E347-4595-A147-9778329E6CD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D740A7-A2A4-4BBC-999C-AAA33B02E88F}" type="pres">
      <dgm:prSet presAssocID="{7376901A-9E1E-4374-9BC4-8ED092381ED9}" presName="sibTrans" presStyleLbl="sibTrans2D1" presStyleIdx="1" presStyleCnt="4"/>
      <dgm:spPr/>
      <dgm:t>
        <a:bodyPr/>
        <a:lstStyle/>
        <a:p>
          <a:endParaRPr lang="fr-FR"/>
        </a:p>
      </dgm:t>
    </dgm:pt>
    <dgm:pt modelId="{AD3DD224-86DA-4BF5-90DF-360C910489B6}" type="pres">
      <dgm:prSet presAssocID="{7376901A-9E1E-4374-9BC4-8ED092381ED9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EC051F9E-F742-4A07-BA9F-D5737C5B1FE8}" type="pres">
      <dgm:prSet presAssocID="{9413AE00-3B80-4F69-8D47-BA0FE615758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43E346C-9E28-4FDE-BA10-2EBD0CAFDEEE}" type="pres">
      <dgm:prSet presAssocID="{249343F4-9079-483F-AB47-39FF657B358C}" presName="sibTrans" presStyleLbl="sibTrans2D1" presStyleIdx="2" presStyleCnt="4"/>
      <dgm:spPr/>
      <dgm:t>
        <a:bodyPr/>
        <a:lstStyle/>
        <a:p>
          <a:endParaRPr lang="fr-FR"/>
        </a:p>
      </dgm:t>
    </dgm:pt>
    <dgm:pt modelId="{75CA9B9C-6DCA-484C-912F-3E13E3F3BC4F}" type="pres">
      <dgm:prSet presAssocID="{249343F4-9079-483F-AB47-39FF657B358C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C7C24CC2-734D-492C-A73F-5D04C9C455CC}" type="pres">
      <dgm:prSet presAssocID="{B0A356D7-774A-473B-BEF6-10A4466EC3B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7FF4A2-98BD-46DB-9E49-223C2217A7D4}" type="pres">
      <dgm:prSet presAssocID="{352FA57C-58F7-45D6-AEB0-EA263583C1FA}" presName="sibTrans" presStyleLbl="sibTrans2D1" presStyleIdx="3" presStyleCnt="4"/>
      <dgm:spPr/>
      <dgm:t>
        <a:bodyPr/>
        <a:lstStyle/>
        <a:p>
          <a:endParaRPr lang="fr-FR"/>
        </a:p>
      </dgm:t>
    </dgm:pt>
    <dgm:pt modelId="{12352F8D-0584-4DAF-87DC-D43273F4D1BC}" type="pres">
      <dgm:prSet presAssocID="{352FA57C-58F7-45D6-AEB0-EA263583C1FA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596E2F60-FBE9-4950-93DD-1DB4CFBD3D9E}" type="pres">
      <dgm:prSet presAssocID="{70A7E2E9-EA1E-48C8-ADD8-C1D0C59272A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EC337C-921C-4098-9284-BF4AC67EE7A0}" type="presOf" srcId="{249343F4-9079-483F-AB47-39FF657B358C}" destId="{75CA9B9C-6DCA-484C-912F-3E13E3F3BC4F}" srcOrd="1" destOrd="0" presId="urn:microsoft.com/office/officeart/2005/8/layout/process5"/>
    <dgm:cxn modelId="{6F977F67-04DF-42F6-898F-A1D52AEE6EAF}" type="presOf" srcId="{7376901A-9E1E-4374-9BC4-8ED092381ED9}" destId="{AD3DD224-86DA-4BF5-90DF-360C910489B6}" srcOrd="1" destOrd="0" presId="urn:microsoft.com/office/officeart/2005/8/layout/process5"/>
    <dgm:cxn modelId="{ADA3C367-7B0B-4729-AB76-B66D4A108338}" srcId="{9162C03F-1E49-4C70-8A15-07E9435C793F}" destId="{D96138D4-95DF-46F6-91EF-2628C790E0B0}" srcOrd="0" destOrd="0" parTransId="{19D5B773-6D7F-4B73-9846-F3498DC7C050}" sibTransId="{0BCF616A-9E53-4176-BE8C-9943C5C0B3D7}"/>
    <dgm:cxn modelId="{734B826D-05E4-48A1-8B2D-55974F5DEEEA}" type="presOf" srcId="{0BCF616A-9E53-4176-BE8C-9943C5C0B3D7}" destId="{BA5E07B1-A5A9-4AF5-A31B-5DFE54B183B7}" srcOrd="1" destOrd="0" presId="urn:microsoft.com/office/officeart/2005/8/layout/process5"/>
    <dgm:cxn modelId="{955CF8D3-9F0B-414C-B7C6-11BB551F6BB0}" type="presOf" srcId="{7376901A-9E1E-4374-9BC4-8ED092381ED9}" destId="{FAD740A7-A2A4-4BBC-999C-AAA33B02E88F}" srcOrd="0" destOrd="0" presId="urn:microsoft.com/office/officeart/2005/8/layout/process5"/>
    <dgm:cxn modelId="{84AD8AF9-5177-4D1B-85DA-7E18CB742493}" type="presOf" srcId="{9413AE00-3B80-4F69-8D47-BA0FE6157589}" destId="{EC051F9E-F742-4A07-BA9F-D5737C5B1FE8}" srcOrd="0" destOrd="0" presId="urn:microsoft.com/office/officeart/2005/8/layout/process5"/>
    <dgm:cxn modelId="{9039D437-738C-47B1-B839-77050B9A0E68}" type="presOf" srcId="{352FA57C-58F7-45D6-AEB0-EA263583C1FA}" destId="{8F7FF4A2-98BD-46DB-9E49-223C2217A7D4}" srcOrd="0" destOrd="0" presId="urn:microsoft.com/office/officeart/2005/8/layout/process5"/>
    <dgm:cxn modelId="{E522A23E-E51C-4950-A065-96542A1DEAE1}" type="presOf" srcId="{FA8AAD1E-E347-4595-A147-9778329E6CD2}" destId="{6762BC50-5E72-4E82-8F6B-AD0ED8C04870}" srcOrd="0" destOrd="0" presId="urn:microsoft.com/office/officeart/2005/8/layout/process5"/>
    <dgm:cxn modelId="{27833E6A-C532-4D7D-9BEB-B027EFF94732}" type="presOf" srcId="{0BCF616A-9E53-4176-BE8C-9943C5C0B3D7}" destId="{9D7238FF-C41F-4EF1-8EBC-00537FAD1097}" srcOrd="0" destOrd="0" presId="urn:microsoft.com/office/officeart/2005/8/layout/process5"/>
    <dgm:cxn modelId="{AB0586F1-CAB1-4180-B6B2-E8F4F7310516}" type="presOf" srcId="{D96138D4-95DF-46F6-91EF-2628C790E0B0}" destId="{123D0C93-4491-4D94-BFA5-376FE1BB008B}" srcOrd="0" destOrd="0" presId="urn:microsoft.com/office/officeart/2005/8/layout/process5"/>
    <dgm:cxn modelId="{419A40A5-5599-4654-9291-54C3D429D40D}" srcId="{9162C03F-1E49-4C70-8A15-07E9435C793F}" destId="{9413AE00-3B80-4F69-8D47-BA0FE6157589}" srcOrd="2" destOrd="0" parTransId="{524E7B7E-D1C7-4644-9326-A1AFF02A026D}" sibTransId="{249343F4-9079-483F-AB47-39FF657B358C}"/>
    <dgm:cxn modelId="{C8A102DD-ADE1-4502-AB51-38239DDECC87}" type="presOf" srcId="{249343F4-9079-483F-AB47-39FF657B358C}" destId="{043E346C-9E28-4FDE-BA10-2EBD0CAFDEEE}" srcOrd="0" destOrd="0" presId="urn:microsoft.com/office/officeart/2005/8/layout/process5"/>
    <dgm:cxn modelId="{9BE39743-DB53-4C0F-AA39-DEDEF6FC3260}" srcId="{9162C03F-1E49-4C70-8A15-07E9435C793F}" destId="{70A7E2E9-EA1E-48C8-ADD8-C1D0C59272AC}" srcOrd="4" destOrd="0" parTransId="{275B269B-C1F0-4C1A-940D-5E58CF5C94C4}" sibTransId="{1654408F-4E64-4F3E-AB41-20FC95C41E9A}"/>
    <dgm:cxn modelId="{8AD90325-7C7C-4296-AD1E-2ADD1D0AD0F9}" type="presOf" srcId="{70A7E2E9-EA1E-48C8-ADD8-C1D0C59272AC}" destId="{596E2F60-FBE9-4950-93DD-1DB4CFBD3D9E}" srcOrd="0" destOrd="0" presId="urn:microsoft.com/office/officeart/2005/8/layout/process5"/>
    <dgm:cxn modelId="{E90CEE3F-563D-449D-A8A1-2283939DADD1}" srcId="{9162C03F-1E49-4C70-8A15-07E9435C793F}" destId="{FA8AAD1E-E347-4595-A147-9778329E6CD2}" srcOrd="1" destOrd="0" parTransId="{DDF05180-573D-4292-8DD1-9857AAFC1FED}" sibTransId="{7376901A-9E1E-4374-9BC4-8ED092381ED9}"/>
    <dgm:cxn modelId="{3DE8AA1B-4C5C-4D42-A2ED-82E72F605A62}" srcId="{9162C03F-1E49-4C70-8A15-07E9435C793F}" destId="{B0A356D7-774A-473B-BEF6-10A4466EC3B2}" srcOrd="3" destOrd="0" parTransId="{A4A68BB0-6B56-42E6-813E-2162F7553CD8}" sibTransId="{352FA57C-58F7-45D6-AEB0-EA263583C1FA}"/>
    <dgm:cxn modelId="{0E443353-981D-4108-BE0D-5DB92272AD9F}" type="presOf" srcId="{9162C03F-1E49-4C70-8A15-07E9435C793F}" destId="{ADD34418-EF6D-4244-A082-923C75DFD08D}" srcOrd="0" destOrd="0" presId="urn:microsoft.com/office/officeart/2005/8/layout/process5"/>
    <dgm:cxn modelId="{CCD364D5-16E2-493E-9E14-4F85C82F6D32}" type="presOf" srcId="{B0A356D7-774A-473B-BEF6-10A4466EC3B2}" destId="{C7C24CC2-734D-492C-A73F-5D04C9C455CC}" srcOrd="0" destOrd="0" presId="urn:microsoft.com/office/officeart/2005/8/layout/process5"/>
    <dgm:cxn modelId="{E6CCAD3C-8C3F-471B-8DE6-46BEDCFC7B72}" type="presOf" srcId="{352FA57C-58F7-45D6-AEB0-EA263583C1FA}" destId="{12352F8D-0584-4DAF-87DC-D43273F4D1BC}" srcOrd="1" destOrd="0" presId="urn:microsoft.com/office/officeart/2005/8/layout/process5"/>
    <dgm:cxn modelId="{0F9F8514-273A-48AD-B7FA-B062FCEC93B7}" type="presParOf" srcId="{ADD34418-EF6D-4244-A082-923C75DFD08D}" destId="{123D0C93-4491-4D94-BFA5-376FE1BB008B}" srcOrd="0" destOrd="0" presId="urn:microsoft.com/office/officeart/2005/8/layout/process5"/>
    <dgm:cxn modelId="{A435B88A-F9AF-4F77-A3B3-4756DAD320B7}" type="presParOf" srcId="{ADD34418-EF6D-4244-A082-923C75DFD08D}" destId="{9D7238FF-C41F-4EF1-8EBC-00537FAD1097}" srcOrd="1" destOrd="0" presId="urn:microsoft.com/office/officeart/2005/8/layout/process5"/>
    <dgm:cxn modelId="{7F2443B0-79AD-4EC5-B12D-EDE1CB9E8826}" type="presParOf" srcId="{9D7238FF-C41F-4EF1-8EBC-00537FAD1097}" destId="{BA5E07B1-A5A9-4AF5-A31B-5DFE54B183B7}" srcOrd="0" destOrd="0" presId="urn:microsoft.com/office/officeart/2005/8/layout/process5"/>
    <dgm:cxn modelId="{2FBE1630-C07F-4D9E-8E89-118C35088FDC}" type="presParOf" srcId="{ADD34418-EF6D-4244-A082-923C75DFD08D}" destId="{6762BC50-5E72-4E82-8F6B-AD0ED8C04870}" srcOrd="2" destOrd="0" presId="urn:microsoft.com/office/officeart/2005/8/layout/process5"/>
    <dgm:cxn modelId="{B9C0C622-8DC1-4D55-ACBE-7A72CC947661}" type="presParOf" srcId="{ADD34418-EF6D-4244-A082-923C75DFD08D}" destId="{FAD740A7-A2A4-4BBC-999C-AAA33B02E88F}" srcOrd="3" destOrd="0" presId="urn:microsoft.com/office/officeart/2005/8/layout/process5"/>
    <dgm:cxn modelId="{5CB12325-1ADE-41C4-8B42-E7592356FC57}" type="presParOf" srcId="{FAD740A7-A2A4-4BBC-999C-AAA33B02E88F}" destId="{AD3DD224-86DA-4BF5-90DF-360C910489B6}" srcOrd="0" destOrd="0" presId="urn:microsoft.com/office/officeart/2005/8/layout/process5"/>
    <dgm:cxn modelId="{32B20554-A697-4545-AE68-B8C67BE49811}" type="presParOf" srcId="{ADD34418-EF6D-4244-A082-923C75DFD08D}" destId="{EC051F9E-F742-4A07-BA9F-D5737C5B1FE8}" srcOrd="4" destOrd="0" presId="urn:microsoft.com/office/officeart/2005/8/layout/process5"/>
    <dgm:cxn modelId="{B91C5E7A-977A-4928-A3A6-5FAAE0FCA216}" type="presParOf" srcId="{ADD34418-EF6D-4244-A082-923C75DFD08D}" destId="{043E346C-9E28-4FDE-BA10-2EBD0CAFDEEE}" srcOrd="5" destOrd="0" presId="urn:microsoft.com/office/officeart/2005/8/layout/process5"/>
    <dgm:cxn modelId="{18ACAC56-E6A1-43EB-ACC2-B1F2FDCD8DB4}" type="presParOf" srcId="{043E346C-9E28-4FDE-BA10-2EBD0CAFDEEE}" destId="{75CA9B9C-6DCA-484C-912F-3E13E3F3BC4F}" srcOrd="0" destOrd="0" presId="urn:microsoft.com/office/officeart/2005/8/layout/process5"/>
    <dgm:cxn modelId="{48AC4FCC-48FD-410C-86AB-BF3E2B23CB96}" type="presParOf" srcId="{ADD34418-EF6D-4244-A082-923C75DFD08D}" destId="{C7C24CC2-734D-492C-A73F-5D04C9C455CC}" srcOrd="6" destOrd="0" presId="urn:microsoft.com/office/officeart/2005/8/layout/process5"/>
    <dgm:cxn modelId="{8EFEB5AB-CFC3-4245-9854-878FB1BC9EC3}" type="presParOf" srcId="{ADD34418-EF6D-4244-A082-923C75DFD08D}" destId="{8F7FF4A2-98BD-46DB-9E49-223C2217A7D4}" srcOrd="7" destOrd="0" presId="urn:microsoft.com/office/officeart/2005/8/layout/process5"/>
    <dgm:cxn modelId="{F97D4119-9C46-4504-A5EA-5B632C080C73}" type="presParOf" srcId="{8F7FF4A2-98BD-46DB-9E49-223C2217A7D4}" destId="{12352F8D-0584-4DAF-87DC-D43273F4D1BC}" srcOrd="0" destOrd="0" presId="urn:microsoft.com/office/officeart/2005/8/layout/process5"/>
    <dgm:cxn modelId="{21AE1589-05AE-49F9-A657-EA137E3240DE}" type="presParOf" srcId="{ADD34418-EF6D-4244-A082-923C75DFD08D}" destId="{596E2F60-FBE9-4950-93DD-1DB4CFBD3D9E}" srcOrd="8" destOrd="0" presId="urn:microsoft.com/office/officeart/2005/8/layout/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DB0DCC-05B2-42DA-B152-7715579171CF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0AA05F7-C33E-4D37-8EC0-AFED030D20C9}">
      <dgm:prSet phldrT="[Texte]"/>
      <dgm:spPr/>
      <dgm:t>
        <a:bodyPr/>
        <a:lstStyle/>
        <a:p>
          <a:r>
            <a:rPr lang="ar-DZ" dirty="0" smtClean="0"/>
            <a:t>من أقدم أنواع المناهج وأكثرها انتشارا</a:t>
          </a:r>
          <a:endParaRPr lang="fr-FR" dirty="0"/>
        </a:p>
      </dgm:t>
    </dgm:pt>
    <dgm:pt modelId="{A3A4CFAF-56BF-4806-B28D-BA5DA9BC049E}" type="parTrans" cxnId="{37BAE6A3-563A-4B60-A1BA-C44272BEEC1B}">
      <dgm:prSet/>
      <dgm:spPr/>
      <dgm:t>
        <a:bodyPr/>
        <a:lstStyle/>
        <a:p>
          <a:endParaRPr lang="fr-FR"/>
        </a:p>
      </dgm:t>
    </dgm:pt>
    <dgm:pt modelId="{921E7C74-73B1-41BC-A9E0-9E15119C985D}" type="sibTrans" cxnId="{37BAE6A3-563A-4B60-A1BA-C44272BEEC1B}">
      <dgm:prSet/>
      <dgm:spPr/>
      <dgm:t>
        <a:bodyPr/>
        <a:lstStyle/>
        <a:p>
          <a:endParaRPr lang="fr-FR"/>
        </a:p>
      </dgm:t>
    </dgm:pt>
    <dgm:pt modelId="{223E7531-E2DC-4CBE-84E8-7D9B9EA1AED2}">
      <dgm:prSet phldrT="[Texte]"/>
      <dgm:spPr/>
      <dgm:t>
        <a:bodyPr/>
        <a:lstStyle/>
        <a:p>
          <a:r>
            <a:rPr lang="ar-DZ" dirty="0" smtClean="0"/>
            <a:t>وفق أسس: ترتيب الأحداث من القديم للحديث، التدرج من الكل للجزء، من البسيط للمركب، من المفاهيم المحسوسة للمفاهيم المجردة</a:t>
          </a:r>
          <a:endParaRPr lang="fr-FR" dirty="0"/>
        </a:p>
      </dgm:t>
    </dgm:pt>
    <dgm:pt modelId="{63DCD7F1-AC86-4238-BF28-511701A4D474}" type="parTrans" cxnId="{273450EF-EFEE-4028-8956-69995A3FD298}">
      <dgm:prSet/>
      <dgm:spPr/>
      <dgm:t>
        <a:bodyPr/>
        <a:lstStyle/>
        <a:p>
          <a:endParaRPr lang="fr-FR"/>
        </a:p>
      </dgm:t>
    </dgm:pt>
    <dgm:pt modelId="{5006DFAF-F5B4-491A-91F9-716BFC6E4AB4}" type="sibTrans" cxnId="{273450EF-EFEE-4028-8956-69995A3FD298}">
      <dgm:prSet/>
      <dgm:spPr/>
      <dgm:t>
        <a:bodyPr/>
        <a:lstStyle/>
        <a:p>
          <a:endParaRPr lang="fr-FR"/>
        </a:p>
      </dgm:t>
    </dgm:pt>
    <dgm:pt modelId="{A78964D6-84F7-4177-9812-52D38042199B}">
      <dgm:prSet phldrT="[Texte]"/>
      <dgm:spPr/>
      <dgm:t>
        <a:bodyPr/>
        <a:lstStyle/>
        <a:p>
          <a:r>
            <a:rPr lang="ar-DZ" dirty="0" smtClean="0"/>
            <a:t>التقويم: بضاعتي ترد إلي</a:t>
          </a:r>
          <a:endParaRPr lang="fr-FR" dirty="0"/>
        </a:p>
      </dgm:t>
    </dgm:pt>
    <dgm:pt modelId="{F0859AB6-45E0-4E26-B751-916B78FF2B3E}" type="parTrans" cxnId="{36A2A1F3-2E3D-4964-9046-CC0E8128E57E}">
      <dgm:prSet/>
      <dgm:spPr/>
      <dgm:t>
        <a:bodyPr/>
        <a:lstStyle/>
        <a:p>
          <a:endParaRPr lang="fr-FR"/>
        </a:p>
      </dgm:t>
    </dgm:pt>
    <dgm:pt modelId="{31AA4811-DD19-4D4B-8044-A10AA967080D}" type="sibTrans" cxnId="{36A2A1F3-2E3D-4964-9046-CC0E8128E57E}">
      <dgm:prSet/>
      <dgm:spPr/>
      <dgm:t>
        <a:bodyPr/>
        <a:lstStyle/>
        <a:p>
          <a:endParaRPr lang="fr-FR"/>
        </a:p>
      </dgm:t>
    </dgm:pt>
    <dgm:pt modelId="{5C038689-47EA-4895-B0DA-6853A90D3835}">
      <dgm:prSet phldrT="[Texte]"/>
      <dgm:spPr/>
      <dgm:t>
        <a:bodyPr/>
        <a:lstStyle/>
        <a:p>
          <a:r>
            <a:rPr lang="ar-DZ" dirty="0" smtClean="0"/>
            <a:t>حيز الأنشطة التعليمية-</a:t>
          </a:r>
          <a:r>
            <a:rPr lang="ar-DZ" dirty="0" err="1" smtClean="0"/>
            <a:t>التعلمية</a:t>
          </a:r>
          <a:r>
            <a:rPr lang="ar-DZ" dirty="0" smtClean="0"/>
            <a:t> ضيق</a:t>
          </a:r>
          <a:endParaRPr lang="fr-FR" dirty="0"/>
        </a:p>
      </dgm:t>
    </dgm:pt>
    <dgm:pt modelId="{4AB853C2-5440-42E6-B79C-FCDF16F28077}" type="parTrans" cxnId="{3268B9AA-1568-4F76-A98F-2D974A40EB01}">
      <dgm:prSet/>
      <dgm:spPr/>
      <dgm:t>
        <a:bodyPr/>
        <a:lstStyle/>
        <a:p>
          <a:endParaRPr lang="fr-FR"/>
        </a:p>
      </dgm:t>
    </dgm:pt>
    <dgm:pt modelId="{B4D0B9EC-E64C-4908-B05B-836C05E78616}" type="sibTrans" cxnId="{3268B9AA-1568-4F76-A98F-2D974A40EB01}">
      <dgm:prSet/>
      <dgm:spPr/>
      <dgm:t>
        <a:bodyPr/>
        <a:lstStyle/>
        <a:p>
          <a:endParaRPr lang="fr-FR"/>
        </a:p>
      </dgm:t>
    </dgm:pt>
    <dgm:pt modelId="{3EC9F93E-CF14-4E69-9526-AD4ECFD4D89E}">
      <dgm:prSet phldrT="[Texte]"/>
      <dgm:spPr/>
      <dgm:t>
        <a:bodyPr/>
        <a:lstStyle/>
        <a:p>
          <a:r>
            <a:rPr lang="ar-DZ" dirty="0" smtClean="0"/>
            <a:t>تنظم المعارف في كل مادة تنظيما منطقيا</a:t>
          </a:r>
          <a:endParaRPr lang="fr-FR" dirty="0"/>
        </a:p>
      </dgm:t>
    </dgm:pt>
    <dgm:pt modelId="{B9EA017E-4EB5-4D4A-AA7A-5C495157163E}" type="parTrans" cxnId="{9B421B39-9C68-4CF2-AAFF-3A6302485651}">
      <dgm:prSet/>
      <dgm:spPr/>
      <dgm:t>
        <a:bodyPr/>
        <a:lstStyle/>
        <a:p>
          <a:endParaRPr lang="fr-FR"/>
        </a:p>
      </dgm:t>
    </dgm:pt>
    <dgm:pt modelId="{97238289-8E4D-428D-BD3C-B17492910DD6}" type="sibTrans" cxnId="{9B421B39-9C68-4CF2-AAFF-3A6302485651}">
      <dgm:prSet/>
      <dgm:spPr/>
      <dgm:t>
        <a:bodyPr/>
        <a:lstStyle/>
        <a:p>
          <a:endParaRPr lang="fr-FR"/>
        </a:p>
      </dgm:t>
    </dgm:pt>
    <dgm:pt modelId="{5BC5F16C-CA0B-4DBD-9731-1589C42B3F64}">
      <dgm:prSet phldrT="[Texte]"/>
      <dgm:spPr/>
      <dgm:t>
        <a:bodyPr/>
        <a:lstStyle/>
        <a:p>
          <a:pPr algn="r" rtl="1"/>
          <a:r>
            <a:rPr lang="ar-DZ" dirty="0" smtClean="0"/>
            <a:t>طريقة التدريس:  التلقين، القدرة المستهدفة المعرفة والتذكر</a:t>
          </a:r>
          <a:endParaRPr lang="fr-FR" dirty="0"/>
        </a:p>
      </dgm:t>
    </dgm:pt>
    <dgm:pt modelId="{149332FD-C2B0-42BA-B2A6-14EC197C2BD1}" type="parTrans" cxnId="{C77D8D44-BADC-4063-A5AE-1A645B144E48}">
      <dgm:prSet/>
      <dgm:spPr/>
      <dgm:t>
        <a:bodyPr/>
        <a:lstStyle/>
        <a:p>
          <a:endParaRPr lang="fr-FR"/>
        </a:p>
      </dgm:t>
    </dgm:pt>
    <dgm:pt modelId="{C78E2E0B-5D17-40EA-9664-D239A10CA5B5}" type="sibTrans" cxnId="{C77D8D44-BADC-4063-A5AE-1A645B144E48}">
      <dgm:prSet/>
      <dgm:spPr/>
      <dgm:t>
        <a:bodyPr/>
        <a:lstStyle/>
        <a:p>
          <a:endParaRPr lang="fr-FR"/>
        </a:p>
      </dgm:t>
    </dgm:pt>
    <dgm:pt modelId="{4BEE1F9E-ED72-4E09-BDC7-2BD8501E4B3E}" type="pres">
      <dgm:prSet presAssocID="{41DB0DCC-05B2-42DA-B152-7715579171C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B3FC8BA-B54D-48D0-BB0C-B62EBC29C4D3}" type="pres">
      <dgm:prSet presAssocID="{80AA05F7-C33E-4D37-8EC0-AFED030D20C9}" presName="vertOne" presStyleCnt="0"/>
      <dgm:spPr/>
    </dgm:pt>
    <dgm:pt modelId="{F1DBA986-F4B8-4705-B263-73089502EE11}" type="pres">
      <dgm:prSet presAssocID="{80AA05F7-C33E-4D37-8EC0-AFED030D20C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86E0A7-4458-4AC1-A5FB-E59B893C3986}" type="pres">
      <dgm:prSet presAssocID="{80AA05F7-C33E-4D37-8EC0-AFED030D20C9}" presName="parTransOne" presStyleCnt="0"/>
      <dgm:spPr/>
    </dgm:pt>
    <dgm:pt modelId="{8E3456D2-047F-4F17-B0DE-03A859D3BB98}" type="pres">
      <dgm:prSet presAssocID="{80AA05F7-C33E-4D37-8EC0-AFED030D20C9}" presName="horzOne" presStyleCnt="0"/>
      <dgm:spPr/>
    </dgm:pt>
    <dgm:pt modelId="{463B5AB5-8ADA-47F4-8A5D-3A1A8D14B9A9}" type="pres">
      <dgm:prSet presAssocID="{223E7531-E2DC-4CBE-84E8-7D9B9EA1AED2}" presName="vertTwo" presStyleCnt="0"/>
      <dgm:spPr/>
    </dgm:pt>
    <dgm:pt modelId="{7B8DCCE6-C982-4F01-9BAB-BB0D703A2131}" type="pres">
      <dgm:prSet presAssocID="{223E7531-E2DC-4CBE-84E8-7D9B9EA1AED2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2D90D14-683A-4503-888C-771508BB91BC}" type="pres">
      <dgm:prSet presAssocID="{223E7531-E2DC-4CBE-84E8-7D9B9EA1AED2}" presName="parTransTwo" presStyleCnt="0"/>
      <dgm:spPr/>
    </dgm:pt>
    <dgm:pt modelId="{BD27BDB0-AF20-4A7B-9A3F-55B7347A2663}" type="pres">
      <dgm:prSet presAssocID="{223E7531-E2DC-4CBE-84E8-7D9B9EA1AED2}" presName="horzTwo" presStyleCnt="0"/>
      <dgm:spPr/>
    </dgm:pt>
    <dgm:pt modelId="{A49BA360-C10F-4903-8E2C-D84F63BE4299}" type="pres">
      <dgm:prSet presAssocID="{A78964D6-84F7-4177-9812-52D38042199B}" presName="vertThree" presStyleCnt="0"/>
      <dgm:spPr/>
    </dgm:pt>
    <dgm:pt modelId="{03C54A80-DD3A-4E18-96C8-E7750037B818}" type="pres">
      <dgm:prSet presAssocID="{A78964D6-84F7-4177-9812-52D38042199B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EA935F-2798-4D83-B9DD-48CE3062ACF5}" type="pres">
      <dgm:prSet presAssocID="{A78964D6-84F7-4177-9812-52D38042199B}" presName="horzThree" presStyleCnt="0"/>
      <dgm:spPr/>
    </dgm:pt>
    <dgm:pt modelId="{27A8ECE8-B0AD-460C-AF0E-76A29B904E98}" type="pres">
      <dgm:prSet presAssocID="{31AA4811-DD19-4D4B-8044-A10AA967080D}" presName="sibSpaceThree" presStyleCnt="0"/>
      <dgm:spPr/>
    </dgm:pt>
    <dgm:pt modelId="{B579AFA8-DCB1-485B-907B-E997046CE6B8}" type="pres">
      <dgm:prSet presAssocID="{5C038689-47EA-4895-B0DA-6853A90D3835}" presName="vertThree" presStyleCnt="0"/>
      <dgm:spPr/>
    </dgm:pt>
    <dgm:pt modelId="{B0CDFF83-7598-4E0E-845C-A6B28BCE6A90}" type="pres">
      <dgm:prSet presAssocID="{5C038689-47EA-4895-B0DA-6853A90D3835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88737B-28A6-45FD-8C66-F6AD1FAFB41B}" type="pres">
      <dgm:prSet presAssocID="{5C038689-47EA-4895-B0DA-6853A90D3835}" presName="horzThree" presStyleCnt="0"/>
      <dgm:spPr/>
    </dgm:pt>
    <dgm:pt modelId="{2C428D66-8089-4977-BD5D-D6E228BF4AB6}" type="pres">
      <dgm:prSet presAssocID="{5006DFAF-F5B4-491A-91F9-716BFC6E4AB4}" presName="sibSpaceTwo" presStyleCnt="0"/>
      <dgm:spPr/>
    </dgm:pt>
    <dgm:pt modelId="{B620E109-95A0-4885-B7D8-BB9ECDF5FF90}" type="pres">
      <dgm:prSet presAssocID="{3EC9F93E-CF14-4E69-9526-AD4ECFD4D89E}" presName="vertTwo" presStyleCnt="0"/>
      <dgm:spPr/>
    </dgm:pt>
    <dgm:pt modelId="{1BA4F4CF-8AB3-4FAB-BAA9-7D22B4F96193}" type="pres">
      <dgm:prSet presAssocID="{3EC9F93E-CF14-4E69-9526-AD4ECFD4D89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A7E33E9-42B5-4EE1-8C11-9D1EF1C37445}" type="pres">
      <dgm:prSet presAssocID="{3EC9F93E-CF14-4E69-9526-AD4ECFD4D89E}" presName="parTransTwo" presStyleCnt="0"/>
      <dgm:spPr/>
    </dgm:pt>
    <dgm:pt modelId="{8E41B8A1-B1AE-4481-84AD-775ABE03DC25}" type="pres">
      <dgm:prSet presAssocID="{3EC9F93E-CF14-4E69-9526-AD4ECFD4D89E}" presName="horzTwo" presStyleCnt="0"/>
      <dgm:spPr/>
    </dgm:pt>
    <dgm:pt modelId="{47D8F10E-C579-4839-85E2-2613040D942B}" type="pres">
      <dgm:prSet presAssocID="{5BC5F16C-CA0B-4DBD-9731-1589C42B3F64}" presName="vertThree" presStyleCnt="0"/>
      <dgm:spPr/>
    </dgm:pt>
    <dgm:pt modelId="{70B598E1-AA3F-4CE8-90CE-0D0879CD7A8E}" type="pres">
      <dgm:prSet presAssocID="{5BC5F16C-CA0B-4DBD-9731-1589C42B3F64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7D920C5-C2ED-4EE0-BDBB-76E3CF91AD44}" type="pres">
      <dgm:prSet presAssocID="{5BC5F16C-CA0B-4DBD-9731-1589C42B3F64}" presName="horzThree" presStyleCnt="0"/>
      <dgm:spPr/>
    </dgm:pt>
  </dgm:ptLst>
  <dgm:cxnLst>
    <dgm:cxn modelId="{8F411195-BC04-455D-94DC-C7CC6A2A638A}" type="presOf" srcId="{223E7531-E2DC-4CBE-84E8-7D9B9EA1AED2}" destId="{7B8DCCE6-C982-4F01-9BAB-BB0D703A2131}" srcOrd="0" destOrd="0" presId="urn:microsoft.com/office/officeart/2005/8/layout/hierarchy4"/>
    <dgm:cxn modelId="{37BAE6A3-563A-4B60-A1BA-C44272BEEC1B}" srcId="{41DB0DCC-05B2-42DA-B152-7715579171CF}" destId="{80AA05F7-C33E-4D37-8EC0-AFED030D20C9}" srcOrd="0" destOrd="0" parTransId="{A3A4CFAF-56BF-4806-B28D-BA5DA9BC049E}" sibTransId="{921E7C74-73B1-41BC-A9E0-9E15119C985D}"/>
    <dgm:cxn modelId="{7B3A438B-DABE-4A9D-8875-2F4C8A6D4F14}" type="presOf" srcId="{80AA05F7-C33E-4D37-8EC0-AFED030D20C9}" destId="{F1DBA986-F4B8-4705-B263-73089502EE11}" srcOrd="0" destOrd="0" presId="urn:microsoft.com/office/officeart/2005/8/layout/hierarchy4"/>
    <dgm:cxn modelId="{A0008042-F94E-4F4F-83FC-B96768A09B52}" type="presOf" srcId="{41DB0DCC-05B2-42DA-B152-7715579171CF}" destId="{4BEE1F9E-ED72-4E09-BDC7-2BD8501E4B3E}" srcOrd="0" destOrd="0" presId="urn:microsoft.com/office/officeart/2005/8/layout/hierarchy4"/>
    <dgm:cxn modelId="{273450EF-EFEE-4028-8956-69995A3FD298}" srcId="{80AA05F7-C33E-4D37-8EC0-AFED030D20C9}" destId="{223E7531-E2DC-4CBE-84E8-7D9B9EA1AED2}" srcOrd="0" destOrd="0" parTransId="{63DCD7F1-AC86-4238-BF28-511701A4D474}" sibTransId="{5006DFAF-F5B4-491A-91F9-716BFC6E4AB4}"/>
    <dgm:cxn modelId="{36A2A1F3-2E3D-4964-9046-CC0E8128E57E}" srcId="{223E7531-E2DC-4CBE-84E8-7D9B9EA1AED2}" destId="{A78964D6-84F7-4177-9812-52D38042199B}" srcOrd="0" destOrd="0" parTransId="{F0859AB6-45E0-4E26-B751-916B78FF2B3E}" sibTransId="{31AA4811-DD19-4D4B-8044-A10AA967080D}"/>
    <dgm:cxn modelId="{9B421B39-9C68-4CF2-AAFF-3A6302485651}" srcId="{80AA05F7-C33E-4D37-8EC0-AFED030D20C9}" destId="{3EC9F93E-CF14-4E69-9526-AD4ECFD4D89E}" srcOrd="1" destOrd="0" parTransId="{B9EA017E-4EB5-4D4A-AA7A-5C495157163E}" sibTransId="{97238289-8E4D-428D-BD3C-B17492910DD6}"/>
    <dgm:cxn modelId="{3268B9AA-1568-4F76-A98F-2D974A40EB01}" srcId="{223E7531-E2DC-4CBE-84E8-7D9B9EA1AED2}" destId="{5C038689-47EA-4895-B0DA-6853A90D3835}" srcOrd="1" destOrd="0" parTransId="{4AB853C2-5440-42E6-B79C-FCDF16F28077}" sibTransId="{B4D0B9EC-E64C-4908-B05B-836C05E78616}"/>
    <dgm:cxn modelId="{53570663-0262-4206-B673-E934DEE537E6}" type="presOf" srcId="{5BC5F16C-CA0B-4DBD-9731-1589C42B3F64}" destId="{70B598E1-AA3F-4CE8-90CE-0D0879CD7A8E}" srcOrd="0" destOrd="0" presId="urn:microsoft.com/office/officeart/2005/8/layout/hierarchy4"/>
    <dgm:cxn modelId="{3E848809-9B08-4713-9315-26CAE9939BD5}" type="presOf" srcId="{3EC9F93E-CF14-4E69-9526-AD4ECFD4D89E}" destId="{1BA4F4CF-8AB3-4FAB-BAA9-7D22B4F96193}" srcOrd="0" destOrd="0" presId="urn:microsoft.com/office/officeart/2005/8/layout/hierarchy4"/>
    <dgm:cxn modelId="{665F36F2-3363-4161-B4BD-28BC00851246}" type="presOf" srcId="{5C038689-47EA-4895-B0DA-6853A90D3835}" destId="{B0CDFF83-7598-4E0E-845C-A6B28BCE6A90}" srcOrd="0" destOrd="0" presId="urn:microsoft.com/office/officeart/2005/8/layout/hierarchy4"/>
    <dgm:cxn modelId="{C77D8D44-BADC-4063-A5AE-1A645B144E48}" srcId="{3EC9F93E-CF14-4E69-9526-AD4ECFD4D89E}" destId="{5BC5F16C-CA0B-4DBD-9731-1589C42B3F64}" srcOrd="0" destOrd="0" parTransId="{149332FD-C2B0-42BA-B2A6-14EC197C2BD1}" sibTransId="{C78E2E0B-5D17-40EA-9664-D239A10CA5B5}"/>
    <dgm:cxn modelId="{2558EEC5-8D0B-4958-B516-FD965DE6C3CA}" type="presOf" srcId="{A78964D6-84F7-4177-9812-52D38042199B}" destId="{03C54A80-DD3A-4E18-96C8-E7750037B818}" srcOrd="0" destOrd="0" presId="urn:microsoft.com/office/officeart/2005/8/layout/hierarchy4"/>
    <dgm:cxn modelId="{08799336-6215-4BD1-BD3F-6C2A76FBD6F2}" type="presParOf" srcId="{4BEE1F9E-ED72-4E09-BDC7-2BD8501E4B3E}" destId="{BB3FC8BA-B54D-48D0-BB0C-B62EBC29C4D3}" srcOrd="0" destOrd="0" presId="urn:microsoft.com/office/officeart/2005/8/layout/hierarchy4"/>
    <dgm:cxn modelId="{0097A4E2-B463-4492-ADE3-A9DF894C777C}" type="presParOf" srcId="{BB3FC8BA-B54D-48D0-BB0C-B62EBC29C4D3}" destId="{F1DBA986-F4B8-4705-B263-73089502EE11}" srcOrd="0" destOrd="0" presId="urn:microsoft.com/office/officeart/2005/8/layout/hierarchy4"/>
    <dgm:cxn modelId="{7220FFA4-6884-4E43-9198-8B65EB614170}" type="presParOf" srcId="{BB3FC8BA-B54D-48D0-BB0C-B62EBC29C4D3}" destId="{A686E0A7-4458-4AC1-A5FB-E59B893C3986}" srcOrd="1" destOrd="0" presId="urn:microsoft.com/office/officeart/2005/8/layout/hierarchy4"/>
    <dgm:cxn modelId="{3D6F8031-A23E-481E-98E9-DC9213A2B2A8}" type="presParOf" srcId="{BB3FC8BA-B54D-48D0-BB0C-B62EBC29C4D3}" destId="{8E3456D2-047F-4F17-B0DE-03A859D3BB98}" srcOrd="2" destOrd="0" presId="urn:microsoft.com/office/officeart/2005/8/layout/hierarchy4"/>
    <dgm:cxn modelId="{6B266A73-FF0B-4B35-8041-A2C79FCA53E9}" type="presParOf" srcId="{8E3456D2-047F-4F17-B0DE-03A859D3BB98}" destId="{463B5AB5-8ADA-47F4-8A5D-3A1A8D14B9A9}" srcOrd="0" destOrd="0" presId="urn:microsoft.com/office/officeart/2005/8/layout/hierarchy4"/>
    <dgm:cxn modelId="{2D050CE8-948E-4502-8BF4-1206EA20C1D2}" type="presParOf" srcId="{463B5AB5-8ADA-47F4-8A5D-3A1A8D14B9A9}" destId="{7B8DCCE6-C982-4F01-9BAB-BB0D703A2131}" srcOrd="0" destOrd="0" presId="urn:microsoft.com/office/officeart/2005/8/layout/hierarchy4"/>
    <dgm:cxn modelId="{271D8834-3C71-4B5A-AAFB-14AA43EC9DCB}" type="presParOf" srcId="{463B5AB5-8ADA-47F4-8A5D-3A1A8D14B9A9}" destId="{72D90D14-683A-4503-888C-771508BB91BC}" srcOrd="1" destOrd="0" presId="urn:microsoft.com/office/officeart/2005/8/layout/hierarchy4"/>
    <dgm:cxn modelId="{4F8B2762-4F99-4F07-96D8-D6DB2CC0FFA4}" type="presParOf" srcId="{463B5AB5-8ADA-47F4-8A5D-3A1A8D14B9A9}" destId="{BD27BDB0-AF20-4A7B-9A3F-55B7347A2663}" srcOrd="2" destOrd="0" presId="urn:microsoft.com/office/officeart/2005/8/layout/hierarchy4"/>
    <dgm:cxn modelId="{123661D8-B2A0-4CB0-B9EE-C6753982E7A7}" type="presParOf" srcId="{BD27BDB0-AF20-4A7B-9A3F-55B7347A2663}" destId="{A49BA360-C10F-4903-8E2C-D84F63BE4299}" srcOrd="0" destOrd="0" presId="urn:microsoft.com/office/officeart/2005/8/layout/hierarchy4"/>
    <dgm:cxn modelId="{90952538-5C3F-41B9-A026-57785C35C77A}" type="presParOf" srcId="{A49BA360-C10F-4903-8E2C-D84F63BE4299}" destId="{03C54A80-DD3A-4E18-96C8-E7750037B818}" srcOrd="0" destOrd="0" presId="urn:microsoft.com/office/officeart/2005/8/layout/hierarchy4"/>
    <dgm:cxn modelId="{BDDC36FC-C372-437E-830F-D91C8CCAF93C}" type="presParOf" srcId="{A49BA360-C10F-4903-8E2C-D84F63BE4299}" destId="{2CEA935F-2798-4D83-B9DD-48CE3062ACF5}" srcOrd="1" destOrd="0" presId="urn:microsoft.com/office/officeart/2005/8/layout/hierarchy4"/>
    <dgm:cxn modelId="{4440747F-2976-4749-9005-B78361CE6006}" type="presParOf" srcId="{BD27BDB0-AF20-4A7B-9A3F-55B7347A2663}" destId="{27A8ECE8-B0AD-460C-AF0E-76A29B904E98}" srcOrd="1" destOrd="0" presId="urn:microsoft.com/office/officeart/2005/8/layout/hierarchy4"/>
    <dgm:cxn modelId="{BC194255-67C8-474D-961B-CEC208039C03}" type="presParOf" srcId="{BD27BDB0-AF20-4A7B-9A3F-55B7347A2663}" destId="{B579AFA8-DCB1-485B-907B-E997046CE6B8}" srcOrd="2" destOrd="0" presId="urn:microsoft.com/office/officeart/2005/8/layout/hierarchy4"/>
    <dgm:cxn modelId="{94E58C7A-090A-4DFC-B7C6-4A9753E0196E}" type="presParOf" srcId="{B579AFA8-DCB1-485B-907B-E997046CE6B8}" destId="{B0CDFF83-7598-4E0E-845C-A6B28BCE6A90}" srcOrd="0" destOrd="0" presId="urn:microsoft.com/office/officeart/2005/8/layout/hierarchy4"/>
    <dgm:cxn modelId="{FC0195DA-B638-4340-ACE8-AC6F2724FAAD}" type="presParOf" srcId="{B579AFA8-DCB1-485B-907B-E997046CE6B8}" destId="{3988737B-28A6-45FD-8C66-F6AD1FAFB41B}" srcOrd="1" destOrd="0" presId="urn:microsoft.com/office/officeart/2005/8/layout/hierarchy4"/>
    <dgm:cxn modelId="{3C100030-4B5E-45E3-8FE3-EC182F5E6194}" type="presParOf" srcId="{8E3456D2-047F-4F17-B0DE-03A859D3BB98}" destId="{2C428D66-8089-4977-BD5D-D6E228BF4AB6}" srcOrd="1" destOrd="0" presId="urn:microsoft.com/office/officeart/2005/8/layout/hierarchy4"/>
    <dgm:cxn modelId="{4AAD9C5D-46E3-46BB-A1D3-D4DFD82B33DB}" type="presParOf" srcId="{8E3456D2-047F-4F17-B0DE-03A859D3BB98}" destId="{B620E109-95A0-4885-B7D8-BB9ECDF5FF90}" srcOrd="2" destOrd="0" presId="urn:microsoft.com/office/officeart/2005/8/layout/hierarchy4"/>
    <dgm:cxn modelId="{A2CA93C9-0094-4905-B19D-CA8476BC9997}" type="presParOf" srcId="{B620E109-95A0-4885-B7D8-BB9ECDF5FF90}" destId="{1BA4F4CF-8AB3-4FAB-BAA9-7D22B4F96193}" srcOrd="0" destOrd="0" presId="urn:microsoft.com/office/officeart/2005/8/layout/hierarchy4"/>
    <dgm:cxn modelId="{E97B410A-EB5D-488D-995C-CFFA5FF78A14}" type="presParOf" srcId="{B620E109-95A0-4885-B7D8-BB9ECDF5FF90}" destId="{DA7E33E9-42B5-4EE1-8C11-9D1EF1C37445}" srcOrd="1" destOrd="0" presId="urn:microsoft.com/office/officeart/2005/8/layout/hierarchy4"/>
    <dgm:cxn modelId="{EB6C3AAF-E02C-44BC-AC41-2D32AAF02E4F}" type="presParOf" srcId="{B620E109-95A0-4885-B7D8-BB9ECDF5FF90}" destId="{8E41B8A1-B1AE-4481-84AD-775ABE03DC25}" srcOrd="2" destOrd="0" presId="urn:microsoft.com/office/officeart/2005/8/layout/hierarchy4"/>
    <dgm:cxn modelId="{9AC99C85-DFF5-44DF-A650-033805D75E5B}" type="presParOf" srcId="{8E41B8A1-B1AE-4481-84AD-775ABE03DC25}" destId="{47D8F10E-C579-4839-85E2-2613040D942B}" srcOrd="0" destOrd="0" presId="urn:microsoft.com/office/officeart/2005/8/layout/hierarchy4"/>
    <dgm:cxn modelId="{8D6B2E37-F39C-45FD-9E1C-8DF94C3BFBE2}" type="presParOf" srcId="{47D8F10E-C579-4839-85E2-2613040D942B}" destId="{70B598E1-AA3F-4CE8-90CE-0D0879CD7A8E}" srcOrd="0" destOrd="0" presId="urn:microsoft.com/office/officeart/2005/8/layout/hierarchy4"/>
    <dgm:cxn modelId="{76207532-7968-4B9C-97EF-2276D6E9934D}" type="presParOf" srcId="{47D8F10E-C579-4839-85E2-2613040D942B}" destId="{A7D920C5-C2ED-4EE0-BDBB-76E3CF91AD44}" srcOrd="1" destOrd="0" presId="urn:microsoft.com/office/officeart/2005/8/layout/hierarchy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87FD4E-F148-4AF3-889C-DC03B72E01E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948CE5A-1FDC-40AF-B556-2E3CED643C83}">
      <dgm:prSet phldrT="[Texte]"/>
      <dgm:spPr/>
      <dgm:t>
        <a:bodyPr/>
        <a:lstStyle/>
        <a:p>
          <a:r>
            <a:rPr lang="ar-DZ" dirty="0" smtClean="0"/>
            <a:t>مبدأ إيجابية</a:t>
          </a:r>
          <a:endParaRPr lang="fr-FR" dirty="0"/>
        </a:p>
      </dgm:t>
    </dgm:pt>
    <dgm:pt modelId="{45B0588E-0F92-4D89-8393-763B72BC6B89}" type="parTrans" cxnId="{8DA0674C-1601-4F50-A917-C57C022883B2}">
      <dgm:prSet/>
      <dgm:spPr/>
    </dgm:pt>
    <dgm:pt modelId="{5BB0EFD0-14D7-4C43-A8B4-FC1F6DBB1483}" type="sibTrans" cxnId="{8DA0674C-1601-4F50-A917-C57C022883B2}">
      <dgm:prSet/>
      <dgm:spPr/>
      <dgm:t>
        <a:bodyPr/>
        <a:lstStyle/>
        <a:p>
          <a:endParaRPr lang="fr-FR"/>
        </a:p>
      </dgm:t>
    </dgm:pt>
    <dgm:pt modelId="{2D02892C-B1FB-4DA7-831D-37D2597D857D}">
      <dgm:prSet phldrT="[Texte]"/>
      <dgm:spPr/>
      <dgm:t>
        <a:bodyPr/>
        <a:lstStyle/>
        <a:p>
          <a:r>
            <a:rPr lang="ar-DZ" dirty="0" smtClean="0"/>
            <a:t>مبدأ فعالية</a:t>
          </a:r>
          <a:endParaRPr lang="fr-FR" dirty="0"/>
        </a:p>
      </dgm:t>
    </dgm:pt>
    <dgm:pt modelId="{1F832229-0510-4AE5-AC09-77BEF37E19F9}" type="parTrans" cxnId="{1848F3BA-B9AA-4EC1-8FD5-77CF9638E7A4}">
      <dgm:prSet/>
      <dgm:spPr/>
    </dgm:pt>
    <dgm:pt modelId="{EB7B089A-9069-4C88-9779-DA194296CBF9}" type="sibTrans" cxnId="{1848F3BA-B9AA-4EC1-8FD5-77CF9638E7A4}">
      <dgm:prSet/>
      <dgm:spPr/>
      <dgm:t>
        <a:bodyPr/>
        <a:lstStyle/>
        <a:p>
          <a:endParaRPr lang="fr-FR"/>
        </a:p>
      </dgm:t>
    </dgm:pt>
    <dgm:pt modelId="{D2906919-25A9-489D-9DC1-FAFBB9EC3993}">
      <dgm:prSet phldrT="[Texte]"/>
      <dgm:spPr/>
      <dgm:t>
        <a:bodyPr/>
        <a:lstStyle/>
        <a:p>
          <a:r>
            <a:rPr lang="ar-DZ" dirty="0" smtClean="0"/>
            <a:t>المتعلم</a:t>
          </a:r>
          <a:endParaRPr lang="fr-FR" dirty="0"/>
        </a:p>
      </dgm:t>
    </dgm:pt>
    <dgm:pt modelId="{BD0466C3-3FB6-459E-A42C-4A64782DC388}" type="parTrans" cxnId="{AA9B9F69-47DD-4304-BCA0-9DD3A0CA8DCB}">
      <dgm:prSet/>
      <dgm:spPr/>
    </dgm:pt>
    <dgm:pt modelId="{38993324-3924-406D-BF2F-B5D7DC92A0DC}" type="sibTrans" cxnId="{AA9B9F69-47DD-4304-BCA0-9DD3A0CA8DCB}">
      <dgm:prSet/>
      <dgm:spPr/>
    </dgm:pt>
    <dgm:pt modelId="{B7A73F99-CB48-472B-97B8-A69C9EA05083}" type="pres">
      <dgm:prSet presAssocID="{5F87FD4E-F148-4AF3-889C-DC03B72E01E2}" presName="linearFlow" presStyleCnt="0">
        <dgm:presLayoutVars>
          <dgm:resizeHandles val="exact"/>
        </dgm:presLayoutVars>
      </dgm:prSet>
      <dgm:spPr/>
    </dgm:pt>
    <dgm:pt modelId="{00693887-ABFE-4F9C-80A9-D04A2EC5FAF0}" type="pres">
      <dgm:prSet presAssocID="{C948CE5A-1FDC-40AF-B556-2E3CED643C8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923FB6-2375-4F23-AC9C-293FE03F7DEB}" type="pres">
      <dgm:prSet presAssocID="{5BB0EFD0-14D7-4C43-A8B4-FC1F6DBB1483}" presName="sibTrans" presStyleLbl="sibTrans2D1" presStyleIdx="0" presStyleCnt="2"/>
      <dgm:spPr/>
      <dgm:t>
        <a:bodyPr/>
        <a:lstStyle/>
        <a:p>
          <a:endParaRPr lang="fr-FR"/>
        </a:p>
      </dgm:t>
    </dgm:pt>
    <dgm:pt modelId="{384FEB78-ACE9-4C98-9965-BB42FFBE6185}" type="pres">
      <dgm:prSet presAssocID="{5BB0EFD0-14D7-4C43-A8B4-FC1F6DBB1483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08D00754-A4F7-4A2A-BE9E-8DE4B3E1116C}" type="pres">
      <dgm:prSet presAssocID="{2D02892C-B1FB-4DA7-831D-37D2597D85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EC0C27-F6C6-4F35-8B01-B4382F7FA685}" type="pres">
      <dgm:prSet presAssocID="{EB7B089A-9069-4C88-9779-DA194296CBF9}" presName="sibTrans" presStyleLbl="sibTrans2D1" presStyleIdx="1" presStyleCnt="2"/>
      <dgm:spPr/>
      <dgm:t>
        <a:bodyPr/>
        <a:lstStyle/>
        <a:p>
          <a:endParaRPr lang="fr-FR"/>
        </a:p>
      </dgm:t>
    </dgm:pt>
    <dgm:pt modelId="{FD8ED5F7-0F19-4BAC-83C8-674A479EFD38}" type="pres">
      <dgm:prSet presAssocID="{EB7B089A-9069-4C88-9779-DA194296CBF9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2D006ADA-ED02-44FC-8C78-4EA8183BE19B}" type="pres">
      <dgm:prSet presAssocID="{D2906919-25A9-489D-9DC1-FAFBB9EC399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ECFCD70-3A5A-4AF1-8F91-A58702DC9DD4}" type="presOf" srcId="{5BB0EFD0-14D7-4C43-A8B4-FC1F6DBB1483}" destId="{384FEB78-ACE9-4C98-9965-BB42FFBE6185}" srcOrd="1" destOrd="0" presId="urn:microsoft.com/office/officeart/2005/8/layout/process2"/>
    <dgm:cxn modelId="{4E338B22-300E-48F6-818F-2559D3D0BDD9}" type="presOf" srcId="{C948CE5A-1FDC-40AF-B556-2E3CED643C83}" destId="{00693887-ABFE-4F9C-80A9-D04A2EC5FAF0}" srcOrd="0" destOrd="0" presId="urn:microsoft.com/office/officeart/2005/8/layout/process2"/>
    <dgm:cxn modelId="{1848F3BA-B9AA-4EC1-8FD5-77CF9638E7A4}" srcId="{5F87FD4E-F148-4AF3-889C-DC03B72E01E2}" destId="{2D02892C-B1FB-4DA7-831D-37D2597D857D}" srcOrd="1" destOrd="0" parTransId="{1F832229-0510-4AE5-AC09-77BEF37E19F9}" sibTransId="{EB7B089A-9069-4C88-9779-DA194296CBF9}"/>
    <dgm:cxn modelId="{62564F8F-3DFE-4C86-AEB1-DB52C06D5A48}" type="presOf" srcId="{D2906919-25A9-489D-9DC1-FAFBB9EC3993}" destId="{2D006ADA-ED02-44FC-8C78-4EA8183BE19B}" srcOrd="0" destOrd="0" presId="urn:microsoft.com/office/officeart/2005/8/layout/process2"/>
    <dgm:cxn modelId="{018A832F-C8E3-4D7A-BD41-903147CB5334}" type="presOf" srcId="{5BB0EFD0-14D7-4C43-A8B4-FC1F6DBB1483}" destId="{9C923FB6-2375-4F23-AC9C-293FE03F7DEB}" srcOrd="0" destOrd="0" presId="urn:microsoft.com/office/officeart/2005/8/layout/process2"/>
    <dgm:cxn modelId="{44DD8440-E29D-4F3F-AF72-F3A5DC6DF8BC}" type="presOf" srcId="{5F87FD4E-F148-4AF3-889C-DC03B72E01E2}" destId="{B7A73F99-CB48-472B-97B8-A69C9EA05083}" srcOrd="0" destOrd="0" presId="urn:microsoft.com/office/officeart/2005/8/layout/process2"/>
    <dgm:cxn modelId="{9D228F04-16CD-4132-947D-3437936752EC}" type="presOf" srcId="{EB7B089A-9069-4C88-9779-DA194296CBF9}" destId="{FD8ED5F7-0F19-4BAC-83C8-674A479EFD38}" srcOrd="1" destOrd="0" presId="urn:microsoft.com/office/officeart/2005/8/layout/process2"/>
    <dgm:cxn modelId="{73FF1F3C-7A88-4721-992D-448BB39F5779}" type="presOf" srcId="{EB7B089A-9069-4C88-9779-DA194296CBF9}" destId="{4FEC0C27-F6C6-4F35-8B01-B4382F7FA685}" srcOrd="0" destOrd="0" presId="urn:microsoft.com/office/officeart/2005/8/layout/process2"/>
    <dgm:cxn modelId="{AA9B9F69-47DD-4304-BCA0-9DD3A0CA8DCB}" srcId="{5F87FD4E-F148-4AF3-889C-DC03B72E01E2}" destId="{D2906919-25A9-489D-9DC1-FAFBB9EC3993}" srcOrd="2" destOrd="0" parTransId="{BD0466C3-3FB6-459E-A42C-4A64782DC388}" sibTransId="{38993324-3924-406D-BF2F-B5D7DC92A0DC}"/>
    <dgm:cxn modelId="{953FD68C-F200-4C19-91E8-8691942AFA5F}" type="presOf" srcId="{2D02892C-B1FB-4DA7-831D-37D2597D857D}" destId="{08D00754-A4F7-4A2A-BE9E-8DE4B3E1116C}" srcOrd="0" destOrd="0" presId="urn:microsoft.com/office/officeart/2005/8/layout/process2"/>
    <dgm:cxn modelId="{8DA0674C-1601-4F50-A917-C57C022883B2}" srcId="{5F87FD4E-F148-4AF3-889C-DC03B72E01E2}" destId="{C948CE5A-1FDC-40AF-B556-2E3CED643C83}" srcOrd="0" destOrd="0" parTransId="{45B0588E-0F92-4D89-8393-763B72BC6B89}" sibTransId="{5BB0EFD0-14D7-4C43-A8B4-FC1F6DBB1483}"/>
    <dgm:cxn modelId="{F73FA5F5-CC7F-4B1A-930A-CE2CE98B9553}" type="presParOf" srcId="{B7A73F99-CB48-472B-97B8-A69C9EA05083}" destId="{00693887-ABFE-4F9C-80A9-D04A2EC5FAF0}" srcOrd="0" destOrd="0" presId="urn:microsoft.com/office/officeart/2005/8/layout/process2"/>
    <dgm:cxn modelId="{B8F45487-D5A6-409A-86F8-20B6C1291952}" type="presParOf" srcId="{B7A73F99-CB48-472B-97B8-A69C9EA05083}" destId="{9C923FB6-2375-4F23-AC9C-293FE03F7DEB}" srcOrd="1" destOrd="0" presId="urn:microsoft.com/office/officeart/2005/8/layout/process2"/>
    <dgm:cxn modelId="{0A6C1015-C7DD-4667-AA34-AAF87AB6E4C8}" type="presParOf" srcId="{9C923FB6-2375-4F23-AC9C-293FE03F7DEB}" destId="{384FEB78-ACE9-4C98-9965-BB42FFBE6185}" srcOrd="0" destOrd="0" presId="urn:microsoft.com/office/officeart/2005/8/layout/process2"/>
    <dgm:cxn modelId="{7D7397B5-2CA1-4344-A7A0-D87ADF4B8E4B}" type="presParOf" srcId="{B7A73F99-CB48-472B-97B8-A69C9EA05083}" destId="{08D00754-A4F7-4A2A-BE9E-8DE4B3E1116C}" srcOrd="2" destOrd="0" presId="urn:microsoft.com/office/officeart/2005/8/layout/process2"/>
    <dgm:cxn modelId="{4BEF4489-7CD0-48E8-82E3-AAF810487191}" type="presParOf" srcId="{B7A73F99-CB48-472B-97B8-A69C9EA05083}" destId="{4FEC0C27-F6C6-4F35-8B01-B4382F7FA685}" srcOrd="3" destOrd="0" presId="urn:microsoft.com/office/officeart/2005/8/layout/process2"/>
    <dgm:cxn modelId="{86BB3680-7803-43F4-9E0E-BFB65C5F767F}" type="presParOf" srcId="{4FEC0C27-F6C6-4F35-8B01-B4382F7FA685}" destId="{FD8ED5F7-0F19-4BAC-83C8-674A479EFD38}" srcOrd="0" destOrd="0" presId="urn:microsoft.com/office/officeart/2005/8/layout/process2"/>
    <dgm:cxn modelId="{D1534367-6B64-4110-8FA6-7C4EE733772F}" type="presParOf" srcId="{B7A73F99-CB48-472B-97B8-A69C9EA05083}" destId="{2D006ADA-ED02-44FC-8C78-4EA8183BE19B}" srcOrd="4" destOrd="0" presId="urn:microsoft.com/office/officeart/2005/8/layout/process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42C9DB-390C-4642-BCEB-2670A37567A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AE67DB4-E873-4937-9F89-4B6CB3F3AC22}">
      <dgm:prSet phldrT="[Texte]"/>
      <dgm:spPr/>
      <dgm:t>
        <a:bodyPr/>
        <a:lstStyle/>
        <a:p>
          <a:r>
            <a:rPr lang="ar-DZ" dirty="0" smtClean="0"/>
            <a:t>تنظيم الأنشطة يكون في صورة مشروعات أو مشكلات واقعية     </a:t>
          </a:r>
          <a:endParaRPr lang="fr-FR" dirty="0"/>
        </a:p>
      </dgm:t>
    </dgm:pt>
    <dgm:pt modelId="{7357B2FE-A2C1-4D8B-80CC-6961367FBE31}" type="parTrans" cxnId="{E6E5C41E-90BE-438E-8707-03CFDEC0D530}">
      <dgm:prSet/>
      <dgm:spPr/>
      <dgm:t>
        <a:bodyPr/>
        <a:lstStyle/>
        <a:p>
          <a:endParaRPr lang="fr-FR"/>
        </a:p>
      </dgm:t>
    </dgm:pt>
    <dgm:pt modelId="{42EE59D7-7F8D-44F9-AB90-390A07B6B794}" type="sibTrans" cxnId="{E6E5C41E-90BE-438E-8707-03CFDEC0D530}">
      <dgm:prSet/>
      <dgm:spPr/>
      <dgm:t>
        <a:bodyPr/>
        <a:lstStyle/>
        <a:p>
          <a:endParaRPr lang="fr-FR"/>
        </a:p>
      </dgm:t>
    </dgm:pt>
    <dgm:pt modelId="{7D466265-C76D-4D4D-8273-7D54B37628FD}">
      <dgm:prSet phldrT="[Texte]"/>
      <dgm:spPr/>
      <dgm:t>
        <a:bodyPr/>
        <a:lstStyle/>
        <a:p>
          <a:r>
            <a:rPr lang="ar-DZ" dirty="0" smtClean="0"/>
            <a:t>العمل الجماعي والتخطيط المشترك</a:t>
          </a:r>
          <a:endParaRPr lang="fr-FR" dirty="0"/>
        </a:p>
      </dgm:t>
    </dgm:pt>
    <dgm:pt modelId="{7C0F9A14-DBE2-4A3B-9D74-98958175966A}" type="parTrans" cxnId="{7F54DCDF-EB2D-4908-8558-7F6AE8493978}">
      <dgm:prSet/>
      <dgm:spPr/>
      <dgm:t>
        <a:bodyPr/>
        <a:lstStyle/>
        <a:p>
          <a:endParaRPr lang="fr-FR"/>
        </a:p>
      </dgm:t>
    </dgm:pt>
    <dgm:pt modelId="{0C101006-B238-41BB-BAA2-E3FE9507DB8E}" type="sibTrans" cxnId="{7F54DCDF-EB2D-4908-8558-7F6AE8493978}">
      <dgm:prSet/>
      <dgm:spPr/>
      <dgm:t>
        <a:bodyPr/>
        <a:lstStyle/>
        <a:p>
          <a:endParaRPr lang="fr-FR"/>
        </a:p>
      </dgm:t>
    </dgm:pt>
    <dgm:pt modelId="{C4D902B0-02F1-4D3D-96DC-26400172D6E3}">
      <dgm:prSet phldrT="[Texte]"/>
      <dgm:spPr/>
      <dgm:t>
        <a:bodyPr/>
        <a:lstStyle/>
        <a:p>
          <a:r>
            <a:rPr lang="ar-DZ" dirty="0" smtClean="0"/>
            <a:t>لاكتساب خبرات حياتية مفيدة</a:t>
          </a:r>
          <a:endParaRPr lang="fr-FR" dirty="0"/>
        </a:p>
      </dgm:t>
    </dgm:pt>
    <dgm:pt modelId="{0CCB3392-784A-42EC-83A7-E6BFC04DD0B8}" type="parTrans" cxnId="{3D6F8372-44B8-49D7-AC4F-B4CD26BE5EF9}">
      <dgm:prSet/>
      <dgm:spPr/>
      <dgm:t>
        <a:bodyPr/>
        <a:lstStyle/>
        <a:p>
          <a:endParaRPr lang="fr-FR"/>
        </a:p>
      </dgm:t>
    </dgm:pt>
    <dgm:pt modelId="{AB577527-361C-4077-9677-3EBCED46AD87}" type="sibTrans" cxnId="{3D6F8372-44B8-49D7-AC4F-B4CD26BE5EF9}">
      <dgm:prSet/>
      <dgm:spPr/>
      <dgm:t>
        <a:bodyPr/>
        <a:lstStyle/>
        <a:p>
          <a:endParaRPr lang="fr-FR"/>
        </a:p>
      </dgm:t>
    </dgm:pt>
    <dgm:pt modelId="{DB4472D8-C104-4EC5-8D0E-0F898AB07324}" type="pres">
      <dgm:prSet presAssocID="{6242C9DB-390C-4642-BCEB-2670A37567A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A853C23-B518-4D06-84AD-ECCF3654ACA8}" type="pres">
      <dgm:prSet presAssocID="{6242C9DB-390C-4642-BCEB-2670A37567A4}" presName="dummyMaxCanvas" presStyleCnt="0">
        <dgm:presLayoutVars/>
      </dgm:prSet>
      <dgm:spPr/>
    </dgm:pt>
    <dgm:pt modelId="{3DD58DC0-10D1-4173-9397-B21AB4CB2063}" type="pres">
      <dgm:prSet presAssocID="{6242C9DB-390C-4642-BCEB-2670A37567A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92E91C-7DBC-482C-AE53-B002F08BC519}" type="pres">
      <dgm:prSet presAssocID="{6242C9DB-390C-4642-BCEB-2670A37567A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9F3D77-7716-4D21-B59D-DA1E238A8DBE}" type="pres">
      <dgm:prSet presAssocID="{6242C9DB-390C-4642-BCEB-2670A37567A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DAC9FD-1339-4156-8B80-0C23F19EBF05}" type="pres">
      <dgm:prSet presAssocID="{6242C9DB-390C-4642-BCEB-2670A37567A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FDDE91-5B4C-4BB2-B25D-99600222EA47}" type="pres">
      <dgm:prSet presAssocID="{6242C9DB-390C-4642-BCEB-2670A37567A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E2D65F-5B70-4551-97F1-E6A99DDA4E81}" type="pres">
      <dgm:prSet presAssocID="{6242C9DB-390C-4642-BCEB-2670A37567A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AC7728-8D9F-4D37-82DB-E121DFC1DBB9}" type="pres">
      <dgm:prSet presAssocID="{6242C9DB-390C-4642-BCEB-2670A37567A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7D89D1-EFA7-40D4-BD58-6444714A63E9}" type="pres">
      <dgm:prSet presAssocID="{6242C9DB-390C-4642-BCEB-2670A37567A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D6F8372-44B8-49D7-AC4F-B4CD26BE5EF9}" srcId="{6242C9DB-390C-4642-BCEB-2670A37567A4}" destId="{C4D902B0-02F1-4D3D-96DC-26400172D6E3}" srcOrd="2" destOrd="0" parTransId="{0CCB3392-784A-42EC-83A7-E6BFC04DD0B8}" sibTransId="{AB577527-361C-4077-9677-3EBCED46AD87}"/>
    <dgm:cxn modelId="{08990BDB-1815-4218-B0AF-CA49AFA8B007}" type="presOf" srcId="{1AE67DB4-E873-4937-9F89-4B6CB3F3AC22}" destId="{44E2D65F-5B70-4551-97F1-E6A99DDA4E81}" srcOrd="1" destOrd="0" presId="urn:microsoft.com/office/officeart/2005/8/layout/vProcess5"/>
    <dgm:cxn modelId="{ACCB4EC8-0CE0-4479-9642-F91CE0795D85}" type="presOf" srcId="{C4D902B0-02F1-4D3D-96DC-26400172D6E3}" destId="{7C9F3D77-7716-4D21-B59D-DA1E238A8DBE}" srcOrd="0" destOrd="0" presId="urn:microsoft.com/office/officeart/2005/8/layout/vProcess5"/>
    <dgm:cxn modelId="{7F54DCDF-EB2D-4908-8558-7F6AE8493978}" srcId="{6242C9DB-390C-4642-BCEB-2670A37567A4}" destId="{7D466265-C76D-4D4D-8273-7D54B37628FD}" srcOrd="1" destOrd="0" parTransId="{7C0F9A14-DBE2-4A3B-9D74-98958175966A}" sibTransId="{0C101006-B238-41BB-BAA2-E3FE9507DB8E}"/>
    <dgm:cxn modelId="{33F12E62-B9BC-4DCE-BFA1-87B10FE01FF6}" type="presOf" srcId="{6242C9DB-390C-4642-BCEB-2670A37567A4}" destId="{DB4472D8-C104-4EC5-8D0E-0F898AB07324}" srcOrd="0" destOrd="0" presId="urn:microsoft.com/office/officeart/2005/8/layout/vProcess5"/>
    <dgm:cxn modelId="{E6E5C41E-90BE-438E-8707-03CFDEC0D530}" srcId="{6242C9DB-390C-4642-BCEB-2670A37567A4}" destId="{1AE67DB4-E873-4937-9F89-4B6CB3F3AC22}" srcOrd="0" destOrd="0" parTransId="{7357B2FE-A2C1-4D8B-80CC-6961367FBE31}" sibTransId="{42EE59D7-7F8D-44F9-AB90-390A07B6B794}"/>
    <dgm:cxn modelId="{934F1185-F564-4352-AF71-1EFBE094A6C8}" type="presOf" srcId="{7D466265-C76D-4D4D-8273-7D54B37628FD}" destId="{4F92E91C-7DBC-482C-AE53-B002F08BC519}" srcOrd="0" destOrd="0" presId="urn:microsoft.com/office/officeart/2005/8/layout/vProcess5"/>
    <dgm:cxn modelId="{3F009059-4C77-4CA7-9AA4-55D7DC4EB2E4}" type="presOf" srcId="{42EE59D7-7F8D-44F9-AB90-390A07B6B794}" destId="{EDDAC9FD-1339-4156-8B80-0C23F19EBF05}" srcOrd="0" destOrd="0" presId="urn:microsoft.com/office/officeart/2005/8/layout/vProcess5"/>
    <dgm:cxn modelId="{E66FD100-3A15-48E0-A47E-50227798D7BE}" type="presOf" srcId="{0C101006-B238-41BB-BAA2-E3FE9507DB8E}" destId="{39FDDE91-5B4C-4BB2-B25D-99600222EA47}" srcOrd="0" destOrd="0" presId="urn:microsoft.com/office/officeart/2005/8/layout/vProcess5"/>
    <dgm:cxn modelId="{BE951202-1AC9-42B3-9E5C-3E33CA4DDDF1}" type="presOf" srcId="{7D466265-C76D-4D4D-8273-7D54B37628FD}" destId="{43AC7728-8D9F-4D37-82DB-E121DFC1DBB9}" srcOrd="1" destOrd="0" presId="urn:microsoft.com/office/officeart/2005/8/layout/vProcess5"/>
    <dgm:cxn modelId="{FAE936E8-7E5E-4E1B-BB85-6C7BC099DAC7}" type="presOf" srcId="{C4D902B0-02F1-4D3D-96DC-26400172D6E3}" destId="{767D89D1-EFA7-40D4-BD58-6444714A63E9}" srcOrd="1" destOrd="0" presId="urn:microsoft.com/office/officeart/2005/8/layout/vProcess5"/>
    <dgm:cxn modelId="{7F80373B-55FF-4AF6-8E79-8FE7342380CB}" type="presOf" srcId="{1AE67DB4-E873-4937-9F89-4B6CB3F3AC22}" destId="{3DD58DC0-10D1-4173-9397-B21AB4CB2063}" srcOrd="0" destOrd="0" presId="urn:microsoft.com/office/officeart/2005/8/layout/vProcess5"/>
    <dgm:cxn modelId="{4A013BE3-05E0-468E-BE07-8BEDBFC64B28}" type="presParOf" srcId="{DB4472D8-C104-4EC5-8D0E-0F898AB07324}" destId="{FA853C23-B518-4D06-84AD-ECCF3654ACA8}" srcOrd="0" destOrd="0" presId="urn:microsoft.com/office/officeart/2005/8/layout/vProcess5"/>
    <dgm:cxn modelId="{24696609-6ECE-42D0-8FEA-906418CE5BB0}" type="presParOf" srcId="{DB4472D8-C104-4EC5-8D0E-0F898AB07324}" destId="{3DD58DC0-10D1-4173-9397-B21AB4CB2063}" srcOrd="1" destOrd="0" presId="urn:microsoft.com/office/officeart/2005/8/layout/vProcess5"/>
    <dgm:cxn modelId="{08323305-EEE5-40D8-8C57-9AAD26F18855}" type="presParOf" srcId="{DB4472D8-C104-4EC5-8D0E-0F898AB07324}" destId="{4F92E91C-7DBC-482C-AE53-B002F08BC519}" srcOrd="2" destOrd="0" presId="urn:microsoft.com/office/officeart/2005/8/layout/vProcess5"/>
    <dgm:cxn modelId="{968A388A-FDDF-42B1-80C3-92173D6D3DC5}" type="presParOf" srcId="{DB4472D8-C104-4EC5-8D0E-0F898AB07324}" destId="{7C9F3D77-7716-4D21-B59D-DA1E238A8DBE}" srcOrd="3" destOrd="0" presId="urn:microsoft.com/office/officeart/2005/8/layout/vProcess5"/>
    <dgm:cxn modelId="{8C265A00-08DE-4819-9BA5-4765536363E1}" type="presParOf" srcId="{DB4472D8-C104-4EC5-8D0E-0F898AB07324}" destId="{EDDAC9FD-1339-4156-8B80-0C23F19EBF05}" srcOrd="4" destOrd="0" presId="urn:microsoft.com/office/officeart/2005/8/layout/vProcess5"/>
    <dgm:cxn modelId="{5CAD5DCD-B4F4-4253-8B69-8E6A22DFE9AA}" type="presParOf" srcId="{DB4472D8-C104-4EC5-8D0E-0F898AB07324}" destId="{39FDDE91-5B4C-4BB2-B25D-99600222EA47}" srcOrd="5" destOrd="0" presId="urn:microsoft.com/office/officeart/2005/8/layout/vProcess5"/>
    <dgm:cxn modelId="{8E50BF32-CD91-4B79-A40A-BDA6003C107E}" type="presParOf" srcId="{DB4472D8-C104-4EC5-8D0E-0F898AB07324}" destId="{44E2D65F-5B70-4551-97F1-E6A99DDA4E81}" srcOrd="6" destOrd="0" presId="urn:microsoft.com/office/officeart/2005/8/layout/vProcess5"/>
    <dgm:cxn modelId="{56A39B46-B5D1-4064-9307-6B08BBFD5A04}" type="presParOf" srcId="{DB4472D8-C104-4EC5-8D0E-0F898AB07324}" destId="{43AC7728-8D9F-4D37-82DB-E121DFC1DBB9}" srcOrd="7" destOrd="0" presId="urn:microsoft.com/office/officeart/2005/8/layout/vProcess5"/>
    <dgm:cxn modelId="{3167460B-878E-4536-B5BF-7549E0F01D35}" type="presParOf" srcId="{DB4472D8-C104-4EC5-8D0E-0F898AB07324}" destId="{767D89D1-EFA7-40D4-BD58-6444714A63E9}" srcOrd="8" destOrd="0" presId="urn:microsoft.com/office/officeart/2005/8/layout/vProcess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9614EE-4D7F-458D-8985-162ED977A64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0EE8314-B99D-479D-B4AB-4408B5AB0F2B}">
      <dgm:prSet phldrT="[Texte]"/>
      <dgm:spPr/>
      <dgm:t>
        <a:bodyPr/>
        <a:lstStyle/>
        <a:p>
          <a:r>
            <a:rPr lang="ar-DZ" dirty="0" smtClean="0"/>
            <a:t>منهاج النشاط يتحدد في ضوء</a:t>
          </a:r>
          <a:endParaRPr lang="fr-FR" dirty="0"/>
        </a:p>
      </dgm:t>
    </dgm:pt>
    <dgm:pt modelId="{EDC35D80-3C70-4432-8D6C-57F47ECFA10C}" type="parTrans" cxnId="{BF7D7865-0076-43CD-BD6E-259E2CF26EAD}">
      <dgm:prSet/>
      <dgm:spPr/>
    </dgm:pt>
    <dgm:pt modelId="{417A3BE2-A89A-407B-9BA8-84A71EFBCC23}" type="sibTrans" cxnId="{BF7D7865-0076-43CD-BD6E-259E2CF26EAD}">
      <dgm:prSet/>
      <dgm:spPr/>
    </dgm:pt>
    <dgm:pt modelId="{B9B73969-16FF-4890-8BD5-52ACC901C9D1}">
      <dgm:prSet phldrT="[Texte]"/>
      <dgm:spPr/>
      <dgm:t>
        <a:bodyPr/>
        <a:lstStyle/>
        <a:p>
          <a:r>
            <a:rPr lang="ar-DZ" dirty="0" smtClean="0"/>
            <a:t>حاجات وميول المتعلم</a:t>
          </a:r>
          <a:endParaRPr lang="fr-FR" dirty="0"/>
        </a:p>
      </dgm:t>
    </dgm:pt>
    <dgm:pt modelId="{A79E036D-64A2-4367-931E-1FC07D3EEF75}" type="parTrans" cxnId="{2167121E-2763-4287-8A61-7313F78E4380}">
      <dgm:prSet/>
      <dgm:spPr/>
    </dgm:pt>
    <dgm:pt modelId="{044193E6-2E54-4E8A-A234-4621B8D9193C}" type="sibTrans" cxnId="{2167121E-2763-4287-8A61-7313F78E4380}">
      <dgm:prSet/>
      <dgm:spPr/>
    </dgm:pt>
    <dgm:pt modelId="{FBAF26E8-7EFE-4383-850A-A4734409550A}">
      <dgm:prSet phldrT="[Texte]"/>
      <dgm:spPr/>
      <dgm:t>
        <a:bodyPr/>
        <a:lstStyle/>
        <a:p>
          <a:r>
            <a:rPr lang="ar-DZ" dirty="0" smtClean="0"/>
            <a:t>بهدف خلق الدافعية للتعلم</a:t>
          </a:r>
          <a:endParaRPr lang="fr-FR" dirty="0"/>
        </a:p>
      </dgm:t>
    </dgm:pt>
    <dgm:pt modelId="{35DC8E67-1DEE-4B3B-B9A3-F876801E97C3}" type="parTrans" cxnId="{AFDEA7F2-0EED-4C8F-8939-16B59C30B80E}">
      <dgm:prSet/>
      <dgm:spPr/>
    </dgm:pt>
    <dgm:pt modelId="{6948C459-86C0-440C-9FAC-ADF99EAC9474}" type="sibTrans" cxnId="{AFDEA7F2-0EED-4C8F-8939-16B59C30B80E}">
      <dgm:prSet/>
      <dgm:spPr/>
    </dgm:pt>
    <dgm:pt modelId="{53CC4C3E-6E23-4F36-A86A-B867DE777A75}" type="pres">
      <dgm:prSet presAssocID="{8F9614EE-4D7F-458D-8985-162ED977A64F}" presName="compositeShape" presStyleCnt="0">
        <dgm:presLayoutVars>
          <dgm:chMax val="7"/>
          <dgm:dir/>
          <dgm:resizeHandles val="exact"/>
        </dgm:presLayoutVars>
      </dgm:prSet>
      <dgm:spPr/>
    </dgm:pt>
    <dgm:pt modelId="{9BEACBDC-F8E4-422E-97C5-69EEC65D6E35}" type="pres">
      <dgm:prSet presAssocID="{F0EE8314-B99D-479D-B4AB-4408B5AB0F2B}" presName="circ1" presStyleLbl="vennNode1" presStyleIdx="0" presStyleCnt="3"/>
      <dgm:spPr/>
      <dgm:t>
        <a:bodyPr/>
        <a:lstStyle/>
        <a:p>
          <a:endParaRPr lang="fr-FR"/>
        </a:p>
      </dgm:t>
    </dgm:pt>
    <dgm:pt modelId="{8E915A5E-7290-4901-A668-AB9E47F4D8A0}" type="pres">
      <dgm:prSet presAssocID="{F0EE8314-B99D-479D-B4AB-4408B5AB0F2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95C07F-E079-4724-9488-542BB490D773}" type="pres">
      <dgm:prSet presAssocID="{B9B73969-16FF-4890-8BD5-52ACC901C9D1}" presName="circ2" presStyleLbl="vennNode1" presStyleIdx="1" presStyleCnt="3"/>
      <dgm:spPr/>
      <dgm:t>
        <a:bodyPr/>
        <a:lstStyle/>
        <a:p>
          <a:endParaRPr lang="fr-FR"/>
        </a:p>
      </dgm:t>
    </dgm:pt>
    <dgm:pt modelId="{8A9A10BB-BC84-4FD9-B09D-FC02C1DC445B}" type="pres">
      <dgm:prSet presAssocID="{B9B73969-16FF-4890-8BD5-52ACC901C9D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6F2961-FC09-4559-B0C9-FA0B880B6D1B}" type="pres">
      <dgm:prSet presAssocID="{FBAF26E8-7EFE-4383-850A-A4734409550A}" presName="circ3" presStyleLbl="vennNode1" presStyleIdx="2" presStyleCnt="3"/>
      <dgm:spPr/>
      <dgm:t>
        <a:bodyPr/>
        <a:lstStyle/>
        <a:p>
          <a:endParaRPr lang="fr-FR"/>
        </a:p>
      </dgm:t>
    </dgm:pt>
    <dgm:pt modelId="{713C934B-AB54-4B47-B92E-7BB1B89FE5B9}" type="pres">
      <dgm:prSet presAssocID="{FBAF26E8-7EFE-4383-850A-A4734409550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58A531F-2796-4FE9-B24A-0F7CCA48FA03}" type="presOf" srcId="{FBAF26E8-7EFE-4383-850A-A4734409550A}" destId="{713C934B-AB54-4B47-B92E-7BB1B89FE5B9}" srcOrd="1" destOrd="0" presId="urn:microsoft.com/office/officeart/2005/8/layout/venn1"/>
    <dgm:cxn modelId="{BF7D7865-0076-43CD-BD6E-259E2CF26EAD}" srcId="{8F9614EE-4D7F-458D-8985-162ED977A64F}" destId="{F0EE8314-B99D-479D-B4AB-4408B5AB0F2B}" srcOrd="0" destOrd="0" parTransId="{EDC35D80-3C70-4432-8D6C-57F47ECFA10C}" sibTransId="{417A3BE2-A89A-407B-9BA8-84A71EFBCC23}"/>
    <dgm:cxn modelId="{B7D07A32-2921-4390-962B-C7F213426E66}" type="presOf" srcId="{F0EE8314-B99D-479D-B4AB-4408B5AB0F2B}" destId="{8E915A5E-7290-4901-A668-AB9E47F4D8A0}" srcOrd="1" destOrd="0" presId="urn:microsoft.com/office/officeart/2005/8/layout/venn1"/>
    <dgm:cxn modelId="{59076671-4135-4792-8492-D22526867902}" type="presOf" srcId="{FBAF26E8-7EFE-4383-850A-A4734409550A}" destId="{706F2961-FC09-4559-B0C9-FA0B880B6D1B}" srcOrd="0" destOrd="0" presId="urn:microsoft.com/office/officeart/2005/8/layout/venn1"/>
    <dgm:cxn modelId="{1E131D73-5527-4E14-925D-691259ACA178}" type="presOf" srcId="{B9B73969-16FF-4890-8BD5-52ACC901C9D1}" destId="{ED95C07F-E079-4724-9488-542BB490D773}" srcOrd="0" destOrd="0" presId="urn:microsoft.com/office/officeart/2005/8/layout/venn1"/>
    <dgm:cxn modelId="{D059B8AC-3EC6-42D6-B2EB-4B0FE6A72DE1}" type="presOf" srcId="{F0EE8314-B99D-479D-B4AB-4408B5AB0F2B}" destId="{9BEACBDC-F8E4-422E-97C5-69EEC65D6E35}" srcOrd="0" destOrd="0" presId="urn:microsoft.com/office/officeart/2005/8/layout/venn1"/>
    <dgm:cxn modelId="{AFDEA7F2-0EED-4C8F-8939-16B59C30B80E}" srcId="{8F9614EE-4D7F-458D-8985-162ED977A64F}" destId="{FBAF26E8-7EFE-4383-850A-A4734409550A}" srcOrd="2" destOrd="0" parTransId="{35DC8E67-1DEE-4B3B-B9A3-F876801E97C3}" sibTransId="{6948C459-86C0-440C-9FAC-ADF99EAC9474}"/>
    <dgm:cxn modelId="{55450338-0984-4A7C-B541-8A7735F7CE4C}" type="presOf" srcId="{8F9614EE-4D7F-458D-8985-162ED977A64F}" destId="{53CC4C3E-6E23-4F36-A86A-B867DE777A75}" srcOrd="0" destOrd="0" presId="urn:microsoft.com/office/officeart/2005/8/layout/venn1"/>
    <dgm:cxn modelId="{2167121E-2763-4287-8A61-7313F78E4380}" srcId="{8F9614EE-4D7F-458D-8985-162ED977A64F}" destId="{B9B73969-16FF-4890-8BD5-52ACC901C9D1}" srcOrd="1" destOrd="0" parTransId="{A79E036D-64A2-4367-931E-1FC07D3EEF75}" sibTransId="{044193E6-2E54-4E8A-A234-4621B8D9193C}"/>
    <dgm:cxn modelId="{074DB2D6-4757-410B-B4AD-F076C57F6C32}" type="presOf" srcId="{B9B73969-16FF-4890-8BD5-52ACC901C9D1}" destId="{8A9A10BB-BC84-4FD9-B09D-FC02C1DC445B}" srcOrd="1" destOrd="0" presId="urn:microsoft.com/office/officeart/2005/8/layout/venn1"/>
    <dgm:cxn modelId="{D7FBCA65-CA69-45BF-95AC-3C004DB51C4A}" type="presParOf" srcId="{53CC4C3E-6E23-4F36-A86A-B867DE777A75}" destId="{9BEACBDC-F8E4-422E-97C5-69EEC65D6E35}" srcOrd="0" destOrd="0" presId="urn:microsoft.com/office/officeart/2005/8/layout/venn1"/>
    <dgm:cxn modelId="{F54BA4A7-8D88-4FBB-9F44-91FAF57CAF0F}" type="presParOf" srcId="{53CC4C3E-6E23-4F36-A86A-B867DE777A75}" destId="{8E915A5E-7290-4901-A668-AB9E47F4D8A0}" srcOrd="1" destOrd="0" presId="urn:microsoft.com/office/officeart/2005/8/layout/venn1"/>
    <dgm:cxn modelId="{EF8521BF-FFF1-4411-A17B-34199D31FE40}" type="presParOf" srcId="{53CC4C3E-6E23-4F36-A86A-B867DE777A75}" destId="{ED95C07F-E079-4724-9488-542BB490D773}" srcOrd="2" destOrd="0" presId="urn:microsoft.com/office/officeart/2005/8/layout/venn1"/>
    <dgm:cxn modelId="{6CBEC3D2-9789-4783-B063-1EF017EDDA89}" type="presParOf" srcId="{53CC4C3E-6E23-4F36-A86A-B867DE777A75}" destId="{8A9A10BB-BC84-4FD9-B09D-FC02C1DC445B}" srcOrd="3" destOrd="0" presId="urn:microsoft.com/office/officeart/2005/8/layout/venn1"/>
    <dgm:cxn modelId="{5227DBF1-E45D-45A2-8E2C-E383423D80C5}" type="presParOf" srcId="{53CC4C3E-6E23-4F36-A86A-B867DE777A75}" destId="{706F2961-FC09-4559-B0C9-FA0B880B6D1B}" srcOrd="4" destOrd="0" presId="urn:microsoft.com/office/officeart/2005/8/layout/venn1"/>
    <dgm:cxn modelId="{E7255254-ECBC-4A5E-96EF-6012A74FC527}" type="presParOf" srcId="{53CC4C3E-6E23-4F36-A86A-B867DE777A75}" destId="{713C934B-AB54-4B47-B92E-7BB1B89FE5B9}" srcOrd="5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755190-423B-477C-86C0-DA0C6AE0220D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5B6C8A-8374-419A-A5EA-D4A02FA23EC3}">
      <dgm:prSet phldrT="[Texte]"/>
      <dgm:spPr/>
      <dgm:t>
        <a:bodyPr/>
        <a:lstStyle/>
        <a:p>
          <a:r>
            <a:rPr lang="ar-DZ" dirty="0" smtClean="0"/>
            <a:t>طريقة المشروع</a:t>
          </a:r>
          <a:endParaRPr lang="fr-FR" dirty="0"/>
        </a:p>
      </dgm:t>
    </dgm:pt>
    <dgm:pt modelId="{DDFD6B56-EC03-47DA-9A5B-D6A3853FE2C9}" type="parTrans" cxnId="{A3E7849E-024F-4089-BC35-1D4E0C8746EF}">
      <dgm:prSet/>
      <dgm:spPr/>
      <dgm:t>
        <a:bodyPr/>
        <a:lstStyle/>
        <a:p>
          <a:endParaRPr lang="fr-FR"/>
        </a:p>
      </dgm:t>
    </dgm:pt>
    <dgm:pt modelId="{AA36E056-0CC4-48DE-8E75-1969D17F248E}" type="sibTrans" cxnId="{A3E7849E-024F-4089-BC35-1D4E0C8746EF}">
      <dgm:prSet/>
      <dgm:spPr/>
      <dgm:t>
        <a:bodyPr/>
        <a:lstStyle/>
        <a:p>
          <a:endParaRPr lang="fr-FR"/>
        </a:p>
      </dgm:t>
    </dgm:pt>
    <dgm:pt modelId="{F50DA2BC-6E06-4A52-B150-6458D0448539}">
      <dgm:prSet phldrT="[Texte]"/>
      <dgm:spPr/>
      <dgm:t>
        <a:bodyPr/>
        <a:lstStyle/>
        <a:p>
          <a:r>
            <a:rPr lang="ar-DZ" dirty="0" smtClean="0"/>
            <a:t>منهاج النشاط التلقائي</a:t>
          </a:r>
          <a:endParaRPr lang="fr-FR" dirty="0"/>
        </a:p>
      </dgm:t>
    </dgm:pt>
    <dgm:pt modelId="{911139EE-F6C6-4544-8AC1-FBE38C0F1DF3}" type="parTrans" cxnId="{996A941D-17C0-40A2-8A69-E5DA34A8B491}">
      <dgm:prSet/>
      <dgm:spPr/>
      <dgm:t>
        <a:bodyPr/>
        <a:lstStyle/>
        <a:p>
          <a:endParaRPr lang="fr-FR"/>
        </a:p>
      </dgm:t>
    </dgm:pt>
    <dgm:pt modelId="{6E2E7847-132E-48E7-9B1F-DD83EA7AEF2F}" type="sibTrans" cxnId="{996A941D-17C0-40A2-8A69-E5DA34A8B491}">
      <dgm:prSet/>
      <dgm:spPr/>
      <dgm:t>
        <a:bodyPr/>
        <a:lstStyle/>
        <a:p>
          <a:endParaRPr lang="fr-FR"/>
        </a:p>
      </dgm:t>
    </dgm:pt>
    <dgm:pt modelId="{0A4F1E45-32B1-49AE-AEDB-15ACB50134B0}" type="pres">
      <dgm:prSet presAssocID="{31755190-423B-477C-86C0-DA0C6AE0220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5A75E2-210B-403C-84C2-55047153AEBC}" type="pres">
      <dgm:prSet presAssocID="{185B6C8A-8374-419A-A5EA-D4A02FA23EC3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35B786-9B35-4E9B-A553-22AB465CB607}" type="pres">
      <dgm:prSet presAssocID="{F50DA2BC-6E06-4A52-B150-6458D044853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CC67304-6ABB-4631-A320-0EA7E3EEC3EA}" type="presOf" srcId="{185B6C8A-8374-419A-A5EA-D4A02FA23EC3}" destId="{6D5A75E2-210B-403C-84C2-55047153AEBC}" srcOrd="0" destOrd="0" presId="urn:microsoft.com/office/officeart/2005/8/layout/arrow1"/>
    <dgm:cxn modelId="{831EBEEC-B52E-46F1-9C7C-6E4B8A1CBC36}" type="presOf" srcId="{31755190-423B-477C-86C0-DA0C6AE0220D}" destId="{0A4F1E45-32B1-49AE-AEDB-15ACB50134B0}" srcOrd="0" destOrd="0" presId="urn:microsoft.com/office/officeart/2005/8/layout/arrow1"/>
    <dgm:cxn modelId="{996A941D-17C0-40A2-8A69-E5DA34A8B491}" srcId="{31755190-423B-477C-86C0-DA0C6AE0220D}" destId="{F50DA2BC-6E06-4A52-B150-6458D0448539}" srcOrd="1" destOrd="0" parTransId="{911139EE-F6C6-4544-8AC1-FBE38C0F1DF3}" sibTransId="{6E2E7847-132E-48E7-9B1F-DD83EA7AEF2F}"/>
    <dgm:cxn modelId="{326C67A8-268D-4613-A0B5-36CE2C322070}" type="presOf" srcId="{F50DA2BC-6E06-4A52-B150-6458D0448539}" destId="{E935B786-9B35-4E9B-A553-22AB465CB607}" srcOrd="0" destOrd="0" presId="urn:microsoft.com/office/officeart/2005/8/layout/arrow1"/>
    <dgm:cxn modelId="{A3E7849E-024F-4089-BC35-1D4E0C8746EF}" srcId="{31755190-423B-477C-86C0-DA0C6AE0220D}" destId="{185B6C8A-8374-419A-A5EA-D4A02FA23EC3}" srcOrd="0" destOrd="0" parTransId="{DDFD6B56-EC03-47DA-9A5B-D6A3853FE2C9}" sibTransId="{AA36E056-0CC4-48DE-8E75-1969D17F248E}"/>
    <dgm:cxn modelId="{4CE4DB49-CEFB-46E2-BE83-ADA2548E72C6}" type="presParOf" srcId="{0A4F1E45-32B1-49AE-AEDB-15ACB50134B0}" destId="{6D5A75E2-210B-403C-84C2-55047153AEBC}" srcOrd="0" destOrd="0" presId="urn:microsoft.com/office/officeart/2005/8/layout/arrow1"/>
    <dgm:cxn modelId="{DA39D0AE-D99A-4285-902C-B987C93637C6}" type="presParOf" srcId="{0A4F1E45-32B1-49AE-AEDB-15ACB50134B0}" destId="{E935B786-9B35-4E9B-A553-22AB465CB607}" srcOrd="1" destOrd="0" presId="urn:microsoft.com/office/officeart/2005/8/layout/arrow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9C0CC4-D562-4DA6-8A80-B25E179ADF9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EC07C0-3174-4C64-A3A4-542E509A208E}">
      <dgm:prSet phldrT="[Texte]"/>
      <dgm:spPr/>
      <dgm:t>
        <a:bodyPr/>
        <a:lstStyle/>
        <a:p>
          <a:r>
            <a:rPr lang="ar-DZ" dirty="0" smtClean="0"/>
            <a:t>يستغني كلية عن التنظيم التقليدي لليوم الدراسي         </a:t>
          </a:r>
          <a:endParaRPr lang="fr-FR" dirty="0"/>
        </a:p>
      </dgm:t>
    </dgm:pt>
    <dgm:pt modelId="{9A48D6CC-FF70-4517-9919-52EC6F71E65C}" type="parTrans" cxnId="{D5CE59AF-E9E2-4651-98D1-EACDD32F44A4}">
      <dgm:prSet/>
      <dgm:spPr/>
      <dgm:t>
        <a:bodyPr/>
        <a:lstStyle/>
        <a:p>
          <a:endParaRPr lang="fr-FR"/>
        </a:p>
      </dgm:t>
    </dgm:pt>
    <dgm:pt modelId="{37C93D17-1741-4169-AD29-29A0F5E9F643}" type="sibTrans" cxnId="{D5CE59AF-E9E2-4651-98D1-EACDD32F44A4}">
      <dgm:prSet/>
      <dgm:spPr/>
      <dgm:t>
        <a:bodyPr/>
        <a:lstStyle/>
        <a:p>
          <a:endParaRPr lang="fr-FR"/>
        </a:p>
      </dgm:t>
    </dgm:pt>
    <dgm:pt modelId="{D4CEBA11-DE30-4F5F-A9F1-5A94E61F16F6}">
      <dgm:prSet phldrT="[Texte]"/>
      <dgm:spPr/>
      <dgm:t>
        <a:bodyPr/>
        <a:lstStyle/>
        <a:p>
          <a:r>
            <a:rPr lang="ar-DZ" dirty="0" smtClean="0"/>
            <a:t>تقسيم المتعلمين إلى مجموعات حسب ميولهم وليس أعمارهم</a:t>
          </a:r>
          <a:endParaRPr lang="fr-FR" dirty="0"/>
        </a:p>
      </dgm:t>
    </dgm:pt>
    <dgm:pt modelId="{93A1D8E6-CCD9-410A-B1D1-DBDE7AC6E136}" type="parTrans" cxnId="{2F20BEDC-EFCF-4E45-9F99-7754C15EFC56}">
      <dgm:prSet/>
      <dgm:spPr/>
      <dgm:t>
        <a:bodyPr/>
        <a:lstStyle/>
        <a:p>
          <a:endParaRPr lang="fr-FR"/>
        </a:p>
      </dgm:t>
    </dgm:pt>
    <dgm:pt modelId="{65CF948E-3A0A-43E2-8255-AF244A73803C}" type="sibTrans" cxnId="{2F20BEDC-EFCF-4E45-9F99-7754C15EFC56}">
      <dgm:prSet/>
      <dgm:spPr/>
      <dgm:t>
        <a:bodyPr/>
        <a:lstStyle/>
        <a:p>
          <a:endParaRPr lang="fr-FR"/>
        </a:p>
      </dgm:t>
    </dgm:pt>
    <dgm:pt modelId="{CCC8BD32-5C2B-434C-90EC-B3FEFDA98079}">
      <dgm:prSet phldrT="[Texte]"/>
      <dgm:spPr/>
      <dgm:t>
        <a:bodyPr/>
        <a:lstStyle/>
        <a:p>
          <a:r>
            <a:rPr lang="ar-DZ" dirty="0" smtClean="0"/>
            <a:t>توفير الإمكانات اللازمة لممارسة أنواع مختلفة من النشاط داخل وخارج المدرسة</a:t>
          </a:r>
          <a:endParaRPr lang="fr-FR" dirty="0"/>
        </a:p>
      </dgm:t>
    </dgm:pt>
    <dgm:pt modelId="{636E224D-337A-4D9C-A1A1-E646BC57318C}" type="parTrans" cxnId="{F11FC4E7-C48D-432C-A55B-23F125C70B1D}">
      <dgm:prSet/>
      <dgm:spPr/>
      <dgm:t>
        <a:bodyPr/>
        <a:lstStyle/>
        <a:p>
          <a:endParaRPr lang="fr-FR"/>
        </a:p>
      </dgm:t>
    </dgm:pt>
    <dgm:pt modelId="{EFFB902E-FD86-4865-8542-F33C9F3DBF6A}" type="sibTrans" cxnId="{F11FC4E7-C48D-432C-A55B-23F125C70B1D}">
      <dgm:prSet/>
      <dgm:spPr/>
      <dgm:t>
        <a:bodyPr/>
        <a:lstStyle/>
        <a:p>
          <a:endParaRPr lang="fr-FR"/>
        </a:p>
      </dgm:t>
    </dgm:pt>
    <dgm:pt modelId="{FE8C1E34-A7EB-4142-A8AF-A7C2CC1B4E09}" type="pres">
      <dgm:prSet presAssocID="{189C0CC4-D562-4DA6-8A80-B25E179ADF9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5E21878-5F28-4967-A5C1-7132DC4A7926}" type="pres">
      <dgm:prSet presAssocID="{189C0CC4-D562-4DA6-8A80-B25E179ADF98}" presName="dummyMaxCanvas" presStyleCnt="0">
        <dgm:presLayoutVars/>
      </dgm:prSet>
      <dgm:spPr/>
    </dgm:pt>
    <dgm:pt modelId="{297A18B5-70C1-42A3-ACE7-63E5FE65F823}" type="pres">
      <dgm:prSet presAssocID="{189C0CC4-D562-4DA6-8A80-B25E179ADF9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D4D33E-2556-46C8-A0A8-94BC5ECD2461}" type="pres">
      <dgm:prSet presAssocID="{189C0CC4-D562-4DA6-8A80-B25E179ADF9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CA5960-ABC0-49D2-9912-2635A0134478}" type="pres">
      <dgm:prSet presAssocID="{189C0CC4-D562-4DA6-8A80-B25E179ADF9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FA57913-E793-4F21-B5A9-43793E43C1F4}" type="pres">
      <dgm:prSet presAssocID="{189C0CC4-D562-4DA6-8A80-B25E179ADF9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792A6C-2BEE-4F15-A661-9AE89015C528}" type="pres">
      <dgm:prSet presAssocID="{189C0CC4-D562-4DA6-8A80-B25E179ADF9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780440-0DE6-4E98-A515-34118DD1468F}" type="pres">
      <dgm:prSet presAssocID="{189C0CC4-D562-4DA6-8A80-B25E179ADF9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42637D-6BB6-4E16-AF1F-147197CAD437}" type="pres">
      <dgm:prSet presAssocID="{189C0CC4-D562-4DA6-8A80-B25E179ADF9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26A8F3-EE8B-4B5A-AABC-4CA30BB00F9A}" type="pres">
      <dgm:prSet presAssocID="{189C0CC4-D562-4DA6-8A80-B25E179ADF9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1527A78-83FA-46D6-B174-7A85ED60EE6E}" type="presOf" srcId="{D4CEBA11-DE30-4F5F-A9F1-5A94E61F16F6}" destId="{4BD4D33E-2556-46C8-A0A8-94BC5ECD2461}" srcOrd="0" destOrd="0" presId="urn:microsoft.com/office/officeart/2005/8/layout/vProcess5"/>
    <dgm:cxn modelId="{2F20BEDC-EFCF-4E45-9F99-7754C15EFC56}" srcId="{189C0CC4-D562-4DA6-8A80-B25E179ADF98}" destId="{D4CEBA11-DE30-4F5F-A9F1-5A94E61F16F6}" srcOrd="1" destOrd="0" parTransId="{93A1D8E6-CCD9-410A-B1D1-DBDE7AC6E136}" sibTransId="{65CF948E-3A0A-43E2-8255-AF244A73803C}"/>
    <dgm:cxn modelId="{54C2792A-0065-4530-BE76-05A969489241}" type="presOf" srcId="{189C0CC4-D562-4DA6-8A80-B25E179ADF98}" destId="{FE8C1E34-A7EB-4142-A8AF-A7C2CC1B4E09}" srcOrd="0" destOrd="0" presId="urn:microsoft.com/office/officeart/2005/8/layout/vProcess5"/>
    <dgm:cxn modelId="{51734D74-3165-4BD4-910C-D1FB3645B50B}" type="presOf" srcId="{37C93D17-1741-4169-AD29-29A0F5E9F643}" destId="{6FA57913-E793-4F21-B5A9-43793E43C1F4}" srcOrd="0" destOrd="0" presId="urn:microsoft.com/office/officeart/2005/8/layout/vProcess5"/>
    <dgm:cxn modelId="{97B8AE90-7A5B-4DE6-830A-C3D8D960B63C}" type="presOf" srcId="{B0EC07C0-3174-4C64-A3A4-542E509A208E}" destId="{76780440-0DE6-4E98-A515-34118DD1468F}" srcOrd="1" destOrd="0" presId="urn:microsoft.com/office/officeart/2005/8/layout/vProcess5"/>
    <dgm:cxn modelId="{E743EF9A-D038-4184-8B00-F7C67548B445}" type="presOf" srcId="{CCC8BD32-5C2B-434C-90EC-B3FEFDA98079}" destId="{9026A8F3-EE8B-4B5A-AABC-4CA30BB00F9A}" srcOrd="1" destOrd="0" presId="urn:microsoft.com/office/officeart/2005/8/layout/vProcess5"/>
    <dgm:cxn modelId="{1ADBE187-0980-4B4C-A204-C353A0BF1CE7}" type="presOf" srcId="{B0EC07C0-3174-4C64-A3A4-542E509A208E}" destId="{297A18B5-70C1-42A3-ACE7-63E5FE65F823}" srcOrd="0" destOrd="0" presId="urn:microsoft.com/office/officeart/2005/8/layout/vProcess5"/>
    <dgm:cxn modelId="{61FDC5E6-C61F-4651-A4FE-6E33E07EAB5D}" type="presOf" srcId="{CCC8BD32-5C2B-434C-90EC-B3FEFDA98079}" destId="{12CA5960-ABC0-49D2-9912-2635A0134478}" srcOrd="0" destOrd="0" presId="urn:microsoft.com/office/officeart/2005/8/layout/vProcess5"/>
    <dgm:cxn modelId="{F11FC4E7-C48D-432C-A55B-23F125C70B1D}" srcId="{189C0CC4-D562-4DA6-8A80-B25E179ADF98}" destId="{CCC8BD32-5C2B-434C-90EC-B3FEFDA98079}" srcOrd="2" destOrd="0" parTransId="{636E224D-337A-4D9C-A1A1-E646BC57318C}" sibTransId="{EFFB902E-FD86-4865-8542-F33C9F3DBF6A}"/>
    <dgm:cxn modelId="{7A76AC71-E39D-4F73-98A3-38A9783E8A8B}" type="presOf" srcId="{D4CEBA11-DE30-4F5F-A9F1-5A94E61F16F6}" destId="{8B42637D-6BB6-4E16-AF1F-147197CAD437}" srcOrd="1" destOrd="0" presId="urn:microsoft.com/office/officeart/2005/8/layout/vProcess5"/>
    <dgm:cxn modelId="{73EB7A15-C764-4BAD-BE3D-2F03432AE55A}" type="presOf" srcId="{65CF948E-3A0A-43E2-8255-AF244A73803C}" destId="{F2792A6C-2BEE-4F15-A661-9AE89015C528}" srcOrd="0" destOrd="0" presId="urn:microsoft.com/office/officeart/2005/8/layout/vProcess5"/>
    <dgm:cxn modelId="{D5CE59AF-E9E2-4651-98D1-EACDD32F44A4}" srcId="{189C0CC4-D562-4DA6-8A80-B25E179ADF98}" destId="{B0EC07C0-3174-4C64-A3A4-542E509A208E}" srcOrd="0" destOrd="0" parTransId="{9A48D6CC-FF70-4517-9919-52EC6F71E65C}" sibTransId="{37C93D17-1741-4169-AD29-29A0F5E9F643}"/>
    <dgm:cxn modelId="{B443D3DC-3204-4737-A4E7-29E90707241D}" type="presParOf" srcId="{FE8C1E34-A7EB-4142-A8AF-A7C2CC1B4E09}" destId="{85E21878-5F28-4967-A5C1-7132DC4A7926}" srcOrd="0" destOrd="0" presId="urn:microsoft.com/office/officeart/2005/8/layout/vProcess5"/>
    <dgm:cxn modelId="{686D5F28-DF61-4012-B4E3-5E193242AE8C}" type="presParOf" srcId="{FE8C1E34-A7EB-4142-A8AF-A7C2CC1B4E09}" destId="{297A18B5-70C1-42A3-ACE7-63E5FE65F823}" srcOrd="1" destOrd="0" presId="urn:microsoft.com/office/officeart/2005/8/layout/vProcess5"/>
    <dgm:cxn modelId="{B87D63F1-2857-490D-8809-4EDFB3FE7144}" type="presParOf" srcId="{FE8C1E34-A7EB-4142-A8AF-A7C2CC1B4E09}" destId="{4BD4D33E-2556-46C8-A0A8-94BC5ECD2461}" srcOrd="2" destOrd="0" presId="urn:microsoft.com/office/officeart/2005/8/layout/vProcess5"/>
    <dgm:cxn modelId="{65EDE222-4A87-421C-9CC7-883E3B31DE01}" type="presParOf" srcId="{FE8C1E34-A7EB-4142-A8AF-A7C2CC1B4E09}" destId="{12CA5960-ABC0-49D2-9912-2635A0134478}" srcOrd="3" destOrd="0" presId="urn:microsoft.com/office/officeart/2005/8/layout/vProcess5"/>
    <dgm:cxn modelId="{AC84F7B7-56ED-4655-8704-20C565A06675}" type="presParOf" srcId="{FE8C1E34-A7EB-4142-A8AF-A7C2CC1B4E09}" destId="{6FA57913-E793-4F21-B5A9-43793E43C1F4}" srcOrd="4" destOrd="0" presId="urn:microsoft.com/office/officeart/2005/8/layout/vProcess5"/>
    <dgm:cxn modelId="{65B2F11F-EE36-461F-A602-2584A22D0EF8}" type="presParOf" srcId="{FE8C1E34-A7EB-4142-A8AF-A7C2CC1B4E09}" destId="{F2792A6C-2BEE-4F15-A661-9AE89015C528}" srcOrd="5" destOrd="0" presId="urn:microsoft.com/office/officeart/2005/8/layout/vProcess5"/>
    <dgm:cxn modelId="{06FB3E67-9DE3-44B6-A29D-27BDFCD9358D}" type="presParOf" srcId="{FE8C1E34-A7EB-4142-A8AF-A7C2CC1B4E09}" destId="{76780440-0DE6-4E98-A515-34118DD1468F}" srcOrd="6" destOrd="0" presId="urn:microsoft.com/office/officeart/2005/8/layout/vProcess5"/>
    <dgm:cxn modelId="{40D0E3AA-DE9C-4BE1-8565-A0A64737A45F}" type="presParOf" srcId="{FE8C1E34-A7EB-4142-A8AF-A7C2CC1B4E09}" destId="{8B42637D-6BB6-4E16-AF1F-147197CAD437}" srcOrd="7" destOrd="0" presId="urn:microsoft.com/office/officeart/2005/8/layout/vProcess5"/>
    <dgm:cxn modelId="{5A5BC027-F017-4973-B5DF-12575C17E4AE}" type="presParOf" srcId="{FE8C1E34-A7EB-4142-A8AF-A7C2CC1B4E09}" destId="{9026A8F3-EE8B-4B5A-AABC-4CA30BB00F9A}" srcOrd="8" destOrd="0" presId="urn:microsoft.com/office/officeart/2005/8/layout/vProcess5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EFA7DF-57CA-4E8B-8310-E7E35E7C5E97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EB277F-E82D-4FA4-894D-570D06B9C151}">
      <dgm:prSet phldrT="[Texte]"/>
      <dgm:spPr/>
      <dgm:t>
        <a:bodyPr/>
        <a:lstStyle/>
        <a:p>
          <a:r>
            <a:rPr lang="ar-DZ" dirty="0" smtClean="0"/>
            <a:t>خطوات المشروع</a:t>
          </a:r>
          <a:endParaRPr lang="fr-FR" dirty="0"/>
        </a:p>
      </dgm:t>
    </dgm:pt>
    <dgm:pt modelId="{049AC429-8847-47D2-96D4-D77E74B7FCAC}" type="parTrans" cxnId="{3E006B3D-81F4-433E-949C-01FF1014981B}">
      <dgm:prSet/>
      <dgm:spPr/>
      <dgm:t>
        <a:bodyPr/>
        <a:lstStyle/>
        <a:p>
          <a:endParaRPr lang="fr-FR"/>
        </a:p>
      </dgm:t>
    </dgm:pt>
    <dgm:pt modelId="{A9239770-9932-4BB2-988F-01E22D80B163}" type="sibTrans" cxnId="{3E006B3D-81F4-433E-949C-01FF1014981B}">
      <dgm:prSet/>
      <dgm:spPr/>
      <dgm:t>
        <a:bodyPr/>
        <a:lstStyle/>
        <a:p>
          <a:endParaRPr lang="fr-FR"/>
        </a:p>
      </dgm:t>
    </dgm:pt>
    <dgm:pt modelId="{AEC5AE44-4A8D-46E7-9FA9-450EDB9DFB79}">
      <dgm:prSet phldrT="[Texte]"/>
      <dgm:spPr/>
      <dgm:t>
        <a:bodyPr/>
        <a:lstStyle/>
        <a:p>
          <a:r>
            <a:rPr lang="ar-DZ" dirty="0" smtClean="0"/>
            <a:t>اختيار المشروع</a:t>
          </a:r>
          <a:endParaRPr lang="fr-FR" dirty="0"/>
        </a:p>
      </dgm:t>
    </dgm:pt>
    <dgm:pt modelId="{FDD30807-FA8C-4BBF-AB9A-7DB614D39A42}" type="parTrans" cxnId="{2B50E579-CC7C-4FC4-9439-CBEEAB3C93A4}">
      <dgm:prSet/>
      <dgm:spPr/>
      <dgm:t>
        <a:bodyPr/>
        <a:lstStyle/>
        <a:p>
          <a:endParaRPr lang="fr-FR"/>
        </a:p>
      </dgm:t>
    </dgm:pt>
    <dgm:pt modelId="{FE62E6E7-8475-4A6B-93DB-C87A0FBE310F}" type="sibTrans" cxnId="{2B50E579-CC7C-4FC4-9439-CBEEAB3C93A4}">
      <dgm:prSet/>
      <dgm:spPr/>
      <dgm:t>
        <a:bodyPr/>
        <a:lstStyle/>
        <a:p>
          <a:endParaRPr lang="fr-FR"/>
        </a:p>
      </dgm:t>
    </dgm:pt>
    <dgm:pt modelId="{9484A042-B099-4716-8D5E-B637908FD76C}">
      <dgm:prSet phldrT="[Texte]"/>
      <dgm:spPr/>
      <dgm:t>
        <a:bodyPr/>
        <a:lstStyle/>
        <a:p>
          <a:r>
            <a:rPr lang="ar-DZ" dirty="0" smtClean="0"/>
            <a:t>التخطيط للمشروع</a:t>
          </a:r>
          <a:endParaRPr lang="fr-FR" dirty="0"/>
        </a:p>
      </dgm:t>
    </dgm:pt>
    <dgm:pt modelId="{9D42CF72-7DF3-48E4-A3FC-CC2EA723A8FC}" type="parTrans" cxnId="{F6133816-C408-424F-A796-C460C613CFB5}">
      <dgm:prSet/>
      <dgm:spPr/>
      <dgm:t>
        <a:bodyPr/>
        <a:lstStyle/>
        <a:p>
          <a:endParaRPr lang="fr-FR"/>
        </a:p>
      </dgm:t>
    </dgm:pt>
    <dgm:pt modelId="{A628AC7D-22A4-4ECE-A7C7-613F5FB978B1}" type="sibTrans" cxnId="{F6133816-C408-424F-A796-C460C613CFB5}">
      <dgm:prSet/>
      <dgm:spPr/>
      <dgm:t>
        <a:bodyPr/>
        <a:lstStyle/>
        <a:p>
          <a:endParaRPr lang="fr-FR"/>
        </a:p>
      </dgm:t>
    </dgm:pt>
    <dgm:pt modelId="{131D06B0-8E68-4787-AD23-18F3AD64F3B3}">
      <dgm:prSet phldrT="[Texte]"/>
      <dgm:spPr/>
      <dgm:t>
        <a:bodyPr/>
        <a:lstStyle/>
        <a:p>
          <a:r>
            <a:rPr lang="ar-DZ" dirty="0" smtClean="0"/>
            <a:t>خطوات المشروع</a:t>
          </a:r>
          <a:endParaRPr lang="fr-FR" dirty="0"/>
        </a:p>
      </dgm:t>
    </dgm:pt>
    <dgm:pt modelId="{8563379F-DAAB-424B-91A4-A11AE0CD6D4A}" type="parTrans" cxnId="{6875341A-2568-4698-AB43-FE1CC42CCCBC}">
      <dgm:prSet/>
      <dgm:spPr/>
      <dgm:t>
        <a:bodyPr/>
        <a:lstStyle/>
        <a:p>
          <a:endParaRPr lang="fr-FR"/>
        </a:p>
      </dgm:t>
    </dgm:pt>
    <dgm:pt modelId="{8DB8B50B-8F94-4B37-B4C1-CEDC986781E1}" type="sibTrans" cxnId="{6875341A-2568-4698-AB43-FE1CC42CCCBC}">
      <dgm:prSet/>
      <dgm:spPr/>
      <dgm:t>
        <a:bodyPr/>
        <a:lstStyle/>
        <a:p>
          <a:endParaRPr lang="fr-FR"/>
        </a:p>
      </dgm:t>
    </dgm:pt>
    <dgm:pt modelId="{06E5ABCC-9E6C-4692-A318-2FFE553F9872}">
      <dgm:prSet phldrT="[Texte]"/>
      <dgm:spPr/>
      <dgm:t>
        <a:bodyPr/>
        <a:lstStyle/>
        <a:p>
          <a:r>
            <a:rPr lang="ar-DZ" dirty="0" smtClean="0"/>
            <a:t>تنفيذ المشروع</a:t>
          </a:r>
          <a:endParaRPr lang="fr-FR" dirty="0"/>
        </a:p>
      </dgm:t>
    </dgm:pt>
    <dgm:pt modelId="{65F647A7-AF9E-4865-8588-26702367120B}" type="parTrans" cxnId="{9CD160BC-D8F4-43E7-ABB1-36C7C8BD0CA0}">
      <dgm:prSet/>
      <dgm:spPr/>
      <dgm:t>
        <a:bodyPr/>
        <a:lstStyle/>
        <a:p>
          <a:endParaRPr lang="fr-FR"/>
        </a:p>
      </dgm:t>
    </dgm:pt>
    <dgm:pt modelId="{0696BB7A-ECF0-4337-AD34-91F0209B6F93}" type="sibTrans" cxnId="{9CD160BC-D8F4-43E7-ABB1-36C7C8BD0CA0}">
      <dgm:prSet/>
      <dgm:spPr/>
      <dgm:t>
        <a:bodyPr/>
        <a:lstStyle/>
        <a:p>
          <a:endParaRPr lang="fr-FR"/>
        </a:p>
      </dgm:t>
    </dgm:pt>
    <dgm:pt modelId="{6A636F58-2885-462A-BEEE-FF7A51A55432}">
      <dgm:prSet phldrT="[Texte]"/>
      <dgm:spPr/>
      <dgm:t>
        <a:bodyPr/>
        <a:lstStyle/>
        <a:p>
          <a:r>
            <a:rPr lang="ar-DZ" dirty="0" smtClean="0"/>
            <a:t>تقييم المشروع</a:t>
          </a:r>
          <a:endParaRPr lang="fr-FR" dirty="0"/>
        </a:p>
      </dgm:t>
    </dgm:pt>
    <dgm:pt modelId="{CFCAA18C-68D0-4514-9ABA-3EF016E54764}" type="parTrans" cxnId="{519C7F53-7CAF-4741-BDF6-BA4987F7EA9F}">
      <dgm:prSet/>
      <dgm:spPr/>
      <dgm:t>
        <a:bodyPr/>
        <a:lstStyle/>
        <a:p>
          <a:endParaRPr lang="fr-FR"/>
        </a:p>
      </dgm:t>
    </dgm:pt>
    <dgm:pt modelId="{E362D713-4CBE-4C31-8C51-05915BF7BE3B}" type="sibTrans" cxnId="{519C7F53-7CAF-4741-BDF6-BA4987F7EA9F}">
      <dgm:prSet/>
      <dgm:spPr/>
      <dgm:t>
        <a:bodyPr/>
        <a:lstStyle/>
        <a:p>
          <a:endParaRPr lang="fr-FR"/>
        </a:p>
      </dgm:t>
    </dgm:pt>
    <dgm:pt modelId="{779BED7B-DF99-4D22-9446-B5002D0E1DC6}" type="pres">
      <dgm:prSet presAssocID="{1DEFA7DF-57CA-4E8B-8310-E7E35E7C5E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4C7A83C-CA73-4E0C-9BA8-86D05AEA4B69}" type="pres">
      <dgm:prSet presAssocID="{14EB277F-E82D-4FA4-894D-570D06B9C151}" presName="root" presStyleCnt="0"/>
      <dgm:spPr/>
    </dgm:pt>
    <dgm:pt modelId="{9BCD63DA-7B45-460C-BD85-F4F4E3CEB3C4}" type="pres">
      <dgm:prSet presAssocID="{14EB277F-E82D-4FA4-894D-570D06B9C151}" presName="rootComposite" presStyleCnt="0"/>
      <dgm:spPr/>
    </dgm:pt>
    <dgm:pt modelId="{AA810B2D-24D9-4282-9335-D5E48C83470F}" type="pres">
      <dgm:prSet presAssocID="{14EB277F-E82D-4FA4-894D-570D06B9C151}" presName="rootText" presStyleLbl="node1" presStyleIdx="0" presStyleCnt="2"/>
      <dgm:spPr/>
      <dgm:t>
        <a:bodyPr/>
        <a:lstStyle/>
        <a:p>
          <a:endParaRPr lang="fr-FR"/>
        </a:p>
      </dgm:t>
    </dgm:pt>
    <dgm:pt modelId="{DEE81D8E-77AF-434C-8FD4-14CAD00939AF}" type="pres">
      <dgm:prSet presAssocID="{14EB277F-E82D-4FA4-894D-570D06B9C151}" presName="rootConnector" presStyleLbl="node1" presStyleIdx="0" presStyleCnt="2"/>
      <dgm:spPr/>
      <dgm:t>
        <a:bodyPr/>
        <a:lstStyle/>
        <a:p>
          <a:endParaRPr lang="fr-FR"/>
        </a:p>
      </dgm:t>
    </dgm:pt>
    <dgm:pt modelId="{D6DD6354-EB34-4E2F-95A4-FF0B248F7C16}" type="pres">
      <dgm:prSet presAssocID="{14EB277F-E82D-4FA4-894D-570D06B9C151}" presName="childShape" presStyleCnt="0"/>
      <dgm:spPr/>
    </dgm:pt>
    <dgm:pt modelId="{E031600D-A864-4609-9790-80AAF5B4FD12}" type="pres">
      <dgm:prSet presAssocID="{FDD30807-FA8C-4BBF-AB9A-7DB614D39A42}" presName="Name13" presStyleLbl="parChTrans1D2" presStyleIdx="0" presStyleCnt="4"/>
      <dgm:spPr/>
      <dgm:t>
        <a:bodyPr/>
        <a:lstStyle/>
        <a:p>
          <a:endParaRPr lang="fr-FR"/>
        </a:p>
      </dgm:t>
    </dgm:pt>
    <dgm:pt modelId="{BC8C4B60-B6A4-41D4-A9B8-B64CD7394CE3}" type="pres">
      <dgm:prSet presAssocID="{AEC5AE44-4A8D-46E7-9FA9-450EDB9DFB7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9E061E-F2C1-4B9B-A5D6-BFDA55289B6A}" type="pres">
      <dgm:prSet presAssocID="{9D42CF72-7DF3-48E4-A3FC-CC2EA723A8FC}" presName="Name13" presStyleLbl="parChTrans1D2" presStyleIdx="1" presStyleCnt="4"/>
      <dgm:spPr/>
      <dgm:t>
        <a:bodyPr/>
        <a:lstStyle/>
        <a:p>
          <a:endParaRPr lang="fr-FR"/>
        </a:p>
      </dgm:t>
    </dgm:pt>
    <dgm:pt modelId="{0787068B-F423-4BF7-8309-B94EB984EED8}" type="pres">
      <dgm:prSet presAssocID="{9484A042-B099-4716-8D5E-B637908FD76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7E7152-68DD-4832-95B5-A357DAA0094B}" type="pres">
      <dgm:prSet presAssocID="{131D06B0-8E68-4787-AD23-18F3AD64F3B3}" presName="root" presStyleCnt="0"/>
      <dgm:spPr/>
    </dgm:pt>
    <dgm:pt modelId="{5156A288-2F7A-45ED-B533-DD53DA844719}" type="pres">
      <dgm:prSet presAssocID="{131D06B0-8E68-4787-AD23-18F3AD64F3B3}" presName="rootComposite" presStyleCnt="0"/>
      <dgm:spPr/>
    </dgm:pt>
    <dgm:pt modelId="{539CD1B0-3780-438D-B161-435F12C3A8AF}" type="pres">
      <dgm:prSet presAssocID="{131D06B0-8E68-4787-AD23-18F3AD64F3B3}" presName="rootText" presStyleLbl="node1" presStyleIdx="1" presStyleCnt="2"/>
      <dgm:spPr/>
      <dgm:t>
        <a:bodyPr/>
        <a:lstStyle/>
        <a:p>
          <a:endParaRPr lang="fr-FR"/>
        </a:p>
      </dgm:t>
    </dgm:pt>
    <dgm:pt modelId="{5965852D-E800-468F-9CB5-BD963A80BB78}" type="pres">
      <dgm:prSet presAssocID="{131D06B0-8E68-4787-AD23-18F3AD64F3B3}" presName="rootConnector" presStyleLbl="node1" presStyleIdx="1" presStyleCnt="2"/>
      <dgm:spPr/>
      <dgm:t>
        <a:bodyPr/>
        <a:lstStyle/>
        <a:p>
          <a:endParaRPr lang="fr-FR"/>
        </a:p>
      </dgm:t>
    </dgm:pt>
    <dgm:pt modelId="{FD8036F4-0269-453F-A19D-D98D858ADC44}" type="pres">
      <dgm:prSet presAssocID="{131D06B0-8E68-4787-AD23-18F3AD64F3B3}" presName="childShape" presStyleCnt="0"/>
      <dgm:spPr/>
    </dgm:pt>
    <dgm:pt modelId="{4F1B89E0-9827-4C60-9801-FDC4C6229766}" type="pres">
      <dgm:prSet presAssocID="{65F647A7-AF9E-4865-8588-26702367120B}" presName="Name13" presStyleLbl="parChTrans1D2" presStyleIdx="2" presStyleCnt="4"/>
      <dgm:spPr/>
      <dgm:t>
        <a:bodyPr/>
        <a:lstStyle/>
        <a:p>
          <a:endParaRPr lang="fr-FR"/>
        </a:p>
      </dgm:t>
    </dgm:pt>
    <dgm:pt modelId="{A6B8142E-E7AD-4557-A6E6-0292017DDB67}" type="pres">
      <dgm:prSet presAssocID="{06E5ABCC-9E6C-4692-A318-2FFE553F987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29B15D-1C43-4B4F-BF23-D598E6DE5843}" type="pres">
      <dgm:prSet presAssocID="{CFCAA18C-68D0-4514-9ABA-3EF016E54764}" presName="Name13" presStyleLbl="parChTrans1D2" presStyleIdx="3" presStyleCnt="4"/>
      <dgm:spPr/>
      <dgm:t>
        <a:bodyPr/>
        <a:lstStyle/>
        <a:p>
          <a:endParaRPr lang="fr-FR"/>
        </a:p>
      </dgm:t>
    </dgm:pt>
    <dgm:pt modelId="{EF39E6AD-6AE1-440E-8A37-DB307ACFE148}" type="pres">
      <dgm:prSet presAssocID="{6A636F58-2885-462A-BEEE-FF7A51A55432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89C0E5D-ADCB-441E-98E3-7BE997CC2BAD}" type="presOf" srcId="{9D42CF72-7DF3-48E4-A3FC-CC2EA723A8FC}" destId="{389E061E-F2C1-4B9B-A5D6-BFDA55289B6A}" srcOrd="0" destOrd="0" presId="urn:microsoft.com/office/officeart/2005/8/layout/hierarchy3"/>
    <dgm:cxn modelId="{15A657ED-D2EB-49CE-B6C3-533052A7E3A0}" type="presOf" srcId="{131D06B0-8E68-4787-AD23-18F3AD64F3B3}" destId="{539CD1B0-3780-438D-B161-435F12C3A8AF}" srcOrd="0" destOrd="0" presId="urn:microsoft.com/office/officeart/2005/8/layout/hierarchy3"/>
    <dgm:cxn modelId="{519C7F53-7CAF-4741-BDF6-BA4987F7EA9F}" srcId="{131D06B0-8E68-4787-AD23-18F3AD64F3B3}" destId="{6A636F58-2885-462A-BEEE-FF7A51A55432}" srcOrd="1" destOrd="0" parTransId="{CFCAA18C-68D0-4514-9ABA-3EF016E54764}" sibTransId="{E362D713-4CBE-4C31-8C51-05915BF7BE3B}"/>
    <dgm:cxn modelId="{AC98C279-F0A2-47F9-94D5-89DC40593CAB}" type="presOf" srcId="{CFCAA18C-68D0-4514-9ABA-3EF016E54764}" destId="{4629B15D-1C43-4B4F-BF23-D598E6DE5843}" srcOrd="0" destOrd="0" presId="urn:microsoft.com/office/officeart/2005/8/layout/hierarchy3"/>
    <dgm:cxn modelId="{96FA23B1-4912-4771-9DB1-C5D746DCCF12}" type="presOf" srcId="{06E5ABCC-9E6C-4692-A318-2FFE553F9872}" destId="{A6B8142E-E7AD-4557-A6E6-0292017DDB67}" srcOrd="0" destOrd="0" presId="urn:microsoft.com/office/officeart/2005/8/layout/hierarchy3"/>
    <dgm:cxn modelId="{6875341A-2568-4698-AB43-FE1CC42CCCBC}" srcId="{1DEFA7DF-57CA-4E8B-8310-E7E35E7C5E97}" destId="{131D06B0-8E68-4787-AD23-18F3AD64F3B3}" srcOrd="1" destOrd="0" parTransId="{8563379F-DAAB-424B-91A4-A11AE0CD6D4A}" sibTransId="{8DB8B50B-8F94-4B37-B4C1-CEDC986781E1}"/>
    <dgm:cxn modelId="{6E950C2B-A9C9-4110-80D9-0457A03E0F88}" type="presOf" srcId="{6A636F58-2885-462A-BEEE-FF7A51A55432}" destId="{EF39E6AD-6AE1-440E-8A37-DB307ACFE148}" srcOrd="0" destOrd="0" presId="urn:microsoft.com/office/officeart/2005/8/layout/hierarchy3"/>
    <dgm:cxn modelId="{0FFEA4A5-AAF1-4B27-BD74-A30276C4211F}" type="presOf" srcId="{FDD30807-FA8C-4BBF-AB9A-7DB614D39A42}" destId="{E031600D-A864-4609-9790-80AAF5B4FD12}" srcOrd="0" destOrd="0" presId="urn:microsoft.com/office/officeart/2005/8/layout/hierarchy3"/>
    <dgm:cxn modelId="{EACDA4D3-3342-464C-9291-8130FD04832D}" type="presOf" srcId="{AEC5AE44-4A8D-46E7-9FA9-450EDB9DFB79}" destId="{BC8C4B60-B6A4-41D4-A9B8-B64CD7394CE3}" srcOrd="0" destOrd="0" presId="urn:microsoft.com/office/officeart/2005/8/layout/hierarchy3"/>
    <dgm:cxn modelId="{B43FC753-1CF4-4C88-AB68-1957922BF402}" type="presOf" srcId="{131D06B0-8E68-4787-AD23-18F3AD64F3B3}" destId="{5965852D-E800-468F-9CB5-BD963A80BB78}" srcOrd="1" destOrd="0" presId="urn:microsoft.com/office/officeart/2005/8/layout/hierarchy3"/>
    <dgm:cxn modelId="{F6133816-C408-424F-A796-C460C613CFB5}" srcId="{14EB277F-E82D-4FA4-894D-570D06B9C151}" destId="{9484A042-B099-4716-8D5E-B637908FD76C}" srcOrd="1" destOrd="0" parTransId="{9D42CF72-7DF3-48E4-A3FC-CC2EA723A8FC}" sibTransId="{A628AC7D-22A4-4ECE-A7C7-613F5FB978B1}"/>
    <dgm:cxn modelId="{3DF92D8E-D4F6-48BE-83FF-491FF7278A84}" type="presOf" srcId="{65F647A7-AF9E-4865-8588-26702367120B}" destId="{4F1B89E0-9827-4C60-9801-FDC4C6229766}" srcOrd="0" destOrd="0" presId="urn:microsoft.com/office/officeart/2005/8/layout/hierarchy3"/>
    <dgm:cxn modelId="{8924980B-875E-4C4F-AADE-B98609F379EA}" type="presOf" srcId="{14EB277F-E82D-4FA4-894D-570D06B9C151}" destId="{AA810B2D-24D9-4282-9335-D5E48C83470F}" srcOrd="0" destOrd="0" presId="urn:microsoft.com/office/officeart/2005/8/layout/hierarchy3"/>
    <dgm:cxn modelId="{23C65DB2-AD39-4FDC-BD95-7CDE2CD2C85E}" type="presOf" srcId="{1DEFA7DF-57CA-4E8B-8310-E7E35E7C5E97}" destId="{779BED7B-DF99-4D22-9446-B5002D0E1DC6}" srcOrd="0" destOrd="0" presId="urn:microsoft.com/office/officeart/2005/8/layout/hierarchy3"/>
    <dgm:cxn modelId="{9CD160BC-D8F4-43E7-ABB1-36C7C8BD0CA0}" srcId="{131D06B0-8E68-4787-AD23-18F3AD64F3B3}" destId="{06E5ABCC-9E6C-4692-A318-2FFE553F9872}" srcOrd="0" destOrd="0" parTransId="{65F647A7-AF9E-4865-8588-26702367120B}" sibTransId="{0696BB7A-ECF0-4337-AD34-91F0209B6F93}"/>
    <dgm:cxn modelId="{CD45D2D4-B34E-495A-83AC-45ECB81AE2B3}" type="presOf" srcId="{9484A042-B099-4716-8D5E-B637908FD76C}" destId="{0787068B-F423-4BF7-8309-B94EB984EED8}" srcOrd="0" destOrd="0" presId="urn:microsoft.com/office/officeart/2005/8/layout/hierarchy3"/>
    <dgm:cxn modelId="{2B50E579-CC7C-4FC4-9439-CBEEAB3C93A4}" srcId="{14EB277F-E82D-4FA4-894D-570D06B9C151}" destId="{AEC5AE44-4A8D-46E7-9FA9-450EDB9DFB79}" srcOrd="0" destOrd="0" parTransId="{FDD30807-FA8C-4BBF-AB9A-7DB614D39A42}" sibTransId="{FE62E6E7-8475-4A6B-93DB-C87A0FBE310F}"/>
    <dgm:cxn modelId="{3E006B3D-81F4-433E-949C-01FF1014981B}" srcId="{1DEFA7DF-57CA-4E8B-8310-E7E35E7C5E97}" destId="{14EB277F-E82D-4FA4-894D-570D06B9C151}" srcOrd="0" destOrd="0" parTransId="{049AC429-8847-47D2-96D4-D77E74B7FCAC}" sibTransId="{A9239770-9932-4BB2-988F-01E22D80B163}"/>
    <dgm:cxn modelId="{7F68B0EC-5A2A-4C5D-B47A-6F535395BE67}" type="presOf" srcId="{14EB277F-E82D-4FA4-894D-570D06B9C151}" destId="{DEE81D8E-77AF-434C-8FD4-14CAD00939AF}" srcOrd="1" destOrd="0" presId="urn:microsoft.com/office/officeart/2005/8/layout/hierarchy3"/>
    <dgm:cxn modelId="{FC1C3EB8-5109-4F9C-B84E-716A79EF36E8}" type="presParOf" srcId="{779BED7B-DF99-4D22-9446-B5002D0E1DC6}" destId="{24C7A83C-CA73-4E0C-9BA8-86D05AEA4B69}" srcOrd="0" destOrd="0" presId="urn:microsoft.com/office/officeart/2005/8/layout/hierarchy3"/>
    <dgm:cxn modelId="{E1E0FE7E-5F1C-4BAB-A2C6-C5A230E6F011}" type="presParOf" srcId="{24C7A83C-CA73-4E0C-9BA8-86D05AEA4B69}" destId="{9BCD63DA-7B45-460C-BD85-F4F4E3CEB3C4}" srcOrd="0" destOrd="0" presId="urn:microsoft.com/office/officeart/2005/8/layout/hierarchy3"/>
    <dgm:cxn modelId="{40F84E8B-92FF-48CB-BE2F-2B700F6DA5D1}" type="presParOf" srcId="{9BCD63DA-7B45-460C-BD85-F4F4E3CEB3C4}" destId="{AA810B2D-24D9-4282-9335-D5E48C83470F}" srcOrd="0" destOrd="0" presId="urn:microsoft.com/office/officeart/2005/8/layout/hierarchy3"/>
    <dgm:cxn modelId="{A35575F8-52BB-4D41-BE33-F7FC0DDDD6EB}" type="presParOf" srcId="{9BCD63DA-7B45-460C-BD85-F4F4E3CEB3C4}" destId="{DEE81D8E-77AF-434C-8FD4-14CAD00939AF}" srcOrd="1" destOrd="0" presId="urn:microsoft.com/office/officeart/2005/8/layout/hierarchy3"/>
    <dgm:cxn modelId="{E28C3183-2276-4553-8B9D-A1E3D55CAD22}" type="presParOf" srcId="{24C7A83C-CA73-4E0C-9BA8-86D05AEA4B69}" destId="{D6DD6354-EB34-4E2F-95A4-FF0B248F7C16}" srcOrd="1" destOrd="0" presId="urn:microsoft.com/office/officeart/2005/8/layout/hierarchy3"/>
    <dgm:cxn modelId="{42C5C330-FE8C-4D48-BACF-71209FB038F3}" type="presParOf" srcId="{D6DD6354-EB34-4E2F-95A4-FF0B248F7C16}" destId="{E031600D-A864-4609-9790-80AAF5B4FD12}" srcOrd="0" destOrd="0" presId="urn:microsoft.com/office/officeart/2005/8/layout/hierarchy3"/>
    <dgm:cxn modelId="{F19C5C9D-5452-4EA3-9529-58C89BF70EEC}" type="presParOf" srcId="{D6DD6354-EB34-4E2F-95A4-FF0B248F7C16}" destId="{BC8C4B60-B6A4-41D4-A9B8-B64CD7394CE3}" srcOrd="1" destOrd="0" presId="urn:microsoft.com/office/officeart/2005/8/layout/hierarchy3"/>
    <dgm:cxn modelId="{60F77A36-B95C-4CC4-A43D-F2E83EDF76F4}" type="presParOf" srcId="{D6DD6354-EB34-4E2F-95A4-FF0B248F7C16}" destId="{389E061E-F2C1-4B9B-A5D6-BFDA55289B6A}" srcOrd="2" destOrd="0" presId="urn:microsoft.com/office/officeart/2005/8/layout/hierarchy3"/>
    <dgm:cxn modelId="{7DADC0DD-6BA0-4E89-8D68-354412EF37FF}" type="presParOf" srcId="{D6DD6354-EB34-4E2F-95A4-FF0B248F7C16}" destId="{0787068B-F423-4BF7-8309-B94EB984EED8}" srcOrd="3" destOrd="0" presId="urn:microsoft.com/office/officeart/2005/8/layout/hierarchy3"/>
    <dgm:cxn modelId="{EEFE210A-5EA6-4FA8-A5AA-ADE8F1D217C0}" type="presParOf" srcId="{779BED7B-DF99-4D22-9446-B5002D0E1DC6}" destId="{BA7E7152-68DD-4832-95B5-A357DAA0094B}" srcOrd="1" destOrd="0" presId="urn:microsoft.com/office/officeart/2005/8/layout/hierarchy3"/>
    <dgm:cxn modelId="{4413A467-125B-4377-B6A1-CE58E793B7C0}" type="presParOf" srcId="{BA7E7152-68DD-4832-95B5-A357DAA0094B}" destId="{5156A288-2F7A-45ED-B533-DD53DA844719}" srcOrd="0" destOrd="0" presId="urn:microsoft.com/office/officeart/2005/8/layout/hierarchy3"/>
    <dgm:cxn modelId="{B271E75F-7A6C-48CF-82DD-E7614C482B82}" type="presParOf" srcId="{5156A288-2F7A-45ED-B533-DD53DA844719}" destId="{539CD1B0-3780-438D-B161-435F12C3A8AF}" srcOrd="0" destOrd="0" presId="urn:microsoft.com/office/officeart/2005/8/layout/hierarchy3"/>
    <dgm:cxn modelId="{68CA5D72-69E6-44A5-8CA0-D397E4F36005}" type="presParOf" srcId="{5156A288-2F7A-45ED-B533-DD53DA844719}" destId="{5965852D-E800-468F-9CB5-BD963A80BB78}" srcOrd="1" destOrd="0" presId="urn:microsoft.com/office/officeart/2005/8/layout/hierarchy3"/>
    <dgm:cxn modelId="{751155C8-091C-4E9C-9515-8D87BE303BE8}" type="presParOf" srcId="{BA7E7152-68DD-4832-95B5-A357DAA0094B}" destId="{FD8036F4-0269-453F-A19D-D98D858ADC44}" srcOrd="1" destOrd="0" presId="urn:microsoft.com/office/officeart/2005/8/layout/hierarchy3"/>
    <dgm:cxn modelId="{12E04C0D-9617-4683-93C4-19F5932769F6}" type="presParOf" srcId="{FD8036F4-0269-453F-A19D-D98D858ADC44}" destId="{4F1B89E0-9827-4C60-9801-FDC4C6229766}" srcOrd="0" destOrd="0" presId="urn:microsoft.com/office/officeart/2005/8/layout/hierarchy3"/>
    <dgm:cxn modelId="{952FDD5B-4F21-4731-9CB3-B5CD010C0980}" type="presParOf" srcId="{FD8036F4-0269-453F-A19D-D98D858ADC44}" destId="{A6B8142E-E7AD-4557-A6E6-0292017DDB67}" srcOrd="1" destOrd="0" presId="urn:microsoft.com/office/officeart/2005/8/layout/hierarchy3"/>
    <dgm:cxn modelId="{6D43432C-05CB-4003-9289-8B38C96D8253}" type="presParOf" srcId="{FD8036F4-0269-453F-A19D-D98D858ADC44}" destId="{4629B15D-1C43-4B4F-BF23-D598E6DE5843}" srcOrd="2" destOrd="0" presId="urn:microsoft.com/office/officeart/2005/8/layout/hierarchy3"/>
    <dgm:cxn modelId="{A403ECC9-5960-4B36-A701-F056AD26A3D5}" type="presParOf" srcId="{FD8036F4-0269-453F-A19D-D98D858ADC44}" destId="{EF39E6AD-6AE1-440E-8A37-DB307ACFE148}" srcOrd="3" destOrd="0" presId="urn:microsoft.com/office/officeart/2005/8/layout/hierarchy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8D1F0E-9C47-4A08-A2EA-375484EE20B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4C7C410-3F59-4843-B8FD-1E6FCBC447B2}">
      <dgm:prSet phldrT="[Texte]"/>
      <dgm:spPr/>
      <dgm:t>
        <a:bodyPr/>
        <a:lstStyle/>
        <a:p>
          <a:r>
            <a:rPr lang="ar-DZ" dirty="0" smtClean="0"/>
            <a:t>الغلو في التركيز على حاجات وميول المتعلم وحل مشكلاته ما يضعف عنده قيمة المسؤولية الاجتماعية</a:t>
          </a:r>
          <a:endParaRPr lang="fr-FR" dirty="0"/>
        </a:p>
      </dgm:t>
    </dgm:pt>
    <dgm:pt modelId="{16A6DD21-A658-4574-B051-C95CC6956939}" type="parTrans" cxnId="{2D4C21EB-2CE0-459F-89CE-C3135FCFDE6C}">
      <dgm:prSet/>
      <dgm:spPr/>
      <dgm:t>
        <a:bodyPr/>
        <a:lstStyle/>
        <a:p>
          <a:endParaRPr lang="fr-FR"/>
        </a:p>
      </dgm:t>
    </dgm:pt>
    <dgm:pt modelId="{538071DE-CE6A-40B7-8C77-17D4DDA43A6B}" type="sibTrans" cxnId="{2D4C21EB-2CE0-459F-89CE-C3135FCFDE6C}">
      <dgm:prSet/>
      <dgm:spPr/>
      <dgm:t>
        <a:bodyPr/>
        <a:lstStyle/>
        <a:p>
          <a:endParaRPr lang="fr-FR"/>
        </a:p>
      </dgm:t>
    </dgm:pt>
    <dgm:pt modelId="{22A92EB9-F056-4C33-B36A-39856DD7BE80}">
      <dgm:prSet phldrT="[Texte]"/>
      <dgm:spPr/>
      <dgm:t>
        <a:bodyPr/>
        <a:lstStyle/>
        <a:p>
          <a:r>
            <a:rPr lang="ar-DZ" dirty="0" smtClean="0"/>
            <a:t>صعوبة توفير البيئة التعليمية المناسبة لهذا المنهاج</a:t>
          </a:r>
          <a:endParaRPr lang="fr-FR" dirty="0"/>
        </a:p>
      </dgm:t>
    </dgm:pt>
    <dgm:pt modelId="{B0174358-E615-4B1A-B4E8-43EF7B9EA6AA}" type="parTrans" cxnId="{7B109040-B7BF-4A8C-8269-6B9C2E08C022}">
      <dgm:prSet/>
      <dgm:spPr/>
      <dgm:t>
        <a:bodyPr/>
        <a:lstStyle/>
        <a:p>
          <a:endParaRPr lang="fr-FR"/>
        </a:p>
      </dgm:t>
    </dgm:pt>
    <dgm:pt modelId="{765FB0F4-9CCA-4EF6-BEDF-48B435E7542D}" type="sibTrans" cxnId="{7B109040-B7BF-4A8C-8269-6B9C2E08C022}">
      <dgm:prSet/>
      <dgm:spPr/>
      <dgm:t>
        <a:bodyPr/>
        <a:lstStyle/>
        <a:p>
          <a:endParaRPr lang="fr-FR"/>
        </a:p>
      </dgm:t>
    </dgm:pt>
    <dgm:pt modelId="{1E2165D6-9FC6-49FA-9E40-C1532DB2C318}">
      <dgm:prSet phldrT="[Texte]"/>
      <dgm:spPr/>
      <dgm:t>
        <a:bodyPr/>
        <a:lstStyle/>
        <a:p>
          <a:r>
            <a:rPr lang="ar-DZ" dirty="0" smtClean="0"/>
            <a:t>صعوبة إعداد مدرس منفذ لهذا المنهاج</a:t>
          </a:r>
          <a:endParaRPr lang="fr-FR" dirty="0"/>
        </a:p>
      </dgm:t>
    </dgm:pt>
    <dgm:pt modelId="{D9EBC7D3-D982-4C09-84C0-9176AE9EE523}" type="parTrans" cxnId="{6A8F1CFF-2A37-4160-9053-8309B6C5F94E}">
      <dgm:prSet/>
      <dgm:spPr/>
      <dgm:t>
        <a:bodyPr/>
        <a:lstStyle/>
        <a:p>
          <a:endParaRPr lang="fr-FR"/>
        </a:p>
      </dgm:t>
    </dgm:pt>
    <dgm:pt modelId="{920F0E13-70D3-4AC5-9D9A-FA8C8EF9C03B}" type="sibTrans" cxnId="{6A8F1CFF-2A37-4160-9053-8309B6C5F94E}">
      <dgm:prSet/>
      <dgm:spPr/>
      <dgm:t>
        <a:bodyPr/>
        <a:lstStyle/>
        <a:p>
          <a:endParaRPr lang="fr-FR"/>
        </a:p>
      </dgm:t>
    </dgm:pt>
    <dgm:pt modelId="{AFB2A3F7-B00C-47DB-817C-9C83DFF55405}">
      <dgm:prSet phldrT="[Texte]"/>
      <dgm:spPr/>
      <dgm:t>
        <a:bodyPr/>
        <a:lstStyle/>
        <a:p>
          <a:r>
            <a:rPr lang="ar-DZ" dirty="0" smtClean="0"/>
            <a:t>إهمال التراث الثقافي وتجارب السابقين</a:t>
          </a:r>
          <a:endParaRPr lang="fr-FR" dirty="0"/>
        </a:p>
      </dgm:t>
    </dgm:pt>
    <dgm:pt modelId="{CD19FA57-C093-40A4-A1DC-045B0BD9CF9F}" type="parTrans" cxnId="{A5094AEB-7235-426B-927A-315BE28E61C9}">
      <dgm:prSet/>
      <dgm:spPr/>
      <dgm:t>
        <a:bodyPr/>
        <a:lstStyle/>
        <a:p>
          <a:endParaRPr lang="fr-FR"/>
        </a:p>
      </dgm:t>
    </dgm:pt>
    <dgm:pt modelId="{23C618A6-EFC0-43AF-B8E4-B0460B9A377C}" type="sibTrans" cxnId="{A5094AEB-7235-426B-927A-315BE28E61C9}">
      <dgm:prSet/>
      <dgm:spPr/>
      <dgm:t>
        <a:bodyPr/>
        <a:lstStyle/>
        <a:p>
          <a:endParaRPr lang="fr-FR"/>
        </a:p>
      </dgm:t>
    </dgm:pt>
    <dgm:pt modelId="{98BF893D-1ACB-4B88-A451-A83B7F561637}" type="pres">
      <dgm:prSet presAssocID="{818D1F0E-9C47-4A08-A2EA-375484EE20B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F5F2D14-3C1E-4F4D-876F-D0B82826573D}" type="pres">
      <dgm:prSet presAssocID="{54C7C410-3F59-4843-B8FD-1E6FCBC447B2}" presName="roof" presStyleLbl="dkBgShp" presStyleIdx="0" presStyleCnt="2"/>
      <dgm:spPr/>
      <dgm:t>
        <a:bodyPr/>
        <a:lstStyle/>
        <a:p>
          <a:endParaRPr lang="fr-FR"/>
        </a:p>
      </dgm:t>
    </dgm:pt>
    <dgm:pt modelId="{E07E4725-0BF0-44C7-9F6C-30FED540F973}" type="pres">
      <dgm:prSet presAssocID="{54C7C410-3F59-4843-B8FD-1E6FCBC447B2}" presName="pillars" presStyleCnt="0"/>
      <dgm:spPr/>
    </dgm:pt>
    <dgm:pt modelId="{C473F266-994F-4AC0-9329-18DB9508EDB5}" type="pres">
      <dgm:prSet presAssocID="{54C7C410-3F59-4843-B8FD-1E6FCBC447B2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9E37AE-640F-4888-AE32-8C892AC9C664}" type="pres">
      <dgm:prSet presAssocID="{1E2165D6-9FC6-49FA-9E40-C1532DB2C31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B91258-EB4F-419A-9A5E-817DDF136EA7}" type="pres">
      <dgm:prSet presAssocID="{AFB2A3F7-B00C-47DB-817C-9C83DFF5540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E7191B-F251-499D-B499-2FDE3C23C157}" type="pres">
      <dgm:prSet presAssocID="{54C7C410-3F59-4843-B8FD-1E6FCBC447B2}" presName="base" presStyleLbl="dkBgShp" presStyleIdx="1" presStyleCnt="2"/>
      <dgm:spPr/>
    </dgm:pt>
  </dgm:ptLst>
  <dgm:cxnLst>
    <dgm:cxn modelId="{A5094AEB-7235-426B-927A-315BE28E61C9}" srcId="{54C7C410-3F59-4843-B8FD-1E6FCBC447B2}" destId="{AFB2A3F7-B00C-47DB-817C-9C83DFF55405}" srcOrd="2" destOrd="0" parTransId="{CD19FA57-C093-40A4-A1DC-045B0BD9CF9F}" sibTransId="{23C618A6-EFC0-43AF-B8E4-B0460B9A377C}"/>
    <dgm:cxn modelId="{2D4C21EB-2CE0-459F-89CE-C3135FCFDE6C}" srcId="{818D1F0E-9C47-4A08-A2EA-375484EE20B1}" destId="{54C7C410-3F59-4843-B8FD-1E6FCBC447B2}" srcOrd="0" destOrd="0" parTransId="{16A6DD21-A658-4574-B051-C95CC6956939}" sibTransId="{538071DE-CE6A-40B7-8C77-17D4DDA43A6B}"/>
    <dgm:cxn modelId="{6A8F1CFF-2A37-4160-9053-8309B6C5F94E}" srcId="{54C7C410-3F59-4843-B8FD-1E6FCBC447B2}" destId="{1E2165D6-9FC6-49FA-9E40-C1532DB2C318}" srcOrd="1" destOrd="0" parTransId="{D9EBC7D3-D982-4C09-84C0-9176AE9EE523}" sibTransId="{920F0E13-70D3-4AC5-9D9A-FA8C8EF9C03B}"/>
    <dgm:cxn modelId="{4F8EA40C-A4C5-4F86-BDAB-3313F74CA32F}" type="presOf" srcId="{54C7C410-3F59-4843-B8FD-1E6FCBC447B2}" destId="{AF5F2D14-3C1E-4F4D-876F-D0B82826573D}" srcOrd="0" destOrd="0" presId="urn:microsoft.com/office/officeart/2005/8/layout/hList3"/>
    <dgm:cxn modelId="{7B109040-B7BF-4A8C-8269-6B9C2E08C022}" srcId="{54C7C410-3F59-4843-B8FD-1E6FCBC447B2}" destId="{22A92EB9-F056-4C33-B36A-39856DD7BE80}" srcOrd="0" destOrd="0" parTransId="{B0174358-E615-4B1A-B4E8-43EF7B9EA6AA}" sibTransId="{765FB0F4-9CCA-4EF6-BEDF-48B435E7542D}"/>
    <dgm:cxn modelId="{A4158856-F2C5-485C-A7BB-6F0358F27DDC}" type="presOf" srcId="{1E2165D6-9FC6-49FA-9E40-C1532DB2C318}" destId="{D29E37AE-640F-4888-AE32-8C892AC9C664}" srcOrd="0" destOrd="0" presId="urn:microsoft.com/office/officeart/2005/8/layout/hList3"/>
    <dgm:cxn modelId="{A10AA139-4463-49C5-BF76-1D58D53BC93E}" type="presOf" srcId="{818D1F0E-9C47-4A08-A2EA-375484EE20B1}" destId="{98BF893D-1ACB-4B88-A451-A83B7F561637}" srcOrd="0" destOrd="0" presId="urn:microsoft.com/office/officeart/2005/8/layout/hList3"/>
    <dgm:cxn modelId="{C3E6EE59-1419-471A-BF72-7647E9C07A7C}" type="presOf" srcId="{AFB2A3F7-B00C-47DB-817C-9C83DFF55405}" destId="{AAB91258-EB4F-419A-9A5E-817DDF136EA7}" srcOrd="0" destOrd="0" presId="urn:microsoft.com/office/officeart/2005/8/layout/hList3"/>
    <dgm:cxn modelId="{20E62F62-5980-4E10-A50E-67366C726E82}" type="presOf" srcId="{22A92EB9-F056-4C33-B36A-39856DD7BE80}" destId="{C473F266-994F-4AC0-9329-18DB9508EDB5}" srcOrd="0" destOrd="0" presId="urn:microsoft.com/office/officeart/2005/8/layout/hList3"/>
    <dgm:cxn modelId="{7C06116C-CC8E-4E9D-95D3-40034BFD435A}" type="presParOf" srcId="{98BF893D-1ACB-4B88-A451-A83B7F561637}" destId="{AF5F2D14-3C1E-4F4D-876F-D0B82826573D}" srcOrd="0" destOrd="0" presId="urn:microsoft.com/office/officeart/2005/8/layout/hList3"/>
    <dgm:cxn modelId="{F6BE5AB4-5DDA-45A0-9A7E-8CB160F57FE2}" type="presParOf" srcId="{98BF893D-1ACB-4B88-A451-A83B7F561637}" destId="{E07E4725-0BF0-44C7-9F6C-30FED540F973}" srcOrd="1" destOrd="0" presId="urn:microsoft.com/office/officeart/2005/8/layout/hList3"/>
    <dgm:cxn modelId="{0199AD76-0AD9-4A83-80F0-89480EB49075}" type="presParOf" srcId="{E07E4725-0BF0-44C7-9F6C-30FED540F973}" destId="{C473F266-994F-4AC0-9329-18DB9508EDB5}" srcOrd="0" destOrd="0" presId="urn:microsoft.com/office/officeart/2005/8/layout/hList3"/>
    <dgm:cxn modelId="{CA694F86-4FF3-4EA9-BD33-ABA80D78EC6B}" type="presParOf" srcId="{E07E4725-0BF0-44C7-9F6C-30FED540F973}" destId="{D29E37AE-640F-4888-AE32-8C892AC9C664}" srcOrd="1" destOrd="0" presId="urn:microsoft.com/office/officeart/2005/8/layout/hList3"/>
    <dgm:cxn modelId="{9D71B4F8-AFDA-4BE9-AF3F-DB08CC3C3CEB}" type="presParOf" srcId="{E07E4725-0BF0-44C7-9F6C-30FED540F973}" destId="{AAB91258-EB4F-419A-9A5E-817DDF136EA7}" srcOrd="2" destOrd="0" presId="urn:microsoft.com/office/officeart/2005/8/layout/hList3"/>
    <dgm:cxn modelId="{C996402D-2E7C-4220-B375-E66B501DE57D}" type="presParOf" srcId="{98BF893D-1ACB-4B88-A451-A83B7F561637}" destId="{07E7191B-F251-499D-B499-2FDE3C23C157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8B9F7-0CB0-4CEA-8F5D-BCFCD8239E63}" type="datetimeFigureOut">
              <a:rPr lang="fr-FR" smtClean="0"/>
              <a:pPr/>
              <a:t>31/12/2007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831F1D-20BD-40FF-B320-3EDCBC9385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أشكال تنظيم المناهج التربوية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المحاضرة السابعة</a:t>
            </a:r>
          </a:p>
          <a:p>
            <a:endParaRPr lang="ar-DZ" dirty="0" smtClean="0"/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الوحدات الدراسية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الوحدات الدراسية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يعرف </a:t>
            </a:r>
            <a:r>
              <a:rPr lang="fr-FR" b="1" dirty="0" smtClean="0"/>
              <a:t>GOOD</a:t>
            </a:r>
            <a:r>
              <a:rPr lang="ar-DZ" b="1" dirty="0" smtClean="0"/>
              <a:t> الوحدة الدراسية على أنها تنظيم للنشاط والخبرات وأنماط التعلم المختلفة حول هدف معين أو مشكلة تحدد بالتعاون بين مجموعة من المتعلمين ومدرسهم.</a:t>
            </a:r>
          </a:p>
          <a:p>
            <a:pPr algn="r" rtl="1"/>
            <a:endParaRPr lang="ar-DZ" b="1" dirty="0" smtClean="0"/>
          </a:p>
          <a:p>
            <a:pPr algn="r" rtl="1"/>
            <a:r>
              <a:rPr lang="ar-DZ" b="1" dirty="0" smtClean="0"/>
              <a:t>التنظيم يعني التخطيط، تنفيذ الخطط وتقويم النتائج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تخطيط وبناء الوحدات الدراسية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عناصر الوحدة الدراسية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أهداف المحاضرة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الهدف الخاص: </a:t>
            </a:r>
          </a:p>
          <a:p>
            <a:pPr algn="r"/>
            <a:r>
              <a:rPr lang="ar-DZ" dirty="0" smtClean="0"/>
              <a:t>أن يبين الطالب بعض أشكال تنظيم المناهج التربوية.</a:t>
            </a:r>
          </a:p>
          <a:p>
            <a:pPr algn="r"/>
            <a:endParaRPr lang="ar-DZ" dirty="0" smtClean="0"/>
          </a:p>
          <a:p>
            <a:pPr algn="r"/>
            <a:r>
              <a:rPr lang="ar-DZ" dirty="0" smtClean="0"/>
              <a:t>الأهداف الإجرائية:</a:t>
            </a:r>
          </a:p>
          <a:p>
            <a:pPr algn="r" rtl="1"/>
            <a:r>
              <a:rPr lang="ar-DZ" dirty="0" smtClean="0"/>
              <a:t>أن يوضح الطالب أربعة خصائص لمنهاج المواد المنفصلة </a:t>
            </a:r>
            <a:r>
              <a:rPr lang="ar-DZ" dirty="0" err="1" smtClean="0"/>
              <a:t>بايجاز</a:t>
            </a:r>
            <a:endParaRPr lang="ar-DZ" dirty="0" smtClean="0"/>
          </a:p>
          <a:p>
            <a:pPr algn="r" rtl="1"/>
            <a:r>
              <a:rPr lang="ar-DZ" dirty="0" smtClean="0"/>
              <a:t>أن يستخرج الطالب خمسة خصائص لمنهاج النشاط وبدقة</a:t>
            </a:r>
          </a:p>
          <a:p>
            <a:pPr algn="r" rtl="1"/>
            <a:r>
              <a:rPr lang="ar-DZ" dirty="0" smtClean="0"/>
              <a:t>أن يبين الطالب ثلاث مبررات لظهور منهاج الوحدات الدراسية</a:t>
            </a:r>
          </a:p>
          <a:p>
            <a:pPr algn="r" rtl="1"/>
            <a:r>
              <a:rPr lang="ar-DZ" dirty="0" smtClean="0"/>
              <a:t>أن يشرح الطالب مكونات الوحدة الدراسية بتسلسل.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مدخل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المواد المنفصلة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منهاج النشاط التلقائي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</TotalTime>
  <Words>379</Words>
  <Application>Microsoft Office PowerPoint</Application>
  <PresentationFormat>Affichage à l'écran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Apex</vt:lpstr>
      <vt:lpstr>أشكال تنظيم المناهج التربوية</vt:lpstr>
      <vt:lpstr>أهداف المحاضرة</vt:lpstr>
      <vt:lpstr>مدخل</vt:lpstr>
      <vt:lpstr>منهاج المواد المنفصلة</vt:lpstr>
      <vt:lpstr>منهاج النشاط</vt:lpstr>
      <vt:lpstr>منهاج النشاط</vt:lpstr>
      <vt:lpstr>منهاج النشاط</vt:lpstr>
      <vt:lpstr>منهاج النشاط</vt:lpstr>
      <vt:lpstr>منهاج النشاط التلقائي</vt:lpstr>
      <vt:lpstr>منهاج النشاط</vt:lpstr>
      <vt:lpstr>منهاج النشاط</vt:lpstr>
      <vt:lpstr>منهاج الوحدات الدراسية</vt:lpstr>
      <vt:lpstr>منهاج الوحدات الدراسية</vt:lpstr>
      <vt:lpstr>تخطيط وبناء الوحدات الدراسية</vt:lpstr>
      <vt:lpstr>عناصر الوحدة الدراسية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أشكال تنظيم المناهج التربوية</dc:title>
  <dc:creator>user</dc:creator>
  <cp:lastModifiedBy>user</cp:lastModifiedBy>
  <cp:revision>4</cp:revision>
  <dcterms:created xsi:type="dcterms:W3CDTF">2007-12-31T23:03:06Z</dcterms:created>
  <dcterms:modified xsi:type="dcterms:W3CDTF">2007-12-31T22:20:05Z</dcterms:modified>
</cp:coreProperties>
</file>