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1" r:id="rId7"/>
    <p:sldId id="260" r:id="rId8"/>
    <p:sldId id="262" r:id="rId9"/>
    <p:sldId id="263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124" d="100"/>
          <a:sy n="124" d="100"/>
        </p:scale>
        <p:origin x="174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F30130-8536-4D61-9439-1E1C7FC772A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77B37A5-521B-438F-A898-0242327CF07B}">
      <dgm:prSet phldrT="[Texte]"/>
      <dgm:spPr/>
      <dgm:t>
        <a:bodyPr/>
        <a:lstStyle/>
        <a:p>
          <a:r>
            <a:rPr lang="fr-FR" dirty="0" smtClean="0"/>
            <a:t>SKINER et Behaviouriste</a:t>
          </a:r>
          <a:endParaRPr lang="fr-FR" dirty="0"/>
        </a:p>
      </dgm:t>
    </dgm:pt>
    <dgm:pt modelId="{D76A0D08-52A1-45CF-BC45-C0620DAAB02F}" type="parTrans" cxnId="{6D1A91EC-5545-4597-A919-1D0BF02267CE}">
      <dgm:prSet/>
      <dgm:spPr/>
      <dgm:t>
        <a:bodyPr/>
        <a:lstStyle/>
        <a:p>
          <a:endParaRPr lang="fr-FR"/>
        </a:p>
      </dgm:t>
    </dgm:pt>
    <dgm:pt modelId="{D776F4A7-F2A7-4D7C-9504-874D11C3A369}" type="sibTrans" cxnId="{6D1A91EC-5545-4597-A919-1D0BF02267CE}">
      <dgm:prSet/>
      <dgm:spPr/>
      <dgm:t>
        <a:bodyPr/>
        <a:lstStyle/>
        <a:p>
          <a:endParaRPr lang="fr-FR"/>
        </a:p>
      </dgm:t>
    </dgm:pt>
    <dgm:pt modelId="{2078F5E0-A081-4250-B005-5A7182C589C3}">
      <dgm:prSet phldrT="[Texte]"/>
      <dgm:spPr/>
      <dgm:t>
        <a:bodyPr/>
        <a:lstStyle/>
        <a:p>
          <a:r>
            <a:rPr lang="fr-FR" dirty="0" smtClean="0"/>
            <a:t>CHOMSKY et Générativistes</a:t>
          </a:r>
          <a:endParaRPr lang="fr-FR" dirty="0"/>
        </a:p>
      </dgm:t>
    </dgm:pt>
    <dgm:pt modelId="{359B5F37-CEB2-4457-8F67-D19C864A9903}" type="parTrans" cxnId="{7BF734A8-FDA6-4DFD-84EB-AAB7843BAF89}">
      <dgm:prSet/>
      <dgm:spPr/>
      <dgm:t>
        <a:bodyPr/>
        <a:lstStyle/>
        <a:p>
          <a:endParaRPr lang="fr-FR"/>
        </a:p>
      </dgm:t>
    </dgm:pt>
    <dgm:pt modelId="{B900F30F-7A51-43C9-A624-C6D6E99CEB34}" type="sibTrans" cxnId="{7BF734A8-FDA6-4DFD-84EB-AAB7843BAF89}">
      <dgm:prSet/>
      <dgm:spPr/>
      <dgm:t>
        <a:bodyPr/>
        <a:lstStyle/>
        <a:p>
          <a:endParaRPr lang="fr-FR"/>
        </a:p>
      </dgm:t>
    </dgm:pt>
    <dgm:pt modelId="{7DCAF67A-25AA-401E-A38A-0BA43EF3D0CB}">
      <dgm:prSet phldrT="[Texte]"/>
      <dgm:spPr/>
      <dgm:t>
        <a:bodyPr/>
        <a:lstStyle/>
        <a:p>
          <a:r>
            <a:rPr lang="fr-FR" dirty="0" smtClean="0"/>
            <a:t>PIAGET et Constructivisme</a:t>
          </a:r>
          <a:endParaRPr lang="fr-FR" dirty="0"/>
        </a:p>
      </dgm:t>
    </dgm:pt>
    <dgm:pt modelId="{521F3C7A-D770-49C9-B854-F7A0DA0A3D4A}" type="parTrans" cxnId="{EB9BABEB-B6A7-4A21-8FAD-8260EEDB9E2A}">
      <dgm:prSet/>
      <dgm:spPr/>
      <dgm:t>
        <a:bodyPr/>
        <a:lstStyle/>
        <a:p>
          <a:endParaRPr lang="fr-FR"/>
        </a:p>
      </dgm:t>
    </dgm:pt>
    <dgm:pt modelId="{EA42D27C-7DE4-416E-9D3A-050FA7EC6114}" type="sibTrans" cxnId="{EB9BABEB-B6A7-4A21-8FAD-8260EEDB9E2A}">
      <dgm:prSet/>
      <dgm:spPr/>
      <dgm:t>
        <a:bodyPr/>
        <a:lstStyle/>
        <a:p>
          <a:endParaRPr lang="fr-FR"/>
        </a:p>
      </dgm:t>
    </dgm:pt>
    <dgm:pt modelId="{81F6F63E-B739-4169-B378-EB1FA8DFD5BD}">
      <dgm:prSet phldrT="[Texte]"/>
      <dgm:spPr/>
      <dgm:t>
        <a:bodyPr/>
        <a:lstStyle/>
        <a:p>
          <a:r>
            <a:rPr lang="fr-FR" dirty="0" smtClean="0"/>
            <a:t>VYGOTSKI et BRUNER</a:t>
          </a:r>
          <a:endParaRPr lang="fr-FR" dirty="0"/>
        </a:p>
      </dgm:t>
    </dgm:pt>
    <dgm:pt modelId="{FF324A18-C89C-413E-8E45-06252625B7DC}" type="parTrans" cxnId="{BE22C02D-14A9-4D61-A812-CE6558CD2737}">
      <dgm:prSet/>
      <dgm:spPr/>
      <dgm:t>
        <a:bodyPr/>
        <a:lstStyle/>
        <a:p>
          <a:endParaRPr lang="fr-FR"/>
        </a:p>
      </dgm:t>
    </dgm:pt>
    <dgm:pt modelId="{91B886D2-01EA-47D4-87E9-9F35DDCBC80B}" type="sibTrans" cxnId="{BE22C02D-14A9-4D61-A812-CE6558CD2737}">
      <dgm:prSet/>
      <dgm:spPr/>
      <dgm:t>
        <a:bodyPr/>
        <a:lstStyle/>
        <a:p>
          <a:endParaRPr lang="fr-FR"/>
        </a:p>
      </dgm:t>
    </dgm:pt>
    <dgm:pt modelId="{29723CF5-4BEF-4B7F-8E44-B1524EC67E53}" type="pres">
      <dgm:prSet presAssocID="{B4F30130-8536-4D61-9439-1E1C7FC772A8}" presName="diagram" presStyleCnt="0">
        <dgm:presLayoutVars>
          <dgm:dir/>
          <dgm:resizeHandles val="exact"/>
        </dgm:presLayoutVars>
      </dgm:prSet>
      <dgm:spPr/>
    </dgm:pt>
    <dgm:pt modelId="{C7B2F3DB-8D10-4426-8D6D-E14C38078370}" type="pres">
      <dgm:prSet presAssocID="{377B37A5-521B-438F-A898-0242327CF07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C91E167-F515-40EB-B399-A7A65DBA005C}" type="pres">
      <dgm:prSet presAssocID="{D776F4A7-F2A7-4D7C-9504-874D11C3A369}" presName="sibTrans" presStyleCnt="0"/>
      <dgm:spPr/>
    </dgm:pt>
    <dgm:pt modelId="{B950B755-E287-43D1-8AAD-C6416581DA22}" type="pres">
      <dgm:prSet presAssocID="{2078F5E0-A081-4250-B005-5A7182C589C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E82DC1C-60DA-4329-BAD0-201434713067}" type="pres">
      <dgm:prSet presAssocID="{B900F30F-7A51-43C9-A624-C6D6E99CEB34}" presName="sibTrans" presStyleCnt="0"/>
      <dgm:spPr/>
    </dgm:pt>
    <dgm:pt modelId="{2E747B8C-6B43-46AE-89C5-F616795D13A6}" type="pres">
      <dgm:prSet presAssocID="{7DCAF67A-25AA-401E-A38A-0BA43EF3D0C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70AF17B-6093-4144-9BF0-9A5F292F2A75}" type="pres">
      <dgm:prSet presAssocID="{EA42D27C-7DE4-416E-9D3A-050FA7EC6114}" presName="sibTrans" presStyleCnt="0"/>
      <dgm:spPr/>
    </dgm:pt>
    <dgm:pt modelId="{372D3012-BB98-464D-9FAA-F4272423D874}" type="pres">
      <dgm:prSet presAssocID="{81F6F63E-B739-4169-B378-EB1FA8DFD5BD}" presName="node" presStyleLbl="node1" presStyleIdx="3" presStyleCnt="4">
        <dgm:presLayoutVars>
          <dgm:bulletEnabled val="1"/>
        </dgm:presLayoutVars>
      </dgm:prSet>
      <dgm:spPr/>
    </dgm:pt>
  </dgm:ptLst>
  <dgm:cxnLst>
    <dgm:cxn modelId="{7481EA6F-B382-4A2E-8994-FD6B4DA02471}" type="presOf" srcId="{7DCAF67A-25AA-401E-A38A-0BA43EF3D0CB}" destId="{2E747B8C-6B43-46AE-89C5-F616795D13A6}" srcOrd="0" destOrd="0" presId="urn:microsoft.com/office/officeart/2005/8/layout/default"/>
    <dgm:cxn modelId="{EB9BABEB-B6A7-4A21-8FAD-8260EEDB9E2A}" srcId="{B4F30130-8536-4D61-9439-1E1C7FC772A8}" destId="{7DCAF67A-25AA-401E-A38A-0BA43EF3D0CB}" srcOrd="2" destOrd="0" parTransId="{521F3C7A-D770-49C9-B854-F7A0DA0A3D4A}" sibTransId="{EA42D27C-7DE4-416E-9D3A-050FA7EC6114}"/>
    <dgm:cxn modelId="{7BF734A8-FDA6-4DFD-84EB-AAB7843BAF89}" srcId="{B4F30130-8536-4D61-9439-1E1C7FC772A8}" destId="{2078F5E0-A081-4250-B005-5A7182C589C3}" srcOrd="1" destOrd="0" parTransId="{359B5F37-CEB2-4457-8F67-D19C864A9903}" sibTransId="{B900F30F-7A51-43C9-A624-C6D6E99CEB34}"/>
    <dgm:cxn modelId="{2EDE2818-39FE-40DE-8B90-9D92C44DE43F}" type="presOf" srcId="{81F6F63E-B739-4169-B378-EB1FA8DFD5BD}" destId="{372D3012-BB98-464D-9FAA-F4272423D874}" srcOrd="0" destOrd="0" presId="urn:microsoft.com/office/officeart/2005/8/layout/default"/>
    <dgm:cxn modelId="{6D1A91EC-5545-4597-A919-1D0BF02267CE}" srcId="{B4F30130-8536-4D61-9439-1E1C7FC772A8}" destId="{377B37A5-521B-438F-A898-0242327CF07B}" srcOrd="0" destOrd="0" parTransId="{D76A0D08-52A1-45CF-BC45-C0620DAAB02F}" sibTransId="{D776F4A7-F2A7-4D7C-9504-874D11C3A369}"/>
    <dgm:cxn modelId="{BE22C02D-14A9-4D61-A812-CE6558CD2737}" srcId="{B4F30130-8536-4D61-9439-1E1C7FC772A8}" destId="{81F6F63E-B739-4169-B378-EB1FA8DFD5BD}" srcOrd="3" destOrd="0" parTransId="{FF324A18-C89C-413E-8E45-06252625B7DC}" sibTransId="{91B886D2-01EA-47D4-87E9-9F35DDCBC80B}"/>
    <dgm:cxn modelId="{9A5CA6E9-6D3A-443B-9578-D3A1A31D7F57}" type="presOf" srcId="{2078F5E0-A081-4250-B005-5A7182C589C3}" destId="{B950B755-E287-43D1-8AAD-C6416581DA22}" srcOrd="0" destOrd="0" presId="urn:microsoft.com/office/officeart/2005/8/layout/default"/>
    <dgm:cxn modelId="{68A9C108-6072-4DB4-8B53-95756CD965E3}" type="presOf" srcId="{377B37A5-521B-438F-A898-0242327CF07B}" destId="{C7B2F3DB-8D10-4426-8D6D-E14C38078370}" srcOrd="0" destOrd="0" presId="urn:microsoft.com/office/officeart/2005/8/layout/default"/>
    <dgm:cxn modelId="{02914AE6-5186-4DB3-B0EE-0F9FCF7E8F6B}" type="presOf" srcId="{B4F30130-8536-4D61-9439-1E1C7FC772A8}" destId="{29723CF5-4BEF-4B7F-8E44-B1524EC67E53}" srcOrd="0" destOrd="0" presId="urn:microsoft.com/office/officeart/2005/8/layout/default"/>
    <dgm:cxn modelId="{ACDFEC83-7EDB-4148-89A8-3C17E39087B5}" type="presParOf" srcId="{29723CF5-4BEF-4B7F-8E44-B1524EC67E53}" destId="{C7B2F3DB-8D10-4426-8D6D-E14C38078370}" srcOrd="0" destOrd="0" presId="urn:microsoft.com/office/officeart/2005/8/layout/default"/>
    <dgm:cxn modelId="{8383C97E-5992-44FA-9B88-B90B4BDD8DD9}" type="presParOf" srcId="{29723CF5-4BEF-4B7F-8E44-B1524EC67E53}" destId="{2C91E167-F515-40EB-B399-A7A65DBA005C}" srcOrd="1" destOrd="0" presId="urn:microsoft.com/office/officeart/2005/8/layout/default"/>
    <dgm:cxn modelId="{4AF7E635-98E1-4BC7-B332-214BE02C7BAB}" type="presParOf" srcId="{29723CF5-4BEF-4B7F-8E44-B1524EC67E53}" destId="{B950B755-E287-43D1-8AAD-C6416581DA22}" srcOrd="2" destOrd="0" presId="urn:microsoft.com/office/officeart/2005/8/layout/default"/>
    <dgm:cxn modelId="{1EE56958-9CF9-4D9D-B90D-3F41FB9FD626}" type="presParOf" srcId="{29723CF5-4BEF-4B7F-8E44-B1524EC67E53}" destId="{5E82DC1C-60DA-4329-BAD0-201434713067}" srcOrd="3" destOrd="0" presId="urn:microsoft.com/office/officeart/2005/8/layout/default"/>
    <dgm:cxn modelId="{896FA7FE-2ACC-4B79-9DA7-EA2762AB4C34}" type="presParOf" srcId="{29723CF5-4BEF-4B7F-8E44-B1524EC67E53}" destId="{2E747B8C-6B43-46AE-89C5-F616795D13A6}" srcOrd="4" destOrd="0" presId="urn:microsoft.com/office/officeart/2005/8/layout/default"/>
    <dgm:cxn modelId="{3B472B3C-4BFE-4FA2-9912-649C44E0E92D}" type="presParOf" srcId="{29723CF5-4BEF-4B7F-8E44-B1524EC67E53}" destId="{270AF17B-6093-4144-9BF0-9A5F292F2A75}" srcOrd="5" destOrd="0" presId="urn:microsoft.com/office/officeart/2005/8/layout/default"/>
    <dgm:cxn modelId="{7DDDF3EE-A321-4B37-840B-31C82AD4BD50}" type="presParOf" srcId="{29723CF5-4BEF-4B7F-8E44-B1524EC67E53}" destId="{372D3012-BB98-464D-9FAA-F4272423D874}" srcOrd="6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11/03/2023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11/03/2023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11/03/2023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11/03/2023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11/03/2023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11/03/2023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11/03/2023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11/03/2023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11/03/2023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11/03/2023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11/03/2023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11/03/2023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643073"/>
          </a:xfrm>
        </p:spPr>
        <p:txBody>
          <a:bodyPr/>
          <a:lstStyle/>
          <a:p>
            <a:r>
              <a:rPr lang="fr-FR" dirty="0" smtClean="0"/>
              <a:t>Acquisition VS Apprentissage</a:t>
            </a:r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1428728" y="1571612"/>
            <a:ext cx="6000792" cy="5286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« On appelle acquisition le processus de traitement de l’information et de mémorisation qui aboutit à une augmentation des savoirs et savoir-faire langagiers et communicatifs des apprenants » CUQ  (2003). Dictionnaire de didactique du français langue étrangère et </a:t>
            </a:r>
            <a:r>
              <a:rPr lang="fr-FR" dirty="0" smtClean="0"/>
              <a:t>seconde. P 12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Acquisition VS Apprentissage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pPr algn="just"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« L’apprentissage est  la démarche consciente, volontaire et observable dans laquelle un apprenant s’engage, et qui a pour but l’appropriation, l’apprentissage peut-être défini comme un ensemble de décisions relatives aux actions à entreprendre dans le but d’acquérir des savoirs ou des savoir-faire en langue étrangère »CUQ(2003) P22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 distinguer :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000100" y="2500306"/>
            <a:ext cx="7143800" cy="33575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  Processus inconscient et involontaire </a:t>
            </a:r>
          </a:p>
          <a:p>
            <a:pPr algn="ctr"/>
            <a:r>
              <a:rPr lang="fr-FR" dirty="0" smtClean="0"/>
              <a:t>VS</a:t>
            </a:r>
          </a:p>
          <a:p>
            <a:pPr algn="ctr"/>
            <a:r>
              <a:rPr lang="fr-FR" dirty="0" smtClean="0"/>
              <a:t>Démarche consciente et volontaire 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Courants sur l’acquisition des langues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2143139"/>
          </a:xfrm>
        </p:spPr>
        <p:txBody>
          <a:bodyPr>
            <a:normAutofit/>
          </a:bodyPr>
          <a:lstStyle/>
          <a:p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SKINER et le courant Behaviouriste</a:t>
            </a:r>
            <a:endParaRPr lang="fr-F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1071538" y="2857496"/>
            <a:ext cx="7643866" cy="28432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Des facteurs externes favorisants le renforcement des comportements visés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CHOMSKY ET les Générativistes</a:t>
            </a:r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1071538" y="2714620"/>
            <a:ext cx="6929486" cy="28575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buNone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Postulat de l’existence de facteurs internes, biologiquement programmés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PIAGET= le Constructivisme</a:t>
            </a:r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857224" y="1643050"/>
            <a:ext cx="7072362" cy="40719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buNone/>
            </a:pPr>
            <a:r>
              <a:rPr lang="fr-F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 substrat biologique inné fonctionnel et cognitif</a:t>
            </a:r>
            <a:endParaRPr lang="fr-F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VYGOTSKI et BRUNER</a:t>
            </a:r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642910" y="1928802"/>
            <a:ext cx="7572428" cy="27860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buNone/>
            </a:pPr>
            <a:r>
              <a:rPr lang="fr-F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L’importance des facteurs sociaux dans l’acquisition = la collaboration et interaction</a:t>
            </a:r>
            <a:endParaRPr lang="fr-F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52405</TotalTime>
  <Words>184</Words>
  <PresentationFormat>Affichage à l'écran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Acquisition VS Apprentissage</vt:lpstr>
      <vt:lpstr>Acquisition VS Apprentissage</vt:lpstr>
      <vt:lpstr>A distinguer :</vt:lpstr>
      <vt:lpstr>Diapositive 4</vt:lpstr>
      <vt:lpstr>Courants sur l’acquisition des langues</vt:lpstr>
      <vt:lpstr>SKINER et le courant Behaviouriste</vt:lpstr>
      <vt:lpstr>CHOMSKY ET les Générativistes</vt:lpstr>
      <vt:lpstr>PIAGET= le Constructivisme</vt:lpstr>
      <vt:lpstr>VYGOTSKI et BRUNER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Hichem</dc:creator>
  <cp:lastModifiedBy>Hichem</cp:lastModifiedBy>
  <cp:revision>140</cp:revision>
  <dcterms:created xsi:type="dcterms:W3CDTF">2023-01-07T20:23:52Z</dcterms:created>
  <dcterms:modified xsi:type="dcterms:W3CDTF">2023-03-13T05:22:20Z</dcterms:modified>
</cp:coreProperties>
</file>