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3" r:id="rId11"/>
    <p:sldId id="266" r:id="rId12"/>
    <p:sldId id="267" r:id="rId13"/>
    <p:sldId id="272" r:id="rId14"/>
    <p:sldId id="273" r:id="rId15"/>
    <p:sldId id="268" r:id="rId16"/>
    <p:sldId id="270" r:id="rId17"/>
    <p:sldId id="271"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2FA4E0-3E78-4361-8768-95073AEA17C4}" type="doc">
      <dgm:prSet loTypeId="urn:microsoft.com/office/officeart/2005/8/layout/cycle2" loCatId="cycle" qsTypeId="urn:microsoft.com/office/officeart/2005/8/quickstyle/3d3" qsCatId="3D" csTypeId="urn:microsoft.com/office/officeart/2005/8/colors/colorful4" csCatId="colorful" phldr="1"/>
      <dgm:spPr/>
      <dgm:t>
        <a:bodyPr/>
        <a:lstStyle/>
        <a:p>
          <a:endParaRPr lang="en-US"/>
        </a:p>
      </dgm:t>
    </dgm:pt>
    <dgm:pt modelId="{EA0BC903-928D-4D64-B148-018B26059822}">
      <dgm:prSet phldrT="[Text]" custT="1"/>
      <dgm:spPr/>
      <dgm:t>
        <a:bodyPr/>
        <a:lstStyle/>
        <a:p>
          <a:r>
            <a:rPr lang="ar-DZ" sz="2000" b="1" dirty="0" smtClean="0">
              <a:solidFill>
                <a:schemeClr val="bg1"/>
              </a:solidFill>
            </a:rPr>
            <a:t>صندوق النقد الدولي</a:t>
          </a:r>
          <a:endParaRPr lang="en-US" sz="2000" b="1" dirty="0">
            <a:solidFill>
              <a:schemeClr val="bg1"/>
            </a:solidFill>
          </a:endParaRPr>
        </a:p>
      </dgm:t>
    </dgm:pt>
    <dgm:pt modelId="{677E602D-31A9-4F6A-ACBA-F3F37C886C30}" type="parTrans" cxnId="{B52F272F-EA99-411E-9E76-127A456D6163}">
      <dgm:prSet/>
      <dgm:spPr/>
      <dgm:t>
        <a:bodyPr/>
        <a:lstStyle/>
        <a:p>
          <a:endParaRPr lang="en-US"/>
        </a:p>
      </dgm:t>
    </dgm:pt>
    <dgm:pt modelId="{483C9DF9-5D9F-48B3-A0E3-9236ED5732CA}" type="sibTrans" cxnId="{B52F272F-EA99-411E-9E76-127A456D6163}">
      <dgm:prSet/>
      <dgm:spPr/>
      <dgm:t>
        <a:bodyPr/>
        <a:lstStyle/>
        <a:p>
          <a:endParaRPr lang="en-US"/>
        </a:p>
      </dgm:t>
    </dgm:pt>
    <dgm:pt modelId="{5BB108FE-ED37-4F7B-92E7-DC7CDDA58968}">
      <dgm:prSet phldrT="[Text]" custT="1"/>
      <dgm:spPr/>
      <dgm:t>
        <a:bodyPr/>
        <a:lstStyle/>
        <a:p>
          <a:r>
            <a:rPr lang="ar-DZ" sz="1800" b="1" dirty="0" smtClean="0">
              <a:solidFill>
                <a:schemeClr val="bg1"/>
              </a:solidFill>
            </a:rPr>
            <a:t>البنك الدولي</a:t>
          </a:r>
          <a:endParaRPr lang="en-US" sz="1800" b="1" dirty="0">
            <a:solidFill>
              <a:schemeClr val="bg1"/>
            </a:solidFill>
          </a:endParaRPr>
        </a:p>
      </dgm:t>
    </dgm:pt>
    <dgm:pt modelId="{567F8278-084D-4CDA-B8CF-2C7878A20EBD}" type="parTrans" cxnId="{BBD48457-E5F9-4519-BDD2-E4D514F1EE1C}">
      <dgm:prSet/>
      <dgm:spPr/>
      <dgm:t>
        <a:bodyPr/>
        <a:lstStyle/>
        <a:p>
          <a:endParaRPr lang="en-US"/>
        </a:p>
      </dgm:t>
    </dgm:pt>
    <dgm:pt modelId="{75A43FCD-EAEF-4241-93BC-70C92550684A}" type="sibTrans" cxnId="{BBD48457-E5F9-4519-BDD2-E4D514F1EE1C}">
      <dgm:prSet/>
      <dgm:spPr/>
      <dgm:t>
        <a:bodyPr/>
        <a:lstStyle/>
        <a:p>
          <a:endParaRPr lang="en-US"/>
        </a:p>
      </dgm:t>
    </dgm:pt>
    <dgm:pt modelId="{65305530-2DC9-49C9-B72F-A1D75E6F6F4E}">
      <dgm:prSet phldrT="[Text]" custT="1"/>
      <dgm:spPr/>
      <dgm:t>
        <a:bodyPr/>
        <a:lstStyle/>
        <a:p>
          <a:r>
            <a:rPr lang="ar-DZ" sz="1800" b="1" dirty="0" smtClean="0">
              <a:solidFill>
                <a:schemeClr val="bg1"/>
              </a:solidFill>
            </a:rPr>
            <a:t>مؤسسات التنمية الدولية</a:t>
          </a:r>
          <a:endParaRPr lang="en-US" sz="1800" b="1" dirty="0">
            <a:solidFill>
              <a:schemeClr val="bg1"/>
            </a:solidFill>
          </a:endParaRPr>
        </a:p>
      </dgm:t>
    </dgm:pt>
    <dgm:pt modelId="{DBEA8FC0-0AB8-4EA6-B070-B5B88C03DDB3}" type="parTrans" cxnId="{9D43FBFE-F269-4828-913F-136540C8639D}">
      <dgm:prSet/>
      <dgm:spPr/>
      <dgm:t>
        <a:bodyPr/>
        <a:lstStyle/>
        <a:p>
          <a:endParaRPr lang="en-US"/>
        </a:p>
      </dgm:t>
    </dgm:pt>
    <dgm:pt modelId="{66136D6A-DE09-465B-B49F-E4AAC28941E9}" type="sibTrans" cxnId="{9D43FBFE-F269-4828-913F-136540C8639D}">
      <dgm:prSet/>
      <dgm:spPr/>
      <dgm:t>
        <a:bodyPr/>
        <a:lstStyle/>
        <a:p>
          <a:endParaRPr lang="en-US"/>
        </a:p>
      </dgm:t>
    </dgm:pt>
    <dgm:pt modelId="{9208D2C0-9C5A-42E0-B518-62D937816F6E}">
      <dgm:prSet phldrT="[Text]" custT="1"/>
      <dgm:spPr/>
      <dgm:t>
        <a:bodyPr/>
        <a:lstStyle/>
        <a:p>
          <a:r>
            <a:rPr lang="ar-DZ" sz="1800" b="1" dirty="0" smtClean="0">
              <a:solidFill>
                <a:schemeClr val="bg1"/>
              </a:solidFill>
            </a:rPr>
            <a:t>اتفاقيات الغات</a:t>
          </a:r>
          <a:endParaRPr lang="en-US" sz="1800" b="1" dirty="0">
            <a:solidFill>
              <a:schemeClr val="bg1"/>
            </a:solidFill>
          </a:endParaRPr>
        </a:p>
      </dgm:t>
    </dgm:pt>
    <dgm:pt modelId="{F17521F9-5F54-49FA-93E2-7D13FD6DF237}" type="parTrans" cxnId="{C9EF8987-9682-405A-9D19-6010923A3C67}">
      <dgm:prSet/>
      <dgm:spPr/>
      <dgm:t>
        <a:bodyPr/>
        <a:lstStyle/>
        <a:p>
          <a:endParaRPr lang="en-US"/>
        </a:p>
      </dgm:t>
    </dgm:pt>
    <dgm:pt modelId="{E9BC9F81-5939-445A-B978-339651E9CEE3}" type="sibTrans" cxnId="{C9EF8987-9682-405A-9D19-6010923A3C67}">
      <dgm:prSet/>
      <dgm:spPr/>
      <dgm:t>
        <a:bodyPr/>
        <a:lstStyle/>
        <a:p>
          <a:endParaRPr lang="en-US"/>
        </a:p>
      </dgm:t>
    </dgm:pt>
    <dgm:pt modelId="{F7C0D8E0-A295-4072-9388-AF2BD1C573E9}">
      <dgm:prSet phldrT="[Text]"/>
      <dgm:spPr/>
      <dgm:t>
        <a:bodyPr/>
        <a:lstStyle/>
        <a:p>
          <a:r>
            <a:rPr lang="ar-DZ" b="1" dirty="0" smtClean="0">
              <a:solidFill>
                <a:schemeClr val="bg1"/>
              </a:solidFill>
            </a:rPr>
            <a:t>الاتفاقيات الاقتصادية الاقليمية.</a:t>
          </a:r>
          <a:endParaRPr lang="en-US" b="1" dirty="0">
            <a:solidFill>
              <a:schemeClr val="bg1"/>
            </a:solidFill>
          </a:endParaRPr>
        </a:p>
      </dgm:t>
    </dgm:pt>
    <dgm:pt modelId="{550D0DB8-A948-42C9-AA29-D448EAA21E16}" type="parTrans" cxnId="{00C65F87-AAC5-4079-9B8D-F0BE2B57D3A5}">
      <dgm:prSet/>
      <dgm:spPr/>
      <dgm:t>
        <a:bodyPr/>
        <a:lstStyle/>
        <a:p>
          <a:endParaRPr lang="en-US"/>
        </a:p>
      </dgm:t>
    </dgm:pt>
    <dgm:pt modelId="{D55943D3-1494-45F8-B7F6-B5C9103D9305}" type="sibTrans" cxnId="{00C65F87-AAC5-4079-9B8D-F0BE2B57D3A5}">
      <dgm:prSet/>
      <dgm:spPr/>
      <dgm:t>
        <a:bodyPr/>
        <a:lstStyle/>
        <a:p>
          <a:endParaRPr lang="en-US"/>
        </a:p>
      </dgm:t>
    </dgm:pt>
    <dgm:pt modelId="{3E13ACEC-617E-4390-B0FF-8B0DA9E08EC2}" type="pres">
      <dgm:prSet presAssocID="{452FA4E0-3E78-4361-8768-95073AEA17C4}" presName="cycle" presStyleCnt="0">
        <dgm:presLayoutVars>
          <dgm:dir/>
          <dgm:resizeHandles val="exact"/>
        </dgm:presLayoutVars>
      </dgm:prSet>
      <dgm:spPr/>
      <dgm:t>
        <a:bodyPr/>
        <a:lstStyle/>
        <a:p>
          <a:endParaRPr lang="en-US"/>
        </a:p>
      </dgm:t>
    </dgm:pt>
    <dgm:pt modelId="{1A5A0A7E-F444-46C7-87C5-2BE68A31B267}" type="pres">
      <dgm:prSet presAssocID="{EA0BC903-928D-4D64-B148-018B26059822}" presName="node" presStyleLbl="node1" presStyleIdx="0" presStyleCnt="5">
        <dgm:presLayoutVars>
          <dgm:bulletEnabled val="1"/>
        </dgm:presLayoutVars>
      </dgm:prSet>
      <dgm:spPr/>
      <dgm:t>
        <a:bodyPr/>
        <a:lstStyle/>
        <a:p>
          <a:endParaRPr lang="en-US"/>
        </a:p>
      </dgm:t>
    </dgm:pt>
    <dgm:pt modelId="{5EB82119-5F69-49F8-9E60-98512A68C241}" type="pres">
      <dgm:prSet presAssocID="{483C9DF9-5D9F-48B3-A0E3-9236ED5732CA}" presName="sibTrans" presStyleLbl="sibTrans2D1" presStyleIdx="0" presStyleCnt="5"/>
      <dgm:spPr/>
      <dgm:t>
        <a:bodyPr/>
        <a:lstStyle/>
        <a:p>
          <a:endParaRPr lang="en-US"/>
        </a:p>
      </dgm:t>
    </dgm:pt>
    <dgm:pt modelId="{EC980CCC-B1A8-44B4-9435-F011918705A0}" type="pres">
      <dgm:prSet presAssocID="{483C9DF9-5D9F-48B3-A0E3-9236ED5732CA}" presName="connectorText" presStyleLbl="sibTrans2D1" presStyleIdx="0" presStyleCnt="5"/>
      <dgm:spPr/>
      <dgm:t>
        <a:bodyPr/>
        <a:lstStyle/>
        <a:p>
          <a:endParaRPr lang="en-US"/>
        </a:p>
      </dgm:t>
    </dgm:pt>
    <dgm:pt modelId="{4412BEEB-9575-47CE-8554-15BBD2AA8483}" type="pres">
      <dgm:prSet presAssocID="{5BB108FE-ED37-4F7B-92E7-DC7CDDA58968}" presName="node" presStyleLbl="node1" presStyleIdx="1" presStyleCnt="5">
        <dgm:presLayoutVars>
          <dgm:bulletEnabled val="1"/>
        </dgm:presLayoutVars>
      </dgm:prSet>
      <dgm:spPr/>
      <dgm:t>
        <a:bodyPr/>
        <a:lstStyle/>
        <a:p>
          <a:endParaRPr lang="en-US"/>
        </a:p>
      </dgm:t>
    </dgm:pt>
    <dgm:pt modelId="{34E9B82B-9FAE-4D7F-824D-B69EDAC15C7F}" type="pres">
      <dgm:prSet presAssocID="{75A43FCD-EAEF-4241-93BC-70C92550684A}" presName="sibTrans" presStyleLbl="sibTrans2D1" presStyleIdx="1" presStyleCnt="5"/>
      <dgm:spPr/>
      <dgm:t>
        <a:bodyPr/>
        <a:lstStyle/>
        <a:p>
          <a:endParaRPr lang="en-US"/>
        </a:p>
      </dgm:t>
    </dgm:pt>
    <dgm:pt modelId="{0B6CAA17-232B-4E23-9BC9-4311C7FE6EA2}" type="pres">
      <dgm:prSet presAssocID="{75A43FCD-EAEF-4241-93BC-70C92550684A}" presName="connectorText" presStyleLbl="sibTrans2D1" presStyleIdx="1" presStyleCnt="5"/>
      <dgm:spPr/>
      <dgm:t>
        <a:bodyPr/>
        <a:lstStyle/>
        <a:p>
          <a:endParaRPr lang="en-US"/>
        </a:p>
      </dgm:t>
    </dgm:pt>
    <dgm:pt modelId="{638EA1AD-0793-4696-A599-A38AD896E6AC}" type="pres">
      <dgm:prSet presAssocID="{65305530-2DC9-49C9-B72F-A1D75E6F6F4E}" presName="node" presStyleLbl="node1" presStyleIdx="2" presStyleCnt="5">
        <dgm:presLayoutVars>
          <dgm:bulletEnabled val="1"/>
        </dgm:presLayoutVars>
      </dgm:prSet>
      <dgm:spPr/>
      <dgm:t>
        <a:bodyPr/>
        <a:lstStyle/>
        <a:p>
          <a:endParaRPr lang="en-US"/>
        </a:p>
      </dgm:t>
    </dgm:pt>
    <dgm:pt modelId="{AD6591C2-533F-4D45-9EE0-F1EA6A03567F}" type="pres">
      <dgm:prSet presAssocID="{66136D6A-DE09-465B-B49F-E4AAC28941E9}" presName="sibTrans" presStyleLbl="sibTrans2D1" presStyleIdx="2" presStyleCnt="5"/>
      <dgm:spPr/>
      <dgm:t>
        <a:bodyPr/>
        <a:lstStyle/>
        <a:p>
          <a:endParaRPr lang="en-US"/>
        </a:p>
      </dgm:t>
    </dgm:pt>
    <dgm:pt modelId="{94814046-A4E6-4AEF-9EAB-4D6FDE5BA46D}" type="pres">
      <dgm:prSet presAssocID="{66136D6A-DE09-465B-B49F-E4AAC28941E9}" presName="connectorText" presStyleLbl="sibTrans2D1" presStyleIdx="2" presStyleCnt="5"/>
      <dgm:spPr/>
      <dgm:t>
        <a:bodyPr/>
        <a:lstStyle/>
        <a:p>
          <a:endParaRPr lang="en-US"/>
        </a:p>
      </dgm:t>
    </dgm:pt>
    <dgm:pt modelId="{9028395E-BD05-4577-BDF8-BDAC59436378}" type="pres">
      <dgm:prSet presAssocID="{9208D2C0-9C5A-42E0-B518-62D937816F6E}" presName="node" presStyleLbl="node1" presStyleIdx="3" presStyleCnt="5" custScaleX="91375">
        <dgm:presLayoutVars>
          <dgm:bulletEnabled val="1"/>
        </dgm:presLayoutVars>
      </dgm:prSet>
      <dgm:spPr/>
      <dgm:t>
        <a:bodyPr/>
        <a:lstStyle/>
        <a:p>
          <a:endParaRPr lang="en-US"/>
        </a:p>
      </dgm:t>
    </dgm:pt>
    <dgm:pt modelId="{2E058C8F-BEE1-4DD8-A9D6-EC623D70D9F3}" type="pres">
      <dgm:prSet presAssocID="{E9BC9F81-5939-445A-B978-339651E9CEE3}" presName="sibTrans" presStyleLbl="sibTrans2D1" presStyleIdx="3" presStyleCnt="5"/>
      <dgm:spPr/>
      <dgm:t>
        <a:bodyPr/>
        <a:lstStyle/>
        <a:p>
          <a:endParaRPr lang="en-US"/>
        </a:p>
      </dgm:t>
    </dgm:pt>
    <dgm:pt modelId="{1917517E-35C8-4097-A293-B7EF59E05764}" type="pres">
      <dgm:prSet presAssocID="{E9BC9F81-5939-445A-B978-339651E9CEE3}" presName="connectorText" presStyleLbl="sibTrans2D1" presStyleIdx="3" presStyleCnt="5"/>
      <dgm:spPr/>
      <dgm:t>
        <a:bodyPr/>
        <a:lstStyle/>
        <a:p>
          <a:endParaRPr lang="en-US"/>
        </a:p>
      </dgm:t>
    </dgm:pt>
    <dgm:pt modelId="{2B9AB340-1952-4A45-856D-B535173FB1DC}" type="pres">
      <dgm:prSet presAssocID="{F7C0D8E0-A295-4072-9388-AF2BD1C573E9}" presName="node" presStyleLbl="node1" presStyleIdx="4" presStyleCnt="5">
        <dgm:presLayoutVars>
          <dgm:bulletEnabled val="1"/>
        </dgm:presLayoutVars>
      </dgm:prSet>
      <dgm:spPr/>
      <dgm:t>
        <a:bodyPr/>
        <a:lstStyle/>
        <a:p>
          <a:endParaRPr lang="en-US"/>
        </a:p>
      </dgm:t>
    </dgm:pt>
    <dgm:pt modelId="{33186193-AADA-4648-9275-5DB87987E7B1}" type="pres">
      <dgm:prSet presAssocID="{D55943D3-1494-45F8-B7F6-B5C9103D9305}" presName="sibTrans" presStyleLbl="sibTrans2D1" presStyleIdx="4" presStyleCnt="5"/>
      <dgm:spPr/>
      <dgm:t>
        <a:bodyPr/>
        <a:lstStyle/>
        <a:p>
          <a:endParaRPr lang="en-US"/>
        </a:p>
      </dgm:t>
    </dgm:pt>
    <dgm:pt modelId="{0E57E4BA-E4A4-4B08-98A9-3A404DFCE8E6}" type="pres">
      <dgm:prSet presAssocID="{D55943D3-1494-45F8-B7F6-B5C9103D9305}" presName="connectorText" presStyleLbl="sibTrans2D1" presStyleIdx="4" presStyleCnt="5"/>
      <dgm:spPr/>
      <dgm:t>
        <a:bodyPr/>
        <a:lstStyle/>
        <a:p>
          <a:endParaRPr lang="en-US"/>
        </a:p>
      </dgm:t>
    </dgm:pt>
  </dgm:ptLst>
  <dgm:cxnLst>
    <dgm:cxn modelId="{E4B00D1F-F194-47B4-83A3-0FAEAC4BE4EC}" type="presOf" srcId="{D55943D3-1494-45F8-B7F6-B5C9103D9305}" destId="{0E57E4BA-E4A4-4B08-98A9-3A404DFCE8E6}" srcOrd="1" destOrd="0" presId="urn:microsoft.com/office/officeart/2005/8/layout/cycle2"/>
    <dgm:cxn modelId="{00C65F87-AAC5-4079-9B8D-F0BE2B57D3A5}" srcId="{452FA4E0-3E78-4361-8768-95073AEA17C4}" destId="{F7C0D8E0-A295-4072-9388-AF2BD1C573E9}" srcOrd="4" destOrd="0" parTransId="{550D0DB8-A948-42C9-AA29-D448EAA21E16}" sibTransId="{D55943D3-1494-45F8-B7F6-B5C9103D9305}"/>
    <dgm:cxn modelId="{9D43FBFE-F269-4828-913F-136540C8639D}" srcId="{452FA4E0-3E78-4361-8768-95073AEA17C4}" destId="{65305530-2DC9-49C9-B72F-A1D75E6F6F4E}" srcOrd="2" destOrd="0" parTransId="{DBEA8FC0-0AB8-4EA6-B070-B5B88C03DDB3}" sibTransId="{66136D6A-DE09-465B-B49F-E4AAC28941E9}"/>
    <dgm:cxn modelId="{4739CF51-3781-4710-897D-79646CF279BA}" type="presOf" srcId="{483C9DF9-5D9F-48B3-A0E3-9236ED5732CA}" destId="{5EB82119-5F69-49F8-9E60-98512A68C241}" srcOrd="0" destOrd="0" presId="urn:microsoft.com/office/officeart/2005/8/layout/cycle2"/>
    <dgm:cxn modelId="{3A54C311-89B5-48DA-B215-A5AB443DE06F}" type="presOf" srcId="{66136D6A-DE09-465B-B49F-E4AAC28941E9}" destId="{94814046-A4E6-4AEF-9EAB-4D6FDE5BA46D}" srcOrd="1" destOrd="0" presId="urn:microsoft.com/office/officeart/2005/8/layout/cycle2"/>
    <dgm:cxn modelId="{32A349D3-1C84-4433-842B-9E1E42017EEA}" type="presOf" srcId="{483C9DF9-5D9F-48B3-A0E3-9236ED5732CA}" destId="{EC980CCC-B1A8-44B4-9435-F011918705A0}" srcOrd="1" destOrd="0" presId="urn:microsoft.com/office/officeart/2005/8/layout/cycle2"/>
    <dgm:cxn modelId="{BE4D99CD-CDBA-4FCF-A60D-12CF4B07D984}" type="presOf" srcId="{65305530-2DC9-49C9-B72F-A1D75E6F6F4E}" destId="{638EA1AD-0793-4696-A599-A38AD896E6AC}" srcOrd="0" destOrd="0" presId="urn:microsoft.com/office/officeart/2005/8/layout/cycle2"/>
    <dgm:cxn modelId="{F7F7C7CC-951D-4FE8-AA5B-BE16C6A0F346}" type="presOf" srcId="{F7C0D8E0-A295-4072-9388-AF2BD1C573E9}" destId="{2B9AB340-1952-4A45-856D-B535173FB1DC}" srcOrd="0" destOrd="0" presId="urn:microsoft.com/office/officeart/2005/8/layout/cycle2"/>
    <dgm:cxn modelId="{C9EF8987-9682-405A-9D19-6010923A3C67}" srcId="{452FA4E0-3E78-4361-8768-95073AEA17C4}" destId="{9208D2C0-9C5A-42E0-B518-62D937816F6E}" srcOrd="3" destOrd="0" parTransId="{F17521F9-5F54-49FA-93E2-7D13FD6DF237}" sibTransId="{E9BC9F81-5939-445A-B978-339651E9CEE3}"/>
    <dgm:cxn modelId="{82A17F76-F3DE-4592-AB27-356883672548}" type="presOf" srcId="{452FA4E0-3E78-4361-8768-95073AEA17C4}" destId="{3E13ACEC-617E-4390-B0FF-8B0DA9E08EC2}" srcOrd="0" destOrd="0" presId="urn:microsoft.com/office/officeart/2005/8/layout/cycle2"/>
    <dgm:cxn modelId="{FBF90CCC-5230-4C33-BAE2-95FBFD8994C0}" type="presOf" srcId="{E9BC9F81-5939-445A-B978-339651E9CEE3}" destId="{2E058C8F-BEE1-4DD8-A9D6-EC623D70D9F3}" srcOrd="0" destOrd="0" presId="urn:microsoft.com/office/officeart/2005/8/layout/cycle2"/>
    <dgm:cxn modelId="{D5211509-1992-45E2-89B1-E48745FB79F1}" type="presOf" srcId="{75A43FCD-EAEF-4241-93BC-70C92550684A}" destId="{0B6CAA17-232B-4E23-9BC9-4311C7FE6EA2}" srcOrd="1" destOrd="0" presId="urn:microsoft.com/office/officeart/2005/8/layout/cycle2"/>
    <dgm:cxn modelId="{95393E2A-668B-490D-92F4-9A42EBB4877C}" type="presOf" srcId="{5BB108FE-ED37-4F7B-92E7-DC7CDDA58968}" destId="{4412BEEB-9575-47CE-8554-15BBD2AA8483}" srcOrd="0" destOrd="0" presId="urn:microsoft.com/office/officeart/2005/8/layout/cycle2"/>
    <dgm:cxn modelId="{DDFE7B52-D203-43C6-98DE-A73D5191C539}" type="presOf" srcId="{9208D2C0-9C5A-42E0-B518-62D937816F6E}" destId="{9028395E-BD05-4577-BDF8-BDAC59436378}" srcOrd="0" destOrd="0" presId="urn:microsoft.com/office/officeart/2005/8/layout/cycle2"/>
    <dgm:cxn modelId="{5694A978-5A68-4846-94A1-07FC6803C8E0}" type="presOf" srcId="{D55943D3-1494-45F8-B7F6-B5C9103D9305}" destId="{33186193-AADA-4648-9275-5DB87987E7B1}" srcOrd="0" destOrd="0" presId="urn:microsoft.com/office/officeart/2005/8/layout/cycle2"/>
    <dgm:cxn modelId="{15DA538B-C8CD-44A6-8200-2CA617A2C4FA}" type="presOf" srcId="{EA0BC903-928D-4D64-B148-018B26059822}" destId="{1A5A0A7E-F444-46C7-87C5-2BE68A31B267}" srcOrd="0" destOrd="0" presId="urn:microsoft.com/office/officeart/2005/8/layout/cycle2"/>
    <dgm:cxn modelId="{39A9B8B5-AF35-4CE1-8C9C-826E2FB1C7B5}" type="presOf" srcId="{66136D6A-DE09-465B-B49F-E4AAC28941E9}" destId="{AD6591C2-533F-4D45-9EE0-F1EA6A03567F}" srcOrd="0" destOrd="0" presId="urn:microsoft.com/office/officeart/2005/8/layout/cycle2"/>
    <dgm:cxn modelId="{BBD48457-E5F9-4519-BDD2-E4D514F1EE1C}" srcId="{452FA4E0-3E78-4361-8768-95073AEA17C4}" destId="{5BB108FE-ED37-4F7B-92E7-DC7CDDA58968}" srcOrd="1" destOrd="0" parTransId="{567F8278-084D-4CDA-B8CF-2C7878A20EBD}" sibTransId="{75A43FCD-EAEF-4241-93BC-70C92550684A}"/>
    <dgm:cxn modelId="{6D6CEF88-9976-4074-A3D4-1088AD91B694}" type="presOf" srcId="{E9BC9F81-5939-445A-B978-339651E9CEE3}" destId="{1917517E-35C8-4097-A293-B7EF59E05764}" srcOrd="1" destOrd="0" presId="urn:microsoft.com/office/officeart/2005/8/layout/cycle2"/>
    <dgm:cxn modelId="{EBC94AE5-A49E-4387-A06F-33BE514EF6BC}" type="presOf" srcId="{75A43FCD-EAEF-4241-93BC-70C92550684A}" destId="{34E9B82B-9FAE-4D7F-824D-B69EDAC15C7F}" srcOrd="0" destOrd="0" presId="urn:microsoft.com/office/officeart/2005/8/layout/cycle2"/>
    <dgm:cxn modelId="{B52F272F-EA99-411E-9E76-127A456D6163}" srcId="{452FA4E0-3E78-4361-8768-95073AEA17C4}" destId="{EA0BC903-928D-4D64-B148-018B26059822}" srcOrd="0" destOrd="0" parTransId="{677E602D-31A9-4F6A-ACBA-F3F37C886C30}" sibTransId="{483C9DF9-5D9F-48B3-A0E3-9236ED5732CA}"/>
    <dgm:cxn modelId="{105943C8-3142-4E80-AE21-B067A45D31A2}" type="presParOf" srcId="{3E13ACEC-617E-4390-B0FF-8B0DA9E08EC2}" destId="{1A5A0A7E-F444-46C7-87C5-2BE68A31B267}" srcOrd="0" destOrd="0" presId="urn:microsoft.com/office/officeart/2005/8/layout/cycle2"/>
    <dgm:cxn modelId="{773A1E0F-C050-4CFC-8074-8304FC6D6EF6}" type="presParOf" srcId="{3E13ACEC-617E-4390-B0FF-8B0DA9E08EC2}" destId="{5EB82119-5F69-49F8-9E60-98512A68C241}" srcOrd="1" destOrd="0" presId="urn:microsoft.com/office/officeart/2005/8/layout/cycle2"/>
    <dgm:cxn modelId="{90910325-DCF3-4FFA-AD0E-A2C74C595E65}" type="presParOf" srcId="{5EB82119-5F69-49F8-9E60-98512A68C241}" destId="{EC980CCC-B1A8-44B4-9435-F011918705A0}" srcOrd="0" destOrd="0" presId="urn:microsoft.com/office/officeart/2005/8/layout/cycle2"/>
    <dgm:cxn modelId="{1DB37903-0A63-4CF8-8F63-E1A12D9FF86D}" type="presParOf" srcId="{3E13ACEC-617E-4390-B0FF-8B0DA9E08EC2}" destId="{4412BEEB-9575-47CE-8554-15BBD2AA8483}" srcOrd="2" destOrd="0" presId="urn:microsoft.com/office/officeart/2005/8/layout/cycle2"/>
    <dgm:cxn modelId="{E7A29E01-7A15-479F-ABA1-D2481A75F582}" type="presParOf" srcId="{3E13ACEC-617E-4390-B0FF-8B0DA9E08EC2}" destId="{34E9B82B-9FAE-4D7F-824D-B69EDAC15C7F}" srcOrd="3" destOrd="0" presId="urn:microsoft.com/office/officeart/2005/8/layout/cycle2"/>
    <dgm:cxn modelId="{3EA64A40-AA47-43D1-95EE-97F21BD3D63A}" type="presParOf" srcId="{34E9B82B-9FAE-4D7F-824D-B69EDAC15C7F}" destId="{0B6CAA17-232B-4E23-9BC9-4311C7FE6EA2}" srcOrd="0" destOrd="0" presId="urn:microsoft.com/office/officeart/2005/8/layout/cycle2"/>
    <dgm:cxn modelId="{B4FB6126-1B4B-4D89-8F5D-47A79EBF9441}" type="presParOf" srcId="{3E13ACEC-617E-4390-B0FF-8B0DA9E08EC2}" destId="{638EA1AD-0793-4696-A599-A38AD896E6AC}" srcOrd="4" destOrd="0" presId="urn:microsoft.com/office/officeart/2005/8/layout/cycle2"/>
    <dgm:cxn modelId="{739B0B51-D9E9-4A95-97AC-1CA3FCFF4E7A}" type="presParOf" srcId="{3E13ACEC-617E-4390-B0FF-8B0DA9E08EC2}" destId="{AD6591C2-533F-4D45-9EE0-F1EA6A03567F}" srcOrd="5" destOrd="0" presId="urn:microsoft.com/office/officeart/2005/8/layout/cycle2"/>
    <dgm:cxn modelId="{68437ADE-A2E7-4773-9F8C-EF0F4D10D5E9}" type="presParOf" srcId="{AD6591C2-533F-4D45-9EE0-F1EA6A03567F}" destId="{94814046-A4E6-4AEF-9EAB-4D6FDE5BA46D}" srcOrd="0" destOrd="0" presId="urn:microsoft.com/office/officeart/2005/8/layout/cycle2"/>
    <dgm:cxn modelId="{E2F32D85-ACEA-429E-811F-7C2F037F6D9B}" type="presParOf" srcId="{3E13ACEC-617E-4390-B0FF-8B0DA9E08EC2}" destId="{9028395E-BD05-4577-BDF8-BDAC59436378}" srcOrd="6" destOrd="0" presId="urn:microsoft.com/office/officeart/2005/8/layout/cycle2"/>
    <dgm:cxn modelId="{390C912D-A7DA-4D15-81AD-F3B3EE02DBF0}" type="presParOf" srcId="{3E13ACEC-617E-4390-B0FF-8B0DA9E08EC2}" destId="{2E058C8F-BEE1-4DD8-A9D6-EC623D70D9F3}" srcOrd="7" destOrd="0" presId="urn:microsoft.com/office/officeart/2005/8/layout/cycle2"/>
    <dgm:cxn modelId="{2E0361F7-E61B-45FE-A006-888DCA2844CE}" type="presParOf" srcId="{2E058C8F-BEE1-4DD8-A9D6-EC623D70D9F3}" destId="{1917517E-35C8-4097-A293-B7EF59E05764}" srcOrd="0" destOrd="0" presId="urn:microsoft.com/office/officeart/2005/8/layout/cycle2"/>
    <dgm:cxn modelId="{FE0C08B2-9E90-4DCA-94D5-B015C19ADF2F}" type="presParOf" srcId="{3E13ACEC-617E-4390-B0FF-8B0DA9E08EC2}" destId="{2B9AB340-1952-4A45-856D-B535173FB1DC}" srcOrd="8" destOrd="0" presId="urn:microsoft.com/office/officeart/2005/8/layout/cycle2"/>
    <dgm:cxn modelId="{8F0E3B9C-C5E1-411D-843D-0CFBB17FCF24}" type="presParOf" srcId="{3E13ACEC-617E-4390-B0FF-8B0DA9E08EC2}" destId="{33186193-AADA-4648-9275-5DB87987E7B1}" srcOrd="9" destOrd="0" presId="urn:microsoft.com/office/officeart/2005/8/layout/cycle2"/>
    <dgm:cxn modelId="{FC12618A-F60D-43B6-BE4E-ED3B905F11DC}" type="presParOf" srcId="{33186193-AADA-4648-9275-5DB87987E7B1}" destId="{0E57E4BA-E4A4-4B08-98A9-3A404DFCE8E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B178B6-4370-4E3E-A027-35754655B0A2}" type="doc">
      <dgm:prSet loTypeId="urn:microsoft.com/office/officeart/2005/8/layout/cycle5" loCatId="cycle" qsTypeId="urn:microsoft.com/office/officeart/2005/8/quickstyle/3d3" qsCatId="3D" csTypeId="urn:microsoft.com/office/officeart/2005/8/colors/colorful4" csCatId="colorful" phldr="1"/>
      <dgm:spPr/>
      <dgm:t>
        <a:bodyPr/>
        <a:lstStyle/>
        <a:p>
          <a:endParaRPr lang="en-US"/>
        </a:p>
      </dgm:t>
    </dgm:pt>
    <dgm:pt modelId="{0E4DCB00-C34A-4F03-B17D-9591CA4AB0C1}">
      <dgm:prSet phldrT="[Text]"/>
      <dgm:spPr/>
      <dgm:t>
        <a:bodyPr/>
        <a:lstStyle/>
        <a:p>
          <a:r>
            <a:rPr lang="ar-DZ" b="1" dirty="0" smtClean="0">
              <a:solidFill>
                <a:schemeClr val="bg1"/>
              </a:solidFill>
            </a:rPr>
            <a:t>تجريم الحرب</a:t>
          </a:r>
        </a:p>
        <a:p>
          <a:r>
            <a:rPr lang="ar-DZ" b="1" dirty="0" smtClean="0">
              <a:solidFill>
                <a:schemeClr val="bg1"/>
              </a:solidFill>
            </a:rPr>
            <a:t>ميثاق الامم المتحدة</a:t>
          </a:r>
          <a:endParaRPr lang="en-US" b="1" dirty="0">
            <a:solidFill>
              <a:schemeClr val="bg1"/>
            </a:solidFill>
          </a:endParaRPr>
        </a:p>
      </dgm:t>
    </dgm:pt>
    <dgm:pt modelId="{CFBCC053-3A34-48BF-92FB-43B8EC10177A}" type="parTrans" cxnId="{3E253D86-AA28-435E-B03E-C3CF23C611AD}">
      <dgm:prSet/>
      <dgm:spPr/>
      <dgm:t>
        <a:bodyPr/>
        <a:lstStyle/>
        <a:p>
          <a:endParaRPr lang="en-US"/>
        </a:p>
      </dgm:t>
    </dgm:pt>
    <dgm:pt modelId="{F3DF030B-EF83-4116-BDA2-C8F762237E1A}" type="sibTrans" cxnId="{3E253D86-AA28-435E-B03E-C3CF23C611AD}">
      <dgm:prSet/>
      <dgm:spPr/>
      <dgm:t>
        <a:bodyPr/>
        <a:lstStyle/>
        <a:p>
          <a:endParaRPr lang="en-US"/>
        </a:p>
      </dgm:t>
    </dgm:pt>
    <dgm:pt modelId="{E2D021C5-D34F-45D7-8479-1E57A636D15C}">
      <dgm:prSet phldrT="[Text]"/>
      <dgm:spPr/>
      <dgm:t>
        <a:bodyPr/>
        <a:lstStyle/>
        <a:p>
          <a:r>
            <a:rPr lang="ar-DZ" b="1" dirty="0" smtClean="0">
              <a:solidFill>
                <a:schemeClr val="bg1"/>
              </a:solidFill>
            </a:rPr>
            <a:t>معاهدات الدفاع المشترك</a:t>
          </a:r>
          <a:endParaRPr lang="en-US" b="1" dirty="0">
            <a:solidFill>
              <a:schemeClr val="bg1"/>
            </a:solidFill>
          </a:endParaRPr>
        </a:p>
      </dgm:t>
    </dgm:pt>
    <dgm:pt modelId="{FA9D7AC5-A334-4BAB-9E72-758B314B42C7}" type="parTrans" cxnId="{2881FCE8-A522-468B-8997-F19E29B77C26}">
      <dgm:prSet/>
      <dgm:spPr/>
      <dgm:t>
        <a:bodyPr/>
        <a:lstStyle/>
        <a:p>
          <a:endParaRPr lang="en-US"/>
        </a:p>
      </dgm:t>
    </dgm:pt>
    <dgm:pt modelId="{16641915-1DEC-4BFF-BF51-2F9733D2449B}" type="sibTrans" cxnId="{2881FCE8-A522-468B-8997-F19E29B77C26}">
      <dgm:prSet/>
      <dgm:spPr/>
      <dgm:t>
        <a:bodyPr/>
        <a:lstStyle/>
        <a:p>
          <a:endParaRPr lang="en-US"/>
        </a:p>
      </dgm:t>
    </dgm:pt>
    <dgm:pt modelId="{20924778-8384-4C05-8824-156F589163E7}">
      <dgm:prSet phldrT="[Text]" custT="1"/>
      <dgm:spPr/>
      <dgm:t>
        <a:bodyPr/>
        <a:lstStyle/>
        <a:p>
          <a:r>
            <a:rPr lang="ar-DZ" sz="2000" b="1" dirty="0" smtClean="0">
              <a:solidFill>
                <a:schemeClr val="bg1"/>
              </a:solidFill>
            </a:rPr>
            <a:t>معاهدة انتشار الأسلحة النووية 1968</a:t>
          </a:r>
          <a:endParaRPr lang="en-US" sz="2000" b="1" dirty="0">
            <a:solidFill>
              <a:schemeClr val="bg1"/>
            </a:solidFill>
          </a:endParaRPr>
        </a:p>
      </dgm:t>
    </dgm:pt>
    <dgm:pt modelId="{E2AAD6B9-ED9B-4303-A9D0-EDB7B6938B44}" type="parTrans" cxnId="{06DFC058-9A99-4CDC-B5C5-3BA736834F8B}">
      <dgm:prSet/>
      <dgm:spPr/>
      <dgm:t>
        <a:bodyPr/>
        <a:lstStyle/>
        <a:p>
          <a:endParaRPr lang="en-US"/>
        </a:p>
      </dgm:t>
    </dgm:pt>
    <dgm:pt modelId="{9BCAAFC2-CFF3-4AE3-97C2-4C17D5CB545C}" type="sibTrans" cxnId="{06DFC058-9A99-4CDC-B5C5-3BA736834F8B}">
      <dgm:prSet/>
      <dgm:spPr/>
      <dgm:t>
        <a:bodyPr/>
        <a:lstStyle/>
        <a:p>
          <a:endParaRPr lang="en-US"/>
        </a:p>
      </dgm:t>
    </dgm:pt>
    <dgm:pt modelId="{14C4108F-9F41-4382-B831-FE8A3540B741}" type="pres">
      <dgm:prSet presAssocID="{90B178B6-4370-4E3E-A027-35754655B0A2}" presName="cycle" presStyleCnt="0">
        <dgm:presLayoutVars>
          <dgm:dir/>
          <dgm:resizeHandles val="exact"/>
        </dgm:presLayoutVars>
      </dgm:prSet>
      <dgm:spPr/>
      <dgm:t>
        <a:bodyPr/>
        <a:lstStyle/>
        <a:p>
          <a:endParaRPr lang="en-US"/>
        </a:p>
      </dgm:t>
    </dgm:pt>
    <dgm:pt modelId="{F06B11CF-B7D6-44F2-A321-B888D57C90DE}" type="pres">
      <dgm:prSet presAssocID="{0E4DCB00-C34A-4F03-B17D-9591CA4AB0C1}" presName="node" presStyleLbl="node1" presStyleIdx="0" presStyleCnt="3">
        <dgm:presLayoutVars>
          <dgm:bulletEnabled val="1"/>
        </dgm:presLayoutVars>
      </dgm:prSet>
      <dgm:spPr/>
      <dgm:t>
        <a:bodyPr/>
        <a:lstStyle/>
        <a:p>
          <a:endParaRPr lang="en-US"/>
        </a:p>
      </dgm:t>
    </dgm:pt>
    <dgm:pt modelId="{DFF26D03-87F2-4897-BB76-E8AA57650C55}" type="pres">
      <dgm:prSet presAssocID="{0E4DCB00-C34A-4F03-B17D-9591CA4AB0C1}" presName="spNode" presStyleCnt="0"/>
      <dgm:spPr/>
    </dgm:pt>
    <dgm:pt modelId="{9DA92076-9A2F-4811-8F48-2DB2F855435D}" type="pres">
      <dgm:prSet presAssocID="{F3DF030B-EF83-4116-BDA2-C8F762237E1A}" presName="sibTrans" presStyleLbl="sibTrans1D1" presStyleIdx="0" presStyleCnt="3"/>
      <dgm:spPr/>
      <dgm:t>
        <a:bodyPr/>
        <a:lstStyle/>
        <a:p>
          <a:endParaRPr lang="en-US"/>
        </a:p>
      </dgm:t>
    </dgm:pt>
    <dgm:pt modelId="{FB1C2F92-6983-4A1B-8AAA-F89D1B67DFAA}" type="pres">
      <dgm:prSet presAssocID="{E2D021C5-D34F-45D7-8479-1E57A636D15C}" presName="node" presStyleLbl="node1" presStyleIdx="1" presStyleCnt="3">
        <dgm:presLayoutVars>
          <dgm:bulletEnabled val="1"/>
        </dgm:presLayoutVars>
      </dgm:prSet>
      <dgm:spPr/>
      <dgm:t>
        <a:bodyPr/>
        <a:lstStyle/>
        <a:p>
          <a:endParaRPr lang="en-US"/>
        </a:p>
      </dgm:t>
    </dgm:pt>
    <dgm:pt modelId="{01235A1B-0DB7-4605-A10D-833FF3D636DF}" type="pres">
      <dgm:prSet presAssocID="{E2D021C5-D34F-45D7-8479-1E57A636D15C}" presName="spNode" presStyleCnt="0"/>
      <dgm:spPr/>
    </dgm:pt>
    <dgm:pt modelId="{B65669E5-1FBC-4705-989A-479AF3BAA841}" type="pres">
      <dgm:prSet presAssocID="{16641915-1DEC-4BFF-BF51-2F9733D2449B}" presName="sibTrans" presStyleLbl="sibTrans1D1" presStyleIdx="1" presStyleCnt="3"/>
      <dgm:spPr/>
      <dgm:t>
        <a:bodyPr/>
        <a:lstStyle/>
        <a:p>
          <a:endParaRPr lang="en-US"/>
        </a:p>
      </dgm:t>
    </dgm:pt>
    <dgm:pt modelId="{E97B93AA-0172-4890-89A2-FEE11191DECF}" type="pres">
      <dgm:prSet presAssocID="{20924778-8384-4C05-8824-156F589163E7}" presName="node" presStyleLbl="node1" presStyleIdx="2" presStyleCnt="3">
        <dgm:presLayoutVars>
          <dgm:bulletEnabled val="1"/>
        </dgm:presLayoutVars>
      </dgm:prSet>
      <dgm:spPr/>
      <dgm:t>
        <a:bodyPr/>
        <a:lstStyle/>
        <a:p>
          <a:endParaRPr lang="en-US"/>
        </a:p>
      </dgm:t>
    </dgm:pt>
    <dgm:pt modelId="{93244BFC-452F-452C-B836-8337737430B6}" type="pres">
      <dgm:prSet presAssocID="{20924778-8384-4C05-8824-156F589163E7}" presName="spNode" presStyleCnt="0"/>
      <dgm:spPr/>
    </dgm:pt>
    <dgm:pt modelId="{59544536-BC12-4E6A-BF84-AC1EF562BB2B}" type="pres">
      <dgm:prSet presAssocID="{9BCAAFC2-CFF3-4AE3-97C2-4C17D5CB545C}" presName="sibTrans" presStyleLbl="sibTrans1D1" presStyleIdx="2" presStyleCnt="3"/>
      <dgm:spPr/>
      <dgm:t>
        <a:bodyPr/>
        <a:lstStyle/>
        <a:p>
          <a:endParaRPr lang="en-US"/>
        </a:p>
      </dgm:t>
    </dgm:pt>
  </dgm:ptLst>
  <dgm:cxnLst>
    <dgm:cxn modelId="{2F32C3EB-15F0-48E1-BEE5-A7960229BFD3}" type="presOf" srcId="{16641915-1DEC-4BFF-BF51-2F9733D2449B}" destId="{B65669E5-1FBC-4705-989A-479AF3BAA841}" srcOrd="0" destOrd="0" presId="urn:microsoft.com/office/officeart/2005/8/layout/cycle5"/>
    <dgm:cxn modelId="{BB851AE6-CB78-4218-8D10-B342041E3A70}" type="presOf" srcId="{20924778-8384-4C05-8824-156F589163E7}" destId="{E97B93AA-0172-4890-89A2-FEE11191DECF}" srcOrd="0" destOrd="0" presId="urn:microsoft.com/office/officeart/2005/8/layout/cycle5"/>
    <dgm:cxn modelId="{52AFD6A2-FEBE-4BEB-93E4-84970C5149D6}" type="presOf" srcId="{E2D021C5-D34F-45D7-8479-1E57A636D15C}" destId="{FB1C2F92-6983-4A1B-8AAA-F89D1B67DFAA}" srcOrd="0" destOrd="0" presId="urn:microsoft.com/office/officeart/2005/8/layout/cycle5"/>
    <dgm:cxn modelId="{BDD9F388-F09E-4467-98F7-1710364EDF74}" type="presOf" srcId="{9BCAAFC2-CFF3-4AE3-97C2-4C17D5CB545C}" destId="{59544536-BC12-4E6A-BF84-AC1EF562BB2B}" srcOrd="0" destOrd="0" presId="urn:microsoft.com/office/officeart/2005/8/layout/cycle5"/>
    <dgm:cxn modelId="{C6B3F5A2-5434-43BD-8E24-0EC57A87550C}" type="presOf" srcId="{0E4DCB00-C34A-4F03-B17D-9591CA4AB0C1}" destId="{F06B11CF-B7D6-44F2-A321-B888D57C90DE}" srcOrd="0" destOrd="0" presId="urn:microsoft.com/office/officeart/2005/8/layout/cycle5"/>
    <dgm:cxn modelId="{A114168B-4F79-4D83-BCCF-83E7FC1E186C}" type="presOf" srcId="{F3DF030B-EF83-4116-BDA2-C8F762237E1A}" destId="{9DA92076-9A2F-4811-8F48-2DB2F855435D}" srcOrd="0" destOrd="0" presId="urn:microsoft.com/office/officeart/2005/8/layout/cycle5"/>
    <dgm:cxn modelId="{06DFC058-9A99-4CDC-B5C5-3BA736834F8B}" srcId="{90B178B6-4370-4E3E-A027-35754655B0A2}" destId="{20924778-8384-4C05-8824-156F589163E7}" srcOrd="2" destOrd="0" parTransId="{E2AAD6B9-ED9B-4303-A9D0-EDB7B6938B44}" sibTransId="{9BCAAFC2-CFF3-4AE3-97C2-4C17D5CB545C}"/>
    <dgm:cxn modelId="{2881FCE8-A522-468B-8997-F19E29B77C26}" srcId="{90B178B6-4370-4E3E-A027-35754655B0A2}" destId="{E2D021C5-D34F-45D7-8479-1E57A636D15C}" srcOrd="1" destOrd="0" parTransId="{FA9D7AC5-A334-4BAB-9E72-758B314B42C7}" sibTransId="{16641915-1DEC-4BFF-BF51-2F9733D2449B}"/>
    <dgm:cxn modelId="{BA976D75-3A57-4771-9C98-62976068E8C8}" type="presOf" srcId="{90B178B6-4370-4E3E-A027-35754655B0A2}" destId="{14C4108F-9F41-4382-B831-FE8A3540B741}" srcOrd="0" destOrd="0" presId="urn:microsoft.com/office/officeart/2005/8/layout/cycle5"/>
    <dgm:cxn modelId="{3E253D86-AA28-435E-B03E-C3CF23C611AD}" srcId="{90B178B6-4370-4E3E-A027-35754655B0A2}" destId="{0E4DCB00-C34A-4F03-B17D-9591CA4AB0C1}" srcOrd="0" destOrd="0" parTransId="{CFBCC053-3A34-48BF-92FB-43B8EC10177A}" sibTransId="{F3DF030B-EF83-4116-BDA2-C8F762237E1A}"/>
    <dgm:cxn modelId="{7A0CC2EC-1967-4E15-A1F4-0F96D512ED49}" type="presParOf" srcId="{14C4108F-9F41-4382-B831-FE8A3540B741}" destId="{F06B11CF-B7D6-44F2-A321-B888D57C90DE}" srcOrd="0" destOrd="0" presId="urn:microsoft.com/office/officeart/2005/8/layout/cycle5"/>
    <dgm:cxn modelId="{0F2C265E-E589-4916-852D-B10704BFE25B}" type="presParOf" srcId="{14C4108F-9F41-4382-B831-FE8A3540B741}" destId="{DFF26D03-87F2-4897-BB76-E8AA57650C55}" srcOrd="1" destOrd="0" presId="urn:microsoft.com/office/officeart/2005/8/layout/cycle5"/>
    <dgm:cxn modelId="{9A4ED84D-D5A6-41A1-9447-A3103B0E1667}" type="presParOf" srcId="{14C4108F-9F41-4382-B831-FE8A3540B741}" destId="{9DA92076-9A2F-4811-8F48-2DB2F855435D}" srcOrd="2" destOrd="0" presId="urn:microsoft.com/office/officeart/2005/8/layout/cycle5"/>
    <dgm:cxn modelId="{5E75F641-8938-4B04-939F-A0A71BB561C9}" type="presParOf" srcId="{14C4108F-9F41-4382-B831-FE8A3540B741}" destId="{FB1C2F92-6983-4A1B-8AAA-F89D1B67DFAA}" srcOrd="3" destOrd="0" presId="urn:microsoft.com/office/officeart/2005/8/layout/cycle5"/>
    <dgm:cxn modelId="{31670625-0A34-4D20-806B-C687BDEAB0A1}" type="presParOf" srcId="{14C4108F-9F41-4382-B831-FE8A3540B741}" destId="{01235A1B-0DB7-4605-A10D-833FF3D636DF}" srcOrd="4" destOrd="0" presId="urn:microsoft.com/office/officeart/2005/8/layout/cycle5"/>
    <dgm:cxn modelId="{05654007-E953-4223-8B56-DBF20493E913}" type="presParOf" srcId="{14C4108F-9F41-4382-B831-FE8A3540B741}" destId="{B65669E5-1FBC-4705-989A-479AF3BAA841}" srcOrd="5" destOrd="0" presId="urn:microsoft.com/office/officeart/2005/8/layout/cycle5"/>
    <dgm:cxn modelId="{83E21652-B748-4DA0-A11F-0BAC548EED0A}" type="presParOf" srcId="{14C4108F-9F41-4382-B831-FE8A3540B741}" destId="{E97B93AA-0172-4890-89A2-FEE11191DECF}" srcOrd="6" destOrd="0" presId="urn:microsoft.com/office/officeart/2005/8/layout/cycle5"/>
    <dgm:cxn modelId="{2794141A-1879-4345-8F19-078C75290CA7}" type="presParOf" srcId="{14C4108F-9F41-4382-B831-FE8A3540B741}" destId="{93244BFC-452F-452C-B836-8337737430B6}" srcOrd="7" destOrd="0" presId="urn:microsoft.com/office/officeart/2005/8/layout/cycle5"/>
    <dgm:cxn modelId="{55A372AF-05D1-4F5D-A4E3-60E029554E6B}" type="presParOf" srcId="{14C4108F-9F41-4382-B831-FE8A3540B741}" destId="{59544536-BC12-4E6A-BF84-AC1EF562BB2B}"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10D94B-6425-4DFF-886C-A0F8AA0A9447}"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n-US"/>
        </a:p>
      </dgm:t>
    </dgm:pt>
    <dgm:pt modelId="{06426219-F32C-46E4-9D53-929934FF811D}">
      <dgm:prSet phldrT="[Text]" custT="1"/>
      <dgm:spPr/>
      <dgm:t>
        <a:bodyPr/>
        <a:lstStyle/>
        <a:p>
          <a:r>
            <a:rPr lang="ar-DZ" sz="2400" b="1" dirty="0" smtClean="0">
              <a:solidFill>
                <a:schemeClr val="bg1"/>
              </a:solidFill>
            </a:rPr>
            <a:t>ميثاق حقوق الانسان 1948</a:t>
          </a:r>
          <a:r>
            <a:rPr lang="ar-DZ" sz="2400" dirty="0" smtClean="0"/>
            <a:t>.</a:t>
          </a:r>
          <a:endParaRPr lang="en-US" sz="2400" dirty="0"/>
        </a:p>
      </dgm:t>
    </dgm:pt>
    <dgm:pt modelId="{D1D4DF3B-4D70-4084-B0CD-BBADFACF0220}" type="parTrans" cxnId="{D3FE18FC-3517-4E2F-BEDA-5FD87DC5D0EB}">
      <dgm:prSet/>
      <dgm:spPr/>
      <dgm:t>
        <a:bodyPr/>
        <a:lstStyle/>
        <a:p>
          <a:endParaRPr lang="en-US"/>
        </a:p>
      </dgm:t>
    </dgm:pt>
    <dgm:pt modelId="{E86E9D72-A0E8-43A9-A0EC-0F7EA2C05BC8}" type="sibTrans" cxnId="{D3FE18FC-3517-4E2F-BEDA-5FD87DC5D0EB}">
      <dgm:prSet/>
      <dgm:spPr/>
      <dgm:t>
        <a:bodyPr/>
        <a:lstStyle/>
        <a:p>
          <a:endParaRPr lang="en-US"/>
        </a:p>
      </dgm:t>
    </dgm:pt>
    <dgm:pt modelId="{920BDD15-E2CF-4516-93FD-17F2F39AA65A}">
      <dgm:prSet phldrT="[Text]"/>
      <dgm:spPr/>
      <dgm:t>
        <a:bodyPr/>
        <a:lstStyle/>
        <a:p>
          <a:r>
            <a:rPr lang="ar-DZ" b="1" dirty="0" smtClean="0">
              <a:solidFill>
                <a:schemeClr val="bg1"/>
              </a:solidFill>
            </a:rPr>
            <a:t>اتفاقية جنيف الرابعة 1949.</a:t>
          </a:r>
          <a:endParaRPr lang="en-US" b="1" dirty="0">
            <a:solidFill>
              <a:schemeClr val="bg1"/>
            </a:solidFill>
          </a:endParaRPr>
        </a:p>
      </dgm:t>
    </dgm:pt>
    <dgm:pt modelId="{C08DB042-44EC-4178-ACA9-2C6A8A3E5829}" type="parTrans" cxnId="{3CFACB24-94F3-4C14-A3AC-B89F45740FE4}">
      <dgm:prSet/>
      <dgm:spPr/>
      <dgm:t>
        <a:bodyPr/>
        <a:lstStyle/>
        <a:p>
          <a:endParaRPr lang="en-US"/>
        </a:p>
      </dgm:t>
    </dgm:pt>
    <dgm:pt modelId="{EC85B773-59E5-4E00-A722-C5351E742FE2}" type="sibTrans" cxnId="{3CFACB24-94F3-4C14-A3AC-B89F45740FE4}">
      <dgm:prSet/>
      <dgm:spPr/>
      <dgm:t>
        <a:bodyPr/>
        <a:lstStyle/>
        <a:p>
          <a:endParaRPr lang="en-US"/>
        </a:p>
      </dgm:t>
    </dgm:pt>
    <dgm:pt modelId="{026CCD26-C16E-4799-AA18-86023E06CE16}">
      <dgm:prSet phldrT="[Text]"/>
      <dgm:spPr/>
      <dgm:t>
        <a:bodyPr/>
        <a:lstStyle/>
        <a:p>
          <a:r>
            <a:rPr lang="ar-DZ" b="1" dirty="0" smtClean="0">
              <a:solidFill>
                <a:schemeClr val="bg1"/>
              </a:solidFill>
            </a:rPr>
            <a:t>العهد الدولي للحقوق الاق والاج 1966</a:t>
          </a:r>
          <a:endParaRPr lang="en-US" b="1" dirty="0">
            <a:solidFill>
              <a:schemeClr val="bg1"/>
            </a:solidFill>
          </a:endParaRPr>
        </a:p>
      </dgm:t>
    </dgm:pt>
    <dgm:pt modelId="{A0E0A596-E067-446D-AED1-BDE2FB2954B6}" type="parTrans" cxnId="{6160BC6F-009F-4C45-A098-DFFE9934FFB2}">
      <dgm:prSet/>
      <dgm:spPr/>
      <dgm:t>
        <a:bodyPr/>
        <a:lstStyle/>
        <a:p>
          <a:endParaRPr lang="en-US"/>
        </a:p>
      </dgm:t>
    </dgm:pt>
    <dgm:pt modelId="{C24C7534-357E-4E5D-BD6F-2FCDC3A5172C}" type="sibTrans" cxnId="{6160BC6F-009F-4C45-A098-DFFE9934FFB2}">
      <dgm:prSet/>
      <dgm:spPr/>
      <dgm:t>
        <a:bodyPr/>
        <a:lstStyle/>
        <a:p>
          <a:endParaRPr lang="en-US"/>
        </a:p>
      </dgm:t>
    </dgm:pt>
    <dgm:pt modelId="{5255FB4E-F65D-4793-BF81-C1B17F6A5173}">
      <dgm:prSet phldrT="[Text]"/>
      <dgm:spPr/>
      <dgm:t>
        <a:bodyPr/>
        <a:lstStyle/>
        <a:p>
          <a:r>
            <a:rPr lang="ar-DZ" b="1" dirty="0" smtClean="0">
              <a:solidFill>
                <a:schemeClr val="bg1"/>
              </a:solidFill>
            </a:rPr>
            <a:t>العهد الدولي للحقوق المدنية والسياسية 1966</a:t>
          </a:r>
          <a:endParaRPr lang="en-US" b="1" dirty="0">
            <a:solidFill>
              <a:schemeClr val="bg1"/>
            </a:solidFill>
          </a:endParaRPr>
        </a:p>
      </dgm:t>
    </dgm:pt>
    <dgm:pt modelId="{31616A5A-2933-4891-B450-4CEC936FC026}" type="parTrans" cxnId="{335AB097-AB3F-49D1-B407-1304E6BA017F}">
      <dgm:prSet/>
      <dgm:spPr/>
      <dgm:t>
        <a:bodyPr/>
        <a:lstStyle/>
        <a:p>
          <a:endParaRPr lang="en-US"/>
        </a:p>
      </dgm:t>
    </dgm:pt>
    <dgm:pt modelId="{75A1388E-184D-4008-966B-2B3FB49CC602}" type="sibTrans" cxnId="{335AB097-AB3F-49D1-B407-1304E6BA017F}">
      <dgm:prSet/>
      <dgm:spPr/>
      <dgm:t>
        <a:bodyPr/>
        <a:lstStyle/>
        <a:p>
          <a:endParaRPr lang="en-US"/>
        </a:p>
      </dgm:t>
    </dgm:pt>
    <dgm:pt modelId="{8780C49F-5BF3-4E67-9AF3-9236B0FB23F0}" type="pres">
      <dgm:prSet presAssocID="{4B10D94B-6425-4DFF-886C-A0F8AA0A9447}" presName="Name0" presStyleCnt="0">
        <dgm:presLayoutVars>
          <dgm:dir/>
          <dgm:resizeHandles val="exact"/>
        </dgm:presLayoutVars>
      </dgm:prSet>
      <dgm:spPr/>
      <dgm:t>
        <a:bodyPr/>
        <a:lstStyle/>
        <a:p>
          <a:endParaRPr lang="en-US"/>
        </a:p>
      </dgm:t>
    </dgm:pt>
    <dgm:pt modelId="{3EB583A4-F090-4996-8B23-943A5A10E151}" type="pres">
      <dgm:prSet presAssocID="{4B10D94B-6425-4DFF-886C-A0F8AA0A9447}" presName="cycle" presStyleCnt="0"/>
      <dgm:spPr/>
    </dgm:pt>
    <dgm:pt modelId="{6A9DED64-FD13-4A7A-81A6-25645FEB4DAB}" type="pres">
      <dgm:prSet presAssocID="{06426219-F32C-46E4-9D53-929934FF811D}" presName="nodeFirstNode" presStyleLbl="node1" presStyleIdx="0" presStyleCnt="4">
        <dgm:presLayoutVars>
          <dgm:bulletEnabled val="1"/>
        </dgm:presLayoutVars>
      </dgm:prSet>
      <dgm:spPr/>
      <dgm:t>
        <a:bodyPr/>
        <a:lstStyle/>
        <a:p>
          <a:endParaRPr lang="en-US"/>
        </a:p>
      </dgm:t>
    </dgm:pt>
    <dgm:pt modelId="{EAC81010-7CB3-4BE2-ACAE-3ECA28E5AA4E}" type="pres">
      <dgm:prSet presAssocID="{E86E9D72-A0E8-43A9-A0EC-0F7EA2C05BC8}" presName="sibTransFirstNode" presStyleLbl="bgShp" presStyleIdx="0" presStyleCnt="1"/>
      <dgm:spPr/>
      <dgm:t>
        <a:bodyPr/>
        <a:lstStyle/>
        <a:p>
          <a:endParaRPr lang="en-US"/>
        </a:p>
      </dgm:t>
    </dgm:pt>
    <dgm:pt modelId="{E573EA46-75D7-4D28-9936-F760B326060E}" type="pres">
      <dgm:prSet presAssocID="{920BDD15-E2CF-4516-93FD-17F2F39AA65A}" presName="nodeFollowingNodes" presStyleLbl="node1" presStyleIdx="1" presStyleCnt="4">
        <dgm:presLayoutVars>
          <dgm:bulletEnabled val="1"/>
        </dgm:presLayoutVars>
      </dgm:prSet>
      <dgm:spPr/>
      <dgm:t>
        <a:bodyPr/>
        <a:lstStyle/>
        <a:p>
          <a:endParaRPr lang="en-US"/>
        </a:p>
      </dgm:t>
    </dgm:pt>
    <dgm:pt modelId="{22BDDEDD-5458-49C7-B542-F03F57D6C3F0}" type="pres">
      <dgm:prSet presAssocID="{026CCD26-C16E-4799-AA18-86023E06CE16}" presName="nodeFollowingNodes" presStyleLbl="node1" presStyleIdx="2" presStyleCnt="4">
        <dgm:presLayoutVars>
          <dgm:bulletEnabled val="1"/>
        </dgm:presLayoutVars>
      </dgm:prSet>
      <dgm:spPr/>
      <dgm:t>
        <a:bodyPr/>
        <a:lstStyle/>
        <a:p>
          <a:endParaRPr lang="en-US"/>
        </a:p>
      </dgm:t>
    </dgm:pt>
    <dgm:pt modelId="{D2DF725B-D833-43EA-8D33-9F4235B10400}" type="pres">
      <dgm:prSet presAssocID="{5255FB4E-F65D-4793-BF81-C1B17F6A5173}" presName="nodeFollowingNodes" presStyleLbl="node1" presStyleIdx="3" presStyleCnt="4">
        <dgm:presLayoutVars>
          <dgm:bulletEnabled val="1"/>
        </dgm:presLayoutVars>
      </dgm:prSet>
      <dgm:spPr/>
      <dgm:t>
        <a:bodyPr/>
        <a:lstStyle/>
        <a:p>
          <a:endParaRPr lang="en-US"/>
        </a:p>
      </dgm:t>
    </dgm:pt>
  </dgm:ptLst>
  <dgm:cxnLst>
    <dgm:cxn modelId="{D3FE18FC-3517-4E2F-BEDA-5FD87DC5D0EB}" srcId="{4B10D94B-6425-4DFF-886C-A0F8AA0A9447}" destId="{06426219-F32C-46E4-9D53-929934FF811D}" srcOrd="0" destOrd="0" parTransId="{D1D4DF3B-4D70-4084-B0CD-BBADFACF0220}" sibTransId="{E86E9D72-A0E8-43A9-A0EC-0F7EA2C05BC8}"/>
    <dgm:cxn modelId="{6160BC6F-009F-4C45-A098-DFFE9934FFB2}" srcId="{4B10D94B-6425-4DFF-886C-A0F8AA0A9447}" destId="{026CCD26-C16E-4799-AA18-86023E06CE16}" srcOrd="2" destOrd="0" parTransId="{A0E0A596-E067-446D-AED1-BDE2FB2954B6}" sibTransId="{C24C7534-357E-4E5D-BD6F-2FCDC3A5172C}"/>
    <dgm:cxn modelId="{27568D28-C95F-4E9A-9325-808A5CD197C6}" type="presOf" srcId="{E86E9D72-A0E8-43A9-A0EC-0F7EA2C05BC8}" destId="{EAC81010-7CB3-4BE2-ACAE-3ECA28E5AA4E}" srcOrd="0" destOrd="0" presId="urn:microsoft.com/office/officeart/2005/8/layout/cycle3"/>
    <dgm:cxn modelId="{3CFACB24-94F3-4C14-A3AC-B89F45740FE4}" srcId="{4B10D94B-6425-4DFF-886C-A0F8AA0A9447}" destId="{920BDD15-E2CF-4516-93FD-17F2F39AA65A}" srcOrd="1" destOrd="0" parTransId="{C08DB042-44EC-4178-ACA9-2C6A8A3E5829}" sibTransId="{EC85B773-59E5-4E00-A722-C5351E742FE2}"/>
    <dgm:cxn modelId="{C568892B-C1B0-49AF-AC24-E6DD828C9140}" type="presOf" srcId="{06426219-F32C-46E4-9D53-929934FF811D}" destId="{6A9DED64-FD13-4A7A-81A6-25645FEB4DAB}" srcOrd="0" destOrd="0" presId="urn:microsoft.com/office/officeart/2005/8/layout/cycle3"/>
    <dgm:cxn modelId="{953F0523-BBA1-4538-B4A2-DD611E3F92C3}" type="presOf" srcId="{5255FB4E-F65D-4793-BF81-C1B17F6A5173}" destId="{D2DF725B-D833-43EA-8D33-9F4235B10400}" srcOrd="0" destOrd="0" presId="urn:microsoft.com/office/officeart/2005/8/layout/cycle3"/>
    <dgm:cxn modelId="{335AB097-AB3F-49D1-B407-1304E6BA017F}" srcId="{4B10D94B-6425-4DFF-886C-A0F8AA0A9447}" destId="{5255FB4E-F65D-4793-BF81-C1B17F6A5173}" srcOrd="3" destOrd="0" parTransId="{31616A5A-2933-4891-B450-4CEC936FC026}" sibTransId="{75A1388E-184D-4008-966B-2B3FB49CC602}"/>
    <dgm:cxn modelId="{5C667115-5A63-4D3F-BEB2-85A94D996666}" type="presOf" srcId="{920BDD15-E2CF-4516-93FD-17F2F39AA65A}" destId="{E573EA46-75D7-4D28-9936-F760B326060E}" srcOrd="0" destOrd="0" presId="urn:microsoft.com/office/officeart/2005/8/layout/cycle3"/>
    <dgm:cxn modelId="{C2613838-B732-487C-8F49-E0AE886CB32C}" type="presOf" srcId="{026CCD26-C16E-4799-AA18-86023E06CE16}" destId="{22BDDEDD-5458-49C7-B542-F03F57D6C3F0}" srcOrd="0" destOrd="0" presId="urn:microsoft.com/office/officeart/2005/8/layout/cycle3"/>
    <dgm:cxn modelId="{043DB1E4-9443-4628-9F06-BD22486BE46F}" type="presOf" srcId="{4B10D94B-6425-4DFF-886C-A0F8AA0A9447}" destId="{8780C49F-5BF3-4E67-9AF3-9236B0FB23F0}" srcOrd="0" destOrd="0" presId="urn:microsoft.com/office/officeart/2005/8/layout/cycle3"/>
    <dgm:cxn modelId="{3735B6A1-22BD-459A-8B8A-3C73B1943CBE}" type="presParOf" srcId="{8780C49F-5BF3-4E67-9AF3-9236B0FB23F0}" destId="{3EB583A4-F090-4996-8B23-943A5A10E151}" srcOrd="0" destOrd="0" presId="urn:microsoft.com/office/officeart/2005/8/layout/cycle3"/>
    <dgm:cxn modelId="{B04A48A2-EC91-4D9D-97E1-DE264D75E8CF}" type="presParOf" srcId="{3EB583A4-F090-4996-8B23-943A5A10E151}" destId="{6A9DED64-FD13-4A7A-81A6-25645FEB4DAB}" srcOrd="0" destOrd="0" presId="urn:microsoft.com/office/officeart/2005/8/layout/cycle3"/>
    <dgm:cxn modelId="{5CE97A37-B943-49AE-B841-77A65AA1614D}" type="presParOf" srcId="{3EB583A4-F090-4996-8B23-943A5A10E151}" destId="{EAC81010-7CB3-4BE2-ACAE-3ECA28E5AA4E}" srcOrd="1" destOrd="0" presId="urn:microsoft.com/office/officeart/2005/8/layout/cycle3"/>
    <dgm:cxn modelId="{58FF7B08-FF48-4E7E-A0BD-DF76EFAA4C73}" type="presParOf" srcId="{3EB583A4-F090-4996-8B23-943A5A10E151}" destId="{E573EA46-75D7-4D28-9936-F760B326060E}" srcOrd="2" destOrd="0" presId="urn:microsoft.com/office/officeart/2005/8/layout/cycle3"/>
    <dgm:cxn modelId="{AC4B7010-9AE0-42E0-8C7A-D53E8DB339A5}" type="presParOf" srcId="{3EB583A4-F090-4996-8B23-943A5A10E151}" destId="{22BDDEDD-5458-49C7-B542-F03F57D6C3F0}" srcOrd="3" destOrd="0" presId="urn:microsoft.com/office/officeart/2005/8/layout/cycle3"/>
    <dgm:cxn modelId="{D26D112C-1B2F-45EC-8A33-9F29B32111E5}" type="presParOf" srcId="{3EB583A4-F090-4996-8B23-943A5A10E151}" destId="{D2DF725B-D833-43EA-8D33-9F4235B10400}"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A0A7E-F444-46C7-87C5-2BE68A31B267}">
      <dsp:nvSpPr>
        <dsp:cNvPr id="0" name=""/>
        <dsp:cNvSpPr/>
      </dsp:nvSpPr>
      <dsp:spPr>
        <a:xfrm>
          <a:off x="5485523" y="565"/>
          <a:ext cx="1125159" cy="1125159"/>
        </a:xfrm>
        <a:prstGeom prst="ellipse">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DZ" sz="2000" b="1" kern="1200" dirty="0" smtClean="0">
              <a:solidFill>
                <a:schemeClr val="bg1"/>
              </a:solidFill>
            </a:rPr>
            <a:t>صندوق النقد الدولي</a:t>
          </a:r>
          <a:endParaRPr lang="en-US" sz="2000" b="1" kern="1200" dirty="0">
            <a:solidFill>
              <a:schemeClr val="bg1"/>
            </a:solidFill>
          </a:endParaRPr>
        </a:p>
      </dsp:txBody>
      <dsp:txXfrm>
        <a:off x="5650299" y="165341"/>
        <a:ext cx="795607" cy="795607"/>
      </dsp:txXfrm>
    </dsp:sp>
    <dsp:sp modelId="{5EB82119-5F69-49F8-9E60-98512A68C241}">
      <dsp:nvSpPr>
        <dsp:cNvPr id="0" name=""/>
        <dsp:cNvSpPr/>
      </dsp:nvSpPr>
      <dsp:spPr>
        <a:xfrm rot="2160000">
          <a:off x="6575052" y="864676"/>
          <a:ext cx="298814" cy="379741"/>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583612" y="914278"/>
        <a:ext cx="209170" cy="227845"/>
      </dsp:txXfrm>
    </dsp:sp>
    <dsp:sp modelId="{4412BEEB-9575-47CE-8554-15BBD2AA8483}">
      <dsp:nvSpPr>
        <dsp:cNvPr id="0" name=""/>
        <dsp:cNvSpPr/>
      </dsp:nvSpPr>
      <dsp:spPr>
        <a:xfrm>
          <a:off x="6851920" y="993311"/>
          <a:ext cx="1125159" cy="1125159"/>
        </a:xfrm>
        <a:prstGeom prst="ellipse">
          <a:avLst/>
        </a:prstGeom>
        <a:solidFill>
          <a:schemeClr val="accent4">
            <a:hueOff val="-1095875"/>
            <a:satOff val="-1161"/>
            <a:lumOff val="-3137"/>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DZ" sz="1800" b="1" kern="1200" dirty="0" smtClean="0">
              <a:solidFill>
                <a:schemeClr val="bg1"/>
              </a:solidFill>
            </a:rPr>
            <a:t>البنك الدولي</a:t>
          </a:r>
          <a:endParaRPr lang="en-US" sz="1800" b="1" kern="1200" dirty="0">
            <a:solidFill>
              <a:schemeClr val="bg1"/>
            </a:solidFill>
          </a:endParaRPr>
        </a:p>
      </dsp:txBody>
      <dsp:txXfrm>
        <a:off x="7016696" y="1158087"/>
        <a:ext cx="795607" cy="795607"/>
      </dsp:txXfrm>
    </dsp:sp>
    <dsp:sp modelId="{34E9B82B-9FAE-4D7F-824D-B69EDAC15C7F}">
      <dsp:nvSpPr>
        <dsp:cNvPr id="0" name=""/>
        <dsp:cNvSpPr/>
      </dsp:nvSpPr>
      <dsp:spPr>
        <a:xfrm rot="6480000">
          <a:off x="7006747" y="2161125"/>
          <a:ext cx="298814" cy="379741"/>
        </a:xfrm>
        <a:prstGeom prst="rightArrow">
          <a:avLst>
            <a:gd name="adj1" fmla="val 60000"/>
            <a:gd name="adj2" fmla="val 50000"/>
          </a:avLst>
        </a:prstGeom>
        <a:solidFill>
          <a:schemeClr val="accent4">
            <a:hueOff val="-1095875"/>
            <a:satOff val="-1161"/>
            <a:lumOff val="-313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7065420" y="2194445"/>
        <a:ext cx="209170" cy="227845"/>
      </dsp:txXfrm>
    </dsp:sp>
    <dsp:sp modelId="{638EA1AD-0793-4696-A599-A38AD896E6AC}">
      <dsp:nvSpPr>
        <dsp:cNvPr id="0" name=""/>
        <dsp:cNvSpPr/>
      </dsp:nvSpPr>
      <dsp:spPr>
        <a:xfrm>
          <a:off x="6330003" y="2599607"/>
          <a:ext cx="1125159" cy="1125159"/>
        </a:xfrm>
        <a:prstGeom prst="ellipse">
          <a:avLst/>
        </a:prstGeom>
        <a:solidFill>
          <a:schemeClr val="accent4">
            <a:hueOff val="-2191750"/>
            <a:satOff val="-2322"/>
            <a:lumOff val="-6274"/>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DZ" sz="1800" b="1" kern="1200" dirty="0" smtClean="0">
              <a:solidFill>
                <a:schemeClr val="bg1"/>
              </a:solidFill>
            </a:rPr>
            <a:t>مؤسسات التنمية الدولية</a:t>
          </a:r>
          <a:endParaRPr lang="en-US" sz="1800" b="1" kern="1200" dirty="0">
            <a:solidFill>
              <a:schemeClr val="bg1"/>
            </a:solidFill>
          </a:endParaRPr>
        </a:p>
      </dsp:txBody>
      <dsp:txXfrm>
        <a:off x="6494779" y="2764383"/>
        <a:ext cx="795607" cy="795607"/>
      </dsp:txXfrm>
    </dsp:sp>
    <dsp:sp modelId="{AD6591C2-533F-4D45-9EE0-F1EA6A03567F}">
      <dsp:nvSpPr>
        <dsp:cNvPr id="0" name=""/>
        <dsp:cNvSpPr/>
      </dsp:nvSpPr>
      <dsp:spPr>
        <a:xfrm rot="10800000">
          <a:off x="5870761" y="2972316"/>
          <a:ext cx="324531" cy="379741"/>
        </a:xfrm>
        <a:prstGeom prst="rightArrow">
          <a:avLst>
            <a:gd name="adj1" fmla="val 60000"/>
            <a:gd name="adj2" fmla="val 50000"/>
          </a:avLst>
        </a:prstGeom>
        <a:solidFill>
          <a:schemeClr val="accent4">
            <a:hueOff val="-2191750"/>
            <a:satOff val="-2322"/>
            <a:lumOff val="-627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5968120" y="3048264"/>
        <a:ext cx="227172" cy="227845"/>
      </dsp:txXfrm>
    </dsp:sp>
    <dsp:sp modelId="{9028395E-BD05-4577-BDF8-BDAC59436378}">
      <dsp:nvSpPr>
        <dsp:cNvPr id="0" name=""/>
        <dsp:cNvSpPr/>
      </dsp:nvSpPr>
      <dsp:spPr>
        <a:xfrm>
          <a:off x="4689565" y="2599607"/>
          <a:ext cx="1028114" cy="1125159"/>
        </a:xfrm>
        <a:prstGeom prst="ellipse">
          <a:avLst/>
        </a:prstGeom>
        <a:solidFill>
          <a:schemeClr val="accent4">
            <a:hueOff val="-3287624"/>
            <a:satOff val="-3483"/>
            <a:lumOff val="-9411"/>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DZ" sz="1800" b="1" kern="1200" dirty="0" smtClean="0">
              <a:solidFill>
                <a:schemeClr val="bg1"/>
              </a:solidFill>
            </a:rPr>
            <a:t>اتفاقيات الغات</a:t>
          </a:r>
          <a:endParaRPr lang="en-US" sz="1800" b="1" kern="1200" dirty="0">
            <a:solidFill>
              <a:schemeClr val="bg1"/>
            </a:solidFill>
          </a:endParaRPr>
        </a:p>
      </dsp:txBody>
      <dsp:txXfrm>
        <a:off x="4840129" y="2764383"/>
        <a:ext cx="726986" cy="795607"/>
      </dsp:txXfrm>
    </dsp:sp>
    <dsp:sp modelId="{2E058C8F-BEE1-4DD8-A9D6-EC623D70D9F3}">
      <dsp:nvSpPr>
        <dsp:cNvPr id="0" name=""/>
        <dsp:cNvSpPr/>
      </dsp:nvSpPr>
      <dsp:spPr>
        <a:xfrm rot="15120000">
          <a:off x="4795316" y="2179776"/>
          <a:ext cx="301589" cy="379741"/>
        </a:xfrm>
        <a:prstGeom prst="rightArrow">
          <a:avLst>
            <a:gd name="adj1" fmla="val 60000"/>
            <a:gd name="adj2" fmla="val 50000"/>
          </a:avLst>
        </a:prstGeom>
        <a:solidFill>
          <a:schemeClr val="accent4">
            <a:hueOff val="-3287624"/>
            <a:satOff val="-3483"/>
            <a:lumOff val="-941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4854534" y="2298748"/>
        <a:ext cx="211112" cy="227845"/>
      </dsp:txXfrm>
    </dsp:sp>
    <dsp:sp modelId="{2B9AB340-1952-4A45-856D-B535173FB1DC}">
      <dsp:nvSpPr>
        <dsp:cNvPr id="0" name=""/>
        <dsp:cNvSpPr/>
      </dsp:nvSpPr>
      <dsp:spPr>
        <a:xfrm>
          <a:off x="4119125" y="993311"/>
          <a:ext cx="1125159" cy="1125159"/>
        </a:xfrm>
        <a:prstGeom prst="ellipse">
          <a:avLst/>
        </a:prstGeom>
        <a:solidFill>
          <a:schemeClr val="accent4">
            <a:hueOff val="-4383499"/>
            <a:satOff val="-4644"/>
            <a:lumOff val="-12548"/>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ar-DZ" sz="1700" b="1" kern="1200" dirty="0" smtClean="0">
              <a:solidFill>
                <a:schemeClr val="bg1"/>
              </a:solidFill>
            </a:rPr>
            <a:t>الاتفاقيات الاقتصادية الاقليمية.</a:t>
          </a:r>
          <a:endParaRPr lang="en-US" sz="1700" b="1" kern="1200" dirty="0">
            <a:solidFill>
              <a:schemeClr val="bg1"/>
            </a:solidFill>
          </a:endParaRPr>
        </a:p>
      </dsp:txBody>
      <dsp:txXfrm>
        <a:off x="4283901" y="1158087"/>
        <a:ext cx="795607" cy="795607"/>
      </dsp:txXfrm>
    </dsp:sp>
    <dsp:sp modelId="{33186193-AADA-4648-9275-5DB87987E7B1}">
      <dsp:nvSpPr>
        <dsp:cNvPr id="0" name=""/>
        <dsp:cNvSpPr/>
      </dsp:nvSpPr>
      <dsp:spPr>
        <a:xfrm rot="19440000">
          <a:off x="5208655" y="874618"/>
          <a:ext cx="298814" cy="379741"/>
        </a:xfrm>
        <a:prstGeom prst="rightArrow">
          <a:avLst>
            <a:gd name="adj1" fmla="val 60000"/>
            <a:gd name="adj2" fmla="val 50000"/>
          </a:avLst>
        </a:prstGeom>
        <a:solidFill>
          <a:schemeClr val="accent4">
            <a:hueOff val="-4383499"/>
            <a:satOff val="-4644"/>
            <a:lumOff val="-1254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217215" y="976912"/>
        <a:ext cx="209170" cy="227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B11CF-B7D6-44F2-A321-B888D57C90DE}">
      <dsp:nvSpPr>
        <dsp:cNvPr id="0" name=""/>
        <dsp:cNvSpPr/>
      </dsp:nvSpPr>
      <dsp:spPr>
        <a:xfrm>
          <a:off x="4228435" y="1518"/>
          <a:ext cx="1674554" cy="1088460"/>
        </a:xfrm>
        <a:prstGeom prst="roundRect">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DZ" sz="1800" b="1" kern="1200" dirty="0" smtClean="0">
              <a:solidFill>
                <a:schemeClr val="bg1"/>
              </a:solidFill>
            </a:rPr>
            <a:t>تجريم الحرب</a:t>
          </a:r>
        </a:p>
        <a:p>
          <a:pPr lvl="0" algn="ctr" defTabSz="800100">
            <a:lnSpc>
              <a:spcPct val="90000"/>
            </a:lnSpc>
            <a:spcBef>
              <a:spcPct val="0"/>
            </a:spcBef>
            <a:spcAft>
              <a:spcPct val="35000"/>
            </a:spcAft>
          </a:pPr>
          <a:r>
            <a:rPr lang="ar-DZ" sz="1800" b="1" kern="1200" dirty="0" smtClean="0">
              <a:solidFill>
                <a:schemeClr val="bg1"/>
              </a:solidFill>
            </a:rPr>
            <a:t>ميثاق الامم المتحدة</a:t>
          </a:r>
          <a:endParaRPr lang="en-US" sz="1800" b="1" kern="1200" dirty="0">
            <a:solidFill>
              <a:schemeClr val="bg1"/>
            </a:solidFill>
          </a:endParaRPr>
        </a:p>
      </dsp:txBody>
      <dsp:txXfrm>
        <a:off x="4281569" y="54652"/>
        <a:ext cx="1568286" cy="982192"/>
      </dsp:txXfrm>
    </dsp:sp>
    <dsp:sp modelId="{9DA92076-9A2F-4811-8F48-2DB2F855435D}">
      <dsp:nvSpPr>
        <dsp:cNvPr id="0" name=""/>
        <dsp:cNvSpPr/>
      </dsp:nvSpPr>
      <dsp:spPr>
        <a:xfrm>
          <a:off x="3614988" y="545748"/>
          <a:ext cx="2901448" cy="2901448"/>
        </a:xfrm>
        <a:custGeom>
          <a:avLst/>
          <a:gdLst/>
          <a:ahLst/>
          <a:cxnLst/>
          <a:rect l="0" t="0" r="0" b="0"/>
          <a:pathLst>
            <a:path>
              <a:moveTo>
                <a:pt x="2512415" y="462082"/>
              </a:moveTo>
              <a:arcTo wR="1450724" hR="1450724" stAng="19022427" swAng="2300489"/>
            </a:path>
          </a:pathLst>
        </a:custGeom>
        <a:noFill/>
        <a:ln w="9525" cap="rnd" cmpd="sng" algn="ctr">
          <a:solidFill>
            <a:schemeClr val="accent4">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FB1C2F92-6983-4A1B-8AAA-F89D1B67DFAA}">
      <dsp:nvSpPr>
        <dsp:cNvPr id="0" name=""/>
        <dsp:cNvSpPr/>
      </dsp:nvSpPr>
      <dsp:spPr>
        <a:xfrm>
          <a:off x="5484799" y="2177604"/>
          <a:ext cx="1674554" cy="1088460"/>
        </a:xfrm>
        <a:prstGeom prst="roundRect">
          <a:avLst/>
        </a:prstGeom>
        <a:solidFill>
          <a:schemeClr val="accent4">
            <a:hueOff val="-2191750"/>
            <a:satOff val="-2322"/>
            <a:lumOff val="-6274"/>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DZ" sz="1800" b="1" kern="1200" dirty="0" smtClean="0">
              <a:solidFill>
                <a:schemeClr val="bg1"/>
              </a:solidFill>
            </a:rPr>
            <a:t>معاهدات الدفاع المشترك</a:t>
          </a:r>
          <a:endParaRPr lang="en-US" sz="1800" b="1" kern="1200" dirty="0">
            <a:solidFill>
              <a:schemeClr val="bg1"/>
            </a:solidFill>
          </a:endParaRPr>
        </a:p>
      </dsp:txBody>
      <dsp:txXfrm>
        <a:off x="5537933" y="2230738"/>
        <a:ext cx="1568286" cy="982192"/>
      </dsp:txXfrm>
    </dsp:sp>
    <dsp:sp modelId="{B65669E5-1FBC-4705-989A-479AF3BAA841}">
      <dsp:nvSpPr>
        <dsp:cNvPr id="0" name=""/>
        <dsp:cNvSpPr/>
      </dsp:nvSpPr>
      <dsp:spPr>
        <a:xfrm>
          <a:off x="3614988" y="545748"/>
          <a:ext cx="2901448" cy="2901448"/>
        </a:xfrm>
        <a:custGeom>
          <a:avLst/>
          <a:gdLst/>
          <a:ahLst/>
          <a:cxnLst/>
          <a:rect l="0" t="0" r="0" b="0"/>
          <a:pathLst>
            <a:path>
              <a:moveTo>
                <a:pt x="1895377" y="2831624"/>
              </a:moveTo>
              <a:arcTo wR="1450724" hR="1450724" stAng="4329079" swAng="2141842"/>
            </a:path>
          </a:pathLst>
        </a:custGeom>
        <a:noFill/>
        <a:ln w="9525" cap="rnd" cmpd="sng" algn="ctr">
          <a:solidFill>
            <a:schemeClr val="accent4">
              <a:hueOff val="-2191750"/>
              <a:satOff val="-2322"/>
              <a:lumOff val="-6274"/>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E97B93AA-0172-4890-89A2-FEE11191DECF}">
      <dsp:nvSpPr>
        <dsp:cNvPr id="0" name=""/>
        <dsp:cNvSpPr/>
      </dsp:nvSpPr>
      <dsp:spPr>
        <a:xfrm>
          <a:off x="2972071" y="2177604"/>
          <a:ext cx="1674554" cy="1088460"/>
        </a:xfrm>
        <a:prstGeom prst="roundRect">
          <a:avLst/>
        </a:prstGeom>
        <a:solidFill>
          <a:schemeClr val="accent4">
            <a:hueOff val="-4383499"/>
            <a:satOff val="-4644"/>
            <a:lumOff val="-12548"/>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DZ" sz="2000" b="1" kern="1200" dirty="0" smtClean="0">
              <a:solidFill>
                <a:schemeClr val="bg1"/>
              </a:solidFill>
            </a:rPr>
            <a:t>معاهدة انتشار الأسلحة النووية 1968</a:t>
          </a:r>
          <a:endParaRPr lang="en-US" sz="2000" b="1" kern="1200" dirty="0">
            <a:solidFill>
              <a:schemeClr val="bg1"/>
            </a:solidFill>
          </a:endParaRPr>
        </a:p>
      </dsp:txBody>
      <dsp:txXfrm>
        <a:off x="3025205" y="2230738"/>
        <a:ext cx="1568286" cy="982192"/>
      </dsp:txXfrm>
    </dsp:sp>
    <dsp:sp modelId="{59544536-BC12-4E6A-BF84-AC1EF562BB2B}">
      <dsp:nvSpPr>
        <dsp:cNvPr id="0" name=""/>
        <dsp:cNvSpPr/>
      </dsp:nvSpPr>
      <dsp:spPr>
        <a:xfrm>
          <a:off x="3614988" y="545748"/>
          <a:ext cx="2901448" cy="2901448"/>
        </a:xfrm>
        <a:custGeom>
          <a:avLst/>
          <a:gdLst/>
          <a:ahLst/>
          <a:cxnLst/>
          <a:rect l="0" t="0" r="0" b="0"/>
          <a:pathLst>
            <a:path>
              <a:moveTo>
                <a:pt x="4709" y="1333921"/>
              </a:moveTo>
              <a:arcTo wR="1450724" hR="1450724" stAng="11077084" swAng="2300489"/>
            </a:path>
          </a:pathLst>
        </a:custGeom>
        <a:noFill/>
        <a:ln w="9525" cap="rnd" cmpd="sng" algn="ctr">
          <a:solidFill>
            <a:schemeClr val="accent4">
              <a:hueOff val="-4383499"/>
              <a:satOff val="-4644"/>
              <a:lumOff val="-12548"/>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81010-7CB3-4BE2-ACAE-3ECA28E5AA4E}">
      <dsp:nvSpPr>
        <dsp:cNvPr id="0" name=""/>
        <dsp:cNvSpPr/>
      </dsp:nvSpPr>
      <dsp:spPr>
        <a:xfrm>
          <a:off x="3296052" y="-96598"/>
          <a:ext cx="3539319" cy="3539319"/>
        </a:xfrm>
        <a:prstGeom prst="circularArrow">
          <a:avLst>
            <a:gd name="adj1" fmla="val 4668"/>
            <a:gd name="adj2" fmla="val 272909"/>
            <a:gd name="adj3" fmla="val 12821900"/>
            <a:gd name="adj4" fmla="val 18037356"/>
            <a:gd name="adj5" fmla="val 484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9DED64-FD13-4A7A-81A6-25645FEB4DAB}">
      <dsp:nvSpPr>
        <dsp:cNvPr id="0" name=""/>
        <dsp:cNvSpPr/>
      </dsp:nvSpPr>
      <dsp:spPr>
        <a:xfrm>
          <a:off x="3884619" y="1269"/>
          <a:ext cx="2362185" cy="1181092"/>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b="1" kern="1200" dirty="0" smtClean="0">
              <a:solidFill>
                <a:schemeClr val="bg1"/>
              </a:solidFill>
            </a:rPr>
            <a:t>ميثاق حقوق الانسان 1948</a:t>
          </a:r>
          <a:r>
            <a:rPr lang="ar-DZ" sz="2400" kern="1200" dirty="0" smtClean="0"/>
            <a:t>.</a:t>
          </a:r>
          <a:endParaRPr lang="en-US" sz="2400" kern="1200" dirty="0"/>
        </a:p>
      </dsp:txBody>
      <dsp:txXfrm>
        <a:off x="3942275" y="58925"/>
        <a:ext cx="2246873" cy="1065780"/>
      </dsp:txXfrm>
    </dsp:sp>
    <dsp:sp modelId="{E573EA46-75D7-4D28-9936-F760B326060E}">
      <dsp:nvSpPr>
        <dsp:cNvPr id="0" name=""/>
        <dsp:cNvSpPr/>
      </dsp:nvSpPr>
      <dsp:spPr>
        <a:xfrm>
          <a:off x="5155470" y="1272120"/>
          <a:ext cx="2362185" cy="1181092"/>
        </a:xfrm>
        <a:prstGeom prst="roundRect">
          <a:avLst/>
        </a:prstGeom>
        <a:solidFill>
          <a:schemeClr val="accent4">
            <a:hueOff val="-1461166"/>
            <a:satOff val="-1548"/>
            <a:lumOff val="-41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ar-DZ" sz="2200" b="1" kern="1200" dirty="0" smtClean="0">
              <a:solidFill>
                <a:schemeClr val="bg1"/>
              </a:solidFill>
            </a:rPr>
            <a:t>اتفاقية جنيف الرابعة 1949.</a:t>
          </a:r>
          <a:endParaRPr lang="en-US" sz="2200" b="1" kern="1200" dirty="0">
            <a:solidFill>
              <a:schemeClr val="bg1"/>
            </a:solidFill>
          </a:endParaRPr>
        </a:p>
      </dsp:txBody>
      <dsp:txXfrm>
        <a:off x="5213126" y="1329776"/>
        <a:ext cx="2246873" cy="1065780"/>
      </dsp:txXfrm>
    </dsp:sp>
    <dsp:sp modelId="{22BDDEDD-5458-49C7-B542-F03F57D6C3F0}">
      <dsp:nvSpPr>
        <dsp:cNvPr id="0" name=""/>
        <dsp:cNvSpPr/>
      </dsp:nvSpPr>
      <dsp:spPr>
        <a:xfrm>
          <a:off x="3884619" y="2542971"/>
          <a:ext cx="2362185" cy="1181092"/>
        </a:xfrm>
        <a:prstGeom prst="roundRect">
          <a:avLst/>
        </a:prstGeom>
        <a:solidFill>
          <a:schemeClr val="accent4">
            <a:hueOff val="-2922333"/>
            <a:satOff val="-3096"/>
            <a:lumOff val="-83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ar-DZ" sz="2200" b="1" kern="1200" dirty="0" smtClean="0">
              <a:solidFill>
                <a:schemeClr val="bg1"/>
              </a:solidFill>
            </a:rPr>
            <a:t>العهد الدولي للحقوق الاق والاج 1966</a:t>
          </a:r>
          <a:endParaRPr lang="en-US" sz="2200" b="1" kern="1200" dirty="0">
            <a:solidFill>
              <a:schemeClr val="bg1"/>
            </a:solidFill>
          </a:endParaRPr>
        </a:p>
      </dsp:txBody>
      <dsp:txXfrm>
        <a:off x="3942275" y="2600627"/>
        <a:ext cx="2246873" cy="1065780"/>
      </dsp:txXfrm>
    </dsp:sp>
    <dsp:sp modelId="{D2DF725B-D833-43EA-8D33-9F4235B10400}">
      <dsp:nvSpPr>
        <dsp:cNvPr id="0" name=""/>
        <dsp:cNvSpPr/>
      </dsp:nvSpPr>
      <dsp:spPr>
        <a:xfrm>
          <a:off x="2613768" y="1272120"/>
          <a:ext cx="2362185" cy="1181092"/>
        </a:xfrm>
        <a:prstGeom prst="roundRect">
          <a:avLst/>
        </a:prstGeom>
        <a:solidFill>
          <a:schemeClr val="accent4">
            <a:hueOff val="-4383499"/>
            <a:satOff val="-4644"/>
            <a:lumOff val="-1254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ar-DZ" sz="2200" b="1" kern="1200" dirty="0" smtClean="0">
              <a:solidFill>
                <a:schemeClr val="bg1"/>
              </a:solidFill>
            </a:rPr>
            <a:t>العهد الدولي للحقوق المدنية والسياسية 1966</a:t>
          </a:r>
          <a:endParaRPr lang="en-US" sz="2200" b="1" kern="1200" dirty="0">
            <a:solidFill>
              <a:schemeClr val="bg1"/>
            </a:solidFill>
          </a:endParaRPr>
        </a:p>
      </dsp:txBody>
      <dsp:txXfrm>
        <a:off x="2671424" y="1329776"/>
        <a:ext cx="2246873" cy="106578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12/17/2023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12/17/2023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DZ" sz="3600" b="1" dirty="0">
                <a:solidFill>
                  <a:schemeClr val="bg1"/>
                </a:solidFill>
                <a:latin typeface="Arial" panose="020B0604020202020204" pitchFamily="34" charset="0"/>
                <a:cs typeface="Arial" panose="020B0604020202020204" pitchFamily="34" charset="0"/>
              </a:rPr>
              <a:t>العلاقات الدولية في الفترة: 1945-1990.</a:t>
            </a:r>
            <a:endParaRPr lang="fr-FR" sz="3600" dirty="0"/>
          </a:p>
        </p:txBody>
      </p:sp>
      <p:sp>
        <p:nvSpPr>
          <p:cNvPr id="3" name="Subtitle 2"/>
          <p:cNvSpPr>
            <a:spLocks noGrp="1"/>
          </p:cNvSpPr>
          <p:nvPr>
            <p:ph type="subTitle" idx="1"/>
          </p:nvPr>
        </p:nvSpPr>
        <p:spPr/>
        <p:txBody>
          <a:bodyPr/>
          <a:lstStyle/>
          <a:p>
            <a:pPr rtl="1"/>
            <a:r>
              <a:rPr lang="ar-DZ" b="1" dirty="0">
                <a:solidFill>
                  <a:schemeClr val="bg1"/>
                </a:solidFill>
                <a:latin typeface="Arial" panose="020B0604020202020204" pitchFamily="34" charset="0"/>
              </a:rPr>
              <a:t>محاضرة مقدمة لطلبة السنة الثانية علوم سياسية.</a:t>
            </a:r>
          </a:p>
          <a:p>
            <a:pPr rtl="1"/>
            <a:r>
              <a:rPr lang="ar-DZ" b="1" dirty="0">
                <a:solidFill>
                  <a:schemeClr val="bg1"/>
                </a:solidFill>
                <a:latin typeface="Arial" panose="020B0604020202020204" pitchFamily="34" charset="0"/>
              </a:rPr>
              <a:t>د. عيساوة آمنة.</a:t>
            </a:r>
          </a:p>
          <a:p>
            <a:pPr rtl="1"/>
            <a:r>
              <a:rPr lang="ar-DZ" b="1" dirty="0">
                <a:solidFill>
                  <a:schemeClr val="bg1"/>
                </a:solidFill>
                <a:latin typeface="Arial" panose="020B0604020202020204" pitchFamily="34" charset="0"/>
              </a:rPr>
              <a:t>السنة الجامعية: 2023-2024.</a:t>
            </a:r>
          </a:p>
          <a:p>
            <a:endParaRPr lang="fr-FR" dirty="0"/>
          </a:p>
        </p:txBody>
      </p:sp>
    </p:spTree>
    <p:extLst>
      <p:ext uri="{BB962C8B-B14F-4D97-AF65-F5344CB8AC3E}">
        <p14:creationId xmlns:p14="http://schemas.microsoft.com/office/powerpoint/2010/main" val="384807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DZ" b="1" dirty="0" smtClean="0">
                <a:solidFill>
                  <a:schemeClr val="bg1"/>
                </a:solidFill>
              </a:rPr>
              <a:t>الأسلحة النووية وتوزان الردع النووي.</a:t>
            </a:r>
            <a:endParaRPr lang="fr-FR" b="1" dirty="0">
              <a:solidFill>
                <a:schemeClr val="bg1"/>
              </a:solidFill>
            </a:endParaRPr>
          </a:p>
        </p:txBody>
      </p:sp>
      <p:sp>
        <p:nvSpPr>
          <p:cNvPr id="3" name="Content Placeholder 2"/>
          <p:cNvSpPr>
            <a:spLocks noGrp="1"/>
          </p:cNvSpPr>
          <p:nvPr>
            <p:ph idx="1"/>
          </p:nvPr>
        </p:nvSpPr>
        <p:spPr/>
        <p:txBody>
          <a:bodyPr>
            <a:normAutofit/>
          </a:bodyPr>
          <a:lstStyle/>
          <a:p>
            <a:pPr algn="justLow" rtl="1">
              <a:lnSpc>
                <a:spcPct val="150000"/>
              </a:lnSpc>
            </a:pPr>
            <a:r>
              <a:rPr lang="ar-SA" sz="2400" b="1" dirty="0">
                <a:solidFill>
                  <a:schemeClr val="bg1"/>
                </a:solidFill>
              </a:rPr>
              <a:t>كان للقوة التدميرية غير العادية للأسلحة النووية تأثيران كبيران في العلاقات الدولية </a:t>
            </a:r>
            <a:r>
              <a:rPr lang="ar-SA" sz="2400" b="1" dirty="0" smtClean="0">
                <a:solidFill>
                  <a:schemeClr val="bg1"/>
                </a:solidFill>
              </a:rPr>
              <a:t>خلال </a:t>
            </a:r>
            <a:r>
              <a:rPr lang="ar-SA" sz="2400" b="1" dirty="0">
                <a:solidFill>
                  <a:schemeClr val="bg1"/>
                </a:solidFill>
              </a:rPr>
              <a:t>هذه </a:t>
            </a:r>
            <a:r>
              <a:rPr lang="ar-SA" sz="2400" b="1" dirty="0" smtClean="0">
                <a:solidFill>
                  <a:schemeClr val="bg1"/>
                </a:solidFill>
              </a:rPr>
              <a:t>الفترة</a:t>
            </a:r>
            <a:r>
              <a:rPr lang="ar-DZ" sz="2400" b="1" dirty="0" smtClean="0">
                <a:solidFill>
                  <a:schemeClr val="bg1"/>
                </a:solidFill>
              </a:rPr>
              <a:t>.</a:t>
            </a:r>
            <a:endParaRPr lang="fr-FR" sz="2400" b="1" dirty="0">
              <a:solidFill>
                <a:schemeClr val="bg1"/>
              </a:solidFill>
            </a:endParaRPr>
          </a:p>
        </p:txBody>
      </p:sp>
    </p:spTree>
    <p:extLst>
      <p:ext uri="{BB962C8B-B14F-4D97-AF65-F5344CB8AC3E}">
        <p14:creationId xmlns:p14="http://schemas.microsoft.com/office/powerpoint/2010/main" val="227961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Low" rtl="1"/>
            <a:r>
              <a:rPr lang="ar-SA" sz="2800" b="1" dirty="0" smtClean="0">
                <a:solidFill>
                  <a:schemeClr val="bg1"/>
                </a:solidFill>
              </a:rPr>
              <a:t>أولا</a:t>
            </a:r>
            <a:r>
              <a:rPr lang="ar-DZ" sz="2800" b="1" dirty="0" smtClean="0">
                <a:solidFill>
                  <a:schemeClr val="bg1"/>
                </a:solidFill>
              </a:rPr>
              <a:t>:</a:t>
            </a:r>
            <a:r>
              <a:rPr lang="ar-SA" sz="2800" b="1" dirty="0" smtClean="0">
                <a:solidFill>
                  <a:schemeClr val="bg1"/>
                </a:solidFill>
              </a:rPr>
              <a:t> </a:t>
            </a:r>
            <a:r>
              <a:rPr lang="ar-SA" sz="2800" b="1" dirty="0">
                <a:solidFill>
                  <a:schemeClr val="bg1"/>
                </a:solidFill>
              </a:rPr>
              <a:t>أدت </a:t>
            </a:r>
            <a:r>
              <a:rPr lang="ar-SA" sz="2800" b="1" dirty="0" smtClean="0">
                <a:solidFill>
                  <a:schemeClr val="bg1"/>
                </a:solidFill>
              </a:rPr>
              <a:t>إلى </a:t>
            </a:r>
            <a:r>
              <a:rPr lang="ar-SA" sz="2800" b="1" dirty="0">
                <a:solidFill>
                  <a:schemeClr val="bg1"/>
                </a:solidFill>
              </a:rPr>
              <a:t>تَضَخمِ منطق </a:t>
            </a:r>
            <a:r>
              <a:rPr lang="ar-SA" sz="2800" b="1" dirty="0">
                <a:solidFill>
                  <a:schemeClr val="accent2"/>
                </a:solidFill>
              </a:rPr>
              <a:t>المعضلة الدفاعية </a:t>
            </a:r>
            <a:r>
              <a:rPr lang="ar-SA" sz="2800" b="1" dirty="0">
                <a:solidFill>
                  <a:schemeClr val="bg1"/>
                </a:solidFill>
              </a:rPr>
              <a:t>وضرورة تجنب حرب القوى الكبرى، وهي المعضلة التي بدأت بعد الحرب العالمية </a:t>
            </a:r>
            <a:r>
              <a:rPr lang="ar-SA" sz="2800" b="1" dirty="0" smtClean="0">
                <a:solidFill>
                  <a:schemeClr val="bg1"/>
                </a:solidFill>
              </a:rPr>
              <a:t>الأولى</a:t>
            </a:r>
            <a:r>
              <a:rPr lang="ar-DZ" sz="2800" b="1" dirty="0">
                <a:solidFill>
                  <a:schemeClr val="bg1"/>
                </a:solidFill>
              </a:rPr>
              <a:t>.</a:t>
            </a:r>
            <a:r>
              <a:rPr lang="fr-FR" sz="2800" b="1" dirty="0" smtClean="0">
                <a:solidFill>
                  <a:schemeClr val="bg1"/>
                </a:solidFill>
              </a:rPr>
              <a:t> </a:t>
            </a:r>
            <a:endParaRPr lang="fr-FR" sz="2800" b="1" dirty="0">
              <a:solidFill>
                <a:schemeClr val="bg1"/>
              </a:solidFill>
            </a:endParaRPr>
          </a:p>
        </p:txBody>
      </p:sp>
    </p:spTree>
    <p:extLst>
      <p:ext uri="{BB962C8B-B14F-4D97-AF65-F5344CB8AC3E}">
        <p14:creationId xmlns:p14="http://schemas.microsoft.com/office/powerpoint/2010/main" val="79808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Low" rtl="1"/>
            <a:r>
              <a:rPr lang="ar-SA" sz="2800" b="1" dirty="0">
                <a:solidFill>
                  <a:schemeClr val="bg1"/>
                </a:solidFill>
              </a:rPr>
              <a:t>ثانيًا، جعلت من ضرورة انتشار الأسلحة النووية داخل دائرة صغيرة جدًا من القوى الكبرى أمرًا </a:t>
            </a:r>
            <a:r>
              <a:rPr lang="ar-SA" sz="2800" b="1" dirty="0" smtClean="0">
                <a:solidFill>
                  <a:schemeClr val="bg1"/>
                </a:solidFill>
              </a:rPr>
              <a:t>حتميًا</a:t>
            </a:r>
            <a:r>
              <a:rPr lang="ar-DZ" sz="2800" b="1" dirty="0" smtClean="0">
                <a:solidFill>
                  <a:schemeClr val="bg1"/>
                </a:solidFill>
              </a:rPr>
              <a:t>. وهذا المنطق تبنته </a:t>
            </a:r>
            <a:r>
              <a:rPr lang="ar-SA" sz="2800" b="1" dirty="0" smtClean="0">
                <a:solidFill>
                  <a:schemeClr val="bg1"/>
                </a:solidFill>
              </a:rPr>
              <a:t>كلتا </a:t>
            </a:r>
            <a:r>
              <a:rPr lang="ar-SA" sz="2800" b="1" dirty="0">
                <a:solidFill>
                  <a:schemeClr val="bg1"/>
                </a:solidFill>
              </a:rPr>
              <a:t>القوتين </a:t>
            </a:r>
            <a:r>
              <a:rPr lang="ar-SA" sz="2800" b="1" dirty="0" smtClean="0">
                <a:solidFill>
                  <a:schemeClr val="bg1"/>
                </a:solidFill>
              </a:rPr>
              <a:t>العظميين</a:t>
            </a:r>
            <a:r>
              <a:rPr lang="ar-DZ" sz="2800" b="1" dirty="0" smtClean="0">
                <a:solidFill>
                  <a:schemeClr val="bg1"/>
                </a:solidFill>
              </a:rPr>
              <a:t> (الولايات المتحدة والاتحاد السوفياتي)</a:t>
            </a:r>
            <a:r>
              <a:rPr lang="ar-SA" sz="2800" b="1" dirty="0" smtClean="0">
                <a:solidFill>
                  <a:schemeClr val="bg1"/>
                </a:solidFill>
              </a:rPr>
              <a:t> </a:t>
            </a:r>
            <a:r>
              <a:rPr lang="ar-SA" sz="2800" b="1" dirty="0">
                <a:solidFill>
                  <a:schemeClr val="bg1"/>
                </a:solidFill>
              </a:rPr>
              <a:t>على الرغم من عمق </a:t>
            </a:r>
            <a:r>
              <a:rPr lang="ar-SA" sz="2800" b="1" dirty="0" smtClean="0">
                <a:solidFill>
                  <a:schemeClr val="bg1"/>
                </a:solidFill>
              </a:rPr>
              <a:t>خلافاتهما</a:t>
            </a:r>
            <a:r>
              <a:rPr lang="fr-FR" sz="2800" b="1" dirty="0" smtClean="0">
                <a:solidFill>
                  <a:schemeClr val="bg1"/>
                </a:solidFill>
              </a:rPr>
              <a:t>.</a:t>
            </a:r>
            <a:endParaRPr lang="fr-FR" sz="2800" b="1" dirty="0">
              <a:solidFill>
                <a:schemeClr val="bg1"/>
              </a:solidFill>
            </a:endParaRPr>
          </a:p>
          <a:p>
            <a:pPr algn="justLow" rtl="1"/>
            <a:endParaRPr lang="fr-FR" dirty="0"/>
          </a:p>
        </p:txBody>
      </p:sp>
    </p:spTree>
    <p:extLst>
      <p:ext uri="{BB962C8B-B14F-4D97-AF65-F5344CB8AC3E}">
        <p14:creationId xmlns:p14="http://schemas.microsoft.com/office/powerpoint/2010/main" val="276448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Low" rtl="1">
              <a:lnSpc>
                <a:spcPct val="150000"/>
              </a:lnSpc>
            </a:pPr>
            <a:r>
              <a:rPr lang="ar-SA" sz="2400" b="1" dirty="0" smtClean="0">
                <a:solidFill>
                  <a:schemeClr val="bg1"/>
                </a:solidFill>
              </a:rPr>
              <a:t>أ</a:t>
            </a:r>
            <a:r>
              <a:rPr lang="ar-DZ" sz="2400" b="1" dirty="0" smtClean="0">
                <a:solidFill>
                  <a:schemeClr val="bg1"/>
                </a:solidFill>
              </a:rPr>
              <a:t>خذ</a:t>
            </a:r>
            <a:r>
              <a:rPr lang="ar-SA" sz="2400" b="1" dirty="0" smtClean="0">
                <a:solidFill>
                  <a:schemeClr val="bg1"/>
                </a:solidFill>
              </a:rPr>
              <a:t> التنافس بين</a:t>
            </a:r>
            <a:r>
              <a:rPr lang="ar-DZ" sz="2400" b="1" dirty="0" smtClean="0">
                <a:solidFill>
                  <a:schemeClr val="bg1"/>
                </a:solidFill>
              </a:rPr>
              <a:t> الولايات المتحدة والاتحاد السوفياتي</a:t>
            </a:r>
            <a:r>
              <a:rPr lang="ar-SA" sz="2400" b="1" dirty="0" smtClean="0">
                <a:solidFill>
                  <a:schemeClr val="bg1"/>
                </a:solidFill>
              </a:rPr>
              <a:t> طابعًا صفريًا، </a:t>
            </a:r>
            <a:r>
              <a:rPr lang="ar-DZ" sz="2400" b="1" dirty="0" smtClean="0">
                <a:solidFill>
                  <a:schemeClr val="bg1"/>
                </a:solidFill>
              </a:rPr>
              <a:t>وظهرت القطبية جلية من خلال محاولة</a:t>
            </a:r>
            <a:r>
              <a:rPr lang="ar-SA" sz="2400" b="1" dirty="0" smtClean="0">
                <a:solidFill>
                  <a:schemeClr val="bg1"/>
                </a:solidFill>
              </a:rPr>
              <a:t> </a:t>
            </a:r>
            <a:r>
              <a:rPr lang="ar-SA" sz="2400" b="1" dirty="0">
                <a:solidFill>
                  <a:schemeClr val="bg1"/>
                </a:solidFill>
              </a:rPr>
              <a:t>استقطاب </a:t>
            </a:r>
            <a:r>
              <a:rPr lang="ar-DZ" sz="2400" b="1" dirty="0" smtClean="0">
                <a:solidFill>
                  <a:schemeClr val="bg1"/>
                </a:solidFill>
              </a:rPr>
              <a:t>ال</a:t>
            </a:r>
            <a:r>
              <a:rPr lang="ar-SA" sz="2400" b="1" dirty="0" smtClean="0">
                <a:solidFill>
                  <a:schemeClr val="bg1"/>
                </a:solidFill>
              </a:rPr>
              <a:t>دول ضمن </a:t>
            </a:r>
            <a:r>
              <a:rPr lang="ar-SA" sz="2400" b="1" dirty="0">
                <a:solidFill>
                  <a:schemeClr val="bg1"/>
                </a:solidFill>
              </a:rPr>
              <a:t>تحالفين</a:t>
            </a:r>
            <a:r>
              <a:rPr lang="fr-FR" sz="2400" b="1" dirty="0">
                <a:solidFill>
                  <a:schemeClr val="bg1"/>
                </a:solidFill>
              </a:rPr>
              <a:t> </a:t>
            </a:r>
            <a:r>
              <a:rPr lang="ar-DZ" sz="2400" b="1" dirty="0" smtClean="0">
                <a:solidFill>
                  <a:schemeClr val="bg1"/>
                </a:solidFill>
              </a:rPr>
              <a:t>[</a:t>
            </a:r>
            <a:r>
              <a:rPr lang="ar-SA" sz="2400" b="1" dirty="0" smtClean="0">
                <a:solidFill>
                  <a:schemeClr val="bg1"/>
                </a:solidFill>
              </a:rPr>
              <a:t>حلف </a:t>
            </a:r>
            <a:r>
              <a:rPr lang="ar-SA" sz="2400" b="1" dirty="0">
                <a:solidFill>
                  <a:schemeClr val="bg1"/>
                </a:solidFill>
              </a:rPr>
              <a:t>الناتو مقابل حلف </a:t>
            </a:r>
            <a:r>
              <a:rPr lang="ar-SA" sz="2400" b="1" dirty="0" smtClean="0">
                <a:solidFill>
                  <a:schemeClr val="bg1"/>
                </a:solidFill>
              </a:rPr>
              <a:t>وارسو</a:t>
            </a:r>
            <a:r>
              <a:rPr lang="ar-DZ" sz="2400" b="1" dirty="0" smtClean="0">
                <a:solidFill>
                  <a:schemeClr val="bg1"/>
                </a:solidFill>
              </a:rPr>
              <a:t>]</a:t>
            </a:r>
            <a:r>
              <a:rPr lang="fr-FR" sz="2400" b="1" dirty="0" smtClean="0">
                <a:solidFill>
                  <a:schemeClr val="bg1"/>
                </a:solidFill>
              </a:rPr>
              <a:t> </a:t>
            </a:r>
            <a:r>
              <a:rPr lang="ar-SA" sz="2400" b="1" dirty="0" smtClean="0">
                <a:solidFill>
                  <a:schemeClr val="bg1"/>
                </a:solidFill>
              </a:rPr>
              <a:t>و</a:t>
            </a:r>
            <a:r>
              <a:rPr lang="ar-DZ" sz="2400" b="1" dirty="0" smtClean="0">
                <a:solidFill>
                  <a:schemeClr val="bg1"/>
                </a:solidFill>
              </a:rPr>
              <a:t>تكتلين </a:t>
            </a:r>
            <a:r>
              <a:rPr lang="ar-SA" sz="2400" b="1" dirty="0" smtClean="0">
                <a:solidFill>
                  <a:schemeClr val="bg1"/>
                </a:solidFill>
              </a:rPr>
              <a:t>اقتصادين</a:t>
            </a:r>
            <a:r>
              <a:rPr lang="fr-FR" sz="2400" b="1" dirty="0" smtClean="0">
                <a:solidFill>
                  <a:schemeClr val="bg1"/>
                </a:solidFill>
              </a:rPr>
              <a:t> </a:t>
            </a:r>
            <a:r>
              <a:rPr lang="ar-DZ" sz="2400" b="1" dirty="0" smtClean="0">
                <a:solidFill>
                  <a:schemeClr val="bg1"/>
                </a:solidFill>
              </a:rPr>
              <a:t>[</a:t>
            </a:r>
            <a:r>
              <a:rPr lang="ar-SA" sz="2400" b="1" dirty="0" smtClean="0">
                <a:solidFill>
                  <a:schemeClr val="bg1"/>
                </a:solidFill>
              </a:rPr>
              <a:t>منظمة </a:t>
            </a:r>
            <a:r>
              <a:rPr lang="ar-SA" sz="2400" b="1" dirty="0">
                <a:solidFill>
                  <a:schemeClr val="bg1"/>
                </a:solidFill>
              </a:rPr>
              <a:t>التعاون </a:t>
            </a:r>
            <a:r>
              <a:rPr lang="ar-DZ" sz="2400" b="1" dirty="0" smtClean="0">
                <a:solidFill>
                  <a:schemeClr val="bg1"/>
                </a:solidFill>
              </a:rPr>
              <a:t>مقابل </a:t>
            </a:r>
            <a:r>
              <a:rPr lang="ar-SA" sz="2400" b="1" dirty="0" smtClean="0">
                <a:solidFill>
                  <a:schemeClr val="bg1"/>
                </a:solidFill>
              </a:rPr>
              <a:t>الاتفاقية </a:t>
            </a:r>
            <a:r>
              <a:rPr lang="ar-SA" sz="2400" b="1" dirty="0">
                <a:solidFill>
                  <a:schemeClr val="bg1"/>
                </a:solidFill>
              </a:rPr>
              <a:t>العامة بشأن التعريفات </a:t>
            </a:r>
            <a:r>
              <a:rPr lang="ar-SA" sz="2400" b="1" dirty="0" smtClean="0">
                <a:solidFill>
                  <a:schemeClr val="bg1"/>
                </a:solidFill>
              </a:rPr>
              <a:t>الجمركية</a:t>
            </a:r>
            <a:r>
              <a:rPr lang="ar-DZ" sz="2400" b="1" dirty="0" smtClean="0">
                <a:solidFill>
                  <a:schemeClr val="bg1"/>
                </a:solidFill>
              </a:rPr>
              <a:t>].</a:t>
            </a:r>
            <a:endParaRPr lang="fr-FR" sz="2400" dirty="0"/>
          </a:p>
        </p:txBody>
      </p:sp>
    </p:spTree>
    <p:extLst>
      <p:ext uri="{BB962C8B-B14F-4D97-AF65-F5344CB8AC3E}">
        <p14:creationId xmlns:p14="http://schemas.microsoft.com/office/powerpoint/2010/main" val="285816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Low" rtl="1">
              <a:lnSpc>
                <a:spcPct val="150000"/>
              </a:lnSpc>
            </a:pPr>
            <a:r>
              <a:rPr lang="ar-DZ" sz="2400" b="1" dirty="0" smtClean="0">
                <a:solidFill>
                  <a:schemeClr val="bg1"/>
                </a:solidFill>
              </a:rPr>
              <a:t>وقد سعى كلا القطبين إلى ترسانة نووية وعسكرية، ف</a:t>
            </a:r>
            <a:r>
              <a:rPr lang="ar-SA" sz="2400" b="1" dirty="0" smtClean="0">
                <a:solidFill>
                  <a:schemeClr val="bg1"/>
                </a:solidFill>
              </a:rPr>
              <a:t>في </a:t>
            </a:r>
            <a:r>
              <a:rPr lang="ar-SA" sz="2400" b="1" dirty="0">
                <a:solidFill>
                  <a:schemeClr val="bg1"/>
                </a:solidFill>
              </a:rPr>
              <a:t>حين كان لدى الولايات المتحدة مجمع صناعي عسكري، كان الاتحاد السوفييتي إلى حد ما مجمعًا صناعيًا </a:t>
            </a:r>
            <a:r>
              <a:rPr lang="ar-SA" sz="2400" b="1" dirty="0" smtClean="0">
                <a:solidFill>
                  <a:schemeClr val="bg1"/>
                </a:solidFill>
              </a:rPr>
              <a:t>عسكريًا</a:t>
            </a:r>
            <a:r>
              <a:rPr lang="ar-DZ" sz="2400" b="1" dirty="0" smtClean="0">
                <a:solidFill>
                  <a:schemeClr val="bg1"/>
                </a:solidFill>
              </a:rPr>
              <a:t>، </a:t>
            </a:r>
            <a:r>
              <a:rPr lang="ar-SA" sz="2400" b="1" dirty="0" smtClean="0">
                <a:solidFill>
                  <a:schemeClr val="bg1"/>
                </a:solidFill>
              </a:rPr>
              <a:t>إذ </a:t>
            </a:r>
            <a:r>
              <a:rPr lang="ar-SA" sz="2400" b="1" dirty="0">
                <a:solidFill>
                  <a:schemeClr val="bg1"/>
                </a:solidFill>
              </a:rPr>
              <a:t>لم ينتج اقتصاد الاتحاد السوفييتي سوى القليل من السلع </a:t>
            </a:r>
            <a:r>
              <a:rPr lang="ar-SA" sz="2400" b="1" dirty="0" smtClean="0">
                <a:solidFill>
                  <a:schemeClr val="bg1"/>
                </a:solidFill>
              </a:rPr>
              <a:t>الأساسية</a:t>
            </a:r>
            <a:r>
              <a:rPr lang="ar-DZ" sz="2400" b="1" dirty="0" smtClean="0">
                <a:solidFill>
                  <a:schemeClr val="bg1"/>
                </a:solidFill>
              </a:rPr>
              <a:t>.</a:t>
            </a:r>
            <a:endParaRPr lang="fr-FR" sz="2400" b="1" dirty="0">
              <a:solidFill>
                <a:schemeClr val="bg1"/>
              </a:solidFill>
            </a:endParaRPr>
          </a:p>
        </p:txBody>
      </p:sp>
    </p:spTree>
    <p:extLst>
      <p:ext uri="{BB962C8B-B14F-4D97-AF65-F5344CB8AC3E}">
        <p14:creationId xmlns:p14="http://schemas.microsoft.com/office/powerpoint/2010/main" val="94223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DZ" b="1" dirty="0" smtClean="0">
                <a:solidFill>
                  <a:schemeClr val="bg1"/>
                </a:solidFill>
              </a:rPr>
              <a:t>القوى التقليدية الكبرى</a:t>
            </a:r>
            <a:r>
              <a:rPr lang="ar-DZ" dirty="0" smtClean="0">
                <a:solidFill>
                  <a:schemeClr val="bg1"/>
                </a:solidFill>
              </a:rPr>
              <a:t>:</a:t>
            </a:r>
            <a:endParaRPr lang="fr-FR" dirty="0">
              <a:solidFill>
                <a:schemeClr val="bg1"/>
              </a:solidFill>
            </a:endParaRPr>
          </a:p>
        </p:txBody>
      </p:sp>
      <p:sp>
        <p:nvSpPr>
          <p:cNvPr id="3" name="Content Placeholder 2"/>
          <p:cNvSpPr>
            <a:spLocks noGrp="1"/>
          </p:cNvSpPr>
          <p:nvPr>
            <p:ph idx="1"/>
          </p:nvPr>
        </p:nvSpPr>
        <p:spPr/>
        <p:txBody>
          <a:bodyPr>
            <a:normAutofit/>
          </a:bodyPr>
          <a:lstStyle/>
          <a:p>
            <a:pPr algn="ctr" rtl="1"/>
            <a:r>
              <a:rPr lang="ar-DZ" sz="3600" b="1" dirty="0" smtClean="0">
                <a:solidFill>
                  <a:schemeClr val="bg1"/>
                </a:solidFill>
              </a:rPr>
              <a:t>ألمانيا واليابان:</a:t>
            </a:r>
          </a:p>
          <a:p>
            <a:pPr algn="justLow" rtl="1"/>
            <a:r>
              <a:rPr lang="ar-SA" sz="2400" b="1" dirty="0" smtClean="0">
                <a:solidFill>
                  <a:schemeClr val="bg1"/>
                </a:solidFill>
              </a:rPr>
              <a:t>احتُلت </a:t>
            </a:r>
            <a:r>
              <a:rPr lang="ar-SA" sz="2400" b="1" dirty="0">
                <a:solidFill>
                  <a:schemeClr val="bg1"/>
                </a:solidFill>
              </a:rPr>
              <a:t>ألمانيا واليابان ونُزع سلاحهما وأُخضِعت للقوتين </a:t>
            </a:r>
            <a:r>
              <a:rPr lang="ar-SA" sz="2400" b="1" dirty="0" smtClean="0">
                <a:solidFill>
                  <a:schemeClr val="bg1"/>
                </a:solidFill>
              </a:rPr>
              <a:t>العظميي</a:t>
            </a:r>
            <a:r>
              <a:rPr lang="ar-DZ" sz="2400" b="1" dirty="0" smtClean="0">
                <a:solidFill>
                  <a:schemeClr val="bg1"/>
                </a:solidFill>
              </a:rPr>
              <a:t>ن.</a:t>
            </a:r>
            <a:r>
              <a:rPr lang="fr-FR" sz="2400" b="1" dirty="0" smtClean="0">
                <a:solidFill>
                  <a:schemeClr val="bg1"/>
                </a:solidFill>
              </a:rPr>
              <a:t> </a:t>
            </a:r>
            <a:r>
              <a:rPr lang="ar-SA" sz="2400" b="1" dirty="0">
                <a:solidFill>
                  <a:schemeClr val="bg1"/>
                </a:solidFill>
              </a:rPr>
              <a:t>وفي حين أنهما  استعادتا بسرعة قوتيهما الاقتصادية، إلا أنهما فقدتا إلى حد كبير ليس الإرادة السياسية والشرعية الدولية فقط، بل فقدتا أيضًا الاستقلال السياسي لكي تصبحا قوتين </a:t>
            </a:r>
            <a:r>
              <a:rPr lang="ar-DZ" sz="2400" b="1" dirty="0" smtClean="0">
                <a:solidFill>
                  <a:schemeClr val="bg1"/>
                </a:solidFill>
              </a:rPr>
              <a:t>كبريتين.</a:t>
            </a:r>
            <a:endParaRPr lang="fr-FR" sz="2400" b="1" dirty="0">
              <a:solidFill>
                <a:schemeClr val="bg1"/>
              </a:solidFill>
            </a:endParaRPr>
          </a:p>
        </p:txBody>
      </p:sp>
    </p:spTree>
    <p:extLst>
      <p:ext uri="{BB962C8B-B14F-4D97-AF65-F5344CB8AC3E}">
        <p14:creationId xmlns:p14="http://schemas.microsoft.com/office/powerpoint/2010/main" val="198402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Low" rtl="1">
              <a:lnSpc>
                <a:spcPct val="150000"/>
              </a:lnSpc>
              <a:buFont typeface="Wingdings" panose="05000000000000000000" pitchFamily="2" charset="2"/>
              <a:buChar char="q"/>
            </a:pPr>
            <a:r>
              <a:rPr lang="ar-SA" sz="2400" b="1" dirty="0">
                <a:solidFill>
                  <a:schemeClr val="bg1"/>
                </a:solidFill>
              </a:rPr>
              <a:t>بريطانيا </a:t>
            </a:r>
            <a:r>
              <a:rPr lang="ar-DZ" sz="2400" b="1" dirty="0" smtClean="0">
                <a:solidFill>
                  <a:schemeClr val="bg1"/>
                </a:solidFill>
              </a:rPr>
              <a:t>كانت من الدول المنصرة في الحرب</a:t>
            </a:r>
            <a:r>
              <a:rPr lang="ar-SA" sz="2400" b="1" dirty="0" smtClean="0">
                <a:solidFill>
                  <a:schemeClr val="bg1"/>
                </a:solidFill>
              </a:rPr>
              <a:t>، </a:t>
            </a:r>
            <a:r>
              <a:rPr lang="ar-SA" sz="2400" b="1" dirty="0">
                <a:solidFill>
                  <a:schemeClr val="bg1"/>
                </a:solidFill>
              </a:rPr>
              <a:t>ومارست على مدى فترة وجيزة دورًا باعتبارها قوة عظمى ثالثة ولكن سرعان ما تحولت إلى مجرد قوة كبرى بسبب ضعفها الاقتصادي وفقدانها </a:t>
            </a:r>
            <a:r>
              <a:rPr lang="ar-SA" sz="2400" b="1" dirty="0" smtClean="0">
                <a:solidFill>
                  <a:schemeClr val="bg1"/>
                </a:solidFill>
              </a:rPr>
              <a:t>للإمبراطوري</a:t>
            </a:r>
            <a:r>
              <a:rPr lang="ar-DZ" sz="2400" b="1" dirty="0" smtClean="0">
                <a:solidFill>
                  <a:schemeClr val="bg1"/>
                </a:solidFill>
              </a:rPr>
              <a:t>تها الاستعمارية</a:t>
            </a:r>
            <a:r>
              <a:rPr lang="ar-DZ" sz="2400" b="1" dirty="0">
                <a:solidFill>
                  <a:schemeClr val="bg1"/>
                </a:solidFill>
              </a:rPr>
              <a:t>.</a:t>
            </a:r>
            <a:r>
              <a:rPr lang="fr-FR" sz="2400" b="1" dirty="0" smtClean="0">
                <a:solidFill>
                  <a:schemeClr val="bg1"/>
                </a:solidFill>
              </a:rPr>
              <a:t> </a:t>
            </a:r>
            <a:endParaRPr lang="ar-DZ" sz="2400" b="1" dirty="0" smtClean="0">
              <a:solidFill>
                <a:schemeClr val="bg1"/>
              </a:solidFill>
            </a:endParaRPr>
          </a:p>
          <a:p>
            <a:pPr algn="justLow" rtl="1">
              <a:lnSpc>
                <a:spcPct val="150000"/>
              </a:lnSpc>
              <a:buFont typeface="Wingdings" panose="05000000000000000000" pitchFamily="2" charset="2"/>
              <a:buChar char="q"/>
            </a:pPr>
            <a:r>
              <a:rPr lang="ar-SA" sz="2400" b="1" dirty="0" smtClean="0">
                <a:solidFill>
                  <a:schemeClr val="bg1"/>
                </a:solidFill>
              </a:rPr>
              <a:t>أما </a:t>
            </a:r>
            <a:r>
              <a:rPr lang="ar-SA" sz="2400" b="1" dirty="0">
                <a:solidFill>
                  <a:schemeClr val="bg1"/>
                </a:solidFill>
              </a:rPr>
              <a:t>فرنسا فقد كافحت للتغلب على هزيمتها وإعادة تأكيد وضعها باعتبارها قوة </a:t>
            </a:r>
            <a:r>
              <a:rPr lang="ar-SA" sz="2400" b="1" dirty="0" smtClean="0">
                <a:solidFill>
                  <a:schemeClr val="bg1"/>
                </a:solidFill>
              </a:rPr>
              <a:t>كبرى</a:t>
            </a:r>
            <a:r>
              <a:rPr lang="ar-DZ" sz="2400" b="1" dirty="0" smtClean="0">
                <a:solidFill>
                  <a:schemeClr val="bg1"/>
                </a:solidFill>
              </a:rPr>
              <a:t>.</a:t>
            </a:r>
            <a:endParaRPr lang="fr-FR" sz="2400" b="1" dirty="0">
              <a:solidFill>
                <a:schemeClr val="bg1"/>
              </a:solidFill>
            </a:endParaRPr>
          </a:p>
        </p:txBody>
      </p:sp>
    </p:spTree>
    <p:extLst>
      <p:ext uri="{BB962C8B-B14F-4D97-AF65-F5344CB8AC3E}">
        <p14:creationId xmlns:p14="http://schemas.microsoft.com/office/powerpoint/2010/main" val="216793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Low" rtl="1">
              <a:lnSpc>
                <a:spcPct val="150000"/>
              </a:lnSpc>
            </a:pPr>
            <a:r>
              <a:rPr lang="ar-SA" sz="2400" b="1" dirty="0" smtClean="0">
                <a:solidFill>
                  <a:schemeClr val="bg1"/>
                </a:solidFill>
              </a:rPr>
              <a:t>تحول تركيز </a:t>
            </a:r>
            <a:r>
              <a:rPr lang="ar-DZ" sz="2400" b="1" dirty="0" smtClean="0">
                <a:solidFill>
                  <a:schemeClr val="bg1"/>
                </a:solidFill>
              </a:rPr>
              <a:t>دول أوروبا </a:t>
            </a:r>
            <a:r>
              <a:rPr lang="ar-SA" sz="2400" b="1" dirty="0" smtClean="0">
                <a:solidFill>
                  <a:schemeClr val="bg1"/>
                </a:solidFill>
              </a:rPr>
              <a:t>الغربية </a:t>
            </a:r>
            <a:r>
              <a:rPr lang="ar-SA" sz="2400" b="1" dirty="0">
                <a:solidFill>
                  <a:schemeClr val="bg1"/>
                </a:solidFill>
              </a:rPr>
              <a:t>من </a:t>
            </a:r>
            <a:r>
              <a:rPr lang="ar-DZ" sz="2400" b="1" dirty="0" smtClean="0">
                <a:solidFill>
                  <a:schemeClr val="bg1"/>
                </a:solidFill>
              </a:rPr>
              <a:t>ممارسة</a:t>
            </a:r>
            <a:r>
              <a:rPr lang="ar-SA" sz="2400" b="1" dirty="0" smtClean="0">
                <a:solidFill>
                  <a:schemeClr val="bg1"/>
                </a:solidFill>
              </a:rPr>
              <a:t> </a:t>
            </a:r>
            <a:r>
              <a:rPr lang="ar-SA" sz="2400" b="1" dirty="0">
                <a:solidFill>
                  <a:schemeClr val="bg1"/>
                </a:solidFill>
              </a:rPr>
              <a:t>دور الإمبراطوريات العالمية إلى محاولة إيجاد طريق </a:t>
            </a:r>
            <a:r>
              <a:rPr lang="ar-SA" sz="2400" b="1" dirty="0">
                <a:solidFill>
                  <a:schemeClr val="accent2"/>
                </a:solidFill>
              </a:rPr>
              <a:t>للتكامل الإقليمي</a:t>
            </a:r>
            <a:r>
              <a:rPr lang="ar-SA" sz="2400" b="1" dirty="0">
                <a:solidFill>
                  <a:schemeClr val="bg1"/>
                </a:solidFill>
              </a:rPr>
              <a:t>، وإبقاء الولايات المتحدة في منظمة حلف شمال الأطلسي</a:t>
            </a:r>
            <a:r>
              <a:rPr lang="fr-FR" sz="2400" b="1" dirty="0">
                <a:solidFill>
                  <a:schemeClr val="bg1"/>
                </a:solidFill>
              </a:rPr>
              <a:t> )</a:t>
            </a:r>
            <a:r>
              <a:rPr lang="ar-SA" sz="2400" b="1" dirty="0">
                <a:solidFill>
                  <a:schemeClr val="bg1"/>
                </a:solidFill>
              </a:rPr>
              <a:t>الناتو</a:t>
            </a:r>
            <a:r>
              <a:rPr lang="fr-FR" sz="2400" b="1" dirty="0">
                <a:solidFill>
                  <a:schemeClr val="bg1"/>
                </a:solidFill>
              </a:rPr>
              <a:t>( </a:t>
            </a:r>
            <a:r>
              <a:rPr lang="ar-SA" sz="2400" b="1" dirty="0">
                <a:solidFill>
                  <a:schemeClr val="accent2"/>
                </a:solidFill>
              </a:rPr>
              <a:t>لأجل حماية الدول الأوروبية. </a:t>
            </a:r>
            <a:endParaRPr lang="fr-FR" sz="2400" b="1" dirty="0">
              <a:solidFill>
                <a:schemeClr val="accent2"/>
              </a:solidFill>
            </a:endParaRPr>
          </a:p>
          <a:p>
            <a:pPr algn="justLow" rtl="1"/>
            <a:endParaRPr lang="fr-FR" dirty="0"/>
          </a:p>
        </p:txBody>
      </p:sp>
    </p:spTree>
    <p:extLst>
      <p:ext uri="{BB962C8B-B14F-4D97-AF65-F5344CB8AC3E}">
        <p14:creationId xmlns:p14="http://schemas.microsoft.com/office/powerpoint/2010/main" val="18439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DZ" b="1" dirty="0" smtClean="0">
                <a:solidFill>
                  <a:schemeClr val="bg1"/>
                </a:solidFill>
              </a:rPr>
              <a:t> نهاية الاستعمار وولادة العالم الثالث.</a:t>
            </a:r>
            <a:endParaRPr lang="fr-FR" b="1" dirty="0">
              <a:solidFill>
                <a:schemeClr val="bg1"/>
              </a:solidFill>
            </a:endParaRPr>
          </a:p>
        </p:txBody>
      </p:sp>
      <p:sp>
        <p:nvSpPr>
          <p:cNvPr id="3" name="Content Placeholder 2"/>
          <p:cNvSpPr>
            <a:spLocks noGrp="1"/>
          </p:cNvSpPr>
          <p:nvPr>
            <p:ph idx="1"/>
          </p:nvPr>
        </p:nvSpPr>
        <p:spPr/>
        <p:txBody>
          <a:bodyPr>
            <a:normAutofit/>
          </a:bodyPr>
          <a:lstStyle/>
          <a:p>
            <a:pPr algn="justLow" rtl="1">
              <a:lnSpc>
                <a:spcPct val="150000"/>
              </a:lnSpc>
            </a:pPr>
            <a:r>
              <a:rPr lang="ar-SA" sz="2400" b="1" dirty="0">
                <a:solidFill>
                  <a:schemeClr val="bg1"/>
                </a:solidFill>
              </a:rPr>
              <a:t>في العقود الثلاثة التي </a:t>
            </a:r>
            <a:r>
              <a:rPr lang="ar-SA" sz="2400" b="1" dirty="0" smtClean="0">
                <a:solidFill>
                  <a:schemeClr val="bg1"/>
                </a:solidFill>
              </a:rPr>
              <a:t>تلت</a:t>
            </a:r>
            <a:r>
              <a:rPr lang="ar-DZ" sz="2400" b="1" dirty="0" smtClean="0">
                <a:solidFill>
                  <a:schemeClr val="bg1"/>
                </a:solidFill>
              </a:rPr>
              <a:t> العام 1945</a:t>
            </a:r>
            <a:r>
              <a:rPr lang="ar-SA" sz="2400" b="1" dirty="0" smtClean="0">
                <a:solidFill>
                  <a:schemeClr val="bg1"/>
                </a:solidFill>
              </a:rPr>
              <a:t>، </a:t>
            </a:r>
            <a:r>
              <a:rPr lang="ar-SA" sz="2400" b="1" dirty="0">
                <a:solidFill>
                  <a:schemeClr val="bg1"/>
                </a:solidFill>
              </a:rPr>
              <a:t>حقق الجزء الأكبر من العالم الاستعماري استقلاله السياسي، وأنجزت الحركات المناهضة للاستعمار </a:t>
            </a:r>
            <a:r>
              <a:rPr lang="ar-SA" sz="2400" b="1" dirty="0" smtClean="0">
                <a:solidFill>
                  <a:schemeClr val="bg1"/>
                </a:solidFill>
              </a:rPr>
              <a:t>ما </a:t>
            </a:r>
            <a:r>
              <a:rPr lang="ar-SA" sz="2400" b="1" dirty="0">
                <a:solidFill>
                  <a:schemeClr val="bg1"/>
                </a:solidFill>
              </a:rPr>
              <a:t>كانت تصبو </a:t>
            </a:r>
            <a:r>
              <a:rPr lang="ar-SA" sz="2400" b="1" dirty="0" smtClean="0">
                <a:solidFill>
                  <a:schemeClr val="bg1"/>
                </a:solidFill>
              </a:rPr>
              <a:t>إليه</a:t>
            </a:r>
            <a:r>
              <a:rPr lang="ar-DZ" sz="2400" b="1" dirty="0">
                <a:solidFill>
                  <a:schemeClr val="bg1"/>
                </a:solidFill>
              </a:rPr>
              <a:t> </a:t>
            </a:r>
            <a:r>
              <a:rPr lang="ar-DZ" sz="2400" b="1" dirty="0" smtClean="0">
                <a:solidFill>
                  <a:schemeClr val="bg1"/>
                </a:solidFill>
              </a:rPr>
              <a:t>من استقلال</a:t>
            </a:r>
            <a:r>
              <a:rPr lang="fr-FR" sz="2400" b="1" dirty="0" smtClean="0">
                <a:solidFill>
                  <a:schemeClr val="bg1"/>
                </a:solidFill>
              </a:rPr>
              <a:t> </a:t>
            </a:r>
            <a:r>
              <a:rPr lang="ar-DZ" sz="2400" b="1" dirty="0" smtClean="0">
                <a:solidFill>
                  <a:schemeClr val="bg1"/>
                </a:solidFill>
              </a:rPr>
              <a:t>ب</a:t>
            </a:r>
            <a:r>
              <a:rPr lang="ar-SA" sz="2400" b="1" dirty="0" smtClean="0">
                <a:solidFill>
                  <a:schemeClr val="bg1"/>
                </a:solidFill>
              </a:rPr>
              <a:t>طرق </a:t>
            </a:r>
            <a:r>
              <a:rPr lang="ar-SA" sz="2400" b="1" dirty="0">
                <a:solidFill>
                  <a:schemeClr val="bg1"/>
                </a:solidFill>
              </a:rPr>
              <a:t>مختلفة، </a:t>
            </a:r>
            <a:r>
              <a:rPr lang="ar-SA" sz="2400" b="1" dirty="0" smtClean="0">
                <a:solidFill>
                  <a:schemeClr val="bg1"/>
                </a:solidFill>
              </a:rPr>
              <a:t>عنيفة وسلمية، </a:t>
            </a:r>
            <a:r>
              <a:rPr lang="ar-SA" sz="2400" b="1" dirty="0">
                <a:solidFill>
                  <a:schemeClr val="bg1"/>
                </a:solidFill>
              </a:rPr>
              <a:t>وبحلول العام</a:t>
            </a:r>
            <a:r>
              <a:rPr lang="fr-FR" sz="2400" b="1" dirty="0">
                <a:solidFill>
                  <a:schemeClr val="bg1"/>
                </a:solidFill>
              </a:rPr>
              <a:t> 1975 </a:t>
            </a:r>
            <a:r>
              <a:rPr lang="ar-SA" sz="2400" b="1" dirty="0">
                <a:solidFill>
                  <a:schemeClr val="bg1"/>
                </a:solidFill>
              </a:rPr>
              <a:t>انتهى </a:t>
            </a:r>
            <a:r>
              <a:rPr lang="ar-SA" sz="2400" b="1" dirty="0" smtClean="0">
                <a:solidFill>
                  <a:schemeClr val="bg1"/>
                </a:solidFill>
              </a:rPr>
              <a:t>الاستعمار</a:t>
            </a:r>
            <a:r>
              <a:rPr lang="ar-DZ" sz="2400" b="1" dirty="0" smtClean="0">
                <a:solidFill>
                  <a:schemeClr val="bg1"/>
                </a:solidFill>
              </a:rPr>
              <a:t>.</a:t>
            </a:r>
            <a:endParaRPr lang="fr-FR" sz="2400" b="1" dirty="0">
              <a:solidFill>
                <a:schemeClr val="bg1"/>
              </a:solidFill>
            </a:endParaRPr>
          </a:p>
        </p:txBody>
      </p:sp>
    </p:spTree>
    <p:extLst>
      <p:ext uri="{BB962C8B-B14F-4D97-AF65-F5344CB8AC3E}">
        <p14:creationId xmlns:p14="http://schemas.microsoft.com/office/powerpoint/2010/main" val="407544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Low" rtl="1">
              <a:lnSpc>
                <a:spcPct val="150000"/>
              </a:lnSpc>
            </a:pPr>
            <a:r>
              <a:rPr lang="ar-DZ" sz="2400" b="1" dirty="0" smtClean="0">
                <a:solidFill>
                  <a:schemeClr val="bg1"/>
                </a:solidFill>
              </a:rPr>
              <a:t>و</a:t>
            </a:r>
            <a:r>
              <a:rPr lang="ar-SA" sz="2400" b="1" dirty="0" smtClean="0">
                <a:solidFill>
                  <a:schemeClr val="bg1"/>
                </a:solidFill>
              </a:rPr>
              <a:t>على </a:t>
            </a:r>
            <a:r>
              <a:rPr lang="ar-SA" sz="2400" b="1" dirty="0">
                <a:solidFill>
                  <a:schemeClr val="bg1"/>
                </a:solidFill>
              </a:rPr>
              <a:t>عكس ما كان يحدث في </a:t>
            </a:r>
            <a:r>
              <a:rPr lang="ar-DZ" sz="2400" b="1" dirty="0" smtClean="0">
                <a:solidFill>
                  <a:schemeClr val="bg1"/>
                </a:solidFill>
              </a:rPr>
              <a:t>أ</a:t>
            </a:r>
            <a:r>
              <a:rPr lang="ar-SA" sz="2400" b="1" dirty="0" smtClean="0">
                <a:solidFill>
                  <a:schemeClr val="bg1"/>
                </a:solidFill>
              </a:rPr>
              <a:t>وروبا التي </a:t>
            </a:r>
            <a:r>
              <a:rPr lang="ar-SA" sz="2400" b="1" dirty="0">
                <a:solidFill>
                  <a:schemeClr val="bg1"/>
                </a:solidFill>
              </a:rPr>
              <a:t>اتجهت </a:t>
            </a:r>
            <a:r>
              <a:rPr lang="ar-SA" sz="2400" b="1" dirty="0" smtClean="0">
                <a:solidFill>
                  <a:schemeClr val="bg1"/>
                </a:solidFill>
              </a:rPr>
              <a:t>إلى </a:t>
            </a:r>
            <a:r>
              <a:rPr lang="ar-SA" sz="2400" b="1" dirty="0">
                <a:solidFill>
                  <a:schemeClr val="accent2"/>
                </a:solidFill>
              </a:rPr>
              <a:t>تجاوز القومية </a:t>
            </a:r>
            <a:r>
              <a:rPr lang="ar-SA" sz="2400" b="1" dirty="0" smtClean="0">
                <a:solidFill>
                  <a:schemeClr val="bg1"/>
                </a:solidFill>
              </a:rPr>
              <a:t>نحو </a:t>
            </a:r>
            <a:r>
              <a:rPr lang="ar-SA" sz="2400" b="1" dirty="0">
                <a:solidFill>
                  <a:schemeClr val="accent2"/>
                </a:solidFill>
              </a:rPr>
              <a:t>التكتل الاقتصادي </a:t>
            </a:r>
            <a:r>
              <a:rPr lang="ar-SA" sz="2400" b="1" dirty="0" smtClean="0">
                <a:solidFill>
                  <a:schemeClr val="accent2"/>
                </a:solidFill>
              </a:rPr>
              <a:t>الاقليمي</a:t>
            </a:r>
            <a:r>
              <a:rPr lang="ar-SA" sz="2400" b="1" dirty="0" smtClean="0">
                <a:solidFill>
                  <a:schemeClr val="bg1"/>
                </a:solidFill>
              </a:rPr>
              <a:t>، </a:t>
            </a:r>
            <a:r>
              <a:rPr lang="ar-SA" sz="2400" b="1" dirty="0">
                <a:solidFill>
                  <a:schemeClr val="bg1"/>
                </a:solidFill>
              </a:rPr>
              <a:t>اتجه العالم الثالث نحو تعزيز </a:t>
            </a:r>
            <a:r>
              <a:rPr lang="ar-SA" sz="2400" b="1" u="sng" dirty="0">
                <a:solidFill>
                  <a:schemeClr val="bg1"/>
                </a:solidFill>
              </a:rPr>
              <a:t>السيادة </a:t>
            </a:r>
            <a:r>
              <a:rPr lang="ar-SA" sz="2400" b="1" u="sng" dirty="0" smtClean="0">
                <a:solidFill>
                  <a:schemeClr val="bg1"/>
                </a:solidFill>
              </a:rPr>
              <a:t>والقومية</a:t>
            </a:r>
            <a:r>
              <a:rPr lang="ar-DZ" sz="2400" b="1" dirty="0" smtClean="0">
                <a:solidFill>
                  <a:schemeClr val="bg1"/>
                </a:solidFill>
              </a:rPr>
              <a:t>.</a:t>
            </a:r>
            <a:endParaRPr lang="fr-FR" sz="2400" b="1" dirty="0">
              <a:solidFill>
                <a:schemeClr val="bg1"/>
              </a:solidFill>
            </a:endParaRPr>
          </a:p>
        </p:txBody>
      </p:sp>
    </p:spTree>
    <p:extLst>
      <p:ext uri="{BB962C8B-B14F-4D97-AF65-F5344CB8AC3E}">
        <p14:creationId xmlns:p14="http://schemas.microsoft.com/office/powerpoint/2010/main" val="104732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الحرب العالمية الثانية أدخلت البشرية &quot;عصر الجنون&quot; | اندبندنت عربية"/>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30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Low" rtl="1">
              <a:lnSpc>
                <a:spcPct val="150000"/>
              </a:lnSpc>
            </a:pPr>
            <a:r>
              <a:rPr lang="ar-DZ" sz="2400" b="1" dirty="0" smtClean="0">
                <a:solidFill>
                  <a:schemeClr val="bg1"/>
                </a:solidFill>
              </a:rPr>
              <a:t>محليا</a:t>
            </a:r>
            <a:r>
              <a:rPr lang="ar-SA" sz="2400" b="1" dirty="0" smtClean="0">
                <a:solidFill>
                  <a:schemeClr val="bg1"/>
                </a:solidFill>
              </a:rPr>
              <a:t>، </a:t>
            </a:r>
            <a:r>
              <a:rPr lang="ar-SA" sz="2400" b="1" dirty="0">
                <a:solidFill>
                  <a:schemeClr val="bg1"/>
                </a:solidFill>
              </a:rPr>
              <a:t>كان على قادة وشعوب العالم الثالث السعي إلى ترسيخ دولهم الجديدة والعمل على استقرارها، وإيجاد اتجاه سياسي وإستراتيجية تنموية تمكنهم من دخول مسار التحديث في أسرع وقت ممكن من أجل تلبية تطلعات الشعوب والقادة نحو الثروة والقوة.</a:t>
            </a:r>
            <a:endParaRPr lang="fr-FR" sz="2400" b="1" dirty="0">
              <a:solidFill>
                <a:schemeClr val="bg1"/>
              </a:solidFill>
            </a:endParaRPr>
          </a:p>
          <a:p>
            <a:pPr algn="justLow" rtl="1"/>
            <a:endParaRPr lang="fr-FR" dirty="0"/>
          </a:p>
        </p:txBody>
      </p:sp>
    </p:spTree>
    <p:extLst>
      <p:ext uri="{BB962C8B-B14F-4D97-AF65-F5344CB8AC3E}">
        <p14:creationId xmlns:p14="http://schemas.microsoft.com/office/powerpoint/2010/main" val="229481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DZ" sz="2800" b="1" dirty="0" smtClean="0">
                <a:solidFill>
                  <a:schemeClr val="bg1"/>
                </a:solidFill>
              </a:rPr>
              <a:t>صور التعاون الدولي بعد 1945: المؤسساتية الدولية.</a:t>
            </a:r>
            <a:endParaRPr lang="fr-FR" sz="2800" b="1" dirty="0">
              <a:solidFill>
                <a:schemeClr val="bg1"/>
              </a:solidFill>
            </a:endParaRPr>
          </a:p>
        </p:txBody>
      </p:sp>
      <p:sp>
        <p:nvSpPr>
          <p:cNvPr id="3" name="Content Placeholder 2"/>
          <p:cNvSpPr>
            <a:spLocks noGrp="1"/>
          </p:cNvSpPr>
          <p:nvPr>
            <p:ph idx="1"/>
          </p:nvPr>
        </p:nvSpPr>
        <p:spPr/>
        <p:txBody>
          <a:bodyPr>
            <a:normAutofit/>
          </a:bodyPr>
          <a:lstStyle/>
          <a:p>
            <a:pPr algn="justLow" rtl="1"/>
            <a:r>
              <a:rPr lang="ar-DZ" sz="2400" b="1" dirty="0">
                <a:solidFill>
                  <a:schemeClr val="bg1"/>
                </a:solidFill>
              </a:rPr>
              <a:t>لماذا أصرت الدول الكبرى [الحلفاء] على إنشاء منظمة دولية جديدة بعد الحرب العالمية الثانية ألم تفشل العصبة؟</a:t>
            </a:r>
            <a:endParaRPr lang="fr-FR" sz="2400" dirty="0">
              <a:solidFill>
                <a:schemeClr val="bg1"/>
              </a:solidFill>
            </a:endParaRPr>
          </a:p>
        </p:txBody>
      </p:sp>
    </p:spTree>
    <p:extLst>
      <p:ext uri="{BB962C8B-B14F-4D97-AF65-F5344CB8AC3E}">
        <p14:creationId xmlns:p14="http://schemas.microsoft.com/office/powerpoint/2010/main" val="154809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515292"/>
            <a:ext cx="10131425" cy="3984172"/>
          </a:xfrm>
        </p:spPr>
        <p:txBody>
          <a:bodyPr/>
          <a:lstStyle/>
          <a:p>
            <a:pPr algn="justLow" rtl="1">
              <a:lnSpc>
                <a:spcPct val="150000"/>
              </a:lnSpc>
              <a:buFont typeface="Wingdings" panose="05000000000000000000" pitchFamily="2" charset="2"/>
              <a:buChar char="q"/>
            </a:pPr>
            <a:r>
              <a:rPr lang="ar-DZ" sz="2400" b="1" dirty="0" smtClean="0">
                <a:solidFill>
                  <a:schemeClr val="bg1"/>
                </a:solidFill>
              </a:rPr>
              <a:t> بالفعل</a:t>
            </a:r>
            <a:r>
              <a:rPr lang="ar-DZ" sz="2400" b="1" dirty="0">
                <a:solidFill>
                  <a:schemeClr val="bg1"/>
                </a:solidFill>
              </a:rPr>
              <a:t>، كثيرا ما يتم تناول دور عصبة الأمم من ناحية فشلها في منع قيام حرب عالمية ثانية، وعدم تحقيق الهدف الأساسي [الأمن والسلم الدوليين]. إلا أنها نجحت في بناء شبكة غير مسبوقة من المؤسسات الدولية خاصة في المبادين الاقتصادية والاجتماعية والفكرية </a:t>
            </a:r>
            <a:r>
              <a:rPr lang="ar-DZ" sz="2400" b="1" dirty="0" smtClean="0">
                <a:solidFill>
                  <a:schemeClr val="bg1"/>
                </a:solidFill>
              </a:rPr>
              <a:t>والفنية.</a:t>
            </a:r>
            <a:endParaRPr lang="fr-FR" sz="2400" dirty="0">
              <a:solidFill>
                <a:schemeClr val="bg1"/>
              </a:solidFill>
            </a:endParaRPr>
          </a:p>
        </p:txBody>
      </p:sp>
    </p:spTree>
    <p:extLst>
      <p:ext uri="{BB962C8B-B14F-4D97-AF65-F5344CB8AC3E}">
        <p14:creationId xmlns:p14="http://schemas.microsoft.com/office/powerpoint/2010/main" val="28131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upload.wikimedia.org/wikipedia/commons/thumb/e/ea/FN_i_New_York.jpg/260px-FN_i_New_Yor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41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ircle(in)">
                                      <p:cBhvr>
                                        <p:cTn id="7"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rtl="1"/>
            <a:r>
              <a:rPr lang="ar-DZ" b="1" dirty="0">
                <a:solidFill>
                  <a:schemeClr val="bg1"/>
                </a:solidFill>
                <a:latin typeface="Simplified Arabic" pitchFamily="18" charset="-78"/>
                <a:cs typeface="Simplified Arabic" pitchFamily="18" charset="-78"/>
              </a:rPr>
              <a:t>النهج الليبرالي للسياسات </a:t>
            </a:r>
            <a:r>
              <a:rPr lang="ar-DZ" b="1" dirty="0" smtClean="0">
                <a:solidFill>
                  <a:schemeClr val="bg1"/>
                </a:solidFill>
                <a:latin typeface="Simplified Arabic" pitchFamily="18" charset="-78"/>
                <a:cs typeface="Simplified Arabic" pitchFamily="18" charset="-78"/>
              </a:rPr>
              <a:t>العالمية.</a:t>
            </a:r>
            <a:endParaRPr lang="fr-FR" b="1" dirty="0">
              <a:solidFill>
                <a:schemeClr val="bg1"/>
              </a:solidFill>
            </a:endParaRPr>
          </a:p>
        </p:txBody>
      </p:sp>
      <p:sp>
        <p:nvSpPr>
          <p:cNvPr id="3" name="Content Placeholder 2"/>
          <p:cNvSpPr>
            <a:spLocks noGrp="1"/>
          </p:cNvSpPr>
          <p:nvPr>
            <p:ph idx="1"/>
          </p:nvPr>
        </p:nvSpPr>
        <p:spPr/>
        <p:txBody>
          <a:bodyPr>
            <a:normAutofit/>
          </a:bodyPr>
          <a:lstStyle/>
          <a:p>
            <a:pPr algn="just" rtl="1">
              <a:lnSpc>
                <a:spcPct val="150000"/>
              </a:lnSpc>
              <a:buNone/>
            </a:pPr>
            <a:r>
              <a:rPr lang="ar-DZ" sz="2400" b="1" dirty="0">
                <a:solidFill>
                  <a:schemeClr val="bg1"/>
                </a:solidFill>
                <a:latin typeface="Simplified Arabic" pitchFamily="18" charset="-78"/>
                <a:cs typeface="Simplified Arabic" pitchFamily="18" charset="-78"/>
              </a:rPr>
              <a:t> </a:t>
            </a:r>
            <a:r>
              <a:rPr lang="ar-DZ" sz="2400" b="1" dirty="0">
                <a:solidFill>
                  <a:schemeClr val="bg1"/>
                </a:solidFill>
                <a:latin typeface="Simplified Arabic" pitchFamily="18" charset="-78"/>
              </a:rPr>
              <a:t>يُعد نمط ما بعد الحرب </a:t>
            </a:r>
            <a:r>
              <a:rPr lang="ar-DZ" sz="2400" b="1" dirty="0" smtClean="0">
                <a:solidFill>
                  <a:schemeClr val="bg1"/>
                </a:solidFill>
                <a:latin typeface="Simplified Arabic" pitchFamily="18" charset="-78"/>
              </a:rPr>
              <a:t>للعلاقات الدولية مجموعة </a:t>
            </a:r>
            <a:r>
              <a:rPr lang="ar-DZ" sz="2400" b="1" dirty="0">
                <a:solidFill>
                  <a:schemeClr val="bg1"/>
                </a:solidFill>
                <a:latin typeface="Simplified Arabic" pitchFamily="18" charset="-78"/>
              </a:rPr>
              <a:t>مركبة وشاملة </a:t>
            </a:r>
            <a:r>
              <a:rPr lang="ar-DZ" sz="2400" b="1" dirty="0" smtClean="0">
                <a:solidFill>
                  <a:schemeClr val="bg1"/>
                </a:solidFill>
                <a:latin typeface="Simplified Arabic" pitchFamily="18" charset="-78"/>
              </a:rPr>
              <a:t>من </a:t>
            </a:r>
            <a:r>
              <a:rPr lang="ar-DZ" sz="2400" b="1" dirty="0">
                <a:solidFill>
                  <a:schemeClr val="bg1"/>
                </a:solidFill>
                <a:latin typeface="Simplified Arabic" pitchFamily="18" charset="-78"/>
              </a:rPr>
              <a:t>المعايير والأعراف والمعاهدات، التي تم إنشاؤها لخدمة المبادئ الأساسية التالية:</a:t>
            </a:r>
          </a:p>
          <a:p>
            <a:pPr algn="just" rtl="1">
              <a:lnSpc>
                <a:spcPct val="150000"/>
              </a:lnSpc>
              <a:buNone/>
            </a:pPr>
            <a:r>
              <a:rPr lang="ar-DZ" sz="2400" b="1" dirty="0">
                <a:solidFill>
                  <a:schemeClr val="bg1"/>
                </a:solidFill>
                <a:latin typeface="Simplified Arabic" pitchFamily="18" charset="-78"/>
              </a:rPr>
              <a:t>   - الاستقرار الاقتصادي والتنسيق حول التحديات </a:t>
            </a:r>
            <a:r>
              <a:rPr lang="ar-DZ" sz="2400" b="1" dirty="0" smtClean="0">
                <a:solidFill>
                  <a:schemeClr val="bg1"/>
                </a:solidFill>
                <a:latin typeface="Simplified Arabic" pitchFamily="18" charset="-78"/>
              </a:rPr>
              <a:t>المشتركة.</a:t>
            </a:r>
            <a:endParaRPr lang="ar-DZ" sz="2400" b="1" dirty="0">
              <a:solidFill>
                <a:schemeClr val="bg1"/>
              </a:solidFill>
              <a:latin typeface="Simplified Arabic" pitchFamily="18" charset="-78"/>
            </a:endParaRPr>
          </a:p>
          <a:p>
            <a:pPr algn="just" rtl="1">
              <a:lnSpc>
                <a:spcPct val="150000"/>
              </a:lnSpc>
              <a:buNone/>
            </a:pPr>
            <a:r>
              <a:rPr lang="ar-DZ" sz="2400" b="1" dirty="0">
                <a:solidFill>
                  <a:schemeClr val="bg1"/>
                </a:solidFill>
                <a:latin typeface="Simplified Arabic" pitchFamily="18" charset="-78"/>
              </a:rPr>
              <a:t>   -  </a:t>
            </a:r>
            <a:r>
              <a:rPr lang="ar-DZ" sz="2400" b="1" dirty="0" smtClean="0">
                <a:solidFill>
                  <a:schemeClr val="bg1"/>
                </a:solidFill>
                <a:latin typeface="Simplified Arabic" pitchFamily="18" charset="-78"/>
              </a:rPr>
              <a:t>دعم </a:t>
            </a:r>
            <a:r>
              <a:rPr lang="ar-DZ" sz="2400" b="1" dirty="0">
                <a:solidFill>
                  <a:schemeClr val="bg1"/>
                </a:solidFill>
                <a:latin typeface="Simplified Arabic" pitchFamily="18" charset="-78"/>
              </a:rPr>
              <a:t>القيم الليبرالية. وتعزيز  "</a:t>
            </a:r>
            <a:r>
              <a:rPr lang="ar-DZ" sz="2400" b="1" dirty="0">
                <a:solidFill>
                  <a:schemeClr val="accent2"/>
                </a:solidFill>
                <a:latin typeface="Simplified Arabic" pitchFamily="18" charset="-78"/>
              </a:rPr>
              <a:t>الانفتاح الاقتصادي والتبادل والإدارة متعددة الأطراف</a:t>
            </a:r>
            <a:r>
              <a:rPr lang="ar-DZ" sz="2400" b="1" dirty="0">
                <a:solidFill>
                  <a:schemeClr val="bg1"/>
                </a:solidFill>
                <a:latin typeface="Simplified Arabic" pitchFamily="18" charset="-78"/>
              </a:rPr>
              <a:t>”.</a:t>
            </a:r>
            <a:endParaRPr lang="fr-FR" sz="2400" b="1" dirty="0">
              <a:solidFill>
                <a:schemeClr val="bg1"/>
              </a:solidFill>
            </a:endParaRPr>
          </a:p>
        </p:txBody>
      </p:sp>
    </p:spTree>
    <p:extLst>
      <p:ext uri="{BB962C8B-B14F-4D97-AF65-F5344CB8AC3E}">
        <p14:creationId xmlns:p14="http://schemas.microsoft.com/office/powerpoint/2010/main" val="340137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rtl="1"/>
            <a:r>
              <a:rPr lang="ar-DZ" sz="4400" b="1" dirty="0" smtClean="0">
                <a:solidFill>
                  <a:schemeClr val="bg1"/>
                </a:solidFill>
                <a:latin typeface="Simplified Arabic" pitchFamily="18" charset="-78"/>
                <a:cs typeface="Simplified Arabic" pitchFamily="18" charset="-78"/>
              </a:rPr>
              <a:t>اقتصاديا</a:t>
            </a:r>
            <a:r>
              <a:rPr lang="ar-DZ" b="1" dirty="0" smtClean="0">
                <a:solidFill>
                  <a:schemeClr val="bg1"/>
                </a:solidFill>
                <a:latin typeface="Simplified Arabic" pitchFamily="18" charset="-78"/>
                <a:cs typeface="Simplified Arabic" pitchFamily="18" charset="-78"/>
              </a:rPr>
              <a:t>:</a:t>
            </a:r>
            <a:endParaRPr lang="fr-FR" b="1"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2729195"/>
              </p:ext>
            </p:extLst>
          </p:nvPr>
        </p:nvGraphicFramePr>
        <p:xfrm>
          <a:off x="0" y="2065867"/>
          <a:ext cx="12096206" cy="3725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552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DZ" b="1" dirty="0" smtClean="0">
                <a:solidFill>
                  <a:schemeClr val="bg1"/>
                </a:solidFill>
              </a:rPr>
              <a:t>أمنيا وعسكريا</a:t>
            </a:r>
            <a:endParaRPr lang="fr-FR" b="1"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6591199"/>
              </p:ext>
            </p:extLst>
          </p:nvPr>
        </p:nvGraphicFramePr>
        <p:xfrm>
          <a:off x="685800" y="2141538"/>
          <a:ext cx="10131425" cy="3649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695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Low" rtl="1"/>
            <a:r>
              <a:rPr lang="ar-DZ" b="1" dirty="0">
                <a:solidFill>
                  <a:schemeClr val="bg1"/>
                </a:solidFill>
              </a:rPr>
              <a:t>إنسانيا</a:t>
            </a:r>
            <a:endParaRPr lang="fr-FR" b="1"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6148426"/>
              </p:ext>
            </p:extLst>
          </p:nvPr>
        </p:nvGraphicFramePr>
        <p:xfrm>
          <a:off x="685800" y="2065867"/>
          <a:ext cx="10131425" cy="3725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151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09600"/>
            <a:ext cx="12192000" cy="1456267"/>
          </a:xfrm>
        </p:spPr>
        <p:txBody>
          <a:bodyPr/>
          <a:lstStyle/>
          <a:p>
            <a:pPr algn="r" rtl="1"/>
            <a:r>
              <a:rPr lang="fr-FR" b="1" dirty="0" smtClean="0">
                <a:solidFill>
                  <a:schemeClr val="bg1"/>
                </a:solidFill>
              </a:rPr>
              <a:t>       </a:t>
            </a:r>
            <a:r>
              <a:rPr lang="ar-DZ" b="1" dirty="0" smtClean="0">
                <a:solidFill>
                  <a:schemeClr val="bg1"/>
                </a:solidFill>
              </a:rPr>
              <a:t>الحرب العالمية الثانية</a:t>
            </a:r>
            <a:endParaRPr lang="fr-FR" b="1" dirty="0">
              <a:solidFill>
                <a:schemeClr val="bg1"/>
              </a:solidFill>
            </a:endParaRPr>
          </a:p>
        </p:txBody>
      </p:sp>
      <p:sp>
        <p:nvSpPr>
          <p:cNvPr id="3" name="Content Placeholder 2"/>
          <p:cNvSpPr>
            <a:spLocks noGrp="1"/>
          </p:cNvSpPr>
          <p:nvPr>
            <p:ph idx="1"/>
          </p:nvPr>
        </p:nvSpPr>
        <p:spPr>
          <a:xfrm>
            <a:off x="1410788" y="2142066"/>
            <a:ext cx="10110651" cy="4715933"/>
          </a:xfrm>
        </p:spPr>
        <p:txBody>
          <a:bodyPr/>
          <a:lstStyle/>
          <a:p>
            <a:pPr algn="just" rtl="1">
              <a:buFont typeface="Wingdings" panose="05000000000000000000" pitchFamily="2" charset="2"/>
              <a:buChar char="q"/>
            </a:pPr>
            <a:r>
              <a:rPr lang="fr-FR" sz="2400" b="1" dirty="0" smtClean="0">
                <a:solidFill>
                  <a:schemeClr val="bg1"/>
                </a:solidFill>
                <a:latin typeface="Arial" panose="020B0604020202020204" pitchFamily="34" charset="0"/>
              </a:rPr>
              <a:t> </a:t>
            </a:r>
            <a:r>
              <a:rPr lang="ar-DZ" sz="2400" b="1" dirty="0" smtClean="0">
                <a:solidFill>
                  <a:schemeClr val="bg1"/>
                </a:solidFill>
                <a:latin typeface="Arial" panose="020B0604020202020204" pitchFamily="34" charset="0"/>
              </a:rPr>
              <a:t>تعتبر </a:t>
            </a:r>
            <a:r>
              <a:rPr lang="ar-DZ" sz="2400" b="1" dirty="0">
                <a:solidFill>
                  <a:schemeClr val="bg1"/>
                </a:solidFill>
                <a:latin typeface="Arial" panose="020B0604020202020204" pitchFamily="34" charset="0"/>
              </a:rPr>
              <a:t>الحرب العالمية الثانية نتيجة طبيعية لتسويات أو للعقوبات التي تضمنتها معاهدة فرساي سنة 1919 والتي عدت معاهدة عقابية لألمانيا، خسرت بموجبها 12.5% من مساحتها و12% من سكانها، وحوالي 15% من إنتاجها الزراعي و10% من صناعتها و74% من إنتاجها من خام الحديد.</a:t>
            </a:r>
          </a:p>
          <a:p>
            <a:pPr marL="0" indent="0" algn="just" rtl="1">
              <a:buNone/>
            </a:pPr>
            <a:endParaRPr lang="ar-DZ" sz="2400" b="1" dirty="0">
              <a:solidFill>
                <a:schemeClr val="bg1"/>
              </a:solidFill>
              <a:latin typeface="Arial" panose="020B0604020202020204" pitchFamily="34" charset="0"/>
            </a:endParaRPr>
          </a:p>
          <a:p>
            <a:pPr algn="just" rtl="1">
              <a:buFont typeface="Wingdings" panose="05000000000000000000" pitchFamily="2" charset="2"/>
              <a:buChar char="q"/>
            </a:pPr>
            <a:r>
              <a:rPr lang="fr-FR" sz="2400" b="1" dirty="0" smtClean="0">
                <a:solidFill>
                  <a:schemeClr val="bg1"/>
                </a:solidFill>
                <a:latin typeface="Arial" panose="020B0604020202020204" pitchFamily="34" charset="0"/>
              </a:rPr>
              <a:t> </a:t>
            </a:r>
            <a:r>
              <a:rPr lang="ar-DZ" sz="2400" b="1" dirty="0" smtClean="0">
                <a:solidFill>
                  <a:schemeClr val="bg1"/>
                </a:solidFill>
                <a:latin typeface="Arial" panose="020B0604020202020204" pitchFamily="34" charset="0"/>
              </a:rPr>
              <a:t>كما </a:t>
            </a:r>
            <a:r>
              <a:rPr lang="ar-DZ" sz="2400" b="1" dirty="0">
                <a:solidFill>
                  <a:schemeClr val="bg1"/>
                </a:solidFill>
                <a:latin typeface="Arial" panose="020B0604020202020204" pitchFamily="34" charset="0"/>
              </a:rPr>
              <a:t>ألزمتها بدفع تعويضات كبيرة للحلفاء، وحدت من قدراتها وإمكاناتها العسكرية بنصها على أن لا يزيد الجيش الألماني على مائة ألف جندي</a:t>
            </a:r>
            <a:r>
              <a:rPr lang="ar-DZ" sz="2400" b="1" dirty="0">
                <a:solidFill>
                  <a:schemeClr val="bg1"/>
                </a:solidFill>
              </a:rPr>
              <a:t>.</a:t>
            </a:r>
          </a:p>
          <a:p>
            <a:endParaRPr lang="fr-FR" dirty="0"/>
          </a:p>
        </p:txBody>
      </p:sp>
    </p:spTree>
    <p:extLst>
      <p:ext uri="{BB962C8B-B14F-4D97-AF65-F5344CB8AC3E}">
        <p14:creationId xmlns:p14="http://schemas.microsoft.com/office/powerpoint/2010/main" val="36176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5920" y="2142067"/>
            <a:ext cx="8948058" cy="3649133"/>
          </a:xfrm>
        </p:spPr>
        <p:txBody>
          <a:bodyPr>
            <a:normAutofit/>
          </a:bodyPr>
          <a:lstStyle/>
          <a:p>
            <a:pPr algn="just" rtl="1">
              <a:buFont typeface="Wingdings" panose="05000000000000000000" pitchFamily="2" charset="2"/>
              <a:buChar char="q"/>
            </a:pPr>
            <a:r>
              <a:rPr lang="ar-DZ" sz="2800" b="1" dirty="0" smtClean="0">
                <a:solidFill>
                  <a:schemeClr val="bg1"/>
                </a:solidFill>
              </a:rPr>
              <a:t> انتهت </a:t>
            </a:r>
            <a:r>
              <a:rPr lang="ar-DZ" sz="2800" b="1" dirty="0">
                <a:solidFill>
                  <a:schemeClr val="bg1"/>
                </a:solidFill>
              </a:rPr>
              <a:t>الحرب العالمية الثانية بعد ست سنوات من القتال الشرس، خسرت فيها البشرية حوالي 17 مليونا من العسكريين وأضعاف ذلك من المدنيين</a:t>
            </a:r>
            <a:r>
              <a:rPr lang="ar-DZ" sz="2800" b="1" dirty="0" smtClean="0">
                <a:solidFill>
                  <a:schemeClr val="bg1"/>
                </a:solidFill>
              </a:rPr>
              <a:t>.</a:t>
            </a:r>
            <a:r>
              <a:rPr lang="fr-FR" sz="2800" b="1" dirty="0" smtClean="0">
                <a:solidFill>
                  <a:schemeClr val="bg1"/>
                </a:solidFill>
              </a:rPr>
              <a:t> </a:t>
            </a:r>
            <a:r>
              <a:rPr lang="ar-DZ" sz="2800" b="1" dirty="0" smtClean="0">
                <a:solidFill>
                  <a:schemeClr val="bg1"/>
                </a:solidFill>
              </a:rPr>
              <a:t>وفي بعض المراجع تذهب إلى حوالي 50 مليون ضحية بين مدنيين وعسكريين.</a:t>
            </a:r>
            <a:endParaRPr lang="ar-DZ" sz="2800" b="1" dirty="0">
              <a:solidFill>
                <a:schemeClr val="bg1"/>
              </a:solidFill>
            </a:endParaRPr>
          </a:p>
          <a:p>
            <a:pPr marL="0" indent="0" algn="just" rtl="1">
              <a:buNone/>
            </a:pPr>
            <a:endParaRPr lang="fr-FR" sz="2800" dirty="0">
              <a:solidFill>
                <a:schemeClr val="bg1"/>
              </a:solidFill>
            </a:endParaRPr>
          </a:p>
        </p:txBody>
      </p:sp>
    </p:spTree>
    <p:extLst>
      <p:ext uri="{BB962C8B-B14F-4D97-AF65-F5344CB8AC3E}">
        <p14:creationId xmlns:p14="http://schemas.microsoft.com/office/powerpoint/2010/main" val="117797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ar-DZ" b="1" dirty="0" smtClean="0">
                <a:solidFill>
                  <a:schemeClr val="bg1"/>
                </a:solidFill>
              </a:rPr>
              <a:t>التحولات الكبرى في العلاقات الدولية بعد 1945. </a:t>
            </a:r>
            <a:endParaRPr lang="fr-FR" b="1" dirty="0">
              <a:solidFill>
                <a:schemeClr val="bg1"/>
              </a:solidFill>
            </a:endParaRPr>
          </a:p>
        </p:txBody>
      </p:sp>
      <p:sp>
        <p:nvSpPr>
          <p:cNvPr id="3" name="Content Placeholder 2"/>
          <p:cNvSpPr>
            <a:spLocks noGrp="1"/>
          </p:cNvSpPr>
          <p:nvPr>
            <p:ph idx="1"/>
          </p:nvPr>
        </p:nvSpPr>
        <p:spPr>
          <a:xfrm>
            <a:off x="685802" y="2821577"/>
            <a:ext cx="11292838" cy="2969623"/>
          </a:xfrm>
        </p:spPr>
        <p:txBody>
          <a:bodyPr>
            <a:normAutofit/>
          </a:bodyPr>
          <a:lstStyle/>
          <a:p>
            <a:pPr algn="ctr" rtl="1"/>
            <a:r>
              <a:rPr lang="ar-DZ" sz="3200" b="1" dirty="0" smtClean="0">
                <a:solidFill>
                  <a:schemeClr val="bg1"/>
                </a:solidFill>
              </a:rPr>
              <a:t>التحول من نظام توازن القوى الأوروبي إلى الثنائية القطبية.</a:t>
            </a:r>
            <a:endParaRPr lang="fr-FR" sz="3200" b="1" dirty="0">
              <a:solidFill>
                <a:schemeClr val="bg1"/>
              </a:solidFill>
            </a:endParaRPr>
          </a:p>
        </p:txBody>
      </p:sp>
    </p:spTree>
    <p:extLst>
      <p:ext uri="{BB962C8B-B14F-4D97-AF65-F5344CB8AC3E}">
        <p14:creationId xmlns:p14="http://schemas.microsoft.com/office/powerpoint/2010/main" val="48266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تعريف الحرب الباردة .. ومظاهرها ونتائجها | المرسال"/>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55" y="0"/>
            <a:ext cx="121781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58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4583" y="0"/>
            <a:ext cx="9313817" cy="6857999"/>
          </a:xfrm>
        </p:spPr>
        <p:txBody>
          <a:bodyPr>
            <a:normAutofit/>
          </a:bodyPr>
          <a:lstStyle/>
          <a:p>
            <a:pPr algn="just" rtl="1">
              <a:buFont typeface="Wingdings" panose="05000000000000000000" pitchFamily="2" charset="2"/>
              <a:buChar char="q"/>
            </a:pPr>
            <a:r>
              <a:rPr lang="ar-DZ" sz="2800" b="1" dirty="0">
                <a:solidFill>
                  <a:schemeClr val="bg1"/>
                </a:solidFill>
              </a:rPr>
              <a:t> </a:t>
            </a:r>
            <a:r>
              <a:rPr lang="ar-SA" sz="2800" b="1" dirty="0" smtClean="0">
                <a:solidFill>
                  <a:schemeClr val="bg1"/>
                </a:solidFill>
              </a:rPr>
              <a:t>كانت </a:t>
            </a:r>
            <a:r>
              <a:rPr lang="ar-SA" sz="2800" b="1" dirty="0">
                <a:solidFill>
                  <a:schemeClr val="bg1"/>
                </a:solidFill>
              </a:rPr>
              <a:t>الولايات المتحدة والاتحاد السوفييتي أكبر المنتصرين في الحرب العالمية الثانية، وسرعان ما برزا كمركزين مهيمنين للقوة العسكرية والمنافسة </a:t>
            </a:r>
            <a:r>
              <a:rPr lang="ar-SA" sz="2800" b="1" dirty="0" smtClean="0">
                <a:solidFill>
                  <a:schemeClr val="bg1"/>
                </a:solidFill>
              </a:rPr>
              <a:t>الأيديولوجية</a:t>
            </a:r>
            <a:r>
              <a:rPr lang="ar-DZ" sz="2800" b="1" dirty="0" smtClean="0">
                <a:solidFill>
                  <a:schemeClr val="bg1"/>
                </a:solidFill>
              </a:rPr>
              <a:t>.</a:t>
            </a:r>
          </a:p>
          <a:p>
            <a:pPr algn="just" rtl="1">
              <a:buFont typeface="Wingdings" panose="05000000000000000000" pitchFamily="2" charset="2"/>
              <a:buChar char="q"/>
            </a:pPr>
            <a:endParaRPr lang="ar-DZ" sz="2800" b="1" dirty="0">
              <a:solidFill>
                <a:schemeClr val="bg1"/>
              </a:solidFill>
            </a:endParaRPr>
          </a:p>
          <a:p>
            <a:pPr algn="just" rtl="1">
              <a:buFont typeface="Wingdings" panose="05000000000000000000" pitchFamily="2" charset="2"/>
              <a:buChar char="q"/>
            </a:pPr>
            <a:r>
              <a:rPr lang="ar-DZ" sz="2800" b="1" dirty="0" smtClean="0">
                <a:solidFill>
                  <a:schemeClr val="bg1"/>
                </a:solidFill>
              </a:rPr>
              <a:t> عرف هذا ال</a:t>
            </a:r>
            <a:r>
              <a:rPr lang="ar-SA" sz="2800" b="1" dirty="0" smtClean="0">
                <a:solidFill>
                  <a:schemeClr val="bg1"/>
                </a:solidFill>
              </a:rPr>
              <a:t>تشكيل </a:t>
            </a:r>
            <a:r>
              <a:rPr lang="ar-SA" sz="2800" b="1" dirty="0">
                <a:solidFill>
                  <a:schemeClr val="bg1"/>
                </a:solidFill>
              </a:rPr>
              <a:t>بين الشرق والغرب </a:t>
            </a:r>
            <a:r>
              <a:rPr lang="ar-SA" sz="2800" b="1" dirty="0" smtClean="0">
                <a:solidFill>
                  <a:schemeClr val="bg1"/>
                </a:solidFill>
              </a:rPr>
              <a:t>بأنه </a:t>
            </a:r>
            <a:r>
              <a:rPr lang="ar-SA" sz="2800" b="1" dirty="0">
                <a:solidFill>
                  <a:schemeClr val="accent1"/>
                </a:solidFill>
              </a:rPr>
              <a:t>منافسة أيديولوجية </a:t>
            </a:r>
            <a:r>
              <a:rPr lang="ar-SA" sz="2800" b="1" dirty="0">
                <a:solidFill>
                  <a:schemeClr val="bg1"/>
                </a:solidFill>
              </a:rPr>
              <a:t>عالمية بين </a:t>
            </a:r>
            <a:r>
              <a:rPr lang="ar-SA" sz="2800" b="1" dirty="0">
                <a:solidFill>
                  <a:schemeClr val="accent1"/>
                </a:solidFill>
              </a:rPr>
              <a:t>الرأسمالية الديموقراطية الليبرالية</a:t>
            </a:r>
            <a:r>
              <a:rPr lang="ar-SA" sz="2800" b="1" dirty="0">
                <a:solidFill>
                  <a:schemeClr val="bg1"/>
                </a:solidFill>
              </a:rPr>
              <a:t> و</a:t>
            </a:r>
            <a:r>
              <a:rPr lang="ar-SA" sz="2800" b="1" dirty="0">
                <a:solidFill>
                  <a:schemeClr val="accent1"/>
                </a:solidFill>
              </a:rPr>
              <a:t>الاقتصاد الشيوعي الشمولي المُوجَّه</a:t>
            </a:r>
            <a:r>
              <a:rPr lang="ar-SA" sz="2800" b="1" dirty="0">
                <a:solidFill>
                  <a:schemeClr val="bg1"/>
                </a:solidFill>
              </a:rPr>
              <a:t>.</a:t>
            </a:r>
            <a:endParaRPr lang="fr-FR" sz="2800" b="1" dirty="0">
              <a:solidFill>
                <a:schemeClr val="bg1"/>
              </a:solidFill>
            </a:endParaRPr>
          </a:p>
          <a:p>
            <a:pPr marL="0" indent="0" algn="just" rtl="1">
              <a:buNone/>
            </a:pPr>
            <a:endParaRPr lang="fr-FR" sz="2800" b="1" dirty="0">
              <a:solidFill>
                <a:schemeClr val="bg1"/>
              </a:solidFill>
            </a:endParaRPr>
          </a:p>
        </p:txBody>
      </p:sp>
    </p:spTree>
    <p:extLst>
      <p:ext uri="{BB962C8B-B14F-4D97-AF65-F5344CB8AC3E}">
        <p14:creationId xmlns:p14="http://schemas.microsoft.com/office/powerpoint/2010/main" val="419263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ar-DZ" b="1" dirty="0">
                <a:solidFill>
                  <a:schemeClr val="bg1"/>
                </a:solidFill>
              </a:rPr>
              <a:t>الايديولوجية </a:t>
            </a:r>
            <a:r>
              <a:rPr lang="ar-DZ" b="1" dirty="0" smtClean="0">
                <a:solidFill>
                  <a:schemeClr val="bg1"/>
                </a:solidFill>
              </a:rPr>
              <a:t>الأمريكية.</a:t>
            </a:r>
            <a:endParaRPr lang="fr-FR" b="1" dirty="0">
              <a:solidFill>
                <a:schemeClr val="bg1"/>
              </a:solidFill>
            </a:endParaRPr>
          </a:p>
        </p:txBody>
      </p:sp>
      <p:sp>
        <p:nvSpPr>
          <p:cNvPr id="4" name="Content Placeholder 3"/>
          <p:cNvSpPr>
            <a:spLocks noGrp="1"/>
          </p:cNvSpPr>
          <p:nvPr>
            <p:ph sz="half" idx="2"/>
          </p:nvPr>
        </p:nvSpPr>
        <p:spPr/>
        <p:txBody>
          <a:bodyPr>
            <a:normAutofit/>
          </a:bodyPr>
          <a:lstStyle/>
          <a:p>
            <a:pPr algn="just" rtl="1"/>
            <a:r>
              <a:rPr lang="ar-SA" sz="2800" b="1" dirty="0">
                <a:solidFill>
                  <a:schemeClr val="bg1"/>
                </a:solidFill>
              </a:rPr>
              <a:t>ق</a:t>
            </a:r>
            <a:r>
              <a:rPr lang="ar-SA" sz="2800" b="1" u="sng" dirty="0">
                <a:solidFill>
                  <a:schemeClr val="bg1"/>
                </a:solidFill>
              </a:rPr>
              <a:t>َدَّمَت</a:t>
            </a:r>
            <a:r>
              <a:rPr lang="ar-SA" sz="2800" b="1" dirty="0">
                <a:solidFill>
                  <a:schemeClr val="bg1"/>
                </a:solidFill>
              </a:rPr>
              <a:t> الولايات نفسها كمدافع عن العالم الحر ذو النزعة الفردية؛ والرأسمالية؛ والديموقراطية؛ و</a:t>
            </a:r>
            <a:r>
              <a:rPr lang="ar-SA" sz="2800" b="1" u="sng" dirty="0">
                <a:solidFill>
                  <a:schemeClr val="bg1"/>
                </a:solidFill>
              </a:rPr>
              <a:t>حقوق </a:t>
            </a:r>
            <a:r>
              <a:rPr lang="ar-SA" sz="2800" b="1" u="sng" dirty="0" smtClean="0">
                <a:solidFill>
                  <a:schemeClr val="bg1"/>
                </a:solidFill>
              </a:rPr>
              <a:t>الإنسان</a:t>
            </a:r>
            <a:r>
              <a:rPr lang="ar-DZ" sz="2800" b="1" dirty="0" smtClean="0">
                <a:solidFill>
                  <a:schemeClr val="bg1"/>
                </a:solidFill>
              </a:rPr>
              <a:t>.</a:t>
            </a:r>
            <a:endParaRPr lang="fr-FR" sz="2800" b="1" dirty="0">
              <a:solidFill>
                <a:schemeClr val="bg1"/>
              </a:solidFill>
            </a:endParaRPr>
          </a:p>
        </p:txBody>
      </p:sp>
      <p:pic>
        <p:nvPicPr>
          <p:cNvPr id="3074" name="Picture 2" descr="خريطة القوى في الداخل الأمريكي: ورقة أولية - المعهد المصري للدراسات"/>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5800" y="2142068"/>
            <a:ext cx="4995863" cy="3649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58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circle(in)">
                                      <p:cBhvr>
                                        <p:cTn id="1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DZ" b="1" dirty="0" smtClean="0">
                <a:solidFill>
                  <a:schemeClr val="bg1"/>
                </a:solidFill>
              </a:rPr>
              <a:t>الايديولوجية الشيوعية</a:t>
            </a:r>
            <a:endParaRPr lang="fr-FR" b="1" dirty="0">
              <a:solidFill>
                <a:schemeClr val="bg1"/>
              </a:solidFill>
            </a:endParaRPr>
          </a:p>
        </p:txBody>
      </p:sp>
      <p:sp>
        <p:nvSpPr>
          <p:cNvPr id="4" name="Content Placeholder 3"/>
          <p:cNvSpPr>
            <a:spLocks noGrp="1"/>
          </p:cNvSpPr>
          <p:nvPr>
            <p:ph sz="half" idx="2"/>
          </p:nvPr>
        </p:nvSpPr>
        <p:spPr/>
        <p:txBody>
          <a:bodyPr/>
          <a:lstStyle/>
          <a:p>
            <a:pPr algn="justLow" rtl="1"/>
            <a:r>
              <a:rPr lang="ar-DZ" sz="2800" b="1" dirty="0" smtClean="0">
                <a:solidFill>
                  <a:schemeClr val="bg1"/>
                </a:solidFill>
              </a:rPr>
              <a:t>أما الاتحاد السوفياتي فاعتنق </a:t>
            </a:r>
            <a:r>
              <a:rPr lang="ar-SA" sz="2800" b="1" dirty="0" smtClean="0">
                <a:solidFill>
                  <a:schemeClr val="bg1"/>
                </a:solidFill>
              </a:rPr>
              <a:t>النزعة </a:t>
            </a:r>
            <a:r>
              <a:rPr lang="ar-SA" sz="2800" b="1" dirty="0">
                <a:solidFill>
                  <a:schemeClr val="bg1"/>
                </a:solidFill>
              </a:rPr>
              <a:t>الجماعية؛ والاقتصاد الموجه؛ والاستبداد؛ وأولوية الحزب</a:t>
            </a:r>
            <a:r>
              <a:rPr lang="fr-FR" sz="2800" b="1" dirty="0">
                <a:solidFill>
                  <a:schemeClr val="bg1"/>
                </a:solidFill>
              </a:rPr>
              <a:t>/ </a:t>
            </a:r>
            <a:r>
              <a:rPr lang="ar-SA" sz="2800" b="1" dirty="0">
                <a:solidFill>
                  <a:schemeClr val="bg1"/>
                </a:solidFill>
              </a:rPr>
              <a:t>الدولة التي قدمتها الكتلة الشيوعية</a:t>
            </a:r>
            <a:r>
              <a:rPr lang="fr-FR" sz="2800" b="1" dirty="0">
                <a:solidFill>
                  <a:schemeClr val="bg1"/>
                </a:solidFill>
              </a:rPr>
              <a:t>.</a:t>
            </a:r>
          </a:p>
          <a:p>
            <a:pPr rtl="1"/>
            <a:r>
              <a:rPr lang="ar-SA" dirty="0"/>
              <a:t> </a:t>
            </a:r>
            <a:endParaRPr lang="fr-FR" dirty="0"/>
          </a:p>
          <a:p>
            <a:pPr algn="just" rtl="1"/>
            <a:endParaRPr lang="fr-FR" dirty="0"/>
          </a:p>
        </p:txBody>
      </p:sp>
      <p:pic>
        <p:nvPicPr>
          <p:cNvPr id="4098" name="Picture 2" descr="خواطر في ذكرى انهيار الاتحاد السوفييتي"/>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5800" y="2142066"/>
            <a:ext cx="4995863" cy="3649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22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circle(in)">
                                      <p:cBhvr>
                                        <p:cTn id="1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Celestial</Template>
  <TotalTime>233</TotalTime>
  <Words>842</Words>
  <Application>Microsoft Office PowerPoint</Application>
  <PresentationFormat>Widescreen</PresentationFormat>
  <Paragraphs>58</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Simplified Arabic</vt:lpstr>
      <vt:lpstr>Times New Roman</vt:lpstr>
      <vt:lpstr>Wingdings</vt:lpstr>
      <vt:lpstr>Celestial</vt:lpstr>
      <vt:lpstr>العلاقات الدولية في الفترة: 1945-1990.</vt:lpstr>
      <vt:lpstr>PowerPoint Presentation</vt:lpstr>
      <vt:lpstr>       الحرب العالمية الثانية</vt:lpstr>
      <vt:lpstr>PowerPoint Presentation</vt:lpstr>
      <vt:lpstr>التحولات الكبرى في العلاقات الدولية بعد 1945. </vt:lpstr>
      <vt:lpstr>PowerPoint Presentation</vt:lpstr>
      <vt:lpstr>PowerPoint Presentation</vt:lpstr>
      <vt:lpstr>الايديولوجية الأمريكية.</vt:lpstr>
      <vt:lpstr>الايديولوجية الشيوعية</vt:lpstr>
      <vt:lpstr>الأسلحة النووية وتوزان الردع النووي.</vt:lpstr>
      <vt:lpstr>PowerPoint Presentation</vt:lpstr>
      <vt:lpstr>PowerPoint Presentation</vt:lpstr>
      <vt:lpstr>PowerPoint Presentation</vt:lpstr>
      <vt:lpstr>PowerPoint Presentation</vt:lpstr>
      <vt:lpstr>القوى التقليدية الكبرى:</vt:lpstr>
      <vt:lpstr>PowerPoint Presentation</vt:lpstr>
      <vt:lpstr>PowerPoint Presentation</vt:lpstr>
      <vt:lpstr> نهاية الاستعمار وولادة العالم الثالث.</vt:lpstr>
      <vt:lpstr>PowerPoint Presentation</vt:lpstr>
      <vt:lpstr>PowerPoint Presentation</vt:lpstr>
      <vt:lpstr>صور التعاون الدولي بعد 1945: المؤسساتية الدولية.</vt:lpstr>
      <vt:lpstr>PowerPoint Presentation</vt:lpstr>
      <vt:lpstr>PowerPoint Presentation</vt:lpstr>
      <vt:lpstr>النهج الليبرالي للسياسات العالمية.</vt:lpstr>
      <vt:lpstr>اقتصاديا:</vt:lpstr>
      <vt:lpstr>أمنيا وعسكريا</vt:lpstr>
      <vt:lpstr>إنسانيا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العلاقات الدولية في الفترة: 1945-1990.</dc:title>
  <dc:creator>HP</dc:creator>
  <cp:lastModifiedBy>HP</cp:lastModifiedBy>
  <cp:revision>15</cp:revision>
  <dcterms:created xsi:type="dcterms:W3CDTF">2023-11-05T14:01:24Z</dcterms:created>
  <dcterms:modified xsi:type="dcterms:W3CDTF">2023-12-17T17:10:42Z</dcterms:modified>
</cp:coreProperties>
</file>