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96" r:id="rId3"/>
    <p:sldId id="297" r:id="rId4"/>
    <p:sldId id="291" r:id="rId5"/>
    <p:sldId id="267" r:id="rId6"/>
    <p:sldId id="281" r:id="rId7"/>
    <p:sldId id="292" r:id="rId8"/>
    <p:sldId id="293" r:id="rId9"/>
    <p:sldId id="294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8806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207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87232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07961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23393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48260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4769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55860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7813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5462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6663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3583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7095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6904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753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3922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3694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E92BC1A-6E2B-4D26-9DDD-8C908F932A68}" type="datetimeFigureOut">
              <a:rPr lang="fr-FR" smtClean="0"/>
              <a:t>01/05/2023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63681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91440" y="218941"/>
            <a:ext cx="11900263" cy="63492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-FR" sz="6000" b="1" u="sng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abic Typesetting" panose="03020402040406030203" pitchFamily="66" charset="-78"/>
              </a:rPr>
              <a:t>Cours n° 01</a:t>
            </a:r>
          </a:p>
          <a:p>
            <a:pPr algn="ctr"/>
            <a:endParaRPr lang="fr-FR" sz="4800" b="1" u="sng" dirty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  <a:cs typeface="Arabic Typesetting" panose="03020402040406030203" pitchFamily="66" charset="-78"/>
            </a:endParaRPr>
          </a:p>
          <a:p>
            <a:pPr algn="ctr"/>
            <a:r>
              <a:rPr lang="fr-FR" sz="6600" b="1" u="sng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Arabic Typesetting" panose="03020402040406030203" pitchFamily="66" charset="-78"/>
              </a:rPr>
              <a:t>La planification </a:t>
            </a:r>
          </a:p>
          <a:p>
            <a:pPr algn="ctr"/>
            <a:r>
              <a:rPr lang="fr-FR" sz="6600" b="1" u="sng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Arabic Typesetting" panose="03020402040406030203" pitchFamily="66" charset="-78"/>
              </a:rPr>
              <a:t>Et</a:t>
            </a:r>
          </a:p>
          <a:p>
            <a:pPr algn="ctr"/>
            <a:r>
              <a:rPr lang="fr-FR" sz="6600" b="1" u="sng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Arabic Typesetting" panose="03020402040406030203" pitchFamily="66" charset="-78"/>
              </a:rPr>
              <a:t> la programmation</a:t>
            </a:r>
            <a:br>
              <a:rPr lang="fr-FR" sz="6600" b="1" u="sng" dirty="0" smtClean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Arabic Typesetting" panose="03020402040406030203" pitchFamily="66" charset="-78"/>
              </a:rPr>
            </a:br>
            <a:endParaRPr lang="fr-FR" sz="6600" u="sng" dirty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3585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069709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" y="1"/>
            <a:ext cx="11977351" cy="6858000"/>
          </a:xfrm>
        </p:spPr>
      </p:pic>
    </p:spTree>
    <p:extLst>
      <p:ext uri="{BB962C8B-B14F-4D97-AF65-F5344CB8AC3E}">
        <p14:creationId xmlns:p14="http://schemas.microsoft.com/office/powerpoint/2010/main" val="4286375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153" y="0"/>
            <a:ext cx="1200311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839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86961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4652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70388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</p:spPr>
      </p:pic>
    </p:spTree>
    <p:extLst>
      <p:ext uri="{BB962C8B-B14F-4D97-AF65-F5344CB8AC3E}">
        <p14:creationId xmlns:p14="http://schemas.microsoft.com/office/powerpoint/2010/main" val="3905449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21324994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333</TotalTime>
  <Words>10</Words>
  <Application>Microsoft Office PowerPoint</Application>
  <PresentationFormat>Grand écran</PresentationFormat>
  <Paragraphs>5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5" baseType="lpstr">
      <vt:lpstr>Arabic Typesetting</vt:lpstr>
      <vt:lpstr>Arial</vt:lpstr>
      <vt:lpstr>Century Gothic</vt:lpstr>
      <vt:lpstr>Verdana</vt:lpstr>
      <vt:lpstr>Wingdings 3</vt:lpstr>
      <vt:lpstr>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hp</dc:creator>
  <cp:lastModifiedBy>kis</cp:lastModifiedBy>
  <cp:revision>40</cp:revision>
  <dcterms:created xsi:type="dcterms:W3CDTF">2021-05-21T13:34:03Z</dcterms:created>
  <dcterms:modified xsi:type="dcterms:W3CDTF">2023-04-30T23:28:26Z</dcterms:modified>
</cp:coreProperties>
</file>