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671EA8-6077-4966-968C-DE2B2F4A2837}" type="datetime1">
              <a:rPr lang="fr-FR" smtClean="0"/>
              <a:t>01/01/2025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3BC158-ACBB-42F6-A571-C17A0CB1BD2C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1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6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Présentation</a:t>
            </a:r>
            <a:br>
              <a:rPr lang="fr-FR" noProof="0" dirty="0"/>
            </a:br>
            <a:r>
              <a:rPr lang="fr-FR" noProof="0" dirty="0"/>
              <a:t>Titre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que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POUR LE STYLE DE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’image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du texte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0" name="Espace réservé du texte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6" name="Espace réservé du texte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8" name="Espace réservé du texte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9" name="Espace réservé du texte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0" name="Espace réservé du texte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que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que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L1 in EFL/ ESL Classes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Clearing up the Terrain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Espace réservé d’image 24" descr="Enfant tenant un crayon pendant qu’il colorie">
            <a:extLst>
              <a:ext uri="{FF2B5EF4-FFF2-40B4-BE49-F238E27FC236}">
                <a16:creationId xmlns:a16="http://schemas.microsoft.com/office/drawing/2014/main" xmlns="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fr-F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L1 in </a:t>
            </a:r>
            <a:r>
              <a:rPr lang="fr-FR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ESL/ EFL </a:t>
            </a:r>
            <a:r>
              <a:rPr lang="fr-F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ce réservé d’image 8" descr="Ensemble Outils de dessin et peinture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0475" y="2909484"/>
            <a:ext cx="6013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teachers</a:t>
            </a:r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use the L1?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4753" y="2935241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use the L1?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571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L1 in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67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Garçon portant un sace à dos rouge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3" name="Rectangle 2"/>
          <p:cNvSpPr/>
          <p:nvPr/>
        </p:nvSpPr>
        <p:spPr>
          <a:xfrm>
            <a:off x="7303081" y="313496"/>
            <a:ext cx="4363895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Drawbacks of L1 in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ESL/ EFL 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Classes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6_TF66931380" id="{186CBF49-FD27-4B76-ABED-D6BE699447F5}" vid="{D4B73DB7-75AC-4CB7-8EED-7C0B2FA04D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purl.org/dc/terms/"/>
    <ds:schemaRef ds:uri="16c05727-aa75-4e4a-9b5f-8a80a1165891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0</TotalTime>
  <Words>60</Words>
  <Application>Microsoft Office PowerPoint</Application>
  <PresentationFormat>Grand écran</PresentationFormat>
  <Paragraphs>14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Times New Roman</vt:lpstr>
      <vt:lpstr>Thème Office</vt:lpstr>
      <vt:lpstr>The Role of L1 in EFL/ ESL Classes </vt:lpstr>
      <vt:lpstr>Clearing up the Terrain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2025-01-01T15:39:13Z</dcterms:created>
  <dcterms:modified xsi:type="dcterms:W3CDTF">2025-01-01T15:50:55Z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