
<file path=[Content_Types].xml><?xml version="1.0" encoding="utf-8"?>
<Types xmlns="http://schemas.openxmlformats.org/package/2006/content-types"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81" r:id="rId2"/>
    <p:sldId id="260" r:id="rId3"/>
    <p:sldId id="261" r:id="rId4"/>
    <p:sldId id="262" r:id="rId5"/>
    <p:sldId id="263" r:id="rId6"/>
    <p:sldId id="264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8" r:id="rId18"/>
    <p:sldId id="287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7F87A2-A533-497E-B028-4E2548C2059E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r-FR"/>
        </a:p>
      </dgm:t>
    </dgm:pt>
    <dgm:pt modelId="{FBBD3F22-FCD8-4FEA-9634-F681E5D9890A}">
      <dgm:prSet phldrT="[Texte]"/>
      <dgm:spPr/>
      <dgm:t>
        <a:bodyPr/>
        <a:lstStyle/>
        <a:p>
          <a:r>
            <a:rPr lang="ar-DZ" dirty="0" smtClean="0"/>
            <a:t>لضمان النجاح لكل متعلم ومتعلمة  </a:t>
          </a:r>
          <a:endParaRPr lang="fr-FR" dirty="0"/>
        </a:p>
      </dgm:t>
    </dgm:pt>
    <dgm:pt modelId="{16096EAE-36F6-4378-8AA5-A737EFA01246}" type="parTrans" cxnId="{327C4EFF-DE9E-4A6B-B56A-59600D6738FF}">
      <dgm:prSet/>
      <dgm:spPr/>
      <dgm:t>
        <a:bodyPr/>
        <a:lstStyle/>
        <a:p>
          <a:endParaRPr lang="fr-FR"/>
        </a:p>
      </dgm:t>
    </dgm:pt>
    <dgm:pt modelId="{348A984D-240C-45B2-ADA8-AEE35BE17EFC}" type="sibTrans" cxnId="{327C4EFF-DE9E-4A6B-B56A-59600D6738FF}">
      <dgm:prSet/>
      <dgm:spPr/>
      <dgm:t>
        <a:bodyPr/>
        <a:lstStyle/>
        <a:p>
          <a:endParaRPr lang="fr-FR"/>
        </a:p>
      </dgm:t>
    </dgm:pt>
    <dgm:pt modelId="{963A464D-8BDE-4840-AF2C-49BCDFAEEA74}">
      <dgm:prSet phldrT="[Texte]"/>
      <dgm:spPr/>
      <dgm:t>
        <a:bodyPr/>
        <a:lstStyle/>
        <a:p>
          <a:r>
            <a:rPr lang="ar-DZ" dirty="0" smtClean="0"/>
            <a:t>لتدعيم الدافعية للتعلم          </a:t>
          </a:r>
          <a:endParaRPr lang="fr-FR" dirty="0"/>
        </a:p>
      </dgm:t>
    </dgm:pt>
    <dgm:pt modelId="{A3EF6EB4-A353-4AE9-B6E8-284C6E32F820}" type="parTrans" cxnId="{50B89029-FBCC-468E-AF6D-A62FE307F461}">
      <dgm:prSet/>
      <dgm:spPr/>
      <dgm:t>
        <a:bodyPr/>
        <a:lstStyle/>
        <a:p>
          <a:endParaRPr lang="fr-FR"/>
        </a:p>
      </dgm:t>
    </dgm:pt>
    <dgm:pt modelId="{87CA2C3A-86EA-4512-B42F-B77BD33E5C00}" type="sibTrans" cxnId="{50B89029-FBCC-468E-AF6D-A62FE307F461}">
      <dgm:prSet/>
      <dgm:spPr/>
      <dgm:t>
        <a:bodyPr/>
        <a:lstStyle/>
        <a:p>
          <a:endParaRPr lang="fr-FR"/>
        </a:p>
      </dgm:t>
    </dgm:pt>
    <dgm:pt modelId="{C0FD8D6F-0510-4586-9306-121241EBFB34}">
      <dgm:prSet phldrT="[Texte]"/>
      <dgm:spPr/>
      <dgm:t>
        <a:bodyPr/>
        <a:lstStyle/>
        <a:p>
          <a:r>
            <a:rPr lang="ar-DZ" dirty="0" smtClean="0"/>
            <a:t>للاستجابة لحاجات المتعلم والمتعلمة </a:t>
          </a:r>
          <a:endParaRPr lang="fr-FR" dirty="0"/>
        </a:p>
      </dgm:t>
    </dgm:pt>
    <dgm:pt modelId="{90C71F34-8F7E-4009-8A52-8ADC44770769}" type="parTrans" cxnId="{4AA67A63-3ACC-47C8-8C57-2BC45393E72F}">
      <dgm:prSet/>
      <dgm:spPr/>
      <dgm:t>
        <a:bodyPr/>
        <a:lstStyle/>
        <a:p>
          <a:endParaRPr lang="fr-FR"/>
        </a:p>
      </dgm:t>
    </dgm:pt>
    <dgm:pt modelId="{A588CF97-AB05-4045-AC2E-D90FBF38B9CC}" type="sibTrans" cxnId="{4AA67A63-3ACC-47C8-8C57-2BC45393E72F}">
      <dgm:prSet/>
      <dgm:spPr/>
      <dgm:t>
        <a:bodyPr/>
        <a:lstStyle/>
        <a:p>
          <a:endParaRPr lang="fr-FR"/>
        </a:p>
      </dgm:t>
    </dgm:pt>
    <dgm:pt modelId="{F0AC8EAD-7CD9-4540-BE8D-E74925996C6D}" type="pres">
      <dgm:prSet presAssocID="{CF7F87A2-A533-497E-B028-4E2548C2059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7DF2F1F-6E60-4FAD-81DB-4851DFAA3CC3}" type="pres">
      <dgm:prSet presAssocID="{FBBD3F22-FCD8-4FEA-9634-F681E5D9890A}" presName="parentLin" presStyleCnt="0"/>
      <dgm:spPr/>
    </dgm:pt>
    <dgm:pt modelId="{B4F1DD3C-DEC4-4158-8EDA-0229E05823E1}" type="pres">
      <dgm:prSet presAssocID="{FBBD3F22-FCD8-4FEA-9634-F681E5D9890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05FFF9CF-D3C2-4B00-9A05-D7F3F96C5428}" type="pres">
      <dgm:prSet presAssocID="{FBBD3F22-FCD8-4FEA-9634-F681E5D9890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AC9000-27FD-4989-BFC0-6E461BA6FA6A}" type="pres">
      <dgm:prSet presAssocID="{FBBD3F22-FCD8-4FEA-9634-F681E5D9890A}" presName="negativeSpace" presStyleCnt="0"/>
      <dgm:spPr/>
    </dgm:pt>
    <dgm:pt modelId="{68F9634D-AC3A-4A98-911B-C548F9225A5F}" type="pres">
      <dgm:prSet presAssocID="{FBBD3F22-FCD8-4FEA-9634-F681E5D9890A}" presName="childText" presStyleLbl="conFgAcc1" presStyleIdx="0" presStyleCnt="3">
        <dgm:presLayoutVars>
          <dgm:bulletEnabled val="1"/>
        </dgm:presLayoutVars>
      </dgm:prSet>
      <dgm:spPr/>
    </dgm:pt>
    <dgm:pt modelId="{1C203561-1387-4C33-AB99-511CE6D9EE1F}" type="pres">
      <dgm:prSet presAssocID="{348A984D-240C-45B2-ADA8-AEE35BE17EFC}" presName="spaceBetweenRectangles" presStyleCnt="0"/>
      <dgm:spPr/>
    </dgm:pt>
    <dgm:pt modelId="{A3F4EC18-1FF3-4617-BDF6-6112C7431465}" type="pres">
      <dgm:prSet presAssocID="{963A464D-8BDE-4840-AF2C-49BCDFAEEA74}" presName="parentLin" presStyleCnt="0"/>
      <dgm:spPr/>
    </dgm:pt>
    <dgm:pt modelId="{C6DF5BC1-CEE1-4F42-B931-BDFD8F7B5A0C}" type="pres">
      <dgm:prSet presAssocID="{963A464D-8BDE-4840-AF2C-49BCDFAEEA74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341F8981-DBB7-4BDB-8F47-889AAE0DEDDA}" type="pres">
      <dgm:prSet presAssocID="{963A464D-8BDE-4840-AF2C-49BCDFAEEA7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5EE703-C8BF-4D81-B2FA-9C5A77A93977}" type="pres">
      <dgm:prSet presAssocID="{963A464D-8BDE-4840-AF2C-49BCDFAEEA74}" presName="negativeSpace" presStyleCnt="0"/>
      <dgm:spPr/>
    </dgm:pt>
    <dgm:pt modelId="{5ADB42CA-D360-43D3-B43D-5BADD7EA27C9}" type="pres">
      <dgm:prSet presAssocID="{963A464D-8BDE-4840-AF2C-49BCDFAEEA74}" presName="childText" presStyleLbl="conFgAcc1" presStyleIdx="1" presStyleCnt="3">
        <dgm:presLayoutVars>
          <dgm:bulletEnabled val="1"/>
        </dgm:presLayoutVars>
      </dgm:prSet>
      <dgm:spPr/>
    </dgm:pt>
    <dgm:pt modelId="{09DA5847-C622-4EE4-A5B3-CA1D587179C1}" type="pres">
      <dgm:prSet presAssocID="{87CA2C3A-86EA-4512-B42F-B77BD33E5C00}" presName="spaceBetweenRectangles" presStyleCnt="0"/>
      <dgm:spPr/>
    </dgm:pt>
    <dgm:pt modelId="{FAF17068-C5EC-49A9-8343-5DC040465417}" type="pres">
      <dgm:prSet presAssocID="{C0FD8D6F-0510-4586-9306-121241EBFB34}" presName="parentLin" presStyleCnt="0"/>
      <dgm:spPr/>
    </dgm:pt>
    <dgm:pt modelId="{419AACEC-DCD9-49EA-8A13-C188F35C6BB4}" type="pres">
      <dgm:prSet presAssocID="{C0FD8D6F-0510-4586-9306-121241EBFB34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66B32E7-9298-4AEA-8E5B-EA424E09AD81}" type="pres">
      <dgm:prSet presAssocID="{C0FD8D6F-0510-4586-9306-121241EBFB3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A4AD22-91DD-4560-8909-D3BC0133AE25}" type="pres">
      <dgm:prSet presAssocID="{C0FD8D6F-0510-4586-9306-121241EBFB34}" presName="negativeSpace" presStyleCnt="0"/>
      <dgm:spPr/>
    </dgm:pt>
    <dgm:pt modelId="{9457EC31-0626-41FB-BA6E-654332CC3A16}" type="pres">
      <dgm:prSet presAssocID="{C0FD8D6F-0510-4586-9306-121241EBFB3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0B89029-FBCC-468E-AF6D-A62FE307F461}" srcId="{CF7F87A2-A533-497E-B028-4E2548C2059E}" destId="{963A464D-8BDE-4840-AF2C-49BCDFAEEA74}" srcOrd="1" destOrd="0" parTransId="{A3EF6EB4-A353-4AE9-B6E8-284C6E32F820}" sibTransId="{87CA2C3A-86EA-4512-B42F-B77BD33E5C00}"/>
    <dgm:cxn modelId="{327C4EFF-DE9E-4A6B-B56A-59600D6738FF}" srcId="{CF7F87A2-A533-497E-B028-4E2548C2059E}" destId="{FBBD3F22-FCD8-4FEA-9634-F681E5D9890A}" srcOrd="0" destOrd="0" parTransId="{16096EAE-36F6-4378-8AA5-A737EFA01246}" sibTransId="{348A984D-240C-45B2-ADA8-AEE35BE17EFC}"/>
    <dgm:cxn modelId="{F936E53E-1C8E-4FE9-AC40-C20064794BC9}" type="presOf" srcId="{963A464D-8BDE-4840-AF2C-49BCDFAEEA74}" destId="{341F8981-DBB7-4BDB-8F47-889AAE0DEDDA}" srcOrd="1" destOrd="0" presId="urn:microsoft.com/office/officeart/2005/8/layout/list1"/>
    <dgm:cxn modelId="{168AE2F4-A51E-4A4F-B7A0-F7887514E4D8}" type="presOf" srcId="{FBBD3F22-FCD8-4FEA-9634-F681E5D9890A}" destId="{05FFF9CF-D3C2-4B00-9A05-D7F3F96C5428}" srcOrd="1" destOrd="0" presId="urn:microsoft.com/office/officeart/2005/8/layout/list1"/>
    <dgm:cxn modelId="{E2582352-7632-47AC-9B2D-1837ACFF19D8}" type="presOf" srcId="{C0FD8D6F-0510-4586-9306-121241EBFB34}" destId="{419AACEC-DCD9-49EA-8A13-C188F35C6BB4}" srcOrd="0" destOrd="0" presId="urn:microsoft.com/office/officeart/2005/8/layout/list1"/>
    <dgm:cxn modelId="{A72848FE-1C2D-4913-8D84-9A1A71E109AE}" type="presOf" srcId="{FBBD3F22-FCD8-4FEA-9634-F681E5D9890A}" destId="{B4F1DD3C-DEC4-4158-8EDA-0229E05823E1}" srcOrd="0" destOrd="0" presId="urn:microsoft.com/office/officeart/2005/8/layout/list1"/>
    <dgm:cxn modelId="{59C91EBA-DA58-4770-9DA3-522DBA5F60CC}" type="presOf" srcId="{C0FD8D6F-0510-4586-9306-121241EBFB34}" destId="{566B32E7-9298-4AEA-8E5B-EA424E09AD81}" srcOrd="1" destOrd="0" presId="urn:microsoft.com/office/officeart/2005/8/layout/list1"/>
    <dgm:cxn modelId="{4AA67A63-3ACC-47C8-8C57-2BC45393E72F}" srcId="{CF7F87A2-A533-497E-B028-4E2548C2059E}" destId="{C0FD8D6F-0510-4586-9306-121241EBFB34}" srcOrd="2" destOrd="0" parTransId="{90C71F34-8F7E-4009-8A52-8ADC44770769}" sibTransId="{A588CF97-AB05-4045-AC2E-D90FBF38B9CC}"/>
    <dgm:cxn modelId="{210ECCAA-B68D-490B-9F55-48F02F093B4A}" type="presOf" srcId="{963A464D-8BDE-4840-AF2C-49BCDFAEEA74}" destId="{C6DF5BC1-CEE1-4F42-B931-BDFD8F7B5A0C}" srcOrd="0" destOrd="0" presId="urn:microsoft.com/office/officeart/2005/8/layout/list1"/>
    <dgm:cxn modelId="{93C39944-88AD-452E-AE44-814546D05387}" type="presOf" srcId="{CF7F87A2-A533-497E-B028-4E2548C2059E}" destId="{F0AC8EAD-7CD9-4540-BE8D-E74925996C6D}" srcOrd="0" destOrd="0" presId="urn:microsoft.com/office/officeart/2005/8/layout/list1"/>
    <dgm:cxn modelId="{C3EBF2CE-8543-4ADA-87FA-231208F7E38F}" type="presParOf" srcId="{F0AC8EAD-7CD9-4540-BE8D-E74925996C6D}" destId="{97DF2F1F-6E60-4FAD-81DB-4851DFAA3CC3}" srcOrd="0" destOrd="0" presId="urn:microsoft.com/office/officeart/2005/8/layout/list1"/>
    <dgm:cxn modelId="{5151F992-67E1-4E3F-833B-762B2605B83B}" type="presParOf" srcId="{97DF2F1F-6E60-4FAD-81DB-4851DFAA3CC3}" destId="{B4F1DD3C-DEC4-4158-8EDA-0229E05823E1}" srcOrd="0" destOrd="0" presId="urn:microsoft.com/office/officeart/2005/8/layout/list1"/>
    <dgm:cxn modelId="{BF224B5D-5B3A-4B5E-8909-4F15C925DAEE}" type="presParOf" srcId="{97DF2F1F-6E60-4FAD-81DB-4851DFAA3CC3}" destId="{05FFF9CF-D3C2-4B00-9A05-D7F3F96C5428}" srcOrd="1" destOrd="0" presId="urn:microsoft.com/office/officeart/2005/8/layout/list1"/>
    <dgm:cxn modelId="{F381140B-64BC-4CF6-97A5-C3E93DB59DCE}" type="presParOf" srcId="{F0AC8EAD-7CD9-4540-BE8D-E74925996C6D}" destId="{02AC9000-27FD-4989-BFC0-6E461BA6FA6A}" srcOrd="1" destOrd="0" presId="urn:microsoft.com/office/officeart/2005/8/layout/list1"/>
    <dgm:cxn modelId="{CD8E9213-3391-4629-8DA1-A8E534102A39}" type="presParOf" srcId="{F0AC8EAD-7CD9-4540-BE8D-E74925996C6D}" destId="{68F9634D-AC3A-4A98-911B-C548F9225A5F}" srcOrd="2" destOrd="0" presId="urn:microsoft.com/office/officeart/2005/8/layout/list1"/>
    <dgm:cxn modelId="{7CD5C650-EEF4-48DA-A7DD-20B7993BD16D}" type="presParOf" srcId="{F0AC8EAD-7CD9-4540-BE8D-E74925996C6D}" destId="{1C203561-1387-4C33-AB99-511CE6D9EE1F}" srcOrd="3" destOrd="0" presId="urn:microsoft.com/office/officeart/2005/8/layout/list1"/>
    <dgm:cxn modelId="{C91C4B8E-685D-44E8-B503-2FF0D0208496}" type="presParOf" srcId="{F0AC8EAD-7CD9-4540-BE8D-E74925996C6D}" destId="{A3F4EC18-1FF3-4617-BDF6-6112C7431465}" srcOrd="4" destOrd="0" presId="urn:microsoft.com/office/officeart/2005/8/layout/list1"/>
    <dgm:cxn modelId="{8B2372D3-E79D-42CB-BD58-63B84C87FD79}" type="presParOf" srcId="{A3F4EC18-1FF3-4617-BDF6-6112C7431465}" destId="{C6DF5BC1-CEE1-4F42-B931-BDFD8F7B5A0C}" srcOrd="0" destOrd="0" presId="urn:microsoft.com/office/officeart/2005/8/layout/list1"/>
    <dgm:cxn modelId="{F09EA1C7-EE26-4540-BC49-1AEBD39E42B2}" type="presParOf" srcId="{A3F4EC18-1FF3-4617-BDF6-6112C7431465}" destId="{341F8981-DBB7-4BDB-8F47-889AAE0DEDDA}" srcOrd="1" destOrd="0" presId="urn:microsoft.com/office/officeart/2005/8/layout/list1"/>
    <dgm:cxn modelId="{81ABA4E6-D4E5-4494-8237-A41017A04702}" type="presParOf" srcId="{F0AC8EAD-7CD9-4540-BE8D-E74925996C6D}" destId="{9A5EE703-C8BF-4D81-B2FA-9C5A77A93977}" srcOrd="5" destOrd="0" presId="urn:microsoft.com/office/officeart/2005/8/layout/list1"/>
    <dgm:cxn modelId="{96EB8D1B-661C-42D2-B9E9-23E65396FEB1}" type="presParOf" srcId="{F0AC8EAD-7CD9-4540-BE8D-E74925996C6D}" destId="{5ADB42CA-D360-43D3-B43D-5BADD7EA27C9}" srcOrd="6" destOrd="0" presId="urn:microsoft.com/office/officeart/2005/8/layout/list1"/>
    <dgm:cxn modelId="{4588C4BE-13F4-4AAC-966A-09865D3E4D42}" type="presParOf" srcId="{F0AC8EAD-7CD9-4540-BE8D-E74925996C6D}" destId="{09DA5847-C622-4EE4-A5B3-CA1D587179C1}" srcOrd="7" destOrd="0" presId="urn:microsoft.com/office/officeart/2005/8/layout/list1"/>
    <dgm:cxn modelId="{F72E4226-14D1-47B2-AC0E-3345EE6FBC32}" type="presParOf" srcId="{F0AC8EAD-7CD9-4540-BE8D-E74925996C6D}" destId="{FAF17068-C5EC-49A9-8343-5DC040465417}" srcOrd="8" destOrd="0" presId="urn:microsoft.com/office/officeart/2005/8/layout/list1"/>
    <dgm:cxn modelId="{3C605AFC-797D-465F-B507-DCCA88395812}" type="presParOf" srcId="{FAF17068-C5EC-49A9-8343-5DC040465417}" destId="{419AACEC-DCD9-49EA-8A13-C188F35C6BB4}" srcOrd="0" destOrd="0" presId="urn:microsoft.com/office/officeart/2005/8/layout/list1"/>
    <dgm:cxn modelId="{8A1F5EF2-6EC4-4A6E-9953-6D46F4BE2BB9}" type="presParOf" srcId="{FAF17068-C5EC-49A9-8343-5DC040465417}" destId="{566B32E7-9298-4AEA-8E5B-EA424E09AD81}" srcOrd="1" destOrd="0" presId="urn:microsoft.com/office/officeart/2005/8/layout/list1"/>
    <dgm:cxn modelId="{AEFE5228-6BFF-4975-9721-578FEC888231}" type="presParOf" srcId="{F0AC8EAD-7CD9-4540-BE8D-E74925996C6D}" destId="{9CA4AD22-91DD-4560-8909-D3BC0133AE25}" srcOrd="9" destOrd="0" presId="urn:microsoft.com/office/officeart/2005/8/layout/list1"/>
    <dgm:cxn modelId="{E4DB0161-E6F7-4EAC-AC1A-E8CA395F2906}" type="presParOf" srcId="{F0AC8EAD-7CD9-4540-BE8D-E74925996C6D}" destId="{9457EC31-0626-41FB-BA6E-654332CC3A16}" srcOrd="10" destOrd="0" presId="urn:microsoft.com/office/officeart/2005/8/layout/list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B4B112-0172-4A43-B895-E76B8430DDC5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F123A7FF-2FE5-489A-8186-AFA1F65CD14F}">
      <dgm:prSet phldrT="[Texte]"/>
      <dgm:spPr/>
      <dgm:t>
        <a:bodyPr/>
        <a:lstStyle/>
        <a:p>
          <a:r>
            <a:rPr lang="ar-DZ" dirty="0" smtClean="0"/>
            <a:t>هدف التحكم</a:t>
          </a:r>
          <a:endParaRPr lang="fr-FR" dirty="0"/>
        </a:p>
      </dgm:t>
    </dgm:pt>
    <dgm:pt modelId="{0E57E48F-06B6-408E-9C37-77FF7BE691EF}" type="parTrans" cxnId="{048475AC-27EC-4CEB-9D07-BF4EE8B12335}">
      <dgm:prSet/>
      <dgm:spPr/>
      <dgm:t>
        <a:bodyPr/>
        <a:lstStyle/>
        <a:p>
          <a:endParaRPr lang="fr-FR"/>
        </a:p>
      </dgm:t>
    </dgm:pt>
    <dgm:pt modelId="{B524F494-1E89-4C27-B28E-CC80501A05B5}" type="sibTrans" cxnId="{048475AC-27EC-4CEB-9D07-BF4EE8B12335}">
      <dgm:prSet/>
      <dgm:spPr/>
      <dgm:t>
        <a:bodyPr/>
        <a:lstStyle/>
        <a:p>
          <a:endParaRPr lang="fr-FR"/>
        </a:p>
      </dgm:t>
    </dgm:pt>
    <dgm:pt modelId="{D11E12D0-F901-4834-B8F6-C15384E3501A}">
      <dgm:prSet phldrT="[Texte]"/>
      <dgm:spPr/>
      <dgm:t>
        <a:bodyPr/>
        <a:lstStyle/>
        <a:p>
          <a:r>
            <a:rPr lang="ar-DZ" dirty="0" smtClean="0"/>
            <a:t>المتعلم موجه نحو التحكم في محتويات التعلم  </a:t>
          </a:r>
          <a:endParaRPr lang="fr-FR" dirty="0"/>
        </a:p>
      </dgm:t>
    </dgm:pt>
    <dgm:pt modelId="{E5251719-7010-48B3-B85D-436791C1E25A}" type="parTrans" cxnId="{790F8C0C-B1D3-49D5-9BFA-F305E0651C7D}">
      <dgm:prSet/>
      <dgm:spPr/>
      <dgm:t>
        <a:bodyPr/>
        <a:lstStyle/>
        <a:p>
          <a:endParaRPr lang="fr-FR"/>
        </a:p>
      </dgm:t>
    </dgm:pt>
    <dgm:pt modelId="{A169034C-C59D-4938-B27E-651BFC3A2C43}" type="sibTrans" cxnId="{790F8C0C-B1D3-49D5-9BFA-F305E0651C7D}">
      <dgm:prSet/>
      <dgm:spPr/>
      <dgm:t>
        <a:bodyPr/>
        <a:lstStyle/>
        <a:p>
          <a:endParaRPr lang="fr-FR"/>
        </a:p>
      </dgm:t>
    </dgm:pt>
    <dgm:pt modelId="{A3A9E9EB-E1C2-4D13-B2E2-CD18215AFE6D}">
      <dgm:prSet phldrT="[Texte]"/>
      <dgm:spPr/>
      <dgm:t>
        <a:bodyPr/>
        <a:lstStyle/>
        <a:p>
          <a:r>
            <a:rPr lang="ar-DZ" dirty="0" smtClean="0"/>
            <a:t>الإكثار من تمارين الرياضيات يجعلني أتحكم فيها </a:t>
          </a:r>
          <a:endParaRPr lang="fr-FR" dirty="0"/>
        </a:p>
      </dgm:t>
    </dgm:pt>
    <dgm:pt modelId="{099BDDCA-0730-4FCC-9C3B-48DBFE513C68}" type="parTrans" cxnId="{E71914EB-DB90-428C-957D-0E0F403C6B1C}">
      <dgm:prSet/>
      <dgm:spPr/>
      <dgm:t>
        <a:bodyPr/>
        <a:lstStyle/>
        <a:p>
          <a:endParaRPr lang="fr-FR"/>
        </a:p>
      </dgm:t>
    </dgm:pt>
    <dgm:pt modelId="{674DA6EE-185A-4F05-9FC7-3EDCC49C91F1}" type="sibTrans" cxnId="{E71914EB-DB90-428C-957D-0E0F403C6B1C}">
      <dgm:prSet/>
      <dgm:spPr/>
      <dgm:t>
        <a:bodyPr/>
        <a:lstStyle/>
        <a:p>
          <a:endParaRPr lang="fr-FR"/>
        </a:p>
      </dgm:t>
    </dgm:pt>
    <dgm:pt modelId="{E2491F63-7367-4849-A51E-BEB8D044A12B}">
      <dgm:prSet phldrT="[Texte]"/>
      <dgm:spPr/>
      <dgm:t>
        <a:bodyPr/>
        <a:lstStyle/>
        <a:p>
          <a:r>
            <a:rPr lang="ar-DZ" dirty="0" smtClean="0"/>
            <a:t>هدف الأداء المتميز</a:t>
          </a:r>
          <a:endParaRPr lang="fr-FR" dirty="0"/>
        </a:p>
      </dgm:t>
    </dgm:pt>
    <dgm:pt modelId="{B752D87A-E494-4FA9-9BB5-F89CFAFF65EB}" type="parTrans" cxnId="{D2E6B9DC-A052-43AD-BC17-651C11C886A1}">
      <dgm:prSet/>
      <dgm:spPr/>
      <dgm:t>
        <a:bodyPr/>
        <a:lstStyle/>
        <a:p>
          <a:endParaRPr lang="fr-FR"/>
        </a:p>
      </dgm:t>
    </dgm:pt>
    <dgm:pt modelId="{E824264D-1CD9-4A9A-A0A3-1B6F6544B156}" type="sibTrans" cxnId="{D2E6B9DC-A052-43AD-BC17-651C11C886A1}">
      <dgm:prSet/>
      <dgm:spPr/>
      <dgm:t>
        <a:bodyPr/>
        <a:lstStyle/>
        <a:p>
          <a:endParaRPr lang="fr-FR"/>
        </a:p>
      </dgm:t>
    </dgm:pt>
    <dgm:pt modelId="{BD4A22BD-EED4-41A0-B50C-49EF7E5B9462}">
      <dgm:prSet phldrT="[Texte]"/>
      <dgm:spPr/>
      <dgm:t>
        <a:bodyPr/>
        <a:lstStyle/>
        <a:p>
          <a:r>
            <a:rPr lang="ar-DZ" dirty="0" smtClean="0"/>
            <a:t>المتعلم موجه نحو النجاح المعياري   </a:t>
          </a:r>
          <a:endParaRPr lang="fr-FR" dirty="0"/>
        </a:p>
      </dgm:t>
    </dgm:pt>
    <dgm:pt modelId="{2E800EC9-9754-4B1E-85BD-812849E3DE3C}" type="parTrans" cxnId="{7539818A-9D45-4DB4-9A7C-71DF25DFC07A}">
      <dgm:prSet/>
      <dgm:spPr/>
      <dgm:t>
        <a:bodyPr/>
        <a:lstStyle/>
        <a:p>
          <a:endParaRPr lang="fr-FR"/>
        </a:p>
      </dgm:t>
    </dgm:pt>
    <dgm:pt modelId="{3050134F-A54B-4E61-AAAE-12FB45D040A4}" type="sibTrans" cxnId="{7539818A-9D45-4DB4-9A7C-71DF25DFC07A}">
      <dgm:prSet/>
      <dgm:spPr/>
      <dgm:t>
        <a:bodyPr/>
        <a:lstStyle/>
        <a:p>
          <a:endParaRPr lang="fr-FR"/>
        </a:p>
      </dgm:t>
    </dgm:pt>
    <dgm:pt modelId="{76C7F230-182E-4963-88B8-D334AA50895F}">
      <dgm:prSet phldrT="[Texte]"/>
      <dgm:spPr/>
      <dgm:t>
        <a:bodyPr/>
        <a:lstStyle/>
        <a:p>
          <a:r>
            <a:rPr lang="ar-DZ" dirty="0" smtClean="0"/>
            <a:t>هدف الأداء المقصي</a:t>
          </a:r>
          <a:endParaRPr lang="fr-FR" dirty="0"/>
        </a:p>
      </dgm:t>
    </dgm:pt>
    <dgm:pt modelId="{4397AA7C-2220-4515-8C9D-507CEF3B330C}" type="parTrans" cxnId="{72483C02-07C3-4FCA-8C63-109C703BF5B4}">
      <dgm:prSet/>
      <dgm:spPr/>
      <dgm:t>
        <a:bodyPr/>
        <a:lstStyle/>
        <a:p>
          <a:endParaRPr lang="fr-FR"/>
        </a:p>
      </dgm:t>
    </dgm:pt>
    <dgm:pt modelId="{CB50604C-CAE6-4A9D-A25D-211BD4E15721}" type="sibTrans" cxnId="{72483C02-07C3-4FCA-8C63-109C703BF5B4}">
      <dgm:prSet/>
      <dgm:spPr/>
      <dgm:t>
        <a:bodyPr/>
        <a:lstStyle/>
        <a:p>
          <a:endParaRPr lang="fr-FR"/>
        </a:p>
      </dgm:t>
    </dgm:pt>
    <dgm:pt modelId="{EE83E7CE-E44C-450A-9A0F-F92F4CD3A444}">
      <dgm:prSet phldrT="[Texte]"/>
      <dgm:spPr/>
      <dgm:t>
        <a:bodyPr/>
        <a:lstStyle/>
        <a:p>
          <a:r>
            <a:rPr lang="ar-DZ" dirty="0" smtClean="0"/>
            <a:t>المتعلم موجه نحو تجنب التأثير السلبي للفشل  </a:t>
          </a:r>
          <a:endParaRPr lang="fr-FR" dirty="0"/>
        </a:p>
      </dgm:t>
    </dgm:pt>
    <dgm:pt modelId="{DF81E38D-CEDF-452D-B597-019FAA9646C9}" type="parTrans" cxnId="{E8166A5B-1EEA-4E60-A5F4-C647EA6FF81F}">
      <dgm:prSet/>
      <dgm:spPr/>
      <dgm:t>
        <a:bodyPr/>
        <a:lstStyle/>
        <a:p>
          <a:endParaRPr lang="fr-FR"/>
        </a:p>
      </dgm:t>
    </dgm:pt>
    <dgm:pt modelId="{56596015-E417-45A3-9A09-B2C9D2F54C79}" type="sibTrans" cxnId="{E8166A5B-1EEA-4E60-A5F4-C647EA6FF81F}">
      <dgm:prSet/>
      <dgm:spPr/>
      <dgm:t>
        <a:bodyPr/>
        <a:lstStyle/>
        <a:p>
          <a:endParaRPr lang="fr-FR"/>
        </a:p>
      </dgm:t>
    </dgm:pt>
    <dgm:pt modelId="{54365302-59E0-42D1-8BA5-A1FAC5C7279E}">
      <dgm:prSet phldrT="[Texte]"/>
      <dgm:spPr/>
      <dgm:t>
        <a:bodyPr/>
        <a:lstStyle/>
        <a:p>
          <a:r>
            <a:rPr lang="ar-DZ" dirty="0" smtClean="0"/>
            <a:t>ما </a:t>
          </a:r>
          <a:r>
            <a:rPr lang="ar-DZ" dirty="0" err="1" smtClean="0"/>
            <a:t>يهمني</a:t>
          </a:r>
          <a:r>
            <a:rPr lang="ar-DZ" dirty="0" smtClean="0"/>
            <a:t> هو أن لا أجعل الآخرين </a:t>
          </a:r>
          <a:r>
            <a:rPr lang="ar-DZ" dirty="0" err="1" smtClean="0"/>
            <a:t>يسخرون</a:t>
          </a:r>
          <a:r>
            <a:rPr lang="ar-DZ" dirty="0" smtClean="0"/>
            <a:t> مني </a:t>
          </a:r>
          <a:endParaRPr lang="fr-FR" dirty="0"/>
        </a:p>
      </dgm:t>
    </dgm:pt>
    <dgm:pt modelId="{35AD27B1-A34A-4817-9077-7FD2809150A8}" type="parTrans" cxnId="{A624639C-99E7-410A-A06B-63CB30823575}">
      <dgm:prSet/>
      <dgm:spPr/>
      <dgm:t>
        <a:bodyPr/>
        <a:lstStyle/>
        <a:p>
          <a:endParaRPr lang="fr-FR"/>
        </a:p>
      </dgm:t>
    </dgm:pt>
    <dgm:pt modelId="{94BCCE3A-9FEE-4B23-B763-931C647E0518}" type="sibTrans" cxnId="{A624639C-99E7-410A-A06B-63CB30823575}">
      <dgm:prSet/>
      <dgm:spPr/>
      <dgm:t>
        <a:bodyPr/>
        <a:lstStyle/>
        <a:p>
          <a:endParaRPr lang="fr-FR"/>
        </a:p>
      </dgm:t>
    </dgm:pt>
    <dgm:pt modelId="{383E5E67-431C-45DC-BA4F-4F5B8EA2ED41}">
      <dgm:prSet phldrT="[Texte]"/>
      <dgm:spPr/>
      <dgm:t>
        <a:bodyPr/>
        <a:lstStyle/>
        <a:p>
          <a:r>
            <a:rPr lang="ar-DZ" dirty="0" smtClean="0"/>
            <a:t>ما </a:t>
          </a:r>
          <a:r>
            <a:rPr lang="ar-DZ" dirty="0" err="1" smtClean="0"/>
            <a:t>يهمني</a:t>
          </a:r>
          <a:r>
            <a:rPr lang="ar-DZ" dirty="0" smtClean="0"/>
            <a:t> أكثر هو أن أكون ضمن الأوائل </a:t>
          </a:r>
          <a:endParaRPr lang="fr-FR" dirty="0"/>
        </a:p>
      </dgm:t>
    </dgm:pt>
    <dgm:pt modelId="{D3361F30-7B2C-46CD-A642-AD81889E48BD}" type="parTrans" cxnId="{F1C8A87D-4424-4681-9ADA-3256A0F2F4FE}">
      <dgm:prSet/>
      <dgm:spPr/>
    </dgm:pt>
    <dgm:pt modelId="{95A815DC-AB94-443D-A029-350633D34896}" type="sibTrans" cxnId="{F1C8A87D-4424-4681-9ADA-3256A0F2F4FE}">
      <dgm:prSet/>
      <dgm:spPr/>
    </dgm:pt>
    <dgm:pt modelId="{FE4AC858-208E-4055-A050-A94D77D11FC8}" type="pres">
      <dgm:prSet presAssocID="{C2B4B112-0172-4A43-B895-E76B8430DD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F8D6137-8FA6-4014-9564-7F12B83D1F98}" type="pres">
      <dgm:prSet presAssocID="{F123A7FF-2FE5-489A-8186-AFA1F65CD14F}" presName="composite" presStyleCnt="0"/>
      <dgm:spPr/>
    </dgm:pt>
    <dgm:pt modelId="{511E0BB2-3EAE-4961-960C-5360FE764D0D}" type="pres">
      <dgm:prSet presAssocID="{F123A7FF-2FE5-489A-8186-AFA1F65CD14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81E7F3-492A-4CBC-B598-3A8ADECBFD89}" type="pres">
      <dgm:prSet presAssocID="{F123A7FF-2FE5-489A-8186-AFA1F65CD14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F89E70-F9AF-49C4-A4E9-90CDA3DE7814}" type="pres">
      <dgm:prSet presAssocID="{B524F494-1E89-4C27-B28E-CC80501A05B5}" presName="sp" presStyleCnt="0"/>
      <dgm:spPr/>
    </dgm:pt>
    <dgm:pt modelId="{D763C3B6-EE47-4E0B-8AD0-B669A00CCC0C}" type="pres">
      <dgm:prSet presAssocID="{E2491F63-7367-4849-A51E-BEB8D044A12B}" presName="composite" presStyleCnt="0"/>
      <dgm:spPr/>
    </dgm:pt>
    <dgm:pt modelId="{3C943F02-16C4-4410-9880-FD6AD7CCD66C}" type="pres">
      <dgm:prSet presAssocID="{E2491F63-7367-4849-A51E-BEB8D044A12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1C1825-5E7D-421A-AD06-561434857DBE}" type="pres">
      <dgm:prSet presAssocID="{E2491F63-7367-4849-A51E-BEB8D044A12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0337CF-420A-4FC8-BE45-B1054D013D1B}" type="pres">
      <dgm:prSet presAssocID="{E824264D-1CD9-4A9A-A0A3-1B6F6544B156}" presName="sp" presStyleCnt="0"/>
      <dgm:spPr/>
    </dgm:pt>
    <dgm:pt modelId="{726E7AF5-2031-46C1-A5E9-98B4C3439AE9}" type="pres">
      <dgm:prSet presAssocID="{76C7F230-182E-4963-88B8-D334AA50895F}" presName="composite" presStyleCnt="0"/>
      <dgm:spPr/>
    </dgm:pt>
    <dgm:pt modelId="{BBBD7595-BD19-44FE-92E7-DDA5127A2585}" type="pres">
      <dgm:prSet presAssocID="{76C7F230-182E-4963-88B8-D334AA50895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351ACD-90CA-4628-9407-A405B1ABF694}" type="pres">
      <dgm:prSet presAssocID="{76C7F230-182E-4963-88B8-D334AA50895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9D8CD8A-4583-47A5-963B-D903FF3AE734}" type="presOf" srcId="{F123A7FF-2FE5-489A-8186-AFA1F65CD14F}" destId="{511E0BB2-3EAE-4961-960C-5360FE764D0D}" srcOrd="0" destOrd="0" presId="urn:microsoft.com/office/officeart/2005/8/layout/chevron2"/>
    <dgm:cxn modelId="{048475AC-27EC-4CEB-9D07-BF4EE8B12335}" srcId="{C2B4B112-0172-4A43-B895-E76B8430DDC5}" destId="{F123A7FF-2FE5-489A-8186-AFA1F65CD14F}" srcOrd="0" destOrd="0" parTransId="{0E57E48F-06B6-408E-9C37-77FF7BE691EF}" sibTransId="{B524F494-1E89-4C27-B28E-CC80501A05B5}"/>
    <dgm:cxn modelId="{790F8C0C-B1D3-49D5-9BFA-F305E0651C7D}" srcId="{F123A7FF-2FE5-489A-8186-AFA1F65CD14F}" destId="{D11E12D0-F901-4834-B8F6-C15384E3501A}" srcOrd="0" destOrd="0" parTransId="{E5251719-7010-48B3-B85D-436791C1E25A}" sibTransId="{A169034C-C59D-4938-B27E-651BFC3A2C43}"/>
    <dgm:cxn modelId="{E8166A5B-1EEA-4E60-A5F4-C647EA6FF81F}" srcId="{76C7F230-182E-4963-88B8-D334AA50895F}" destId="{EE83E7CE-E44C-450A-9A0F-F92F4CD3A444}" srcOrd="0" destOrd="0" parTransId="{DF81E38D-CEDF-452D-B597-019FAA9646C9}" sibTransId="{56596015-E417-45A3-9A09-B2C9D2F54C79}"/>
    <dgm:cxn modelId="{D2E6B9DC-A052-43AD-BC17-651C11C886A1}" srcId="{C2B4B112-0172-4A43-B895-E76B8430DDC5}" destId="{E2491F63-7367-4849-A51E-BEB8D044A12B}" srcOrd="1" destOrd="0" parTransId="{B752D87A-E494-4FA9-9BB5-F89CFAFF65EB}" sibTransId="{E824264D-1CD9-4A9A-A0A3-1B6F6544B156}"/>
    <dgm:cxn modelId="{B7A1E18E-DD8B-418E-AFF5-DD42C13452D4}" type="presOf" srcId="{BD4A22BD-EED4-41A0-B50C-49EF7E5B9462}" destId="{AD1C1825-5E7D-421A-AD06-561434857DBE}" srcOrd="0" destOrd="0" presId="urn:microsoft.com/office/officeart/2005/8/layout/chevron2"/>
    <dgm:cxn modelId="{7539818A-9D45-4DB4-9A7C-71DF25DFC07A}" srcId="{E2491F63-7367-4849-A51E-BEB8D044A12B}" destId="{BD4A22BD-EED4-41A0-B50C-49EF7E5B9462}" srcOrd="0" destOrd="0" parTransId="{2E800EC9-9754-4B1E-85BD-812849E3DE3C}" sibTransId="{3050134F-A54B-4E61-AAAE-12FB45D040A4}"/>
    <dgm:cxn modelId="{A624639C-99E7-410A-A06B-63CB30823575}" srcId="{76C7F230-182E-4963-88B8-D334AA50895F}" destId="{54365302-59E0-42D1-8BA5-A1FAC5C7279E}" srcOrd="1" destOrd="0" parTransId="{35AD27B1-A34A-4817-9077-7FD2809150A8}" sibTransId="{94BCCE3A-9FEE-4B23-B763-931C647E0518}"/>
    <dgm:cxn modelId="{FB8A2E4B-403B-44EF-8BDF-9571AD76FB24}" type="presOf" srcId="{E2491F63-7367-4849-A51E-BEB8D044A12B}" destId="{3C943F02-16C4-4410-9880-FD6AD7CCD66C}" srcOrd="0" destOrd="0" presId="urn:microsoft.com/office/officeart/2005/8/layout/chevron2"/>
    <dgm:cxn modelId="{22D78F56-4AC6-49C5-A81C-F97DE368C5C7}" type="presOf" srcId="{76C7F230-182E-4963-88B8-D334AA50895F}" destId="{BBBD7595-BD19-44FE-92E7-DDA5127A2585}" srcOrd="0" destOrd="0" presId="urn:microsoft.com/office/officeart/2005/8/layout/chevron2"/>
    <dgm:cxn modelId="{E71914EB-DB90-428C-957D-0E0F403C6B1C}" srcId="{F123A7FF-2FE5-489A-8186-AFA1F65CD14F}" destId="{A3A9E9EB-E1C2-4D13-B2E2-CD18215AFE6D}" srcOrd="1" destOrd="0" parTransId="{099BDDCA-0730-4FCC-9C3B-48DBFE513C68}" sibTransId="{674DA6EE-185A-4F05-9FC7-3EDCC49C91F1}"/>
    <dgm:cxn modelId="{72483C02-07C3-4FCA-8C63-109C703BF5B4}" srcId="{C2B4B112-0172-4A43-B895-E76B8430DDC5}" destId="{76C7F230-182E-4963-88B8-D334AA50895F}" srcOrd="2" destOrd="0" parTransId="{4397AA7C-2220-4515-8C9D-507CEF3B330C}" sibTransId="{CB50604C-CAE6-4A9D-A25D-211BD4E15721}"/>
    <dgm:cxn modelId="{93F07E0E-300C-404E-8F9C-A859A31B203E}" type="presOf" srcId="{EE83E7CE-E44C-450A-9A0F-F92F4CD3A444}" destId="{9A351ACD-90CA-4628-9407-A405B1ABF694}" srcOrd="0" destOrd="0" presId="urn:microsoft.com/office/officeart/2005/8/layout/chevron2"/>
    <dgm:cxn modelId="{4EC12782-C296-4456-BB95-0BD6C433C02F}" type="presOf" srcId="{383E5E67-431C-45DC-BA4F-4F5B8EA2ED41}" destId="{AD1C1825-5E7D-421A-AD06-561434857DBE}" srcOrd="0" destOrd="1" presId="urn:microsoft.com/office/officeart/2005/8/layout/chevron2"/>
    <dgm:cxn modelId="{F1C8A87D-4424-4681-9ADA-3256A0F2F4FE}" srcId="{E2491F63-7367-4849-A51E-BEB8D044A12B}" destId="{383E5E67-431C-45DC-BA4F-4F5B8EA2ED41}" srcOrd="1" destOrd="0" parTransId="{D3361F30-7B2C-46CD-A642-AD81889E48BD}" sibTransId="{95A815DC-AB94-443D-A029-350633D34896}"/>
    <dgm:cxn modelId="{A05739DD-DA99-4ABA-B147-BE7268F8250E}" type="presOf" srcId="{54365302-59E0-42D1-8BA5-A1FAC5C7279E}" destId="{9A351ACD-90CA-4628-9407-A405B1ABF694}" srcOrd="0" destOrd="1" presId="urn:microsoft.com/office/officeart/2005/8/layout/chevron2"/>
    <dgm:cxn modelId="{0198EA71-50B1-4EF9-AC54-1CC1BE96C596}" type="presOf" srcId="{D11E12D0-F901-4834-B8F6-C15384E3501A}" destId="{7981E7F3-492A-4CBC-B598-3A8ADECBFD89}" srcOrd="0" destOrd="0" presId="urn:microsoft.com/office/officeart/2005/8/layout/chevron2"/>
    <dgm:cxn modelId="{D12F5A73-94DF-4FF3-B7E9-2378FBE7C57D}" type="presOf" srcId="{A3A9E9EB-E1C2-4D13-B2E2-CD18215AFE6D}" destId="{7981E7F3-492A-4CBC-B598-3A8ADECBFD89}" srcOrd="0" destOrd="1" presId="urn:microsoft.com/office/officeart/2005/8/layout/chevron2"/>
    <dgm:cxn modelId="{CACE5C0A-63CE-4775-8327-D3015FFD369B}" type="presOf" srcId="{C2B4B112-0172-4A43-B895-E76B8430DDC5}" destId="{FE4AC858-208E-4055-A050-A94D77D11FC8}" srcOrd="0" destOrd="0" presId="urn:microsoft.com/office/officeart/2005/8/layout/chevron2"/>
    <dgm:cxn modelId="{44EC5526-059C-47F9-A0EC-A96C7C30C153}" type="presParOf" srcId="{FE4AC858-208E-4055-A050-A94D77D11FC8}" destId="{8F8D6137-8FA6-4014-9564-7F12B83D1F98}" srcOrd="0" destOrd="0" presId="urn:microsoft.com/office/officeart/2005/8/layout/chevron2"/>
    <dgm:cxn modelId="{439C099A-6FD5-4CFF-8157-A3DF1CD0E7EC}" type="presParOf" srcId="{8F8D6137-8FA6-4014-9564-7F12B83D1F98}" destId="{511E0BB2-3EAE-4961-960C-5360FE764D0D}" srcOrd="0" destOrd="0" presId="urn:microsoft.com/office/officeart/2005/8/layout/chevron2"/>
    <dgm:cxn modelId="{EABB0976-9872-44E7-93D1-968AB6931161}" type="presParOf" srcId="{8F8D6137-8FA6-4014-9564-7F12B83D1F98}" destId="{7981E7F3-492A-4CBC-B598-3A8ADECBFD89}" srcOrd="1" destOrd="0" presId="urn:microsoft.com/office/officeart/2005/8/layout/chevron2"/>
    <dgm:cxn modelId="{A8711C80-08F0-4DF9-BE63-BC21158A6CC0}" type="presParOf" srcId="{FE4AC858-208E-4055-A050-A94D77D11FC8}" destId="{19F89E70-F9AF-49C4-A4E9-90CDA3DE7814}" srcOrd="1" destOrd="0" presId="urn:microsoft.com/office/officeart/2005/8/layout/chevron2"/>
    <dgm:cxn modelId="{F640FD85-77B1-452C-8463-1167A75843CC}" type="presParOf" srcId="{FE4AC858-208E-4055-A050-A94D77D11FC8}" destId="{D763C3B6-EE47-4E0B-8AD0-B669A00CCC0C}" srcOrd="2" destOrd="0" presId="urn:microsoft.com/office/officeart/2005/8/layout/chevron2"/>
    <dgm:cxn modelId="{BAC22CB2-D43E-4331-BF0D-59E14A7C8C6C}" type="presParOf" srcId="{D763C3B6-EE47-4E0B-8AD0-B669A00CCC0C}" destId="{3C943F02-16C4-4410-9880-FD6AD7CCD66C}" srcOrd="0" destOrd="0" presId="urn:microsoft.com/office/officeart/2005/8/layout/chevron2"/>
    <dgm:cxn modelId="{CC497CB9-59B4-49AE-847D-71EEB4F54148}" type="presParOf" srcId="{D763C3B6-EE47-4E0B-8AD0-B669A00CCC0C}" destId="{AD1C1825-5E7D-421A-AD06-561434857DBE}" srcOrd="1" destOrd="0" presId="urn:microsoft.com/office/officeart/2005/8/layout/chevron2"/>
    <dgm:cxn modelId="{3DA751B8-A34A-4DC1-8B7B-BAE26A32CE0A}" type="presParOf" srcId="{FE4AC858-208E-4055-A050-A94D77D11FC8}" destId="{090337CF-420A-4FC8-BE45-B1054D013D1B}" srcOrd="3" destOrd="0" presId="urn:microsoft.com/office/officeart/2005/8/layout/chevron2"/>
    <dgm:cxn modelId="{0B4DD4B6-F08D-44D3-AD70-6497F49F0582}" type="presParOf" srcId="{FE4AC858-208E-4055-A050-A94D77D11FC8}" destId="{726E7AF5-2031-46C1-A5E9-98B4C3439AE9}" srcOrd="4" destOrd="0" presId="urn:microsoft.com/office/officeart/2005/8/layout/chevron2"/>
    <dgm:cxn modelId="{E59622D0-C875-4C9E-BDF4-1502F3F6523E}" type="presParOf" srcId="{726E7AF5-2031-46C1-A5E9-98B4C3439AE9}" destId="{BBBD7595-BD19-44FE-92E7-DDA5127A2585}" srcOrd="0" destOrd="0" presId="urn:microsoft.com/office/officeart/2005/8/layout/chevron2"/>
    <dgm:cxn modelId="{D6758ECD-24CB-4347-924F-2A5FC5F59087}" type="presParOf" srcId="{726E7AF5-2031-46C1-A5E9-98B4C3439AE9}" destId="{9A351ACD-90CA-4628-9407-A405B1ABF694}" srcOrd="1" destOrd="0" presId="urn:microsoft.com/office/officeart/2005/8/layout/chevron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36F8ABC-A938-419D-9D6C-FF48E250D75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987A0B5-035A-498E-8471-51A9A1789905}">
      <dgm:prSet phldrT="[Texte]"/>
      <dgm:spPr/>
      <dgm:t>
        <a:bodyPr/>
        <a:lstStyle/>
        <a:p>
          <a:r>
            <a:rPr lang="ar-DZ" dirty="0" smtClean="0"/>
            <a:t>نوعية التزام المتعلم تظهر في سلوكه ونوعية </a:t>
          </a:r>
          <a:r>
            <a:rPr lang="ar-DZ" dirty="0" err="1" smtClean="0"/>
            <a:t>تعلماته</a:t>
          </a:r>
          <a:endParaRPr lang="fr-FR" dirty="0"/>
        </a:p>
      </dgm:t>
    </dgm:pt>
    <dgm:pt modelId="{48F34219-EB0B-429C-B455-A8D16B799205}" type="parTrans" cxnId="{794878CA-3266-4646-AF5B-89AE0DBFF5EB}">
      <dgm:prSet/>
      <dgm:spPr/>
      <dgm:t>
        <a:bodyPr/>
        <a:lstStyle/>
        <a:p>
          <a:endParaRPr lang="fr-FR"/>
        </a:p>
      </dgm:t>
    </dgm:pt>
    <dgm:pt modelId="{8AF3FF27-BA68-41FB-9687-275DAA059957}" type="sibTrans" cxnId="{794878CA-3266-4646-AF5B-89AE0DBFF5EB}">
      <dgm:prSet/>
      <dgm:spPr/>
      <dgm:t>
        <a:bodyPr/>
        <a:lstStyle/>
        <a:p>
          <a:endParaRPr lang="fr-FR"/>
        </a:p>
      </dgm:t>
    </dgm:pt>
    <dgm:pt modelId="{E56FD9A6-BF20-4588-A867-EED998186AA3}">
      <dgm:prSet phldrT="[Texte]"/>
      <dgm:spPr/>
      <dgm:t>
        <a:bodyPr/>
        <a:lstStyle/>
        <a:p>
          <a:r>
            <a:rPr lang="ar-DZ" dirty="0" smtClean="0"/>
            <a:t>المدرس الذي يأخذ الوقت الكافي لمعرفة التزام </a:t>
          </a:r>
          <a:r>
            <a:rPr lang="ar-DZ" dirty="0" err="1" smtClean="0"/>
            <a:t>متعلميه</a:t>
          </a:r>
          <a:r>
            <a:rPr lang="ar-DZ" dirty="0" smtClean="0"/>
            <a:t> سيتمكن من توجيه استراتيجيات تدريسه</a:t>
          </a:r>
          <a:endParaRPr lang="fr-FR" dirty="0"/>
        </a:p>
      </dgm:t>
    </dgm:pt>
    <dgm:pt modelId="{96B45913-335A-4BE6-997E-2840CBD21386}" type="parTrans" cxnId="{16D5CEA9-8053-48E3-816E-BF22150C35A7}">
      <dgm:prSet/>
      <dgm:spPr/>
      <dgm:t>
        <a:bodyPr/>
        <a:lstStyle/>
        <a:p>
          <a:endParaRPr lang="fr-FR"/>
        </a:p>
      </dgm:t>
    </dgm:pt>
    <dgm:pt modelId="{B70CAE3E-3923-492C-8E77-7837B43E5DF7}" type="sibTrans" cxnId="{16D5CEA9-8053-48E3-816E-BF22150C35A7}">
      <dgm:prSet/>
      <dgm:spPr/>
      <dgm:t>
        <a:bodyPr/>
        <a:lstStyle/>
        <a:p>
          <a:endParaRPr lang="fr-FR"/>
        </a:p>
      </dgm:t>
    </dgm:pt>
    <dgm:pt modelId="{66D35090-2C63-4AF0-B55B-892864B42E1B}">
      <dgm:prSet phldrT="[Texte]"/>
      <dgm:spPr/>
      <dgm:t>
        <a:bodyPr/>
        <a:lstStyle/>
        <a:p>
          <a:r>
            <a:rPr lang="ar-DZ" dirty="0" smtClean="0"/>
            <a:t>في ضوء نجاحات المتعلم</a:t>
          </a:r>
          <a:endParaRPr lang="fr-FR" dirty="0"/>
        </a:p>
      </dgm:t>
    </dgm:pt>
    <dgm:pt modelId="{32118E92-B082-49FD-9AF6-7C44B4BC6534}" type="parTrans" cxnId="{F1C0FA8D-CF1C-4C19-B79C-12183006AC77}">
      <dgm:prSet/>
      <dgm:spPr/>
      <dgm:t>
        <a:bodyPr/>
        <a:lstStyle/>
        <a:p>
          <a:endParaRPr lang="fr-FR"/>
        </a:p>
      </dgm:t>
    </dgm:pt>
    <dgm:pt modelId="{0A08B3FD-1ECB-4D86-A5B6-BC6354B7039A}" type="sibTrans" cxnId="{F1C0FA8D-CF1C-4C19-B79C-12183006AC77}">
      <dgm:prSet/>
      <dgm:spPr/>
      <dgm:t>
        <a:bodyPr/>
        <a:lstStyle/>
        <a:p>
          <a:endParaRPr lang="fr-FR"/>
        </a:p>
      </dgm:t>
    </dgm:pt>
    <dgm:pt modelId="{B077ADFE-E634-42E2-96CD-A204A7578B56}">
      <dgm:prSet phldrT="[Texte]"/>
      <dgm:spPr/>
      <dgm:t>
        <a:bodyPr/>
        <a:lstStyle/>
        <a:p>
          <a:r>
            <a:rPr lang="ar-DZ" dirty="0" smtClean="0"/>
            <a:t>وفي ضوء تفتحه ونموه الشخصي</a:t>
          </a:r>
          <a:endParaRPr lang="fr-FR" dirty="0"/>
        </a:p>
      </dgm:t>
    </dgm:pt>
    <dgm:pt modelId="{F2D6C201-83B2-4BB7-A9FC-19FC89B0E1B7}" type="parTrans" cxnId="{E82A1971-0B67-49FD-B34D-FB87C05F0F93}">
      <dgm:prSet/>
      <dgm:spPr/>
      <dgm:t>
        <a:bodyPr/>
        <a:lstStyle/>
        <a:p>
          <a:endParaRPr lang="fr-FR"/>
        </a:p>
      </dgm:t>
    </dgm:pt>
    <dgm:pt modelId="{D0C9F796-D24F-47E2-83DC-18423D8F3351}" type="sibTrans" cxnId="{E82A1971-0B67-49FD-B34D-FB87C05F0F93}">
      <dgm:prSet/>
      <dgm:spPr/>
      <dgm:t>
        <a:bodyPr/>
        <a:lstStyle/>
        <a:p>
          <a:endParaRPr lang="fr-FR"/>
        </a:p>
      </dgm:t>
    </dgm:pt>
    <dgm:pt modelId="{7F8B7386-5D02-4285-88D9-1BE0CC3B863C}" type="pres">
      <dgm:prSet presAssocID="{B36F8ABC-A938-419D-9D6C-FF48E250D75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DCD4CB6-96C3-400B-BE23-0CB03056049E}" type="pres">
      <dgm:prSet presAssocID="{3987A0B5-035A-498E-8471-51A9A1789905}" presName="roof" presStyleLbl="dkBgShp" presStyleIdx="0" presStyleCnt="2"/>
      <dgm:spPr/>
      <dgm:t>
        <a:bodyPr/>
        <a:lstStyle/>
        <a:p>
          <a:endParaRPr lang="fr-FR"/>
        </a:p>
      </dgm:t>
    </dgm:pt>
    <dgm:pt modelId="{D5ED936D-05B4-4F14-A081-DD2A9EF3A05C}" type="pres">
      <dgm:prSet presAssocID="{3987A0B5-035A-498E-8471-51A9A1789905}" presName="pillars" presStyleCnt="0"/>
      <dgm:spPr/>
    </dgm:pt>
    <dgm:pt modelId="{F07A9465-01D5-485D-B018-CC0B6BEEB6FC}" type="pres">
      <dgm:prSet presAssocID="{3987A0B5-035A-498E-8471-51A9A178990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992A60-8618-4226-B9A0-FE60A1DF48F1}" type="pres">
      <dgm:prSet presAssocID="{66D35090-2C63-4AF0-B55B-892864B42E1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B5B8F3-A2BF-4A86-8580-F74F8969C20F}" type="pres">
      <dgm:prSet presAssocID="{B077ADFE-E634-42E2-96CD-A204A7578B5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0086A0-3EBB-4ECA-833A-03D4569D5AAD}" type="pres">
      <dgm:prSet presAssocID="{3987A0B5-035A-498E-8471-51A9A1789905}" presName="base" presStyleLbl="dkBgShp" presStyleIdx="1" presStyleCnt="2"/>
      <dgm:spPr/>
    </dgm:pt>
  </dgm:ptLst>
  <dgm:cxnLst>
    <dgm:cxn modelId="{86F1EAB6-EFFC-4FA0-8909-E0C0CB65C641}" type="presOf" srcId="{66D35090-2C63-4AF0-B55B-892864B42E1B}" destId="{6D992A60-8618-4226-B9A0-FE60A1DF48F1}" srcOrd="0" destOrd="0" presId="urn:microsoft.com/office/officeart/2005/8/layout/hList3"/>
    <dgm:cxn modelId="{4B3BD480-BDE3-4023-9810-C4A2F7355BCB}" type="presOf" srcId="{E56FD9A6-BF20-4588-A867-EED998186AA3}" destId="{F07A9465-01D5-485D-B018-CC0B6BEEB6FC}" srcOrd="0" destOrd="0" presId="urn:microsoft.com/office/officeart/2005/8/layout/hList3"/>
    <dgm:cxn modelId="{16D5CEA9-8053-48E3-816E-BF22150C35A7}" srcId="{3987A0B5-035A-498E-8471-51A9A1789905}" destId="{E56FD9A6-BF20-4588-A867-EED998186AA3}" srcOrd="0" destOrd="0" parTransId="{96B45913-335A-4BE6-997E-2840CBD21386}" sibTransId="{B70CAE3E-3923-492C-8E77-7837B43E5DF7}"/>
    <dgm:cxn modelId="{55FA7C57-A4CF-4F02-BAA5-AA4446109F86}" type="presOf" srcId="{3987A0B5-035A-498E-8471-51A9A1789905}" destId="{7DCD4CB6-96C3-400B-BE23-0CB03056049E}" srcOrd="0" destOrd="0" presId="urn:microsoft.com/office/officeart/2005/8/layout/hList3"/>
    <dgm:cxn modelId="{794878CA-3266-4646-AF5B-89AE0DBFF5EB}" srcId="{B36F8ABC-A938-419D-9D6C-FF48E250D757}" destId="{3987A0B5-035A-498E-8471-51A9A1789905}" srcOrd="0" destOrd="0" parTransId="{48F34219-EB0B-429C-B455-A8D16B799205}" sibTransId="{8AF3FF27-BA68-41FB-9687-275DAA059957}"/>
    <dgm:cxn modelId="{6CE375E3-0DD3-493B-9001-8113DDB69D71}" type="presOf" srcId="{B36F8ABC-A938-419D-9D6C-FF48E250D757}" destId="{7F8B7386-5D02-4285-88D9-1BE0CC3B863C}" srcOrd="0" destOrd="0" presId="urn:microsoft.com/office/officeart/2005/8/layout/hList3"/>
    <dgm:cxn modelId="{F1C0FA8D-CF1C-4C19-B79C-12183006AC77}" srcId="{3987A0B5-035A-498E-8471-51A9A1789905}" destId="{66D35090-2C63-4AF0-B55B-892864B42E1B}" srcOrd="1" destOrd="0" parTransId="{32118E92-B082-49FD-9AF6-7C44B4BC6534}" sibTransId="{0A08B3FD-1ECB-4D86-A5B6-BC6354B7039A}"/>
    <dgm:cxn modelId="{14D17D91-699D-492E-B162-7A3BB2F08BEE}" type="presOf" srcId="{B077ADFE-E634-42E2-96CD-A204A7578B56}" destId="{C5B5B8F3-A2BF-4A86-8580-F74F8969C20F}" srcOrd="0" destOrd="0" presId="urn:microsoft.com/office/officeart/2005/8/layout/hList3"/>
    <dgm:cxn modelId="{E82A1971-0B67-49FD-B34D-FB87C05F0F93}" srcId="{3987A0B5-035A-498E-8471-51A9A1789905}" destId="{B077ADFE-E634-42E2-96CD-A204A7578B56}" srcOrd="2" destOrd="0" parTransId="{F2D6C201-83B2-4BB7-A9FC-19FC89B0E1B7}" sibTransId="{D0C9F796-D24F-47E2-83DC-18423D8F3351}"/>
    <dgm:cxn modelId="{2E11607B-82A6-4A84-95AB-B17AB51ADA8B}" type="presParOf" srcId="{7F8B7386-5D02-4285-88D9-1BE0CC3B863C}" destId="{7DCD4CB6-96C3-400B-BE23-0CB03056049E}" srcOrd="0" destOrd="0" presId="urn:microsoft.com/office/officeart/2005/8/layout/hList3"/>
    <dgm:cxn modelId="{60C45DF2-90EA-498E-80A1-8F8B96D51441}" type="presParOf" srcId="{7F8B7386-5D02-4285-88D9-1BE0CC3B863C}" destId="{D5ED936D-05B4-4F14-A081-DD2A9EF3A05C}" srcOrd="1" destOrd="0" presId="urn:microsoft.com/office/officeart/2005/8/layout/hList3"/>
    <dgm:cxn modelId="{B8E5ABBA-4A7F-4651-A5B9-BB946F691B65}" type="presParOf" srcId="{D5ED936D-05B4-4F14-A081-DD2A9EF3A05C}" destId="{F07A9465-01D5-485D-B018-CC0B6BEEB6FC}" srcOrd="0" destOrd="0" presId="urn:microsoft.com/office/officeart/2005/8/layout/hList3"/>
    <dgm:cxn modelId="{4DAC0638-B0E2-44A2-83FD-BA705876A29E}" type="presParOf" srcId="{D5ED936D-05B4-4F14-A081-DD2A9EF3A05C}" destId="{6D992A60-8618-4226-B9A0-FE60A1DF48F1}" srcOrd="1" destOrd="0" presId="urn:microsoft.com/office/officeart/2005/8/layout/hList3"/>
    <dgm:cxn modelId="{7FDB62C2-F7A3-4CD8-AE7E-EFB9B5A8745B}" type="presParOf" srcId="{D5ED936D-05B4-4F14-A081-DD2A9EF3A05C}" destId="{C5B5B8F3-A2BF-4A86-8580-F74F8969C20F}" srcOrd="2" destOrd="0" presId="urn:microsoft.com/office/officeart/2005/8/layout/hList3"/>
    <dgm:cxn modelId="{E9168CCC-09AA-4F29-A0D1-74A8560BF8FD}" type="presParOf" srcId="{7F8B7386-5D02-4285-88D9-1BE0CC3B863C}" destId="{B50086A0-3EBB-4ECA-833A-03D4569D5AAD}" srcOrd="2" destOrd="0" presId="urn:microsoft.com/office/officeart/2005/8/layout/hList3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BE2EB00-DE3F-4279-BB20-8B55125EB524}" type="doc">
      <dgm:prSet loTypeId="urn:microsoft.com/office/officeart/2005/8/layout/hierarchy4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fr-FR"/>
        </a:p>
      </dgm:t>
    </dgm:pt>
    <dgm:pt modelId="{ACFC5228-6D4B-4142-983F-0BE654F4EFF9}">
      <dgm:prSet phldrT="[Texte]"/>
      <dgm:spPr/>
      <dgm:t>
        <a:bodyPr/>
        <a:lstStyle/>
        <a:p>
          <a:r>
            <a:rPr lang="ar-DZ" dirty="0" smtClean="0"/>
            <a:t>شعور المتعلم بالتقدير والاعتبار</a:t>
          </a:r>
          <a:endParaRPr lang="fr-FR" dirty="0"/>
        </a:p>
      </dgm:t>
    </dgm:pt>
    <dgm:pt modelId="{AF2F9337-0DD6-4285-BAC9-C38CA8B493B7}" type="parTrans" cxnId="{8312322C-F599-4CFF-96F1-3EDB14EEB0F2}">
      <dgm:prSet/>
      <dgm:spPr/>
      <dgm:t>
        <a:bodyPr/>
        <a:lstStyle/>
        <a:p>
          <a:endParaRPr lang="fr-FR"/>
        </a:p>
      </dgm:t>
    </dgm:pt>
    <dgm:pt modelId="{FA9C078D-3E57-4630-AAB3-C410414F9179}" type="sibTrans" cxnId="{8312322C-F599-4CFF-96F1-3EDB14EEB0F2}">
      <dgm:prSet/>
      <dgm:spPr/>
      <dgm:t>
        <a:bodyPr/>
        <a:lstStyle/>
        <a:p>
          <a:endParaRPr lang="fr-FR"/>
        </a:p>
      </dgm:t>
    </dgm:pt>
    <dgm:pt modelId="{E3BD64C0-C1F1-414F-B31C-8AB03282006F}">
      <dgm:prSet phldrT="[Texte]"/>
      <dgm:spPr/>
      <dgm:t>
        <a:bodyPr/>
        <a:lstStyle/>
        <a:p>
          <a:r>
            <a:rPr lang="ar-DZ" dirty="0" smtClean="0"/>
            <a:t>نشوء رابط احترام بين المعلم والمتعلم</a:t>
          </a:r>
          <a:endParaRPr lang="fr-FR" dirty="0"/>
        </a:p>
      </dgm:t>
    </dgm:pt>
    <dgm:pt modelId="{4282F544-D5B0-415E-B22E-56475ECDD20B}" type="parTrans" cxnId="{34B4F9F3-CAFE-47EB-AEEC-7BBE69085F30}">
      <dgm:prSet/>
      <dgm:spPr/>
      <dgm:t>
        <a:bodyPr/>
        <a:lstStyle/>
        <a:p>
          <a:endParaRPr lang="fr-FR"/>
        </a:p>
      </dgm:t>
    </dgm:pt>
    <dgm:pt modelId="{F22795A6-A22E-492A-976F-484C9DC250C1}" type="sibTrans" cxnId="{34B4F9F3-CAFE-47EB-AEEC-7BBE69085F30}">
      <dgm:prSet/>
      <dgm:spPr/>
      <dgm:t>
        <a:bodyPr/>
        <a:lstStyle/>
        <a:p>
          <a:endParaRPr lang="fr-FR"/>
        </a:p>
      </dgm:t>
    </dgm:pt>
    <dgm:pt modelId="{45ABA25E-39DE-4C3F-8CC8-8F5E7E6BE4A9}">
      <dgm:prSet phldrT="[Texte]"/>
      <dgm:spPr/>
      <dgm:t>
        <a:bodyPr/>
        <a:lstStyle/>
        <a:p>
          <a:r>
            <a:rPr lang="ar-DZ" dirty="0" smtClean="0"/>
            <a:t>قبول مساعدة المعلم الموثوق </a:t>
          </a:r>
          <a:r>
            <a:rPr lang="ar-DZ" dirty="0" err="1" smtClean="0"/>
            <a:t>به</a:t>
          </a:r>
          <a:endParaRPr lang="fr-FR" dirty="0"/>
        </a:p>
      </dgm:t>
    </dgm:pt>
    <dgm:pt modelId="{78FD07AF-00BA-4BA2-A8C4-A9BFE8ABA4F5}" type="parTrans" cxnId="{705713B7-13E9-4EBD-9960-CD89312386FC}">
      <dgm:prSet/>
      <dgm:spPr/>
      <dgm:t>
        <a:bodyPr/>
        <a:lstStyle/>
        <a:p>
          <a:endParaRPr lang="fr-FR"/>
        </a:p>
      </dgm:t>
    </dgm:pt>
    <dgm:pt modelId="{9A115CFC-D743-4576-B12F-AE0657728D76}" type="sibTrans" cxnId="{705713B7-13E9-4EBD-9960-CD89312386FC}">
      <dgm:prSet/>
      <dgm:spPr/>
      <dgm:t>
        <a:bodyPr/>
        <a:lstStyle/>
        <a:p>
          <a:endParaRPr lang="fr-FR"/>
        </a:p>
      </dgm:t>
    </dgm:pt>
    <dgm:pt modelId="{73A99ECF-D43B-4659-A3BC-09107831CB6B}">
      <dgm:prSet phldrT="[Texte]"/>
      <dgm:spPr/>
      <dgm:t>
        <a:bodyPr/>
        <a:lstStyle/>
        <a:p>
          <a:r>
            <a:rPr lang="ar-DZ" dirty="0" smtClean="0"/>
            <a:t>تجنيب المتعلم وضعيات الفشل</a:t>
          </a:r>
          <a:endParaRPr lang="fr-FR" dirty="0"/>
        </a:p>
      </dgm:t>
    </dgm:pt>
    <dgm:pt modelId="{B11A1A40-62A6-4278-B13B-E8F49F6C7598}" type="parTrans" cxnId="{8B0A84AF-FB6D-4F08-8D8D-3E7E7A325451}">
      <dgm:prSet/>
      <dgm:spPr/>
      <dgm:t>
        <a:bodyPr/>
        <a:lstStyle/>
        <a:p>
          <a:endParaRPr lang="fr-FR"/>
        </a:p>
      </dgm:t>
    </dgm:pt>
    <dgm:pt modelId="{DC351549-2878-42FE-98E2-D035ABAC9338}" type="sibTrans" cxnId="{8B0A84AF-FB6D-4F08-8D8D-3E7E7A325451}">
      <dgm:prSet/>
      <dgm:spPr/>
      <dgm:t>
        <a:bodyPr/>
        <a:lstStyle/>
        <a:p>
          <a:endParaRPr lang="fr-FR"/>
        </a:p>
      </dgm:t>
    </dgm:pt>
    <dgm:pt modelId="{EDC3B83D-2E8F-4B87-81BD-5CB1384BA2BF}">
      <dgm:prSet phldrT="[Texte]"/>
      <dgm:spPr/>
      <dgm:t>
        <a:bodyPr/>
        <a:lstStyle/>
        <a:p>
          <a:r>
            <a:rPr lang="ar-DZ" dirty="0" smtClean="0"/>
            <a:t>بذل المتعلم لجهد أكبر، رضا  </a:t>
          </a:r>
          <a:r>
            <a:rPr lang="ar-DZ" dirty="0" err="1" smtClean="0"/>
            <a:t>يستثيردافعية</a:t>
          </a:r>
          <a:endParaRPr lang="fr-FR" dirty="0"/>
        </a:p>
      </dgm:t>
    </dgm:pt>
    <dgm:pt modelId="{EF6E2DDA-F34A-40D5-9269-A3AECD4C3861}" type="parTrans" cxnId="{AD602AA8-157B-4BB4-AD4E-0F228DFE1BC2}">
      <dgm:prSet/>
      <dgm:spPr/>
      <dgm:t>
        <a:bodyPr/>
        <a:lstStyle/>
        <a:p>
          <a:endParaRPr lang="fr-FR"/>
        </a:p>
      </dgm:t>
    </dgm:pt>
    <dgm:pt modelId="{58D8AC1B-7EA6-41C2-89C1-F7FB541CE66E}" type="sibTrans" cxnId="{AD602AA8-157B-4BB4-AD4E-0F228DFE1BC2}">
      <dgm:prSet/>
      <dgm:spPr/>
      <dgm:t>
        <a:bodyPr/>
        <a:lstStyle/>
        <a:p>
          <a:endParaRPr lang="fr-FR"/>
        </a:p>
      </dgm:t>
    </dgm:pt>
    <dgm:pt modelId="{F4356DCB-F49B-4316-9BE2-F16939348CB8}">
      <dgm:prSet phldrT="[Texte]"/>
      <dgm:spPr/>
      <dgm:t>
        <a:bodyPr/>
        <a:lstStyle/>
        <a:p>
          <a:r>
            <a:rPr lang="ar-DZ" dirty="0" smtClean="0"/>
            <a:t>إحساس المعلم بالرضا المهني</a:t>
          </a:r>
          <a:endParaRPr lang="fr-FR" dirty="0"/>
        </a:p>
      </dgm:t>
    </dgm:pt>
    <dgm:pt modelId="{D57DE801-56CB-41CB-B158-0983F37CA7CF}" type="parTrans" cxnId="{39C99D28-3BEB-42BC-987D-62AFE2B43999}">
      <dgm:prSet/>
      <dgm:spPr/>
      <dgm:t>
        <a:bodyPr/>
        <a:lstStyle/>
        <a:p>
          <a:endParaRPr lang="fr-FR"/>
        </a:p>
      </dgm:t>
    </dgm:pt>
    <dgm:pt modelId="{0B83CEEA-EA2A-4C36-8D80-61FDB8FFF6EE}" type="sibTrans" cxnId="{39C99D28-3BEB-42BC-987D-62AFE2B43999}">
      <dgm:prSet/>
      <dgm:spPr/>
      <dgm:t>
        <a:bodyPr/>
        <a:lstStyle/>
        <a:p>
          <a:endParaRPr lang="fr-FR"/>
        </a:p>
      </dgm:t>
    </dgm:pt>
    <dgm:pt modelId="{E2B7E8E7-C468-4D0B-9B8B-1F0CDDD4FC5C}" type="pres">
      <dgm:prSet presAssocID="{EBE2EB00-DE3F-4279-BB20-8B55125EB52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33E6FE2-4271-48B6-8CE8-4B3329C59D37}" type="pres">
      <dgm:prSet presAssocID="{ACFC5228-6D4B-4142-983F-0BE654F4EFF9}" presName="vertOne" presStyleCnt="0"/>
      <dgm:spPr/>
    </dgm:pt>
    <dgm:pt modelId="{7BF5BA22-5FD4-4709-84D7-7CECA1E74063}" type="pres">
      <dgm:prSet presAssocID="{ACFC5228-6D4B-4142-983F-0BE654F4EFF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024AD3B-99C8-412C-BB3A-9992B9477FFC}" type="pres">
      <dgm:prSet presAssocID="{ACFC5228-6D4B-4142-983F-0BE654F4EFF9}" presName="parTransOne" presStyleCnt="0"/>
      <dgm:spPr/>
    </dgm:pt>
    <dgm:pt modelId="{7298D25A-44BD-4403-8B21-AB5683253D00}" type="pres">
      <dgm:prSet presAssocID="{ACFC5228-6D4B-4142-983F-0BE654F4EFF9}" presName="horzOne" presStyleCnt="0"/>
      <dgm:spPr/>
    </dgm:pt>
    <dgm:pt modelId="{3437AC5E-1000-4D3C-8159-569187D4DAB6}" type="pres">
      <dgm:prSet presAssocID="{E3BD64C0-C1F1-414F-B31C-8AB03282006F}" presName="vertTwo" presStyleCnt="0"/>
      <dgm:spPr/>
    </dgm:pt>
    <dgm:pt modelId="{B1780E02-9BCD-404A-BB38-F67EED5B87FF}" type="pres">
      <dgm:prSet presAssocID="{E3BD64C0-C1F1-414F-B31C-8AB03282006F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2AE33D-0C80-44AF-AF26-E0DB175CEF0A}" type="pres">
      <dgm:prSet presAssocID="{E3BD64C0-C1F1-414F-B31C-8AB03282006F}" presName="parTransTwo" presStyleCnt="0"/>
      <dgm:spPr/>
    </dgm:pt>
    <dgm:pt modelId="{151CC8DB-EF57-411B-B395-A90F3F1B165C}" type="pres">
      <dgm:prSet presAssocID="{E3BD64C0-C1F1-414F-B31C-8AB03282006F}" presName="horzTwo" presStyleCnt="0"/>
      <dgm:spPr/>
    </dgm:pt>
    <dgm:pt modelId="{F68B446F-2F31-4ADE-B48C-305EC5603EA0}" type="pres">
      <dgm:prSet presAssocID="{45ABA25E-39DE-4C3F-8CC8-8F5E7E6BE4A9}" presName="vertThree" presStyleCnt="0"/>
      <dgm:spPr/>
    </dgm:pt>
    <dgm:pt modelId="{CF31E04E-7D88-49A2-ACA1-85A03D3E07E9}" type="pres">
      <dgm:prSet presAssocID="{45ABA25E-39DE-4C3F-8CC8-8F5E7E6BE4A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0EF6A26-1688-4395-9DA4-D56E12A327D8}" type="pres">
      <dgm:prSet presAssocID="{45ABA25E-39DE-4C3F-8CC8-8F5E7E6BE4A9}" presName="horzThree" presStyleCnt="0"/>
      <dgm:spPr/>
    </dgm:pt>
    <dgm:pt modelId="{DA8CDE91-7478-40B0-8326-2B0AD2669E6E}" type="pres">
      <dgm:prSet presAssocID="{9A115CFC-D743-4576-B12F-AE0657728D76}" presName="sibSpaceThree" presStyleCnt="0"/>
      <dgm:spPr/>
    </dgm:pt>
    <dgm:pt modelId="{93A4A89A-F949-49A0-90F4-D34B8F23D7FE}" type="pres">
      <dgm:prSet presAssocID="{73A99ECF-D43B-4659-A3BC-09107831CB6B}" presName="vertThree" presStyleCnt="0"/>
      <dgm:spPr/>
    </dgm:pt>
    <dgm:pt modelId="{216F9A2A-DA61-44DB-B192-7B8DAD389C57}" type="pres">
      <dgm:prSet presAssocID="{73A99ECF-D43B-4659-A3BC-09107831CB6B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9D17FDB-3B9F-4D5A-979E-C5EC376EB907}" type="pres">
      <dgm:prSet presAssocID="{73A99ECF-D43B-4659-A3BC-09107831CB6B}" presName="horzThree" presStyleCnt="0"/>
      <dgm:spPr/>
    </dgm:pt>
    <dgm:pt modelId="{D4D37F74-C48D-4F5E-8EEB-1919D0690CF4}" type="pres">
      <dgm:prSet presAssocID="{F22795A6-A22E-492A-976F-484C9DC250C1}" presName="sibSpaceTwo" presStyleCnt="0"/>
      <dgm:spPr/>
    </dgm:pt>
    <dgm:pt modelId="{9FD995C4-2533-42B7-B967-8C53BD37DAD9}" type="pres">
      <dgm:prSet presAssocID="{EDC3B83D-2E8F-4B87-81BD-5CB1384BA2BF}" presName="vertTwo" presStyleCnt="0"/>
      <dgm:spPr/>
    </dgm:pt>
    <dgm:pt modelId="{2AB60A1B-5165-45D9-8915-7BCA9B76EAB3}" type="pres">
      <dgm:prSet presAssocID="{EDC3B83D-2E8F-4B87-81BD-5CB1384BA2B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2E14A92-E55F-461D-9A4E-0629379CD98A}" type="pres">
      <dgm:prSet presAssocID="{EDC3B83D-2E8F-4B87-81BD-5CB1384BA2BF}" presName="parTransTwo" presStyleCnt="0"/>
      <dgm:spPr/>
    </dgm:pt>
    <dgm:pt modelId="{85604E4A-F9DF-4F4A-8C69-4EA524CF22BF}" type="pres">
      <dgm:prSet presAssocID="{EDC3B83D-2E8F-4B87-81BD-5CB1384BA2BF}" presName="horzTwo" presStyleCnt="0"/>
      <dgm:spPr/>
    </dgm:pt>
    <dgm:pt modelId="{1A036691-F09B-4FDC-9635-B0E112B7895C}" type="pres">
      <dgm:prSet presAssocID="{F4356DCB-F49B-4316-9BE2-F16939348CB8}" presName="vertThree" presStyleCnt="0"/>
      <dgm:spPr/>
    </dgm:pt>
    <dgm:pt modelId="{6053CF05-D0FF-466A-AF04-1FAD07F9336C}" type="pres">
      <dgm:prSet presAssocID="{F4356DCB-F49B-4316-9BE2-F16939348CB8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ED1EF6-42D2-4F3A-8FC6-DACDE36FA93B}" type="pres">
      <dgm:prSet presAssocID="{F4356DCB-F49B-4316-9BE2-F16939348CB8}" presName="horzThree" presStyleCnt="0"/>
      <dgm:spPr/>
    </dgm:pt>
  </dgm:ptLst>
  <dgm:cxnLst>
    <dgm:cxn modelId="{81539739-E0A5-4015-9507-14D2BA6283FE}" type="presOf" srcId="{73A99ECF-D43B-4659-A3BC-09107831CB6B}" destId="{216F9A2A-DA61-44DB-B192-7B8DAD389C57}" srcOrd="0" destOrd="0" presId="urn:microsoft.com/office/officeart/2005/8/layout/hierarchy4"/>
    <dgm:cxn modelId="{705713B7-13E9-4EBD-9960-CD89312386FC}" srcId="{E3BD64C0-C1F1-414F-B31C-8AB03282006F}" destId="{45ABA25E-39DE-4C3F-8CC8-8F5E7E6BE4A9}" srcOrd="0" destOrd="0" parTransId="{78FD07AF-00BA-4BA2-A8C4-A9BFE8ABA4F5}" sibTransId="{9A115CFC-D743-4576-B12F-AE0657728D76}"/>
    <dgm:cxn modelId="{AD602AA8-157B-4BB4-AD4E-0F228DFE1BC2}" srcId="{ACFC5228-6D4B-4142-983F-0BE654F4EFF9}" destId="{EDC3B83D-2E8F-4B87-81BD-5CB1384BA2BF}" srcOrd="1" destOrd="0" parTransId="{EF6E2DDA-F34A-40D5-9269-A3AECD4C3861}" sibTransId="{58D8AC1B-7EA6-41C2-89C1-F7FB541CE66E}"/>
    <dgm:cxn modelId="{8B0A84AF-FB6D-4F08-8D8D-3E7E7A325451}" srcId="{E3BD64C0-C1F1-414F-B31C-8AB03282006F}" destId="{73A99ECF-D43B-4659-A3BC-09107831CB6B}" srcOrd="1" destOrd="0" parTransId="{B11A1A40-62A6-4278-B13B-E8F49F6C7598}" sibTransId="{DC351549-2878-42FE-98E2-D035ABAC9338}"/>
    <dgm:cxn modelId="{C9C2869E-53E6-4A35-8D3B-9BAF8CE7F460}" type="presOf" srcId="{E3BD64C0-C1F1-414F-B31C-8AB03282006F}" destId="{B1780E02-9BCD-404A-BB38-F67EED5B87FF}" srcOrd="0" destOrd="0" presId="urn:microsoft.com/office/officeart/2005/8/layout/hierarchy4"/>
    <dgm:cxn modelId="{0B8B93A3-E3FC-401F-BE01-6EB1B2A53972}" type="presOf" srcId="{F4356DCB-F49B-4316-9BE2-F16939348CB8}" destId="{6053CF05-D0FF-466A-AF04-1FAD07F9336C}" srcOrd="0" destOrd="0" presId="urn:microsoft.com/office/officeart/2005/8/layout/hierarchy4"/>
    <dgm:cxn modelId="{88123ED2-5C97-47D1-AF66-FCF115B5C7D0}" type="presOf" srcId="{ACFC5228-6D4B-4142-983F-0BE654F4EFF9}" destId="{7BF5BA22-5FD4-4709-84D7-7CECA1E74063}" srcOrd="0" destOrd="0" presId="urn:microsoft.com/office/officeart/2005/8/layout/hierarchy4"/>
    <dgm:cxn modelId="{8312322C-F599-4CFF-96F1-3EDB14EEB0F2}" srcId="{EBE2EB00-DE3F-4279-BB20-8B55125EB524}" destId="{ACFC5228-6D4B-4142-983F-0BE654F4EFF9}" srcOrd="0" destOrd="0" parTransId="{AF2F9337-0DD6-4285-BAC9-C38CA8B493B7}" sibTransId="{FA9C078D-3E57-4630-AAB3-C410414F9179}"/>
    <dgm:cxn modelId="{34259590-7168-4CF3-BC8F-3800872BB3E9}" type="presOf" srcId="{EDC3B83D-2E8F-4B87-81BD-5CB1384BA2BF}" destId="{2AB60A1B-5165-45D9-8915-7BCA9B76EAB3}" srcOrd="0" destOrd="0" presId="urn:microsoft.com/office/officeart/2005/8/layout/hierarchy4"/>
    <dgm:cxn modelId="{A4377AC0-05E6-4CC1-B6C9-3E60D95B648F}" type="presOf" srcId="{45ABA25E-39DE-4C3F-8CC8-8F5E7E6BE4A9}" destId="{CF31E04E-7D88-49A2-ACA1-85A03D3E07E9}" srcOrd="0" destOrd="0" presId="urn:microsoft.com/office/officeart/2005/8/layout/hierarchy4"/>
    <dgm:cxn modelId="{39C99D28-3BEB-42BC-987D-62AFE2B43999}" srcId="{EDC3B83D-2E8F-4B87-81BD-5CB1384BA2BF}" destId="{F4356DCB-F49B-4316-9BE2-F16939348CB8}" srcOrd="0" destOrd="0" parTransId="{D57DE801-56CB-41CB-B158-0983F37CA7CF}" sibTransId="{0B83CEEA-EA2A-4C36-8D80-61FDB8FFF6EE}"/>
    <dgm:cxn modelId="{0211A10C-0BA0-40B9-B305-8EF5A78DEDF5}" type="presOf" srcId="{EBE2EB00-DE3F-4279-BB20-8B55125EB524}" destId="{E2B7E8E7-C468-4D0B-9B8B-1F0CDDD4FC5C}" srcOrd="0" destOrd="0" presId="urn:microsoft.com/office/officeart/2005/8/layout/hierarchy4"/>
    <dgm:cxn modelId="{34B4F9F3-CAFE-47EB-AEEC-7BBE69085F30}" srcId="{ACFC5228-6D4B-4142-983F-0BE654F4EFF9}" destId="{E3BD64C0-C1F1-414F-B31C-8AB03282006F}" srcOrd="0" destOrd="0" parTransId="{4282F544-D5B0-415E-B22E-56475ECDD20B}" sibTransId="{F22795A6-A22E-492A-976F-484C9DC250C1}"/>
    <dgm:cxn modelId="{829EC964-33F7-434D-880C-E2C5E1D5A508}" type="presParOf" srcId="{E2B7E8E7-C468-4D0B-9B8B-1F0CDDD4FC5C}" destId="{C33E6FE2-4271-48B6-8CE8-4B3329C59D37}" srcOrd="0" destOrd="0" presId="urn:microsoft.com/office/officeart/2005/8/layout/hierarchy4"/>
    <dgm:cxn modelId="{55380846-C84A-4E48-A953-F08433E32949}" type="presParOf" srcId="{C33E6FE2-4271-48B6-8CE8-4B3329C59D37}" destId="{7BF5BA22-5FD4-4709-84D7-7CECA1E74063}" srcOrd="0" destOrd="0" presId="urn:microsoft.com/office/officeart/2005/8/layout/hierarchy4"/>
    <dgm:cxn modelId="{662B9F0E-3000-4200-8C9B-B28922C6CEDB}" type="presParOf" srcId="{C33E6FE2-4271-48B6-8CE8-4B3329C59D37}" destId="{4024AD3B-99C8-412C-BB3A-9992B9477FFC}" srcOrd="1" destOrd="0" presId="urn:microsoft.com/office/officeart/2005/8/layout/hierarchy4"/>
    <dgm:cxn modelId="{37DE3BB9-4B03-41B5-80B2-DC6FC130D682}" type="presParOf" srcId="{C33E6FE2-4271-48B6-8CE8-4B3329C59D37}" destId="{7298D25A-44BD-4403-8B21-AB5683253D00}" srcOrd="2" destOrd="0" presId="urn:microsoft.com/office/officeart/2005/8/layout/hierarchy4"/>
    <dgm:cxn modelId="{CCB49F7D-6670-4CC7-8504-5DC772DA7A75}" type="presParOf" srcId="{7298D25A-44BD-4403-8B21-AB5683253D00}" destId="{3437AC5E-1000-4D3C-8159-569187D4DAB6}" srcOrd="0" destOrd="0" presId="urn:microsoft.com/office/officeart/2005/8/layout/hierarchy4"/>
    <dgm:cxn modelId="{0C12D2D7-79BB-4E8D-B7DF-2E75FE0FF62A}" type="presParOf" srcId="{3437AC5E-1000-4D3C-8159-569187D4DAB6}" destId="{B1780E02-9BCD-404A-BB38-F67EED5B87FF}" srcOrd="0" destOrd="0" presId="urn:microsoft.com/office/officeart/2005/8/layout/hierarchy4"/>
    <dgm:cxn modelId="{3ECF1B22-4405-432A-A73A-F14C6E6633C8}" type="presParOf" srcId="{3437AC5E-1000-4D3C-8159-569187D4DAB6}" destId="{B52AE33D-0C80-44AF-AF26-E0DB175CEF0A}" srcOrd="1" destOrd="0" presId="urn:microsoft.com/office/officeart/2005/8/layout/hierarchy4"/>
    <dgm:cxn modelId="{9B79E222-826A-409F-B054-29B0F2CBA8E5}" type="presParOf" srcId="{3437AC5E-1000-4D3C-8159-569187D4DAB6}" destId="{151CC8DB-EF57-411B-B395-A90F3F1B165C}" srcOrd="2" destOrd="0" presId="urn:microsoft.com/office/officeart/2005/8/layout/hierarchy4"/>
    <dgm:cxn modelId="{0D113537-5E23-49DC-9DF4-06F80FC44088}" type="presParOf" srcId="{151CC8DB-EF57-411B-B395-A90F3F1B165C}" destId="{F68B446F-2F31-4ADE-B48C-305EC5603EA0}" srcOrd="0" destOrd="0" presId="urn:microsoft.com/office/officeart/2005/8/layout/hierarchy4"/>
    <dgm:cxn modelId="{3C347C5D-D660-4F98-BE17-FE7F5FAE8CB0}" type="presParOf" srcId="{F68B446F-2F31-4ADE-B48C-305EC5603EA0}" destId="{CF31E04E-7D88-49A2-ACA1-85A03D3E07E9}" srcOrd="0" destOrd="0" presId="urn:microsoft.com/office/officeart/2005/8/layout/hierarchy4"/>
    <dgm:cxn modelId="{DBB8755F-CFD7-4677-8788-1243F9DAF1D7}" type="presParOf" srcId="{F68B446F-2F31-4ADE-B48C-305EC5603EA0}" destId="{50EF6A26-1688-4395-9DA4-D56E12A327D8}" srcOrd="1" destOrd="0" presId="urn:microsoft.com/office/officeart/2005/8/layout/hierarchy4"/>
    <dgm:cxn modelId="{A475294C-FE2E-439A-8699-BBFE06E7DE61}" type="presParOf" srcId="{151CC8DB-EF57-411B-B395-A90F3F1B165C}" destId="{DA8CDE91-7478-40B0-8326-2B0AD2669E6E}" srcOrd="1" destOrd="0" presId="urn:microsoft.com/office/officeart/2005/8/layout/hierarchy4"/>
    <dgm:cxn modelId="{9757B343-483A-49D1-BD3D-4E09428DC5C4}" type="presParOf" srcId="{151CC8DB-EF57-411B-B395-A90F3F1B165C}" destId="{93A4A89A-F949-49A0-90F4-D34B8F23D7FE}" srcOrd="2" destOrd="0" presId="urn:microsoft.com/office/officeart/2005/8/layout/hierarchy4"/>
    <dgm:cxn modelId="{B436BB3E-A896-428B-B16D-8E8545C9E2F0}" type="presParOf" srcId="{93A4A89A-F949-49A0-90F4-D34B8F23D7FE}" destId="{216F9A2A-DA61-44DB-B192-7B8DAD389C57}" srcOrd="0" destOrd="0" presId="urn:microsoft.com/office/officeart/2005/8/layout/hierarchy4"/>
    <dgm:cxn modelId="{D26AE59A-354C-409A-AD96-B775F5F98628}" type="presParOf" srcId="{93A4A89A-F949-49A0-90F4-D34B8F23D7FE}" destId="{29D17FDB-3B9F-4D5A-979E-C5EC376EB907}" srcOrd="1" destOrd="0" presId="urn:microsoft.com/office/officeart/2005/8/layout/hierarchy4"/>
    <dgm:cxn modelId="{84D440BA-D53B-4A95-AC27-729EE65649D0}" type="presParOf" srcId="{7298D25A-44BD-4403-8B21-AB5683253D00}" destId="{D4D37F74-C48D-4F5E-8EEB-1919D0690CF4}" srcOrd="1" destOrd="0" presId="urn:microsoft.com/office/officeart/2005/8/layout/hierarchy4"/>
    <dgm:cxn modelId="{3ADB95E0-F0AE-46F8-B450-718CEA8307F3}" type="presParOf" srcId="{7298D25A-44BD-4403-8B21-AB5683253D00}" destId="{9FD995C4-2533-42B7-B967-8C53BD37DAD9}" srcOrd="2" destOrd="0" presId="urn:microsoft.com/office/officeart/2005/8/layout/hierarchy4"/>
    <dgm:cxn modelId="{A5E007C6-6027-4D8E-B251-526E6B2EC15D}" type="presParOf" srcId="{9FD995C4-2533-42B7-B967-8C53BD37DAD9}" destId="{2AB60A1B-5165-45D9-8915-7BCA9B76EAB3}" srcOrd="0" destOrd="0" presId="urn:microsoft.com/office/officeart/2005/8/layout/hierarchy4"/>
    <dgm:cxn modelId="{B4E8A517-6C82-4F16-9952-E772585BF438}" type="presParOf" srcId="{9FD995C4-2533-42B7-B967-8C53BD37DAD9}" destId="{C2E14A92-E55F-461D-9A4E-0629379CD98A}" srcOrd="1" destOrd="0" presId="urn:microsoft.com/office/officeart/2005/8/layout/hierarchy4"/>
    <dgm:cxn modelId="{5FD64AC9-5517-4022-81F7-501185615AD1}" type="presParOf" srcId="{9FD995C4-2533-42B7-B967-8C53BD37DAD9}" destId="{85604E4A-F9DF-4F4A-8C69-4EA524CF22BF}" srcOrd="2" destOrd="0" presId="urn:microsoft.com/office/officeart/2005/8/layout/hierarchy4"/>
    <dgm:cxn modelId="{939CC117-7386-4C1B-A6C3-BF51BF50B133}" type="presParOf" srcId="{85604E4A-F9DF-4F4A-8C69-4EA524CF22BF}" destId="{1A036691-F09B-4FDC-9635-B0E112B7895C}" srcOrd="0" destOrd="0" presId="urn:microsoft.com/office/officeart/2005/8/layout/hierarchy4"/>
    <dgm:cxn modelId="{53C7AF96-E05F-4F4C-99CC-099C08D1525A}" type="presParOf" srcId="{1A036691-F09B-4FDC-9635-B0E112B7895C}" destId="{6053CF05-D0FF-466A-AF04-1FAD07F9336C}" srcOrd="0" destOrd="0" presId="urn:microsoft.com/office/officeart/2005/8/layout/hierarchy4"/>
    <dgm:cxn modelId="{8A606984-1E4C-4F92-B3F8-58F134655197}" type="presParOf" srcId="{1A036691-F09B-4FDC-9635-B0E112B7895C}" destId="{46ED1EF6-42D2-4F3A-8FC6-DACDE36FA93B}" srcOrd="1" destOrd="0" presId="urn:microsoft.com/office/officeart/2005/8/layout/hierarchy4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199142E-39AE-4C0E-A066-FA427B844F62}" type="doc">
      <dgm:prSet loTypeId="urn:microsoft.com/office/officeart/2005/8/layout/default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fr-FR"/>
        </a:p>
      </dgm:t>
    </dgm:pt>
    <dgm:pt modelId="{ACF55392-524C-4841-921A-599382241168}">
      <dgm:prSet phldrT="[Texte]"/>
      <dgm:spPr/>
      <dgm:t>
        <a:bodyPr/>
        <a:lstStyle/>
        <a:p>
          <a:r>
            <a:rPr lang="ar-DZ" dirty="0" smtClean="0"/>
            <a:t>الإيمان بقدرة المتعلمين على النجاح</a:t>
          </a:r>
          <a:endParaRPr lang="fr-FR" dirty="0"/>
        </a:p>
      </dgm:t>
    </dgm:pt>
    <dgm:pt modelId="{BE6B7AB1-F9C4-4CDE-9EDD-AE1DF79D9A30}" type="parTrans" cxnId="{87D7F50B-91EA-449A-9B57-D657F059E644}">
      <dgm:prSet/>
      <dgm:spPr/>
      <dgm:t>
        <a:bodyPr/>
        <a:lstStyle/>
        <a:p>
          <a:endParaRPr lang="fr-FR"/>
        </a:p>
      </dgm:t>
    </dgm:pt>
    <dgm:pt modelId="{5B7E78B7-7812-43DA-B6D0-CCF3AD7781DE}" type="sibTrans" cxnId="{87D7F50B-91EA-449A-9B57-D657F059E644}">
      <dgm:prSet/>
      <dgm:spPr/>
      <dgm:t>
        <a:bodyPr/>
        <a:lstStyle/>
        <a:p>
          <a:endParaRPr lang="fr-FR"/>
        </a:p>
      </dgm:t>
    </dgm:pt>
    <dgm:pt modelId="{1393B157-4E6E-469D-8EC7-C5D507C8E807}">
      <dgm:prSet phldrT="[Texte]"/>
      <dgm:spPr/>
      <dgm:t>
        <a:bodyPr/>
        <a:lstStyle/>
        <a:p>
          <a:r>
            <a:rPr lang="ar-DZ" dirty="0" smtClean="0"/>
            <a:t>تعليم المتعلمين العلاقة بين بذل الجهد والنجاح في إنجاز المهمات</a:t>
          </a:r>
          <a:endParaRPr lang="fr-FR" dirty="0"/>
        </a:p>
      </dgm:t>
    </dgm:pt>
    <dgm:pt modelId="{701ED55C-8035-4520-9C51-52F76370B2D6}" type="parTrans" cxnId="{2078EECD-E656-4B7C-9D21-59DE17CF889B}">
      <dgm:prSet/>
      <dgm:spPr/>
      <dgm:t>
        <a:bodyPr/>
        <a:lstStyle/>
        <a:p>
          <a:endParaRPr lang="fr-FR"/>
        </a:p>
      </dgm:t>
    </dgm:pt>
    <dgm:pt modelId="{DECA902E-A0AB-446B-ADDB-1BFC57DBAA7A}" type="sibTrans" cxnId="{2078EECD-E656-4B7C-9D21-59DE17CF889B}">
      <dgm:prSet/>
      <dgm:spPr/>
      <dgm:t>
        <a:bodyPr/>
        <a:lstStyle/>
        <a:p>
          <a:endParaRPr lang="fr-FR"/>
        </a:p>
      </dgm:t>
    </dgm:pt>
    <dgm:pt modelId="{22F51CA6-F3EC-46B0-B71A-5FC9EDFD2D13}">
      <dgm:prSet phldrT="[Texte]"/>
      <dgm:spPr/>
      <dgm:t>
        <a:bodyPr/>
        <a:lstStyle/>
        <a:p>
          <a:r>
            <a:rPr lang="ar-DZ" dirty="0" smtClean="0"/>
            <a:t>التركيز على التعلم أكثر من الإنجاز والتنافس</a:t>
          </a:r>
          <a:endParaRPr lang="fr-FR" dirty="0"/>
        </a:p>
      </dgm:t>
    </dgm:pt>
    <dgm:pt modelId="{5CBFE913-C517-4949-90FF-55299E2D8726}" type="parTrans" cxnId="{3AAF2F0E-A1DE-46A5-87CD-0998F60F77FB}">
      <dgm:prSet/>
      <dgm:spPr/>
      <dgm:t>
        <a:bodyPr/>
        <a:lstStyle/>
        <a:p>
          <a:endParaRPr lang="fr-FR"/>
        </a:p>
      </dgm:t>
    </dgm:pt>
    <dgm:pt modelId="{6377BDC5-2FFB-4FD4-80E6-019671875DB0}" type="sibTrans" cxnId="{3AAF2F0E-A1DE-46A5-87CD-0998F60F77FB}">
      <dgm:prSet/>
      <dgm:spPr/>
      <dgm:t>
        <a:bodyPr/>
        <a:lstStyle/>
        <a:p>
          <a:endParaRPr lang="fr-FR"/>
        </a:p>
      </dgm:t>
    </dgm:pt>
    <dgm:pt modelId="{410A11D5-8DBC-4EF9-AF6B-9DA3BAAE6002}">
      <dgm:prSet phldrT="[Texte]"/>
      <dgm:spPr/>
      <dgm:t>
        <a:bodyPr/>
        <a:lstStyle/>
        <a:p>
          <a:r>
            <a:rPr lang="ar-DZ" dirty="0" smtClean="0"/>
            <a:t>الاعتراف بالجهد المبذول في إنجاز المهمات</a:t>
          </a:r>
          <a:endParaRPr lang="fr-FR" dirty="0"/>
        </a:p>
      </dgm:t>
    </dgm:pt>
    <dgm:pt modelId="{0E6CE337-570F-4C21-AC9E-8CF30A55C7AD}" type="parTrans" cxnId="{32FCB581-6B56-416D-9C83-45F786F1A9DC}">
      <dgm:prSet/>
      <dgm:spPr/>
      <dgm:t>
        <a:bodyPr/>
        <a:lstStyle/>
        <a:p>
          <a:endParaRPr lang="fr-FR"/>
        </a:p>
      </dgm:t>
    </dgm:pt>
    <dgm:pt modelId="{05088E8E-FC05-4E43-B433-D627E7C930FF}" type="sibTrans" cxnId="{32FCB581-6B56-416D-9C83-45F786F1A9DC}">
      <dgm:prSet/>
      <dgm:spPr/>
      <dgm:t>
        <a:bodyPr/>
        <a:lstStyle/>
        <a:p>
          <a:endParaRPr lang="fr-FR"/>
        </a:p>
      </dgm:t>
    </dgm:pt>
    <dgm:pt modelId="{C75E844C-E6BE-4AAF-9125-CE3B897789A2}">
      <dgm:prSet phldrT="[Texte]"/>
      <dgm:spPr/>
      <dgm:t>
        <a:bodyPr/>
        <a:lstStyle/>
        <a:p>
          <a:r>
            <a:rPr lang="ar-DZ" dirty="0" smtClean="0"/>
            <a:t>تنمية كفاءات عوض تكديس معارف</a:t>
          </a:r>
          <a:endParaRPr lang="fr-FR" dirty="0"/>
        </a:p>
      </dgm:t>
    </dgm:pt>
    <dgm:pt modelId="{A2C3B5FE-0C6A-4194-B145-303B209E2809}" type="parTrans" cxnId="{53575FBF-948A-4517-B543-07D01EEB02C3}">
      <dgm:prSet/>
      <dgm:spPr/>
      <dgm:t>
        <a:bodyPr/>
        <a:lstStyle/>
        <a:p>
          <a:endParaRPr lang="fr-FR"/>
        </a:p>
      </dgm:t>
    </dgm:pt>
    <dgm:pt modelId="{5359201B-121F-4269-897E-3A3D85911EA1}" type="sibTrans" cxnId="{53575FBF-948A-4517-B543-07D01EEB02C3}">
      <dgm:prSet/>
      <dgm:spPr/>
      <dgm:t>
        <a:bodyPr/>
        <a:lstStyle/>
        <a:p>
          <a:endParaRPr lang="fr-FR"/>
        </a:p>
      </dgm:t>
    </dgm:pt>
    <dgm:pt modelId="{5B0AA4AB-18D6-4440-A600-6F4775F58255}" type="pres">
      <dgm:prSet presAssocID="{0199142E-39AE-4C0E-A066-FA427B844F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EEE3400-5A64-4CA0-AD44-C53053F34C3C}" type="pres">
      <dgm:prSet presAssocID="{ACF55392-524C-4841-921A-59938224116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A06655-C41B-45D4-9C26-F2FF13D6A026}" type="pres">
      <dgm:prSet presAssocID="{5B7E78B7-7812-43DA-B6D0-CCF3AD7781DE}" presName="sibTrans" presStyleCnt="0"/>
      <dgm:spPr/>
    </dgm:pt>
    <dgm:pt modelId="{6A810BF0-5450-4B66-8517-08F84D859DD0}" type="pres">
      <dgm:prSet presAssocID="{1393B157-4E6E-469D-8EC7-C5D507C8E80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DE12AF-5CC0-41A7-A751-83D5D6D07FD3}" type="pres">
      <dgm:prSet presAssocID="{DECA902E-A0AB-446B-ADDB-1BFC57DBAA7A}" presName="sibTrans" presStyleCnt="0"/>
      <dgm:spPr/>
    </dgm:pt>
    <dgm:pt modelId="{779D06EA-7E90-4ADE-9D84-7558DC0FC733}" type="pres">
      <dgm:prSet presAssocID="{22F51CA6-F3EC-46B0-B71A-5FC9EDFD2D1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89D135-C84C-4740-A75F-9BD882195C16}" type="pres">
      <dgm:prSet presAssocID="{6377BDC5-2FFB-4FD4-80E6-019671875DB0}" presName="sibTrans" presStyleCnt="0"/>
      <dgm:spPr/>
    </dgm:pt>
    <dgm:pt modelId="{7ADFB05B-67B0-4873-8BC8-0CDF7B07803F}" type="pres">
      <dgm:prSet presAssocID="{410A11D5-8DBC-4EF9-AF6B-9DA3BAAE600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6BB3AF-DD11-42F7-89B0-F9BA09D832A5}" type="pres">
      <dgm:prSet presAssocID="{05088E8E-FC05-4E43-B433-D627E7C930FF}" presName="sibTrans" presStyleCnt="0"/>
      <dgm:spPr/>
    </dgm:pt>
    <dgm:pt modelId="{B9C04C88-E36C-48EB-89DF-0C9E8E77CB09}" type="pres">
      <dgm:prSet presAssocID="{C75E844C-E6BE-4AAF-9125-CE3B897789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7D7F50B-91EA-449A-9B57-D657F059E644}" srcId="{0199142E-39AE-4C0E-A066-FA427B844F62}" destId="{ACF55392-524C-4841-921A-599382241168}" srcOrd="0" destOrd="0" parTransId="{BE6B7AB1-F9C4-4CDE-9EDD-AE1DF79D9A30}" sibTransId="{5B7E78B7-7812-43DA-B6D0-CCF3AD7781DE}"/>
    <dgm:cxn modelId="{794B87D1-6399-4835-A0B3-D1D4745A2FA8}" type="presOf" srcId="{410A11D5-8DBC-4EF9-AF6B-9DA3BAAE6002}" destId="{7ADFB05B-67B0-4873-8BC8-0CDF7B07803F}" srcOrd="0" destOrd="0" presId="urn:microsoft.com/office/officeart/2005/8/layout/default"/>
    <dgm:cxn modelId="{7D2279D6-2B75-4891-BEA3-8C7C79218F2E}" type="presOf" srcId="{1393B157-4E6E-469D-8EC7-C5D507C8E807}" destId="{6A810BF0-5450-4B66-8517-08F84D859DD0}" srcOrd="0" destOrd="0" presId="urn:microsoft.com/office/officeart/2005/8/layout/default"/>
    <dgm:cxn modelId="{53575FBF-948A-4517-B543-07D01EEB02C3}" srcId="{0199142E-39AE-4C0E-A066-FA427B844F62}" destId="{C75E844C-E6BE-4AAF-9125-CE3B897789A2}" srcOrd="4" destOrd="0" parTransId="{A2C3B5FE-0C6A-4194-B145-303B209E2809}" sibTransId="{5359201B-121F-4269-897E-3A3D85911EA1}"/>
    <dgm:cxn modelId="{F392F4FD-D857-4440-9A22-CC524D3FAF0E}" type="presOf" srcId="{0199142E-39AE-4C0E-A066-FA427B844F62}" destId="{5B0AA4AB-18D6-4440-A600-6F4775F58255}" srcOrd="0" destOrd="0" presId="urn:microsoft.com/office/officeart/2005/8/layout/default"/>
    <dgm:cxn modelId="{7D5CD3E5-12D6-4E5F-975A-C82A558172F1}" type="presOf" srcId="{C75E844C-E6BE-4AAF-9125-CE3B897789A2}" destId="{B9C04C88-E36C-48EB-89DF-0C9E8E77CB09}" srcOrd="0" destOrd="0" presId="urn:microsoft.com/office/officeart/2005/8/layout/default"/>
    <dgm:cxn modelId="{3AAF2F0E-A1DE-46A5-87CD-0998F60F77FB}" srcId="{0199142E-39AE-4C0E-A066-FA427B844F62}" destId="{22F51CA6-F3EC-46B0-B71A-5FC9EDFD2D13}" srcOrd="2" destOrd="0" parTransId="{5CBFE913-C517-4949-90FF-55299E2D8726}" sibTransId="{6377BDC5-2FFB-4FD4-80E6-019671875DB0}"/>
    <dgm:cxn modelId="{BC16DEEA-AFC7-4482-883E-4D8E39A55668}" type="presOf" srcId="{ACF55392-524C-4841-921A-599382241168}" destId="{FEEE3400-5A64-4CA0-AD44-C53053F34C3C}" srcOrd="0" destOrd="0" presId="urn:microsoft.com/office/officeart/2005/8/layout/default"/>
    <dgm:cxn modelId="{2078EECD-E656-4B7C-9D21-59DE17CF889B}" srcId="{0199142E-39AE-4C0E-A066-FA427B844F62}" destId="{1393B157-4E6E-469D-8EC7-C5D507C8E807}" srcOrd="1" destOrd="0" parTransId="{701ED55C-8035-4520-9C51-52F76370B2D6}" sibTransId="{DECA902E-A0AB-446B-ADDB-1BFC57DBAA7A}"/>
    <dgm:cxn modelId="{32FCB581-6B56-416D-9C83-45F786F1A9DC}" srcId="{0199142E-39AE-4C0E-A066-FA427B844F62}" destId="{410A11D5-8DBC-4EF9-AF6B-9DA3BAAE6002}" srcOrd="3" destOrd="0" parTransId="{0E6CE337-570F-4C21-AC9E-8CF30A55C7AD}" sibTransId="{05088E8E-FC05-4E43-B433-D627E7C930FF}"/>
    <dgm:cxn modelId="{AA8341A9-C49D-45FC-AD15-E9FA15E85E28}" type="presOf" srcId="{22F51CA6-F3EC-46B0-B71A-5FC9EDFD2D13}" destId="{779D06EA-7E90-4ADE-9D84-7558DC0FC733}" srcOrd="0" destOrd="0" presId="urn:microsoft.com/office/officeart/2005/8/layout/default"/>
    <dgm:cxn modelId="{F074DB63-6E3C-4EAC-9B08-A13754C205B5}" type="presParOf" srcId="{5B0AA4AB-18D6-4440-A600-6F4775F58255}" destId="{FEEE3400-5A64-4CA0-AD44-C53053F34C3C}" srcOrd="0" destOrd="0" presId="urn:microsoft.com/office/officeart/2005/8/layout/default"/>
    <dgm:cxn modelId="{1BE99967-5917-4CFE-9039-3D89113228CE}" type="presParOf" srcId="{5B0AA4AB-18D6-4440-A600-6F4775F58255}" destId="{0CA06655-C41B-45D4-9C26-F2FF13D6A026}" srcOrd="1" destOrd="0" presId="urn:microsoft.com/office/officeart/2005/8/layout/default"/>
    <dgm:cxn modelId="{94F731B1-FA82-4449-959C-A039E132E97B}" type="presParOf" srcId="{5B0AA4AB-18D6-4440-A600-6F4775F58255}" destId="{6A810BF0-5450-4B66-8517-08F84D859DD0}" srcOrd="2" destOrd="0" presId="urn:microsoft.com/office/officeart/2005/8/layout/default"/>
    <dgm:cxn modelId="{7016EA70-9E07-4050-A979-BA0089ECE245}" type="presParOf" srcId="{5B0AA4AB-18D6-4440-A600-6F4775F58255}" destId="{0DDE12AF-5CC0-41A7-A751-83D5D6D07FD3}" srcOrd="3" destOrd="0" presId="urn:microsoft.com/office/officeart/2005/8/layout/default"/>
    <dgm:cxn modelId="{F4A5AE7F-6414-41B6-8907-2620011F1C76}" type="presParOf" srcId="{5B0AA4AB-18D6-4440-A600-6F4775F58255}" destId="{779D06EA-7E90-4ADE-9D84-7558DC0FC733}" srcOrd="4" destOrd="0" presId="urn:microsoft.com/office/officeart/2005/8/layout/default"/>
    <dgm:cxn modelId="{7173AFED-D78F-4A8D-8B73-04DC85FB9542}" type="presParOf" srcId="{5B0AA4AB-18D6-4440-A600-6F4775F58255}" destId="{8289D135-C84C-4740-A75F-9BD882195C16}" srcOrd="5" destOrd="0" presId="urn:microsoft.com/office/officeart/2005/8/layout/default"/>
    <dgm:cxn modelId="{A1ABBD68-0344-4A6A-8222-7E1B2A03013F}" type="presParOf" srcId="{5B0AA4AB-18D6-4440-A600-6F4775F58255}" destId="{7ADFB05B-67B0-4873-8BC8-0CDF7B07803F}" srcOrd="6" destOrd="0" presId="urn:microsoft.com/office/officeart/2005/8/layout/default"/>
    <dgm:cxn modelId="{95AD0DDC-2FFB-486B-AE70-527ABF866F2F}" type="presParOf" srcId="{5B0AA4AB-18D6-4440-A600-6F4775F58255}" destId="{976BB3AF-DD11-42F7-89B0-F9BA09D832A5}" srcOrd="7" destOrd="0" presId="urn:microsoft.com/office/officeart/2005/8/layout/default"/>
    <dgm:cxn modelId="{B34826D1-8281-401C-8924-6BEE1FB1568E}" type="presParOf" srcId="{5B0AA4AB-18D6-4440-A600-6F4775F58255}" destId="{B9C04C88-E36C-48EB-89DF-0C9E8E77CB09}" srcOrd="8" destOrd="0" presId="urn:microsoft.com/office/officeart/2005/8/layout/default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055D876-F5E7-4E65-85B6-FF578AC0E83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33F17FC0-428B-40A7-9F80-33FC0F7DC77F}">
      <dgm:prSet phldrT="[Texte]"/>
      <dgm:spPr/>
      <dgm:t>
        <a:bodyPr/>
        <a:lstStyle/>
        <a:p>
          <a:r>
            <a:rPr lang="ar-DZ" dirty="0" smtClean="0"/>
            <a:t>التخطيط لمهمات أصلية بمشاركة المتعلمين</a:t>
          </a:r>
          <a:endParaRPr lang="fr-FR" dirty="0"/>
        </a:p>
      </dgm:t>
    </dgm:pt>
    <dgm:pt modelId="{9F8A264E-672B-4C10-9216-D217490B83A9}" type="parTrans" cxnId="{1670694B-B452-42AB-AAEF-409EC9D88093}">
      <dgm:prSet/>
      <dgm:spPr/>
      <dgm:t>
        <a:bodyPr/>
        <a:lstStyle/>
        <a:p>
          <a:endParaRPr lang="fr-FR"/>
        </a:p>
      </dgm:t>
    </dgm:pt>
    <dgm:pt modelId="{F94993F0-810A-4420-8B66-841E4F1AE113}" type="sibTrans" cxnId="{1670694B-B452-42AB-AAEF-409EC9D88093}">
      <dgm:prSet/>
      <dgm:spPr/>
      <dgm:t>
        <a:bodyPr/>
        <a:lstStyle/>
        <a:p>
          <a:endParaRPr lang="fr-FR"/>
        </a:p>
      </dgm:t>
    </dgm:pt>
    <dgm:pt modelId="{D5C3DEB0-51F4-4236-8A6A-53CB3F7533AF}">
      <dgm:prSet phldrT="[Texte]"/>
      <dgm:spPr/>
      <dgm:t>
        <a:bodyPr/>
        <a:lstStyle/>
        <a:p>
          <a:r>
            <a:rPr lang="ar-DZ" dirty="0" smtClean="0"/>
            <a:t>تقديم تغذية راجعة مستمرة</a:t>
          </a:r>
          <a:endParaRPr lang="fr-FR" dirty="0"/>
        </a:p>
      </dgm:t>
    </dgm:pt>
    <dgm:pt modelId="{99BADCCD-8BC6-46D0-A755-B417795ADC94}" type="parTrans" cxnId="{9E155A01-0D63-4144-94AE-EEC08164D521}">
      <dgm:prSet/>
      <dgm:spPr/>
      <dgm:t>
        <a:bodyPr/>
        <a:lstStyle/>
        <a:p>
          <a:endParaRPr lang="fr-FR"/>
        </a:p>
      </dgm:t>
    </dgm:pt>
    <dgm:pt modelId="{5D819200-E4D4-4D95-9E9E-E6532D652F54}" type="sibTrans" cxnId="{9E155A01-0D63-4144-94AE-EEC08164D521}">
      <dgm:prSet/>
      <dgm:spPr/>
      <dgm:t>
        <a:bodyPr/>
        <a:lstStyle/>
        <a:p>
          <a:endParaRPr lang="fr-FR"/>
        </a:p>
      </dgm:t>
    </dgm:pt>
    <dgm:pt modelId="{0246EFCB-8CBF-4BF9-8184-7B2BFA92FBF6}">
      <dgm:prSet phldrT="[Texte]"/>
      <dgm:spPr/>
      <dgm:t>
        <a:bodyPr/>
        <a:lstStyle/>
        <a:p>
          <a:r>
            <a:rPr lang="ar-DZ" dirty="0" smtClean="0"/>
            <a:t>تجزئة العمل ( توجيه الجهد )</a:t>
          </a:r>
          <a:endParaRPr lang="fr-FR" dirty="0"/>
        </a:p>
      </dgm:t>
    </dgm:pt>
    <dgm:pt modelId="{7F15B828-969A-49A7-A837-5757598827EE}" type="parTrans" cxnId="{A7938609-979F-4B44-B987-837BE7A01B92}">
      <dgm:prSet/>
      <dgm:spPr/>
      <dgm:t>
        <a:bodyPr/>
        <a:lstStyle/>
        <a:p>
          <a:endParaRPr lang="fr-FR"/>
        </a:p>
      </dgm:t>
    </dgm:pt>
    <dgm:pt modelId="{B3972431-DA23-4FC6-A841-6C99AD71B93A}" type="sibTrans" cxnId="{A7938609-979F-4B44-B987-837BE7A01B92}">
      <dgm:prSet/>
      <dgm:spPr/>
      <dgm:t>
        <a:bodyPr/>
        <a:lstStyle/>
        <a:p>
          <a:endParaRPr lang="fr-FR"/>
        </a:p>
      </dgm:t>
    </dgm:pt>
    <dgm:pt modelId="{C32AF025-B290-48E8-B10A-78E4459B767C}">
      <dgm:prSet phldrT="[Texte]"/>
      <dgm:spPr/>
      <dgm:t>
        <a:bodyPr/>
        <a:lstStyle/>
        <a:p>
          <a:r>
            <a:rPr lang="ar-DZ" dirty="0" smtClean="0"/>
            <a:t>إعطاء المتعلمين نشاط سهل بين نشاطين صعبين</a:t>
          </a:r>
          <a:endParaRPr lang="fr-FR" dirty="0"/>
        </a:p>
      </dgm:t>
    </dgm:pt>
    <dgm:pt modelId="{58E45B0E-3417-4EB6-BBD7-AC047513E9DA}" type="parTrans" cxnId="{B4B831FD-7259-458C-B12A-4F30A5E144EE}">
      <dgm:prSet/>
      <dgm:spPr/>
      <dgm:t>
        <a:bodyPr/>
        <a:lstStyle/>
        <a:p>
          <a:endParaRPr lang="fr-FR"/>
        </a:p>
      </dgm:t>
    </dgm:pt>
    <dgm:pt modelId="{D3F6B56E-ECD5-4AA8-9631-494392D873B4}" type="sibTrans" cxnId="{B4B831FD-7259-458C-B12A-4F30A5E144EE}">
      <dgm:prSet/>
      <dgm:spPr/>
      <dgm:t>
        <a:bodyPr/>
        <a:lstStyle/>
        <a:p>
          <a:endParaRPr lang="fr-FR"/>
        </a:p>
      </dgm:t>
    </dgm:pt>
    <dgm:pt modelId="{003DAD8B-2C67-4864-A2E8-B646717AEA8A}">
      <dgm:prSet phldrT="[Texte]"/>
      <dgm:spPr/>
      <dgm:t>
        <a:bodyPr/>
        <a:lstStyle/>
        <a:p>
          <a:r>
            <a:rPr lang="ar-DZ" dirty="0" smtClean="0"/>
            <a:t>تقديم القدوة حول إمكانية والحماس للتعلم</a:t>
          </a:r>
          <a:endParaRPr lang="fr-FR" dirty="0"/>
        </a:p>
      </dgm:t>
    </dgm:pt>
    <dgm:pt modelId="{6980D063-F6EF-419A-B09B-035778AAD660}" type="parTrans" cxnId="{603A46B5-D8E1-48F4-B582-49AB3EA78D28}">
      <dgm:prSet/>
      <dgm:spPr/>
      <dgm:t>
        <a:bodyPr/>
        <a:lstStyle/>
        <a:p>
          <a:endParaRPr lang="fr-FR"/>
        </a:p>
      </dgm:t>
    </dgm:pt>
    <dgm:pt modelId="{50CDD444-3CF7-446F-9013-9475124262B5}" type="sibTrans" cxnId="{603A46B5-D8E1-48F4-B582-49AB3EA78D28}">
      <dgm:prSet/>
      <dgm:spPr/>
      <dgm:t>
        <a:bodyPr/>
        <a:lstStyle/>
        <a:p>
          <a:endParaRPr lang="fr-FR"/>
        </a:p>
      </dgm:t>
    </dgm:pt>
    <dgm:pt modelId="{FBAA8E5D-CC45-47B6-AC66-45B78A23BCA5}" type="pres">
      <dgm:prSet presAssocID="{0055D876-F5E7-4E65-85B6-FF578AC0E83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34C99A7-E0E9-4380-AD8F-F1C422933ED8}" type="pres">
      <dgm:prSet presAssocID="{33F17FC0-428B-40A7-9F80-33FC0F7DC7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BE8ED8-B0B0-47A2-B8FC-22558A12F0DB}" type="pres">
      <dgm:prSet presAssocID="{F94993F0-810A-4420-8B66-841E4F1AE113}" presName="sibTrans" presStyleCnt="0"/>
      <dgm:spPr/>
    </dgm:pt>
    <dgm:pt modelId="{76854771-1EE4-4B81-9E5C-CCF1699A4F8A}" type="pres">
      <dgm:prSet presAssocID="{D5C3DEB0-51F4-4236-8A6A-53CB3F7533A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F82ECC-40EE-41E7-8BA7-515AC01F2EA0}" type="pres">
      <dgm:prSet presAssocID="{5D819200-E4D4-4D95-9E9E-E6532D652F54}" presName="sibTrans" presStyleCnt="0"/>
      <dgm:spPr/>
    </dgm:pt>
    <dgm:pt modelId="{C5FEE5A1-0942-4BD2-9148-152748BC6A4D}" type="pres">
      <dgm:prSet presAssocID="{0246EFCB-8CBF-4BF9-8184-7B2BFA92FB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D8301A-AF29-4379-A51C-6D79A6A4AD60}" type="pres">
      <dgm:prSet presAssocID="{B3972431-DA23-4FC6-A841-6C99AD71B93A}" presName="sibTrans" presStyleCnt="0"/>
      <dgm:spPr/>
    </dgm:pt>
    <dgm:pt modelId="{A3FAA759-F56D-4668-BC5E-D79D1858BCD5}" type="pres">
      <dgm:prSet presAssocID="{C32AF025-B290-48E8-B10A-78E4459B76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F78C4E-C38D-496C-8759-1164D1251290}" type="pres">
      <dgm:prSet presAssocID="{D3F6B56E-ECD5-4AA8-9631-494392D873B4}" presName="sibTrans" presStyleCnt="0"/>
      <dgm:spPr/>
    </dgm:pt>
    <dgm:pt modelId="{B9FF57F9-71BA-4D9D-8BEF-F1CB5FD131AC}" type="pres">
      <dgm:prSet presAssocID="{003DAD8B-2C67-4864-A2E8-B646717AEA8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377FA9E-DAD3-46D5-9A7C-44A688942BEF}" type="presOf" srcId="{0246EFCB-8CBF-4BF9-8184-7B2BFA92FBF6}" destId="{C5FEE5A1-0942-4BD2-9148-152748BC6A4D}" srcOrd="0" destOrd="0" presId="urn:microsoft.com/office/officeart/2005/8/layout/default"/>
    <dgm:cxn modelId="{B882BEDA-387F-48F4-A78B-1631B0608EC1}" type="presOf" srcId="{33F17FC0-428B-40A7-9F80-33FC0F7DC77F}" destId="{434C99A7-E0E9-4380-AD8F-F1C422933ED8}" srcOrd="0" destOrd="0" presId="urn:microsoft.com/office/officeart/2005/8/layout/default"/>
    <dgm:cxn modelId="{F19CE594-A128-4901-AA29-ED8EF7D57AAF}" type="presOf" srcId="{D5C3DEB0-51F4-4236-8A6A-53CB3F7533AF}" destId="{76854771-1EE4-4B81-9E5C-CCF1699A4F8A}" srcOrd="0" destOrd="0" presId="urn:microsoft.com/office/officeart/2005/8/layout/default"/>
    <dgm:cxn modelId="{603A46B5-D8E1-48F4-B582-49AB3EA78D28}" srcId="{0055D876-F5E7-4E65-85B6-FF578AC0E83F}" destId="{003DAD8B-2C67-4864-A2E8-B646717AEA8A}" srcOrd="4" destOrd="0" parTransId="{6980D063-F6EF-419A-B09B-035778AAD660}" sibTransId="{50CDD444-3CF7-446F-9013-9475124262B5}"/>
    <dgm:cxn modelId="{A7938609-979F-4B44-B987-837BE7A01B92}" srcId="{0055D876-F5E7-4E65-85B6-FF578AC0E83F}" destId="{0246EFCB-8CBF-4BF9-8184-7B2BFA92FBF6}" srcOrd="2" destOrd="0" parTransId="{7F15B828-969A-49A7-A837-5757598827EE}" sibTransId="{B3972431-DA23-4FC6-A841-6C99AD71B93A}"/>
    <dgm:cxn modelId="{9E155A01-0D63-4144-94AE-EEC08164D521}" srcId="{0055D876-F5E7-4E65-85B6-FF578AC0E83F}" destId="{D5C3DEB0-51F4-4236-8A6A-53CB3F7533AF}" srcOrd="1" destOrd="0" parTransId="{99BADCCD-8BC6-46D0-A755-B417795ADC94}" sibTransId="{5D819200-E4D4-4D95-9E9E-E6532D652F54}"/>
    <dgm:cxn modelId="{1670694B-B452-42AB-AAEF-409EC9D88093}" srcId="{0055D876-F5E7-4E65-85B6-FF578AC0E83F}" destId="{33F17FC0-428B-40A7-9F80-33FC0F7DC77F}" srcOrd="0" destOrd="0" parTransId="{9F8A264E-672B-4C10-9216-D217490B83A9}" sibTransId="{F94993F0-810A-4420-8B66-841E4F1AE113}"/>
    <dgm:cxn modelId="{50287866-40A0-48DD-80C1-C319310C2D14}" type="presOf" srcId="{0055D876-F5E7-4E65-85B6-FF578AC0E83F}" destId="{FBAA8E5D-CC45-47B6-AC66-45B78A23BCA5}" srcOrd="0" destOrd="0" presId="urn:microsoft.com/office/officeart/2005/8/layout/default"/>
    <dgm:cxn modelId="{B4B831FD-7259-458C-B12A-4F30A5E144EE}" srcId="{0055D876-F5E7-4E65-85B6-FF578AC0E83F}" destId="{C32AF025-B290-48E8-B10A-78E4459B767C}" srcOrd="3" destOrd="0" parTransId="{58E45B0E-3417-4EB6-BBD7-AC047513E9DA}" sibTransId="{D3F6B56E-ECD5-4AA8-9631-494392D873B4}"/>
    <dgm:cxn modelId="{898A8178-D8A9-4893-9064-64549405C57A}" type="presOf" srcId="{003DAD8B-2C67-4864-A2E8-B646717AEA8A}" destId="{B9FF57F9-71BA-4D9D-8BEF-F1CB5FD131AC}" srcOrd="0" destOrd="0" presId="urn:microsoft.com/office/officeart/2005/8/layout/default"/>
    <dgm:cxn modelId="{6722342D-EF7F-4965-837A-48E7535589AE}" type="presOf" srcId="{C32AF025-B290-48E8-B10A-78E4459B767C}" destId="{A3FAA759-F56D-4668-BC5E-D79D1858BCD5}" srcOrd="0" destOrd="0" presId="urn:microsoft.com/office/officeart/2005/8/layout/default"/>
    <dgm:cxn modelId="{3B17FE4C-75AD-44B3-8C19-046AAC2BD2D2}" type="presParOf" srcId="{FBAA8E5D-CC45-47B6-AC66-45B78A23BCA5}" destId="{434C99A7-E0E9-4380-AD8F-F1C422933ED8}" srcOrd="0" destOrd="0" presId="urn:microsoft.com/office/officeart/2005/8/layout/default"/>
    <dgm:cxn modelId="{88F1A042-57D7-4314-BA05-CBE8ED155965}" type="presParOf" srcId="{FBAA8E5D-CC45-47B6-AC66-45B78A23BCA5}" destId="{B8BE8ED8-B0B0-47A2-B8FC-22558A12F0DB}" srcOrd="1" destOrd="0" presId="urn:microsoft.com/office/officeart/2005/8/layout/default"/>
    <dgm:cxn modelId="{F04C5819-3A5A-4CF9-A74F-880F51D07FF3}" type="presParOf" srcId="{FBAA8E5D-CC45-47B6-AC66-45B78A23BCA5}" destId="{76854771-1EE4-4B81-9E5C-CCF1699A4F8A}" srcOrd="2" destOrd="0" presId="urn:microsoft.com/office/officeart/2005/8/layout/default"/>
    <dgm:cxn modelId="{E640A900-32EF-4D26-B71C-941D25BFD62D}" type="presParOf" srcId="{FBAA8E5D-CC45-47B6-AC66-45B78A23BCA5}" destId="{02F82ECC-40EE-41E7-8BA7-515AC01F2EA0}" srcOrd="3" destOrd="0" presId="urn:microsoft.com/office/officeart/2005/8/layout/default"/>
    <dgm:cxn modelId="{374F0DA1-00DA-4A41-858E-6FE84B2EF004}" type="presParOf" srcId="{FBAA8E5D-CC45-47B6-AC66-45B78A23BCA5}" destId="{C5FEE5A1-0942-4BD2-9148-152748BC6A4D}" srcOrd="4" destOrd="0" presId="urn:microsoft.com/office/officeart/2005/8/layout/default"/>
    <dgm:cxn modelId="{110F8BBA-345F-466E-BB92-35A2F5FA89FF}" type="presParOf" srcId="{FBAA8E5D-CC45-47B6-AC66-45B78A23BCA5}" destId="{03D8301A-AF29-4379-A51C-6D79A6A4AD60}" srcOrd="5" destOrd="0" presId="urn:microsoft.com/office/officeart/2005/8/layout/default"/>
    <dgm:cxn modelId="{B3A4B464-DDC0-4B50-8FCD-BA74A0CC2B55}" type="presParOf" srcId="{FBAA8E5D-CC45-47B6-AC66-45B78A23BCA5}" destId="{A3FAA759-F56D-4668-BC5E-D79D1858BCD5}" srcOrd="6" destOrd="0" presId="urn:microsoft.com/office/officeart/2005/8/layout/default"/>
    <dgm:cxn modelId="{4D762CAF-E8CD-4A67-80B4-45B20E59CA11}" type="presParOf" srcId="{FBAA8E5D-CC45-47B6-AC66-45B78A23BCA5}" destId="{15F78C4E-C38D-496C-8759-1164D1251290}" srcOrd="7" destOrd="0" presId="urn:microsoft.com/office/officeart/2005/8/layout/default"/>
    <dgm:cxn modelId="{B59CC48A-1C87-41CA-9CBD-5B1413421E6E}" type="presParOf" srcId="{FBAA8E5D-CC45-47B6-AC66-45B78A23BCA5}" destId="{B9FF57F9-71BA-4D9D-8BEF-F1CB5FD131AC}" srcOrd="8" destOrd="0" presId="urn:microsoft.com/office/officeart/2005/8/layout/default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ECC4B63-CD34-4A81-B1F5-8A56CA4A930E}" type="doc">
      <dgm:prSet loTypeId="urn:microsoft.com/office/officeart/2005/8/layout/pyramid2" loCatId="list" qsTypeId="urn:microsoft.com/office/officeart/2005/8/quickstyle/simple1" qsCatId="simple" csTypeId="urn:microsoft.com/office/officeart/2005/8/colors/colorful3" csCatId="colorful" phldr="1"/>
      <dgm:spPr/>
    </dgm:pt>
    <dgm:pt modelId="{74F13C67-69D1-44CB-B497-A93218B6B645}">
      <dgm:prSet phldrT="[Texte]"/>
      <dgm:spPr/>
      <dgm:t>
        <a:bodyPr/>
        <a:lstStyle/>
        <a:p>
          <a:r>
            <a:rPr lang="ar-DZ" dirty="0" smtClean="0"/>
            <a:t>عمل المجموعات يكون أداة مثلى </a:t>
          </a:r>
          <a:r>
            <a:rPr lang="ar-DZ" dirty="0" err="1" smtClean="0"/>
            <a:t>لنجاعة</a:t>
          </a:r>
          <a:r>
            <a:rPr lang="ar-DZ" dirty="0" smtClean="0"/>
            <a:t> </a:t>
          </a:r>
          <a:r>
            <a:rPr lang="ar-DZ" dirty="0" err="1" smtClean="0"/>
            <a:t>التعلمات</a:t>
          </a:r>
          <a:endParaRPr lang="fr-FR" dirty="0"/>
        </a:p>
      </dgm:t>
    </dgm:pt>
    <dgm:pt modelId="{FB2CFA48-5D34-467F-BC8D-284AFA03647C}" type="parTrans" cxnId="{CF5DBA6E-BD0F-4066-B694-E7F715A419FE}">
      <dgm:prSet/>
      <dgm:spPr/>
    </dgm:pt>
    <dgm:pt modelId="{79080920-DD54-4BC1-B4BE-BA3FDC1AC9CD}" type="sibTrans" cxnId="{CF5DBA6E-BD0F-4066-B694-E7F715A419FE}">
      <dgm:prSet/>
      <dgm:spPr/>
    </dgm:pt>
    <dgm:pt modelId="{BBFC62DF-E552-477C-A3EE-4536DD14F3D6}">
      <dgm:prSet phldrT="[Texte]"/>
      <dgm:spPr/>
      <dgm:t>
        <a:bodyPr/>
        <a:lstStyle/>
        <a:p>
          <a:r>
            <a:rPr lang="ar-DZ" dirty="0" smtClean="0"/>
            <a:t>ضرورة معرفة حاجات كل متعلم وتكييف التعلم وفقها</a:t>
          </a:r>
          <a:endParaRPr lang="fr-FR" dirty="0"/>
        </a:p>
      </dgm:t>
    </dgm:pt>
    <dgm:pt modelId="{14823E96-2073-4733-9E53-997FD15D35A2}" type="parTrans" cxnId="{6AC607F1-9B5D-4413-8462-3579BA07E7DE}">
      <dgm:prSet/>
      <dgm:spPr/>
    </dgm:pt>
    <dgm:pt modelId="{4E442EE5-A657-4BC4-A36C-E9DD3615495A}" type="sibTrans" cxnId="{6AC607F1-9B5D-4413-8462-3579BA07E7DE}">
      <dgm:prSet/>
      <dgm:spPr/>
    </dgm:pt>
    <dgm:pt modelId="{9DB3AC1B-9654-42FE-A25D-7FAD06C0644C}">
      <dgm:prSet phldrT="[Texte]"/>
      <dgm:spPr/>
      <dgm:t>
        <a:bodyPr/>
        <a:lstStyle/>
        <a:p>
          <a:r>
            <a:rPr lang="ar-DZ" dirty="0" smtClean="0"/>
            <a:t>يأتي المتعلم للمدرسة لإشباع حاجات متنوعة وليس فقط حاجة التعلم</a:t>
          </a:r>
          <a:endParaRPr lang="fr-FR" dirty="0"/>
        </a:p>
      </dgm:t>
    </dgm:pt>
    <dgm:pt modelId="{E75562D1-1519-4252-BBDE-DFB7A37B233B}" type="parTrans" cxnId="{9AD29894-6FCC-48BB-A401-3C2731A075AF}">
      <dgm:prSet/>
      <dgm:spPr/>
    </dgm:pt>
    <dgm:pt modelId="{9E87034D-8C63-4FE1-A174-B66FC051C5F1}" type="sibTrans" cxnId="{9AD29894-6FCC-48BB-A401-3C2731A075AF}">
      <dgm:prSet/>
      <dgm:spPr/>
    </dgm:pt>
    <dgm:pt modelId="{CF470EC1-9E8D-411C-93FB-F3DF29C4489A}" type="pres">
      <dgm:prSet presAssocID="{EECC4B63-CD34-4A81-B1F5-8A56CA4A930E}" presName="compositeShape" presStyleCnt="0">
        <dgm:presLayoutVars>
          <dgm:dir/>
          <dgm:resizeHandles/>
        </dgm:presLayoutVars>
      </dgm:prSet>
      <dgm:spPr/>
    </dgm:pt>
    <dgm:pt modelId="{1A19AF89-2853-436E-982F-104CCE257266}" type="pres">
      <dgm:prSet presAssocID="{EECC4B63-CD34-4A81-B1F5-8A56CA4A930E}" presName="pyramid" presStyleLbl="node1" presStyleIdx="0" presStyleCnt="1"/>
      <dgm:spPr/>
    </dgm:pt>
    <dgm:pt modelId="{62ADFA49-10E1-4B3F-B6B8-C3ED8DDA2F3A}" type="pres">
      <dgm:prSet presAssocID="{EECC4B63-CD34-4A81-B1F5-8A56CA4A930E}" presName="theList" presStyleCnt="0"/>
      <dgm:spPr/>
    </dgm:pt>
    <dgm:pt modelId="{EC372CFF-C56A-458A-B843-FBAECF180A75}" type="pres">
      <dgm:prSet presAssocID="{74F13C67-69D1-44CB-B497-A93218B6B64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49A362-FABE-4603-8A97-8B816315ECB6}" type="pres">
      <dgm:prSet presAssocID="{74F13C67-69D1-44CB-B497-A93218B6B645}" presName="aSpace" presStyleCnt="0"/>
      <dgm:spPr/>
    </dgm:pt>
    <dgm:pt modelId="{9C957AB0-07F4-4D3F-AA89-E39369D5FFC1}" type="pres">
      <dgm:prSet presAssocID="{BBFC62DF-E552-477C-A3EE-4536DD14F3D6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6F0618-C3CC-4769-8FEB-732A6728A230}" type="pres">
      <dgm:prSet presAssocID="{BBFC62DF-E552-477C-A3EE-4536DD14F3D6}" presName="aSpace" presStyleCnt="0"/>
      <dgm:spPr/>
    </dgm:pt>
    <dgm:pt modelId="{387FC449-808F-4EA4-92D7-EA07E8CED186}" type="pres">
      <dgm:prSet presAssocID="{9DB3AC1B-9654-42FE-A25D-7FAD06C0644C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857E25-4520-44F8-93E1-2C0D03A77C9C}" type="pres">
      <dgm:prSet presAssocID="{9DB3AC1B-9654-42FE-A25D-7FAD06C0644C}" presName="aSpace" presStyleCnt="0"/>
      <dgm:spPr/>
    </dgm:pt>
  </dgm:ptLst>
  <dgm:cxnLst>
    <dgm:cxn modelId="{434F1653-28F0-44D7-8D02-7AEF9C19638C}" type="presOf" srcId="{BBFC62DF-E552-477C-A3EE-4536DD14F3D6}" destId="{9C957AB0-07F4-4D3F-AA89-E39369D5FFC1}" srcOrd="0" destOrd="0" presId="urn:microsoft.com/office/officeart/2005/8/layout/pyramid2"/>
    <dgm:cxn modelId="{9AD29894-6FCC-48BB-A401-3C2731A075AF}" srcId="{EECC4B63-CD34-4A81-B1F5-8A56CA4A930E}" destId="{9DB3AC1B-9654-42FE-A25D-7FAD06C0644C}" srcOrd="2" destOrd="0" parTransId="{E75562D1-1519-4252-BBDE-DFB7A37B233B}" sibTransId="{9E87034D-8C63-4FE1-A174-B66FC051C5F1}"/>
    <dgm:cxn modelId="{5B1F9799-86EC-4E50-81A4-4BB8AB972642}" type="presOf" srcId="{74F13C67-69D1-44CB-B497-A93218B6B645}" destId="{EC372CFF-C56A-458A-B843-FBAECF180A75}" srcOrd="0" destOrd="0" presId="urn:microsoft.com/office/officeart/2005/8/layout/pyramid2"/>
    <dgm:cxn modelId="{6AC607F1-9B5D-4413-8462-3579BA07E7DE}" srcId="{EECC4B63-CD34-4A81-B1F5-8A56CA4A930E}" destId="{BBFC62DF-E552-477C-A3EE-4536DD14F3D6}" srcOrd="1" destOrd="0" parTransId="{14823E96-2073-4733-9E53-997FD15D35A2}" sibTransId="{4E442EE5-A657-4BC4-A36C-E9DD3615495A}"/>
    <dgm:cxn modelId="{CF5DBA6E-BD0F-4066-B694-E7F715A419FE}" srcId="{EECC4B63-CD34-4A81-B1F5-8A56CA4A930E}" destId="{74F13C67-69D1-44CB-B497-A93218B6B645}" srcOrd="0" destOrd="0" parTransId="{FB2CFA48-5D34-467F-BC8D-284AFA03647C}" sibTransId="{79080920-DD54-4BC1-B4BE-BA3FDC1AC9CD}"/>
    <dgm:cxn modelId="{9380D5D2-0FC5-47AF-9685-721C58AFBB80}" type="presOf" srcId="{9DB3AC1B-9654-42FE-A25D-7FAD06C0644C}" destId="{387FC449-808F-4EA4-92D7-EA07E8CED186}" srcOrd="0" destOrd="0" presId="urn:microsoft.com/office/officeart/2005/8/layout/pyramid2"/>
    <dgm:cxn modelId="{CB9870D7-4833-4018-93A8-F1A5C01D47E8}" type="presOf" srcId="{EECC4B63-CD34-4A81-B1F5-8A56CA4A930E}" destId="{CF470EC1-9E8D-411C-93FB-F3DF29C4489A}" srcOrd="0" destOrd="0" presId="urn:microsoft.com/office/officeart/2005/8/layout/pyramid2"/>
    <dgm:cxn modelId="{3504B8F2-A389-4B65-A8C4-B821427E9F95}" type="presParOf" srcId="{CF470EC1-9E8D-411C-93FB-F3DF29C4489A}" destId="{1A19AF89-2853-436E-982F-104CCE257266}" srcOrd="0" destOrd="0" presId="urn:microsoft.com/office/officeart/2005/8/layout/pyramid2"/>
    <dgm:cxn modelId="{D311E600-4F2A-4F48-9AFC-0053F87926C2}" type="presParOf" srcId="{CF470EC1-9E8D-411C-93FB-F3DF29C4489A}" destId="{62ADFA49-10E1-4B3F-B6B8-C3ED8DDA2F3A}" srcOrd="1" destOrd="0" presId="urn:microsoft.com/office/officeart/2005/8/layout/pyramid2"/>
    <dgm:cxn modelId="{9A73CC92-D567-4BD2-AA5C-892272F6495E}" type="presParOf" srcId="{62ADFA49-10E1-4B3F-B6B8-C3ED8DDA2F3A}" destId="{EC372CFF-C56A-458A-B843-FBAECF180A75}" srcOrd="0" destOrd="0" presId="urn:microsoft.com/office/officeart/2005/8/layout/pyramid2"/>
    <dgm:cxn modelId="{884DAB5F-5406-4034-8ADD-0FEC7FE37110}" type="presParOf" srcId="{62ADFA49-10E1-4B3F-B6B8-C3ED8DDA2F3A}" destId="{5649A362-FABE-4603-8A97-8B816315ECB6}" srcOrd="1" destOrd="0" presId="urn:microsoft.com/office/officeart/2005/8/layout/pyramid2"/>
    <dgm:cxn modelId="{402FBA15-876C-4582-87E8-532E30F41F94}" type="presParOf" srcId="{62ADFA49-10E1-4B3F-B6B8-C3ED8DDA2F3A}" destId="{9C957AB0-07F4-4D3F-AA89-E39369D5FFC1}" srcOrd="2" destOrd="0" presId="urn:microsoft.com/office/officeart/2005/8/layout/pyramid2"/>
    <dgm:cxn modelId="{9B0BFEB1-AA1C-4A0E-9334-EDD7FF377701}" type="presParOf" srcId="{62ADFA49-10E1-4B3F-B6B8-C3ED8DDA2F3A}" destId="{A56F0618-C3CC-4769-8FEB-732A6728A230}" srcOrd="3" destOrd="0" presId="urn:microsoft.com/office/officeart/2005/8/layout/pyramid2"/>
    <dgm:cxn modelId="{5BE27EA1-1F10-40D3-894D-93DCD14D1499}" type="presParOf" srcId="{62ADFA49-10E1-4B3F-B6B8-C3ED8DDA2F3A}" destId="{387FC449-808F-4EA4-92D7-EA07E8CED186}" srcOrd="4" destOrd="0" presId="urn:microsoft.com/office/officeart/2005/8/layout/pyramid2"/>
    <dgm:cxn modelId="{F1CF7EEC-8132-42E7-AC69-73E4AFDCFFA4}" type="presParOf" srcId="{62ADFA49-10E1-4B3F-B6B8-C3ED8DDA2F3A}" destId="{B8857E25-4520-44F8-93E1-2C0D03A77C9C}" srcOrd="5" destOrd="0" presId="urn:microsoft.com/office/officeart/2005/8/layout/pyramid2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5B4B19C-0000-4F6B-A7CD-ED5400F7317E}" type="doc">
      <dgm:prSet loTypeId="urn:microsoft.com/office/officeart/2005/8/layout/hProcess3" loCatId="process" qsTypeId="urn:microsoft.com/office/officeart/2005/8/quickstyle/simple1" qsCatId="simple" csTypeId="urn:microsoft.com/office/officeart/2005/8/colors/accent3_2" csCatId="accent3" phldr="1"/>
      <dgm:spPr/>
    </dgm:pt>
    <dgm:pt modelId="{9CB2ACEE-230C-444D-8EB5-08C466BFA0B6}">
      <dgm:prSet phldrT="[Texte]"/>
      <dgm:spPr/>
      <dgm:t>
        <a:bodyPr/>
        <a:lstStyle/>
        <a:p>
          <a:r>
            <a:rPr lang="ar-DZ" dirty="0" smtClean="0"/>
            <a:t>بينت الدراسات التي أجريت حول المخ</a:t>
          </a:r>
          <a:endParaRPr lang="fr-FR" dirty="0"/>
        </a:p>
      </dgm:t>
    </dgm:pt>
    <dgm:pt modelId="{7D918834-712E-4482-9145-BD1B1E5EB511}" type="parTrans" cxnId="{C754B0B0-EE49-40FD-AEFF-21100FB0B107}">
      <dgm:prSet/>
      <dgm:spPr/>
    </dgm:pt>
    <dgm:pt modelId="{FA92A128-02A8-44FC-B8E8-355B189AD8EC}" type="sibTrans" cxnId="{C754B0B0-EE49-40FD-AEFF-21100FB0B107}">
      <dgm:prSet/>
      <dgm:spPr/>
    </dgm:pt>
    <dgm:pt modelId="{23B1BAD9-5F6F-4F74-B92F-AE0B0BD970A6}">
      <dgm:prSet phldrT="[Texte]"/>
      <dgm:spPr/>
      <dgm:t>
        <a:bodyPr/>
        <a:lstStyle/>
        <a:p>
          <a:r>
            <a:rPr lang="ar-DZ" dirty="0" smtClean="0"/>
            <a:t>أن </a:t>
          </a:r>
          <a:r>
            <a:rPr lang="ar-DZ" dirty="0" err="1" smtClean="0"/>
            <a:t>عمليةوسيرورة</a:t>
          </a:r>
          <a:r>
            <a:rPr lang="ar-DZ" dirty="0" smtClean="0"/>
            <a:t> التعلم تمر عبر باب الوجدان</a:t>
          </a:r>
          <a:endParaRPr lang="fr-FR" dirty="0"/>
        </a:p>
      </dgm:t>
    </dgm:pt>
    <dgm:pt modelId="{3C3E0844-859D-48BC-873F-629FEE6A2942}" type="parTrans" cxnId="{9B149723-A875-48F1-A9D0-AECBA0F8EA45}">
      <dgm:prSet/>
      <dgm:spPr/>
    </dgm:pt>
    <dgm:pt modelId="{7BCB089A-F228-466E-96BA-58884979EF31}" type="sibTrans" cxnId="{9B149723-A875-48F1-A9D0-AECBA0F8EA45}">
      <dgm:prSet/>
      <dgm:spPr/>
    </dgm:pt>
    <dgm:pt modelId="{46C215D2-9D59-487F-90ED-4CFE669BC567}">
      <dgm:prSet phldrT="[Texte]"/>
      <dgm:spPr/>
      <dgm:t>
        <a:bodyPr/>
        <a:lstStyle/>
        <a:p>
          <a:r>
            <a:rPr lang="ar-DZ" dirty="0" smtClean="0"/>
            <a:t>دراسات </a:t>
          </a:r>
          <a:r>
            <a:rPr lang="fr-FR" dirty="0" smtClean="0"/>
            <a:t>Sousa 2002 </a:t>
          </a:r>
          <a:r>
            <a:rPr lang="ar-DZ" dirty="0" smtClean="0"/>
            <a:t>و </a:t>
          </a:r>
          <a:r>
            <a:rPr lang="fr-FR" dirty="0" smtClean="0"/>
            <a:t>Jensen 2001</a:t>
          </a:r>
          <a:endParaRPr lang="fr-FR" dirty="0"/>
        </a:p>
      </dgm:t>
    </dgm:pt>
    <dgm:pt modelId="{74D0CB88-7AAA-4A60-B228-399D10EADF76}" type="parTrans" cxnId="{3A89D04C-F86E-4A65-8DFA-3E1AA9C3F42A}">
      <dgm:prSet/>
      <dgm:spPr/>
    </dgm:pt>
    <dgm:pt modelId="{E63DEA16-5BCE-4E60-AA61-98AB0965C59C}" type="sibTrans" cxnId="{3A89D04C-F86E-4A65-8DFA-3E1AA9C3F42A}">
      <dgm:prSet/>
      <dgm:spPr/>
    </dgm:pt>
    <dgm:pt modelId="{B3E59B4A-6607-4D89-8CDC-57AEA4837DC6}" type="pres">
      <dgm:prSet presAssocID="{15B4B19C-0000-4F6B-A7CD-ED5400F7317E}" presName="Name0" presStyleCnt="0">
        <dgm:presLayoutVars>
          <dgm:dir/>
          <dgm:animLvl val="lvl"/>
          <dgm:resizeHandles val="exact"/>
        </dgm:presLayoutVars>
      </dgm:prSet>
      <dgm:spPr/>
    </dgm:pt>
    <dgm:pt modelId="{A38F8E19-583A-4EB9-8027-AED20A3DD1A6}" type="pres">
      <dgm:prSet presAssocID="{15B4B19C-0000-4F6B-A7CD-ED5400F7317E}" presName="dummy" presStyleCnt="0"/>
      <dgm:spPr/>
    </dgm:pt>
    <dgm:pt modelId="{5BC799E1-B9E5-4A45-ACB0-C98F68633F90}" type="pres">
      <dgm:prSet presAssocID="{15B4B19C-0000-4F6B-A7CD-ED5400F7317E}" presName="linH" presStyleCnt="0"/>
      <dgm:spPr/>
    </dgm:pt>
    <dgm:pt modelId="{2660B614-4A34-4A21-875A-257E1419996A}" type="pres">
      <dgm:prSet presAssocID="{15B4B19C-0000-4F6B-A7CD-ED5400F7317E}" presName="padding1" presStyleCnt="0"/>
      <dgm:spPr/>
    </dgm:pt>
    <dgm:pt modelId="{790E7A0C-6BF7-4521-AA2D-275EBA797A4E}" type="pres">
      <dgm:prSet presAssocID="{9CB2ACEE-230C-444D-8EB5-08C466BFA0B6}" presName="linV" presStyleCnt="0"/>
      <dgm:spPr/>
    </dgm:pt>
    <dgm:pt modelId="{025DCF93-2585-4A0C-A10A-F10BFD16EB77}" type="pres">
      <dgm:prSet presAssocID="{9CB2ACEE-230C-444D-8EB5-08C466BFA0B6}" presName="spVertical1" presStyleCnt="0"/>
      <dgm:spPr/>
    </dgm:pt>
    <dgm:pt modelId="{B71190C1-620D-432C-BC02-4A860F68568A}" type="pres">
      <dgm:prSet presAssocID="{9CB2ACEE-230C-444D-8EB5-08C466BFA0B6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6D2E41-547F-4700-9B18-534CBB53A898}" type="pres">
      <dgm:prSet presAssocID="{9CB2ACEE-230C-444D-8EB5-08C466BFA0B6}" presName="spVertical2" presStyleCnt="0"/>
      <dgm:spPr/>
    </dgm:pt>
    <dgm:pt modelId="{63C77B4A-6D48-4827-B3AB-EF418F27F2F4}" type="pres">
      <dgm:prSet presAssocID="{9CB2ACEE-230C-444D-8EB5-08C466BFA0B6}" presName="spVertical3" presStyleCnt="0"/>
      <dgm:spPr/>
    </dgm:pt>
    <dgm:pt modelId="{4FEC360A-3DE5-4F6E-9BB9-BE2AE945829C}" type="pres">
      <dgm:prSet presAssocID="{FA92A128-02A8-44FC-B8E8-355B189AD8EC}" presName="space" presStyleCnt="0"/>
      <dgm:spPr/>
    </dgm:pt>
    <dgm:pt modelId="{AD5F3F6D-808F-4225-A4CC-E5E698BA104B}" type="pres">
      <dgm:prSet presAssocID="{23B1BAD9-5F6F-4F74-B92F-AE0B0BD970A6}" presName="linV" presStyleCnt="0"/>
      <dgm:spPr/>
    </dgm:pt>
    <dgm:pt modelId="{5934E058-82A1-417F-A71C-92B4AA8DD93D}" type="pres">
      <dgm:prSet presAssocID="{23B1BAD9-5F6F-4F74-B92F-AE0B0BD970A6}" presName="spVertical1" presStyleCnt="0"/>
      <dgm:spPr/>
    </dgm:pt>
    <dgm:pt modelId="{D76FE71F-27D3-4956-B358-75C5300AE6C9}" type="pres">
      <dgm:prSet presAssocID="{23B1BAD9-5F6F-4F74-B92F-AE0B0BD970A6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5789B5-49AA-4622-8BEE-A9CAE0CAA6DD}" type="pres">
      <dgm:prSet presAssocID="{23B1BAD9-5F6F-4F74-B92F-AE0B0BD970A6}" presName="spVertical2" presStyleCnt="0"/>
      <dgm:spPr/>
    </dgm:pt>
    <dgm:pt modelId="{A6F8D452-88AF-461D-8A1E-47593FD0F96D}" type="pres">
      <dgm:prSet presAssocID="{23B1BAD9-5F6F-4F74-B92F-AE0B0BD970A6}" presName="spVertical3" presStyleCnt="0"/>
      <dgm:spPr/>
    </dgm:pt>
    <dgm:pt modelId="{DC63394C-DBC2-4F2C-A8B5-C643669BE644}" type="pres">
      <dgm:prSet presAssocID="{7BCB089A-F228-466E-96BA-58884979EF31}" presName="space" presStyleCnt="0"/>
      <dgm:spPr/>
    </dgm:pt>
    <dgm:pt modelId="{28D6DA95-8A02-487F-9A2D-751318840B79}" type="pres">
      <dgm:prSet presAssocID="{46C215D2-9D59-487F-90ED-4CFE669BC567}" presName="linV" presStyleCnt="0"/>
      <dgm:spPr/>
    </dgm:pt>
    <dgm:pt modelId="{6C1EE623-8982-4DFC-922A-2EEED3E8C5AF}" type="pres">
      <dgm:prSet presAssocID="{46C215D2-9D59-487F-90ED-4CFE669BC567}" presName="spVertical1" presStyleCnt="0"/>
      <dgm:spPr/>
    </dgm:pt>
    <dgm:pt modelId="{493B8EC3-2D1E-4037-9F63-9658D8C9699C}" type="pres">
      <dgm:prSet presAssocID="{46C215D2-9D59-487F-90ED-4CFE669BC567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07DD00-54CB-4DDA-B155-52799B5F9301}" type="pres">
      <dgm:prSet presAssocID="{46C215D2-9D59-487F-90ED-4CFE669BC567}" presName="spVertical2" presStyleCnt="0"/>
      <dgm:spPr/>
    </dgm:pt>
    <dgm:pt modelId="{3038AD0E-540E-4CFA-896F-354F11F9AD9E}" type="pres">
      <dgm:prSet presAssocID="{46C215D2-9D59-487F-90ED-4CFE669BC567}" presName="spVertical3" presStyleCnt="0"/>
      <dgm:spPr/>
    </dgm:pt>
    <dgm:pt modelId="{0112A42A-E163-4AAE-9D54-A6C7BE2A291C}" type="pres">
      <dgm:prSet presAssocID="{15B4B19C-0000-4F6B-A7CD-ED5400F7317E}" presName="padding2" presStyleCnt="0"/>
      <dgm:spPr/>
    </dgm:pt>
    <dgm:pt modelId="{2F727CB6-F1E7-4FC9-BB4C-ABBEEB7263A0}" type="pres">
      <dgm:prSet presAssocID="{15B4B19C-0000-4F6B-A7CD-ED5400F7317E}" presName="negArrow" presStyleCnt="0"/>
      <dgm:spPr/>
    </dgm:pt>
    <dgm:pt modelId="{DEA8AF3E-F30E-4000-B4FF-14EFEA02A949}" type="pres">
      <dgm:prSet presAssocID="{15B4B19C-0000-4F6B-A7CD-ED5400F7317E}" presName="backgroundArrow" presStyleLbl="node1" presStyleIdx="0" presStyleCnt="1"/>
      <dgm:spPr/>
    </dgm:pt>
  </dgm:ptLst>
  <dgm:cxnLst>
    <dgm:cxn modelId="{6D19669D-5631-43E2-A2D2-884248A93BD4}" type="presOf" srcId="{9CB2ACEE-230C-444D-8EB5-08C466BFA0B6}" destId="{B71190C1-620D-432C-BC02-4A860F68568A}" srcOrd="0" destOrd="0" presId="urn:microsoft.com/office/officeart/2005/8/layout/hProcess3"/>
    <dgm:cxn modelId="{3A89D04C-F86E-4A65-8DFA-3E1AA9C3F42A}" srcId="{15B4B19C-0000-4F6B-A7CD-ED5400F7317E}" destId="{46C215D2-9D59-487F-90ED-4CFE669BC567}" srcOrd="2" destOrd="0" parTransId="{74D0CB88-7AAA-4A60-B228-399D10EADF76}" sibTransId="{E63DEA16-5BCE-4E60-AA61-98AB0965C59C}"/>
    <dgm:cxn modelId="{F944633E-054B-4C2A-B47B-9A1F2B61DBE2}" type="presOf" srcId="{23B1BAD9-5F6F-4F74-B92F-AE0B0BD970A6}" destId="{D76FE71F-27D3-4956-B358-75C5300AE6C9}" srcOrd="0" destOrd="0" presId="urn:microsoft.com/office/officeart/2005/8/layout/hProcess3"/>
    <dgm:cxn modelId="{C754B0B0-EE49-40FD-AEFF-21100FB0B107}" srcId="{15B4B19C-0000-4F6B-A7CD-ED5400F7317E}" destId="{9CB2ACEE-230C-444D-8EB5-08C466BFA0B6}" srcOrd="0" destOrd="0" parTransId="{7D918834-712E-4482-9145-BD1B1E5EB511}" sibTransId="{FA92A128-02A8-44FC-B8E8-355B189AD8EC}"/>
    <dgm:cxn modelId="{DC4D6D3E-8717-487B-AD6A-F65243FE7900}" type="presOf" srcId="{46C215D2-9D59-487F-90ED-4CFE669BC567}" destId="{493B8EC3-2D1E-4037-9F63-9658D8C9699C}" srcOrd="0" destOrd="0" presId="urn:microsoft.com/office/officeart/2005/8/layout/hProcess3"/>
    <dgm:cxn modelId="{892E3C91-7C6B-4819-AB5F-37B828F6C453}" type="presOf" srcId="{15B4B19C-0000-4F6B-A7CD-ED5400F7317E}" destId="{B3E59B4A-6607-4D89-8CDC-57AEA4837DC6}" srcOrd="0" destOrd="0" presId="urn:microsoft.com/office/officeart/2005/8/layout/hProcess3"/>
    <dgm:cxn modelId="{9B149723-A875-48F1-A9D0-AECBA0F8EA45}" srcId="{15B4B19C-0000-4F6B-A7CD-ED5400F7317E}" destId="{23B1BAD9-5F6F-4F74-B92F-AE0B0BD970A6}" srcOrd="1" destOrd="0" parTransId="{3C3E0844-859D-48BC-873F-629FEE6A2942}" sibTransId="{7BCB089A-F228-466E-96BA-58884979EF31}"/>
    <dgm:cxn modelId="{DC2A970C-459E-45A3-BA09-4D12EA43723D}" type="presParOf" srcId="{B3E59B4A-6607-4D89-8CDC-57AEA4837DC6}" destId="{A38F8E19-583A-4EB9-8027-AED20A3DD1A6}" srcOrd="0" destOrd="0" presId="urn:microsoft.com/office/officeart/2005/8/layout/hProcess3"/>
    <dgm:cxn modelId="{B72CC5B8-484B-4CEA-A030-C84EABCF0354}" type="presParOf" srcId="{B3E59B4A-6607-4D89-8CDC-57AEA4837DC6}" destId="{5BC799E1-B9E5-4A45-ACB0-C98F68633F90}" srcOrd="1" destOrd="0" presId="urn:microsoft.com/office/officeart/2005/8/layout/hProcess3"/>
    <dgm:cxn modelId="{BFB3B6E0-0500-4FE8-9A81-81891A30C30A}" type="presParOf" srcId="{5BC799E1-B9E5-4A45-ACB0-C98F68633F90}" destId="{2660B614-4A34-4A21-875A-257E1419996A}" srcOrd="0" destOrd="0" presId="urn:microsoft.com/office/officeart/2005/8/layout/hProcess3"/>
    <dgm:cxn modelId="{CF42638C-3899-4C83-959A-50AD06369F03}" type="presParOf" srcId="{5BC799E1-B9E5-4A45-ACB0-C98F68633F90}" destId="{790E7A0C-6BF7-4521-AA2D-275EBA797A4E}" srcOrd="1" destOrd="0" presId="urn:microsoft.com/office/officeart/2005/8/layout/hProcess3"/>
    <dgm:cxn modelId="{2C04F042-1C09-4E32-85F7-DA3F6769AFC0}" type="presParOf" srcId="{790E7A0C-6BF7-4521-AA2D-275EBA797A4E}" destId="{025DCF93-2585-4A0C-A10A-F10BFD16EB77}" srcOrd="0" destOrd="0" presId="urn:microsoft.com/office/officeart/2005/8/layout/hProcess3"/>
    <dgm:cxn modelId="{674795A3-DC85-4442-BD18-AF8B490669B2}" type="presParOf" srcId="{790E7A0C-6BF7-4521-AA2D-275EBA797A4E}" destId="{B71190C1-620D-432C-BC02-4A860F68568A}" srcOrd="1" destOrd="0" presId="urn:microsoft.com/office/officeart/2005/8/layout/hProcess3"/>
    <dgm:cxn modelId="{03EA712B-2877-4851-BF6C-8452DD7D51E1}" type="presParOf" srcId="{790E7A0C-6BF7-4521-AA2D-275EBA797A4E}" destId="{0D6D2E41-547F-4700-9B18-534CBB53A898}" srcOrd="2" destOrd="0" presId="urn:microsoft.com/office/officeart/2005/8/layout/hProcess3"/>
    <dgm:cxn modelId="{C0E88BDA-C04D-4C9F-9689-0765CA2399CE}" type="presParOf" srcId="{790E7A0C-6BF7-4521-AA2D-275EBA797A4E}" destId="{63C77B4A-6D48-4827-B3AB-EF418F27F2F4}" srcOrd="3" destOrd="0" presId="urn:microsoft.com/office/officeart/2005/8/layout/hProcess3"/>
    <dgm:cxn modelId="{D7AD84AC-4003-47F8-A9A0-F729BA78F318}" type="presParOf" srcId="{5BC799E1-B9E5-4A45-ACB0-C98F68633F90}" destId="{4FEC360A-3DE5-4F6E-9BB9-BE2AE945829C}" srcOrd="2" destOrd="0" presId="urn:microsoft.com/office/officeart/2005/8/layout/hProcess3"/>
    <dgm:cxn modelId="{333A95E4-8F26-4504-AB5A-E98B9ACDF68B}" type="presParOf" srcId="{5BC799E1-B9E5-4A45-ACB0-C98F68633F90}" destId="{AD5F3F6D-808F-4225-A4CC-E5E698BA104B}" srcOrd="3" destOrd="0" presId="urn:microsoft.com/office/officeart/2005/8/layout/hProcess3"/>
    <dgm:cxn modelId="{909D3BD8-4A52-4031-B595-77AD525BD2FD}" type="presParOf" srcId="{AD5F3F6D-808F-4225-A4CC-E5E698BA104B}" destId="{5934E058-82A1-417F-A71C-92B4AA8DD93D}" srcOrd="0" destOrd="0" presId="urn:microsoft.com/office/officeart/2005/8/layout/hProcess3"/>
    <dgm:cxn modelId="{81EFED77-CAA6-4F9B-A223-FA48FB368532}" type="presParOf" srcId="{AD5F3F6D-808F-4225-A4CC-E5E698BA104B}" destId="{D76FE71F-27D3-4956-B358-75C5300AE6C9}" srcOrd="1" destOrd="0" presId="urn:microsoft.com/office/officeart/2005/8/layout/hProcess3"/>
    <dgm:cxn modelId="{7A1CCFB3-5C3F-4725-9FCC-E2214BB8A237}" type="presParOf" srcId="{AD5F3F6D-808F-4225-A4CC-E5E698BA104B}" destId="{115789B5-49AA-4622-8BEE-A9CAE0CAA6DD}" srcOrd="2" destOrd="0" presId="urn:microsoft.com/office/officeart/2005/8/layout/hProcess3"/>
    <dgm:cxn modelId="{40306240-D224-4A4F-A27C-105B9C6CBF41}" type="presParOf" srcId="{AD5F3F6D-808F-4225-A4CC-E5E698BA104B}" destId="{A6F8D452-88AF-461D-8A1E-47593FD0F96D}" srcOrd="3" destOrd="0" presId="urn:microsoft.com/office/officeart/2005/8/layout/hProcess3"/>
    <dgm:cxn modelId="{76D79AA4-F29D-4EB9-A2FC-3DD1C5B0DAFD}" type="presParOf" srcId="{5BC799E1-B9E5-4A45-ACB0-C98F68633F90}" destId="{DC63394C-DBC2-4F2C-A8B5-C643669BE644}" srcOrd="4" destOrd="0" presId="urn:microsoft.com/office/officeart/2005/8/layout/hProcess3"/>
    <dgm:cxn modelId="{70E4262A-FBC0-41E8-82D9-F1F5A9D3FCA5}" type="presParOf" srcId="{5BC799E1-B9E5-4A45-ACB0-C98F68633F90}" destId="{28D6DA95-8A02-487F-9A2D-751318840B79}" srcOrd="5" destOrd="0" presId="urn:microsoft.com/office/officeart/2005/8/layout/hProcess3"/>
    <dgm:cxn modelId="{AE86C03B-FD0D-4B86-BDC7-C36003B77FE4}" type="presParOf" srcId="{28D6DA95-8A02-487F-9A2D-751318840B79}" destId="{6C1EE623-8982-4DFC-922A-2EEED3E8C5AF}" srcOrd="0" destOrd="0" presId="urn:microsoft.com/office/officeart/2005/8/layout/hProcess3"/>
    <dgm:cxn modelId="{786FEB0E-E708-4428-88B6-6CED019AD05B}" type="presParOf" srcId="{28D6DA95-8A02-487F-9A2D-751318840B79}" destId="{493B8EC3-2D1E-4037-9F63-9658D8C9699C}" srcOrd="1" destOrd="0" presId="urn:microsoft.com/office/officeart/2005/8/layout/hProcess3"/>
    <dgm:cxn modelId="{4CB4F951-6B30-407F-BA03-FAD2FDDAFB4A}" type="presParOf" srcId="{28D6DA95-8A02-487F-9A2D-751318840B79}" destId="{2307DD00-54CB-4DDA-B155-52799B5F9301}" srcOrd="2" destOrd="0" presId="urn:microsoft.com/office/officeart/2005/8/layout/hProcess3"/>
    <dgm:cxn modelId="{949F2089-17BD-45A1-A7CF-3786B686ADEC}" type="presParOf" srcId="{28D6DA95-8A02-487F-9A2D-751318840B79}" destId="{3038AD0E-540E-4CFA-896F-354F11F9AD9E}" srcOrd="3" destOrd="0" presId="urn:microsoft.com/office/officeart/2005/8/layout/hProcess3"/>
    <dgm:cxn modelId="{093E29BF-3CA9-4592-B5A3-BF84E67BA6EC}" type="presParOf" srcId="{5BC799E1-B9E5-4A45-ACB0-C98F68633F90}" destId="{0112A42A-E163-4AAE-9D54-A6C7BE2A291C}" srcOrd="6" destOrd="0" presId="urn:microsoft.com/office/officeart/2005/8/layout/hProcess3"/>
    <dgm:cxn modelId="{71B8ADF5-8E24-4860-B880-41A233E6CE61}" type="presParOf" srcId="{5BC799E1-B9E5-4A45-ACB0-C98F68633F90}" destId="{2F727CB6-F1E7-4FC9-BB4C-ABBEEB7263A0}" srcOrd="7" destOrd="0" presId="urn:microsoft.com/office/officeart/2005/8/layout/hProcess3"/>
    <dgm:cxn modelId="{BD46C589-D733-4AAA-BEFD-40C194507279}" type="presParOf" srcId="{5BC799E1-B9E5-4A45-ACB0-C98F68633F90}" destId="{DEA8AF3E-F30E-4000-B4FF-14EFEA02A949}" srcOrd="8" destOrd="0" presId="urn:microsoft.com/office/officeart/2005/8/layout/h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7B7E9C-0560-4CA7-9965-E614F0DC9BA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77A86307-A336-4AA1-85AA-96E5A7E4ADCE}">
      <dgm:prSet phldrT="[Texte]"/>
      <dgm:spPr/>
      <dgm:t>
        <a:bodyPr/>
        <a:lstStyle/>
        <a:p>
          <a:r>
            <a:rPr lang="ar-DZ" dirty="0" smtClean="0"/>
            <a:t>التعلم الناجح للمعارف</a:t>
          </a:r>
          <a:endParaRPr lang="fr-FR" dirty="0"/>
        </a:p>
      </dgm:t>
    </dgm:pt>
    <dgm:pt modelId="{B5FDE8B4-D065-4FF9-A4A2-16A39FB26274}" type="parTrans" cxnId="{B99FBBD4-7ED8-4686-91CD-FEAE50DE3F45}">
      <dgm:prSet/>
      <dgm:spPr/>
      <dgm:t>
        <a:bodyPr/>
        <a:lstStyle/>
        <a:p>
          <a:endParaRPr lang="fr-FR"/>
        </a:p>
      </dgm:t>
    </dgm:pt>
    <dgm:pt modelId="{8FA0D135-54A4-427D-8929-55FBC7962F2C}" type="sibTrans" cxnId="{B99FBBD4-7ED8-4686-91CD-FEAE50DE3F45}">
      <dgm:prSet/>
      <dgm:spPr/>
      <dgm:t>
        <a:bodyPr/>
        <a:lstStyle/>
        <a:p>
          <a:endParaRPr lang="fr-FR"/>
        </a:p>
      </dgm:t>
    </dgm:pt>
    <dgm:pt modelId="{E486C502-B4A7-4056-A87C-42B541DB1237}">
      <dgm:prSet phldrT="[Texte]"/>
      <dgm:spPr/>
      <dgm:t>
        <a:bodyPr/>
        <a:lstStyle/>
        <a:p>
          <a:r>
            <a:rPr lang="ar-DZ" dirty="0" smtClean="0"/>
            <a:t>إنتاج </a:t>
          </a:r>
          <a:r>
            <a:rPr lang="ar-DZ" dirty="0" err="1" smtClean="0"/>
            <a:t>منتوج</a:t>
          </a:r>
          <a:r>
            <a:rPr lang="ar-DZ" dirty="0" smtClean="0"/>
            <a:t> ذو نوعية</a:t>
          </a:r>
          <a:endParaRPr lang="fr-FR" dirty="0"/>
        </a:p>
      </dgm:t>
    </dgm:pt>
    <dgm:pt modelId="{AF98B8FA-E0B1-4561-9C66-4335D5B8A011}" type="parTrans" cxnId="{60B96B0A-BFF7-4571-A6BB-E88FC216F8E4}">
      <dgm:prSet/>
      <dgm:spPr/>
      <dgm:t>
        <a:bodyPr/>
        <a:lstStyle/>
        <a:p>
          <a:endParaRPr lang="fr-FR"/>
        </a:p>
      </dgm:t>
    </dgm:pt>
    <dgm:pt modelId="{835B8C5D-9270-4126-B850-4EF9B00BCDB6}" type="sibTrans" cxnId="{60B96B0A-BFF7-4571-A6BB-E88FC216F8E4}">
      <dgm:prSet/>
      <dgm:spPr/>
      <dgm:t>
        <a:bodyPr/>
        <a:lstStyle/>
        <a:p>
          <a:endParaRPr lang="fr-FR"/>
        </a:p>
      </dgm:t>
    </dgm:pt>
    <dgm:pt modelId="{5373D3FE-FDFC-40E5-B5F4-A1AB74BA3306}">
      <dgm:prSet phldrT="[Texte]"/>
      <dgm:spPr/>
      <dgm:t>
        <a:bodyPr/>
        <a:lstStyle/>
        <a:p>
          <a:r>
            <a:rPr lang="ar-DZ" dirty="0" smtClean="0"/>
            <a:t>مسار دراسي يستجيب لتطلعات كل متعلم</a:t>
          </a:r>
          <a:endParaRPr lang="fr-FR" dirty="0"/>
        </a:p>
      </dgm:t>
    </dgm:pt>
    <dgm:pt modelId="{F39CC4E0-4466-46E8-98F0-2EAA49609E49}" type="parTrans" cxnId="{47B4BDFB-BCA2-4A14-ADF2-8EF40A53093F}">
      <dgm:prSet/>
      <dgm:spPr/>
      <dgm:t>
        <a:bodyPr/>
        <a:lstStyle/>
        <a:p>
          <a:endParaRPr lang="fr-FR"/>
        </a:p>
      </dgm:t>
    </dgm:pt>
    <dgm:pt modelId="{1AA130A8-705C-4F16-A860-DE51942B57A7}" type="sibTrans" cxnId="{47B4BDFB-BCA2-4A14-ADF2-8EF40A53093F}">
      <dgm:prSet/>
      <dgm:spPr/>
      <dgm:t>
        <a:bodyPr/>
        <a:lstStyle/>
        <a:p>
          <a:endParaRPr lang="fr-FR"/>
        </a:p>
      </dgm:t>
    </dgm:pt>
    <dgm:pt modelId="{179E7425-3F4F-4910-95B2-465D5AD1DA02}">
      <dgm:prSet phldrT="[Texte]"/>
      <dgm:spPr/>
      <dgm:t>
        <a:bodyPr/>
        <a:lstStyle/>
        <a:p>
          <a:r>
            <a:rPr lang="ar-DZ" dirty="0" smtClean="0"/>
            <a:t>معرفة وتقدير الذات</a:t>
          </a:r>
          <a:endParaRPr lang="fr-FR" dirty="0"/>
        </a:p>
      </dgm:t>
    </dgm:pt>
    <dgm:pt modelId="{74ECD30D-1C85-45FC-8103-552F785FF80B}" type="parTrans" cxnId="{41395449-FFB3-4F5C-8FAF-9912D5B81E65}">
      <dgm:prSet/>
      <dgm:spPr/>
      <dgm:t>
        <a:bodyPr/>
        <a:lstStyle/>
        <a:p>
          <a:endParaRPr lang="fr-FR"/>
        </a:p>
      </dgm:t>
    </dgm:pt>
    <dgm:pt modelId="{37DE0F91-4061-4C57-829D-3B24869C0F67}" type="sibTrans" cxnId="{41395449-FFB3-4F5C-8FAF-9912D5B81E65}">
      <dgm:prSet/>
      <dgm:spPr/>
      <dgm:t>
        <a:bodyPr/>
        <a:lstStyle/>
        <a:p>
          <a:endParaRPr lang="fr-FR"/>
        </a:p>
      </dgm:t>
    </dgm:pt>
    <dgm:pt modelId="{AF913880-3AC7-46CF-934E-8FFE99AC4788}">
      <dgm:prSet phldrT="[Texte]"/>
      <dgm:spPr/>
      <dgm:t>
        <a:bodyPr/>
        <a:lstStyle/>
        <a:p>
          <a:r>
            <a:rPr lang="ar-DZ" dirty="0" smtClean="0"/>
            <a:t>تعبير إنساني مطبوع بالتسامح</a:t>
          </a:r>
          <a:endParaRPr lang="fr-FR" dirty="0"/>
        </a:p>
      </dgm:t>
    </dgm:pt>
    <dgm:pt modelId="{0CC33037-AED9-4B01-80BF-ABC7A2B78871}" type="parTrans" cxnId="{D283053C-32BD-48EA-ABBC-2A3B498F53B8}">
      <dgm:prSet/>
      <dgm:spPr/>
      <dgm:t>
        <a:bodyPr/>
        <a:lstStyle/>
        <a:p>
          <a:endParaRPr lang="fr-FR"/>
        </a:p>
      </dgm:t>
    </dgm:pt>
    <dgm:pt modelId="{FF8851F8-98FE-4D3F-BFE3-90B5ED66FBF2}" type="sibTrans" cxnId="{D283053C-32BD-48EA-ABBC-2A3B498F53B8}">
      <dgm:prSet/>
      <dgm:spPr/>
      <dgm:t>
        <a:bodyPr/>
        <a:lstStyle/>
        <a:p>
          <a:endParaRPr lang="fr-FR"/>
        </a:p>
      </dgm:t>
    </dgm:pt>
    <dgm:pt modelId="{116F72DC-0E5B-452C-8A21-71EF29B80B71}" type="pres">
      <dgm:prSet presAssocID="{407B7E9C-0560-4CA7-9965-E614F0DC9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1F88BA6-9C31-4388-B6A5-7117EEA50903}" type="pres">
      <dgm:prSet presAssocID="{77A86307-A336-4AA1-85AA-96E5A7E4ADC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FDC366-6DB9-4416-A372-7F53E43A274C}" type="pres">
      <dgm:prSet presAssocID="{8FA0D135-54A4-427D-8929-55FBC7962F2C}" presName="sibTrans" presStyleCnt="0"/>
      <dgm:spPr/>
    </dgm:pt>
    <dgm:pt modelId="{DE9130C8-4D31-4E05-B5D7-A87F3C68C20B}" type="pres">
      <dgm:prSet presAssocID="{E486C502-B4A7-4056-A87C-42B541DB12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0E9D8B-AA3B-45A0-983F-2759E9011363}" type="pres">
      <dgm:prSet presAssocID="{835B8C5D-9270-4126-B850-4EF9B00BCDB6}" presName="sibTrans" presStyleCnt="0"/>
      <dgm:spPr/>
    </dgm:pt>
    <dgm:pt modelId="{0B34D1CE-E4FC-492D-AB92-DA113DFCC812}" type="pres">
      <dgm:prSet presAssocID="{5373D3FE-FDFC-40E5-B5F4-A1AB74BA330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F2C2AD-35DB-4238-B981-62C129DAA9E5}" type="pres">
      <dgm:prSet presAssocID="{1AA130A8-705C-4F16-A860-DE51942B57A7}" presName="sibTrans" presStyleCnt="0"/>
      <dgm:spPr/>
    </dgm:pt>
    <dgm:pt modelId="{EAF4C862-827E-4AF9-85CF-07F94551D9B5}" type="pres">
      <dgm:prSet presAssocID="{179E7425-3F4F-4910-95B2-465D5AD1DA0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301295-FA21-4FC5-88EB-ACE941897602}" type="pres">
      <dgm:prSet presAssocID="{37DE0F91-4061-4C57-829D-3B24869C0F67}" presName="sibTrans" presStyleCnt="0"/>
      <dgm:spPr/>
    </dgm:pt>
    <dgm:pt modelId="{30310AE3-3D97-436D-AA21-477E3624BAAF}" type="pres">
      <dgm:prSet presAssocID="{AF913880-3AC7-46CF-934E-8FFE99AC478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99FBBD4-7ED8-4686-91CD-FEAE50DE3F45}" srcId="{407B7E9C-0560-4CA7-9965-E614F0DC9BAE}" destId="{77A86307-A336-4AA1-85AA-96E5A7E4ADCE}" srcOrd="0" destOrd="0" parTransId="{B5FDE8B4-D065-4FF9-A4A2-16A39FB26274}" sibTransId="{8FA0D135-54A4-427D-8929-55FBC7962F2C}"/>
    <dgm:cxn modelId="{D283053C-32BD-48EA-ABBC-2A3B498F53B8}" srcId="{407B7E9C-0560-4CA7-9965-E614F0DC9BAE}" destId="{AF913880-3AC7-46CF-934E-8FFE99AC4788}" srcOrd="4" destOrd="0" parTransId="{0CC33037-AED9-4B01-80BF-ABC7A2B78871}" sibTransId="{FF8851F8-98FE-4D3F-BFE3-90B5ED66FBF2}"/>
    <dgm:cxn modelId="{20589486-8ABB-49D9-ADC5-9059020EB908}" type="presOf" srcId="{77A86307-A336-4AA1-85AA-96E5A7E4ADCE}" destId="{C1F88BA6-9C31-4388-B6A5-7117EEA50903}" srcOrd="0" destOrd="0" presId="urn:microsoft.com/office/officeart/2005/8/layout/default"/>
    <dgm:cxn modelId="{C6272767-BAD9-4015-97C2-1186D9CF04FC}" type="presOf" srcId="{5373D3FE-FDFC-40E5-B5F4-A1AB74BA3306}" destId="{0B34D1CE-E4FC-492D-AB92-DA113DFCC812}" srcOrd="0" destOrd="0" presId="urn:microsoft.com/office/officeart/2005/8/layout/default"/>
    <dgm:cxn modelId="{BB7AB43A-CEA2-4A73-A994-055B8F2E59EC}" type="presOf" srcId="{E486C502-B4A7-4056-A87C-42B541DB1237}" destId="{DE9130C8-4D31-4E05-B5D7-A87F3C68C20B}" srcOrd="0" destOrd="0" presId="urn:microsoft.com/office/officeart/2005/8/layout/default"/>
    <dgm:cxn modelId="{47B4BDFB-BCA2-4A14-ADF2-8EF40A53093F}" srcId="{407B7E9C-0560-4CA7-9965-E614F0DC9BAE}" destId="{5373D3FE-FDFC-40E5-B5F4-A1AB74BA3306}" srcOrd="2" destOrd="0" parTransId="{F39CC4E0-4466-46E8-98F0-2EAA49609E49}" sibTransId="{1AA130A8-705C-4F16-A860-DE51942B57A7}"/>
    <dgm:cxn modelId="{7E30E610-FB30-460D-9A48-45508696BB22}" type="presOf" srcId="{407B7E9C-0560-4CA7-9965-E614F0DC9BAE}" destId="{116F72DC-0E5B-452C-8A21-71EF29B80B71}" srcOrd="0" destOrd="0" presId="urn:microsoft.com/office/officeart/2005/8/layout/default"/>
    <dgm:cxn modelId="{60B96B0A-BFF7-4571-A6BB-E88FC216F8E4}" srcId="{407B7E9C-0560-4CA7-9965-E614F0DC9BAE}" destId="{E486C502-B4A7-4056-A87C-42B541DB1237}" srcOrd="1" destOrd="0" parTransId="{AF98B8FA-E0B1-4561-9C66-4335D5B8A011}" sibTransId="{835B8C5D-9270-4126-B850-4EF9B00BCDB6}"/>
    <dgm:cxn modelId="{19F11828-4EAF-4799-B450-85C92499B09E}" type="presOf" srcId="{AF913880-3AC7-46CF-934E-8FFE99AC4788}" destId="{30310AE3-3D97-436D-AA21-477E3624BAAF}" srcOrd="0" destOrd="0" presId="urn:microsoft.com/office/officeart/2005/8/layout/default"/>
    <dgm:cxn modelId="{510285C0-E9D3-403C-8A45-C36D3A05E27D}" type="presOf" srcId="{179E7425-3F4F-4910-95B2-465D5AD1DA02}" destId="{EAF4C862-827E-4AF9-85CF-07F94551D9B5}" srcOrd="0" destOrd="0" presId="urn:microsoft.com/office/officeart/2005/8/layout/default"/>
    <dgm:cxn modelId="{41395449-FFB3-4F5C-8FAF-9912D5B81E65}" srcId="{407B7E9C-0560-4CA7-9965-E614F0DC9BAE}" destId="{179E7425-3F4F-4910-95B2-465D5AD1DA02}" srcOrd="3" destOrd="0" parTransId="{74ECD30D-1C85-45FC-8103-552F785FF80B}" sibTransId="{37DE0F91-4061-4C57-829D-3B24869C0F67}"/>
    <dgm:cxn modelId="{B042D062-01D3-48B4-ABC7-3CEBE41207A8}" type="presParOf" srcId="{116F72DC-0E5B-452C-8A21-71EF29B80B71}" destId="{C1F88BA6-9C31-4388-B6A5-7117EEA50903}" srcOrd="0" destOrd="0" presId="urn:microsoft.com/office/officeart/2005/8/layout/default"/>
    <dgm:cxn modelId="{DFB4D583-A456-4F84-9BF5-7353CEC79984}" type="presParOf" srcId="{116F72DC-0E5B-452C-8A21-71EF29B80B71}" destId="{64FDC366-6DB9-4416-A372-7F53E43A274C}" srcOrd="1" destOrd="0" presId="urn:microsoft.com/office/officeart/2005/8/layout/default"/>
    <dgm:cxn modelId="{D223E110-08C2-4EBC-9D4B-0690C11D9F6D}" type="presParOf" srcId="{116F72DC-0E5B-452C-8A21-71EF29B80B71}" destId="{DE9130C8-4D31-4E05-B5D7-A87F3C68C20B}" srcOrd="2" destOrd="0" presId="urn:microsoft.com/office/officeart/2005/8/layout/default"/>
    <dgm:cxn modelId="{0C42FAE8-CC09-4F61-A777-1D53A5DD77AD}" type="presParOf" srcId="{116F72DC-0E5B-452C-8A21-71EF29B80B71}" destId="{3F0E9D8B-AA3B-45A0-983F-2759E9011363}" srcOrd="3" destOrd="0" presId="urn:microsoft.com/office/officeart/2005/8/layout/default"/>
    <dgm:cxn modelId="{39924780-73E4-4A13-B772-92ADA334B942}" type="presParOf" srcId="{116F72DC-0E5B-452C-8A21-71EF29B80B71}" destId="{0B34D1CE-E4FC-492D-AB92-DA113DFCC812}" srcOrd="4" destOrd="0" presId="urn:microsoft.com/office/officeart/2005/8/layout/default"/>
    <dgm:cxn modelId="{391D52B2-8D82-4848-B89E-6D779CADF5D5}" type="presParOf" srcId="{116F72DC-0E5B-452C-8A21-71EF29B80B71}" destId="{51F2C2AD-35DB-4238-B981-62C129DAA9E5}" srcOrd="5" destOrd="0" presId="urn:microsoft.com/office/officeart/2005/8/layout/default"/>
    <dgm:cxn modelId="{32838384-AC13-48EC-AD99-863BBF8BBD68}" type="presParOf" srcId="{116F72DC-0E5B-452C-8A21-71EF29B80B71}" destId="{EAF4C862-827E-4AF9-85CF-07F94551D9B5}" srcOrd="6" destOrd="0" presId="urn:microsoft.com/office/officeart/2005/8/layout/default"/>
    <dgm:cxn modelId="{7819EA4C-2431-4BEF-A398-DAEC2F455232}" type="presParOf" srcId="{116F72DC-0E5B-452C-8A21-71EF29B80B71}" destId="{EE301295-FA21-4FC5-88EB-ACE941897602}" srcOrd="7" destOrd="0" presId="urn:microsoft.com/office/officeart/2005/8/layout/default"/>
    <dgm:cxn modelId="{F608D457-8A9E-4E30-BCF9-A195193DD904}" type="presParOf" srcId="{116F72DC-0E5B-452C-8A21-71EF29B80B71}" destId="{30310AE3-3D97-436D-AA21-477E3624BAAF}" srcOrd="8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391021-DE6A-4014-AF1F-482B7831DB0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D01F85DB-1C23-41D3-B047-1D7EFBCA6EE6}">
      <dgm:prSet phldrT="[Texte]"/>
      <dgm:spPr/>
      <dgm:t>
        <a:bodyPr/>
        <a:lstStyle/>
        <a:p>
          <a:r>
            <a:rPr lang="ar-DZ" dirty="0" smtClean="0"/>
            <a:t>الأداء هو مؤشر تملك الكفاءة                         </a:t>
          </a:r>
          <a:endParaRPr lang="fr-FR" dirty="0"/>
        </a:p>
      </dgm:t>
    </dgm:pt>
    <dgm:pt modelId="{6BC78676-DE37-43DE-9A59-5C5B88EF731E}" type="parTrans" cxnId="{D54A1828-D919-4B62-8FDE-AC2ECC002E64}">
      <dgm:prSet/>
      <dgm:spPr/>
      <dgm:t>
        <a:bodyPr/>
        <a:lstStyle/>
        <a:p>
          <a:endParaRPr lang="fr-FR"/>
        </a:p>
      </dgm:t>
    </dgm:pt>
    <dgm:pt modelId="{2BF0304A-CE73-42A1-B66C-A00D65420CB0}" type="sibTrans" cxnId="{D54A1828-D919-4B62-8FDE-AC2ECC002E64}">
      <dgm:prSet/>
      <dgm:spPr/>
      <dgm:t>
        <a:bodyPr/>
        <a:lstStyle/>
        <a:p>
          <a:endParaRPr lang="fr-FR"/>
        </a:p>
      </dgm:t>
    </dgm:pt>
    <dgm:pt modelId="{A399F354-32FE-402D-87AE-1554BE97A68F}">
      <dgm:prSet phldrT="[Texte]"/>
      <dgm:spPr/>
      <dgm:t>
        <a:bodyPr/>
        <a:lstStyle/>
        <a:p>
          <a:r>
            <a:rPr lang="ar-DZ" dirty="0" smtClean="0"/>
            <a:t>القياس المنتظم لتطور القدرات التنظيمية وتقنيات المتعلم    </a:t>
          </a:r>
          <a:endParaRPr lang="fr-FR" dirty="0"/>
        </a:p>
      </dgm:t>
    </dgm:pt>
    <dgm:pt modelId="{C1AFCBDC-7CB8-46D7-BE5B-15625940EF18}" type="parTrans" cxnId="{E5ED9A98-E2EC-41A3-B7F0-91C5B43734D9}">
      <dgm:prSet/>
      <dgm:spPr/>
      <dgm:t>
        <a:bodyPr/>
        <a:lstStyle/>
        <a:p>
          <a:endParaRPr lang="fr-FR"/>
        </a:p>
      </dgm:t>
    </dgm:pt>
    <dgm:pt modelId="{CF084E83-3E72-41B1-8C2A-025F4F0ADA2E}" type="sibTrans" cxnId="{E5ED9A98-E2EC-41A3-B7F0-91C5B43734D9}">
      <dgm:prSet/>
      <dgm:spPr/>
      <dgm:t>
        <a:bodyPr/>
        <a:lstStyle/>
        <a:p>
          <a:endParaRPr lang="fr-FR"/>
        </a:p>
      </dgm:t>
    </dgm:pt>
    <dgm:pt modelId="{EADEFF0C-4099-4A71-B0C7-0E8C2D1C6DB3}">
      <dgm:prSet phldrT="[Texte]"/>
      <dgm:spPr/>
      <dgm:t>
        <a:bodyPr/>
        <a:lstStyle/>
        <a:p>
          <a:r>
            <a:rPr lang="ar-DZ" dirty="0" smtClean="0"/>
            <a:t>دعم المتعلم مضمون من قبل الأولياء والفريق التربوي للمؤسسة </a:t>
          </a:r>
          <a:endParaRPr lang="fr-FR" dirty="0"/>
        </a:p>
      </dgm:t>
    </dgm:pt>
    <dgm:pt modelId="{7AB4E03B-3D79-494E-91BF-65549ED0A06E}" type="parTrans" cxnId="{9E6E5DD8-1D44-4DD2-B7B8-698598E181BC}">
      <dgm:prSet/>
      <dgm:spPr/>
      <dgm:t>
        <a:bodyPr/>
        <a:lstStyle/>
        <a:p>
          <a:endParaRPr lang="fr-FR"/>
        </a:p>
      </dgm:t>
    </dgm:pt>
    <dgm:pt modelId="{F987BC23-BE62-4A75-BE55-1C800009740D}" type="sibTrans" cxnId="{9E6E5DD8-1D44-4DD2-B7B8-698598E181BC}">
      <dgm:prSet/>
      <dgm:spPr/>
      <dgm:t>
        <a:bodyPr/>
        <a:lstStyle/>
        <a:p>
          <a:endParaRPr lang="fr-FR"/>
        </a:p>
      </dgm:t>
    </dgm:pt>
    <dgm:pt modelId="{36F3CEF6-DB20-44CF-8A42-D028CB482971}" type="pres">
      <dgm:prSet presAssocID="{63391021-DE6A-4014-AF1F-482B7831DB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322B64-0584-47BD-B040-5F398F3BE1F1}" type="pres">
      <dgm:prSet presAssocID="{D01F85DB-1C23-41D3-B047-1D7EFBCA6EE6}" presName="parentLin" presStyleCnt="0"/>
      <dgm:spPr/>
    </dgm:pt>
    <dgm:pt modelId="{F1637445-D1C9-4409-8564-D219D16F1376}" type="pres">
      <dgm:prSet presAssocID="{D01F85DB-1C23-41D3-B047-1D7EFBCA6EE6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C7D81F87-04C2-4B9D-8D11-C84D5CB619CA}" type="pres">
      <dgm:prSet presAssocID="{D01F85DB-1C23-41D3-B047-1D7EFBCA6EE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A6CDF9-BFB8-4CC1-9688-A537D223DEB7}" type="pres">
      <dgm:prSet presAssocID="{D01F85DB-1C23-41D3-B047-1D7EFBCA6EE6}" presName="negativeSpace" presStyleCnt="0"/>
      <dgm:spPr/>
    </dgm:pt>
    <dgm:pt modelId="{209EBC0C-A597-43BF-BB07-FBB251856622}" type="pres">
      <dgm:prSet presAssocID="{D01F85DB-1C23-41D3-B047-1D7EFBCA6EE6}" presName="childText" presStyleLbl="conFgAcc1" presStyleIdx="0" presStyleCnt="3">
        <dgm:presLayoutVars>
          <dgm:bulletEnabled val="1"/>
        </dgm:presLayoutVars>
      </dgm:prSet>
      <dgm:spPr/>
    </dgm:pt>
    <dgm:pt modelId="{273648B9-1D71-4422-AEBF-8024D7CFA4DA}" type="pres">
      <dgm:prSet presAssocID="{2BF0304A-CE73-42A1-B66C-A00D65420CB0}" presName="spaceBetweenRectangles" presStyleCnt="0"/>
      <dgm:spPr/>
    </dgm:pt>
    <dgm:pt modelId="{9D52EF12-80B8-4A6A-9285-DF9ABCC5D278}" type="pres">
      <dgm:prSet presAssocID="{A399F354-32FE-402D-87AE-1554BE97A68F}" presName="parentLin" presStyleCnt="0"/>
      <dgm:spPr/>
    </dgm:pt>
    <dgm:pt modelId="{5F454B6D-18ED-480C-8E9E-441DA951FDF8}" type="pres">
      <dgm:prSet presAssocID="{A399F354-32FE-402D-87AE-1554BE97A68F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A626DDE-55FA-43C3-BDF2-D122DEC3F3D2}" type="pres">
      <dgm:prSet presAssocID="{A399F354-32FE-402D-87AE-1554BE97A68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2C0557-63E4-4628-8EDD-8A3FC6796ED1}" type="pres">
      <dgm:prSet presAssocID="{A399F354-32FE-402D-87AE-1554BE97A68F}" presName="negativeSpace" presStyleCnt="0"/>
      <dgm:spPr/>
    </dgm:pt>
    <dgm:pt modelId="{41A90442-A386-4AB3-AC33-881B084E4F82}" type="pres">
      <dgm:prSet presAssocID="{A399F354-32FE-402D-87AE-1554BE97A68F}" presName="childText" presStyleLbl="conFgAcc1" presStyleIdx="1" presStyleCnt="3">
        <dgm:presLayoutVars>
          <dgm:bulletEnabled val="1"/>
        </dgm:presLayoutVars>
      </dgm:prSet>
      <dgm:spPr/>
    </dgm:pt>
    <dgm:pt modelId="{2500AA6B-BF74-4925-9602-BB14432850E4}" type="pres">
      <dgm:prSet presAssocID="{CF084E83-3E72-41B1-8C2A-025F4F0ADA2E}" presName="spaceBetweenRectangles" presStyleCnt="0"/>
      <dgm:spPr/>
    </dgm:pt>
    <dgm:pt modelId="{2361EB2D-1E52-4B02-A7B6-B4DAE7B9CA2B}" type="pres">
      <dgm:prSet presAssocID="{EADEFF0C-4099-4A71-B0C7-0E8C2D1C6DB3}" presName="parentLin" presStyleCnt="0"/>
      <dgm:spPr/>
    </dgm:pt>
    <dgm:pt modelId="{6DD2F59D-6AE1-4EFA-91FD-478758B44B99}" type="pres">
      <dgm:prSet presAssocID="{EADEFF0C-4099-4A71-B0C7-0E8C2D1C6DB3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46A8902C-A3DD-4A3E-8122-383F130BB9AE}" type="pres">
      <dgm:prSet presAssocID="{EADEFF0C-4099-4A71-B0C7-0E8C2D1C6DB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36F117-7FFC-4D4C-9304-E2292B49C5B9}" type="pres">
      <dgm:prSet presAssocID="{EADEFF0C-4099-4A71-B0C7-0E8C2D1C6DB3}" presName="negativeSpace" presStyleCnt="0"/>
      <dgm:spPr/>
    </dgm:pt>
    <dgm:pt modelId="{4656A80F-F571-497E-9DE1-469C71DD6720}" type="pres">
      <dgm:prSet presAssocID="{EADEFF0C-4099-4A71-B0C7-0E8C2D1C6DB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8ED78D5-97A9-4DE2-93B7-8450B4D4A4D8}" type="presOf" srcId="{A399F354-32FE-402D-87AE-1554BE97A68F}" destId="{8A626DDE-55FA-43C3-BDF2-D122DEC3F3D2}" srcOrd="1" destOrd="0" presId="urn:microsoft.com/office/officeart/2005/8/layout/list1"/>
    <dgm:cxn modelId="{D47C70F0-A3B7-4BC0-A1E9-C0E9C58F2D31}" type="presOf" srcId="{D01F85DB-1C23-41D3-B047-1D7EFBCA6EE6}" destId="{C7D81F87-04C2-4B9D-8D11-C84D5CB619CA}" srcOrd="1" destOrd="0" presId="urn:microsoft.com/office/officeart/2005/8/layout/list1"/>
    <dgm:cxn modelId="{7670A833-0161-4D0F-A10F-ABD90DC26987}" type="presOf" srcId="{D01F85DB-1C23-41D3-B047-1D7EFBCA6EE6}" destId="{F1637445-D1C9-4409-8564-D219D16F1376}" srcOrd="0" destOrd="0" presId="urn:microsoft.com/office/officeart/2005/8/layout/list1"/>
    <dgm:cxn modelId="{D54A1828-D919-4B62-8FDE-AC2ECC002E64}" srcId="{63391021-DE6A-4014-AF1F-482B7831DB06}" destId="{D01F85DB-1C23-41D3-B047-1D7EFBCA6EE6}" srcOrd="0" destOrd="0" parTransId="{6BC78676-DE37-43DE-9A59-5C5B88EF731E}" sibTransId="{2BF0304A-CE73-42A1-B66C-A00D65420CB0}"/>
    <dgm:cxn modelId="{36565295-3FFB-41C5-9A16-56A790551E37}" type="presOf" srcId="{EADEFF0C-4099-4A71-B0C7-0E8C2D1C6DB3}" destId="{46A8902C-A3DD-4A3E-8122-383F130BB9AE}" srcOrd="1" destOrd="0" presId="urn:microsoft.com/office/officeart/2005/8/layout/list1"/>
    <dgm:cxn modelId="{E48CC062-F237-4F16-8213-0EA393DC0CD5}" type="presOf" srcId="{EADEFF0C-4099-4A71-B0C7-0E8C2D1C6DB3}" destId="{6DD2F59D-6AE1-4EFA-91FD-478758B44B99}" srcOrd="0" destOrd="0" presId="urn:microsoft.com/office/officeart/2005/8/layout/list1"/>
    <dgm:cxn modelId="{E5ED9A98-E2EC-41A3-B7F0-91C5B43734D9}" srcId="{63391021-DE6A-4014-AF1F-482B7831DB06}" destId="{A399F354-32FE-402D-87AE-1554BE97A68F}" srcOrd="1" destOrd="0" parTransId="{C1AFCBDC-7CB8-46D7-BE5B-15625940EF18}" sibTransId="{CF084E83-3E72-41B1-8C2A-025F4F0ADA2E}"/>
    <dgm:cxn modelId="{77E19DD9-2EF0-458E-934A-2039D52D9501}" type="presOf" srcId="{A399F354-32FE-402D-87AE-1554BE97A68F}" destId="{5F454B6D-18ED-480C-8E9E-441DA951FDF8}" srcOrd="0" destOrd="0" presId="urn:microsoft.com/office/officeart/2005/8/layout/list1"/>
    <dgm:cxn modelId="{869A4793-834B-49F8-99B9-D06BB04F8E0B}" type="presOf" srcId="{63391021-DE6A-4014-AF1F-482B7831DB06}" destId="{36F3CEF6-DB20-44CF-8A42-D028CB482971}" srcOrd="0" destOrd="0" presId="urn:microsoft.com/office/officeart/2005/8/layout/list1"/>
    <dgm:cxn modelId="{9E6E5DD8-1D44-4DD2-B7B8-698598E181BC}" srcId="{63391021-DE6A-4014-AF1F-482B7831DB06}" destId="{EADEFF0C-4099-4A71-B0C7-0E8C2D1C6DB3}" srcOrd="2" destOrd="0" parTransId="{7AB4E03B-3D79-494E-91BF-65549ED0A06E}" sibTransId="{F987BC23-BE62-4A75-BE55-1C800009740D}"/>
    <dgm:cxn modelId="{92FE1C13-E7BD-4ECC-A2DC-B09CA6E156D1}" type="presParOf" srcId="{36F3CEF6-DB20-44CF-8A42-D028CB482971}" destId="{8B322B64-0584-47BD-B040-5F398F3BE1F1}" srcOrd="0" destOrd="0" presId="urn:microsoft.com/office/officeart/2005/8/layout/list1"/>
    <dgm:cxn modelId="{CC1FC5BA-67D1-418F-B358-7B9FB5468AEA}" type="presParOf" srcId="{8B322B64-0584-47BD-B040-5F398F3BE1F1}" destId="{F1637445-D1C9-4409-8564-D219D16F1376}" srcOrd="0" destOrd="0" presId="urn:microsoft.com/office/officeart/2005/8/layout/list1"/>
    <dgm:cxn modelId="{E317FD73-0A87-44A7-82F0-1317F78A2A59}" type="presParOf" srcId="{8B322B64-0584-47BD-B040-5F398F3BE1F1}" destId="{C7D81F87-04C2-4B9D-8D11-C84D5CB619CA}" srcOrd="1" destOrd="0" presId="urn:microsoft.com/office/officeart/2005/8/layout/list1"/>
    <dgm:cxn modelId="{F1E68E81-F11B-4276-B61B-65657B32B71E}" type="presParOf" srcId="{36F3CEF6-DB20-44CF-8A42-D028CB482971}" destId="{A4A6CDF9-BFB8-4CC1-9688-A537D223DEB7}" srcOrd="1" destOrd="0" presId="urn:microsoft.com/office/officeart/2005/8/layout/list1"/>
    <dgm:cxn modelId="{554A4356-60E0-44FD-8BD3-66CC35AF83C5}" type="presParOf" srcId="{36F3CEF6-DB20-44CF-8A42-D028CB482971}" destId="{209EBC0C-A597-43BF-BB07-FBB251856622}" srcOrd="2" destOrd="0" presId="urn:microsoft.com/office/officeart/2005/8/layout/list1"/>
    <dgm:cxn modelId="{32F6B4F9-A21B-4515-AB98-370281A499D5}" type="presParOf" srcId="{36F3CEF6-DB20-44CF-8A42-D028CB482971}" destId="{273648B9-1D71-4422-AEBF-8024D7CFA4DA}" srcOrd="3" destOrd="0" presId="urn:microsoft.com/office/officeart/2005/8/layout/list1"/>
    <dgm:cxn modelId="{96129618-9E46-42A4-B9FB-AD4EDDE41DD7}" type="presParOf" srcId="{36F3CEF6-DB20-44CF-8A42-D028CB482971}" destId="{9D52EF12-80B8-4A6A-9285-DF9ABCC5D278}" srcOrd="4" destOrd="0" presId="urn:microsoft.com/office/officeart/2005/8/layout/list1"/>
    <dgm:cxn modelId="{229DCE80-9961-4CB1-8484-9391812E0FF6}" type="presParOf" srcId="{9D52EF12-80B8-4A6A-9285-DF9ABCC5D278}" destId="{5F454B6D-18ED-480C-8E9E-441DA951FDF8}" srcOrd="0" destOrd="0" presId="urn:microsoft.com/office/officeart/2005/8/layout/list1"/>
    <dgm:cxn modelId="{B9C2C3FC-24BF-47FB-95AC-D3FA32348198}" type="presParOf" srcId="{9D52EF12-80B8-4A6A-9285-DF9ABCC5D278}" destId="{8A626DDE-55FA-43C3-BDF2-D122DEC3F3D2}" srcOrd="1" destOrd="0" presId="urn:microsoft.com/office/officeart/2005/8/layout/list1"/>
    <dgm:cxn modelId="{0FA38722-94FE-47BF-9F7C-17891262777E}" type="presParOf" srcId="{36F3CEF6-DB20-44CF-8A42-D028CB482971}" destId="{892C0557-63E4-4628-8EDD-8A3FC6796ED1}" srcOrd="5" destOrd="0" presId="urn:microsoft.com/office/officeart/2005/8/layout/list1"/>
    <dgm:cxn modelId="{D211DCCC-7E39-49A3-B765-2C7DF90C6979}" type="presParOf" srcId="{36F3CEF6-DB20-44CF-8A42-D028CB482971}" destId="{41A90442-A386-4AB3-AC33-881B084E4F82}" srcOrd="6" destOrd="0" presId="urn:microsoft.com/office/officeart/2005/8/layout/list1"/>
    <dgm:cxn modelId="{3B9EF930-E3F0-49DF-AEA5-DB79C224E1C6}" type="presParOf" srcId="{36F3CEF6-DB20-44CF-8A42-D028CB482971}" destId="{2500AA6B-BF74-4925-9602-BB14432850E4}" srcOrd="7" destOrd="0" presId="urn:microsoft.com/office/officeart/2005/8/layout/list1"/>
    <dgm:cxn modelId="{CCFFF5BB-5B53-4823-BCC5-6A851C85B670}" type="presParOf" srcId="{36F3CEF6-DB20-44CF-8A42-D028CB482971}" destId="{2361EB2D-1E52-4B02-A7B6-B4DAE7B9CA2B}" srcOrd="8" destOrd="0" presId="urn:microsoft.com/office/officeart/2005/8/layout/list1"/>
    <dgm:cxn modelId="{2B5E4A78-DDC2-4E58-844A-852BBF003D8C}" type="presParOf" srcId="{2361EB2D-1E52-4B02-A7B6-B4DAE7B9CA2B}" destId="{6DD2F59D-6AE1-4EFA-91FD-478758B44B99}" srcOrd="0" destOrd="0" presId="urn:microsoft.com/office/officeart/2005/8/layout/list1"/>
    <dgm:cxn modelId="{F01520BF-38C6-4008-9A91-082C0D47745E}" type="presParOf" srcId="{2361EB2D-1E52-4B02-A7B6-B4DAE7B9CA2B}" destId="{46A8902C-A3DD-4A3E-8122-383F130BB9AE}" srcOrd="1" destOrd="0" presId="urn:microsoft.com/office/officeart/2005/8/layout/list1"/>
    <dgm:cxn modelId="{941366B2-F002-4168-B9C4-AAD82A78F65F}" type="presParOf" srcId="{36F3CEF6-DB20-44CF-8A42-D028CB482971}" destId="{B036F117-7FFC-4D4C-9304-E2292B49C5B9}" srcOrd="9" destOrd="0" presId="urn:microsoft.com/office/officeart/2005/8/layout/list1"/>
    <dgm:cxn modelId="{27709664-B764-44CE-956E-7CA8AEF5EE44}" type="presParOf" srcId="{36F3CEF6-DB20-44CF-8A42-D028CB482971}" destId="{4656A80F-F571-497E-9DE1-469C71DD6720}" srcOrd="10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21052-3E21-4AAD-8F17-0D04BBF6FF5E}" type="doc">
      <dgm:prSet loTypeId="urn:microsoft.com/office/officeart/2005/8/layout/bList2" loCatId="list" qsTypeId="urn:microsoft.com/office/officeart/2005/8/quickstyle/simple1" qsCatId="simple" csTypeId="urn:microsoft.com/office/officeart/2005/8/colors/accent0_3" csCatId="mainScheme" phldr="1"/>
      <dgm:spPr/>
    </dgm:pt>
    <dgm:pt modelId="{DDAD931A-B7F7-4625-A934-89B7A415FDBF}">
      <dgm:prSet phldrT="[Texte]"/>
      <dgm:spPr/>
      <dgm:t>
        <a:bodyPr/>
        <a:lstStyle/>
        <a:p>
          <a:r>
            <a:rPr lang="ar-DZ" dirty="0" smtClean="0"/>
            <a:t>المعلم</a:t>
          </a:r>
          <a:endParaRPr lang="fr-FR" dirty="0"/>
        </a:p>
      </dgm:t>
    </dgm:pt>
    <dgm:pt modelId="{01C3CB4B-1B09-41A2-AAFA-BB2AE8A2BBCD}" type="parTrans" cxnId="{3D9701AB-D417-4196-9877-3EA4D1ACD067}">
      <dgm:prSet/>
      <dgm:spPr/>
    </dgm:pt>
    <dgm:pt modelId="{F9588B7A-B6A4-4226-A25F-3D6AE7623142}" type="sibTrans" cxnId="{3D9701AB-D417-4196-9877-3EA4D1ACD067}">
      <dgm:prSet/>
      <dgm:spPr/>
    </dgm:pt>
    <dgm:pt modelId="{472F3EE7-D5AF-4E1E-B939-AD6F46C6A81E}">
      <dgm:prSet phldrT="[Texte]"/>
      <dgm:spPr/>
      <dgm:t>
        <a:bodyPr/>
        <a:lstStyle/>
        <a:p>
          <a:r>
            <a:rPr lang="ar-DZ" dirty="0" smtClean="0"/>
            <a:t>المعلم</a:t>
          </a:r>
          <a:endParaRPr lang="fr-FR" dirty="0"/>
        </a:p>
      </dgm:t>
    </dgm:pt>
    <dgm:pt modelId="{0FA9FA49-9DCE-4579-AA9C-95E8D81E5528}" type="parTrans" cxnId="{19BE62CD-D1E0-4D20-9449-4BA4714488B6}">
      <dgm:prSet/>
      <dgm:spPr/>
    </dgm:pt>
    <dgm:pt modelId="{AA44FEF3-33F1-4ED3-86C0-DA214BFBA512}" type="sibTrans" cxnId="{19BE62CD-D1E0-4D20-9449-4BA4714488B6}">
      <dgm:prSet/>
      <dgm:spPr/>
    </dgm:pt>
    <dgm:pt modelId="{C400F974-8032-4074-84E4-7D39736D74EA}">
      <dgm:prSet phldrT="[Texte]"/>
      <dgm:spPr/>
      <dgm:t>
        <a:bodyPr/>
        <a:lstStyle/>
        <a:p>
          <a:r>
            <a:rPr lang="ar-DZ" dirty="0" smtClean="0"/>
            <a:t>المعلم </a:t>
          </a:r>
          <a:endParaRPr lang="fr-FR" dirty="0"/>
        </a:p>
      </dgm:t>
    </dgm:pt>
    <dgm:pt modelId="{BCCECFFA-4E1A-4AA7-8224-93A15E1F2051}" type="parTrans" cxnId="{43050BD1-CB10-451F-8DFA-BA801282719A}">
      <dgm:prSet/>
      <dgm:spPr/>
    </dgm:pt>
    <dgm:pt modelId="{310534F6-4113-467E-BB74-E75EA99DCEBC}" type="sibTrans" cxnId="{43050BD1-CB10-451F-8DFA-BA801282719A}">
      <dgm:prSet/>
      <dgm:spPr/>
    </dgm:pt>
    <dgm:pt modelId="{EF43712B-80BF-47D1-B8C6-7F89741B7690}">
      <dgm:prSet/>
      <dgm:spPr/>
      <dgm:t>
        <a:bodyPr/>
        <a:lstStyle/>
        <a:p>
          <a:r>
            <a:rPr lang="ar-DZ" dirty="0" smtClean="0"/>
            <a:t>تسيير القسم  </a:t>
          </a:r>
          <a:endParaRPr lang="fr-FR" dirty="0"/>
        </a:p>
      </dgm:t>
    </dgm:pt>
    <dgm:pt modelId="{02359C5B-27E5-4E81-A7D9-7E8C78EAF113}" type="parTrans" cxnId="{4BDB18B2-0D5E-4214-A8C2-6DFE271293F3}">
      <dgm:prSet/>
      <dgm:spPr/>
    </dgm:pt>
    <dgm:pt modelId="{C23119AB-B94B-4023-A805-D43BEF971A29}" type="sibTrans" cxnId="{4BDB18B2-0D5E-4214-A8C2-6DFE271293F3}">
      <dgm:prSet/>
      <dgm:spPr/>
    </dgm:pt>
    <dgm:pt modelId="{64FB6AC5-9F3F-4ED4-A08D-4AB2A22E37E1}">
      <dgm:prSet/>
      <dgm:spPr/>
      <dgm:t>
        <a:bodyPr/>
        <a:lstStyle/>
        <a:p>
          <a:r>
            <a:rPr lang="ar-DZ" dirty="0" smtClean="0"/>
            <a:t>تسيير التعليم والتعلم    </a:t>
          </a:r>
          <a:endParaRPr lang="fr-FR" dirty="0"/>
        </a:p>
      </dgm:t>
    </dgm:pt>
    <dgm:pt modelId="{D71F192F-9A78-45BD-B883-FD4DCDC6BA9F}" type="parTrans" cxnId="{87DEB11F-3D78-4B5D-91B0-AB438525951A}">
      <dgm:prSet/>
      <dgm:spPr/>
    </dgm:pt>
    <dgm:pt modelId="{277CD082-87C7-4B63-8C2B-087C0EEA2EDA}" type="sibTrans" cxnId="{87DEB11F-3D78-4B5D-91B0-AB438525951A}">
      <dgm:prSet/>
      <dgm:spPr/>
    </dgm:pt>
    <dgm:pt modelId="{80FB81F8-1A77-4E28-8396-7CAC9CE18B59}">
      <dgm:prSet/>
      <dgm:spPr/>
      <dgm:t>
        <a:bodyPr/>
        <a:lstStyle/>
        <a:p>
          <a:r>
            <a:rPr lang="ar-DZ" dirty="0" smtClean="0"/>
            <a:t>تسيير المنهاج </a:t>
          </a:r>
          <a:endParaRPr lang="fr-FR" dirty="0"/>
        </a:p>
      </dgm:t>
    </dgm:pt>
    <dgm:pt modelId="{889C1D8A-AC64-49FD-99CF-131188F16D4F}" type="parTrans" cxnId="{5359B894-D85B-4FBB-B131-5CF28A32993F}">
      <dgm:prSet/>
      <dgm:spPr/>
    </dgm:pt>
    <dgm:pt modelId="{BD881142-8A71-4D9B-9966-404AAB36904A}" type="sibTrans" cxnId="{5359B894-D85B-4FBB-B131-5CF28A32993F}">
      <dgm:prSet/>
      <dgm:spPr/>
    </dgm:pt>
    <dgm:pt modelId="{49172212-CF93-45A4-9F0F-9FECCA94E164}" type="pres">
      <dgm:prSet presAssocID="{4A221052-3E21-4AAD-8F17-0D04BBF6FF5E}" presName="diagram" presStyleCnt="0">
        <dgm:presLayoutVars>
          <dgm:dir/>
          <dgm:animLvl val="lvl"/>
          <dgm:resizeHandles val="exact"/>
        </dgm:presLayoutVars>
      </dgm:prSet>
      <dgm:spPr/>
    </dgm:pt>
    <dgm:pt modelId="{6F2BFDD3-1458-4DAA-B0A1-290200988E57}" type="pres">
      <dgm:prSet presAssocID="{DDAD931A-B7F7-4625-A934-89B7A415FDBF}" presName="compNode" presStyleCnt="0"/>
      <dgm:spPr/>
    </dgm:pt>
    <dgm:pt modelId="{B39CB106-F7E9-4F5E-BDD6-46E146C45161}" type="pres">
      <dgm:prSet presAssocID="{DDAD931A-B7F7-4625-A934-89B7A415FDBF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8F8089-D355-4729-8927-A26660C70157}" type="pres">
      <dgm:prSet presAssocID="{DDAD931A-B7F7-4625-A934-89B7A415FDB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E2D09D-F6D6-4D95-AC7D-948D3C932FF5}" type="pres">
      <dgm:prSet presAssocID="{DDAD931A-B7F7-4625-A934-89B7A415FDBF}" presName="parentRect" presStyleLbl="alignNode1" presStyleIdx="0" presStyleCnt="3"/>
      <dgm:spPr/>
      <dgm:t>
        <a:bodyPr/>
        <a:lstStyle/>
        <a:p>
          <a:endParaRPr lang="fr-FR"/>
        </a:p>
      </dgm:t>
    </dgm:pt>
    <dgm:pt modelId="{6953A423-A7A6-485D-8201-7EB073BED7AC}" type="pres">
      <dgm:prSet presAssocID="{DDAD931A-B7F7-4625-A934-89B7A415FDBF}" presName="adorn" presStyleLbl="fgAccFollowNode1" presStyleIdx="0" presStyleCnt="3"/>
      <dgm:spPr/>
    </dgm:pt>
    <dgm:pt modelId="{0ADEC011-EAC8-406B-89B1-77C59402859C}" type="pres">
      <dgm:prSet presAssocID="{F9588B7A-B6A4-4226-A25F-3D6AE7623142}" presName="sibTrans" presStyleLbl="sibTrans2D1" presStyleIdx="0" presStyleCnt="0"/>
      <dgm:spPr/>
    </dgm:pt>
    <dgm:pt modelId="{6813A2DA-E7E5-4758-8986-5EB1CAA4A30D}" type="pres">
      <dgm:prSet presAssocID="{472F3EE7-D5AF-4E1E-B939-AD6F46C6A81E}" presName="compNode" presStyleCnt="0"/>
      <dgm:spPr/>
    </dgm:pt>
    <dgm:pt modelId="{DE68319A-1686-46B2-95E5-4038254D9AEE}" type="pres">
      <dgm:prSet presAssocID="{472F3EE7-D5AF-4E1E-B939-AD6F46C6A81E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C7D510-F388-416C-9B0C-A5D99983FED5}" type="pres">
      <dgm:prSet presAssocID="{472F3EE7-D5AF-4E1E-B939-AD6F46C6A81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EB599A-7CDE-48FC-AFC2-DBBFF56A1981}" type="pres">
      <dgm:prSet presAssocID="{472F3EE7-D5AF-4E1E-B939-AD6F46C6A81E}" presName="parentRect" presStyleLbl="alignNode1" presStyleIdx="1" presStyleCnt="3"/>
      <dgm:spPr/>
      <dgm:t>
        <a:bodyPr/>
        <a:lstStyle/>
        <a:p>
          <a:endParaRPr lang="fr-FR"/>
        </a:p>
      </dgm:t>
    </dgm:pt>
    <dgm:pt modelId="{E7F3096D-4C36-4DEB-A48E-CD9EE13B46D2}" type="pres">
      <dgm:prSet presAssocID="{472F3EE7-D5AF-4E1E-B939-AD6F46C6A81E}" presName="adorn" presStyleLbl="fgAccFollowNode1" presStyleIdx="1" presStyleCnt="3"/>
      <dgm:spPr/>
    </dgm:pt>
    <dgm:pt modelId="{4B27873B-93DF-4A1A-B246-8B68E8E33DB5}" type="pres">
      <dgm:prSet presAssocID="{AA44FEF3-33F1-4ED3-86C0-DA214BFBA512}" presName="sibTrans" presStyleLbl="sibTrans2D1" presStyleIdx="0" presStyleCnt="0"/>
      <dgm:spPr/>
    </dgm:pt>
    <dgm:pt modelId="{AC8B8568-9534-40A4-B776-CFA7EE610DA2}" type="pres">
      <dgm:prSet presAssocID="{C400F974-8032-4074-84E4-7D39736D74EA}" presName="compNode" presStyleCnt="0"/>
      <dgm:spPr/>
    </dgm:pt>
    <dgm:pt modelId="{06D39193-C6E3-405C-AE80-426850260AA3}" type="pres">
      <dgm:prSet presAssocID="{C400F974-8032-4074-84E4-7D39736D74EA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0FA2EA-9C04-4630-A0F6-8A26E20F4459}" type="pres">
      <dgm:prSet presAssocID="{C400F974-8032-4074-84E4-7D39736D74E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D2522-162E-4321-BC37-C18C9CC0EB8A}" type="pres">
      <dgm:prSet presAssocID="{C400F974-8032-4074-84E4-7D39736D74EA}" presName="parentRect" presStyleLbl="alignNode1" presStyleIdx="2" presStyleCnt="3"/>
      <dgm:spPr/>
      <dgm:t>
        <a:bodyPr/>
        <a:lstStyle/>
        <a:p>
          <a:endParaRPr lang="fr-FR"/>
        </a:p>
      </dgm:t>
    </dgm:pt>
    <dgm:pt modelId="{89F5B3FC-A911-4993-A8D3-EAAC388DCCBA}" type="pres">
      <dgm:prSet presAssocID="{C400F974-8032-4074-84E4-7D39736D74EA}" presName="adorn" presStyleLbl="fgAccFollowNode1" presStyleIdx="2" presStyleCnt="3"/>
      <dgm:spPr/>
    </dgm:pt>
  </dgm:ptLst>
  <dgm:cxnLst>
    <dgm:cxn modelId="{19BE62CD-D1E0-4D20-9449-4BA4714488B6}" srcId="{4A221052-3E21-4AAD-8F17-0D04BBF6FF5E}" destId="{472F3EE7-D5AF-4E1E-B939-AD6F46C6A81E}" srcOrd="1" destOrd="0" parTransId="{0FA9FA49-9DCE-4579-AA9C-95E8D81E5528}" sibTransId="{AA44FEF3-33F1-4ED3-86C0-DA214BFBA512}"/>
    <dgm:cxn modelId="{87DEB11F-3D78-4B5D-91B0-AB438525951A}" srcId="{472F3EE7-D5AF-4E1E-B939-AD6F46C6A81E}" destId="{64FB6AC5-9F3F-4ED4-A08D-4AB2A22E37E1}" srcOrd="0" destOrd="0" parTransId="{D71F192F-9A78-45BD-B883-FD4DCDC6BA9F}" sibTransId="{277CD082-87C7-4B63-8C2B-087C0EEA2EDA}"/>
    <dgm:cxn modelId="{EAFA916D-337B-4325-9776-C36EFA368D4F}" type="presOf" srcId="{DDAD931A-B7F7-4625-A934-89B7A415FDBF}" destId="{6DE2D09D-F6D6-4D95-AC7D-948D3C932FF5}" srcOrd="1" destOrd="0" presId="urn:microsoft.com/office/officeart/2005/8/layout/bList2"/>
    <dgm:cxn modelId="{43050BD1-CB10-451F-8DFA-BA801282719A}" srcId="{4A221052-3E21-4AAD-8F17-0D04BBF6FF5E}" destId="{C400F974-8032-4074-84E4-7D39736D74EA}" srcOrd="2" destOrd="0" parTransId="{BCCECFFA-4E1A-4AA7-8224-93A15E1F2051}" sibTransId="{310534F6-4113-467E-BB74-E75EA99DCEBC}"/>
    <dgm:cxn modelId="{3EC15C48-6A1C-4773-B13A-7228BDEB197E}" type="presOf" srcId="{80FB81F8-1A77-4E28-8396-7CAC9CE18B59}" destId="{06D39193-C6E3-405C-AE80-426850260AA3}" srcOrd="0" destOrd="0" presId="urn:microsoft.com/office/officeart/2005/8/layout/bList2"/>
    <dgm:cxn modelId="{24AA1F54-6607-4357-A7A6-F7838F2985FD}" type="presOf" srcId="{EF43712B-80BF-47D1-B8C6-7F89741B7690}" destId="{B39CB106-F7E9-4F5E-BDD6-46E146C45161}" srcOrd="0" destOrd="0" presId="urn:microsoft.com/office/officeart/2005/8/layout/bList2"/>
    <dgm:cxn modelId="{309981CB-320A-41B0-B104-9B4BA4F7CEAC}" type="presOf" srcId="{F9588B7A-B6A4-4226-A25F-3D6AE7623142}" destId="{0ADEC011-EAC8-406B-89B1-77C59402859C}" srcOrd="0" destOrd="0" presId="urn:microsoft.com/office/officeart/2005/8/layout/bList2"/>
    <dgm:cxn modelId="{FFEA2392-A634-4D77-BB97-BC30591D3258}" type="presOf" srcId="{C400F974-8032-4074-84E4-7D39736D74EA}" destId="{F7AD2522-162E-4321-BC37-C18C9CC0EB8A}" srcOrd="1" destOrd="0" presId="urn:microsoft.com/office/officeart/2005/8/layout/bList2"/>
    <dgm:cxn modelId="{2163D889-152A-44D0-8091-DD75240467E1}" type="presOf" srcId="{C400F974-8032-4074-84E4-7D39736D74EA}" destId="{F40FA2EA-9C04-4630-A0F6-8A26E20F4459}" srcOrd="0" destOrd="0" presId="urn:microsoft.com/office/officeart/2005/8/layout/bList2"/>
    <dgm:cxn modelId="{57429C11-41D4-405C-87B1-15DF602B1D29}" type="presOf" srcId="{DDAD931A-B7F7-4625-A934-89B7A415FDBF}" destId="{538F8089-D355-4729-8927-A26660C70157}" srcOrd="0" destOrd="0" presId="urn:microsoft.com/office/officeart/2005/8/layout/bList2"/>
    <dgm:cxn modelId="{F8E4E3AE-D4E8-4C4C-9941-A5C125268C98}" type="presOf" srcId="{4A221052-3E21-4AAD-8F17-0D04BBF6FF5E}" destId="{49172212-CF93-45A4-9F0F-9FECCA94E164}" srcOrd="0" destOrd="0" presId="urn:microsoft.com/office/officeart/2005/8/layout/bList2"/>
    <dgm:cxn modelId="{3D9701AB-D417-4196-9877-3EA4D1ACD067}" srcId="{4A221052-3E21-4AAD-8F17-0D04BBF6FF5E}" destId="{DDAD931A-B7F7-4625-A934-89B7A415FDBF}" srcOrd="0" destOrd="0" parTransId="{01C3CB4B-1B09-41A2-AAFA-BB2AE8A2BBCD}" sibTransId="{F9588B7A-B6A4-4226-A25F-3D6AE7623142}"/>
    <dgm:cxn modelId="{B331197F-A7DD-4307-BA37-AFA5052F4484}" type="presOf" srcId="{AA44FEF3-33F1-4ED3-86C0-DA214BFBA512}" destId="{4B27873B-93DF-4A1A-B246-8B68E8E33DB5}" srcOrd="0" destOrd="0" presId="urn:microsoft.com/office/officeart/2005/8/layout/bList2"/>
    <dgm:cxn modelId="{4BDB18B2-0D5E-4214-A8C2-6DFE271293F3}" srcId="{DDAD931A-B7F7-4625-A934-89B7A415FDBF}" destId="{EF43712B-80BF-47D1-B8C6-7F89741B7690}" srcOrd="0" destOrd="0" parTransId="{02359C5B-27E5-4E81-A7D9-7E8C78EAF113}" sibTransId="{C23119AB-B94B-4023-A805-D43BEF971A29}"/>
    <dgm:cxn modelId="{BF2D2322-815A-41A2-A087-7DEE95C72632}" type="presOf" srcId="{472F3EE7-D5AF-4E1E-B939-AD6F46C6A81E}" destId="{A8EB599A-7CDE-48FC-AFC2-DBBFF56A1981}" srcOrd="1" destOrd="0" presId="urn:microsoft.com/office/officeart/2005/8/layout/bList2"/>
    <dgm:cxn modelId="{AC874B2C-C147-4383-98D7-0E829D003CC3}" type="presOf" srcId="{64FB6AC5-9F3F-4ED4-A08D-4AB2A22E37E1}" destId="{DE68319A-1686-46B2-95E5-4038254D9AEE}" srcOrd="0" destOrd="0" presId="urn:microsoft.com/office/officeart/2005/8/layout/bList2"/>
    <dgm:cxn modelId="{E1592E99-366C-416F-9DD2-CACFD8E73CA6}" type="presOf" srcId="{472F3EE7-D5AF-4E1E-B939-AD6F46C6A81E}" destId="{4AC7D510-F388-416C-9B0C-A5D99983FED5}" srcOrd="0" destOrd="0" presId="urn:microsoft.com/office/officeart/2005/8/layout/bList2"/>
    <dgm:cxn modelId="{5359B894-D85B-4FBB-B131-5CF28A32993F}" srcId="{C400F974-8032-4074-84E4-7D39736D74EA}" destId="{80FB81F8-1A77-4E28-8396-7CAC9CE18B59}" srcOrd="0" destOrd="0" parTransId="{889C1D8A-AC64-49FD-99CF-131188F16D4F}" sibTransId="{BD881142-8A71-4D9B-9966-404AAB36904A}"/>
    <dgm:cxn modelId="{A747C0F7-01CE-4D64-8229-65AC2E69BD04}" type="presParOf" srcId="{49172212-CF93-45A4-9F0F-9FECCA94E164}" destId="{6F2BFDD3-1458-4DAA-B0A1-290200988E57}" srcOrd="0" destOrd="0" presId="urn:microsoft.com/office/officeart/2005/8/layout/bList2"/>
    <dgm:cxn modelId="{D9B80458-5D8B-43FD-8261-55A8A94704D2}" type="presParOf" srcId="{6F2BFDD3-1458-4DAA-B0A1-290200988E57}" destId="{B39CB106-F7E9-4F5E-BDD6-46E146C45161}" srcOrd="0" destOrd="0" presId="urn:microsoft.com/office/officeart/2005/8/layout/bList2"/>
    <dgm:cxn modelId="{521EEF5B-676B-4F20-8286-1043A008C60C}" type="presParOf" srcId="{6F2BFDD3-1458-4DAA-B0A1-290200988E57}" destId="{538F8089-D355-4729-8927-A26660C70157}" srcOrd="1" destOrd="0" presId="urn:microsoft.com/office/officeart/2005/8/layout/bList2"/>
    <dgm:cxn modelId="{DB7B8BDC-5088-49A2-94B5-C50EE477FCDC}" type="presParOf" srcId="{6F2BFDD3-1458-4DAA-B0A1-290200988E57}" destId="{6DE2D09D-F6D6-4D95-AC7D-948D3C932FF5}" srcOrd="2" destOrd="0" presId="urn:microsoft.com/office/officeart/2005/8/layout/bList2"/>
    <dgm:cxn modelId="{3F2BC108-12C7-4B44-ABF7-FAD14FC8FD7F}" type="presParOf" srcId="{6F2BFDD3-1458-4DAA-B0A1-290200988E57}" destId="{6953A423-A7A6-485D-8201-7EB073BED7AC}" srcOrd="3" destOrd="0" presId="urn:microsoft.com/office/officeart/2005/8/layout/bList2"/>
    <dgm:cxn modelId="{3B1B571F-E6CE-487D-95BC-CD691E90B783}" type="presParOf" srcId="{49172212-CF93-45A4-9F0F-9FECCA94E164}" destId="{0ADEC011-EAC8-406B-89B1-77C59402859C}" srcOrd="1" destOrd="0" presId="urn:microsoft.com/office/officeart/2005/8/layout/bList2"/>
    <dgm:cxn modelId="{06F48EAA-905F-41E0-A2AF-79C781BE835B}" type="presParOf" srcId="{49172212-CF93-45A4-9F0F-9FECCA94E164}" destId="{6813A2DA-E7E5-4758-8986-5EB1CAA4A30D}" srcOrd="2" destOrd="0" presId="urn:microsoft.com/office/officeart/2005/8/layout/bList2"/>
    <dgm:cxn modelId="{320D2F13-2BA8-4D32-869F-270EBC4020E1}" type="presParOf" srcId="{6813A2DA-E7E5-4758-8986-5EB1CAA4A30D}" destId="{DE68319A-1686-46B2-95E5-4038254D9AEE}" srcOrd="0" destOrd="0" presId="urn:microsoft.com/office/officeart/2005/8/layout/bList2"/>
    <dgm:cxn modelId="{3CCD3374-89BC-4FAD-A5D4-115EA43764D6}" type="presParOf" srcId="{6813A2DA-E7E5-4758-8986-5EB1CAA4A30D}" destId="{4AC7D510-F388-416C-9B0C-A5D99983FED5}" srcOrd="1" destOrd="0" presId="urn:microsoft.com/office/officeart/2005/8/layout/bList2"/>
    <dgm:cxn modelId="{CC7F2F99-7ADC-406B-858E-BF67562C3C99}" type="presParOf" srcId="{6813A2DA-E7E5-4758-8986-5EB1CAA4A30D}" destId="{A8EB599A-7CDE-48FC-AFC2-DBBFF56A1981}" srcOrd="2" destOrd="0" presId="urn:microsoft.com/office/officeart/2005/8/layout/bList2"/>
    <dgm:cxn modelId="{C4C53B37-7C67-47AB-87BB-97C58FE6E9AB}" type="presParOf" srcId="{6813A2DA-E7E5-4758-8986-5EB1CAA4A30D}" destId="{E7F3096D-4C36-4DEB-A48E-CD9EE13B46D2}" srcOrd="3" destOrd="0" presId="urn:microsoft.com/office/officeart/2005/8/layout/bList2"/>
    <dgm:cxn modelId="{4489C45A-25EF-497F-9CB0-0A2FA454A745}" type="presParOf" srcId="{49172212-CF93-45A4-9F0F-9FECCA94E164}" destId="{4B27873B-93DF-4A1A-B246-8B68E8E33DB5}" srcOrd="3" destOrd="0" presId="urn:microsoft.com/office/officeart/2005/8/layout/bList2"/>
    <dgm:cxn modelId="{A87E917C-BDA2-4698-A3F1-41D21020895A}" type="presParOf" srcId="{49172212-CF93-45A4-9F0F-9FECCA94E164}" destId="{AC8B8568-9534-40A4-B776-CFA7EE610DA2}" srcOrd="4" destOrd="0" presId="urn:microsoft.com/office/officeart/2005/8/layout/bList2"/>
    <dgm:cxn modelId="{D80A581C-A0E2-42CA-98AD-B806980F4A88}" type="presParOf" srcId="{AC8B8568-9534-40A4-B776-CFA7EE610DA2}" destId="{06D39193-C6E3-405C-AE80-426850260AA3}" srcOrd="0" destOrd="0" presId="urn:microsoft.com/office/officeart/2005/8/layout/bList2"/>
    <dgm:cxn modelId="{600F7B8A-63A9-4C20-8317-A57E0D8680DE}" type="presParOf" srcId="{AC8B8568-9534-40A4-B776-CFA7EE610DA2}" destId="{F40FA2EA-9C04-4630-A0F6-8A26E20F4459}" srcOrd="1" destOrd="0" presId="urn:microsoft.com/office/officeart/2005/8/layout/bList2"/>
    <dgm:cxn modelId="{7919223B-1CD0-460A-8CBA-98C835EEFF34}" type="presParOf" srcId="{AC8B8568-9534-40A4-B776-CFA7EE610DA2}" destId="{F7AD2522-162E-4321-BC37-C18C9CC0EB8A}" srcOrd="2" destOrd="0" presId="urn:microsoft.com/office/officeart/2005/8/layout/bList2"/>
    <dgm:cxn modelId="{E74CDA71-DD60-43AE-B08A-3751B135DF54}" type="presParOf" srcId="{AC8B8568-9534-40A4-B776-CFA7EE610DA2}" destId="{89F5B3FC-A911-4993-A8D3-EAAC388DCCBA}" srcOrd="3" destOrd="0" presId="urn:microsoft.com/office/officeart/2005/8/layout/b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B8D568-326A-4317-B701-46BCA2E88CE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1D229E4-D87C-44DF-A184-0608E8BF1F01}">
      <dgm:prSet phldrT="[Texte]"/>
      <dgm:spPr/>
      <dgm:t>
        <a:bodyPr/>
        <a:lstStyle/>
        <a:p>
          <a:r>
            <a:rPr lang="ar-DZ" dirty="0" smtClean="0"/>
            <a:t>المناخ الصفي هادئ ومطمئن والتركيز على المهمة</a:t>
          </a:r>
          <a:endParaRPr lang="fr-FR" dirty="0"/>
        </a:p>
      </dgm:t>
    </dgm:pt>
    <dgm:pt modelId="{1D8B70A5-2137-41C8-B352-1FC596E31382}" type="parTrans" cxnId="{A314B222-AC37-4833-89AF-C3B19BC65F6D}">
      <dgm:prSet/>
      <dgm:spPr/>
      <dgm:t>
        <a:bodyPr/>
        <a:lstStyle/>
        <a:p>
          <a:endParaRPr lang="fr-FR"/>
        </a:p>
      </dgm:t>
    </dgm:pt>
    <dgm:pt modelId="{B83C9F57-7401-4EAA-A558-898FEEABF34F}" type="sibTrans" cxnId="{A314B222-AC37-4833-89AF-C3B19BC65F6D}">
      <dgm:prSet/>
      <dgm:spPr/>
      <dgm:t>
        <a:bodyPr/>
        <a:lstStyle/>
        <a:p>
          <a:endParaRPr lang="fr-FR"/>
        </a:p>
      </dgm:t>
    </dgm:pt>
    <dgm:pt modelId="{3CA4E4A9-FD74-49A4-B77F-8C961FCB397D}">
      <dgm:prSet phldrT="[Texte]"/>
      <dgm:spPr/>
      <dgm:t>
        <a:bodyPr/>
        <a:lstStyle/>
        <a:p>
          <a:r>
            <a:rPr lang="ar-DZ" dirty="0" smtClean="0"/>
            <a:t>وقت التعلم مرتفع</a:t>
          </a:r>
          <a:endParaRPr lang="fr-FR" dirty="0"/>
        </a:p>
      </dgm:t>
    </dgm:pt>
    <dgm:pt modelId="{24E4202F-74AB-4380-BC0C-CD85576B3A0F}" type="parTrans" cxnId="{356981D3-897B-4EA8-BCE2-1AE0DA1AB7A6}">
      <dgm:prSet/>
      <dgm:spPr/>
      <dgm:t>
        <a:bodyPr/>
        <a:lstStyle/>
        <a:p>
          <a:endParaRPr lang="fr-FR"/>
        </a:p>
      </dgm:t>
    </dgm:pt>
    <dgm:pt modelId="{BBCCE9EA-1B2A-430F-B5A3-90B4FF2868DD}" type="sibTrans" cxnId="{356981D3-897B-4EA8-BCE2-1AE0DA1AB7A6}">
      <dgm:prSet/>
      <dgm:spPr/>
      <dgm:t>
        <a:bodyPr/>
        <a:lstStyle/>
        <a:p>
          <a:endParaRPr lang="fr-FR"/>
        </a:p>
      </dgm:t>
    </dgm:pt>
    <dgm:pt modelId="{ED83FAC6-E0DD-4843-9D63-5468F3D24A6B}">
      <dgm:prSet phldrT="[Texte]"/>
      <dgm:spPr/>
      <dgm:t>
        <a:bodyPr/>
        <a:lstStyle/>
        <a:p>
          <a:r>
            <a:rPr lang="ar-DZ" dirty="0" err="1" smtClean="0"/>
            <a:t>الانتظارات</a:t>
          </a:r>
          <a:r>
            <a:rPr lang="ar-DZ" dirty="0" smtClean="0"/>
            <a:t> واضحة</a:t>
          </a:r>
          <a:endParaRPr lang="fr-FR" dirty="0"/>
        </a:p>
      </dgm:t>
    </dgm:pt>
    <dgm:pt modelId="{3B01EF38-7539-4A76-9DA6-EFA4D6457D6C}" type="parTrans" cxnId="{BC3061B3-ECDA-4640-BF67-2F6736313648}">
      <dgm:prSet/>
      <dgm:spPr/>
      <dgm:t>
        <a:bodyPr/>
        <a:lstStyle/>
        <a:p>
          <a:endParaRPr lang="fr-FR"/>
        </a:p>
      </dgm:t>
    </dgm:pt>
    <dgm:pt modelId="{E98121E6-F471-4D6F-896D-BAD429F9F515}" type="sibTrans" cxnId="{BC3061B3-ECDA-4640-BF67-2F6736313648}">
      <dgm:prSet/>
      <dgm:spPr/>
      <dgm:t>
        <a:bodyPr/>
        <a:lstStyle/>
        <a:p>
          <a:endParaRPr lang="fr-FR"/>
        </a:p>
      </dgm:t>
    </dgm:pt>
    <dgm:pt modelId="{325ACB44-C40D-4481-8DE6-11B5646C4D7E}">
      <dgm:prSet phldrT="[Texte]"/>
      <dgm:spPr/>
      <dgm:t>
        <a:bodyPr/>
        <a:lstStyle/>
        <a:p>
          <a:r>
            <a:rPr lang="ar-DZ" dirty="0" smtClean="0"/>
            <a:t>المتعلمون ينجزون المهمة</a:t>
          </a:r>
          <a:endParaRPr lang="fr-FR" dirty="0"/>
        </a:p>
      </dgm:t>
    </dgm:pt>
    <dgm:pt modelId="{0B25657E-42C3-4380-A963-2F45C9EE4FB2}" type="parTrans" cxnId="{97280AA3-03C4-4FF6-BC93-BC2E76BCE912}">
      <dgm:prSet/>
      <dgm:spPr/>
      <dgm:t>
        <a:bodyPr/>
        <a:lstStyle/>
        <a:p>
          <a:endParaRPr lang="fr-FR"/>
        </a:p>
      </dgm:t>
    </dgm:pt>
    <dgm:pt modelId="{94179B68-6068-4D54-9108-8759800787AC}" type="sibTrans" cxnId="{97280AA3-03C4-4FF6-BC93-BC2E76BCE912}">
      <dgm:prSet/>
      <dgm:spPr/>
      <dgm:t>
        <a:bodyPr/>
        <a:lstStyle/>
        <a:p>
          <a:endParaRPr lang="fr-FR"/>
        </a:p>
      </dgm:t>
    </dgm:pt>
    <dgm:pt modelId="{D72D2482-4CFE-480B-A5EE-0E6CCC1509BE}">
      <dgm:prSet phldrT="[Texte]"/>
      <dgm:spPr/>
      <dgm:t>
        <a:bodyPr/>
        <a:lstStyle/>
        <a:p>
          <a:r>
            <a:rPr lang="ar-DZ" dirty="0" smtClean="0"/>
            <a:t>البيئة الصفية الصحية</a:t>
          </a:r>
          <a:endParaRPr lang="fr-FR" dirty="0"/>
        </a:p>
      </dgm:t>
    </dgm:pt>
    <dgm:pt modelId="{6D30E6D7-37A5-4447-8C44-A21AED49BEC1}" type="parTrans" cxnId="{C1B245C6-A922-4B0D-AAF6-5E6F4976AAA6}">
      <dgm:prSet/>
      <dgm:spPr/>
      <dgm:t>
        <a:bodyPr/>
        <a:lstStyle/>
        <a:p>
          <a:endParaRPr lang="fr-FR"/>
        </a:p>
      </dgm:t>
    </dgm:pt>
    <dgm:pt modelId="{DA1E2AD5-BDB7-4729-97DB-4B002AF88FAC}" type="sibTrans" cxnId="{C1B245C6-A922-4B0D-AAF6-5E6F4976AAA6}">
      <dgm:prSet/>
      <dgm:spPr/>
      <dgm:t>
        <a:bodyPr/>
        <a:lstStyle/>
        <a:p>
          <a:endParaRPr lang="fr-FR"/>
        </a:p>
      </dgm:t>
    </dgm:pt>
    <dgm:pt modelId="{35E4F007-8A70-4B2F-87DF-6BEDF231EEDD}" type="pres">
      <dgm:prSet presAssocID="{85B8D568-326A-4317-B701-46BCA2E88CE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FFD312-DBF9-4ED4-89EA-00977F77B11A}" type="pres">
      <dgm:prSet presAssocID="{E1D229E4-D87C-44DF-A184-0608E8BF1F0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6174C8C-A9B4-46DF-AE32-1F1C27E72A49}" type="pres">
      <dgm:prSet presAssocID="{B83C9F57-7401-4EAA-A558-898FEEABF34F}" presName="sibTrans" presStyleCnt="0"/>
      <dgm:spPr/>
    </dgm:pt>
    <dgm:pt modelId="{F52AC9D6-6D2F-4081-99DF-D93776935A62}" type="pres">
      <dgm:prSet presAssocID="{3CA4E4A9-FD74-49A4-B77F-8C961FCB397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F42574-FA4A-4845-BCEA-B84FE2A3CD48}" type="pres">
      <dgm:prSet presAssocID="{BBCCE9EA-1B2A-430F-B5A3-90B4FF2868DD}" presName="sibTrans" presStyleCnt="0"/>
      <dgm:spPr/>
    </dgm:pt>
    <dgm:pt modelId="{545AE0AE-CE53-4A32-A7DF-09950BD38B68}" type="pres">
      <dgm:prSet presAssocID="{ED83FAC6-E0DD-4843-9D63-5468F3D24A6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CA2994-A7F8-4223-B781-8A2DB7832B6D}" type="pres">
      <dgm:prSet presAssocID="{E98121E6-F471-4D6F-896D-BAD429F9F515}" presName="sibTrans" presStyleCnt="0"/>
      <dgm:spPr/>
    </dgm:pt>
    <dgm:pt modelId="{65B10345-9E33-4ECE-B03F-306690BA251E}" type="pres">
      <dgm:prSet presAssocID="{325ACB44-C40D-4481-8DE6-11B5646C4D7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34650D-7A49-4120-BC56-5BDFEFC0B044}" type="pres">
      <dgm:prSet presAssocID="{94179B68-6068-4D54-9108-8759800787AC}" presName="sibTrans" presStyleCnt="0"/>
      <dgm:spPr/>
    </dgm:pt>
    <dgm:pt modelId="{2B8A4081-4EA4-45E8-8F06-B001AE633A21}" type="pres">
      <dgm:prSet presAssocID="{D72D2482-4CFE-480B-A5EE-0E6CCC1509B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22D5E7F-6F03-4108-9F08-4ADFA50FA586}" type="presOf" srcId="{3CA4E4A9-FD74-49A4-B77F-8C961FCB397D}" destId="{F52AC9D6-6D2F-4081-99DF-D93776935A62}" srcOrd="0" destOrd="0" presId="urn:microsoft.com/office/officeart/2005/8/layout/default"/>
    <dgm:cxn modelId="{93E5BBF1-3079-46EB-A647-3EE5CAE47387}" type="presOf" srcId="{E1D229E4-D87C-44DF-A184-0608E8BF1F01}" destId="{64FFD312-DBF9-4ED4-89EA-00977F77B11A}" srcOrd="0" destOrd="0" presId="urn:microsoft.com/office/officeart/2005/8/layout/default"/>
    <dgm:cxn modelId="{D7AB7007-8A6F-4693-B3D0-259F61E1F209}" type="presOf" srcId="{D72D2482-4CFE-480B-A5EE-0E6CCC1509BE}" destId="{2B8A4081-4EA4-45E8-8F06-B001AE633A21}" srcOrd="0" destOrd="0" presId="urn:microsoft.com/office/officeart/2005/8/layout/default"/>
    <dgm:cxn modelId="{C4FD84A0-A6C1-47EB-809F-86C97E60F372}" type="presOf" srcId="{ED83FAC6-E0DD-4843-9D63-5468F3D24A6B}" destId="{545AE0AE-CE53-4A32-A7DF-09950BD38B68}" srcOrd="0" destOrd="0" presId="urn:microsoft.com/office/officeart/2005/8/layout/default"/>
    <dgm:cxn modelId="{97280AA3-03C4-4FF6-BC93-BC2E76BCE912}" srcId="{85B8D568-326A-4317-B701-46BCA2E88CE1}" destId="{325ACB44-C40D-4481-8DE6-11B5646C4D7E}" srcOrd="3" destOrd="0" parTransId="{0B25657E-42C3-4380-A963-2F45C9EE4FB2}" sibTransId="{94179B68-6068-4D54-9108-8759800787AC}"/>
    <dgm:cxn modelId="{356981D3-897B-4EA8-BCE2-1AE0DA1AB7A6}" srcId="{85B8D568-326A-4317-B701-46BCA2E88CE1}" destId="{3CA4E4A9-FD74-49A4-B77F-8C961FCB397D}" srcOrd="1" destOrd="0" parTransId="{24E4202F-74AB-4380-BC0C-CD85576B3A0F}" sibTransId="{BBCCE9EA-1B2A-430F-B5A3-90B4FF2868DD}"/>
    <dgm:cxn modelId="{C1B245C6-A922-4B0D-AAF6-5E6F4976AAA6}" srcId="{85B8D568-326A-4317-B701-46BCA2E88CE1}" destId="{D72D2482-4CFE-480B-A5EE-0E6CCC1509BE}" srcOrd="4" destOrd="0" parTransId="{6D30E6D7-37A5-4447-8C44-A21AED49BEC1}" sibTransId="{DA1E2AD5-BDB7-4729-97DB-4B002AF88FAC}"/>
    <dgm:cxn modelId="{A314B222-AC37-4833-89AF-C3B19BC65F6D}" srcId="{85B8D568-326A-4317-B701-46BCA2E88CE1}" destId="{E1D229E4-D87C-44DF-A184-0608E8BF1F01}" srcOrd="0" destOrd="0" parTransId="{1D8B70A5-2137-41C8-B352-1FC596E31382}" sibTransId="{B83C9F57-7401-4EAA-A558-898FEEABF34F}"/>
    <dgm:cxn modelId="{4EF3A904-B139-4714-8C29-F748CFFF069B}" type="presOf" srcId="{325ACB44-C40D-4481-8DE6-11B5646C4D7E}" destId="{65B10345-9E33-4ECE-B03F-306690BA251E}" srcOrd="0" destOrd="0" presId="urn:microsoft.com/office/officeart/2005/8/layout/default"/>
    <dgm:cxn modelId="{B9C55D96-9F6E-4CB1-952C-CD561921EB64}" type="presOf" srcId="{85B8D568-326A-4317-B701-46BCA2E88CE1}" destId="{35E4F007-8A70-4B2F-87DF-6BEDF231EEDD}" srcOrd="0" destOrd="0" presId="urn:microsoft.com/office/officeart/2005/8/layout/default"/>
    <dgm:cxn modelId="{BC3061B3-ECDA-4640-BF67-2F6736313648}" srcId="{85B8D568-326A-4317-B701-46BCA2E88CE1}" destId="{ED83FAC6-E0DD-4843-9D63-5468F3D24A6B}" srcOrd="2" destOrd="0" parTransId="{3B01EF38-7539-4A76-9DA6-EFA4D6457D6C}" sibTransId="{E98121E6-F471-4D6F-896D-BAD429F9F515}"/>
    <dgm:cxn modelId="{244F9358-4DD6-49D1-84D2-2803F45E3082}" type="presParOf" srcId="{35E4F007-8A70-4B2F-87DF-6BEDF231EEDD}" destId="{64FFD312-DBF9-4ED4-89EA-00977F77B11A}" srcOrd="0" destOrd="0" presId="urn:microsoft.com/office/officeart/2005/8/layout/default"/>
    <dgm:cxn modelId="{486EFDD7-A6F4-49D1-B119-564FA042F0D7}" type="presParOf" srcId="{35E4F007-8A70-4B2F-87DF-6BEDF231EEDD}" destId="{D6174C8C-A9B4-46DF-AE32-1F1C27E72A49}" srcOrd="1" destOrd="0" presId="urn:microsoft.com/office/officeart/2005/8/layout/default"/>
    <dgm:cxn modelId="{83B30476-22B2-4BA1-A6AD-46637849C8E1}" type="presParOf" srcId="{35E4F007-8A70-4B2F-87DF-6BEDF231EEDD}" destId="{F52AC9D6-6D2F-4081-99DF-D93776935A62}" srcOrd="2" destOrd="0" presId="urn:microsoft.com/office/officeart/2005/8/layout/default"/>
    <dgm:cxn modelId="{3604819C-236D-4C47-88BE-AAD08CE4D947}" type="presParOf" srcId="{35E4F007-8A70-4B2F-87DF-6BEDF231EEDD}" destId="{7FF42574-FA4A-4845-BCEA-B84FE2A3CD48}" srcOrd="3" destOrd="0" presId="urn:microsoft.com/office/officeart/2005/8/layout/default"/>
    <dgm:cxn modelId="{4D0DFEE6-1C8E-4DB2-B056-FCF543209998}" type="presParOf" srcId="{35E4F007-8A70-4B2F-87DF-6BEDF231EEDD}" destId="{545AE0AE-CE53-4A32-A7DF-09950BD38B68}" srcOrd="4" destOrd="0" presId="urn:microsoft.com/office/officeart/2005/8/layout/default"/>
    <dgm:cxn modelId="{580EC9DD-16C8-457E-A84C-0EA66C14DA46}" type="presParOf" srcId="{35E4F007-8A70-4B2F-87DF-6BEDF231EEDD}" destId="{89CA2994-A7F8-4223-B781-8A2DB7832B6D}" srcOrd="5" destOrd="0" presId="urn:microsoft.com/office/officeart/2005/8/layout/default"/>
    <dgm:cxn modelId="{C7B8EF02-4BC6-4366-92F2-2E46ABC7E264}" type="presParOf" srcId="{35E4F007-8A70-4B2F-87DF-6BEDF231EEDD}" destId="{65B10345-9E33-4ECE-B03F-306690BA251E}" srcOrd="6" destOrd="0" presId="urn:microsoft.com/office/officeart/2005/8/layout/default"/>
    <dgm:cxn modelId="{1B18F11C-19AC-4C8C-B14B-8981ECC2BC19}" type="presParOf" srcId="{35E4F007-8A70-4B2F-87DF-6BEDF231EEDD}" destId="{BF34650D-7A49-4120-BC56-5BDFEFC0B044}" srcOrd="7" destOrd="0" presId="urn:microsoft.com/office/officeart/2005/8/layout/default"/>
    <dgm:cxn modelId="{0DCC9766-5C3D-44A2-9A65-DFB072EA4CE3}" type="presParOf" srcId="{35E4F007-8A70-4B2F-87DF-6BEDF231EEDD}" destId="{2B8A4081-4EA4-45E8-8F06-B001AE633A21}" srcOrd="8" destOrd="0" presId="urn:microsoft.com/office/officeart/2005/8/layout/default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64B573-0F7A-44C6-A039-A9E98F81B04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A05A11-9FF7-4FCD-8466-DAEA09882DAE}">
      <dgm:prSet phldrT="[Texte]"/>
      <dgm:spPr/>
      <dgm:t>
        <a:bodyPr/>
        <a:lstStyle/>
        <a:p>
          <a:r>
            <a:rPr lang="ar-DZ" dirty="0" smtClean="0"/>
            <a:t>تقديم مهمات تتوافق مع مكتسبات المتعلمين الفعلية لخلق والإبقاء على الدافعية</a:t>
          </a:r>
          <a:endParaRPr lang="fr-FR" dirty="0"/>
        </a:p>
      </dgm:t>
    </dgm:pt>
    <dgm:pt modelId="{78F47479-C1DB-427F-8429-B278F03B6ADE}" type="parTrans" cxnId="{8E1931B1-8BE2-4AD4-BA06-507E25AAF6E6}">
      <dgm:prSet/>
      <dgm:spPr/>
      <dgm:t>
        <a:bodyPr/>
        <a:lstStyle/>
        <a:p>
          <a:endParaRPr lang="fr-FR"/>
        </a:p>
      </dgm:t>
    </dgm:pt>
    <dgm:pt modelId="{3BD3D5B2-8BD7-4306-A5D6-A9BEC2032F31}" type="sibTrans" cxnId="{8E1931B1-8BE2-4AD4-BA06-507E25AAF6E6}">
      <dgm:prSet/>
      <dgm:spPr/>
      <dgm:t>
        <a:bodyPr/>
        <a:lstStyle/>
        <a:p>
          <a:endParaRPr lang="fr-FR"/>
        </a:p>
      </dgm:t>
    </dgm:pt>
    <dgm:pt modelId="{B6A5F49A-EC27-4371-94FA-01E903111F7E}">
      <dgm:prSet phldrT="[Texte]"/>
      <dgm:spPr/>
      <dgm:t>
        <a:bodyPr/>
        <a:lstStyle/>
        <a:p>
          <a:r>
            <a:rPr lang="ar-DZ" dirty="0" smtClean="0"/>
            <a:t>يدرس باستراتيجيات تساعد على بناء </a:t>
          </a:r>
          <a:r>
            <a:rPr lang="ar-DZ" dirty="0" err="1" smtClean="0"/>
            <a:t>التعلمات</a:t>
          </a:r>
          <a:r>
            <a:rPr lang="ar-DZ" dirty="0" smtClean="0"/>
            <a:t> عند أكبر عدد من المتعلمين</a:t>
          </a:r>
          <a:endParaRPr lang="fr-FR" dirty="0"/>
        </a:p>
      </dgm:t>
    </dgm:pt>
    <dgm:pt modelId="{C4838542-02F8-4AA0-8005-7D152CE24410}" type="parTrans" cxnId="{15EB50E6-5EFD-48B7-BF65-77C730899DA8}">
      <dgm:prSet/>
      <dgm:spPr/>
      <dgm:t>
        <a:bodyPr/>
        <a:lstStyle/>
        <a:p>
          <a:endParaRPr lang="fr-FR"/>
        </a:p>
      </dgm:t>
    </dgm:pt>
    <dgm:pt modelId="{DA842ADA-44E1-40C5-BBF4-2EAD6FE0DC9E}" type="sibTrans" cxnId="{15EB50E6-5EFD-48B7-BF65-77C730899DA8}">
      <dgm:prSet/>
      <dgm:spPr/>
      <dgm:t>
        <a:bodyPr/>
        <a:lstStyle/>
        <a:p>
          <a:endParaRPr lang="fr-FR"/>
        </a:p>
      </dgm:t>
    </dgm:pt>
    <dgm:pt modelId="{4C805850-30AB-4E6F-A266-2FBC368BDC12}">
      <dgm:prSet phldrT="[Texte]"/>
      <dgm:spPr/>
      <dgm:t>
        <a:bodyPr/>
        <a:lstStyle/>
        <a:p>
          <a:r>
            <a:rPr lang="ar-DZ" dirty="0" smtClean="0"/>
            <a:t>اختيار استراتيجيات تعليم وتعلم متوافقة مع أنماط تعلمهم</a:t>
          </a:r>
          <a:endParaRPr lang="fr-FR" dirty="0"/>
        </a:p>
      </dgm:t>
    </dgm:pt>
    <dgm:pt modelId="{395EF79D-861C-4C23-96A7-AD73AA984856}" type="parTrans" cxnId="{B139C105-4470-4864-9723-9883ADE44712}">
      <dgm:prSet/>
      <dgm:spPr/>
      <dgm:t>
        <a:bodyPr/>
        <a:lstStyle/>
        <a:p>
          <a:endParaRPr lang="fr-FR"/>
        </a:p>
      </dgm:t>
    </dgm:pt>
    <dgm:pt modelId="{A7C69431-07C9-4542-894D-9670625D0474}" type="sibTrans" cxnId="{B139C105-4470-4864-9723-9883ADE44712}">
      <dgm:prSet/>
      <dgm:spPr/>
      <dgm:t>
        <a:bodyPr/>
        <a:lstStyle/>
        <a:p>
          <a:endParaRPr lang="fr-FR"/>
        </a:p>
      </dgm:t>
    </dgm:pt>
    <dgm:pt modelId="{DE949C9A-3B75-4F7D-807F-08F593C690E3}">
      <dgm:prSet phldrT="[Texte]"/>
      <dgm:spPr/>
      <dgm:t>
        <a:bodyPr/>
        <a:lstStyle/>
        <a:p>
          <a:r>
            <a:rPr lang="ar-DZ" dirty="0" smtClean="0"/>
            <a:t>مراعاة ملمح المتعلمين</a:t>
          </a:r>
          <a:endParaRPr lang="fr-FR" dirty="0"/>
        </a:p>
      </dgm:t>
    </dgm:pt>
    <dgm:pt modelId="{C6530B49-53CB-422D-B753-AD307052969B}" type="parTrans" cxnId="{D08181E0-0F3C-414F-A075-50D850DA5A89}">
      <dgm:prSet/>
      <dgm:spPr/>
      <dgm:t>
        <a:bodyPr/>
        <a:lstStyle/>
        <a:p>
          <a:endParaRPr lang="fr-FR"/>
        </a:p>
      </dgm:t>
    </dgm:pt>
    <dgm:pt modelId="{377AA6B0-7718-49BD-81E9-8483B7A57FA2}" type="sibTrans" cxnId="{D08181E0-0F3C-414F-A075-50D850DA5A89}">
      <dgm:prSet/>
      <dgm:spPr/>
      <dgm:t>
        <a:bodyPr/>
        <a:lstStyle/>
        <a:p>
          <a:endParaRPr lang="fr-FR"/>
        </a:p>
      </dgm:t>
    </dgm:pt>
    <dgm:pt modelId="{C152A817-B3A2-4CA3-8A89-03D28FB0BC33}">
      <dgm:prSet phldrT="[Texte]"/>
      <dgm:spPr/>
      <dgm:t>
        <a:bodyPr/>
        <a:lstStyle/>
        <a:p>
          <a:r>
            <a:rPr lang="ar-DZ" dirty="0" smtClean="0"/>
            <a:t>تسيير التعليم والتعلم</a:t>
          </a:r>
          <a:endParaRPr lang="fr-FR" dirty="0"/>
        </a:p>
      </dgm:t>
    </dgm:pt>
    <dgm:pt modelId="{89D8D515-6CDD-49E4-B66E-B167CC2BB2D2}" type="parTrans" cxnId="{0C254C3E-7718-43DA-950B-13E8C5E48FC1}">
      <dgm:prSet/>
      <dgm:spPr/>
      <dgm:t>
        <a:bodyPr/>
        <a:lstStyle/>
        <a:p>
          <a:endParaRPr lang="fr-FR"/>
        </a:p>
      </dgm:t>
    </dgm:pt>
    <dgm:pt modelId="{A8FA748A-E86C-4E10-96B4-73BE73578F08}" type="sibTrans" cxnId="{0C254C3E-7718-43DA-950B-13E8C5E48FC1}">
      <dgm:prSet/>
      <dgm:spPr/>
      <dgm:t>
        <a:bodyPr/>
        <a:lstStyle/>
        <a:p>
          <a:endParaRPr lang="fr-FR"/>
        </a:p>
      </dgm:t>
    </dgm:pt>
    <dgm:pt modelId="{A5892C7E-3F6D-407C-B8E9-481398840481}" type="pres">
      <dgm:prSet presAssocID="{F564B573-0F7A-44C6-A039-A9E98F81B0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F7DBFB4-A8B6-4FD8-98E7-399DDAF2FD88}" type="pres">
      <dgm:prSet presAssocID="{19A05A11-9FF7-4FCD-8466-DAEA09882DA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D1690-413E-4E6B-BBF1-C4407B817479}" type="pres">
      <dgm:prSet presAssocID="{3BD3D5B2-8BD7-4306-A5D6-A9BEC2032F31}" presName="sibTrans" presStyleCnt="0"/>
      <dgm:spPr/>
    </dgm:pt>
    <dgm:pt modelId="{FB514DE1-DA7D-4279-A348-D0FCF5E2E78A}" type="pres">
      <dgm:prSet presAssocID="{B6A5F49A-EC27-4371-94FA-01E903111F7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114E89-98EB-4683-A86E-6236D984AEB1}" type="pres">
      <dgm:prSet presAssocID="{DA842ADA-44E1-40C5-BBF4-2EAD6FE0DC9E}" presName="sibTrans" presStyleCnt="0"/>
      <dgm:spPr/>
    </dgm:pt>
    <dgm:pt modelId="{B50ED307-601A-4B3A-B252-DA1E9EB5F5E6}" type="pres">
      <dgm:prSet presAssocID="{4C805850-30AB-4E6F-A266-2FBC368BDC1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6E778F-3324-42D5-9C12-1330B62B3823}" type="pres">
      <dgm:prSet presAssocID="{A7C69431-07C9-4542-894D-9670625D0474}" presName="sibTrans" presStyleCnt="0"/>
      <dgm:spPr/>
    </dgm:pt>
    <dgm:pt modelId="{321648ED-9CDC-4356-9CEE-CF9901127101}" type="pres">
      <dgm:prSet presAssocID="{DE949C9A-3B75-4F7D-807F-08F593C690E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31750B-759E-46BE-8192-71D86A4E7077}" type="pres">
      <dgm:prSet presAssocID="{377AA6B0-7718-49BD-81E9-8483B7A57FA2}" presName="sibTrans" presStyleCnt="0"/>
      <dgm:spPr/>
    </dgm:pt>
    <dgm:pt modelId="{EF217FED-DC52-4CDE-88CB-5081B1BB5E21}" type="pres">
      <dgm:prSet presAssocID="{C152A817-B3A2-4CA3-8A89-03D28FB0BC3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5EB50E6-5EFD-48B7-BF65-77C730899DA8}" srcId="{F564B573-0F7A-44C6-A039-A9E98F81B046}" destId="{B6A5F49A-EC27-4371-94FA-01E903111F7E}" srcOrd="1" destOrd="0" parTransId="{C4838542-02F8-4AA0-8005-7D152CE24410}" sibTransId="{DA842ADA-44E1-40C5-BBF4-2EAD6FE0DC9E}"/>
    <dgm:cxn modelId="{87735DC3-C297-4FB9-BC99-F14D9744E30A}" type="presOf" srcId="{B6A5F49A-EC27-4371-94FA-01E903111F7E}" destId="{FB514DE1-DA7D-4279-A348-D0FCF5E2E78A}" srcOrd="0" destOrd="0" presId="urn:microsoft.com/office/officeart/2005/8/layout/default"/>
    <dgm:cxn modelId="{0C254C3E-7718-43DA-950B-13E8C5E48FC1}" srcId="{F564B573-0F7A-44C6-A039-A9E98F81B046}" destId="{C152A817-B3A2-4CA3-8A89-03D28FB0BC33}" srcOrd="4" destOrd="0" parTransId="{89D8D515-6CDD-49E4-B66E-B167CC2BB2D2}" sibTransId="{A8FA748A-E86C-4E10-96B4-73BE73578F08}"/>
    <dgm:cxn modelId="{D08181E0-0F3C-414F-A075-50D850DA5A89}" srcId="{F564B573-0F7A-44C6-A039-A9E98F81B046}" destId="{DE949C9A-3B75-4F7D-807F-08F593C690E3}" srcOrd="3" destOrd="0" parTransId="{C6530B49-53CB-422D-B753-AD307052969B}" sibTransId="{377AA6B0-7718-49BD-81E9-8483B7A57FA2}"/>
    <dgm:cxn modelId="{4D8F766B-FE43-4ABE-B0AF-7B0801A82A06}" type="presOf" srcId="{DE949C9A-3B75-4F7D-807F-08F593C690E3}" destId="{321648ED-9CDC-4356-9CEE-CF9901127101}" srcOrd="0" destOrd="0" presId="urn:microsoft.com/office/officeart/2005/8/layout/default"/>
    <dgm:cxn modelId="{B139C105-4470-4864-9723-9883ADE44712}" srcId="{F564B573-0F7A-44C6-A039-A9E98F81B046}" destId="{4C805850-30AB-4E6F-A266-2FBC368BDC12}" srcOrd="2" destOrd="0" parTransId="{395EF79D-861C-4C23-96A7-AD73AA984856}" sibTransId="{A7C69431-07C9-4542-894D-9670625D0474}"/>
    <dgm:cxn modelId="{5FE37CCE-0962-4AE7-8021-611F617B74C5}" type="presOf" srcId="{F564B573-0F7A-44C6-A039-A9E98F81B046}" destId="{A5892C7E-3F6D-407C-B8E9-481398840481}" srcOrd="0" destOrd="0" presId="urn:microsoft.com/office/officeart/2005/8/layout/default"/>
    <dgm:cxn modelId="{8E1931B1-8BE2-4AD4-BA06-507E25AAF6E6}" srcId="{F564B573-0F7A-44C6-A039-A9E98F81B046}" destId="{19A05A11-9FF7-4FCD-8466-DAEA09882DAE}" srcOrd="0" destOrd="0" parTransId="{78F47479-C1DB-427F-8429-B278F03B6ADE}" sibTransId="{3BD3D5B2-8BD7-4306-A5D6-A9BEC2032F31}"/>
    <dgm:cxn modelId="{BE9995BE-F8A8-4E64-A4AF-F23B042D1AD3}" type="presOf" srcId="{C152A817-B3A2-4CA3-8A89-03D28FB0BC33}" destId="{EF217FED-DC52-4CDE-88CB-5081B1BB5E21}" srcOrd="0" destOrd="0" presId="urn:microsoft.com/office/officeart/2005/8/layout/default"/>
    <dgm:cxn modelId="{507ADFE7-DE6D-4A76-89ED-B3821C2803F1}" type="presOf" srcId="{19A05A11-9FF7-4FCD-8466-DAEA09882DAE}" destId="{7F7DBFB4-A8B6-4FD8-98E7-399DDAF2FD88}" srcOrd="0" destOrd="0" presId="urn:microsoft.com/office/officeart/2005/8/layout/default"/>
    <dgm:cxn modelId="{4C2C5701-B952-4552-A8F2-4727985DAE70}" type="presOf" srcId="{4C805850-30AB-4E6F-A266-2FBC368BDC12}" destId="{B50ED307-601A-4B3A-B252-DA1E9EB5F5E6}" srcOrd="0" destOrd="0" presId="urn:microsoft.com/office/officeart/2005/8/layout/default"/>
    <dgm:cxn modelId="{CDC48D56-0E93-47DE-A2E7-5A40E2A38DF5}" type="presParOf" srcId="{A5892C7E-3F6D-407C-B8E9-481398840481}" destId="{7F7DBFB4-A8B6-4FD8-98E7-399DDAF2FD88}" srcOrd="0" destOrd="0" presId="urn:microsoft.com/office/officeart/2005/8/layout/default"/>
    <dgm:cxn modelId="{46530C97-229D-4930-8161-33382B35B01D}" type="presParOf" srcId="{A5892C7E-3F6D-407C-B8E9-481398840481}" destId="{428D1690-413E-4E6B-BBF1-C4407B817479}" srcOrd="1" destOrd="0" presId="urn:microsoft.com/office/officeart/2005/8/layout/default"/>
    <dgm:cxn modelId="{495CC981-0609-480A-8EBD-58D384C52A21}" type="presParOf" srcId="{A5892C7E-3F6D-407C-B8E9-481398840481}" destId="{FB514DE1-DA7D-4279-A348-D0FCF5E2E78A}" srcOrd="2" destOrd="0" presId="urn:microsoft.com/office/officeart/2005/8/layout/default"/>
    <dgm:cxn modelId="{D3396E28-C223-44BA-8F71-CDC8C78B57B7}" type="presParOf" srcId="{A5892C7E-3F6D-407C-B8E9-481398840481}" destId="{12114E89-98EB-4683-A86E-6236D984AEB1}" srcOrd="3" destOrd="0" presId="urn:microsoft.com/office/officeart/2005/8/layout/default"/>
    <dgm:cxn modelId="{C5B2248E-E740-46F9-9E39-5ABCF7B76BF3}" type="presParOf" srcId="{A5892C7E-3F6D-407C-B8E9-481398840481}" destId="{B50ED307-601A-4B3A-B252-DA1E9EB5F5E6}" srcOrd="4" destOrd="0" presId="urn:microsoft.com/office/officeart/2005/8/layout/default"/>
    <dgm:cxn modelId="{0C57AB9C-07B4-47C3-BF97-CAC8C2389152}" type="presParOf" srcId="{A5892C7E-3F6D-407C-B8E9-481398840481}" destId="{296E778F-3324-42D5-9C12-1330B62B3823}" srcOrd="5" destOrd="0" presId="urn:microsoft.com/office/officeart/2005/8/layout/default"/>
    <dgm:cxn modelId="{A0FABA0D-F75D-4B6F-9CC2-665DD9BE40F6}" type="presParOf" srcId="{A5892C7E-3F6D-407C-B8E9-481398840481}" destId="{321648ED-9CDC-4356-9CEE-CF9901127101}" srcOrd="6" destOrd="0" presId="urn:microsoft.com/office/officeart/2005/8/layout/default"/>
    <dgm:cxn modelId="{A52990C1-35B0-464A-B2C5-779E603259B4}" type="presParOf" srcId="{A5892C7E-3F6D-407C-B8E9-481398840481}" destId="{6B31750B-759E-46BE-8192-71D86A4E7077}" srcOrd="7" destOrd="0" presId="urn:microsoft.com/office/officeart/2005/8/layout/default"/>
    <dgm:cxn modelId="{6D81A12D-5373-45FB-83BC-02F64487FB81}" type="presParOf" srcId="{A5892C7E-3F6D-407C-B8E9-481398840481}" destId="{EF217FED-DC52-4CDE-88CB-5081B1BB5E21}" srcOrd="8" destOrd="0" presId="urn:microsoft.com/office/officeart/2005/8/layout/default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51CAD0A-8765-41D5-AC48-E6B115D78D5D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C5C2F23-7C3F-441E-8334-1086B2D3A950}">
      <dgm:prSet phldrT="[Texte]"/>
      <dgm:spPr/>
      <dgm:t>
        <a:bodyPr/>
        <a:lstStyle/>
        <a:p>
          <a:r>
            <a:rPr lang="ar-DZ" dirty="0" smtClean="0"/>
            <a:t>اقتراح أنشطة </a:t>
          </a:r>
          <a:r>
            <a:rPr lang="ar-DZ" dirty="0" err="1" smtClean="0"/>
            <a:t>تعلمية</a:t>
          </a:r>
          <a:endParaRPr lang="fr-FR" dirty="0"/>
        </a:p>
      </dgm:t>
    </dgm:pt>
    <dgm:pt modelId="{F788397E-36C0-4191-96D2-1DB2867657D3}" type="parTrans" cxnId="{6AF384C1-48B0-4FD3-A195-74D36CDC50D5}">
      <dgm:prSet/>
      <dgm:spPr/>
      <dgm:t>
        <a:bodyPr/>
        <a:lstStyle/>
        <a:p>
          <a:endParaRPr lang="fr-FR"/>
        </a:p>
      </dgm:t>
    </dgm:pt>
    <dgm:pt modelId="{9C553F41-FCAB-4E2F-8717-3B23C532EF51}" type="sibTrans" cxnId="{6AF384C1-48B0-4FD3-A195-74D36CDC50D5}">
      <dgm:prSet/>
      <dgm:spPr/>
      <dgm:t>
        <a:bodyPr/>
        <a:lstStyle/>
        <a:p>
          <a:endParaRPr lang="fr-FR"/>
        </a:p>
      </dgm:t>
    </dgm:pt>
    <dgm:pt modelId="{71DF2AFB-E368-4D5A-93CB-8ADB66005C25}">
      <dgm:prSet phldrT="[Texte]"/>
      <dgm:spPr/>
      <dgm:t>
        <a:bodyPr/>
        <a:lstStyle/>
        <a:p>
          <a:r>
            <a:rPr lang="ar-DZ" dirty="0" smtClean="0"/>
            <a:t>تستدعي روابط مع مكتسبات المتعلمين القبلية         </a:t>
          </a:r>
          <a:endParaRPr lang="fr-FR" dirty="0"/>
        </a:p>
      </dgm:t>
    </dgm:pt>
    <dgm:pt modelId="{2162CE6B-B5FE-4FA2-9EE6-5D1834D61002}" type="parTrans" cxnId="{20BE8941-6DE0-4E4E-9967-8859B2B16E77}">
      <dgm:prSet/>
      <dgm:spPr/>
      <dgm:t>
        <a:bodyPr/>
        <a:lstStyle/>
        <a:p>
          <a:endParaRPr lang="fr-FR"/>
        </a:p>
      </dgm:t>
    </dgm:pt>
    <dgm:pt modelId="{569FA3D5-ACB2-4B9F-A3E9-353ADF588E72}" type="sibTrans" cxnId="{20BE8941-6DE0-4E4E-9967-8859B2B16E77}">
      <dgm:prSet/>
      <dgm:spPr/>
      <dgm:t>
        <a:bodyPr/>
        <a:lstStyle/>
        <a:p>
          <a:endParaRPr lang="fr-FR"/>
        </a:p>
      </dgm:t>
    </dgm:pt>
    <dgm:pt modelId="{81FF32F8-E01C-4C02-A283-801625A29FCB}">
      <dgm:prSet phldrT="[Texte]"/>
      <dgm:spPr/>
      <dgm:t>
        <a:bodyPr/>
        <a:lstStyle/>
        <a:p>
          <a:r>
            <a:rPr lang="ar-DZ" dirty="0" smtClean="0"/>
            <a:t>تضمن بين المنهاج والتدريس والتقويم                </a:t>
          </a:r>
          <a:endParaRPr lang="fr-FR" dirty="0"/>
        </a:p>
      </dgm:t>
    </dgm:pt>
    <dgm:pt modelId="{6E34CACD-5BAF-4394-AD2A-C9F8272F3F27}" type="parTrans" cxnId="{CDC6909F-3014-4C50-9F94-24B528CC1EAB}">
      <dgm:prSet/>
      <dgm:spPr/>
      <dgm:t>
        <a:bodyPr/>
        <a:lstStyle/>
        <a:p>
          <a:endParaRPr lang="fr-FR"/>
        </a:p>
      </dgm:t>
    </dgm:pt>
    <dgm:pt modelId="{778EF6D2-D224-47A0-A55E-CAE77AF6B739}" type="sibTrans" cxnId="{CDC6909F-3014-4C50-9F94-24B528CC1EAB}">
      <dgm:prSet/>
      <dgm:spPr/>
      <dgm:t>
        <a:bodyPr/>
        <a:lstStyle/>
        <a:p>
          <a:endParaRPr lang="fr-FR"/>
        </a:p>
      </dgm:t>
    </dgm:pt>
    <dgm:pt modelId="{1DAB7C83-5C03-44D4-853F-B02D8E0A6779}">
      <dgm:prSet phldrT="[Texte]"/>
      <dgm:spPr/>
      <dgm:t>
        <a:bodyPr/>
        <a:lstStyle/>
        <a:p>
          <a:r>
            <a:rPr lang="ar-DZ" dirty="0" smtClean="0"/>
            <a:t>التخطيط</a:t>
          </a:r>
          <a:endParaRPr lang="fr-FR" dirty="0"/>
        </a:p>
      </dgm:t>
    </dgm:pt>
    <dgm:pt modelId="{28B0B2BD-2568-4045-BE53-095B2F0835B6}" type="parTrans" cxnId="{B257A74B-811C-4D16-A51C-59F888AE69D2}">
      <dgm:prSet/>
      <dgm:spPr/>
      <dgm:t>
        <a:bodyPr/>
        <a:lstStyle/>
        <a:p>
          <a:endParaRPr lang="fr-FR"/>
        </a:p>
      </dgm:t>
    </dgm:pt>
    <dgm:pt modelId="{BB51CF98-B235-4F29-8C7F-C11845B09D2B}" type="sibTrans" cxnId="{B257A74B-811C-4D16-A51C-59F888AE69D2}">
      <dgm:prSet/>
      <dgm:spPr/>
      <dgm:t>
        <a:bodyPr/>
        <a:lstStyle/>
        <a:p>
          <a:endParaRPr lang="fr-FR"/>
        </a:p>
      </dgm:t>
    </dgm:pt>
    <dgm:pt modelId="{99D6C498-7711-4B90-B131-5EF40A611E92}">
      <dgm:prSet phldrT="[Texte]"/>
      <dgm:spPr/>
      <dgm:t>
        <a:bodyPr/>
        <a:lstStyle/>
        <a:p>
          <a:r>
            <a:rPr lang="ar-DZ" dirty="0" smtClean="0"/>
            <a:t>لتعلم بنائي متدرج</a:t>
          </a:r>
          <a:endParaRPr lang="fr-FR" dirty="0"/>
        </a:p>
      </dgm:t>
    </dgm:pt>
    <dgm:pt modelId="{B052CD1F-32BD-429D-AAF1-95A6A5E3CC4F}" type="parTrans" cxnId="{613044B7-C9A1-429F-918C-3C8DE18C40DF}">
      <dgm:prSet/>
      <dgm:spPr/>
      <dgm:t>
        <a:bodyPr/>
        <a:lstStyle/>
        <a:p>
          <a:endParaRPr lang="fr-FR"/>
        </a:p>
      </dgm:t>
    </dgm:pt>
    <dgm:pt modelId="{3C848A5E-1028-40F4-A9F6-22BC60F0C9E8}" type="sibTrans" cxnId="{613044B7-C9A1-429F-918C-3C8DE18C40DF}">
      <dgm:prSet/>
      <dgm:spPr/>
      <dgm:t>
        <a:bodyPr/>
        <a:lstStyle/>
        <a:p>
          <a:endParaRPr lang="fr-FR"/>
        </a:p>
      </dgm:t>
    </dgm:pt>
    <dgm:pt modelId="{8E5F9D77-BDD2-44F9-A603-A9A77B94A8BC}">
      <dgm:prSet phldrT="[Texte]"/>
      <dgm:spPr/>
      <dgm:t>
        <a:bodyPr/>
        <a:lstStyle/>
        <a:p>
          <a:r>
            <a:rPr lang="ar-DZ" dirty="0" smtClean="0"/>
            <a:t>أنشطة مراجعة وإعادة استثمار بغرض تثبيت </a:t>
          </a:r>
          <a:r>
            <a:rPr lang="ar-DZ" dirty="0" err="1" smtClean="0"/>
            <a:t>التعلمات</a:t>
          </a:r>
          <a:r>
            <a:rPr lang="ar-DZ" dirty="0" smtClean="0"/>
            <a:t> وتقويمها</a:t>
          </a:r>
          <a:endParaRPr lang="fr-FR" dirty="0"/>
        </a:p>
      </dgm:t>
    </dgm:pt>
    <dgm:pt modelId="{1E6C5B93-9E04-42AD-A492-33AE6DACC869}" type="parTrans" cxnId="{025E03CF-585F-464D-9A80-67FBBEF9DD98}">
      <dgm:prSet/>
      <dgm:spPr/>
      <dgm:t>
        <a:bodyPr/>
        <a:lstStyle/>
        <a:p>
          <a:endParaRPr lang="fr-FR"/>
        </a:p>
      </dgm:t>
    </dgm:pt>
    <dgm:pt modelId="{683409EB-44D2-495A-9DF0-6CB6AC676784}" type="sibTrans" cxnId="{025E03CF-585F-464D-9A80-67FBBEF9DD98}">
      <dgm:prSet/>
      <dgm:spPr/>
      <dgm:t>
        <a:bodyPr/>
        <a:lstStyle/>
        <a:p>
          <a:endParaRPr lang="fr-FR"/>
        </a:p>
      </dgm:t>
    </dgm:pt>
    <dgm:pt modelId="{9C7A5CD1-68BB-4504-9F3F-F5EA7EB37F5A}" type="pres">
      <dgm:prSet presAssocID="{751CAD0A-8765-41D5-AC48-E6B115D78D5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62A32E8-C400-4BBE-9362-9B6686183A94}" type="pres">
      <dgm:prSet presAssocID="{CC5C2F23-7C3F-441E-8334-1086B2D3A950}" presName="linNode" presStyleCnt="0"/>
      <dgm:spPr/>
    </dgm:pt>
    <dgm:pt modelId="{7FFE659C-7BAD-4898-B812-254D293E26F8}" type="pres">
      <dgm:prSet presAssocID="{CC5C2F23-7C3F-441E-8334-1086B2D3A95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8DC7EF-E69C-4558-92A3-48AC1FEB471C}" type="pres">
      <dgm:prSet presAssocID="{CC5C2F23-7C3F-441E-8334-1086B2D3A95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C2A080-88D0-4F5A-9075-0999C92032BD}" type="pres">
      <dgm:prSet presAssocID="{9C553F41-FCAB-4E2F-8717-3B23C532EF51}" presName="spacing" presStyleCnt="0"/>
      <dgm:spPr/>
    </dgm:pt>
    <dgm:pt modelId="{C1F57ECF-19BF-4A33-912F-7AB42655D742}" type="pres">
      <dgm:prSet presAssocID="{1DAB7C83-5C03-44D4-853F-B02D8E0A6779}" presName="linNode" presStyleCnt="0"/>
      <dgm:spPr/>
    </dgm:pt>
    <dgm:pt modelId="{31C0600D-8A7B-4E5C-9779-037C3413A14E}" type="pres">
      <dgm:prSet presAssocID="{1DAB7C83-5C03-44D4-853F-B02D8E0A677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3B3243-40AB-41DA-8975-B48622A1FEEC}" type="pres">
      <dgm:prSet presAssocID="{1DAB7C83-5C03-44D4-853F-B02D8E0A677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257A74B-811C-4D16-A51C-59F888AE69D2}" srcId="{751CAD0A-8765-41D5-AC48-E6B115D78D5D}" destId="{1DAB7C83-5C03-44D4-853F-B02D8E0A6779}" srcOrd="1" destOrd="0" parTransId="{28B0B2BD-2568-4045-BE53-095B2F0835B6}" sibTransId="{BB51CF98-B235-4F29-8C7F-C11845B09D2B}"/>
    <dgm:cxn modelId="{6AF384C1-48B0-4FD3-A195-74D36CDC50D5}" srcId="{751CAD0A-8765-41D5-AC48-E6B115D78D5D}" destId="{CC5C2F23-7C3F-441E-8334-1086B2D3A950}" srcOrd="0" destOrd="0" parTransId="{F788397E-36C0-4191-96D2-1DB2867657D3}" sibTransId="{9C553F41-FCAB-4E2F-8717-3B23C532EF51}"/>
    <dgm:cxn modelId="{2336EEB6-4498-4DE3-8905-AA2BFCF4C8F8}" type="presOf" srcId="{71DF2AFB-E368-4D5A-93CB-8ADB66005C25}" destId="{0D8DC7EF-E69C-4558-92A3-48AC1FEB471C}" srcOrd="0" destOrd="0" presId="urn:microsoft.com/office/officeart/2005/8/layout/vList6"/>
    <dgm:cxn modelId="{76ACE669-62D0-4921-BC18-6E89EF7A36C3}" type="presOf" srcId="{1DAB7C83-5C03-44D4-853F-B02D8E0A6779}" destId="{31C0600D-8A7B-4E5C-9779-037C3413A14E}" srcOrd="0" destOrd="0" presId="urn:microsoft.com/office/officeart/2005/8/layout/vList6"/>
    <dgm:cxn modelId="{613044B7-C9A1-429F-918C-3C8DE18C40DF}" srcId="{1DAB7C83-5C03-44D4-853F-B02D8E0A6779}" destId="{99D6C498-7711-4B90-B131-5EF40A611E92}" srcOrd="0" destOrd="0" parTransId="{B052CD1F-32BD-429D-AAF1-95A6A5E3CC4F}" sibTransId="{3C848A5E-1028-40F4-A9F6-22BC60F0C9E8}"/>
    <dgm:cxn modelId="{90059EB5-B8B0-4084-9119-484CEAF6DBA9}" type="presOf" srcId="{CC5C2F23-7C3F-441E-8334-1086B2D3A950}" destId="{7FFE659C-7BAD-4898-B812-254D293E26F8}" srcOrd="0" destOrd="0" presId="urn:microsoft.com/office/officeart/2005/8/layout/vList6"/>
    <dgm:cxn modelId="{49515711-6C30-4861-919D-7AE225A467B2}" type="presOf" srcId="{8E5F9D77-BDD2-44F9-A603-A9A77B94A8BC}" destId="{3E3B3243-40AB-41DA-8975-B48622A1FEEC}" srcOrd="0" destOrd="1" presId="urn:microsoft.com/office/officeart/2005/8/layout/vList6"/>
    <dgm:cxn modelId="{025E03CF-585F-464D-9A80-67FBBEF9DD98}" srcId="{1DAB7C83-5C03-44D4-853F-B02D8E0A6779}" destId="{8E5F9D77-BDD2-44F9-A603-A9A77B94A8BC}" srcOrd="1" destOrd="0" parTransId="{1E6C5B93-9E04-42AD-A492-33AE6DACC869}" sibTransId="{683409EB-44D2-495A-9DF0-6CB6AC676784}"/>
    <dgm:cxn modelId="{20BE8941-6DE0-4E4E-9967-8859B2B16E77}" srcId="{CC5C2F23-7C3F-441E-8334-1086B2D3A950}" destId="{71DF2AFB-E368-4D5A-93CB-8ADB66005C25}" srcOrd="0" destOrd="0" parTransId="{2162CE6B-B5FE-4FA2-9EE6-5D1834D61002}" sibTransId="{569FA3D5-ACB2-4B9F-A3E9-353ADF588E72}"/>
    <dgm:cxn modelId="{1A484546-AB2D-4D61-98E0-1B6DC30AFA46}" type="presOf" srcId="{751CAD0A-8765-41D5-AC48-E6B115D78D5D}" destId="{9C7A5CD1-68BB-4504-9F3F-F5EA7EB37F5A}" srcOrd="0" destOrd="0" presId="urn:microsoft.com/office/officeart/2005/8/layout/vList6"/>
    <dgm:cxn modelId="{13D25D32-08DB-48A0-A9F5-F67610EF5EBA}" type="presOf" srcId="{81FF32F8-E01C-4C02-A283-801625A29FCB}" destId="{0D8DC7EF-E69C-4558-92A3-48AC1FEB471C}" srcOrd="0" destOrd="1" presId="urn:microsoft.com/office/officeart/2005/8/layout/vList6"/>
    <dgm:cxn modelId="{CDC6909F-3014-4C50-9F94-24B528CC1EAB}" srcId="{CC5C2F23-7C3F-441E-8334-1086B2D3A950}" destId="{81FF32F8-E01C-4C02-A283-801625A29FCB}" srcOrd="1" destOrd="0" parTransId="{6E34CACD-5BAF-4394-AD2A-C9F8272F3F27}" sibTransId="{778EF6D2-D224-47A0-A55E-CAE77AF6B739}"/>
    <dgm:cxn modelId="{BC647558-026F-4623-854B-3527684D5546}" type="presOf" srcId="{99D6C498-7711-4B90-B131-5EF40A611E92}" destId="{3E3B3243-40AB-41DA-8975-B48622A1FEEC}" srcOrd="0" destOrd="0" presId="urn:microsoft.com/office/officeart/2005/8/layout/vList6"/>
    <dgm:cxn modelId="{BCA202DA-1318-459F-8F86-4DB262002368}" type="presParOf" srcId="{9C7A5CD1-68BB-4504-9F3F-F5EA7EB37F5A}" destId="{E62A32E8-C400-4BBE-9362-9B6686183A94}" srcOrd="0" destOrd="0" presId="urn:microsoft.com/office/officeart/2005/8/layout/vList6"/>
    <dgm:cxn modelId="{90B48654-6385-4275-AB80-5F1A97FF0813}" type="presParOf" srcId="{E62A32E8-C400-4BBE-9362-9B6686183A94}" destId="{7FFE659C-7BAD-4898-B812-254D293E26F8}" srcOrd="0" destOrd="0" presId="urn:microsoft.com/office/officeart/2005/8/layout/vList6"/>
    <dgm:cxn modelId="{06217B61-BCC6-47A6-A36B-641320AADA15}" type="presParOf" srcId="{E62A32E8-C400-4BBE-9362-9B6686183A94}" destId="{0D8DC7EF-E69C-4558-92A3-48AC1FEB471C}" srcOrd="1" destOrd="0" presId="urn:microsoft.com/office/officeart/2005/8/layout/vList6"/>
    <dgm:cxn modelId="{6ED9FDC4-E13E-46D4-8603-F536B11799DD}" type="presParOf" srcId="{9C7A5CD1-68BB-4504-9F3F-F5EA7EB37F5A}" destId="{78C2A080-88D0-4F5A-9075-0999C92032BD}" srcOrd="1" destOrd="0" presId="urn:microsoft.com/office/officeart/2005/8/layout/vList6"/>
    <dgm:cxn modelId="{74D767C0-DB2B-4C89-8B82-67A27BF7CA15}" type="presParOf" srcId="{9C7A5CD1-68BB-4504-9F3F-F5EA7EB37F5A}" destId="{C1F57ECF-19BF-4A33-912F-7AB42655D742}" srcOrd="2" destOrd="0" presId="urn:microsoft.com/office/officeart/2005/8/layout/vList6"/>
    <dgm:cxn modelId="{C111DFFA-B3ED-432A-9CB5-88C400A1CE4D}" type="presParOf" srcId="{C1F57ECF-19BF-4A33-912F-7AB42655D742}" destId="{31C0600D-8A7B-4E5C-9779-037C3413A14E}" srcOrd="0" destOrd="0" presId="urn:microsoft.com/office/officeart/2005/8/layout/vList6"/>
    <dgm:cxn modelId="{3BAAE5BA-B60C-468D-84B9-5B9F5A0FEFA9}" type="presParOf" srcId="{C1F57ECF-19BF-4A33-912F-7AB42655D742}" destId="{3E3B3243-40AB-41DA-8975-B48622A1FEEC}" srcOrd="1" destOrd="0" presId="urn:microsoft.com/office/officeart/2005/8/layout/vList6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003E21-FC27-4FC9-B4CB-DB6712C4A63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DCD22E6-3686-4BAB-9E48-2AB30024E734}">
      <dgm:prSet phldrT="[Texte]"/>
      <dgm:spPr/>
      <dgm:t>
        <a:bodyPr/>
        <a:lstStyle/>
        <a:p>
          <a:r>
            <a:rPr lang="ar-DZ" dirty="0" smtClean="0"/>
            <a:t>إن الدافعية للتعلم مرتبطة بمسألة الإدراك والسياق</a:t>
          </a:r>
          <a:endParaRPr lang="fr-FR" dirty="0"/>
        </a:p>
      </dgm:t>
    </dgm:pt>
    <dgm:pt modelId="{C66AAB42-B6E8-45F5-A28F-316EAFCE2316}" type="parTrans" cxnId="{99000C8D-5EA1-4E89-810E-7F691D94178E}">
      <dgm:prSet/>
      <dgm:spPr/>
      <dgm:t>
        <a:bodyPr/>
        <a:lstStyle/>
        <a:p>
          <a:endParaRPr lang="fr-FR"/>
        </a:p>
      </dgm:t>
    </dgm:pt>
    <dgm:pt modelId="{7716B7FD-7197-4133-9891-EDDEED14FA96}" type="sibTrans" cxnId="{99000C8D-5EA1-4E89-810E-7F691D94178E}">
      <dgm:prSet/>
      <dgm:spPr/>
      <dgm:t>
        <a:bodyPr/>
        <a:lstStyle/>
        <a:p>
          <a:endParaRPr lang="fr-FR"/>
        </a:p>
      </dgm:t>
    </dgm:pt>
    <dgm:pt modelId="{DF118AF9-BBE9-433B-9D4C-12CD36E02E1C}">
      <dgm:prSet phldrT="[Texte]"/>
      <dgm:spPr/>
      <dgm:t>
        <a:bodyPr/>
        <a:lstStyle/>
        <a:p>
          <a:r>
            <a:rPr lang="ar-DZ" dirty="0" smtClean="0"/>
            <a:t>قبل اختيار استراتيجيات التدريس، ضرورة مراعاة السياقات المؤثرة في إدراك المتعلم لذاته</a:t>
          </a:r>
          <a:endParaRPr lang="fr-FR" dirty="0"/>
        </a:p>
      </dgm:t>
    </dgm:pt>
    <dgm:pt modelId="{5D739077-7137-4858-9B9F-059089DB89FA}" type="parTrans" cxnId="{1FF8EAA5-2DF1-46D7-88D7-02BEE66186A3}">
      <dgm:prSet/>
      <dgm:spPr/>
      <dgm:t>
        <a:bodyPr/>
        <a:lstStyle/>
        <a:p>
          <a:endParaRPr lang="fr-FR"/>
        </a:p>
      </dgm:t>
    </dgm:pt>
    <dgm:pt modelId="{5E63F842-77AA-4585-A4E3-4B6555498622}" type="sibTrans" cxnId="{1FF8EAA5-2DF1-46D7-88D7-02BEE66186A3}">
      <dgm:prSet/>
      <dgm:spPr/>
      <dgm:t>
        <a:bodyPr/>
        <a:lstStyle/>
        <a:p>
          <a:endParaRPr lang="fr-FR"/>
        </a:p>
      </dgm:t>
    </dgm:pt>
    <dgm:pt modelId="{E664BEA3-B89F-4C06-BF59-418EF4CA0BAA}">
      <dgm:prSet phldrT="[Texte]"/>
      <dgm:spPr/>
      <dgm:t>
        <a:bodyPr/>
        <a:lstStyle/>
        <a:p>
          <a:r>
            <a:rPr lang="ar-DZ" dirty="0" smtClean="0"/>
            <a:t>مقارنته بأقرانه</a:t>
          </a:r>
          <a:endParaRPr lang="fr-FR" dirty="0"/>
        </a:p>
      </dgm:t>
    </dgm:pt>
    <dgm:pt modelId="{D03E0C01-A0EF-4728-B59E-C6E920FD6DE3}" type="parTrans" cxnId="{A3F5515D-1118-4E41-9A4B-C35D6D052386}">
      <dgm:prSet/>
      <dgm:spPr/>
      <dgm:t>
        <a:bodyPr/>
        <a:lstStyle/>
        <a:p>
          <a:endParaRPr lang="fr-FR"/>
        </a:p>
      </dgm:t>
    </dgm:pt>
    <dgm:pt modelId="{A278B983-5B8A-42F0-830C-EA3CC323AC7D}" type="sibTrans" cxnId="{A3F5515D-1118-4E41-9A4B-C35D6D052386}">
      <dgm:prSet/>
      <dgm:spPr/>
      <dgm:t>
        <a:bodyPr/>
        <a:lstStyle/>
        <a:p>
          <a:endParaRPr lang="fr-FR"/>
        </a:p>
      </dgm:t>
    </dgm:pt>
    <dgm:pt modelId="{957ECD7F-8EE1-43FB-AC2A-FF90770597B6}">
      <dgm:prSet phldrT="[Texte]"/>
      <dgm:spPr/>
      <dgm:t>
        <a:bodyPr/>
        <a:lstStyle/>
        <a:p>
          <a:r>
            <a:rPr lang="ar-DZ" dirty="0" smtClean="0"/>
            <a:t>القيم </a:t>
          </a:r>
          <a:r>
            <a:rPr lang="ar-DZ" dirty="0" err="1" smtClean="0"/>
            <a:t>الوالدية</a:t>
          </a:r>
          <a:r>
            <a:rPr lang="ar-DZ" dirty="0" smtClean="0"/>
            <a:t> والممارسات التربوية</a:t>
          </a:r>
          <a:endParaRPr lang="fr-FR" dirty="0"/>
        </a:p>
      </dgm:t>
    </dgm:pt>
    <dgm:pt modelId="{6F56ECED-5CDD-4A74-A947-5816699F02BD}" type="parTrans" cxnId="{BCE0C0C3-54E7-40A8-800E-DBC52A2A96A0}">
      <dgm:prSet/>
      <dgm:spPr/>
      <dgm:t>
        <a:bodyPr/>
        <a:lstStyle/>
        <a:p>
          <a:endParaRPr lang="fr-FR"/>
        </a:p>
      </dgm:t>
    </dgm:pt>
    <dgm:pt modelId="{0A40C104-F673-4C42-9A37-4D17E5AD525B}" type="sibTrans" cxnId="{BCE0C0C3-54E7-40A8-800E-DBC52A2A96A0}">
      <dgm:prSet/>
      <dgm:spPr/>
      <dgm:t>
        <a:bodyPr/>
        <a:lstStyle/>
        <a:p>
          <a:endParaRPr lang="fr-FR"/>
        </a:p>
      </dgm:t>
    </dgm:pt>
    <dgm:pt modelId="{8FEBE49B-3306-4CFB-9800-AC0A22653E9B}">
      <dgm:prSet phldrT="[Texte]"/>
      <dgm:spPr/>
      <dgm:t>
        <a:bodyPr/>
        <a:lstStyle/>
        <a:p>
          <a:r>
            <a:rPr lang="ar-DZ" dirty="0" smtClean="0"/>
            <a:t>نتائجه الدراسية السابقة</a:t>
          </a:r>
          <a:endParaRPr lang="fr-FR" dirty="0"/>
        </a:p>
      </dgm:t>
    </dgm:pt>
    <dgm:pt modelId="{4925093C-9E12-4958-A79C-253577403F76}" type="parTrans" cxnId="{5FE22EB4-7F6E-4FAA-A6F6-4FBD9D34F436}">
      <dgm:prSet/>
      <dgm:spPr/>
      <dgm:t>
        <a:bodyPr/>
        <a:lstStyle/>
        <a:p>
          <a:endParaRPr lang="fr-FR"/>
        </a:p>
      </dgm:t>
    </dgm:pt>
    <dgm:pt modelId="{DB990050-D475-4D37-8727-7E0408290C0B}" type="sibTrans" cxnId="{5FE22EB4-7F6E-4FAA-A6F6-4FBD9D34F436}">
      <dgm:prSet/>
      <dgm:spPr/>
      <dgm:t>
        <a:bodyPr/>
        <a:lstStyle/>
        <a:p>
          <a:endParaRPr lang="fr-FR"/>
        </a:p>
      </dgm:t>
    </dgm:pt>
    <dgm:pt modelId="{18CB397F-FFD8-46C6-A696-917E02FFC793}">
      <dgm:prSet phldrT="[Texte]"/>
      <dgm:spPr/>
      <dgm:t>
        <a:bodyPr/>
        <a:lstStyle/>
        <a:p>
          <a:r>
            <a:rPr lang="ar-DZ" dirty="0" smtClean="0"/>
            <a:t>الممارسات </a:t>
          </a:r>
          <a:r>
            <a:rPr lang="ar-DZ" dirty="0" err="1" smtClean="0"/>
            <a:t>البيداغوجية</a:t>
          </a:r>
          <a:r>
            <a:rPr lang="ar-DZ" dirty="0" smtClean="0"/>
            <a:t> وسياقات التعلم</a:t>
          </a:r>
          <a:endParaRPr lang="fr-FR" dirty="0"/>
        </a:p>
      </dgm:t>
    </dgm:pt>
    <dgm:pt modelId="{C149AA80-8373-452F-802F-F9D07F03FA1A}" type="parTrans" cxnId="{E73867FC-BB5D-4292-873E-D06BB8EC8102}">
      <dgm:prSet/>
      <dgm:spPr/>
      <dgm:t>
        <a:bodyPr/>
        <a:lstStyle/>
        <a:p>
          <a:endParaRPr lang="fr-FR"/>
        </a:p>
      </dgm:t>
    </dgm:pt>
    <dgm:pt modelId="{C12C0046-D1BF-46BF-954F-2D67937087B7}" type="sibTrans" cxnId="{E73867FC-BB5D-4292-873E-D06BB8EC8102}">
      <dgm:prSet/>
      <dgm:spPr/>
      <dgm:t>
        <a:bodyPr/>
        <a:lstStyle/>
        <a:p>
          <a:endParaRPr lang="fr-FR"/>
        </a:p>
      </dgm:t>
    </dgm:pt>
    <dgm:pt modelId="{AB21BAEF-FC53-4872-8DD0-6709B45EF7C4}" type="pres">
      <dgm:prSet presAssocID="{47003E21-FC27-4FC9-B4CB-DB6712C4A63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186A2F0-4491-432F-B9E4-4F4168986314}" type="pres">
      <dgm:prSet presAssocID="{6DCD22E6-3686-4BAB-9E48-2AB30024E734}" presName="vertOne" presStyleCnt="0"/>
      <dgm:spPr/>
    </dgm:pt>
    <dgm:pt modelId="{7E7E2E98-F94B-4FB5-8AB1-EED5308C52EA}" type="pres">
      <dgm:prSet presAssocID="{6DCD22E6-3686-4BAB-9E48-2AB30024E73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62A0E01-4780-424B-A40E-B9D8EFBAB19E}" type="pres">
      <dgm:prSet presAssocID="{6DCD22E6-3686-4BAB-9E48-2AB30024E734}" presName="parTransOne" presStyleCnt="0"/>
      <dgm:spPr/>
    </dgm:pt>
    <dgm:pt modelId="{B8F25BA0-56CC-4C05-A28B-98A6D7D6711E}" type="pres">
      <dgm:prSet presAssocID="{6DCD22E6-3686-4BAB-9E48-2AB30024E734}" presName="horzOne" presStyleCnt="0"/>
      <dgm:spPr/>
    </dgm:pt>
    <dgm:pt modelId="{08AE166E-AA3A-4E87-B60B-1902F9F8E170}" type="pres">
      <dgm:prSet presAssocID="{DF118AF9-BBE9-433B-9D4C-12CD36E02E1C}" presName="vertTwo" presStyleCnt="0"/>
      <dgm:spPr/>
    </dgm:pt>
    <dgm:pt modelId="{5F151C20-DC63-4D63-8DD2-85935160A8AB}" type="pres">
      <dgm:prSet presAssocID="{DF118AF9-BBE9-433B-9D4C-12CD36E02E1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5D1B9B-5137-4332-A02D-1BB00A1E6B91}" type="pres">
      <dgm:prSet presAssocID="{DF118AF9-BBE9-433B-9D4C-12CD36E02E1C}" presName="parTransTwo" presStyleCnt="0"/>
      <dgm:spPr/>
    </dgm:pt>
    <dgm:pt modelId="{BAF7106B-7FDB-403A-B698-A6D46711100F}" type="pres">
      <dgm:prSet presAssocID="{DF118AF9-BBE9-433B-9D4C-12CD36E02E1C}" presName="horzTwo" presStyleCnt="0"/>
      <dgm:spPr/>
    </dgm:pt>
    <dgm:pt modelId="{A5344C03-FB99-47A9-9B72-166A92A1C5B9}" type="pres">
      <dgm:prSet presAssocID="{E664BEA3-B89F-4C06-BF59-418EF4CA0BAA}" presName="vertThree" presStyleCnt="0"/>
      <dgm:spPr/>
    </dgm:pt>
    <dgm:pt modelId="{37AC8B06-3A38-4148-9742-711550329FE5}" type="pres">
      <dgm:prSet presAssocID="{E664BEA3-B89F-4C06-BF59-418EF4CA0BAA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235DC41-F44B-4479-9F14-F05AC4C34F28}" type="pres">
      <dgm:prSet presAssocID="{E664BEA3-B89F-4C06-BF59-418EF4CA0BAA}" presName="horzThree" presStyleCnt="0"/>
      <dgm:spPr/>
    </dgm:pt>
    <dgm:pt modelId="{D9D2AFD3-3AA9-45AA-A887-8F538D3C5982}" type="pres">
      <dgm:prSet presAssocID="{A278B983-5B8A-42F0-830C-EA3CC323AC7D}" presName="sibSpaceThree" presStyleCnt="0"/>
      <dgm:spPr/>
    </dgm:pt>
    <dgm:pt modelId="{C720B4FF-F721-497D-A290-25673F5F9E9F}" type="pres">
      <dgm:prSet presAssocID="{957ECD7F-8EE1-43FB-AC2A-FF90770597B6}" presName="vertThree" presStyleCnt="0"/>
      <dgm:spPr/>
    </dgm:pt>
    <dgm:pt modelId="{C9A9922D-A715-4D3F-BD20-982F699378D6}" type="pres">
      <dgm:prSet presAssocID="{957ECD7F-8EE1-43FB-AC2A-FF90770597B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BD4F386-AAFC-4B24-9E31-7C1FED630A0E}" type="pres">
      <dgm:prSet presAssocID="{957ECD7F-8EE1-43FB-AC2A-FF90770597B6}" presName="horzThree" presStyleCnt="0"/>
      <dgm:spPr/>
    </dgm:pt>
    <dgm:pt modelId="{520D4D5F-4C70-43E6-BC28-039F0A584849}" type="pres">
      <dgm:prSet presAssocID="{5E63F842-77AA-4585-A4E3-4B6555498622}" presName="sibSpaceTwo" presStyleCnt="0"/>
      <dgm:spPr/>
    </dgm:pt>
    <dgm:pt modelId="{8DE90D53-A0A5-407A-A194-1EB5E1B6F739}" type="pres">
      <dgm:prSet presAssocID="{8FEBE49B-3306-4CFB-9800-AC0A22653E9B}" presName="vertTwo" presStyleCnt="0"/>
      <dgm:spPr/>
    </dgm:pt>
    <dgm:pt modelId="{943152B5-3866-43B5-BE4B-8F31907CD574}" type="pres">
      <dgm:prSet presAssocID="{8FEBE49B-3306-4CFB-9800-AC0A22653E9B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8384870-CB64-490E-8143-4E569141A7B2}" type="pres">
      <dgm:prSet presAssocID="{8FEBE49B-3306-4CFB-9800-AC0A22653E9B}" presName="parTransTwo" presStyleCnt="0"/>
      <dgm:spPr/>
    </dgm:pt>
    <dgm:pt modelId="{6FBDBB65-E384-4B7A-8BA2-95827FAE978E}" type="pres">
      <dgm:prSet presAssocID="{8FEBE49B-3306-4CFB-9800-AC0A22653E9B}" presName="horzTwo" presStyleCnt="0"/>
      <dgm:spPr/>
    </dgm:pt>
    <dgm:pt modelId="{35C4CFDC-61B7-4E41-B317-784D97A8D927}" type="pres">
      <dgm:prSet presAssocID="{18CB397F-FFD8-46C6-A696-917E02FFC793}" presName="vertThree" presStyleCnt="0"/>
      <dgm:spPr/>
    </dgm:pt>
    <dgm:pt modelId="{D39331D4-C290-4115-8046-593D901967AA}" type="pres">
      <dgm:prSet presAssocID="{18CB397F-FFD8-46C6-A696-917E02FFC793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B1843C4-7EEF-4488-9287-5E10BE9F31D2}" type="pres">
      <dgm:prSet presAssocID="{18CB397F-FFD8-46C6-A696-917E02FFC793}" presName="horzThree" presStyleCnt="0"/>
      <dgm:spPr/>
    </dgm:pt>
  </dgm:ptLst>
  <dgm:cxnLst>
    <dgm:cxn modelId="{E73867FC-BB5D-4292-873E-D06BB8EC8102}" srcId="{8FEBE49B-3306-4CFB-9800-AC0A22653E9B}" destId="{18CB397F-FFD8-46C6-A696-917E02FFC793}" srcOrd="0" destOrd="0" parTransId="{C149AA80-8373-452F-802F-F9D07F03FA1A}" sibTransId="{C12C0046-D1BF-46BF-954F-2D67937087B7}"/>
    <dgm:cxn modelId="{187D6678-56CD-4729-9FE5-E36EE099D599}" type="presOf" srcId="{957ECD7F-8EE1-43FB-AC2A-FF90770597B6}" destId="{C9A9922D-A715-4D3F-BD20-982F699378D6}" srcOrd="0" destOrd="0" presId="urn:microsoft.com/office/officeart/2005/8/layout/hierarchy4"/>
    <dgm:cxn modelId="{1FF8EAA5-2DF1-46D7-88D7-02BEE66186A3}" srcId="{6DCD22E6-3686-4BAB-9E48-2AB30024E734}" destId="{DF118AF9-BBE9-433B-9D4C-12CD36E02E1C}" srcOrd="0" destOrd="0" parTransId="{5D739077-7137-4858-9B9F-059089DB89FA}" sibTransId="{5E63F842-77AA-4585-A4E3-4B6555498622}"/>
    <dgm:cxn modelId="{99000C8D-5EA1-4E89-810E-7F691D94178E}" srcId="{47003E21-FC27-4FC9-B4CB-DB6712C4A63D}" destId="{6DCD22E6-3686-4BAB-9E48-2AB30024E734}" srcOrd="0" destOrd="0" parTransId="{C66AAB42-B6E8-45F5-A28F-316EAFCE2316}" sibTransId="{7716B7FD-7197-4133-9891-EDDEED14FA96}"/>
    <dgm:cxn modelId="{7F4BA2A9-6ED6-4826-8329-62BF548527F4}" type="presOf" srcId="{E664BEA3-B89F-4C06-BF59-418EF4CA0BAA}" destId="{37AC8B06-3A38-4148-9742-711550329FE5}" srcOrd="0" destOrd="0" presId="urn:microsoft.com/office/officeart/2005/8/layout/hierarchy4"/>
    <dgm:cxn modelId="{91DC996E-FBF4-4576-956B-2547355858DD}" type="presOf" srcId="{6DCD22E6-3686-4BAB-9E48-2AB30024E734}" destId="{7E7E2E98-F94B-4FB5-8AB1-EED5308C52EA}" srcOrd="0" destOrd="0" presId="urn:microsoft.com/office/officeart/2005/8/layout/hierarchy4"/>
    <dgm:cxn modelId="{574180B7-0FF7-4E71-A229-60B71DA52141}" type="presOf" srcId="{18CB397F-FFD8-46C6-A696-917E02FFC793}" destId="{D39331D4-C290-4115-8046-593D901967AA}" srcOrd="0" destOrd="0" presId="urn:microsoft.com/office/officeart/2005/8/layout/hierarchy4"/>
    <dgm:cxn modelId="{A3F5515D-1118-4E41-9A4B-C35D6D052386}" srcId="{DF118AF9-BBE9-433B-9D4C-12CD36E02E1C}" destId="{E664BEA3-B89F-4C06-BF59-418EF4CA0BAA}" srcOrd="0" destOrd="0" parTransId="{D03E0C01-A0EF-4728-B59E-C6E920FD6DE3}" sibTransId="{A278B983-5B8A-42F0-830C-EA3CC323AC7D}"/>
    <dgm:cxn modelId="{6FBB37B4-DA09-460A-BB42-BA69999DD77D}" type="presOf" srcId="{DF118AF9-BBE9-433B-9D4C-12CD36E02E1C}" destId="{5F151C20-DC63-4D63-8DD2-85935160A8AB}" srcOrd="0" destOrd="0" presId="urn:microsoft.com/office/officeart/2005/8/layout/hierarchy4"/>
    <dgm:cxn modelId="{BCE0C0C3-54E7-40A8-800E-DBC52A2A96A0}" srcId="{DF118AF9-BBE9-433B-9D4C-12CD36E02E1C}" destId="{957ECD7F-8EE1-43FB-AC2A-FF90770597B6}" srcOrd="1" destOrd="0" parTransId="{6F56ECED-5CDD-4A74-A947-5816699F02BD}" sibTransId="{0A40C104-F673-4C42-9A37-4D17E5AD525B}"/>
    <dgm:cxn modelId="{35E96852-0882-4024-8A66-413167A03D03}" type="presOf" srcId="{47003E21-FC27-4FC9-B4CB-DB6712C4A63D}" destId="{AB21BAEF-FC53-4872-8DD0-6709B45EF7C4}" srcOrd="0" destOrd="0" presId="urn:microsoft.com/office/officeart/2005/8/layout/hierarchy4"/>
    <dgm:cxn modelId="{CE3C4EEE-CBCD-4282-B00E-0CE96EBD77EF}" type="presOf" srcId="{8FEBE49B-3306-4CFB-9800-AC0A22653E9B}" destId="{943152B5-3866-43B5-BE4B-8F31907CD574}" srcOrd="0" destOrd="0" presId="urn:microsoft.com/office/officeart/2005/8/layout/hierarchy4"/>
    <dgm:cxn modelId="{5FE22EB4-7F6E-4FAA-A6F6-4FBD9D34F436}" srcId="{6DCD22E6-3686-4BAB-9E48-2AB30024E734}" destId="{8FEBE49B-3306-4CFB-9800-AC0A22653E9B}" srcOrd="1" destOrd="0" parTransId="{4925093C-9E12-4958-A79C-253577403F76}" sibTransId="{DB990050-D475-4D37-8727-7E0408290C0B}"/>
    <dgm:cxn modelId="{125EE5C1-EF7B-483B-A145-C286E79C2871}" type="presParOf" srcId="{AB21BAEF-FC53-4872-8DD0-6709B45EF7C4}" destId="{F186A2F0-4491-432F-B9E4-4F4168986314}" srcOrd="0" destOrd="0" presId="urn:microsoft.com/office/officeart/2005/8/layout/hierarchy4"/>
    <dgm:cxn modelId="{BB4A61EF-CA4D-4A3C-90D6-6A27290DEA9D}" type="presParOf" srcId="{F186A2F0-4491-432F-B9E4-4F4168986314}" destId="{7E7E2E98-F94B-4FB5-8AB1-EED5308C52EA}" srcOrd="0" destOrd="0" presId="urn:microsoft.com/office/officeart/2005/8/layout/hierarchy4"/>
    <dgm:cxn modelId="{564316A0-5EAA-4A48-8158-D915BC649C05}" type="presParOf" srcId="{F186A2F0-4491-432F-B9E4-4F4168986314}" destId="{362A0E01-4780-424B-A40E-B9D8EFBAB19E}" srcOrd="1" destOrd="0" presId="urn:microsoft.com/office/officeart/2005/8/layout/hierarchy4"/>
    <dgm:cxn modelId="{635A5A31-E5FD-4E6B-842C-AE15A6E43B9D}" type="presParOf" srcId="{F186A2F0-4491-432F-B9E4-4F4168986314}" destId="{B8F25BA0-56CC-4C05-A28B-98A6D7D6711E}" srcOrd="2" destOrd="0" presId="urn:microsoft.com/office/officeart/2005/8/layout/hierarchy4"/>
    <dgm:cxn modelId="{EC67419F-D119-46EC-A6BD-8B8F43CD10AD}" type="presParOf" srcId="{B8F25BA0-56CC-4C05-A28B-98A6D7D6711E}" destId="{08AE166E-AA3A-4E87-B60B-1902F9F8E170}" srcOrd="0" destOrd="0" presId="urn:microsoft.com/office/officeart/2005/8/layout/hierarchy4"/>
    <dgm:cxn modelId="{03C872E7-7A2F-418E-8208-04F1A45DD832}" type="presParOf" srcId="{08AE166E-AA3A-4E87-B60B-1902F9F8E170}" destId="{5F151C20-DC63-4D63-8DD2-85935160A8AB}" srcOrd="0" destOrd="0" presId="urn:microsoft.com/office/officeart/2005/8/layout/hierarchy4"/>
    <dgm:cxn modelId="{13C38295-3FFC-4AEF-8EA6-2B45F8CB9A12}" type="presParOf" srcId="{08AE166E-AA3A-4E87-B60B-1902F9F8E170}" destId="{A65D1B9B-5137-4332-A02D-1BB00A1E6B91}" srcOrd="1" destOrd="0" presId="urn:microsoft.com/office/officeart/2005/8/layout/hierarchy4"/>
    <dgm:cxn modelId="{E04B36FC-6A79-4899-8692-5A4D0D427FCD}" type="presParOf" srcId="{08AE166E-AA3A-4E87-B60B-1902F9F8E170}" destId="{BAF7106B-7FDB-403A-B698-A6D46711100F}" srcOrd="2" destOrd="0" presId="urn:microsoft.com/office/officeart/2005/8/layout/hierarchy4"/>
    <dgm:cxn modelId="{D9EF040A-0F68-49DF-A923-5DA802A2E6A1}" type="presParOf" srcId="{BAF7106B-7FDB-403A-B698-A6D46711100F}" destId="{A5344C03-FB99-47A9-9B72-166A92A1C5B9}" srcOrd="0" destOrd="0" presId="urn:microsoft.com/office/officeart/2005/8/layout/hierarchy4"/>
    <dgm:cxn modelId="{EED4DDC0-7A50-45AF-95EB-B128820AF757}" type="presParOf" srcId="{A5344C03-FB99-47A9-9B72-166A92A1C5B9}" destId="{37AC8B06-3A38-4148-9742-711550329FE5}" srcOrd="0" destOrd="0" presId="urn:microsoft.com/office/officeart/2005/8/layout/hierarchy4"/>
    <dgm:cxn modelId="{61C3E7B5-98E6-4E8C-9441-23CB410B273E}" type="presParOf" srcId="{A5344C03-FB99-47A9-9B72-166A92A1C5B9}" destId="{B235DC41-F44B-4479-9F14-F05AC4C34F28}" srcOrd="1" destOrd="0" presId="urn:microsoft.com/office/officeart/2005/8/layout/hierarchy4"/>
    <dgm:cxn modelId="{7CE1A543-5FC6-4679-A822-1E9E3E074873}" type="presParOf" srcId="{BAF7106B-7FDB-403A-B698-A6D46711100F}" destId="{D9D2AFD3-3AA9-45AA-A887-8F538D3C5982}" srcOrd="1" destOrd="0" presId="urn:microsoft.com/office/officeart/2005/8/layout/hierarchy4"/>
    <dgm:cxn modelId="{0EBC6677-7591-4E5E-A5E5-CC2F8F9F7538}" type="presParOf" srcId="{BAF7106B-7FDB-403A-B698-A6D46711100F}" destId="{C720B4FF-F721-497D-A290-25673F5F9E9F}" srcOrd="2" destOrd="0" presId="urn:microsoft.com/office/officeart/2005/8/layout/hierarchy4"/>
    <dgm:cxn modelId="{1E2AF9FF-7120-49F4-B8E2-1F39808BE90A}" type="presParOf" srcId="{C720B4FF-F721-497D-A290-25673F5F9E9F}" destId="{C9A9922D-A715-4D3F-BD20-982F699378D6}" srcOrd="0" destOrd="0" presId="urn:microsoft.com/office/officeart/2005/8/layout/hierarchy4"/>
    <dgm:cxn modelId="{A76A1DF1-C60A-441C-AA9A-85ED89055F6F}" type="presParOf" srcId="{C720B4FF-F721-497D-A290-25673F5F9E9F}" destId="{CBD4F386-AAFC-4B24-9E31-7C1FED630A0E}" srcOrd="1" destOrd="0" presId="urn:microsoft.com/office/officeart/2005/8/layout/hierarchy4"/>
    <dgm:cxn modelId="{4B7D2E59-DD8F-4F63-B483-6DFECA9C9A91}" type="presParOf" srcId="{B8F25BA0-56CC-4C05-A28B-98A6D7D6711E}" destId="{520D4D5F-4C70-43E6-BC28-039F0A584849}" srcOrd="1" destOrd="0" presId="urn:microsoft.com/office/officeart/2005/8/layout/hierarchy4"/>
    <dgm:cxn modelId="{1D08F090-A4EF-411A-A616-C2204E8A758D}" type="presParOf" srcId="{B8F25BA0-56CC-4C05-A28B-98A6D7D6711E}" destId="{8DE90D53-A0A5-407A-A194-1EB5E1B6F739}" srcOrd="2" destOrd="0" presId="urn:microsoft.com/office/officeart/2005/8/layout/hierarchy4"/>
    <dgm:cxn modelId="{EE38C442-E7FE-48E0-AA1B-8EED8E6524AD}" type="presParOf" srcId="{8DE90D53-A0A5-407A-A194-1EB5E1B6F739}" destId="{943152B5-3866-43B5-BE4B-8F31907CD574}" srcOrd="0" destOrd="0" presId="urn:microsoft.com/office/officeart/2005/8/layout/hierarchy4"/>
    <dgm:cxn modelId="{6F2FAC94-D748-4B64-AC40-EAFECB8273C0}" type="presParOf" srcId="{8DE90D53-A0A5-407A-A194-1EB5E1B6F739}" destId="{18384870-CB64-490E-8143-4E569141A7B2}" srcOrd="1" destOrd="0" presId="urn:microsoft.com/office/officeart/2005/8/layout/hierarchy4"/>
    <dgm:cxn modelId="{647ECB34-A660-4E7A-B02D-A25ECE7D1720}" type="presParOf" srcId="{8DE90D53-A0A5-407A-A194-1EB5E1B6F739}" destId="{6FBDBB65-E384-4B7A-8BA2-95827FAE978E}" srcOrd="2" destOrd="0" presId="urn:microsoft.com/office/officeart/2005/8/layout/hierarchy4"/>
    <dgm:cxn modelId="{7EFC1281-9CB7-4F52-AB45-C0A0C103375F}" type="presParOf" srcId="{6FBDBB65-E384-4B7A-8BA2-95827FAE978E}" destId="{35C4CFDC-61B7-4E41-B317-784D97A8D927}" srcOrd="0" destOrd="0" presId="urn:microsoft.com/office/officeart/2005/8/layout/hierarchy4"/>
    <dgm:cxn modelId="{A2F99773-A824-4CFB-A21E-7590C95EF3D4}" type="presParOf" srcId="{35C4CFDC-61B7-4E41-B317-784D97A8D927}" destId="{D39331D4-C290-4115-8046-593D901967AA}" srcOrd="0" destOrd="0" presId="urn:microsoft.com/office/officeart/2005/8/layout/hierarchy4"/>
    <dgm:cxn modelId="{EFC284AB-6ED0-4DCC-92A6-57030440170B}" type="presParOf" srcId="{35C4CFDC-61B7-4E41-B317-784D97A8D927}" destId="{2B1843C4-7EEF-4488-9287-5E10BE9F31D2}" srcOrd="1" destOrd="0" presId="urn:microsoft.com/office/officeart/2005/8/layout/hierarchy4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4891B20-161E-4ECC-B22A-590CF28F2CBD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E085E673-204B-43A6-82EA-7D9408285A83}">
      <dgm:prSet phldrT="[Texte]"/>
      <dgm:spPr/>
      <dgm:t>
        <a:bodyPr/>
        <a:lstStyle/>
        <a:p>
          <a:r>
            <a:rPr lang="ar-DZ" dirty="0" smtClean="0"/>
            <a:t>قدرته على إقامة روابط بين </a:t>
          </a:r>
          <a:r>
            <a:rPr lang="ar-DZ" dirty="0" err="1" smtClean="0"/>
            <a:t>تعلماته</a:t>
          </a:r>
          <a:r>
            <a:rPr lang="ar-DZ" dirty="0" smtClean="0"/>
            <a:t> والمسالك المهنية مستقبلا</a:t>
          </a:r>
          <a:endParaRPr lang="fr-FR" dirty="0"/>
        </a:p>
      </dgm:t>
    </dgm:pt>
    <dgm:pt modelId="{3C64A502-938D-4809-A3D4-E27AC6DD0B1F}" type="parTrans" cxnId="{46CE2424-468F-41BA-A57A-900B35B60D5E}">
      <dgm:prSet/>
      <dgm:spPr/>
      <dgm:t>
        <a:bodyPr/>
        <a:lstStyle/>
        <a:p>
          <a:endParaRPr lang="fr-FR"/>
        </a:p>
      </dgm:t>
    </dgm:pt>
    <dgm:pt modelId="{7A25224D-BE77-4C24-8EC3-EDB348F8937E}" type="sibTrans" cxnId="{46CE2424-468F-41BA-A57A-900B35B60D5E}">
      <dgm:prSet/>
      <dgm:spPr/>
      <dgm:t>
        <a:bodyPr/>
        <a:lstStyle/>
        <a:p>
          <a:endParaRPr lang="fr-FR"/>
        </a:p>
      </dgm:t>
    </dgm:pt>
    <dgm:pt modelId="{55104B82-7296-47CB-977A-1DE5AFA4E3CC}">
      <dgm:prSet phldrT="[Texte]"/>
      <dgm:spPr/>
      <dgm:t>
        <a:bodyPr/>
        <a:lstStyle/>
        <a:p>
          <a:r>
            <a:rPr lang="ar-DZ" dirty="0" smtClean="0"/>
            <a:t>الأهمية التي يعطيها للمدرسة وأنشطتها</a:t>
          </a:r>
          <a:endParaRPr lang="fr-FR" dirty="0"/>
        </a:p>
      </dgm:t>
    </dgm:pt>
    <dgm:pt modelId="{CEE8F909-E727-4623-8B99-4B76749000B5}" type="parTrans" cxnId="{5DCFCEB9-5616-4B1C-A519-6B1BE5DFDCFC}">
      <dgm:prSet/>
      <dgm:spPr/>
      <dgm:t>
        <a:bodyPr/>
        <a:lstStyle/>
        <a:p>
          <a:endParaRPr lang="fr-FR"/>
        </a:p>
      </dgm:t>
    </dgm:pt>
    <dgm:pt modelId="{7EDCF5A8-325C-41ED-8225-F189B8619BC4}" type="sibTrans" cxnId="{5DCFCEB9-5616-4B1C-A519-6B1BE5DFDCFC}">
      <dgm:prSet/>
      <dgm:spPr/>
      <dgm:t>
        <a:bodyPr/>
        <a:lstStyle/>
        <a:p>
          <a:endParaRPr lang="fr-FR"/>
        </a:p>
      </dgm:t>
    </dgm:pt>
    <dgm:pt modelId="{EEFBF4C9-C59F-42CA-AC3F-636173431B61}">
      <dgm:prSet phldrT="[Texte]"/>
      <dgm:spPr/>
      <dgm:t>
        <a:bodyPr/>
        <a:lstStyle/>
        <a:p>
          <a:r>
            <a:rPr lang="ar-DZ" dirty="0" smtClean="0"/>
            <a:t>توقعاته للنجاح والتنبؤ بالنجاح</a:t>
          </a:r>
          <a:endParaRPr lang="fr-FR" dirty="0"/>
        </a:p>
      </dgm:t>
    </dgm:pt>
    <dgm:pt modelId="{8D03CCF7-3EF6-4A0F-AF53-7378DDA6F37A}" type="parTrans" cxnId="{E2911A94-C077-486A-BEB6-3256359ED521}">
      <dgm:prSet/>
      <dgm:spPr/>
      <dgm:t>
        <a:bodyPr/>
        <a:lstStyle/>
        <a:p>
          <a:endParaRPr lang="fr-FR"/>
        </a:p>
      </dgm:t>
    </dgm:pt>
    <dgm:pt modelId="{88E2EE78-0173-426C-BA99-B02A765392A2}" type="sibTrans" cxnId="{E2911A94-C077-486A-BEB6-3256359ED521}">
      <dgm:prSet/>
      <dgm:spPr/>
      <dgm:t>
        <a:bodyPr/>
        <a:lstStyle/>
        <a:p>
          <a:endParaRPr lang="fr-FR"/>
        </a:p>
      </dgm:t>
    </dgm:pt>
    <dgm:pt modelId="{835209AC-5671-4500-9BDF-47B23CE0762B}">
      <dgm:prSet phldrT="[Texte]"/>
      <dgm:spPr/>
      <dgm:t>
        <a:bodyPr/>
        <a:lstStyle/>
        <a:p>
          <a:r>
            <a:rPr lang="ar-DZ" dirty="0" smtClean="0"/>
            <a:t>إدراكه لذاته والتقويم الذاتي لقدراته</a:t>
          </a:r>
          <a:endParaRPr lang="fr-FR" dirty="0"/>
        </a:p>
      </dgm:t>
    </dgm:pt>
    <dgm:pt modelId="{7C9282FA-0C03-43C0-9929-F9B91EC46BD5}" type="parTrans" cxnId="{31741AB8-9676-43F8-A3F0-89FB24FC8667}">
      <dgm:prSet/>
      <dgm:spPr/>
      <dgm:t>
        <a:bodyPr/>
        <a:lstStyle/>
        <a:p>
          <a:endParaRPr lang="fr-FR"/>
        </a:p>
      </dgm:t>
    </dgm:pt>
    <dgm:pt modelId="{FECD8C48-E10C-4032-9367-80A899AD9837}" type="sibTrans" cxnId="{31741AB8-9676-43F8-A3F0-89FB24FC8667}">
      <dgm:prSet/>
      <dgm:spPr/>
      <dgm:t>
        <a:bodyPr/>
        <a:lstStyle/>
        <a:p>
          <a:endParaRPr lang="fr-FR"/>
        </a:p>
      </dgm:t>
    </dgm:pt>
    <dgm:pt modelId="{0170E35D-1CE1-4ACA-91D1-1E8F0ABC8832}" type="pres">
      <dgm:prSet presAssocID="{64891B20-161E-4ECC-B22A-590CF28F2CBD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3C0EED6-63E8-45A4-A9DF-3725ABF9D4CE}" type="pres">
      <dgm:prSet presAssocID="{64891B20-161E-4ECC-B22A-590CF28F2CBD}" presName="comp1" presStyleCnt="0"/>
      <dgm:spPr/>
    </dgm:pt>
    <dgm:pt modelId="{0D74B665-36D2-4F1E-915E-E8D989774DE6}" type="pres">
      <dgm:prSet presAssocID="{64891B20-161E-4ECC-B22A-590CF28F2CBD}" presName="circle1" presStyleLbl="node1" presStyleIdx="0" presStyleCnt="4"/>
      <dgm:spPr/>
      <dgm:t>
        <a:bodyPr/>
        <a:lstStyle/>
        <a:p>
          <a:endParaRPr lang="fr-FR"/>
        </a:p>
      </dgm:t>
    </dgm:pt>
    <dgm:pt modelId="{BBEF78BA-A2F9-4757-A477-F6D15A629537}" type="pres">
      <dgm:prSet presAssocID="{64891B20-161E-4ECC-B22A-590CF28F2CBD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683A66-C3FE-4258-87EA-BFE5FD2B3C93}" type="pres">
      <dgm:prSet presAssocID="{64891B20-161E-4ECC-B22A-590CF28F2CBD}" presName="comp2" presStyleCnt="0"/>
      <dgm:spPr/>
    </dgm:pt>
    <dgm:pt modelId="{7EC3A704-5832-403C-A9D9-3F65DD5FBB04}" type="pres">
      <dgm:prSet presAssocID="{64891B20-161E-4ECC-B22A-590CF28F2CBD}" presName="circle2" presStyleLbl="node1" presStyleIdx="1" presStyleCnt="4"/>
      <dgm:spPr/>
      <dgm:t>
        <a:bodyPr/>
        <a:lstStyle/>
        <a:p>
          <a:endParaRPr lang="fr-FR"/>
        </a:p>
      </dgm:t>
    </dgm:pt>
    <dgm:pt modelId="{4281B2D2-52C5-40CA-A360-7A18BD2CD6F8}" type="pres">
      <dgm:prSet presAssocID="{64891B20-161E-4ECC-B22A-590CF28F2CBD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D6C014-9070-4449-B7D2-EFA8CF3CE4EA}" type="pres">
      <dgm:prSet presAssocID="{64891B20-161E-4ECC-B22A-590CF28F2CBD}" presName="comp3" presStyleCnt="0"/>
      <dgm:spPr/>
    </dgm:pt>
    <dgm:pt modelId="{6A586DC3-B314-420B-A504-B57A215008C3}" type="pres">
      <dgm:prSet presAssocID="{64891B20-161E-4ECC-B22A-590CF28F2CBD}" presName="circle3" presStyleLbl="node1" presStyleIdx="2" presStyleCnt="4"/>
      <dgm:spPr/>
      <dgm:t>
        <a:bodyPr/>
        <a:lstStyle/>
        <a:p>
          <a:endParaRPr lang="fr-FR"/>
        </a:p>
      </dgm:t>
    </dgm:pt>
    <dgm:pt modelId="{322D0D40-3112-494A-81E4-A0F80E3CB664}" type="pres">
      <dgm:prSet presAssocID="{64891B20-161E-4ECC-B22A-590CF28F2CBD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4428DE-92E3-49A8-9671-EA78CB814A58}" type="pres">
      <dgm:prSet presAssocID="{64891B20-161E-4ECC-B22A-590CF28F2CBD}" presName="comp4" presStyleCnt="0"/>
      <dgm:spPr/>
    </dgm:pt>
    <dgm:pt modelId="{D106D398-5F13-40E9-A48C-2A2A3548B813}" type="pres">
      <dgm:prSet presAssocID="{64891B20-161E-4ECC-B22A-590CF28F2CBD}" presName="circle4" presStyleLbl="node1" presStyleIdx="3" presStyleCnt="4"/>
      <dgm:spPr/>
      <dgm:t>
        <a:bodyPr/>
        <a:lstStyle/>
        <a:p>
          <a:endParaRPr lang="fr-FR"/>
        </a:p>
      </dgm:t>
    </dgm:pt>
    <dgm:pt modelId="{1B81DA43-CDA6-41CE-AA7A-898B99B691BB}" type="pres">
      <dgm:prSet presAssocID="{64891B20-161E-4ECC-B22A-590CF28F2CBD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21277DD-71DB-4183-BF55-5CA5A5E36BDC}" type="presOf" srcId="{E085E673-204B-43A6-82EA-7D9408285A83}" destId="{0D74B665-36D2-4F1E-915E-E8D989774DE6}" srcOrd="0" destOrd="0" presId="urn:microsoft.com/office/officeart/2005/8/layout/venn2"/>
    <dgm:cxn modelId="{46CE2424-468F-41BA-A57A-900B35B60D5E}" srcId="{64891B20-161E-4ECC-B22A-590CF28F2CBD}" destId="{E085E673-204B-43A6-82EA-7D9408285A83}" srcOrd="0" destOrd="0" parTransId="{3C64A502-938D-4809-A3D4-E27AC6DD0B1F}" sibTransId="{7A25224D-BE77-4C24-8EC3-EDB348F8937E}"/>
    <dgm:cxn modelId="{F77F87F9-6958-4127-B611-FF299C20FC7C}" type="presOf" srcId="{EEFBF4C9-C59F-42CA-AC3F-636173431B61}" destId="{6A586DC3-B314-420B-A504-B57A215008C3}" srcOrd="0" destOrd="0" presId="urn:microsoft.com/office/officeart/2005/8/layout/venn2"/>
    <dgm:cxn modelId="{5DCFCEB9-5616-4B1C-A519-6B1BE5DFDCFC}" srcId="{64891B20-161E-4ECC-B22A-590CF28F2CBD}" destId="{55104B82-7296-47CB-977A-1DE5AFA4E3CC}" srcOrd="1" destOrd="0" parTransId="{CEE8F909-E727-4623-8B99-4B76749000B5}" sibTransId="{7EDCF5A8-325C-41ED-8225-F189B8619BC4}"/>
    <dgm:cxn modelId="{5D948BE4-C731-4E0D-ABB3-48CB6F945BED}" type="presOf" srcId="{55104B82-7296-47CB-977A-1DE5AFA4E3CC}" destId="{7EC3A704-5832-403C-A9D9-3F65DD5FBB04}" srcOrd="0" destOrd="0" presId="urn:microsoft.com/office/officeart/2005/8/layout/venn2"/>
    <dgm:cxn modelId="{6C961A34-45B3-460D-AF6C-C1765043F69D}" type="presOf" srcId="{EEFBF4C9-C59F-42CA-AC3F-636173431B61}" destId="{322D0D40-3112-494A-81E4-A0F80E3CB664}" srcOrd="1" destOrd="0" presId="urn:microsoft.com/office/officeart/2005/8/layout/venn2"/>
    <dgm:cxn modelId="{31741AB8-9676-43F8-A3F0-89FB24FC8667}" srcId="{64891B20-161E-4ECC-B22A-590CF28F2CBD}" destId="{835209AC-5671-4500-9BDF-47B23CE0762B}" srcOrd="3" destOrd="0" parTransId="{7C9282FA-0C03-43C0-9929-F9B91EC46BD5}" sibTransId="{FECD8C48-E10C-4032-9367-80A899AD9837}"/>
    <dgm:cxn modelId="{7591FDA9-CAF6-4058-9D92-F8F41161297C}" type="presOf" srcId="{835209AC-5671-4500-9BDF-47B23CE0762B}" destId="{D106D398-5F13-40E9-A48C-2A2A3548B813}" srcOrd="0" destOrd="0" presId="urn:microsoft.com/office/officeart/2005/8/layout/venn2"/>
    <dgm:cxn modelId="{312EEA94-7D72-4495-A38E-6BAE5F532B6B}" type="presOf" srcId="{E085E673-204B-43A6-82EA-7D9408285A83}" destId="{BBEF78BA-A2F9-4757-A477-F6D15A629537}" srcOrd="1" destOrd="0" presId="urn:microsoft.com/office/officeart/2005/8/layout/venn2"/>
    <dgm:cxn modelId="{A54F2127-4A63-4D5B-B462-0B149F1A1182}" type="presOf" srcId="{64891B20-161E-4ECC-B22A-590CF28F2CBD}" destId="{0170E35D-1CE1-4ACA-91D1-1E8F0ABC8832}" srcOrd="0" destOrd="0" presId="urn:microsoft.com/office/officeart/2005/8/layout/venn2"/>
    <dgm:cxn modelId="{2488D6A8-732F-440F-8AC8-BF92CC29C690}" type="presOf" srcId="{835209AC-5671-4500-9BDF-47B23CE0762B}" destId="{1B81DA43-CDA6-41CE-AA7A-898B99B691BB}" srcOrd="1" destOrd="0" presId="urn:microsoft.com/office/officeart/2005/8/layout/venn2"/>
    <dgm:cxn modelId="{E2911A94-C077-486A-BEB6-3256359ED521}" srcId="{64891B20-161E-4ECC-B22A-590CF28F2CBD}" destId="{EEFBF4C9-C59F-42CA-AC3F-636173431B61}" srcOrd="2" destOrd="0" parTransId="{8D03CCF7-3EF6-4A0F-AF53-7378DDA6F37A}" sibTransId="{88E2EE78-0173-426C-BA99-B02A765392A2}"/>
    <dgm:cxn modelId="{24C1BCDC-2DD3-4B49-8BB7-F47415E2CD79}" type="presOf" srcId="{55104B82-7296-47CB-977A-1DE5AFA4E3CC}" destId="{4281B2D2-52C5-40CA-A360-7A18BD2CD6F8}" srcOrd="1" destOrd="0" presId="urn:microsoft.com/office/officeart/2005/8/layout/venn2"/>
    <dgm:cxn modelId="{22783D4F-CF77-4AB1-ABF9-9ABA75E06964}" type="presParOf" srcId="{0170E35D-1CE1-4ACA-91D1-1E8F0ABC8832}" destId="{33C0EED6-63E8-45A4-A9DF-3725ABF9D4CE}" srcOrd="0" destOrd="0" presId="urn:microsoft.com/office/officeart/2005/8/layout/venn2"/>
    <dgm:cxn modelId="{A62C6AC0-B397-4ABD-A5C8-0F1B42489587}" type="presParOf" srcId="{33C0EED6-63E8-45A4-A9DF-3725ABF9D4CE}" destId="{0D74B665-36D2-4F1E-915E-E8D989774DE6}" srcOrd="0" destOrd="0" presId="urn:microsoft.com/office/officeart/2005/8/layout/venn2"/>
    <dgm:cxn modelId="{6FA56332-9274-43E2-BDE6-23537AA2BBCE}" type="presParOf" srcId="{33C0EED6-63E8-45A4-A9DF-3725ABF9D4CE}" destId="{BBEF78BA-A2F9-4757-A477-F6D15A629537}" srcOrd="1" destOrd="0" presId="urn:microsoft.com/office/officeart/2005/8/layout/venn2"/>
    <dgm:cxn modelId="{796924D7-133C-44C6-92D7-E5460DA311E6}" type="presParOf" srcId="{0170E35D-1CE1-4ACA-91D1-1E8F0ABC8832}" destId="{C0683A66-C3FE-4258-87EA-BFE5FD2B3C93}" srcOrd="1" destOrd="0" presId="urn:microsoft.com/office/officeart/2005/8/layout/venn2"/>
    <dgm:cxn modelId="{94761334-978E-47E4-ABAD-9D1F1AF67D1C}" type="presParOf" srcId="{C0683A66-C3FE-4258-87EA-BFE5FD2B3C93}" destId="{7EC3A704-5832-403C-A9D9-3F65DD5FBB04}" srcOrd="0" destOrd="0" presId="urn:microsoft.com/office/officeart/2005/8/layout/venn2"/>
    <dgm:cxn modelId="{F22DF70C-2CC5-43A5-9175-0012634BDFD7}" type="presParOf" srcId="{C0683A66-C3FE-4258-87EA-BFE5FD2B3C93}" destId="{4281B2D2-52C5-40CA-A360-7A18BD2CD6F8}" srcOrd="1" destOrd="0" presId="urn:microsoft.com/office/officeart/2005/8/layout/venn2"/>
    <dgm:cxn modelId="{41502A73-909A-406C-83F3-DE8333F5CE53}" type="presParOf" srcId="{0170E35D-1CE1-4ACA-91D1-1E8F0ABC8832}" destId="{1ED6C014-9070-4449-B7D2-EFA8CF3CE4EA}" srcOrd="2" destOrd="0" presId="urn:microsoft.com/office/officeart/2005/8/layout/venn2"/>
    <dgm:cxn modelId="{4C2FEDFD-7460-410B-8E84-48DD3D70A67F}" type="presParOf" srcId="{1ED6C014-9070-4449-B7D2-EFA8CF3CE4EA}" destId="{6A586DC3-B314-420B-A504-B57A215008C3}" srcOrd="0" destOrd="0" presId="urn:microsoft.com/office/officeart/2005/8/layout/venn2"/>
    <dgm:cxn modelId="{A4363673-B863-407A-9B39-2841294A4EAD}" type="presParOf" srcId="{1ED6C014-9070-4449-B7D2-EFA8CF3CE4EA}" destId="{322D0D40-3112-494A-81E4-A0F80E3CB664}" srcOrd="1" destOrd="0" presId="urn:microsoft.com/office/officeart/2005/8/layout/venn2"/>
    <dgm:cxn modelId="{C9E825A5-8E7E-4EA7-881B-47D807C5F11E}" type="presParOf" srcId="{0170E35D-1CE1-4ACA-91D1-1E8F0ABC8832}" destId="{E54428DE-92E3-49A8-9671-EA78CB814A58}" srcOrd="3" destOrd="0" presId="urn:microsoft.com/office/officeart/2005/8/layout/venn2"/>
    <dgm:cxn modelId="{27052844-58F3-417D-9656-F467D0CBEF47}" type="presParOf" srcId="{E54428DE-92E3-49A8-9671-EA78CB814A58}" destId="{D106D398-5F13-40E9-A48C-2A2A3548B813}" srcOrd="0" destOrd="0" presId="urn:microsoft.com/office/officeart/2005/8/layout/venn2"/>
    <dgm:cxn modelId="{8A0BA634-936B-4479-AE40-5F52223B88D6}" type="presParOf" srcId="{E54428DE-92E3-49A8-9671-EA78CB814A58}" destId="{1B81DA43-CDA6-41CE-AA7A-898B99B691BB}" srcOrd="1" destOrd="0" presId="urn:microsoft.com/office/officeart/2005/8/layout/ven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8F915-F2B9-4F28-8D33-884091FC9956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E97E3-9D5B-4D6A-897E-E4B9D36FAE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المحاضرة الثالثة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r>
              <a:rPr lang="ar-DZ" dirty="0" smtClean="0"/>
              <a:t>أهداف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                     </a:t>
            </a:r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تأثير السياقات على المتعلم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ما يؤثر على هدف التزام المتعلم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هدف التزام المتعلم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نتائج التفريق </a:t>
            </a:r>
            <a:r>
              <a:rPr lang="ar-DZ" dirty="0" err="1" smtClean="0"/>
              <a:t>البيداغوجي</a:t>
            </a:r>
            <a:r>
              <a:rPr lang="ar-DZ" dirty="0" smtClean="0"/>
              <a:t> على أهداف الالتزام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سبل تدعيم دافعية التعلم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سبل تدعيم دافعية التعلم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3-للاستجابة لحاجات المتعلمين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3-</a:t>
            </a:r>
            <a:r>
              <a:rPr lang="ar-DZ" dirty="0" err="1" smtClean="0"/>
              <a:t>للإستجابة</a:t>
            </a:r>
            <a:r>
              <a:rPr lang="ar-DZ" dirty="0" smtClean="0"/>
              <a:t> لحاجات المتعلمين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وضعية تقويمية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                                                               </a:t>
            </a:r>
            <a:r>
              <a:rPr lang="ar-DZ" dirty="0" smtClean="0"/>
              <a:t>نص الوضعية:</a:t>
            </a:r>
            <a:r>
              <a:rPr lang="fr-FR" dirty="0" smtClean="0"/>
              <a:t>            </a:t>
            </a:r>
            <a:endParaRPr lang="ar-DZ" dirty="0" smtClean="0"/>
          </a:p>
          <a:p>
            <a:pPr algn="r" rtl="1"/>
            <a:r>
              <a:rPr lang="ar-DZ" dirty="0" smtClean="0"/>
              <a:t>بعد وقوفك على أهداف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من خلال هذه </a:t>
            </a:r>
            <a:r>
              <a:rPr lang="ar-DZ" dirty="0" smtClean="0"/>
              <a:t>المحاضرة وسندات </a:t>
            </a:r>
            <a:r>
              <a:rPr lang="ar-DZ" dirty="0" smtClean="0"/>
              <a:t>إضافية أخرى </a:t>
            </a:r>
            <a:r>
              <a:rPr lang="ar-DZ" dirty="0" smtClean="0"/>
              <a:t>مدعمة</a:t>
            </a:r>
            <a:r>
              <a:rPr lang="fr-FR" dirty="0" smtClean="0"/>
              <a:t>,</a:t>
            </a:r>
            <a:r>
              <a:rPr lang="ar-DZ" dirty="0" smtClean="0"/>
              <a:t>                                                                                                     </a:t>
            </a:r>
            <a:endParaRPr lang="ar-DZ" dirty="0" smtClean="0"/>
          </a:p>
          <a:p>
            <a:r>
              <a:rPr lang="ar-DZ" dirty="0" smtClean="0"/>
              <a:t>التعليمة: طلب منك أن تعيد ترتيب هذه الأهداف وفق ما تراه وجيها للممارسة </a:t>
            </a:r>
            <a:r>
              <a:rPr lang="ar-DZ" dirty="0" err="1" smtClean="0"/>
              <a:t>البيداغوجية</a:t>
            </a:r>
            <a:r>
              <a:rPr lang="ar-DZ" dirty="0" smtClean="0"/>
              <a:t> أو </a:t>
            </a:r>
            <a:r>
              <a:rPr lang="ar-DZ" dirty="0" err="1" smtClean="0"/>
              <a:t>الديداكتيكية</a:t>
            </a:r>
            <a:r>
              <a:rPr lang="ar-DZ" dirty="0" smtClean="0"/>
              <a:t> بما يحقق أهداف التعلم          </a:t>
            </a:r>
          </a:p>
          <a:p>
            <a:r>
              <a:rPr lang="fr-FR" dirty="0" smtClean="0"/>
              <a:t>                                                                   </a:t>
            </a:r>
            <a:r>
              <a:rPr lang="ar-DZ" dirty="0" smtClean="0"/>
              <a:t>               </a:t>
            </a:r>
            <a:r>
              <a:rPr lang="fr-FR" dirty="0" smtClean="0"/>
              <a:t>                    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dirty="0" smtClean="0"/>
              <a:t>لماذا التفريق؟  </a:t>
            </a:r>
            <a:r>
              <a:rPr lang="fr-FR" dirty="0" smtClean="0"/>
              <a:t>pourquoi différencier</a:t>
            </a:r>
            <a:r>
              <a:rPr lang="ar-DZ" dirty="0" smtClean="0"/>
              <a:t>     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1-النجاح المدرسي ( المعنى العام )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النجاح المدرسي ( معنى خاص )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ما يساعد المتعلم على التعلم حسب        </a:t>
            </a:r>
            <a:br>
              <a:rPr lang="ar-DZ" dirty="0" smtClean="0"/>
            </a:br>
            <a:r>
              <a:rPr lang="fr-FR" dirty="0" err="1" smtClean="0"/>
              <a:t>Marzano</a:t>
            </a:r>
            <a:r>
              <a:rPr lang="fr-FR" dirty="0" smtClean="0"/>
              <a:t> et </a:t>
            </a:r>
            <a:r>
              <a:rPr lang="fr-FR" dirty="0" err="1" smtClean="0"/>
              <a:t>Walberg</a:t>
            </a:r>
            <a:r>
              <a:rPr lang="fr-FR" dirty="0" smtClean="0"/>
              <a:t> 200</a:t>
            </a:r>
            <a:r>
              <a:rPr lang="ar-DZ" dirty="0" smtClean="0"/>
              <a:t>  5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تسيير القسم ( </a:t>
            </a:r>
            <a:r>
              <a:rPr lang="fr-FR" dirty="0" smtClean="0"/>
              <a:t>Harry Wong 2004 </a:t>
            </a:r>
            <a:r>
              <a:rPr lang="ar-DZ" smtClean="0"/>
              <a:t>             مؤشرات                    </a:t>
            </a:r>
            <a:r>
              <a:rPr lang="fr-FR" dirty="0" smtClean="0"/>
              <a:t>04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تسيير التعليم-التعلم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تسيير المنهاج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2-لتدعيم دافعية التعلم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473</TotalTime>
  <Words>534</Words>
  <Application>Microsoft Office PowerPoint</Application>
  <PresentationFormat>Affichage à l'écran (4:3)</PresentationFormat>
  <Paragraphs>105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Apex</vt:lpstr>
      <vt:lpstr>المحاضرة الثالثة</vt:lpstr>
      <vt:lpstr>لماذا التفريق؟  pourquoi différencier                        </vt:lpstr>
      <vt:lpstr>1-النجاح المدرسي ( المعنى العام )               </vt:lpstr>
      <vt:lpstr>النجاح المدرسي ( معنى خاص )         </vt:lpstr>
      <vt:lpstr>ما يساعد المتعلم على التعلم حسب         Marzano et Walberg 200  5</vt:lpstr>
      <vt:lpstr>تسيير القسم ( Harry Wong 2004              مؤشرات                    04 </vt:lpstr>
      <vt:lpstr>تسيير التعليم-التعلم                </vt:lpstr>
      <vt:lpstr>تسيير المنهاج                   </vt:lpstr>
      <vt:lpstr>2-لتدعيم دافعية التعلم                  </vt:lpstr>
      <vt:lpstr>تأثير السياقات على المتعلم               </vt:lpstr>
      <vt:lpstr>ما يؤثر على هدف التزام المتعلم</vt:lpstr>
      <vt:lpstr>هدف التزام المتعلم</vt:lpstr>
      <vt:lpstr>نتائج التفريق البيداغوجي على أهداف الالتزام</vt:lpstr>
      <vt:lpstr>سبل تدعيم دافعية التعلم</vt:lpstr>
      <vt:lpstr>سبل تدعيم دافعية التعلم</vt:lpstr>
      <vt:lpstr>3-للاستجابة لحاجات المتعلمين</vt:lpstr>
      <vt:lpstr>3-للإستجابة لحاجات المتعلمين</vt:lpstr>
      <vt:lpstr>وضعية تقويمية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البيداغوجيا الفارقية</dc:title>
  <dc:creator>user</dc:creator>
  <cp:lastModifiedBy>user</cp:lastModifiedBy>
  <cp:revision>27</cp:revision>
  <dcterms:created xsi:type="dcterms:W3CDTF">2020-02-16T17:06:36Z</dcterms:created>
  <dcterms:modified xsi:type="dcterms:W3CDTF">2020-04-09T15:12:52Z</dcterms:modified>
</cp:coreProperties>
</file>