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01/01/2025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01/01/2025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(The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Teachability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Other’s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Culture)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54452" y="4581128"/>
            <a:ext cx="4374357" cy="1244600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2324" y="2032000"/>
            <a:ext cx="2384815" cy="1397000"/>
          </a:xfrm>
        </p:spPr>
        <p:txBody>
          <a:bodyPr/>
          <a:lstStyle/>
          <a:p>
            <a:r>
              <a:rPr lang="fr-F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0036" y="2204864"/>
            <a:ext cx="7704856" cy="1397000"/>
          </a:xfrm>
        </p:spPr>
        <p:txBody>
          <a:bodyPr/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Culture</a:t>
            </a:r>
            <a:r>
              <a:rPr lang="fr-FR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2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876" y="306896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Culture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2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6140" y="2204864"/>
            <a:ext cx="6057223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4252" y="2636912"/>
            <a:ext cx="3176903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Proverbs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0276" y="2564904"/>
            <a:ext cx="3968991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4172" y="2636912"/>
            <a:ext cx="4977104" cy="1397000"/>
          </a:xfrm>
        </p:spPr>
        <p:txBody>
          <a:bodyPr/>
          <a:lstStyle/>
          <a:p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Capsules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8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2004" y="2032228"/>
            <a:ext cx="8793527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cultural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0116" y="2564904"/>
            <a:ext cx="6489271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Ethnographic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2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4252" y="2132856"/>
            <a:ext cx="3320919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iterature</a:t>
            </a:r>
            <a:r>
              <a:rPr lang="fr-FR" i="1" u="sng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rayonnages de bibliothèque bleus (grand écran)</Template>
  <TotalTime>0</TotalTime>
  <Words>34</Words>
  <Application>Microsoft Office PowerPoint</Application>
  <PresentationFormat>Personnalisé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Livres 16:9</vt:lpstr>
      <vt:lpstr>Language CR and Culture (The Teachability of the Other’s Culture) </vt:lpstr>
      <vt:lpstr> Instructional Strategies for Teaching Language and Culture </vt:lpstr>
      <vt:lpstr>Authentic Materials</vt:lpstr>
      <vt:lpstr>Proverbs </vt:lpstr>
      <vt:lpstr>Role play </vt:lpstr>
      <vt:lpstr>Culture Capsules </vt:lpstr>
      <vt:lpstr>Students as cultural Resources</vt:lpstr>
      <vt:lpstr>Ethnographic Studies </vt:lpstr>
      <vt:lpstr>Literature </vt:lpstr>
      <vt:lpstr>Films</vt:lpstr>
      <vt:lpstr>Benefits of Teaching Culture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2025-01-01T15:56:09Z</dcterms:created>
  <dcterms:modified xsi:type="dcterms:W3CDTF">2025-01-01T16:08:23Z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