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6"/>
  </p:notesMasterIdLst>
  <p:sldIdLst>
    <p:sldId id="256" r:id="rId2"/>
    <p:sldId id="301" r:id="rId3"/>
    <p:sldId id="309" r:id="rId4"/>
    <p:sldId id="308" r:id="rId5"/>
    <p:sldId id="307" r:id="rId6"/>
    <p:sldId id="310" r:id="rId7"/>
    <p:sldId id="315" r:id="rId8"/>
    <p:sldId id="316" r:id="rId9"/>
    <p:sldId id="317" r:id="rId10"/>
    <p:sldId id="341" r:id="rId11"/>
    <p:sldId id="297" r:id="rId12"/>
    <p:sldId id="314" r:id="rId13"/>
    <p:sldId id="318" r:id="rId14"/>
    <p:sldId id="319" r:id="rId15"/>
    <p:sldId id="320" r:id="rId16"/>
    <p:sldId id="332" r:id="rId17"/>
    <p:sldId id="323" r:id="rId18"/>
    <p:sldId id="325" r:id="rId19"/>
    <p:sldId id="338" r:id="rId20"/>
    <p:sldId id="339" r:id="rId21"/>
    <p:sldId id="340" r:id="rId22"/>
    <p:sldId id="322" r:id="rId23"/>
    <p:sldId id="326" r:id="rId24"/>
    <p:sldId id="327" r:id="rId25"/>
    <p:sldId id="328" r:id="rId26"/>
    <p:sldId id="331" r:id="rId27"/>
    <p:sldId id="330" r:id="rId28"/>
    <p:sldId id="324" r:id="rId29"/>
    <p:sldId id="329" r:id="rId30"/>
    <p:sldId id="333" r:id="rId31"/>
    <p:sldId id="335" r:id="rId32"/>
    <p:sldId id="334" r:id="rId33"/>
    <p:sldId id="336" r:id="rId34"/>
    <p:sldId id="337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6CC"/>
    <a:srgbClr val="FD7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4624" autoAdjust="0"/>
  </p:normalViewPr>
  <p:slideViewPr>
    <p:cSldViewPr>
      <p:cViewPr>
        <p:scale>
          <a:sx n="73" d="100"/>
          <a:sy n="73" d="100"/>
        </p:scale>
        <p:origin x="-31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4000" b="1" dirty="0" smtClean="0">
              <a:solidFill>
                <a:srgbClr val="FF0000"/>
              </a:solidFill>
            </a:rPr>
            <a:t>DIRE</a:t>
          </a:r>
          <a:endParaRPr lang="fr-FR" sz="40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4677A8CA-06F8-4F69-A62F-1D548DFB7EC8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90FF27-9618-417D-95D5-4E610B1F1D28}" type="sibTrans" cxnId="{2C86BDED-250B-49EB-92EA-43456DB4EA59}">
      <dgm:prSet/>
      <dgm:spPr/>
      <dgm:t>
        <a:bodyPr/>
        <a:lstStyle/>
        <a:p>
          <a:endParaRPr lang="fr-FR"/>
        </a:p>
      </dgm:t>
    </dgm:pt>
    <dgm:pt modelId="{1A74312E-B91C-441F-8444-44206A5E414A}" type="parTrans" cxnId="{2C86BDED-250B-49EB-92EA-43456DB4EA59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90718" custScaleY="71841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3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E0F19B6A-E500-45C0-8EAB-E0F58D84C0E5}" type="presOf" srcId="{99DDFDDB-2859-4306-9A6B-9D66391C4AC5}" destId="{9D5F9DB1-5EE7-440F-B25F-56A081893FA1}" srcOrd="0" destOrd="0" presId="urn:microsoft.com/office/officeart/2005/8/layout/radial6"/>
    <dgm:cxn modelId="{2C86BDED-250B-49EB-92EA-43456DB4EA59}" srcId="{E6347178-3D20-4FB3-A60A-E75CF6CC6873}" destId="{4677A8CA-06F8-4F69-A62F-1D548DFB7EC8}" srcOrd="1" destOrd="0" parTransId="{1A74312E-B91C-441F-8444-44206A5E414A}" sibTransId="{FA90FF27-9618-417D-95D5-4E610B1F1D28}"/>
    <dgm:cxn modelId="{385AC335-E209-4C82-864C-1D5AC05857A5}" type="presOf" srcId="{0A2A6B74-8EBD-4E63-95B1-2B2D93B2136E}" destId="{157E5969-F165-4DC6-A091-02136600BF67}" srcOrd="0" destOrd="0" presId="urn:microsoft.com/office/officeart/2005/8/layout/radial6"/>
    <dgm:cxn modelId="{D06F05AA-F374-4927-A2DE-0A3DF886E5B4}" type="presOf" srcId="{96877867-02FB-4749-B1CB-7D3D2BE78812}" destId="{BB964A45-DD11-470E-915F-C9ADE9BCC1ED}" srcOrd="0" destOrd="0" presId="urn:microsoft.com/office/officeart/2005/8/layout/radial6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5D572461-2905-4AF3-8C7E-42F2E11E27B4}" type="presOf" srcId="{84AD23D6-8182-4405-8895-904A59E19742}" destId="{D84D495F-5364-492B-AD10-629F2A8B54A9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73134B1D-66C8-4EBE-B120-5E44C43C88A5}" srcId="{E6347178-3D20-4FB3-A60A-E75CF6CC6873}" destId="{CC7ADCBC-C026-4A4F-9C3A-0ECDC85D70F0}" srcOrd="2" destOrd="0" parTransId="{B9392F23-8F4B-4BF7-AC7F-8DBD86A42C6A}" sibTransId="{31BF3CDB-F15F-433D-BDC6-34596E04BA7D}"/>
    <dgm:cxn modelId="{DA4B36F6-657E-4CEE-B6C8-F9AFC26DCBEA}" type="presOf" srcId="{5A6C8F7C-26B3-412A-88A2-538A67D4B16A}" destId="{51667FD7-BECB-463D-922A-B017ED2D3F7B}" srcOrd="0" destOrd="0" presId="urn:microsoft.com/office/officeart/2005/8/layout/radial6"/>
    <dgm:cxn modelId="{C7E9F00C-4DEF-4EC8-8F0F-1C2227B2B2F9}" type="presOf" srcId="{200C788D-DAB6-4DB1-9060-8AD7B6292B7D}" destId="{FFC33C8C-EED5-4AD3-8022-731AAA8D3A07}" srcOrd="0" destOrd="0" presId="urn:microsoft.com/office/officeart/2005/8/layout/radial6"/>
    <dgm:cxn modelId="{2DC112DB-9B25-4309-A10B-2CE2D87959F7}" type="presOf" srcId="{5E898C0F-FD41-4723-BDEC-15D9933BD53E}" destId="{6DF3C763-4253-4B1C-9727-CA5039C7A3E7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8ED1ADFE-B2DA-427D-9199-E3C22E000C0B}" type="presOf" srcId="{E6347178-3D20-4FB3-A60A-E75CF6CC6873}" destId="{3BE713DF-C6E7-431D-9316-E926B684C4A6}" srcOrd="0" destOrd="0" presId="urn:microsoft.com/office/officeart/2005/8/layout/radial6"/>
    <dgm:cxn modelId="{DD9BB0B2-D69A-4F1A-B743-90EE47103592}" type="presParOf" srcId="{3BE713DF-C6E7-431D-9316-E926B684C4A6}" destId="{FFC33C8C-EED5-4AD3-8022-731AAA8D3A07}" srcOrd="0" destOrd="0" presId="urn:microsoft.com/office/officeart/2005/8/layout/radial6"/>
    <dgm:cxn modelId="{DD13C073-EBC9-4BE6-982A-C8EF51A60583}" type="presParOf" srcId="{3BE713DF-C6E7-431D-9316-E926B684C4A6}" destId="{D84D495F-5364-492B-AD10-629F2A8B54A9}" srcOrd="1" destOrd="0" presId="urn:microsoft.com/office/officeart/2005/8/layout/radial6"/>
    <dgm:cxn modelId="{CE0A57C9-5CE0-43CB-B8D4-D7E6B79D02BC}" type="presParOf" srcId="{3BE713DF-C6E7-431D-9316-E926B684C4A6}" destId="{C086E8E1-805C-4F94-82A2-7E4D183D2878}" srcOrd="2" destOrd="0" presId="urn:microsoft.com/office/officeart/2005/8/layout/radial6"/>
    <dgm:cxn modelId="{CAAECA20-EF92-48B2-9962-FAAB6EB3DA60}" type="presParOf" srcId="{3BE713DF-C6E7-431D-9316-E926B684C4A6}" destId="{157E5969-F165-4DC6-A091-02136600BF67}" srcOrd="3" destOrd="0" presId="urn:microsoft.com/office/officeart/2005/8/layout/radial6"/>
    <dgm:cxn modelId="{3FF71B92-F70F-4058-B309-93C47244A4A5}" type="presParOf" srcId="{3BE713DF-C6E7-431D-9316-E926B684C4A6}" destId="{BB964A45-DD11-470E-915F-C9ADE9BCC1ED}" srcOrd="4" destOrd="0" presId="urn:microsoft.com/office/officeart/2005/8/layout/radial6"/>
    <dgm:cxn modelId="{D90C0C91-325C-4C02-9D2A-844C5AA606A6}" type="presParOf" srcId="{3BE713DF-C6E7-431D-9316-E926B684C4A6}" destId="{78211137-3BDB-4320-B2C2-28F3EF265987}" srcOrd="5" destOrd="0" presId="urn:microsoft.com/office/officeart/2005/8/layout/radial6"/>
    <dgm:cxn modelId="{64B953F1-8CAC-467C-93D6-23DE954AEF5F}" type="presParOf" srcId="{3BE713DF-C6E7-431D-9316-E926B684C4A6}" destId="{9D5F9DB1-5EE7-440F-B25F-56A081893FA1}" srcOrd="6" destOrd="0" presId="urn:microsoft.com/office/officeart/2005/8/layout/radial6"/>
    <dgm:cxn modelId="{D8F539D9-C082-4EEC-90A0-29089821CA05}" type="presParOf" srcId="{3BE713DF-C6E7-431D-9316-E926B684C4A6}" destId="{51667FD7-BECB-463D-922A-B017ED2D3F7B}" srcOrd="7" destOrd="0" presId="urn:microsoft.com/office/officeart/2005/8/layout/radial6"/>
    <dgm:cxn modelId="{6B7F99DB-2D57-4CD6-AAE9-E8B3DDD31C4F}" type="presParOf" srcId="{3BE713DF-C6E7-431D-9316-E926B684C4A6}" destId="{CE7D4FA4-AAAF-4C70-99F8-ACC7871CE430}" srcOrd="8" destOrd="0" presId="urn:microsoft.com/office/officeart/2005/8/layout/radial6"/>
    <dgm:cxn modelId="{70E881AB-7A75-4F60-B046-816E411E3BA4}" type="presParOf" srcId="{3BE713DF-C6E7-431D-9316-E926B684C4A6}" destId="{6DF3C763-4253-4B1C-9727-CA5039C7A3E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4500" b="1" dirty="0" smtClean="0">
              <a:solidFill>
                <a:srgbClr val="FF0000"/>
              </a:solidFill>
            </a:rPr>
            <a:t>DIRE</a:t>
          </a:r>
          <a:endParaRPr lang="fr-FR" sz="45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Dire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Parler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Prononcer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20C8DFA-4898-435B-855D-D8ADF2A8D655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Réciter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D4F5CA-CFDA-4548-ADED-2780887C2F7E}" type="parTrans" cxnId="{478218EA-44AF-4644-86F6-A61AD09EDB41}">
      <dgm:prSet/>
      <dgm:spPr/>
      <dgm:t>
        <a:bodyPr/>
        <a:lstStyle/>
        <a:p>
          <a:endParaRPr lang="fr-FR"/>
        </a:p>
      </dgm:t>
    </dgm:pt>
    <dgm:pt modelId="{BEE8C077-E5EF-45EF-9EB4-2C8891470000}" type="sibTrans" cxnId="{478218EA-44AF-4644-86F6-A61AD09EDB41}">
      <dgm:prSet/>
      <dgm:spPr/>
      <dgm:t>
        <a:bodyPr/>
        <a:lstStyle/>
        <a:p>
          <a:endParaRPr lang="fr-FR"/>
        </a:p>
      </dgm:t>
    </dgm:pt>
    <dgm:pt modelId="{095C1288-250F-40D0-980D-956D20E3E554}">
      <dgm:prSet phldrT="[Texte]" custT="1"/>
      <dgm:spPr/>
      <dgm:t>
        <a:bodyPr/>
        <a:lstStyle/>
        <a:p>
          <a:pPr algn="ctr"/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algn="r"/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Ordonner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9936C2-963B-4C3A-8889-9AAAA8AEFFF4}" type="parTrans" cxnId="{4F70249F-DD7E-4707-8383-14228AD9A898}">
      <dgm:prSet/>
      <dgm:spPr/>
      <dgm:t>
        <a:bodyPr/>
        <a:lstStyle/>
        <a:p>
          <a:endParaRPr lang="fr-FR"/>
        </a:p>
      </dgm:t>
    </dgm:pt>
    <dgm:pt modelId="{B6C418D8-B582-4043-A93A-6FD52314F90F}" type="sibTrans" cxnId="{4F70249F-DD7E-4707-8383-14228AD9A898}">
      <dgm:prSet/>
      <dgm:spPr/>
      <dgm:t>
        <a:bodyPr/>
        <a:lstStyle/>
        <a:p>
          <a:endParaRPr lang="fr-FR"/>
        </a:p>
      </dgm:t>
    </dgm:pt>
    <dgm:pt modelId="{A433E17B-F678-466F-A584-C4C80E5E8CE0}">
      <dgm:prSet phldrT="[Texte]" custT="1"/>
      <dgm:spPr>
        <a:solidFill>
          <a:schemeClr val="bg1"/>
        </a:solidFill>
      </dgm:spPr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أَدْلى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Déclarer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30686-5272-49FF-82CF-7646AA29956D}" type="sibTrans" cxnId="{E86F49CF-586F-4466-91DF-EA25B1A8AC1F}">
      <dgm:prSet/>
      <dgm:spPr/>
      <dgm:t>
        <a:bodyPr/>
        <a:lstStyle/>
        <a:p>
          <a:endParaRPr lang="fr-FR"/>
        </a:p>
      </dgm:t>
    </dgm:pt>
    <dgm:pt modelId="{3623718E-F7AB-4D1C-B934-CFD33D0F6BFC}" type="parTrans" cxnId="{E86F49CF-586F-4466-91DF-EA25B1A8AC1F}">
      <dgm:prSet/>
      <dgm:spPr/>
      <dgm:t>
        <a:bodyPr/>
        <a:lstStyle/>
        <a:p>
          <a:endParaRPr lang="fr-FR"/>
        </a:p>
      </dgm:t>
    </dgm:pt>
    <dgm:pt modelId="{C0908FF8-1EDD-4EC3-A895-E359D31E365D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أشار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Indiquer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73A958-C846-415A-8BFB-51EC74DFD12A}" type="parTrans" cxnId="{727A0004-CEDC-4F45-8159-F5BC6337F78D}">
      <dgm:prSet/>
      <dgm:spPr/>
      <dgm:t>
        <a:bodyPr/>
        <a:lstStyle/>
        <a:p>
          <a:endParaRPr lang="fr-FR"/>
        </a:p>
      </dgm:t>
    </dgm:pt>
    <dgm:pt modelId="{B8318A43-B18B-4353-B8E9-E33059ECED74}" type="sibTrans" cxnId="{727A0004-CEDC-4F45-8159-F5BC6337F78D}">
      <dgm:prSet/>
      <dgm:spPr/>
      <dgm:t>
        <a:bodyPr/>
        <a:lstStyle/>
        <a:p>
          <a:endParaRPr lang="fr-FR"/>
        </a:p>
      </dgm:t>
    </dgm:pt>
    <dgm:pt modelId="{8A0C083B-324A-4E4D-8EF0-7B8FE863720B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دَلَّ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Montrer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5812DA-5F67-4392-B90A-82CF4C56879E}" type="parTrans" cxnId="{3D38298B-7DAD-458D-8E14-0B3193025AFC}">
      <dgm:prSet/>
      <dgm:spPr/>
      <dgm:t>
        <a:bodyPr/>
        <a:lstStyle/>
        <a:p>
          <a:endParaRPr lang="fr-FR"/>
        </a:p>
      </dgm:t>
    </dgm:pt>
    <dgm:pt modelId="{FAA1849B-9FDC-48B8-83E3-7DBFA24F3552}" type="sibTrans" cxnId="{3D38298B-7DAD-458D-8E14-0B3193025AFC}">
      <dgm:prSet/>
      <dgm:spPr/>
      <dgm:t>
        <a:bodyPr/>
        <a:lstStyle/>
        <a:p>
          <a:endParaRPr lang="fr-FR"/>
        </a:p>
      </dgm:t>
    </dgm:pt>
    <dgm:pt modelId="{813AE7E8-112D-40D5-A410-FDD36E0FA5B3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عبَّر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Exprimer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62D0A5-EE1E-48AD-96F3-B6E546AA48CB}" type="parTrans" cxnId="{314C5AE8-3B03-4DBB-893A-A769D9DAC8F5}">
      <dgm:prSet/>
      <dgm:spPr/>
      <dgm:t>
        <a:bodyPr/>
        <a:lstStyle/>
        <a:p>
          <a:endParaRPr lang="fr-FR"/>
        </a:p>
      </dgm:t>
    </dgm:pt>
    <dgm:pt modelId="{B9C74AED-A323-4D12-8C0A-CAC1BF9F2BAD}" type="sibTrans" cxnId="{314C5AE8-3B03-4DBB-893A-A769D9DAC8F5}">
      <dgm:prSet/>
      <dgm:spPr/>
      <dgm:t>
        <a:bodyPr/>
        <a:lstStyle/>
        <a:p>
          <a:endParaRPr lang="fr-FR"/>
        </a:p>
      </dgm:t>
    </dgm:pt>
    <dgm:pt modelId="{3ED89812-4C3C-457F-85B0-B3F2E22DEB7F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ذَكَّر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Rappeler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E4039D-86F6-4C2F-B378-413C49287FF9}" type="parTrans" cxnId="{BCB86CDE-A8A4-4916-AE88-33438BA42D86}">
      <dgm:prSet/>
      <dgm:spPr/>
      <dgm:t>
        <a:bodyPr/>
        <a:lstStyle/>
        <a:p>
          <a:endParaRPr lang="fr-FR"/>
        </a:p>
      </dgm:t>
    </dgm:pt>
    <dgm:pt modelId="{4E63E416-8750-4AE7-BF84-9E59F4E429D6}" type="sibTrans" cxnId="{BCB86CDE-A8A4-4916-AE88-33438BA42D86}">
      <dgm:prSet/>
      <dgm:spPr/>
      <dgm:t>
        <a:bodyPr/>
        <a:lstStyle/>
        <a:p>
          <a:endParaRPr lang="fr-FR"/>
        </a:p>
      </dgm:t>
    </dgm:pt>
    <dgm:pt modelId="{ADF0594B-F5F5-4C83-9AB1-FB40CDDD7225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بَيَّن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Expliquer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1EC1FD-04D8-4C8C-9773-9F3AB6285501}" type="parTrans" cxnId="{B9BBF0AA-7C77-4020-AE30-271CF82C21F4}">
      <dgm:prSet/>
      <dgm:spPr/>
      <dgm:t>
        <a:bodyPr/>
        <a:lstStyle/>
        <a:p>
          <a:endParaRPr lang="fr-FR"/>
        </a:p>
      </dgm:t>
    </dgm:pt>
    <dgm:pt modelId="{BD12B1E3-93DD-4914-90A6-29957CA30F18}" type="sibTrans" cxnId="{B9BBF0AA-7C77-4020-AE30-271CF82C21F4}">
      <dgm:prSet/>
      <dgm:spPr/>
      <dgm:t>
        <a:bodyPr/>
        <a:lstStyle/>
        <a:p>
          <a:endParaRPr lang="fr-FR"/>
        </a:p>
      </dgm:t>
    </dgm:pt>
    <dgm:pt modelId="{4677A8CA-06F8-4F69-A62F-1D548DFB7EC8}">
      <dgm:prSet phldrT="[Texte]" custT="1"/>
      <dgm:spPr/>
      <dgm:t>
        <a:bodyPr/>
        <a:lstStyle/>
        <a:p>
          <a:r>
            <a:rPr lang="ar-DZ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عَنى</a:t>
          </a:r>
          <a:endParaRPr lang="fr-FR" sz="1800" b="1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fr-FR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Signifier </a:t>
          </a:r>
          <a:endParaRPr lang="fr-FR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74312E-B91C-441F-8444-44206A5E414A}" type="parTrans" cxnId="{2C86BDED-250B-49EB-92EA-43456DB4EA59}">
      <dgm:prSet/>
      <dgm:spPr/>
      <dgm:t>
        <a:bodyPr/>
        <a:lstStyle/>
        <a:p>
          <a:endParaRPr lang="fr-FR"/>
        </a:p>
      </dgm:t>
    </dgm:pt>
    <dgm:pt modelId="{FA90FF27-9618-417D-95D5-4E610B1F1D28}" type="sibTrans" cxnId="{2C86BDED-250B-49EB-92EA-43456DB4EA59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169219" custScaleY="141016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12" custScaleX="15010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12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12" custScaleX="15010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12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12" custScaleX="20742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12"/>
      <dgm:spPr/>
      <dgm:t>
        <a:bodyPr/>
        <a:lstStyle/>
        <a:p>
          <a:endParaRPr lang="fr-FR"/>
        </a:p>
      </dgm:t>
    </dgm:pt>
    <dgm:pt modelId="{0621D276-640B-47B3-81F6-CAE67647B1F8}" type="pres">
      <dgm:prSet presAssocID="{F20C8DFA-4898-435B-855D-D8ADF2A8D655}" presName="node" presStyleLbl="node1" presStyleIdx="3" presStyleCnt="12" custScaleX="204996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20543-8F50-4D92-9315-05DE9EEFEBAA}" type="pres">
      <dgm:prSet presAssocID="{F20C8DFA-4898-435B-855D-D8ADF2A8D655}" presName="dummy" presStyleCnt="0"/>
      <dgm:spPr/>
    </dgm:pt>
    <dgm:pt modelId="{DAD4F846-3042-4BAB-83D2-B3093FA7AC24}" type="pres">
      <dgm:prSet presAssocID="{BEE8C077-E5EF-45EF-9EB4-2C8891470000}" presName="sibTrans" presStyleLbl="sibTrans2D1" presStyleIdx="3" presStyleCnt="12"/>
      <dgm:spPr/>
      <dgm:t>
        <a:bodyPr/>
        <a:lstStyle/>
        <a:p>
          <a:endParaRPr lang="fr-FR"/>
        </a:p>
      </dgm:t>
    </dgm:pt>
    <dgm:pt modelId="{AFA101CD-CD99-44B4-9C45-4C4998B10F8B}" type="pres">
      <dgm:prSet presAssocID="{095C1288-250F-40D0-980D-956D20E3E554}" presName="node" presStyleLbl="node1" presStyleIdx="4" presStyleCnt="12" custScaleX="19665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365FD-E441-41C1-99DE-14D2DB1E6355}" type="pres">
      <dgm:prSet presAssocID="{095C1288-250F-40D0-980D-956D20E3E554}" presName="dummy" presStyleCnt="0"/>
      <dgm:spPr/>
    </dgm:pt>
    <dgm:pt modelId="{D61C7246-2697-4A20-9DBF-C0B813D1E6D7}" type="pres">
      <dgm:prSet presAssocID="{B6C418D8-B582-4043-A93A-6FD52314F90F}" presName="sibTrans" presStyleLbl="sibTrans2D1" presStyleIdx="4" presStyleCnt="12"/>
      <dgm:spPr/>
      <dgm:t>
        <a:bodyPr/>
        <a:lstStyle/>
        <a:p>
          <a:endParaRPr lang="fr-FR"/>
        </a:p>
      </dgm:t>
    </dgm:pt>
    <dgm:pt modelId="{F81A0DEF-6304-439D-8F21-084C33DCE348}" type="pres">
      <dgm:prSet presAssocID="{A433E17B-F678-466F-A584-C4C80E5E8CE0}" presName="node" presStyleLbl="node1" presStyleIdx="5" presStyleCnt="12" custScaleX="15010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F15C7F-9D75-4E1E-90A7-EB3DB4E098AB}" type="pres">
      <dgm:prSet presAssocID="{A433E17B-F678-466F-A584-C4C80E5E8CE0}" presName="dummy" presStyleCnt="0"/>
      <dgm:spPr/>
    </dgm:pt>
    <dgm:pt modelId="{B8DEA704-ACEA-43CB-A87F-7185E4978EDC}" type="pres">
      <dgm:prSet presAssocID="{65430686-5272-49FF-82CF-7646AA29956D}" presName="sibTrans" presStyleLbl="sibTrans2D1" presStyleIdx="5" presStyleCnt="12"/>
      <dgm:spPr/>
      <dgm:t>
        <a:bodyPr/>
        <a:lstStyle/>
        <a:p>
          <a:endParaRPr lang="fr-FR"/>
        </a:p>
      </dgm:t>
    </dgm:pt>
    <dgm:pt modelId="{C8C23DC4-7193-4CF7-BB2D-141EBE21CCA7}" type="pres">
      <dgm:prSet presAssocID="{C0908FF8-1EDD-4EC3-A895-E359D31E365D}" presName="node" presStyleLbl="node1" presStyleIdx="6" presStyleCnt="12" custScaleX="15010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B0FB2F-DB75-4799-BCAD-345C3D0A7751}" type="pres">
      <dgm:prSet presAssocID="{C0908FF8-1EDD-4EC3-A895-E359D31E365D}" presName="dummy" presStyleCnt="0"/>
      <dgm:spPr/>
    </dgm:pt>
    <dgm:pt modelId="{3CF7EB9D-2976-4FE7-B757-AAD400EA308D}" type="pres">
      <dgm:prSet presAssocID="{B8318A43-B18B-4353-B8E9-E33059ECED74}" presName="sibTrans" presStyleLbl="sibTrans2D1" presStyleIdx="6" presStyleCnt="12"/>
      <dgm:spPr/>
      <dgm:t>
        <a:bodyPr/>
        <a:lstStyle/>
        <a:p>
          <a:endParaRPr lang="fr-FR"/>
        </a:p>
      </dgm:t>
    </dgm:pt>
    <dgm:pt modelId="{52D87978-992C-4BCD-B543-F9C8BD9216A2}" type="pres">
      <dgm:prSet presAssocID="{8A0C083B-324A-4E4D-8EF0-7B8FE863720B}" presName="node" presStyleLbl="node1" presStyleIdx="7" presStyleCnt="12" custScaleX="15010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B0864F-BB9A-44BA-8E0E-03ECE3D7EE6E}" type="pres">
      <dgm:prSet presAssocID="{8A0C083B-324A-4E4D-8EF0-7B8FE863720B}" presName="dummy" presStyleCnt="0"/>
      <dgm:spPr/>
    </dgm:pt>
    <dgm:pt modelId="{C3090470-8566-4B2E-AC28-31728083E751}" type="pres">
      <dgm:prSet presAssocID="{FAA1849B-9FDC-48B8-83E3-7DBFA24F3552}" presName="sibTrans" presStyleLbl="sibTrans2D1" presStyleIdx="7" presStyleCnt="12"/>
      <dgm:spPr/>
      <dgm:t>
        <a:bodyPr/>
        <a:lstStyle/>
        <a:p>
          <a:endParaRPr lang="fr-FR"/>
        </a:p>
      </dgm:t>
    </dgm:pt>
    <dgm:pt modelId="{57A1E2E3-51E4-4906-8DC5-DE6C7FDACD62}" type="pres">
      <dgm:prSet presAssocID="{813AE7E8-112D-40D5-A410-FDD36E0FA5B3}" presName="node" presStyleLbl="node1" presStyleIdx="8" presStyleCnt="12" custScaleX="158869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786E31-ECFC-4EFA-8181-7E7A976FFAFE}" type="pres">
      <dgm:prSet presAssocID="{813AE7E8-112D-40D5-A410-FDD36E0FA5B3}" presName="dummy" presStyleCnt="0"/>
      <dgm:spPr/>
    </dgm:pt>
    <dgm:pt modelId="{2246274B-7A13-4B08-8B62-6206D5DE0D05}" type="pres">
      <dgm:prSet presAssocID="{B9C74AED-A323-4D12-8C0A-CAC1BF9F2BAD}" presName="sibTrans" presStyleLbl="sibTrans2D1" presStyleIdx="8" presStyleCnt="12"/>
      <dgm:spPr/>
      <dgm:t>
        <a:bodyPr/>
        <a:lstStyle/>
        <a:p>
          <a:endParaRPr lang="fr-FR"/>
        </a:p>
      </dgm:t>
    </dgm:pt>
    <dgm:pt modelId="{6D4DFEEB-D76F-46D1-95F9-D87E4BA9E1DA}" type="pres">
      <dgm:prSet presAssocID="{3ED89812-4C3C-457F-85B0-B3F2E22DEB7F}" presName="node" presStyleLbl="node1" presStyleIdx="9" presStyleCnt="12" custScaleX="160924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A426F8-C6C9-4454-872E-6B9E49B5D25E}" type="pres">
      <dgm:prSet presAssocID="{3ED89812-4C3C-457F-85B0-B3F2E22DEB7F}" presName="dummy" presStyleCnt="0"/>
      <dgm:spPr/>
    </dgm:pt>
    <dgm:pt modelId="{F7AE4F54-9125-4ED1-8A31-65DBE5140164}" type="pres">
      <dgm:prSet presAssocID="{4E63E416-8750-4AE7-BF84-9E59F4E429D6}" presName="sibTrans" presStyleLbl="sibTrans2D1" presStyleIdx="9" presStyleCnt="12"/>
      <dgm:spPr/>
      <dgm:t>
        <a:bodyPr/>
        <a:lstStyle/>
        <a:p>
          <a:endParaRPr lang="fr-FR"/>
        </a:p>
      </dgm:t>
    </dgm:pt>
    <dgm:pt modelId="{7A751510-7C00-4354-B86F-9D5744332DD5}" type="pres">
      <dgm:prSet presAssocID="{ADF0594B-F5F5-4C83-9AB1-FB40CDDD7225}" presName="node" presStyleLbl="node1" presStyleIdx="10" presStyleCnt="12" custScaleX="201593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659BCA-57A0-45BC-8023-1A1F4DF01625}" type="pres">
      <dgm:prSet presAssocID="{ADF0594B-F5F5-4C83-9AB1-FB40CDDD7225}" presName="dummy" presStyleCnt="0"/>
      <dgm:spPr/>
    </dgm:pt>
    <dgm:pt modelId="{F6E1AB21-8893-4395-B981-2C9E7EC7EED9}" type="pres">
      <dgm:prSet presAssocID="{BD12B1E3-93DD-4914-90A6-29957CA30F18}" presName="sibTrans" presStyleLbl="sibTrans2D1" presStyleIdx="10" presStyleCnt="12"/>
      <dgm:spPr/>
      <dgm:t>
        <a:bodyPr/>
        <a:lstStyle/>
        <a:p>
          <a:endParaRPr lang="fr-FR"/>
        </a:p>
      </dgm:t>
    </dgm:pt>
    <dgm:pt modelId="{CADCCD9A-16BD-4A55-8F91-974619977530}" type="pres">
      <dgm:prSet presAssocID="{4677A8CA-06F8-4F69-A62F-1D548DFB7EC8}" presName="node" presStyleLbl="node1" presStyleIdx="11" presStyleCnt="12" custScaleX="150109" custScaleY="118689" custRadScaleRad="100242" custRadScaleInc="-26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7CECA-4179-4EE8-A74E-0722496DD9DD}" type="pres">
      <dgm:prSet presAssocID="{4677A8CA-06F8-4F69-A62F-1D548DFB7EC8}" presName="dummy" presStyleCnt="0"/>
      <dgm:spPr/>
    </dgm:pt>
    <dgm:pt modelId="{2457B6C4-18FF-4173-8503-F45368229F09}" type="pres">
      <dgm:prSet presAssocID="{FA90FF27-9618-417D-95D5-4E610B1F1D28}" presName="sibTrans" presStyleLbl="sibTrans2D1" presStyleIdx="11" presStyleCnt="12"/>
      <dgm:spPr/>
      <dgm:t>
        <a:bodyPr/>
        <a:lstStyle/>
        <a:p>
          <a:endParaRPr lang="fr-FR"/>
        </a:p>
      </dgm:t>
    </dgm:pt>
  </dgm:ptLst>
  <dgm:cxnLst>
    <dgm:cxn modelId="{9FA642E7-126F-43CB-BF9B-D3B2D9FD391A}" type="presOf" srcId="{4E63E416-8750-4AE7-BF84-9E59F4E429D6}" destId="{F7AE4F54-9125-4ED1-8A31-65DBE5140164}" srcOrd="0" destOrd="0" presId="urn:microsoft.com/office/officeart/2005/8/layout/radial6"/>
    <dgm:cxn modelId="{3CD94FDA-2491-4177-82C4-54E962805085}" type="presOf" srcId="{96877867-02FB-4749-B1CB-7D3D2BE78812}" destId="{BB964A45-DD11-470E-915F-C9ADE9BCC1ED}" srcOrd="0" destOrd="0" presId="urn:microsoft.com/office/officeart/2005/8/layout/radial6"/>
    <dgm:cxn modelId="{7558C92D-B66D-480A-BF50-A3334F8E3403}" type="presOf" srcId="{BEE8C077-E5EF-45EF-9EB4-2C8891470000}" destId="{DAD4F846-3042-4BAB-83D2-B3093FA7AC24}" srcOrd="0" destOrd="0" presId="urn:microsoft.com/office/officeart/2005/8/layout/radial6"/>
    <dgm:cxn modelId="{BCB86CDE-A8A4-4916-AE88-33438BA42D86}" srcId="{200C788D-DAB6-4DB1-9060-8AD7B6292B7D}" destId="{3ED89812-4C3C-457F-85B0-B3F2E22DEB7F}" srcOrd="9" destOrd="0" parTransId="{01E4039D-86F6-4C2F-B378-413C49287FF9}" sibTransId="{4E63E416-8750-4AE7-BF84-9E59F4E429D6}"/>
    <dgm:cxn modelId="{727A0004-CEDC-4F45-8159-F5BC6337F78D}" srcId="{200C788D-DAB6-4DB1-9060-8AD7B6292B7D}" destId="{C0908FF8-1EDD-4EC3-A895-E359D31E365D}" srcOrd="6" destOrd="0" parTransId="{D573A958-C846-415A-8BFB-51EC74DFD12A}" sibTransId="{B8318A43-B18B-4353-B8E9-E33059ECED74}"/>
    <dgm:cxn modelId="{F6057B25-0AC1-4604-983B-3FAFF8F800E6}" type="presOf" srcId="{B8318A43-B18B-4353-B8E9-E33059ECED74}" destId="{3CF7EB9D-2976-4FE7-B757-AAD400EA308D}" srcOrd="0" destOrd="0" presId="urn:microsoft.com/office/officeart/2005/8/layout/radial6"/>
    <dgm:cxn modelId="{73134B1D-66C8-4EBE-B120-5E44C43C88A5}" srcId="{E6347178-3D20-4FB3-A60A-E75CF6CC6873}" destId="{CC7ADCBC-C026-4A4F-9C3A-0ECDC85D70F0}" srcOrd="1" destOrd="0" parTransId="{B9392F23-8F4B-4BF7-AC7F-8DBD86A42C6A}" sibTransId="{31BF3CDB-F15F-433D-BDC6-34596E04BA7D}"/>
    <dgm:cxn modelId="{68B99A0F-967A-43EA-8B73-D58773DEA8FD}" type="presOf" srcId="{813AE7E8-112D-40D5-A410-FDD36E0FA5B3}" destId="{57A1E2E3-51E4-4906-8DC5-DE6C7FDACD62}" srcOrd="0" destOrd="0" presId="urn:microsoft.com/office/officeart/2005/8/layout/radial6"/>
    <dgm:cxn modelId="{E730ABC5-A260-428A-BB04-E0C553FD1C86}" type="presOf" srcId="{F20C8DFA-4898-435B-855D-D8ADF2A8D655}" destId="{0621D276-640B-47B3-81F6-CAE67647B1F8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EBD75EF4-5A6E-4A03-975F-219272527F3F}" type="presOf" srcId="{99DDFDDB-2859-4306-9A6B-9D66391C4AC5}" destId="{9D5F9DB1-5EE7-440F-B25F-56A081893FA1}" srcOrd="0" destOrd="0" presId="urn:microsoft.com/office/officeart/2005/8/layout/radial6"/>
    <dgm:cxn modelId="{B48213B4-06B1-4039-BFD7-A523ACE81DA8}" type="presOf" srcId="{ADF0594B-F5F5-4C83-9AB1-FB40CDDD7225}" destId="{7A751510-7C00-4354-B86F-9D5744332DD5}" srcOrd="0" destOrd="0" presId="urn:microsoft.com/office/officeart/2005/8/layout/radial6"/>
    <dgm:cxn modelId="{8CC956FE-244D-44F3-B9D2-C95A77603844}" type="presOf" srcId="{FA90FF27-9618-417D-95D5-4E610B1F1D28}" destId="{2457B6C4-18FF-4173-8503-F45368229F09}" srcOrd="0" destOrd="0" presId="urn:microsoft.com/office/officeart/2005/8/layout/radial6"/>
    <dgm:cxn modelId="{E9ED8A83-3149-49AB-8D43-3B6F6E0B6D21}" type="presOf" srcId="{B6C418D8-B582-4043-A93A-6FD52314F90F}" destId="{D61C7246-2697-4A20-9DBF-C0B813D1E6D7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7C96CAF2-9024-4A9D-88FC-6CFB1AE908F3}" type="presOf" srcId="{65430686-5272-49FF-82CF-7646AA29956D}" destId="{B8DEA704-ACEA-43CB-A87F-7185E4978EDC}" srcOrd="0" destOrd="0" presId="urn:microsoft.com/office/officeart/2005/8/layout/radial6"/>
    <dgm:cxn modelId="{1C80678F-9FB7-457D-9A86-88F7B1CB7085}" type="presOf" srcId="{3ED89812-4C3C-457F-85B0-B3F2E22DEB7F}" destId="{6D4DFEEB-D76F-46D1-95F9-D87E4BA9E1DA}" srcOrd="0" destOrd="0" presId="urn:microsoft.com/office/officeart/2005/8/layout/radial6"/>
    <dgm:cxn modelId="{018BC72D-79FC-4427-998A-92BD2EF62898}" type="presOf" srcId="{200C788D-DAB6-4DB1-9060-8AD7B6292B7D}" destId="{FFC33C8C-EED5-4AD3-8022-731AAA8D3A07}" srcOrd="0" destOrd="0" presId="urn:microsoft.com/office/officeart/2005/8/layout/radial6"/>
    <dgm:cxn modelId="{4F70249F-DD7E-4707-8383-14228AD9A898}" srcId="{200C788D-DAB6-4DB1-9060-8AD7B6292B7D}" destId="{095C1288-250F-40D0-980D-956D20E3E554}" srcOrd="4" destOrd="0" parTransId="{C19936C2-963B-4C3A-8889-9AAAA8AEFFF4}" sibTransId="{B6C418D8-B582-4043-A93A-6FD52314F90F}"/>
    <dgm:cxn modelId="{ADDD9D92-8DFB-43AD-99D4-FCE1DEA90D44}" type="presOf" srcId="{E6347178-3D20-4FB3-A60A-E75CF6CC6873}" destId="{3BE713DF-C6E7-431D-9316-E926B684C4A6}" srcOrd="0" destOrd="0" presId="urn:microsoft.com/office/officeart/2005/8/layout/radial6"/>
    <dgm:cxn modelId="{EED4A207-9947-492B-9727-3AC0D5351BA9}" type="presOf" srcId="{FAA1849B-9FDC-48B8-83E3-7DBFA24F3552}" destId="{C3090470-8566-4B2E-AC28-31728083E751}" srcOrd="0" destOrd="0" presId="urn:microsoft.com/office/officeart/2005/8/layout/radial6"/>
    <dgm:cxn modelId="{12EEFF96-2BB9-448C-8E6B-F780093A106B}" type="presOf" srcId="{0A2A6B74-8EBD-4E63-95B1-2B2D93B2136E}" destId="{157E5969-F165-4DC6-A091-02136600BF67}" srcOrd="0" destOrd="0" presId="urn:microsoft.com/office/officeart/2005/8/layout/radial6"/>
    <dgm:cxn modelId="{314C5AE8-3B03-4DBB-893A-A769D9DAC8F5}" srcId="{200C788D-DAB6-4DB1-9060-8AD7B6292B7D}" destId="{813AE7E8-112D-40D5-A410-FDD36E0FA5B3}" srcOrd="8" destOrd="0" parTransId="{8F62D0A5-EE1E-48AD-96F3-B6E546AA48CB}" sibTransId="{B9C74AED-A323-4D12-8C0A-CAC1BF9F2BAD}"/>
    <dgm:cxn modelId="{329EA2B4-4DB6-4EB5-95EA-9199A8FA8195}" type="presOf" srcId="{5E898C0F-FD41-4723-BDEC-15D9933BD53E}" destId="{6DF3C763-4253-4B1C-9727-CA5039C7A3E7}" srcOrd="0" destOrd="0" presId="urn:microsoft.com/office/officeart/2005/8/layout/radial6"/>
    <dgm:cxn modelId="{2C86BDED-250B-49EB-92EA-43456DB4EA59}" srcId="{200C788D-DAB6-4DB1-9060-8AD7B6292B7D}" destId="{4677A8CA-06F8-4F69-A62F-1D548DFB7EC8}" srcOrd="11" destOrd="0" parTransId="{1A74312E-B91C-441F-8444-44206A5E414A}" sibTransId="{FA90FF27-9618-417D-95D5-4E610B1F1D28}"/>
    <dgm:cxn modelId="{B16A0CAD-8FCC-4527-A81C-B16EEE095DDF}" type="presOf" srcId="{5A6C8F7C-26B3-412A-88A2-538A67D4B16A}" destId="{51667FD7-BECB-463D-922A-B017ED2D3F7B}" srcOrd="0" destOrd="0" presId="urn:microsoft.com/office/officeart/2005/8/layout/radial6"/>
    <dgm:cxn modelId="{E13BD7DF-12B6-43B0-AD30-A88097151F37}" type="presOf" srcId="{8A0C083B-324A-4E4D-8EF0-7B8FE863720B}" destId="{52D87978-992C-4BCD-B543-F9C8BD9216A2}" srcOrd="0" destOrd="0" presId="urn:microsoft.com/office/officeart/2005/8/layout/radial6"/>
    <dgm:cxn modelId="{3D38298B-7DAD-458D-8E14-0B3193025AFC}" srcId="{200C788D-DAB6-4DB1-9060-8AD7B6292B7D}" destId="{8A0C083B-324A-4E4D-8EF0-7B8FE863720B}" srcOrd="7" destOrd="0" parTransId="{995812DA-5F67-4392-B90A-82CF4C56879E}" sibTransId="{FAA1849B-9FDC-48B8-83E3-7DBFA24F3552}"/>
    <dgm:cxn modelId="{2CCC4E5E-38F3-43C2-9C3F-F98129767EAB}" type="presOf" srcId="{B9C74AED-A323-4D12-8C0A-CAC1BF9F2BAD}" destId="{2246274B-7A13-4B08-8B62-6206D5DE0D05}" srcOrd="0" destOrd="0" presId="urn:microsoft.com/office/officeart/2005/8/layout/radial6"/>
    <dgm:cxn modelId="{6AE61E3F-A5D9-42AC-9311-CEC42608A607}" type="presOf" srcId="{095C1288-250F-40D0-980D-956D20E3E554}" destId="{AFA101CD-CD99-44B4-9C45-4C4998B10F8B}" srcOrd="0" destOrd="0" presId="urn:microsoft.com/office/officeart/2005/8/layout/radial6"/>
    <dgm:cxn modelId="{B9BBF0AA-7C77-4020-AE30-271CF82C21F4}" srcId="{200C788D-DAB6-4DB1-9060-8AD7B6292B7D}" destId="{ADF0594B-F5F5-4C83-9AB1-FB40CDDD7225}" srcOrd="10" destOrd="0" parTransId="{131EC1FD-04D8-4C8C-9773-9F3AB6285501}" sibTransId="{BD12B1E3-93DD-4914-90A6-29957CA30F18}"/>
    <dgm:cxn modelId="{A453C25C-B01E-42D1-B38F-7F48AED03015}" type="presOf" srcId="{BD12B1E3-93DD-4914-90A6-29957CA30F18}" destId="{F6E1AB21-8893-4395-B981-2C9E7EC7EED9}" srcOrd="0" destOrd="0" presId="urn:microsoft.com/office/officeart/2005/8/layout/radial6"/>
    <dgm:cxn modelId="{DFF5B996-551E-47BD-B763-F7907CD76D24}" type="presOf" srcId="{4677A8CA-06F8-4F69-A62F-1D548DFB7EC8}" destId="{CADCCD9A-16BD-4A55-8F91-974619977530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9FF9BEC8-EB72-4BEB-971E-59AF981AF553}" type="presOf" srcId="{84AD23D6-8182-4405-8895-904A59E19742}" destId="{D84D495F-5364-492B-AD10-629F2A8B54A9}" srcOrd="0" destOrd="0" presId="urn:microsoft.com/office/officeart/2005/8/layout/radial6"/>
    <dgm:cxn modelId="{60553D0E-4A92-4862-A7C9-2008EECF6E3A}" type="presOf" srcId="{A433E17B-F678-466F-A584-C4C80E5E8CE0}" destId="{F81A0DEF-6304-439D-8F21-084C33DCE348}" srcOrd="0" destOrd="0" presId="urn:microsoft.com/office/officeart/2005/8/layout/radial6"/>
    <dgm:cxn modelId="{2A111DD1-8722-419A-98F4-55810A525498}" type="presOf" srcId="{C0908FF8-1EDD-4EC3-A895-E359D31E365D}" destId="{C8C23DC4-7193-4CF7-BB2D-141EBE21CCA7}" srcOrd="0" destOrd="0" presId="urn:microsoft.com/office/officeart/2005/8/layout/radial6"/>
    <dgm:cxn modelId="{E86F49CF-586F-4466-91DF-EA25B1A8AC1F}" srcId="{200C788D-DAB6-4DB1-9060-8AD7B6292B7D}" destId="{A433E17B-F678-466F-A584-C4C80E5E8CE0}" srcOrd="5" destOrd="0" parTransId="{3623718E-F7AB-4D1C-B934-CFD33D0F6BFC}" sibTransId="{65430686-5272-49FF-82CF-7646AA29956D}"/>
    <dgm:cxn modelId="{478218EA-44AF-4644-86F6-A61AD09EDB41}" srcId="{200C788D-DAB6-4DB1-9060-8AD7B6292B7D}" destId="{F20C8DFA-4898-435B-855D-D8ADF2A8D655}" srcOrd="3" destOrd="0" parTransId="{9DD4F5CA-CFDA-4548-ADED-2780887C2F7E}" sibTransId="{BEE8C077-E5EF-45EF-9EB4-2C8891470000}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3A26F76E-BCEE-49D3-8619-01BC2C1D0C64}" type="presParOf" srcId="{3BE713DF-C6E7-431D-9316-E926B684C4A6}" destId="{FFC33C8C-EED5-4AD3-8022-731AAA8D3A07}" srcOrd="0" destOrd="0" presId="urn:microsoft.com/office/officeart/2005/8/layout/radial6"/>
    <dgm:cxn modelId="{2CB61C38-B77B-4D60-9754-24A98E032DB3}" type="presParOf" srcId="{3BE713DF-C6E7-431D-9316-E926B684C4A6}" destId="{D84D495F-5364-492B-AD10-629F2A8B54A9}" srcOrd="1" destOrd="0" presId="urn:microsoft.com/office/officeart/2005/8/layout/radial6"/>
    <dgm:cxn modelId="{089B7458-3E37-4C2E-964A-956E56B8F940}" type="presParOf" srcId="{3BE713DF-C6E7-431D-9316-E926B684C4A6}" destId="{C086E8E1-805C-4F94-82A2-7E4D183D2878}" srcOrd="2" destOrd="0" presId="urn:microsoft.com/office/officeart/2005/8/layout/radial6"/>
    <dgm:cxn modelId="{776D0A75-4E3B-44EE-85A9-04341202E8ED}" type="presParOf" srcId="{3BE713DF-C6E7-431D-9316-E926B684C4A6}" destId="{157E5969-F165-4DC6-A091-02136600BF67}" srcOrd="3" destOrd="0" presId="urn:microsoft.com/office/officeart/2005/8/layout/radial6"/>
    <dgm:cxn modelId="{EF7016CD-FA23-47AE-A75C-8CA11D23CC2A}" type="presParOf" srcId="{3BE713DF-C6E7-431D-9316-E926B684C4A6}" destId="{BB964A45-DD11-470E-915F-C9ADE9BCC1ED}" srcOrd="4" destOrd="0" presId="urn:microsoft.com/office/officeart/2005/8/layout/radial6"/>
    <dgm:cxn modelId="{9E2996FF-316F-4CDE-A311-6204C6FF7254}" type="presParOf" srcId="{3BE713DF-C6E7-431D-9316-E926B684C4A6}" destId="{78211137-3BDB-4320-B2C2-28F3EF265987}" srcOrd="5" destOrd="0" presId="urn:microsoft.com/office/officeart/2005/8/layout/radial6"/>
    <dgm:cxn modelId="{C54CF02A-6C9A-41FD-8E8B-47D05B64A138}" type="presParOf" srcId="{3BE713DF-C6E7-431D-9316-E926B684C4A6}" destId="{9D5F9DB1-5EE7-440F-B25F-56A081893FA1}" srcOrd="6" destOrd="0" presId="urn:microsoft.com/office/officeart/2005/8/layout/radial6"/>
    <dgm:cxn modelId="{AE7D17E9-D6B0-4FDD-A050-C2E7A0260851}" type="presParOf" srcId="{3BE713DF-C6E7-431D-9316-E926B684C4A6}" destId="{51667FD7-BECB-463D-922A-B017ED2D3F7B}" srcOrd="7" destOrd="0" presId="urn:microsoft.com/office/officeart/2005/8/layout/radial6"/>
    <dgm:cxn modelId="{480D88A4-E72F-4B54-8550-7E236ADAF7B2}" type="presParOf" srcId="{3BE713DF-C6E7-431D-9316-E926B684C4A6}" destId="{CE7D4FA4-AAAF-4C70-99F8-ACC7871CE430}" srcOrd="8" destOrd="0" presId="urn:microsoft.com/office/officeart/2005/8/layout/radial6"/>
    <dgm:cxn modelId="{5559CCFF-1B3C-4C5D-9288-CC7C2FDEEC01}" type="presParOf" srcId="{3BE713DF-C6E7-431D-9316-E926B684C4A6}" destId="{6DF3C763-4253-4B1C-9727-CA5039C7A3E7}" srcOrd="9" destOrd="0" presId="urn:microsoft.com/office/officeart/2005/8/layout/radial6"/>
    <dgm:cxn modelId="{610604E6-F5EB-4D2A-A622-A219D5C9A4EF}" type="presParOf" srcId="{3BE713DF-C6E7-431D-9316-E926B684C4A6}" destId="{0621D276-640B-47B3-81F6-CAE67647B1F8}" srcOrd="10" destOrd="0" presId="urn:microsoft.com/office/officeart/2005/8/layout/radial6"/>
    <dgm:cxn modelId="{7D82D18F-EC11-4C6E-BD94-13D842CC59DC}" type="presParOf" srcId="{3BE713DF-C6E7-431D-9316-E926B684C4A6}" destId="{20720543-8F50-4D92-9315-05DE9EEFEBAA}" srcOrd="11" destOrd="0" presId="urn:microsoft.com/office/officeart/2005/8/layout/radial6"/>
    <dgm:cxn modelId="{86DD105E-17CB-4F35-AF31-5E0431E1F5B9}" type="presParOf" srcId="{3BE713DF-C6E7-431D-9316-E926B684C4A6}" destId="{DAD4F846-3042-4BAB-83D2-B3093FA7AC24}" srcOrd="12" destOrd="0" presId="urn:microsoft.com/office/officeart/2005/8/layout/radial6"/>
    <dgm:cxn modelId="{EAEC5BF6-22A4-4127-A275-1844BFB0B551}" type="presParOf" srcId="{3BE713DF-C6E7-431D-9316-E926B684C4A6}" destId="{AFA101CD-CD99-44B4-9C45-4C4998B10F8B}" srcOrd="13" destOrd="0" presId="urn:microsoft.com/office/officeart/2005/8/layout/radial6"/>
    <dgm:cxn modelId="{26B8FF9B-A342-4523-BD59-7FDF4706FFB1}" type="presParOf" srcId="{3BE713DF-C6E7-431D-9316-E926B684C4A6}" destId="{70D365FD-E441-41C1-99DE-14D2DB1E6355}" srcOrd="14" destOrd="0" presId="urn:microsoft.com/office/officeart/2005/8/layout/radial6"/>
    <dgm:cxn modelId="{0115B26C-DCD7-4144-92B8-3D6EBD4DCA12}" type="presParOf" srcId="{3BE713DF-C6E7-431D-9316-E926B684C4A6}" destId="{D61C7246-2697-4A20-9DBF-C0B813D1E6D7}" srcOrd="15" destOrd="0" presId="urn:microsoft.com/office/officeart/2005/8/layout/radial6"/>
    <dgm:cxn modelId="{38F00B59-0CA8-4D29-ABB4-CC7E983CF3E4}" type="presParOf" srcId="{3BE713DF-C6E7-431D-9316-E926B684C4A6}" destId="{F81A0DEF-6304-439D-8F21-084C33DCE348}" srcOrd="16" destOrd="0" presId="urn:microsoft.com/office/officeart/2005/8/layout/radial6"/>
    <dgm:cxn modelId="{87D60098-E8E0-4BBE-B64E-BD78B3939655}" type="presParOf" srcId="{3BE713DF-C6E7-431D-9316-E926B684C4A6}" destId="{17F15C7F-9D75-4E1E-90A7-EB3DB4E098AB}" srcOrd="17" destOrd="0" presId="urn:microsoft.com/office/officeart/2005/8/layout/radial6"/>
    <dgm:cxn modelId="{53B71E54-AE03-402B-B617-5ADE90AB807B}" type="presParOf" srcId="{3BE713DF-C6E7-431D-9316-E926B684C4A6}" destId="{B8DEA704-ACEA-43CB-A87F-7185E4978EDC}" srcOrd="18" destOrd="0" presId="urn:microsoft.com/office/officeart/2005/8/layout/radial6"/>
    <dgm:cxn modelId="{FDBF219B-8397-4532-8E29-192CA8DB5E0F}" type="presParOf" srcId="{3BE713DF-C6E7-431D-9316-E926B684C4A6}" destId="{C8C23DC4-7193-4CF7-BB2D-141EBE21CCA7}" srcOrd="19" destOrd="0" presId="urn:microsoft.com/office/officeart/2005/8/layout/radial6"/>
    <dgm:cxn modelId="{99C86C8F-42C6-41BF-9A30-2D9AA50C1FAC}" type="presParOf" srcId="{3BE713DF-C6E7-431D-9316-E926B684C4A6}" destId="{69B0FB2F-DB75-4799-BCAD-345C3D0A7751}" srcOrd="20" destOrd="0" presId="urn:microsoft.com/office/officeart/2005/8/layout/radial6"/>
    <dgm:cxn modelId="{86BE28BE-08C9-47F9-A76D-23F30C1A7EEB}" type="presParOf" srcId="{3BE713DF-C6E7-431D-9316-E926B684C4A6}" destId="{3CF7EB9D-2976-4FE7-B757-AAD400EA308D}" srcOrd="21" destOrd="0" presId="urn:microsoft.com/office/officeart/2005/8/layout/radial6"/>
    <dgm:cxn modelId="{09A4490F-FB08-4C83-B08D-A9109AD5FC42}" type="presParOf" srcId="{3BE713DF-C6E7-431D-9316-E926B684C4A6}" destId="{52D87978-992C-4BCD-B543-F9C8BD9216A2}" srcOrd="22" destOrd="0" presId="urn:microsoft.com/office/officeart/2005/8/layout/radial6"/>
    <dgm:cxn modelId="{F04947B6-28F1-4FB3-ADFE-6CB299095451}" type="presParOf" srcId="{3BE713DF-C6E7-431D-9316-E926B684C4A6}" destId="{4EB0864F-BB9A-44BA-8E0E-03ECE3D7EE6E}" srcOrd="23" destOrd="0" presId="urn:microsoft.com/office/officeart/2005/8/layout/radial6"/>
    <dgm:cxn modelId="{D999BD43-A8CB-4EF3-875A-B34294FA6423}" type="presParOf" srcId="{3BE713DF-C6E7-431D-9316-E926B684C4A6}" destId="{C3090470-8566-4B2E-AC28-31728083E751}" srcOrd="24" destOrd="0" presId="urn:microsoft.com/office/officeart/2005/8/layout/radial6"/>
    <dgm:cxn modelId="{748A5C3B-8A34-4E51-AC13-8031E99D07CB}" type="presParOf" srcId="{3BE713DF-C6E7-431D-9316-E926B684C4A6}" destId="{57A1E2E3-51E4-4906-8DC5-DE6C7FDACD62}" srcOrd="25" destOrd="0" presId="urn:microsoft.com/office/officeart/2005/8/layout/radial6"/>
    <dgm:cxn modelId="{54DB940B-015D-42FC-9E02-78461FCDB4BB}" type="presParOf" srcId="{3BE713DF-C6E7-431D-9316-E926B684C4A6}" destId="{E0786E31-ECFC-4EFA-8181-7E7A976FFAFE}" srcOrd="26" destOrd="0" presId="urn:microsoft.com/office/officeart/2005/8/layout/radial6"/>
    <dgm:cxn modelId="{FF8B353A-2C3D-4237-89DF-9E38691CA2AA}" type="presParOf" srcId="{3BE713DF-C6E7-431D-9316-E926B684C4A6}" destId="{2246274B-7A13-4B08-8B62-6206D5DE0D05}" srcOrd="27" destOrd="0" presId="urn:microsoft.com/office/officeart/2005/8/layout/radial6"/>
    <dgm:cxn modelId="{79D9569F-A4FF-40A5-8CE2-FE40C39C7D6F}" type="presParOf" srcId="{3BE713DF-C6E7-431D-9316-E926B684C4A6}" destId="{6D4DFEEB-D76F-46D1-95F9-D87E4BA9E1DA}" srcOrd="28" destOrd="0" presId="urn:microsoft.com/office/officeart/2005/8/layout/radial6"/>
    <dgm:cxn modelId="{4AD37396-8592-42B2-8CEE-D76E9DACE6C1}" type="presParOf" srcId="{3BE713DF-C6E7-431D-9316-E926B684C4A6}" destId="{AEA426F8-C6C9-4454-872E-6B9E49B5D25E}" srcOrd="29" destOrd="0" presId="urn:microsoft.com/office/officeart/2005/8/layout/radial6"/>
    <dgm:cxn modelId="{17F601F0-BC97-4A34-ABAB-52676F155B9F}" type="presParOf" srcId="{3BE713DF-C6E7-431D-9316-E926B684C4A6}" destId="{F7AE4F54-9125-4ED1-8A31-65DBE5140164}" srcOrd="30" destOrd="0" presId="urn:microsoft.com/office/officeart/2005/8/layout/radial6"/>
    <dgm:cxn modelId="{CCDB8669-AB5A-4FFC-A6B4-626B3872A11C}" type="presParOf" srcId="{3BE713DF-C6E7-431D-9316-E926B684C4A6}" destId="{7A751510-7C00-4354-B86F-9D5744332DD5}" srcOrd="31" destOrd="0" presId="urn:microsoft.com/office/officeart/2005/8/layout/radial6"/>
    <dgm:cxn modelId="{856AB0EC-5DF4-49A5-A1FB-9353C2057407}" type="presParOf" srcId="{3BE713DF-C6E7-431D-9316-E926B684C4A6}" destId="{60659BCA-57A0-45BC-8023-1A1F4DF01625}" srcOrd="32" destOrd="0" presId="urn:microsoft.com/office/officeart/2005/8/layout/radial6"/>
    <dgm:cxn modelId="{C05EA1E8-B629-4E55-BC19-612F5DA9C9D3}" type="presParOf" srcId="{3BE713DF-C6E7-431D-9316-E926B684C4A6}" destId="{F6E1AB21-8893-4395-B981-2C9E7EC7EED9}" srcOrd="33" destOrd="0" presId="urn:microsoft.com/office/officeart/2005/8/layout/radial6"/>
    <dgm:cxn modelId="{0E57CEB1-A45F-435D-A6D0-FEEF38BB215E}" type="presParOf" srcId="{3BE713DF-C6E7-431D-9316-E926B684C4A6}" destId="{CADCCD9A-16BD-4A55-8F91-974619977530}" srcOrd="34" destOrd="0" presId="urn:microsoft.com/office/officeart/2005/8/layout/radial6"/>
    <dgm:cxn modelId="{EE70D917-5E85-40C2-9DEE-0BADC692BDB1}" type="presParOf" srcId="{3BE713DF-C6E7-431D-9316-E926B684C4A6}" destId="{7267CECA-4179-4EE8-A74E-0722496DD9DD}" srcOrd="35" destOrd="0" presId="urn:microsoft.com/office/officeart/2005/8/layout/radial6"/>
    <dgm:cxn modelId="{A1640697-68E3-4787-A7D5-5D219E08A645}" type="presParOf" srcId="{3BE713DF-C6E7-431D-9316-E926B684C4A6}" destId="{2457B6C4-18FF-4173-8503-F45368229F09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C4A7E01-8054-4428-A6BC-47B579150BC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492F43-E05B-46F3-80EE-CABCAA7FA007}">
      <dgm:prSet phldrT="[Texte]" custT="1"/>
      <dgm:spPr/>
      <dgm:t>
        <a:bodyPr/>
        <a:lstStyle/>
        <a:p>
          <a:r>
            <a:rPr lang="fr-FR" sz="5000" dirty="0" smtClean="0"/>
            <a:t>C’est-à-</a:t>
          </a:r>
          <a:r>
            <a:rPr lang="fr-FR" sz="5000" dirty="0" smtClean="0">
              <a:solidFill>
                <a:srgbClr val="FF0000"/>
              </a:solidFill>
            </a:rPr>
            <a:t>dire</a:t>
          </a:r>
          <a:r>
            <a:rPr lang="fr-FR" sz="5400" dirty="0" smtClean="0"/>
            <a:t> </a:t>
          </a:r>
          <a:endParaRPr lang="fr-FR" sz="5400" dirty="0">
            <a:solidFill>
              <a:srgbClr val="FF0000"/>
            </a:solidFill>
          </a:endParaRPr>
        </a:p>
      </dgm:t>
    </dgm:pt>
    <dgm:pt modelId="{B70075E8-AA43-44BD-8239-AB729362047C}" type="parTrans" cxnId="{C09CABE2-E4EE-4D5B-9DBA-934EC3A400E9}">
      <dgm:prSet/>
      <dgm:spPr/>
      <dgm:t>
        <a:bodyPr/>
        <a:lstStyle/>
        <a:p>
          <a:endParaRPr lang="fr-FR"/>
        </a:p>
      </dgm:t>
    </dgm:pt>
    <dgm:pt modelId="{A5AA7623-C0BF-48C1-9471-D44382FDCE0F}" type="sibTrans" cxnId="{C09CABE2-E4EE-4D5B-9DBA-934EC3A400E9}">
      <dgm:prSet/>
      <dgm:spPr/>
      <dgm:t>
        <a:bodyPr/>
        <a:lstStyle/>
        <a:p>
          <a:endParaRPr lang="fr-FR"/>
        </a:p>
      </dgm:t>
    </dgm:pt>
    <dgm:pt modelId="{25F3789A-AAC0-4A9A-9256-32AEF236930B}">
      <dgm:prSet phldrT="[Texte]" custT="1"/>
      <dgm:spPr/>
      <dgm:t>
        <a:bodyPr/>
        <a:lstStyle/>
        <a:p>
          <a:r>
            <a:rPr lang="ar-DZ" sz="6000" dirty="0" smtClean="0"/>
            <a:t>أي </a:t>
          </a:r>
        </a:p>
      </dgm:t>
    </dgm:pt>
    <dgm:pt modelId="{460B7C1A-A4F0-48DA-8763-DBD49D4A5E04}" type="parTrans" cxnId="{6F03CF48-1C69-4E0D-96F9-FD6C147C2436}">
      <dgm:prSet/>
      <dgm:spPr/>
      <dgm:t>
        <a:bodyPr/>
        <a:lstStyle/>
        <a:p>
          <a:endParaRPr lang="fr-FR"/>
        </a:p>
      </dgm:t>
    </dgm:pt>
    <dgm:pt modelId="{3A7421C5-012E-4A4C-933D-395C64DF00C7}" type="sibTrans" cxnId="{6F03CF48-1C69-4E0D-96F9-FD6C147C2436}">
      <dgm:prSet/>
      <dgm:spPr/>
      <dgm:t>
        <a:bodyPr/>
        <a:lstStyle/>
        <a:p>
          <a:endParaRPr lang="fr-FR"/>
        </a:p>
      </dgm:t>
    </dgm:pt>
    <dgm:pt modelId="{610F5D56-5D03-4CF8-93F6-17C888E55185}" type="pres">
      <dgm:prSet presAssocID="{2C4A7E01-8054-4428-A6BC-47B57915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E401E5-C95C-4AF9-AA9F-7031D91EDF0B}" type="pres">
      <dgm:prSet presAssocID="{D9492F43-E05B-46F3-80EE-CABCAA7FA007}" presName="arrow" presStyleLbl="node1" presStyleIdx="0" presStyleCnt="2" custScaleY="1093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7A308-973B-4BD2-B976-CF3C55A7D313}" type="pres">
      <dgm:prSet presAssocID="{25F3789A-AAC0-4A9A-9256-32AEF23693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9CABE2-E4EE-4D5B-9DBA-934EC3A400E9}" srcId="{2C4A7E01-8054-4428-A6BC-47B579150BC1}" destId="{D9492F43-E05B-46F3-80EE-CABCAA7FA007}" srcOrd="0" destOrd="0" parTransId="{B70075E8-AA43-44BD-8239-AB729362047C}" sibTransId="{A5AA7623-C0BF-48C1-9471-D44382FDCE0F}"/>
    <dgm:cxn modelId="{F6DC965D-F4A2-4CE4-939C-1AA94F3D0E02}" type="presOf" srcId="{D9492F43-E05B-46F3-80EE-CABCAA7FA007}" destId="{E7E401E5-C95C-4AF9-AA9F-7031D91EDF0B}" srcOrd="0" destOrd="0" presId="urn:microsoft.com/office/officeart/2005/8/layout/arrow5"/>
    <dgm:cxn modelId="{6F03CF48-1C69-4E0D-96F9-FD6C147C2436}" srcId="{2C4A7E01-8054-4428-A6BC-47B579150BC1}" destId="{25F3789A-AAC0-4A9A-9256-32AEF236930B}" srcOrd="1" destOrd="0" parTransId="{460B7C1A-A4F0-48DA-8763-DBD49D4A5E04}" sibTransId="{3A7421C5-012E-4A4C-933D-395C64DF00C7}"/>
    <dgm:cxn modelId="{589FFC17-0D12-46B7-A7BA-2B4DFC9BE422}" type="presOf" srcId="{2C4A7E01-8054-4428-A6BC-47B579150BC1}" destId="{610F5D56-5D03-4CF8-93F6-17C888E55185}" srcOrd="0" destOrd="0" presId="urn:microsoft.com/office/officeart/2005/8/layout/arrow5"/>
    <dgm:cxn modelId="{A4CE4AE6-637E-47C8-AB0D-65BC229FE9DC}" type="presOf" srcId="{25F3789A-AAC0-4A9A-9256-32AEF236930B}" destId="{7777A308-973B-4BD2-B976-CF3C55A7D313}" srcOrd="0" destOrd="0" presId="urn:microsoft.com/office/officeart/2005/8/layout/arrow5"/>
    <dgm:cxn modelId="{C987DF8C-29FA-42D1-B69D-4C2F7E0EC574}" type="presParOf" srcId="{610F5D56-5D03-4CF8-93F6-17C888E55185}" destId="{E7E401E5-C95C-4AF9-AA9F-7031D91EDF0B}" srcOrd="0" destOrd="0" presId="urn:microsoft.com/office/officeart/2005/8/layout/arrow5"/>
    <dgm:cxn modelId="{FC4A5705-4558-4E75-A14B-E0D006CA50A0}" type="presParOf" srcId="{610F5D56-5D03-4CF8-93F6-17C888E55185}" destId="{7777A308-973B-4BD2-B976-CF3C55A7D3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C4A7E01-8054-4428-A6BC-47B579150BC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492F43-E05B-46F3-80EE-CABCAA7FA007}">
      <dgm:prSet phldrT="[Texte]" custT="1"/>
      <dgm:spPr/>
      <dgm:t>
        <a:bodyPr/>
        <a:lstStyle/>
        <a:p>
          <a:r>
            <a:rPr lang="fr-FR" sz="5400" dirty="0" smtClean="0"/>
            <a:t>A l’heure </a:t>
          </a:r>
          <a:r>
            <a:rPr lang="fr-FR" sz="5400" dirty="0" smtClean="0">
              <a:solidFill>
                <a:srgbClr val="FF0000"/>
              </a:solidFill>
            </a:rPr>
            <a:t>dite</a:t>
          </a:r>
          <a:endParaRPr lang="fr-FR" sz="5400" dirty="0">
            <a:solidFill>
              <a:srgbClr val="FF0000"/>
            </a:solidFill>
          </a:endParaRPr>
        </a:p>
      </dgm:t>
    </dgm:pt>
    <dgm:pt modelId="{B70075E8-AA43-44BD-8239-AB729362047C}" type="parTrans" cxnId="{C09CABE2-E4EE-4D5B-9DBA-934EC3A400E9}">
      <dgm:prSet/>
      <dgm:spPr/>
      <dgm:t>
        <a:bodyPr/>
        <a:lstStyle/>
        <a:p>
          <a:endParaRPr lang="fr-FR"/>
        </a:p>
      </dgm:t>
    </dgm:pt>
    <dgm:pt modelId="{A5AA7623-C0BF-48C1-9471-D44382FDCE0F}" type="sibTrans" cxnId="{C09CABE2-E4EE-4D5B-9DBA-934EC3A400E9}">
      <dgm:prSet/>
      <dgm:spPr/>
      <dgm:t>
        <a:bodyPr/>
        <a:lstStyle/>
        <a:p>
          <a:endParaRPr lang="fr-FR"/>
        </a:p>
      </dgm:t>
    </dgm:pt>
    <dgm:pt modelId="{25F3789A-AAC0-4A9A-9256-32AEF236930B}">
      <dgm:prSet phldrT="[Texte]" custT="1"/>
      <dgm:spPr/>
      <dgm:t>
        <a:bodyPr/>
        <a:lstStyle/>
        <a:p>
          <a:r>
            <a:rPr lang="ar-DZ" sz="6000" dirty="0" smtClean="0"/>
            <a:t>في الموعد المُحدّد</a:t>
          </a:r>
          <a:endParaRPr lang="fr-FR" sz="6000" dirty="0"/>
        </a:p>
      </dgm:t>
    </dgm:pt>
    <dgm:pt modelId="{460B7C1A-A4F0-48DA-8763-DBD49D4A5E04}" type="parTrans" cxnId="{6F03CF48-1C69-4E0D-96F9-FD6C147C2436}">
      <dgm:prSet/>
      <dgm:spPr/>
      <dgm:t>
        <a:bodyPr/>
        <a:lstStyle/>
        <a:p>
          <a:endParaRPr lang="fr-FR"/>
        </a:p>
      </dgm:t>
    </dgm:pt>
    <dgm:pt modelId="{3A7421C5-012E-4A4C-933D-395C64DF00C7}" type="sibTrans" cxnId="{6F03CF48-1C69-4E0D-96F9-FD6C147C2436}">
      <dgm:prSet/>
      <dgm:spPr/>
      <dgm:t>
        <a:bodyPr/>
        <a:lstStyle/>
        <a:p>
          <a:endParaRPr lang="fr-FR"/>
        </a:p>
      </dgm:t>
    </dgm:pt>
    <dgm:pt modelId="{610F5D56-5D03-4CF8-93F6-17C888E55185}" type="pres">
      <dgm:prSet presAssocID="{2C4A7E01-8054-4428-A6BC-47B57915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E401E5-C95C-4AF9-AA9F-7031D91EDF0B}" type="pres">
      <dgm:prSet presAssocID="{D9492F43-E05B-46F3-80EE-CABCAA7FA00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7A308-973B-4BD2-B976-CF3C55A7D313}" type="pres">
      <dgm:prSet presAssocID="{25F3789A-AAC0-4A9A-9256-32AEF23693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9CABE2-E4EE-4D5B-9DBA-934EC3A400E9}" srcId="{2C4A7E01-8054-4428-A6BC-47B579150BC1}" destId="{D9492F43-E05B-46F3-80EE-CABCAA7FA007}" srcOrd="0" destOrd="0" parTransId="{B70075E8-AA43-44BD-8239-AB729362047C}" sibTransId="{A5AA7623-C0BF-48C1-9471-D44382FDCE0F}"/>
    <dgm:cxn modelId="{2AF1F66E-F0A5-4DA5-9BCB-928375AA457D}" type="presOf" srcId="{D9492F43-E05B-46F3-80EE-CABCAA7FA007}" destId="{E7E401E5-C95C-4AF9-AA9F-7031D91EDF0B}" srcOrd="0" destOrd="0" presId="urn:microsoft.com/office/officeart/2005/8/layout/arrow5"/>
    <dgm:cxn modelId="{6F03CF48-1C69-4E0D-96F9-FD6C147C2436}" srcId="{2C4A7E01-8054-4428-A6BC-47B579150BC1}" destId="{25F3789A-AAC0-4A9A-9256-32AEF236930B}" srcOrd="1" destOrd="0" parTransId="{460B7C1A-A4F0-48DA-8763-DBD49D4A5E04}" sibTransId="{3A7421C5-012E-4A4C-933D-395C64DF00C7}"/>
    <dgm:cxn modelId="{AF354513-93B6-4B5E-8305-EC22D56831FC}" type="presOf" srcId="{25F3789A-AAC0-4A9A-9256-32AEF236930B}" destId="{7777A308-973B-4BD2-B976-CF3C55A7D313}" srcOrd="0" destOrd="0" presId="urn:microsoft.com/office/officeart/2005/8/layout/arrow5"/>
    <dgm:cxn modelId="{FE5A9E25-FE02-4551-A906-D7BDB36CF5F3}" type="presOf" srcId="{2C4A7E01-8054-4428-A6BC-47B579150BC1}" destId="{610F5D56-5D03-4CF8-93F6-17C888E55185}" srcOrd="0" destOrd="0" presId="urn:microsoft.com/office/officeart/2005/8/layout/arrow5"/>
    <dgm:cxn modelId="{68269102-ED2F-40FB-8E58-6BEDF31C2916}" type="presParOf" srcId="{610F5D56-5D03-4CF8-93F6-17C888E55185}" destId="{E7E401E5-C95C-4AF9-AA9F-7031D91EDF0B}" srcOrd="0" destOrd="0" presId="urn:microsoft.com/office/officeart/2005/8/layout/arrow5"/>
    <dgm:cxn modelId="{0DA30881-7A36-44C3-8A3D-2ECD115ABE07}" type="presParOf" srcId="{610F5D56-5D03-4CF8-93F6-17C888E55185}" destId="{7777A308-973B-4BD2-B976-CF3C55A7D3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C4A7E01-8054-4428-A6BC-47B579150BC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492F43-E05B-46F3-80EE-CABCAA7FA007}">
      <dgm:prSet phldrT="[Texte]" custT="1"/>
      <dgm:spPr/>
      <dgm:t>
        <a:bodyPr/>
        <a:lstStyle/>
        <a:p>
          <a:r>
            <a:rPr lang="fr-FR" sz="5400" dirty="0" smtClean="0"/>
            <a:t>L’art de bien </a:t>
          </a:r>
          <a:r>
            <a:rPr lang="fr-FR" sz="5400" dirty="0" smtClean="0">
              <a:solidFill>
                <a:srgbClr val="FF0000"/>
              </a:solidFill>
            </a:rPr>
            <a:t>dire</a:t>
          </a:r>
          <a:endParaRPr lang="fr-FR" sz="5400" dirty="0">
            <a:solidFill>
              <a:srgbClr val="FF0000"/>
            </a:solidFill>
          </a:endParaRPr>
        </a:p>
      </dgm:t>
    </dgm:pt>
    <dgm:pt modelId="{B70075E8-AA43-44BD-8239-AB729362047C}" type="parTrans" cxnId="{C09CABE2-E4EE-4D5B-9DBA-934EC3A400E9}">
      <dgm:prSet/>
      <dgm:spPr/>
      <dgm:t>
        <a:bodyPr/>
        <a:lstStyle/>
        <a:p>
          <a:endParaRPr lang="fr-FR"/>
        </a:p>
      </dgm:t>
    </dgm:pt>
    <dgm:pt modelId="{A5AA7623-C0BF-48C1-9471-D44382FDCE0F}" type="sibTrans" cxnId="{C09CABE2-E4EE-4D5B-9DBA-934EC3A400E9}">
      <dgm:prSet/>
      <dgm:spPr/>
      <dgm:t>
        <a:bodyPr/>
        <a:lstStyle/>
        <a:p>
          <a:endParaRPr lang="fr-FR"/>
        </a:p>
      </dgm:t>
    </dgm:pt>
    <dgm:pt modelId="{25F3789A-AAC0-4A9A-9256-32AEF236930B}">
      <dgm:prSet phldrT="[Texte]" custT="1"/>
      <dgm:spPr/>
      <dgm:t>
        <a:bodyPr/>
        <a:lstStyle/>
        <a:p>
          <a:r>
            <a:rPr lang="ar-DZ" sz="6000" dirty="0" smtClean="0"/>
            <a:t>الفصاحة</a:t>
          </a:r>
          <a:endParaRPr lang="fr-FR" sz="6000" dirty="0"/>
        </a:p>
      </dgm:t>
    </dgm:pt>
    <dgm:pt modelId="{460B7C1A-A4F0-48DA-8763-DBD49D4A5E04}" type="parTrans" cxnId="{6F03CF48-1C69-4E0D-96F9-FD6C147C2436}">
      <dgm:prSet/>
      <dgm:spPr/>
      <dgm:t>
        <a:bodyPr/>
        <a:lstStyle/>
        <a:p>
          <a:endParaRPr lang="fr-FR"/>
        </a:p>
      </dgm:t>
    </dgm:pt>
    <dgm:pt modelId="{3A7421C5-012E-4A4C-933D-395C64DF00C7}" type="sibTrans" cxnId="{6F03CF48-1C69-4E0D-96F9-FD6C147C2436}">
      <dgm:prSet/>
      <dgm:spPr/>
      <dgm:t>
        <a:bodyPr/>
        <a:lstStyle/>
        <a:p>
          <a:endParaRPr lang="fr-FR"/>
        </a:p>
      </dgm:t>
    </dgm:pt>
    <dgm:pt modelId="{610F5D56-5D03-4CF8-93F6-17C888E55185}" type="pres">
      <dgm:prSet presAssocID="{2C4A7E01-8054-4428-A6BC-47B57915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E401E5-C95C-4AF9-AA9F-7031D91EDF0B}" type="pres">
      <dgm:prSet presAssocID="{D9492F43-E05B-46F3-80EE-CABCAA7FA00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7A308-973B-4BD2-B976-CF3C55A7D313}" type="pres">
      <dgm:prSet presAssocID="{25F3789A-AAC0-4A9A-9256-32AEF23693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0802C8-4AA0-4EEB-BAB9-E012C6F69326}" type="presOf" srcId="{25F3789A-AAC0-4A9A-9256-32AEF236930B}" destId="{7777A308-973B-4BD2-B976-CF3C55A7D313}" srcOrd="0" destOrd="0" presId="urn:microsoft.com/office/officeart/2005/8/layout/arrow5"/>
    <dgm:cxn modelId="{AA98841B-B568-47C0-B42B-908CA36EA27C}" type="presOf" srcId="{2C4A7E01-8054-4428-A6BC-47B579150BC1}" destId="{610F5D56-5D03-4CF8-93F6-17C888E55185}" srcOrd="0" destOrd="0" presId="urn:microsoft.com/office/officeart/2005/8/layout/arrow5"/>
    <dgm:cxn modelId="{C09CABE2-E4EE-4D5B-9DBA-934EC3A400E9}" srcId="{2C4A7E01-8054-4428-A6BC-47B579150BC1}" destId="{D9492F43-E05B-46F3-80EE-CABCAA7FA007}" srcOrd="0" destOrd="0" parTransId="{B70075E8-AA43-44BD-8239-AB729362047C}" sibTransId="{A5AA7623-C0BF-48C1-9471-D44382FDCE0F}"/>
    <dgm:cxn modelId="{F6D76951-F07C-496D-88E6-A6728BA22E54}" type="presOf" srcId="{D9492F43-E05B-46F3-80EE-CABCAA7FA007}" destId="{E7E401E5-C95C-4AF9-AA9F-7031D91EDF0B}" srcOrd="0" destOrd="0" presId="urn:microsoft.com/office/officeart/2005/8/layout/arrow5"/>
    <dgm:cxn modelId="{6F03CF48-1C69-4E0D-96F9-FD6C147C2436}" srcId="{2C4A7E01-8054-4428-A6BC-47B579150BC1}" destId="{25F3789A-AAC0-4A9A-9256-32AEF236930B}" srcOrd="1" destOrd="0" parTransId="{460B7C1A-A4F0-48DA-8763-DBD49D4A5E04}" sibTransId="{3A7421C5-012E-4A4C-933D-395C64DF00C7}"/>
    <dgm:cxn modelId="{6C3F8D55-564A-49DA-8433-4EB420810C4F}" type="presParOf" srcId="{610F5D56-5D03-4CF8-93F6-17C888E55185}" destId="{E7E401E5-C95C-4AF9-AA9F-7031D91EDF0B}" srcOrd="0" destOrd="0" presId="urn:microsoft.com/office/officeart/2005/8/layout/arrow5"/>
    <dgm:cxn modelId="{835E95CB-DA7C-40B4-A0FC-F3AB64A47EC0}" type="presParOf" srcId="{610F5D56-5D03-4CF8-93F6-17C888E55185}" destId="{7777A308-973B-4BD2-B976-CF3C55A7D3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C4A7E01-8054-4428-A6BC-47B579150BC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492F43-E05B-46F3-80EE-CABCAA7FA007}">
      <dgm:prSet phldrT="[Texte]" custT="1"/>
      <dgm:spPr/>
      <dgm:t>
        <a:bodyPr/>
        <a:lstStyle/>
        <a:p>
          <a:r>
            <a:rPr lang="fr-FR" sz="5400" dirty="0" smtClean="0"/>
            <a:t>Pour ainsi </a:t>
          </a:r>
          <a:r>
            <a:rPr lang="fr-FR" sz="5400" dirty="0" smtClean="0">
              <a:solidFill>
                <a:srgbClr val="FF0000"/>
              </a:solidFill>
            </a:rPr>
            <a:t>dire</a:t>
          </a:r>
          <a:endParaRPr lang="fr-FR" sz="5400" dirty="0">
            <a:solidFill>
              <a:srgbClr val="FF0000"/>
            </a:solidFill>
          </a:endParaRPr>
        </a:p>
      </dgm:t>
    </dgm:pt>
    <dgm:pt modelId="{B70075E8-AA43-44BD-8239-AB729362047C}" type="parTrans" cxnId="{C09CABE2-E4EE-4D5B-9DBA-934EC3A400E9}">
      <dgm:prSet/>
      <dgm:spPr/>
      <dgm:t>
        <a:bodyPr/>
        <a:lstStyle/>
        <a:p>
          <a:endParaRPr lang="fr-FR"/>
        </a:p>
      </dgm:t>
    </dgm:pt>
    <dgm:pt modelId="{A5AA7623-C0BF-48C1-9471-D44382FDCE0F}" type="sibTrans" cxnId="{C09CABE2-E4EE-4D5B-9DBA-934EC3A400E9}">
      <dgm:prSet/>
      <dgm:spPr/>
      <dgm:t>
        <a:bodyPr/>
        <a:lstStyle/>
        <a:p>
          <a:endParaRPr lang="fr-FR"/>
        </a:p>
      </dgm:t>
    </dgm:pt>
    <dgm:pt modelId="{25F3789A-AAC0-4A9A-9256-32AEF236930B}">
      <dgm:prSet phldrT="[Texte]" custT="1"/>
      <dgm:spPr/>
      <dgm:t>
        <a:bodyPr/>
        <a:lstStyle/>
        <a:p>
          <a:r>
            <a:rPr lang="ar-DZ" sz="6000" dirty="0" smtClean="0"/>
            <a:t>تقريبا</a:t>
          </a:r>
          <a:endParaRPr lang="fr-FR" sz="6000" dirty="0"/>
        </a:p>
      </dgm:t>
    </dgm:pt>
    <dgm:pt modelId="{460B7C1A-A4F0-48DA-8763-DBD49D4A5E04}" type="parTrans" cxnId="{6F03CF48-1C69-4E0D-96F9-FD6C147C2436}">
      <dgm:prSet/>
      <dgm:spPr/>
      <dgm:t>
        <a:bodyPr/>
        <a:lstStyle/>
        <a:p>
          <a:endParaRPr lang="fr-FR"/>
        </a:p>
      </dgm:t>
    </dgm:pt>
    <dgm:pt modelId="{3A7421C5-012E-4A4C-933D-395C64DF00C7}" type="sibTrans" cxnId="{6F03CF48-1C69-4E0D-96F9-FD6C147C2436}">
      <dgm:prSet/>
      <dgm:spPr/>
      <dgm:t>
        <a:bodyPr/>
        <a:lstStyle/>
        <a:p>
          <a:endParaRPr lang="fr-FR"/>
        </a:p>
      </dgm:t>
    </dgm:pt>
    <dgm:pt modelId="{610F5D56-5D03-4CF8-93F6-17C888E55185}" type="pres">
      <dgm:prSet presAssocID="{2C4A7E01-8054-4428-A6BC-47B57915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E401E5-C95C-4AF9-AA9F-7031D91EDF0B}" type="pres">
      <dgm:prSet presAssocID="{D9492F43-E05B-46F3-80EE-CABCAA7FA00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7A308-973B-4BD2-B976-CF3C55A7D313}" type="pres">
      <dgm:prSet presAssocID="{25F3789A-AAC0-4A9A-9256-32AEF23693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9CABE2-E4EE-4D5B-9DBA-934EC3A400E9}" srcId="{2C4A7E01-8054-4428-A6BC-47B579150BC1}" destId="{D9492F43-E05B-46F3-80EE-CABCAA7FA007}" srcOrd="0" destOrd="0" parTransId="{B70075E8-AA43-44BD-8239-AB729362047C}" sibTransId="{A5AA7623-C0BF-48C1-9471-D44382FDCE0F}"/>
    <dgm:cxn modelId="{BD79371C-A307-40B2-84E4-0E2189106110}" type="presOf" srcId="{D9492F43-E05B-46F3-80EE-CABCAA7FA007}" destId="{E7E401E5-C95C-4AF9-AA9F-7031D91EDF0B}" srcOrd="0" destOrd="0" presId="urn:microsoft.com/office/officeart/2005/8/layout/arrow5"/>
    <dgm:cxn modelId="{8B4B6CD2-7EA6-42CA-AA44-98E207B6C2B2}" type="presOf" srcId="{25F3789A-AAC0-4A9A-9256-32AEF236930B}" destId="{7777A308-973B-4BD2-B976-CF3C55A7D313}" srcOrd="0" destOrd="0" presId="urn:microsoft.com/office/officeart/2005/8/layout/arrow5"/>
    <dgm:cxn modelId="{6F03CF48-1C69-4E0D-96F9-FD6C147C2436}" srcId="{2C4A7E01-8054-4428-A6BC-47B579150BC1}" destId="{25F3789A-AAC0-4A9A-9256-32AEF236930B}" srcOrd="1" destOrd="0" parTransId="{460B7C1A-A4F0-48DA-8763-DBD49D4A5E04}" sibTransId="{3A7421C5-012E-4A4C-933D-395C64DF00C7}"/>
    <dgm:cxn modelId="{9F3C9B5C-60AC-4D31-9DC3-507E16890529}" type="presOf" srcId="{2C4A7E01-8054-4428-A6BC-47B579150BC1}" destId="{610F5D56-5D03-4CF8-93F6-17C888E55185}" srcOrd="0" destOrd="0" presId="urn:microsoft.com/office/officeart/2005/8/layout/arrow5"/>
    <dgm:cxn modelId="{53064836-1872-4C64-96E1-5B7AC5C6C790}" type="presParOf" srcId="{610F5D56-5D03-4CF8-93F6-17C888E55185}" destId="{E7E401E5-C95C-4AF9-AA9F-7031D91EDF0B}" srcOrd="0" destOrd="0" presId="urn:microsoft.com/office/officeart/2005/8/layout/arrow5"/>
    <dgm:cxn modelId="{D625963A-944E-4BC3-BCFA-5C3D0621DBCC}" type="presParOf" srcId="{610F5D56-5D03-4CF8-93F6-17C888E55185}" destId="{7777A308-973B-4BD2-B976-CF3C55A7D3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C4A7E01-8054-4428-A6BC-47B579150BC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492F43-E05B-46F3-80EE-CABCAA7FA007}">
      <dgm:prSet phldrT="[Texte]" custT="1"/>
      <dgm:spPr/>
      <dgm:t>
        <a:bodyPr/>
        <a:lstStyle/>
        <a:p>
          <a:r>
            <a:rPr lang="fr-FR" sz="5400" dirty="0" smtClean="0">
              <a:solidFill>
                <a:schemeClr val="bg1"/>
              </a:solidFill>
            </a:rPr>
            <a:t>Il</a:t>
          </a:r>
          <a:r>
            <a:rPr lang="fr-FR" sz="5400" dirty="0" smtClean="0">
              <a:solidFill>
                <a:schemeClr val="tx1"/>
              </a:solidFill>
            </a:rPr>
            <a:t> </a:t>
          </a:r>
          <a:r>
            <a:rPr lang="fr-FR" sz="5400" dirty="0" smtClean="0">
              <a:solidFill>
                <a:srgbClr val="FF0000"/>
              </a:solidFill>
            </a:rPr>
            <a:t>se dit </a:t>
          </a:r>
          <a:r>
            <a:rPr lang="fr-FR" sz="5400" dirty="0" smtClean="0">
              <a:solidFill>
                <a:schemeClr val="bg1"/>
              </a:solidFill>
            </a:rPr>
            <a:t>malade</a:t>
          </a:r>
          <a:endParaRPr lang="fr-FR" sz="5400" dirty="0">
            <a:solidFill>
              <a:schemeClr val="bg1"/>
            </a:solidFill>
          </a:endParaRPr>
        </a:p>
      </dgm:t>
    </dgm:pt>
    <dgm:pt modelId="{B70075E8-AA43-44BD-8239-AB729362047C}" type="parTrans" cxnId="{C09CABE2-E4EE-4D5B-9DBA-934EC3A400E9}">
      <dgm:prSet/>
      <dgm:spPr/>
      <dgm:t>
        <a:bodyPr/>
        <a:lstStyle/>
        <a:p>
          <a:endParaRPr lang="fr-FR"/>
        </a:p>
      </dgm:t>
    </dgm:pt>
    <dgm:pt modelId="{A5AA7623-C0BF-48C1-9471-D44382FDCE0F}" type="sibTrans" cxnId="{C09CABE2-E4EE-4D5B-9DBA-934EC3A400E9}">
      <dgm:prSet/>
      <dgm:spPr/>
      <dgm:t>
        <a:bodyPr/>
        <a:lstStyle/>
        <a:p>
          <a:endParaRPr lang="fr-FR"/>
        </a:p>
      </dgm:t>
    </dgm:pt>
    <dgm:pt modelId="{25F3789A-AAC0-4A9A-9256-32AEF236930B}">
      <dgm:prSet phldrT="[Texte]" custT="1"/>
      <dgm:spPr/>
      <dgm:t>
        <a:bodyPr/>
        <a:lstStyle/>
        <a:p>
          <a:r>
            <a:rPr lang="ar-DZ" sz="6000" dirty="0" smtClean="0"/>
            <a:t>تمارَض</a:t>
          </a:r>
          <a:endParaRPr lang="fr-FR" sz="6000" dirty="0"/>
        </a:p>
      </dgm:t>
    </dgm:pt>
    <dgm:pt modelId="{460B7C1A-A4F0-48DA-8763-DBD49D4A5E04}" type="parTrans" cxnId="{6F03CF48-1C69-4E0D-96F9-FD6C147C2436}">
      <dgm:prSet/>
      <dgm:spPr/>
      <dgm:t>
        <a:bodyPr/>
        <a:lstStyle/>
        <a:p>
          <a:endParaRPr lang="fr-FR"/>
        </a:p>
      </dgm:t>
    </dgm:pt>
    <dgm:pt modelId="{3A7421C5-012E-4A4C-933D-395C64DF00C7}" type="sibTrans" cxnId="{6F03CF48-1C69-4E0D-96F9-FD6C147C2436}">
      <dgm:prSet/>
      <dgm:spPr/>
      <dgm:t>
        <a:bodyPr/>
        <a:lstStyle/>
        <a:p>
          <a:endParaRPr lang="fr-FR"/>
        </a:p>
      </dgm:t>
    </dgm:pt>
    <dgm:pt modelId="{610F5D56-5D03-4CF8-93F6-17C888E55185}" type="pres">
      <dgm:prSet presAssocID="{2C4A7E01-8054-4428-A6BC-47B579150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7E401E5-C95C-4AF9-AA9F-7031D91EDF0B}" type="pres">
      <dgm:prSet presAssocID="{D9492F43-E05B-46F3-80EE-CABCAA7FA00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7A308-973B-4BD2-B976-CF3C55A7D313}" type="pres">
      <dgm:prSet presAssocID="{25F3789A-AAC0-4A9A-9256-32AEF236930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9CABE2-E4EE-4D5B-9DBA-934EC3A400E9}" srcId="{2C4A7E01-8054-4428-A6BC-47B579150BC1}" destId="{D9492F43-E05B-46F3-80EE-CABCAA7FA007}" srcOrd="0" destOrd="0" parTransId="{B70075E8-AA43-44BD-8239-AB729362047C}" sibTransId="{A5AA7623-C0BF-48C1-9471-D44382FDCE0F}"/>
    <dgm:cxn modelId="{98147B6B-7072-4D85-B25B-6451FB5CA5E0}" type="presOf" srcId="{2C4A7E01-8054-4428-A6BC-47B579150BC1}" destId="{610F5D56-5D03-4CF8-93F6-17C888E55185}" srcOrd="0" destOrd="0" presId="urn:microsoft.com/office/officeart/2005/8/layout/arrow5"/>
    <dgm:cxn modelId="{6F03CF48-1C69-4E0D-96F9-FD6C147C2436}" srcId="{2C4A7E01-8054-4428-A6BC-47B579150BC1}" destId="{25F3789A-AAC0-4A9A-9256-32AEF236930B}" srcOrd="1" destOrd="0" parTransId="{460B7C1A-A4F0-48DA-8763-DBD49D4A5E04}" sibTransId="{3A7421C5-012E-4A4C-933D-395C64DF00C7}"/>
    <dgm:cxn modelId="{8FD1715A-EF37-4B81-83FD-A345A675A893}" type="presOf" srcId="{25F3789A-AAC0-4A9A-9256-32AEF236930B}" destId="{7777A308-973B-4BD2-B976-CF3C55A7D313}" srcOrd="0" destOrd="0" presId="urn:microsoft.com/office/officeart/2005/8/layout/arrow5"/>
    <dgm:cxn modelId="{588D6ACE-5DA4-46DE-8E3B-3239B462125F}" type="presOf" srcId="{D9492F43-E05B-46F3-80EE-CABCAA7FA007}" destId="{E7E401E5-C95C-4AF9-AA9F-7031D91EDF0B}" srcOrd="0" destOrd="0" presId="urn:microsoft.com/office/officeart/2005/8/layout/arrow5"/>
    <dgm:cxn modelId="{CFE8AD56-9ACB-430F-8341-DF3FC6BF7549}" type="presParOf" srcId="{610F5D56-5D03-4CF8-93F6-17C888E55185}" destId="{E7E401E5-C95C-4AF9-AA9F-7031D91EDF0B}" srcOrd="0" destOrd="0" presId="urn:microsoft.com/office/officeart/2005/8/layout/arrow5"/>
    <dgm:cxn modelId="{36387294-4EAB-4C92-BC30-A66815250DED}" type="presParOf" srcId="{610F5D56-5D03-4CF8-93F6-17C888E55185}" destId="{7777A308-973B-4BD2-B976-CF3C55A7D3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4000" b="1" dirty="0" smtClean="0">
              <a:solidFill>
                <a:srgbClr val="FF0000"/>
              </a:solidFill>
            </a:rPr>
            <a:t>DIRE</a:t>
          </a:r>
          <a:endParaRPr lang="fr-FR" sz="40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ADF0594B-F5F5-4C83-9AB1-FB40CDDD7225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12B1E3-93DD-4914-90A6-29957CA30F18}" type="sibTrans" cxnId="{B9BBF0AA-7C77-4020-AE30-271CF82C21F4}">
      <dgm:prSet/>
      <dgm:spPr/>
      <dgm:t>
        <a:bodyPr/>
        <a:lstStyle/>
        <a:p>
          <a:endParaRPr lang="fr-FR"/>
        </a:p>
      </dgm:t>
    </dgm:pt>
    <dgm:pt modelId="{131EC1FD-04D8-4C8C-9773-9F3AB6285501}" type="parTrans" cxnId="{B9BBF0AA-7C77-4020-AE30-271CF82C21F4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90718" custScaleY="71841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3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3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5F1D0DD5-9FEF-4FAF-AEE2-86A8B14141F7}" type="presOf" srcId="{99DDFDDB-2859-4306-9A6B-9D66391C4AC5}" destId="{9D5F9DB1-5EE7-440F-B25F-56A081893FA1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BA207645-7F09-4DC0-BB4D-E99B10CB1D1F}" type="presOf" srcId="{84AD23D6-8182-4405-8895-904A59E19742}" destId="{D84D495F-5364-492B-AD10-629F2A8B54A9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677795C4-1B13-44EA-8F50-B0D3ECDE9549}" type="presOf" srcId="{200C788D-DAB6-4DB1-9060-8AD7B6292B7D}" destId="{FFC33C8C-EED5-4AD3-8022-731AAA8D3A07}" srcOrd="0" destOrd="0" presId="urn:microsoft.com/office/officeart/2005/8/layout/radial6"/>
    <dgm:cxn modelId="{49224B6B-ACA8-4443-B684-0E2F7CCC9B90}" type="presOf" srcId="{5A6C8F7C-26B3-412A-88A2-538A67D4B16A}" destId="{51667FD7-BECB-463D-922A-B017ED2D3F7B}" srcOrd="0" destOrd="0" presId="urn:microsoft.com/office/officeart/2005/8/layout/radial6"/>
    <dgm:cxn modelId="{DF42763D-034E-4D4B-9E6F-189253CB3075}" type="presOf" srcId="{96877867-02FB-4749-B1CB-7D3D2BE78812}" destId="{BB964A45-DD11-470E-915F-C9ADE9BCC1ED}" srcOrd="0" destOrd="0" presId="urn:microsoft.com/office/officeart/2005/8/layout/radial6"/>
    <dgm:cxn modelId="{E4A8E90B-3119-412E-B63C-6D1E23D4D67B}" type="presOf" srcId="{5E898C0F-FD41-4723-BDEC-15D9933BD53E}" destId="{6DF3C763-4253-4B1C-9727-CA5039C7A3E7}" srcOrd="0" destOrd="0" presId="urn:microsoft.com/office/officeart/2005/8/layout/radial6"/>
    <dgm:cxn modelId="{9DE62231-06F5-4D39-9C07-598AE73AE290}" type="presOf" srcId="{E6347178-3D20-4FB3-A60A-E75CF6CC6873}" destId="{3BE713DF-C6E7-431D-9316-E926B684C4A6}" srcOrd="0" destOrd="0" presId="urn:microsoft.com/office/officeart/2005/8/layout/radial6"/>
    <dgm:cxn modelId="{B9BBF0AA-7C77-4020-AE30-271CF82C21F4}" srcId="{E6347178-3D20-4FB3-A60A-E75CF6CC6873}" destId="{ADF0594B-F5F5-4C83-9AB1-FB40CDDD7225}" srcOrd="1" destOrd="0" parTransId="{131EC1FD-04D8-4C8C-9773-9F3AB6285501}" sibTransId="{BD12B1E3-93DD-4914-90A6-29957CA30F18}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DE7F8F2E-3563-4F35-9C74-E8C294A694A8}" type="presOf" srcId="{0A2A6B74-8EBD-4E63-95B1-2B2D93B2136E}" destId="{157E5969-F165-4DC6-A091-02136600BF67}" srcOrd="0" destOrd="0" presId="urn:microsoft.com/office/officeart/2005/8/layout/radial6"/>
    <dgm:cxn modelId="{2509E157-EABA-4DF9-9C59-1522E0EB62FB}" type="presParOf" srcId="{3BE713DF-C6E7-431D-9316-E926B684C4A6}" destId="{FFC33C8C-EED5-4AD3-8022-731AAA8D3A07}" srcOrd="0" destOrd="0" presId="urn:microsoft.com/office/officeart/2005/8/layout/radial6"/>
    <dgm:cxn modelId="{8863916A-85E5-4100-ABB1-DFB683DC150D}" type="presParOf" srcId="{3BE713DF-C6E7-431D-9316-E926B684C4A6}" destId="{D84D495F-5364-492B-AD10-629F2A8B54A9}" srcOrd="1" destOrd="0" presId="urn:microsoft.com/office/officeart/2005/8/layout/radial6"/>
    <dgm:cxn modelId="{4613A989-8DBE-4762-9958-7C314C3E55FE}" type="presParOf" srcId="{3BE713DF-C6E7-431D-9316-E926B684C4A6}" destId="{C086E8E1-805C-4F94-82A2-7E4D183D2878}" srcOrd="2" destOrd="0" presId="urn:microsoft.com/office/officeart/2005/8/layout/radial6"/>
    <dgm:cxn modelId="{C6D46192-7951-46B5-8037-568B2E2A382E}" type="presParOf" srcId="{3BE713DF-C6E7-431D-9316-E926B684C4A6}" destId="{157E5969-F165-4DC6-A091-02136600BF67}" srcOrd="3" destOrd="0" presId="urn:microsoft.com/office/officeart/2005/8/layout/radial6"/>
    <dgm:cxn modelId="{BEDE7178-9A13-4EF7-BAEE-5018B1C29978}" type="presParOf" srcId="{3BE713DF-C6E7-431D-9316-E926B684C4A6}" destId="{BB964A45-DD11-470E-915F-C9ADE9BCC1ED}" srcOrd="4" destOrd="0" presId="urn:microsoft.com/office/officeart/2005/8/layout/radial6"/>
    <dgm:cxn modelId="{7116E16D-E630-44BF-BEF3-7AF37E92751E}" type="presParOf" srcId="{3BE713DF-C6E7-431D-9316-E926B684C4A6}" destId="{78211137-3BDB-4320-B2C2-28F3EF265987}" srcOrd="5" destOrd="0" presId="urn:microsoft.com/office/officeart/2005/8/layout/radial6"/>
    <dgm:cxn modelId="{83B3799D-FD6F-4644-A823-93F936500E84}" type="presParOf" srcId="{3BE713DF-C6E7-431D-9316-E926B684C4A6}" destId="{9D5F9DB1-5EE7-440F-B25F-56A081893FA1}" srcOrd="6" destOrd="0" presId="urn:microsoft.com/office/officeart/2005/8/layout/radial6"/>
    <dgm:cxn modelId="{B4135B33-D418-43DF-9EA3-4D5B121BE8F6}" type="presParOf" srcId="{3BE713DF-C6E7-431D-9316-E926B684C4A6}" destId="{51667FD7-BECB-463D-922A-B017ED2D3F7B}" srcOrd="7" destOrd="0" presId="urn:microsoft.com/office/officeart/2005/8/layout/radial6"/>
    <dgm:cxn modelId="{38CBDE83-A5CC-4246-AF3F-5F7935C62E6C}" type="presParOf" srcId="{3BE713DF-C6E7-431D-9316-E926B684C4A6}" destId="{CE7D4FA4-AAAF-4C70-99F8-ACC7871CE430}" srcOrd="8" destOrd="0" presId="urn:microsoft.com/office/officeart/2005/8/layout/radial6"/>
    <dgm:cxn modelId="{E320B154-A6C2-4CB0-9086-6F93542B27DA}" type="presParOf" srcId="{3BE713DF-C6E7-431D-9316-E926B684C4A6}" destId="{6DF3C763-4253-4B1C-9727-CA5039C7A3E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4000" b="1" dirty="0" smtClean="0">
              <a:solidFill>
                <a:srgbClr val="FF0000"/>
              </a:solidFill>
            </a:rPr>
            <a:t>DIRE</a:t>
          </a:r>
          <a:endParaRPr lang="fr-FR" sz="40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F20C8DFA-4898-435B-855D-D8ADF2A8D655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E8C077-E5EF-45EF-9EB4-2C8891470000}" type="sibTrans" cxnId="{478218EA-44AF-4644-86F6-A61AD09EDB41}">
      <dgm:prSet/>
      <dgm:spPr/>
      <dgm:t>
        <a:bodyPr/>
        <a:lstStyle/>
        <a:p>
          <a:endParaRPr lang="fr-FR"/>
        </a:p>
      </dgm:t>
    </dgm:pt>
    <dgm:pt modelId="{9DD4F5CA-CFDA-4548-ADED-2780887C2F7E}" type="parTrans" cxnId="{478218EA-44AF-4644-86F6-A61AD09EDB41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r>
            <a:rPr lang="ar-DZ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نطَق</a:t>
          </a:r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4677A8CA-06F8-4F69-A62F-1D548DFB7EC8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90FF27-9618-417D-95D5-4E610B1F1D28}" type="sibTrans" cxnId="{2C86BDED-250B-49EB-92EA-43456DB4EA59}">
      <dgm:prSet/>
      <dgm:spPr/>
      <dgm:t>
        <a:bodyPr/>
        <a:lstStyle/>
        <a:p>
          <a:endParaRPr lang="fr-FR"/>
        </a:p>
      </dgm:t>
    </dgm:pt>
    <dgm:pt modelId="{1A74312E-B91C-441F-8444-44206A5E414A}" type="parTrans" cxnId="{2C86BDED-250B-49EB-92EA-43456DB4EA59}">
      <dgm:prSet/>
      <dgm:spPr/>
      <dgm:t>
        <a:bodyPr/>
        <a:lstStyle/>
        <a:p>
          <a:endParaRPr lang="fr-FR"/>
        </a:p>
      </dgm:t>
    </dgm:pt>
    <dgm:pt modelId="{ADF0594B-F5F5-4C83-9AB1-FB40CDDD7225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12B1E3-93DD-4914-90A6-29957CA30F18}" type="sibTrans" cxnId="{B9BBF0AA-7C77-4020-AE30-271CF82C21F4}">
      <dgm:prSet/>
      <dgm:spPr/>
      <dgm:t>
        <a:bodyPr/>
        <a:lstStyle/>
        <a:p>
          <a:endParaRPr lang="fr-FR"/>
        </a:p>
      </dgm:t>
    </dgm:pt>
    <dgm:pt modelId="{131EC1FD-04D8-4C8C-9773-9F3AB6285501}" type="parTrans" cxnId="{B9BBF0AA-7C77-4020-AE30-271CF82C21F4}">
      <dgm:prSet/>
      <dgm:spPr/>
      <dgm:t>
        <a:bodyPr/>
        <a:lstStyle/>
        <a:p>
          <a:endParaRPr lang="fr-FR"/>
        </a:p>
      </dgm:t>
    </dgm:pt>
    <dgm:pt modelId="{095C1288-250F-40D0-980D-956D20E3E554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C418D8-B582-4043-A93A-6FD52314F90F}" type="sibTrans" cxnId="{4F70249F-DD7E-4707-8383-14228AD9A898}">
      <dgm:prSet/>
      <dgm:spPr/>
      <dgm:t>
        <a:bodyPr/>
        <a:lstStyle/>
        <a:p>
          <a:endParaRPr lang="fr-FR"/>
        </a:p>
      </dgm:t>
    </dgm:pt>
    <dgm:pt modelId="{C19936C2-963B-4C3A-8889-9AAAA8AEFFF4}" type="parTrans" cxnId="{4F70249F-DD7E-4707-8383-14228AD9A898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90718" custScaleY="71841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6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6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6"/>
      <dgm:spPr/>
      <dgm:t>
        <a:bodyPr/>
        <a:lstStyle/>
        <a:p>
          <a:endParaRPr lang="fr-FR"/>
        </a:p>
      </dgm:t>
    </dgm:pt>
    <dgm:pt modelId="{0621D276-640B-47B3-81F6-CAE67647B1F8}" type="pres">
      <dgm:prSet presAssocID="{F20C8DFA-4898-435B-855D-D8ADF2A8D655}" presName="node" presStyleLbl="node1" presStyleIdx="3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20543-8F50-4D92-9315-05DE9EEFEBAA}" type="pres">
      <dgm:prSet presAssocID="{F20C8DFA-4898-435B-855D-D8ADF2A8D655}" presName="dummy" presStyleCnt="0"/>
      <dgm:spPr/>
    </dgm:pt>
    <dgm:pt modelId="{DAD4F846-3042-4BAB-83D2-B3093FA7AC24}" type="pres">
      <dgm:prSet presAssocID="{BEE8C077-E5EF-45EF-9EB4-2C8891470000}" presName="sibTrans" presStyleLbl="sibTrans2D1" presStyleIdx="3" presStyleCnt="6"/>
      <dgm:spPr/>
      <dgm:t>
        <a:bodyPr/>
        <a:lstStyle/>
        <a:p>
          <a:endParaRPr lang="fr-FR"/>
        </a:p>
      </dgm:t>
    </dgm:pt>
    <dgm:pt modelId="{AFA101CD-CD99-44B4-9C45-4C4998B10F8B}" type="pres">
      <dgm:prSet presAssocID="{095C1288-250F-40D0-980D-956D20E3E554}" presName="node" presStyleLbl="node1" presStyleIdx="4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365FD-E441-41C1-99DE-14D2DB1E6355}" type="pres">
      <dgm:prSet presAssocID="{095C1288-250F-40D0-980D-956D20E3E554}" presName="dummy" presStyleCnt="0"/>
      <dgm:spPr/>
    </dgm:pt>
    <dgm:pt modelId="{D61C7246-2697-4A20-9DBF-C0B813D1E6D7}" type="pres">
      <dgm:prSet presAssocID="{B6C418D8-B582-4043-A93A-6FD52314F90F}" presName="sibTrans" presStyleLbl="sibTrans2D1" presStyleIdx="4" presStyleCnt="6"/>
      <dgm:spPr/>
      <dgm:t>
        <a:bodyPr/>
        <a:lstStyle/>
        <a:p>
          <a:endParaRPr lang="fr-FR"/>
        </a:p>
      </dgm:t>
    </dgm:pt>
    <dgm:pt modelId="{7A751510-7C00-4354-B86F-9D5744332DD5}" type="pres">
      <dgm:prSet presAssocID="{ADF0594B-F5F5-4C83-9AB1-FB40CDDD7225}" presName="node" presStyleLbl="node1" presStyleIdx="5" presStyleCnt="6" custScaleX="76345" custScaleY="766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659BCA-57A0-45BC-8023-1A1F4DF01625}" type="pres">
      <dgm:prSet presAssocID="{ADF0594B-F5F5-4C83-9AB1-FB40CDDD7225}" presName="dummy" presStyleCnt="0"/>
      <dgm:spPr/>
    </dgm:pt>
    <dgm:pt modelId="{F6E1AB21-8893-4395-B981-2C9E7EC7EED9}" type="pres">
      <dgm:prSet presAssocID="{BD12B1E3-93DD-4914-90A6-29957CA30F18}" presName="sibTrans" presStyleLbl="sibTrans2D1" presStyleIdx="5" presStyleCnt="6"/>
      <dgm:spPr/>
      <dgm:t>
        <a:bodyPr/>
        <a:lstStyle/>
        <a:p>
          <a:endParaRPr lang="fr-FR"/>
        </a:p>
      </dgm:t>
    </dgm:pt>
  </dgm:ptLst>
  <dgm:cxnLst>
    <dgm:cxn modelId="{2C86BDED-250B-49EB-92EA-43456DB4EA59}" srcId="{E6347178-3D20-4FB3-A60A-E75CF6CC6873}" destId="{4677A8CA-06F8-4F69-A62F-1D548DFB7EC8}" srcOrd="1" destOrd="0" parTransId="{1A74312E-B91C-441F-8444-44206A5E414A}" sibTransId="{FA90FF27-9618-417D-95D5-4E610B1F1D28}"/>
    <dgm:cxn modelId="{DA5FEBC8-8BA4-4831-89EA-550FBB826BC3}" type="presOf" srcId="{5E898C0F-FD41-4723-BDEC-15D9933BD53E}" destId="{6DF3C763-4253-4B1C-9727-CA5039C7A3E7}" srcOrd="0" destOrd="0" presId="urn:microsoft.com/office/officeart/2005/8/layout/radial6"/>
    <dgm:cxn modelId="{36A05911-2596-4AED-83EB-75FAC787DC31}" type="presOf" srcId="{5A6C8F7C-26B3-412A-88A2-538A67D4B16A}" destId="{51667FD7-BECB-463D-922A-B017ED2D3F7B}" srcOrd="0" destOrd="0" presId="urn:microsoft.com/office/officeart/2005/8/layout/radial6"/>
    <dgm:cxn modelId="{1A3D36F8-5F1B-4484-AF40-E5E80241BBEF}" type="presOf" srcId="{96877867-02FB-4749-B1CB-7D3D2BE78812}" destId="{BB964A45-DD11-470E-915F-C9ADE9BCC1ED}" srcOrd="0" destOrd="0" presId="urn:microsoft.com/office/officeart/2005/8/layout/radial6"/>
    <dgm:cxn modelId="{5BEA1185-E67F-48C9-8C75-2AD9FA9E5D7C}" type="presOf" srcId="{E6347178-3D20-4FB3-A60A-E75CF6CC6873}" destId="{3BE713DF-C6E7-431D-9316-E926B684C4A6}" srcOrd="0" destOrd="0" presId="urn:microsoft.com/office/officeart/2005/8/layout/radial6"/>
    <dgm:cxn modelId="{48B015B2-94BA-46F8-9C16-74D91C732C4C}" type="presOf" srcId="{B6C418D8-B582-4043-A93A-6FD52314F90F}" destId="{D61C7246-2697-4A20-9DBF-C0B813D1E6D7}" srcOrd="0" destOrd="0" presId="urn:microsoft.com/office/officeart/2005/8/layout/radial6"/>
    <dgm:cxn modelId="{478218EA-44AF-4644-86F6-A61AD09EDB41}" srcId="{200C788D-DAB6-4DB1-9060-8AD7B6292B7D}" destId="{F20C8DFA-4898-435B-855D-D8ADF2A8D655}" srcOrd="3" destOrd="0" parTransId="{9DD4F5CA-CFDA-4548-ADED-2780887C2F7E}" sibTransId="{BEE8C077-E5EF-45EF-9EB4-2C8891470000}"/>
    <dgm:cxn modelId="{702DB4B9-87B6-4584-8289-C3B02D9F18C4}" type="presOf" srcId="{ADF0594B-F5F5-4C83-9AB1-FB40CDDD7225}" destId="{7A751510-7C00-4354-B86F-9D5744332DD5}" srcOrd="0" destOrd="0" presId="urn:microsoft.com/office/officeart/2005/8/layout/radial6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F64816F0-69A8-42DB-BB74-DEF05EEF6B27}" type="presOf" srcId="{0A2A6B74-8EBD-4E63-95B1-2B2D93B2136E}" destId="{157E5969-F165-4DC6-A091-02136600BF67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9BF6FD36-E55D-4EA1-97A7-3AE4A6B44C08}" type="presOf" srcId="{200C788D-DAB6-4DB1-9060-8AD7B6292B7D}" destId="{FFC33C8C-EED5-4AD3-8022-731AAA8D3A07}" srcOrd="0" destOrd="0" presId="urn:microsoft.com/office/officeart/2005/8/layout/radial6"/>
    <dgm:cxn modelId="{73134B1D-66C8-4EBE-B120-5E44C43C88A5}" srcId="{E6347178-3D20-4FB3-A60A-E75CF6CC6873}" destId="{CC7ADCBC-C026-4A4F-9C3A-0ECDC85D70F0}" srcOrd="2" destOrd="0" parTransId="{B9392F23-8F4B-4BF7-AC7F-8DBD86A42C6A}" sibTransId="{31BF3CDB-F15F-433D-BDC6-34596E04BA7D}"/>
    <dgm:cxn modelId="{4BE66CE5-3E4A-4B30-93EF-00DD863AAAAD}" type="presOf" srcId="{095C1288-250F-40D0-980D-956D20E3E554}" destId="{AFA101CD-CD99-44B4-9C45-4C4998B10F8B}" srcOrd="0" destOrd="0" presId="urn:microsoft.com/office/officeart/2005/8/layout/radial6"/>
    <dgm:cxn modelId="{4F70249F-DD7E-4707-8383-14228AD9A898}" srcId="{200C788D-DAB6-4DB1-9060-8AD7B6292B7D}" destId="{095C1288-250F-40D0-980D-956D20E3E554}" srcOrd="4" destOrd="0" parTransId="{C19936C2-963B-4C3A-8889-9AAAA8AEFFF4}" sibTransId="{B6C418D8-B582-4043-A93A-6FD52314F90F}"/>
    <dgm:cxn modelId="{74E7DAAB-FB18-444E-92A0-2E9CA3DD8D83}" type="presOf" srcId="{99DDFDDB-2859-4306-9A6B-9D66391C4AC5}" destId="{9D5F9DB1-5EE7-440F-B25F-56A081893FA1}" srcOrd="0" destOrd="0" presId="urn:microsoft.com/office/officeart/2005/8/layout/radial6"/>
    <dgm:cxn modelId="{B9BBF0AA-7C77-4020-AE30-271CF82C21F4}" srcId="{200C788D-DAB6-4DB1-9060-8AD7B6292B7D}" destId="{ADF0594B-F5F5-4C83-9AB1-FB40CDDD7225}" srcOrd="5" destOrd="0" parTransId="{131EC1FD-04D8-4C8C-9773-9F3AB6285501}" sibTransId="{BD12B1E3-93DD-4914-90A6-29957CA30F18}"/>
    <dgm:cxn modelId="{661F1F64-3F7A-4FF4-8F68-B32D1E6C7013}" type="presOf" srcId="{84AD23D6-8182-4405-8895-904A59E19742}" destId="{D84D495F-5364-492B-AD10-629F2A8B54A9}" srcOrd="0" destOrd="0" presId="urn:microsoft.com/office/officeart/2005/8/layout/radial6"/>
    <dgm:cxn modelId="{2A79FE8A-2366-4A36-9457-A07F5F2FB6CF}" type="presOf" srcId="{F20C8DFA-4898-435B-855D-D8ADF2A8D655}" destId="{0621D276-640B-47B3-81F6-CAE67647B1F8}" srcOrd="0" destOrd="0" presId="urn:microsoft.com/office/officeart/2005/8/layout/radial6"/>
    <dgm:cxn modelId="{DDFAA9C4-B67C-4B2B-8CAB-BF3D64819416}" type="presOf" srcId="{BD12B1E3-93DD-4914-90A6-29957CA30F18}" destId="{F6E1AB21-8893-4395-B981-2C9E7EC7EED9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EB8FD9BF-AF3B-4036-A76A-83655A2E6F11}" type="presOf" srcId="{BEE8C077-E5EF-45EF-9EB4-2C8891470000}" destId="{DAD4F846-3042-4BAB-83D2-B3093FA7AC24}" srcOrd="0" destOrd="0" presId="urn:microsoft.com/office/officeart/2005/8/layout/radial6"/>
    <dgm:cxn modelId="{E91C9318-63CD-4226-9F83-ADBD95920518}" type="presParOf" srcId="{3BE713DF-C6E7-431D-9316-E926B684C4A6}" destId="{FFC33C8C-EED5-4AD3-8022-731AAA8D3A07}" srcOrd="0" destOrd="0" presId="urn:microsoft.com/office/officeart/2005/8/layout/radial6"/>
    <dgm:cxn modelId="{75095AE9-A573-472E-9204-93E7BB0372EC}" type="presParOf" srcId="{3BE713DF-C6E7-431D-9316-E926B684C4A6}" destId="{D84D495F-5364-492B-AD10-629F2A8B54A9}" srcOrd="1" destOrd="0" presId="urn:microsoft.com/office/officeart/2005/8/layout/radial6"/>
    <dgm:cxn modelId="{E7D56192-9C1B-49BA-AD65-ACA9B7747D74}" type="presParOf" srcId="{3BE713DF-C6E7-431D-9316-E926B684C4A6}" destId="{C086E8E1-805C-4F94-82A2-7E4D183D2878}" srcOrd="2" destOrd="0" presId="urn:microsoft.com/office/officeart/2005/8/layout/radial6"/>
    <dgm:cxn modelId="{48381609-C374-4EF9-AF95-BE459A9A61BC}" type="presParOf" srcId="{3BE713DF-C6E7-431D-9316-E926B684C4A6}" destId="{157E5969-F165-4DC6-A091-02136600BF67}" srcOrd="3" destOrd="0" presId="urn:microsoft.com/office/officeart/2005/8/layout/radial6"/>
    <dgm:cxn modelId="{23DEB4F1-2F29-44D0-88A1-7381AB130288}" type="presParOf" srcId="{3BE713DF-C6E7-431D-9316-E926B684C4A6}" destId="{BB964A45-DD11-470E-915F-C9ADE9BCC1ED}" srcOrd="4" destOrd="0" presId="urn:microsoft.com/office/officeart/2005/8/layout/radial6"/>
    <dgm:cxn modelId="{C2466179-0FAA-481F-8BB4-7D962A90AA91}" type="presParOf" srcId="{3BE713DF-C6E7-431D-9316-E926B684C4A6}" destId="{78211137-3BDB-4320-B2C2-28F3EF265987}" srcOrd="5" destOrd="0" presId="urn:microsoft.com/office/officeart/2005/8/layout/radial6"/>
    <dgm:cxn modelId="{8C71B9A4-3F9A-431A-917C-44CD9EE11304}" type="presParOf" srcId="{3BE713DF-C6E7-431D-9316-E926B684C4A6}" destId="{9D5F9DB1-5EE7-440F-B25F-56A081893FA1}" srcOrd="6" destOrd="0" presId="urn:microsoft.com/office/officeart/2005/8/layout/radial6"/>
    <dgm:cxn modelId="{6FEA669E-B9D6-4A52-9CD9-D245D865DC15}" type="presParOf" srcId="{3BE713DF-C6E7-431D-9316-E926B684C4A6}" destId="{51667FD7-BECB-463D-922A-B017ED2D3F7B}" srcOrd="7" destOrd="0" presId="urn:microsoft.com/office/officeart/2005/8/layout/radial6"/>
    <dgm:cxn modelId="{3B1680B0-E5B6-4036-B243-5504946947AA}" type="presParOf" srcId="{3BE713DF-C6E7-431D-9316-E926B684C4A6}" destId="{CE7D4FA4-AAAF-4C70-99F8-ACC7871CE430}" srcOrd="8" destOrd="0" presId="urn:microsoft.com/office/officeart/2005/8/layout/radial6"/>
    <dgm:cxn modelId="{FB3FEA1B-FA8E-48D6-8BEE-B270D611DC32}" type="presParOf" srcId="{3BE713DF-C6E7-431D-9316-E926B684C4A6}" destId="{6DF3C763-4253-4B1C-9727-CA5039C7A3E7}" srcOrd="9" destOrd="0" presId="urn:microsoft.com/office/officeart/2005/8/layout/radial6"/>
    <dgm:cxn modelId="{FAD329DA-1F29-44EA-B44B-7849435BEF62}" type="presParOf" srcId="{3BE713DF-C6E7-431D-9316-E926B684C4A6}" destId="{0621D276-640B-47B3-81F6-CAE67647B1F8}" srcOrd="10" destOrd="0" presId="urn:microsoft.com/office/officeart/2005/8/layout/radial6"/>
    <dgm:cxn modelId="{F897E0A9-F50C-452B-BAF3-FF75F6936AEB}" type="presParOf" srcId="{3BE713DF-C6E7-431D-9316-E926B684C4A6}" destId="{20720543-8F50-4D92-9315-05DE9EEFEBAA}" srcOrd="11" destOrd="0" presId="urn:microsoft.com/office/officeart/2005/8/layout/radial6"/>
    <dgm:cxn modelId="{B01BEBB6-5393-4600-9433-249456624ACA}" type="presParOf" srcId="{3BE713DF-C6E7-431D-9316-E926B684C4A6}" destId="{DAD4F846-3042-4BAB-83D2-B3093FA7AC24}" srcOrd="12" destOrd="0" presId="urn:microsoft.com/office/officeart/2005/8/layout/radial6"/>
    <dgm:cxn modelId="{D3DFD9C8-74E7-4075-8B93-32D899C93EE8}" type="presParOf" srcId="{3BE713DF-C6E7-431D-9316-E926B684C4A6}" destId="{AFA101CD-CD99-44B4-9C45-4C4998B10F8B}" srcOrd="13" destOrd="0" presId="urn:microsoft.com/office/officeart/2005/8/layout/radial6"/>
    <dgm:cxn modelId="{C9D6CF52-69AD-47E5-8146-C7DA50B77FDD}" type="presParOf" srcId="{3BE713DF-C6E7-431D-9316-E926B684C4A6}" destId="{70D365FD-E441-41C1-99DE-14D2DB1E6355}" srcOrd="14" destOrd="0" presId="urn:microsoft.com/office/officeart/2005/8/layout/radial6"/>
    <dgm:cxn modelId="{2915965D-09D7-40B8-8433-287111859575}" type="presParOf" srcId="{3BE713DF-C6E7-431D-9316-E926B684C4A6}" destId="{D61C7246-2697-4A20-9DBF-C0B813D1E6D7}" srcOrd="15" destOrd="0" presId="urn:microsoft.com/office/officeart/2005/8/layout/radial6"/>
    <dgm:cxn modelId="{2D63B1C0-3634-4EF6-9FCF-2C06B592C5C2}" type="presParOf" srcId="{3BE713DF-C6E7-431D-9316-E926B684C4A6}" destId="{7A751510-7C00-4354-B86F-9D5744332DD5}" srcOrd="16" destOrd="0" presId="urn:microsoft.com/office/officeart/2005/8/layout/radial6"/>
    <dgm:cxn modelId="{C5A752C8-6043-4695-BE43-5EA67B40C4B4}" type="presParOf" srcId="{3BE713DF-C6E7-431D-9316-E926B684C4A6}" destId="{60659BCA-57A0-45BC-8023-1A1F4DF01625}" srcOrd="17" destOrd="0" presId="urn:microsoft.com/office/officeart/2005/8/layout/radial6"/>
    <dgm:cxn modelId="{FF188169-1509-4EE0-BAA1-19B537C5A194}" type="presParOf" srcId="{3BE713DF-C6E7-431D-9316-E926B684C4A6}" destId="{F6E1AB21-8893-4395-B981-2C9E7EC7EED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3500" b="1" dirty="0" smtClean="0">
              <a:solidFill>
                <a:srgbClr val="FF0000"/>
              </a:solidFill>
            </a:rPr>
            <a:t>DIRE</a:t>
          </a:r>
          <a:endParaRPr lang="fr-FR" sz="35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r>
            <a:rPr lang="ar-DZ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</a:t>
          </a:r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20C8DFA-4898-435B-855D-D8ADF2A8D655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D4F5CA-CFDA-4548-ADED-2780887C2F7E}" type="parTrans" cxnId="{478218EA-44AF-4644-86F6-A61AD09EDB41}">
      <dgm:prSet/>
      <dgm:spPr/>
      <dgm:t>
        <a:bodyPr/>
        <a:lstStyle/>
        <a:p>
          <a:endParaRPr lang="fr-FR"/>
        </a:p>
      </dgm:t>
    </dgm:pt>
    <dgm:pt modelId="{BEE8C077-E5EF-45EF-9EB4-2C8891470000}" type="sibTrans" cxnId="{478218EA-44AF-4644-86F6-A61AD09EDB41}">
      <dgm:prSet/>
      <dgm:spPr/>
      <dgm:t>
        <a:bodyPr/>
        <a:lstStyle/>
        <a:p>
          <a:endParaRPr lang="fr-FR"/>
        </a:p>
      </dgm:t>
    </dgm:pt>
    <dgm:pt modelId="{095C1288-250F-40D0-980D-956D20E3E554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9936C2-963B-4C3A-8889-9AAAA8AEFFF4}" type="parTrans" cxnId="{4F70249F-DD7E-4707-8383-14228AD9A898}">
      <dgm:prSet/>
      <dgm:spPr/>
      <dgm:t>
        <a:bodyPr/>
        <a:lstStyle/>
        <a:p>
          <a:endParaRPr lang="fr-FR"/>
        </a:p>
      </dgm:t>
    </dgm:pt>
    <dgm:pt modelId="{B6C418D8-B582-4043-A93A-6FD52314F90F}" type="sibTrans" cxnId="{4F70249F-DD7E-4707-8383-14228AD9A898}">
      <dgm:prSet/>
      <dgm:spPr/>
      <dgm:t>
        <a:bodyPr/>
        <a:lstStyle/>
        <a:p>
          <a:endParaRPr lang="fr-FR"/>
        </a:p>
      </dgm:t>
    </dgm:pt>
    <dgm:pt modelId="{A433E17B-F678-466F-A584-C4C80E5E8CE0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30686-5272-49FF-82CF-7646AA29956D}" type="sibTrans" cxnId="{E86F49CF-586F-4466-91DF-EA25B1A8AC1F}">
      <dgm:prSet/>
      <dgm:spPr/>
      <dgm:t>
        <a:bodyPr/>
        <a:lstStyle/>
        <a:p>
          <a:endParaRPr lang="fr-FR"/>
        </a:p>
      </dgm:t>
    </dgm:pt>
    <dgm:pt modelId="{3623718E-F7AB-4D1C-B934-CFD33D0F6BFC}" type="parTrans" cxnId="{E86F49CF-586F-4466-91DF-EA25B1A8AC1F}">
      <dgm:prSet/>
      <dgm:spPr/>
      <dgm:t>
        <a:bodyPr/>
        <a:lstStyle/>
        <a:p>
          <a:endParaRPr lang="fr-FR"/>
        </a:p>
      </dgm:t>
    </dgm:pt>
    <dgm:pt modelId="{C0908FF8-1EDD-4EC3-A895-E359D31E365D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73A958-C846-415A-8BFB-51EC74DFD12A}" type="parTrans" cxnId="{727A0004-CEDC-4F45-8159-F5BC6337F78D}">
      <dgm:prSet/>
      <dgm:spPr/>
      <dgm:t>
        <a:bodyPr/>
        <a:lstStyle/>
        <a:p>
          <a:endParaRPr lang="fr-FR"/>
        </a:p>
      </dgm:t>
    </dgm:pt>
    <dgm:pt modelId="{B8318A43-B18B-4353-B8E9-E33059ECED74}" type="sibTrans" cxnId="{727A0004-CEDC-4F45-8159-F5BC6337F78D}">
      <dgm:prSet/>
      <dgm:spPr/>
      <dgm:t>
        <a:bodyPr/>
        <a:lstStyle/>
        <a:p>
          <a:endParaRPr lang="fr-FR"/>
        </a:p>
      </dgm:t>
    </dgm:pt>
    <dgm:pt modelId="{8A0C083B-324A-4E4D-8EF0-7B8FE863720B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5812DA-5F67-4392-B90A-82CF4C56879E}" type="parTrans" cxnId="{3D38298B-7DAD-458D-8E14-0B3193025AFC}">
      <dgm:prSet/>
      <dgm:spPr/>
      <dgm:t>
        <a:bodyPr/>
        <a:lstStyle/>
        <a:p>
          <a:endParaRPr lang="fr-FR"/>
        </a:p>
      </dgm:t>
    </dgm:pt>
    <dgm:pt modelId="{FAA1849B-9FDC-48B8-83E3-7DBFA24F3552}" type="sibTrans" cxnId="{3D38298B-7DAD-458D-8E14-0B3193025AFC}">
      <dgm:prSet/>
      <dgm:spPr/>
      <dgm:t>
        <a:bodyPr/>
        <a:lstStyle/>
        <a:p>
          <a:endParaRPr lang="fr-FR"/>
        </a:p>
      </dgm:t>
    </dgm:pt>
    <dgm:pt modelId="{813AE7E8-112D-40D5-A410-FDD36E0FA5B3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62D0A5-EE1E-48AD-96F3-B6E546AA48CB}" type="parTrans" cxnId="{314C5AE8-3B03-4DBB-893A-A769D9DAC8F5}">
      <dgm:prSet/>
      <dgm:spPr/>
      <dgm:t>
        <a:bodyPr/>
        <a:lstStyle/>
        <a:p>
          <a:endParaRPr lang="fr-FR"/>
        </a:p>
      </dgm:t>
    </dgm:pt>
    <dgm:pt modelId="{B9C74AED-A323-4D12-8C0A-CAC1BF9F2BAD}" type="sibTrans" cxnId="{314C5AE8-3B03-4DBB-893A-A769D9DAC8F5}">
      <dgm:prSet/>
      <dgm:spPr/>
      <dgm:t>
        <a:bodyPr/>
        <a:lstStyle/>
        <a:p>
          <a:endParaRPr lang="fr-FR"/>
        </a:p>
      </dgm:t>
    </dgm:pt>
    <dgm:pt modelId="{3ED89812-4C3C-457F-85B0-B3F2E22DEB7F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E4039D-86F6-4C2F-B378-413C49287FF9}" type="parTrans" cxnId="{BCB86CDE-A8A4-4916-AE88-33438BA42D86}">
      <dgm:prSet/>
      <dgm:spPr/>
      <dgm:t>
        <a:bodyPr/>
        <a:lstStyle/>
        <a:p>
          <a:endParaRPr lang="fr-FR"/>
        </a:p>
      </dgm:t>
    </dgm:pt>
    <dgm:pt modelId="{4E63E416-8750-4AE7-BF84-9E59F4E429D6}" type="sibTrans" cxnId="{BCB86CDE-A8A4-4916-AE88-33438BA42D86}">
      <dgm:prSet/>
      <dgm:spPr/>
      <dgm:t>
        <a:bodyPr/>
        <a:lstStyle/>
        <a:p>
          <a:endParaRPr lang="fr-FR"/>
        </a:p>
      </dgm:t>
    </dgm:pt>
    <dgm:pt modelId="{ADF0594B-F5F5-4C83-9AB1-FB40CDDD7225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1EC1FD-04D8-4C8C-9773-9F3AB6285501}" type="parTrans" cxnId="{B9BBF0AA-7C77-4020-AE30-271CF82C21F4}">
      <dgm:prSet/>
      <dgm:spPr/>
      <dgm:t>
        <a:bodyPr/>
        <a:lstStyle/>
        <a:p>
          <a:endParaRPr lang="fr-FR"/>
        </a:p>
      </dgm:t>
    </dgm:pt>
    <dgm:pt modelId="{BD12B1E3-93DD-4914-90A6-29957CA30F18}" type="sibTrans" cxnId="{B9BBF0AA-7C77-4020-AE30-271CF82C21F4}">
      <dgm:prSet/>
      <dgm:spPr/>
      <dgm:t>
        <a:bodyPr/>
        <a:lstStyle/>
        <a:p>
          <a:endParaRPr lang="fr-FR"/>
        </a:p>
      </dgm:t>
    </dgm:pt>
    <dgm:pt modelId="{4677A8CA-06F8-4F69-A62F-1D548DFB7EC8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74312E-B91C-441F-8444-44206A5E414A}" type="parTrans" cxnId="{2C86BDED-250B-49EB-92EA-43456DB4EA59}">
      <dgm:prSet/>
      <dgm:spPr/>
      <dgm:t>
        <a:bodyPr/>
        <a:lstStyle/>
        <a:p>
          <a:endParaRPr lang="fr-FR"/>
        </a:p>
      </dgm:t>
    </dgm:pt>
    <dgm:pt modelId="{FA90FF27-9618-417D-95D5-4E610B1F1D28}" type="sibTrans" cxnId="{2C86BDED-250B-49EB-92EA-43456DB4EA59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169219" custScaleY="141016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12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12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12"/>
      <dgm:spPr/>
      <dgm:t>
        <a:bodyPr/>
        <a:lstStyle/>
        <a:p>
          <a:endParaRPr lang="fr-FR"/>
        </a:p>
      </dgm:t>
    </dgm:pt>
    <dgm:pt modelId="{0621D276-640B-47B3-81F6-CAE67647B1F8}" type="pres">
      <dgm:prSet presAssocID="{F20C8DFA-4898-435B-855D-D8ADF2A8D655}" presName="node" presStyleLbl="node1" presStyleIdx="3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20543-8F50-4D92-9315-05DE9EEFEBAA}" type="pres">
      <dgm:prSet presAssocID="{F20C8DFA-4898-435B-855D-D8ADF2A8D655}" presName="dummy" presStyleCnt="0"/>
      <dgm:spPr/>
    </dgm:pt>
    <dgm:pt modelId="{DAD4F846-3042-4BAB-83D2-B3093FA7AC24}" type="pres">
      <dgm:prSet presAssocID="{BEE8C077-E5EF-45EF-9EB4-2C8891470000}" presName="sibTrans" presStyleLbl="sibTrans2D1" presStyleIdx="3" presStyleCnt="12"/>
      <dgm:spPr/>
      <dgm:t>
        <a:bodyPr/>
        <a:lstStyle/>
        <a:p>
          <a:endParaRPr lang="fr-FR"/>
        </a:p>
      </dgm:t>
    </dgm:pt>
    <dgm:pt modelId="{AFA101CD-CD99-44B4-9C45-4C4998B10F8B}" type="pres">
      <dgm:prSet presAssocID="{095C1288-250F-40D0-980D-956D20E3E554}" presName="node" presStyleLbl="node1" presStyleIdx="4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365FD-E441-41C1-99DE-14D2DB1E6355}" type="pres">
      <dgm:prSet presAssocID="{095C1288-250F-40D0-980D-956D20E3E554}" presName="dummy" presStyleCnt="0"/>
      <dgm:spPr/>
    </dgm:pt>
    <dgm:pt modelId="{D61C7246-2697-4A20-9DBF-C0B813D1E6D7}" type="pres">
      <dgm:prSet presAssocID="{B6C418D8-B582-4043-A93A-6FD52314F90F}" presName="sibTrans" presStyleLbl="sibTrans2D1" presStyleIdx="4" presStyleCnt="12"/>
      <dgm:spPr/>
      <dgm:t>
        <a:bodyPr/>
        <a:lstStyle/>
        <a:p>
          <a:endParaRPr lang="fr-FR"/>
        </a:p>
      </dgm:t>
    </dgm:pt>
    <dgm:pt modelId="{F81A0DEF-6304-439D-8F21-084C33DCE348}" type="pres">
      <dgm:prSet presAssocID="{A433E17B-F678-466F-A584-C4C80E5E8CE0}" presName="node" presStyleLbl="node1" presStyleIdx="5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F15C7F-9D75-4E1E-90A7-EB3DB4E098AB}" type="pres">
      <dgm:prSet presAssocID="{A433E17B-F678-466F-A584-C4C80E5E8CE0}" presName="dummy" presStyleCnt="0"/>
      <dgm:spPr/>
    </dgm:pt>
    <dgm:pt modelId="{B8DEA704-ACEA-43CB-A87F-7185E4978EDC}" type="pres">
      <dgm:prSet presAssocID="{65430686-5272-49FF-82CF-7646AA29956D}" presName="sibTrans" presStyleLbl="sibTrans2D1" presStyleIdx="5" presStyleCnt="12"/>
      <dgm:spPr/>
      <dgm:t>
        <a:bodyPr/>
        <a:lstStyle/>
        <a:p>
          <a:endParaRPr lang="fr-FR"/>
        </a:p>
      </dgm:t>
    </dgm:pt>
    <dgm:pt modelId="{C8C23DC4-7193-4CF7-BB2D-141EBE21CCA7}" type="pres">
      <dgm:prSet presAssocID="{C0908FF8-1EDD-4EC3-A895-E359D31E365D}" presName="node" presStyleLbl="node1" presStyleIdx="6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B0FB2F-DB75-4799-BCAD-345C3D0A7751}" type="pres">
      <dgm:prSet presAssocID="{C0908FF8-1EDD-4EC3-A895-E359D31E365D}" presName="dummy" presStyleCnt="0"/>
      <dgm:spPr/>
    </dgm:pt>
    <dgm:pt modelId="{3CF7EB9D-2976-4FE7-B757-AAD400EA308D}" type="pres">
      <dgm:prSet presAssocID="{B8318A43-B18B-4353-B8E9-E33059ECED74}" presName="sibTrans" presStyleLbl="sibTrans2D1" presStyleIdx="6" presStyleCnt="12"/>
      <dgm:spPr/>
      <dgm:t>
        <a:bodyPr/>
        <a:lstStyle/>
        <a:p>
          <a:endParaRPr lang="fr-FR"/>
        </a:p>
      </dgm:t>
    </dgm:pt>
    <dgm:pt modelId="{52D87978-992C-4BCD-B543-F9C8BD9216A2}" type="pres">
      <dgm:prSet presAssocID="{8A0C083B-324A-4E4D-8EF0-7B8FE863720B}" presName="node" presStyleLbl="node1" presStyleIdx="7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B0864F-BB9A-44BA-8E0E-03ECE3D7EE6E}" type="pres">
      <dgm:prSet presAssocID="{8A0C083B-324A-4E4D-8EF0-7B8FE863720B}" presName="dummy" presStyleCnt="0"/>
      <dgm:spPr/>
    </dgm:pt>
    <dgm:pt modelId="{C3090470-8566-4B2E-AC28-31728083E751}" type="pres">
      <dgm:prSet presAssocID="{FAA1849B-9FDC-48B8-83E3-7DBFA24F3552}" presName="sibTrans" presStyleLbl="sibTrans2D1" presStyleIdx="7" presStyleCnt="12"/>
      <dgm:spPr/>
      <dgm:t>
        <a:bodyPr/>
        <a:lstStyle/>
        <a:p>
          <a:endParaRPr lang="fr-FR"/>
        </a:p>
      </dgm:t>
    </dgm:pt>
    <dgm:pt modelId="{57A1E2E3-51E4-4906-8DC5-DE6C7FDACD62}" type="pres">
      <dgm:prSet presAssocID="{813AE7E8-112D-40D5-A410-FDD36E0FA5B3}" presName="node" presStyleLbl="node1" presStyleIdx="8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786E31-ECFC-4EFA-8181-7E7A976FFAFE}" type="pres">
      <dgm:prSet presAssocID="{813AE7E8-112D-40D5-A410-FDD36E0FA5B3}" presName="dummy" presStyleCnt="0"/>
      <dgm:spPr/>
    </dgm:pt>
    <dgm:pt modelId="{2246274B-7A13-4B08-8B62-6206D5DE0D05}" type="pres">
      <dgm:prSet presAssocID="{B9C74AED-A323-4D12-8C0A-CAC1BF9F2BAD}" presName="sibTrans" presStyleLbl="sibTrans2D1" presStyleIdx="8" presStyleCnt="12"/>
      <dgm:spPr/>
      <dgm:t>
        <a:bodyPr/>
        <a:lstStyle/>
        <a:p>
          <a:endParaRPr lang="fr-FR"/>
        </a:p>
      </dgm:t>
    </dgm:pt>
    <dgm:pt modelId="{6D4DFEEB-D76F-46D1-95F9-D87E4BA9E1DA}" type="pres">
      <dgm:prSet presAssocID="{3ED89812-4C3C-457F-85B0-B3F2E22DEB7F}" presName="node" presStyleLbl="node1" presStyleIdx="9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A426F8-C6C9-4454-872E-6B9E49B5D25E}" type="pres">
      <dgm:prSet presAssocID="{3ED89812-4C3C-457F-85B0-B3F2E22DEB7F}" presName="dummy" presStyleCnt="0"/>
      <dgm:spPr/>
    </dgm:pt>
    <dgm:pt modelId="{F7AE4F54-9125-4ED1-8A31-65DBE5140164}" type="pres">
      <dgm:prSet presAssocID="{4E63E416-8750-4AE7-BF84-9E59F4E429D6}" presName="sibTrans" presStyleLbl="sibTrans2D1" presStyleIdx="9" presStyleCnt="12"/>
      <dgm:spPr/>
      <dgm:t>
        <a:bodyPr/>
        <a:lstStyle/>
        <a:p>
          <a:endParaRPr lang="fr-FR"/>
        </a:p>
      </dgm:t>
    </dgm:pt>
    <dgm:pt modelId="{7A751510-7C00-4354-B86F-9D5744332DD5}" type="pres">
      <dgm:prSet presAssocID="{ADF0594B-F5F5-4C83-9AB1-FB40CDDD7225}" presName="node" presStyleLbl="node1" presStyleIdx="10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659BCA-57A0-45BC-8023-1A1F4DF01625}" type="pres">
      <dgm:prSet presAssocID="{ADF0594B-F5F5-4C83-9AB1-FB40CDDD7225}" presName="dummy" presStyleCnt="0"/>
      <dgm:spPr/>
    </dgm:pt>
    <dgm:pt modelId="{F6E1AB21-8893-4395-B981-2C9E7EC7EED9}" type="pres">
      <dgm:prSet presAssocID="{BD12B1E3-93DD-4914-90A6-29957CA30F18}" presName="sibTrans" presStyleLbl="sibTrans2D1" presStyleIdx="10" presStyleCnt="12"/>
      <dgm:spPr/>
      <dgm:t>
        <a:bodyPr/>
        <a:lstStyle/>
        <a:p>
          <a:endParaRPr lang="fr-FR"/>
        </a:p>
      </dgm:t>
    </dgm:pt>
    <dgm:pt modelId="{CADCCD9A-16BD-4A55-8F91-974619977530}" type="pres">
      <dgm:prSet presAssocID="{4677A8CA-06F8-4F69-A62F-1D548DFB7EC8}" presName="node" presStyleLbl="node1" presStyleIdx="11" presStyleCnt="12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67CECA-4179-4EE8-A74E-0722496DD9DD}" type="pres">
      <dgm:prSet presAssocID="{4677A8CA-06F8-4F69-A62F-1D548DFB7EC8}" presName="dummy" presStyleCnt="0"/>
      <dgm:spPr/>
    </dgm:pt>
    <dgm:pt modelId="{2457B6C4-18FF-4173-8503-F45368229F09}" type="pres">
      <dgm:prSet presAssocID="{FA90FF27-9618-417D-95D5-4E610B1F1D28}" presName="sibTrans" presStyleLbl="sibTrans2D1" presStyleIdx="11" presStyleCnt="12"/>
      <dgm:spPr/>
      <dgm:t>
        <a:bodyPr/>
        <a:lstStyle/>
        <a:p>
          <a:endParaRPr lang="fr-FR"/>
        </a:p>
      </dgm:t>
    </dgm:pt>
  </dgm:ptLst>
  <dgm:cxnLst>
    <dgm:cxn modelId="{7123C43F-CB25-48BA-BA26-B5DF03A23C8A}" type="presOf" srcId="{200C788D-DAB6-4DB1-9060-8AD7B6292B7D}" destId="{FFC33C8C-EED5-4AD3-8022-731AAA8D3A07}" srcOrd="0" destOrd="0" presId="urn:microsoft.com/office/officeart/2005/8/layout/radial6"/>
    <dgm:cxn modelId="{364000B6-5786-434B-A324-28CB78A3E7F2}" type="presOf" srcId="{4E63E416-8750-4AE7-BF84-9E59F4E429D6}" destId="{F7AE4F54-9125-4ED1-8A31-65DBE5140164}" srcOrd="0" destOrd="0" presId="urn:microsoft.com/office/officeart/2005/8/layout/radial6"/>
    <dgm:cxn modelId="{A055B920-83F6-4BDC-9662-66650D2BB293}" type="presOf" srcId="{BD12B1E3-93DD-4914-90A6-29957CA30F18}" destId="{F6E1AB21-8893-4395-B981-2C9E7EC7EED9}" srcOrd="0" destOrd="0" presId="urn:microsoft.com/office/officeart/2005/8/layout/radial6"/>
    <dgm:cxn modelId="{2F399FAD-8203-4EFA-B2A1-8B112B8D1F25}" type="presOf" srcId="{B8318A43-B18B-4353-B8E9-E33059ECED74}" destId="{3CF7EB9D-2976-4FE7-B757-AAD400EA308D}" srcOrd="0" destOrd="0" presId="urn:microsoft.com/office/officeart/2005/8/layout/radial6"/>
    <dgm:cxn modelId="{35C1B9C8-CA0C-4E83-B2AC-FD3A2C7A5D80}" type="presOf" srcId="{FA90FF27-9618-417D-95D5-4E610B1F1D28}" destId="{2457B6C4-18FF-4173-8503-F45368229F09}" srcOrd="0" destOrd="0" presId="urn:microsoft.com/office/officeart/2005/8/layout/radial6"/>
    <dgm:cxn modelId="{AD9FAA71-90EC-475E-A022-CFCB32C5C59D}" type="presOf" srcId="{095C1288-250F-40D0-980D-956D20E3E554}" destId="{AFA101CD-CD99-44B4-9C45-4C4998B10F8B}" srcOrd="0" destOrd="0" presId="urn:microsoft.com/office/officeart/2005/8/layout/radial6"/>
    <dgm:cxn modelId="{BCB86CDE-A8A4-4916-AE88-33438BA42D86}" srcId="{200C788D-DAB6-4DB1-9060-8AD7B6292B7D}" destId="{3ED89812-4C3C-457F-85B0-B3F2E22DEB7F}" srcOrd="9" destOrd="0" parTransId="{01E4039D-86F6-4C2F-B378-413C49287FF9}" sibTransId="{4E63E416-8750-4AE7-BF84-9E59F4E429D6}"/>
    <dgm:cxn modelId="{727A0004-CEDC-4F45-8159-F5BC6337F78D}" srcId="{200C788D-DAB6-4DB1-9060-8AD7B6292B7D}" destId="{C0908FF8-1EDD-4EC3-A895-E359D31E365D}" srcOrd="6" destOrd="0" parTransId="{D573A958-C846-415A-8BFB-51EC74DFD12A}" sibTransId="{B8318A43-B18B-4353-B8E9-E33059ECED74}"/>
    <dgm:cxn modelId="{AB9F7837-2E41-4245-97F0-20D65F191CD1}" type="presOf" srcId="{4677A8CA-06F8-4F69-A62F-1D548DFB7EC8}" destId="{CADCCD9A-16BD-4A55-8F91-974619977530}" srcOrd="0" destOrd="0" presId="urn:microsoft.com/office/officeart/2005/8/layout/radial6"/>
    <dgm:cxn modelId="{73134B1D-66C8-4EBE-B120-5E44C43C88A5}" srcId="{E6347178-3D20-4FB3-A60A-E75CF6CC6873}" destId="{CC7ADCBC-C026-4A4F-9C3A-0ECDC85D70F0}" srcOrd="1" destOrd="0" parTransId="{B9392F23-8F4B-4BF7-AC7F-8DBD86A42C6A}" sibTransId="{31BF3CDB-F15F-433D-BDC6-34596E04BA7D}"/>
    <dgm:cxn modelId="{CDDEDDFC-2C08-479A-8546-516F42CED37B}" type="presOf" srcId="{99DDFDDB-2859-4306-9A6B-9D66391C4AC5}" destId="{9D5F9DB1-5EE7-440F-B25F-56A081893FA1}" srcOrd="0" destOrd="0" presId="urn:microsoft.com/office/officeart/2005/8/layout/radial6"/>
    <dgm:cxn modelId="{47F56C44-1B64-47A3-8B65-9A4D6573559B}" type="presOf" srcId="{C0908FF8-1EDD-4EC3-A895-E359D31E365D}" destId="{C8C23DC4-7193-4CF7-BB2D-141EBE21CCA7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13BB07C8-7059-4F27-930F-5A35CF8BF041}" type="presOf" srcId="{5A6C8F7C-26B3-412A-88A2-538A67D4B16A}" destId="{51667FD7-BECB-463D-922A-B017ED2D3F7B}" srcOrd="0" destOrd="0" presId="urn:microsoft.com/office/officeart/2005/8/layout/radial6"/>
    <dgm:cxn modelId="{5BC9610E-EB21-4D23-BD3A-4C5F2542B0BC}" type="presOf" srcId="{E6347178-3D20-4FB3-A60A-E75CF6CC6873}" destId="{3BE713DF-C6E7-431D-9316-E926B684C4A6}" srcOrd="0" destOrd="0" presId="urn:microsoft.com/office/officeart/2005/8/layout/radial6"/>
    <dgm:cxn modelId="{5CE03195-3C82-4EB5-8BD0-AFF975224309}" type="presOf" srcId="{FAA1849B-9FDC-48B8-83E3-7DBFA24F3552}" destId="{C3090470-8566-4B2E-AC28-31728083E751}" srcOrd="0" destOrd="0" presId="urn:microsoft.com/office/officeart/2005/8/layout/radial6"/>
    <dgm:cxn modelId="{C8D6A2A0-86B1-48F7-8EB8-10EED8E6D855}" type="presOf" srcId="{A433E17B-F678-466F-A584-C4C80E5E8CE0}" destId="{F81A0DEF-6304-439D-8F21-084C33DCE348}" srcOrd="0" destOrd="0" presId="urn:microsoft.com/office/officeart/2005/8/layout/radial6"/>
    <dgm:cxn modelId="{51A528E9-BCC4-4449-ADAF-2E487BFE9698}" type="presOf" srcId="{B6C418D8-B582-4043-A93A-6FD52314F90F}" destId="{D61C7246-2697-4A20-9DBF-C0B813D1E6D7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49CD4DA6-B656-406D-9DF4-2308B6131BCF}" type="presOf" srcId="{65430686-5272-49FF-82CF-7646AA29956D}" destId="{B8DEA704-ACEA-43CB-A87F-7185E4978EDC}" srcOrd="0" destOrd="0" presId="urn:microsoft.com/office/officeart/2005/8/layout/radial6"/>
    <dgm:cxn modelId="{4F70249F-DD7E-4707-8383-14228AD9A898}" srcId="{200C788D-DAB6-4DB1-9060-8AD7B6292B7D}" destId="{095C1288-250F-40D0-980D-956D20E3E554}" srcOrd="4" destOrd="0" parTransId="{C19936C2-963B-4C3A-8889-9AAAA8AEFFF4}" sibTransId="{B6C418D8-B582-4043-A93A-6FD52314F90F}"/>
    <dgm:cxn modelId="{7AA754F1-BCA6-4F43-8CB2-722DDECD5AD2}" type="presOf" srcId="{ADF0594B-F5F5-4C83-9AB1-FB40CDDD7225}" destId="{7A751510-7C00-4354-B86F-9D5744332DD5}" srcOrd="0" destOrd="0" presId="urn:microsoft.com/office/officeart/2005/8/layout/radial6"/>
    <dgm:cxn modelId="{CFC63A9C-6052-4878-9529-6986E078364E}" type="presOf" srcId="{0A2A6B74-8EBD-4E63-95B1-2B2D93B2136E}" destId="{157E5969-F165-4DC6-A091-02136600BF67}" srcOrd="0" destOrd="0" presId="urn:microsoft.com/office/officeart/2005/8/layout/radial6"/>
    <dgm:cxn modelId="{314C5AE8-3B03-4DBB-893A-A769D9DAC8F5}" srcId="{200C788D-DAB6-4DB1-9060-8AD7B6292B7D}" destId="{813AE7E8-112D-40D5-A410-FDD36E0FA5B3}" srcOrd="8" destOrd="0" parTransId="{8F62D0A5-EE1E-48AD-96F3-B6E546AA48CB}" sibTransId="{B9C74AED-A323-4D12-8C0A-CAC1BF9F2BAD}"/>
    <dgm:cxn modelId="{2C86BDED-250B-49EB-92EA-43456DB4EA59}" srcId="{200C788D-DAB6-4DB1-9060-8AD7B6292B7D}" destId="{4677A8CA-06F8-4F69-A62F-1D548DFB7EC8}" srcOrd="11" destOrd="0" parTransId="{1A74312E-B91C-441F-8444-44206A5E414A}" sibTransId="{FA90FF27-9618-417D-95D5-4E610B1F1D28}"/>
    <dgm:cxn modelId="{3D38298B-7DAD-458D-8E14-0B3193025AFC}" srcId="{200C788D-DAB6-4DB1-9060-8AD7B6292B7D}" destId="{8A0C083B-324A-4E4D-8EF0-7B8FE863720B}" srcOrd="7" destOrd="0" parTransId="{995812DA-5F67-4392-B90A-82CF4C56879E}" sibTransId="{FAA1849B-9FDC-48B8-83E3-7DBFA24F3552}"/>
    <dgm:cxn modelId="{48D35806-8932-4552-8E48-5612C35173C6}" type="presOf" srcId="{96877867-02FB-4749-B1CB-7D3D2BE78812}" destId="{BB964A45-DD11-470E-915F-C9ADE9BCC1ED}" srcOrd="0" destOrd="0" presId="urn:microsoft.com/office/officeart/2005/8/layout/radial6"/>
    <dgm:cxn modelId="{B9BBF0AA-7C77-4020-AE30-271CF82C21F4}" srcId="{200C788D-DAB6-4DB1-9060-8AD7B6292B7D}" destId="{ADF0594B-F5F5-4C83-9AB1-FB40CDDD7225}" srcOrd="10" destOrd="0" parTransId="{131EC1FD-04D8-4C8C-9773-9F3AB6285501}" sibTransId="{BD12B1E3-93DD-4914-90A6-29957CA30F18}"/>
    <dgm:cxn modelId="{FE857CDC-6175-4E64-AFA8-1F571D09BCA9}" type="presOf" srcId="{8A0C083B-324A-4E4D-8EF0-7B8FE863720B}" destId="{52D87978-992C-4BCD-B543-F9C8BD9216A2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9D7162C9-3C65-4129-9A72-0F1FB92C6D74}" type="presOf" srcId="{F20C8DFA-4898-435B-855D-D8ADF2A8D655}" destId="{0621D276-640B-47B3-81F6-CAE67647B1F8}" srcOrd="0" destOrd="0" presId="urn:microsoft.com/office/officeart/2005/8/layout/radial6"/>
    <dgm:cxn modelId="{7D36D900-F045-4257-9CBA-C48E14EDD976}" type="presOf" srcId="{3ED89812-4C3C-457F-85B0-B3F2E22DEB7F}" destId="{6D4DFEEB-D76F-46D1-95F9-D87E4BA9E1DA}" srcOrd="0" destOrd="0" presId="urn:microsoft.com/office/officeart/2005/8/layout/radial6"/>
    <dgm:cxn modelId="{EB9838FB-1583-46A0-B1D1-E9BDA8C16F7E}" type="presOf" srcId="{813AE7E8-112D-40D5-A410-FDD36E0FA5B3}" destId="{57A1E2E3-51E4-4906-8DC5-DE6C7FDACD62}" srcOrd="0" destOrd="0" presId="urn:microsoft.com/office/officeart/2005/8/layout/radial6"/>
    <dgm:cxn modelId="{2E6E0A3B-F6C5-484A-A9B5-E44517F57075}" type="presOf" srcId="{B9C74AED-A323-4D12-8C0A-CAC1BF9F2BAD}" destId="{2246274B-7A13-4B08-8B62-6206D5DE0D05}" srcOrd="0" destOrd="0" presId="urn:microsoft.com/office/officeart/2005/8/layout/radial6"/>
    <dgm:cxn modelId="{EC3C8244-0CCC-4B56-B52C-0A887DD2FC0A}" type="presOf" srcId="{BEE8C077-E5EF-45EF-9EB4-2C8891470000}" destId="{DAD4F846-3042-4BAB-83D2-B3093FA7AC24}" srcOrd="0" destOrd="0" presId="urn:microsoft.com/office/officeart/2005/8/layout/radial6"/>
    <dgm:cxn modelId="{FE1EF8A2-5E22-4195-A1A7-17B85760FC6F}" type="presOf" srcId="{5E898C0F-FD41-4723-BDEC-15D9933BD53E}" destId="{6DF3C763-4253-4B1C-9727-CA5039C7A3E7}" srcOrd="0" destOrd="0" presId="urn:microsoft.com/office/officeart/2005/8/layout/radial6"/>
    <dgm:cxn modelId="{E86F49CF-586F-4466-91DF-EA25B1A8AC1F}" srcId="{200C788D-DAB6-4DB1-9060-8AD7B6292B7D}" destId="{A433E17B-F678-466F-A584-C4C80E5E8CE0}" srcOrd="5" destOrd="0" parTransId="{3623718E-F7AB-4D1C-B934-CFD33D0F6BFC}" sibTransId="{65430686-5272-49FF-82CF-7646AA29956D}"/>
    <dgm:cxn modelId="{ACA00536-0D48-4142-A754-FC5E34C9D388}" type="presOf" srcId="{84AD23D6-8182-4405-8895-904A59E19742}" destId="{D84D495F-5364-492B-AD10-629F2A8B54A9}" srcOrd="0" destOrd="0" presId="urn:microsoft.com/office/officeart/2005/8/layout/radial6"/>
    <dgm:cxn modelId="{478218EA-44AF-4644-86F6-A61AD09EDB41}" srcId="{200C788D-DAB6-4DB1-9060-8AD7B6292B7D}" destId="{F20C8DFA-4898-435B-855D-D8ADF2A8D655}" srcOrd="3" destOrd="0" parTransId="{9DD4F5CA-CFDA-4548-ADED-2780887C2F7E}" sibTransId="{BEE8C077-E5EF-45EF-9EB4-2C8891470000}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28764D33-0DE8-4BD6-8F09-AB726954EE0E}" type="presParOf" srcId="{3BE713DF-C6E7-431D-9316-E926B684C4A6}" destId="{FFC33C8C-EED5-4AD3-8022-731AAA8D3A07}" srcOrd="0" destOrd="0" presId="urn:microsoft.com/office/officeart/2005/8/layout/radial6"/>
    <dgm:cxn modelId="{2F8EC697-9364-4B99-99D2-1ED16A3FACC1}" type="presParOf" srcId="{3BE713DF-C6E7-431D-9316-E926B684C4A6}" destId="{D84D495F-5364-492B-AD10-629F2A8B54A9}" srcOrd="1" destOrd="0" presId="urn:microsoft.com/office/officeart/2005/8/layout/radial6"/>
    <dgm:cxn modelId="{375984FB-D674-4043-90CD-A06497CFD59D}" type="presParOf" srcId="{3BE713DF-C6E7-431D-9316-E926B684C4A6}" destId="{C086E8E1-805C-4F94-82A2-7E4D183D2878}" srcOrd="2" destOrd="0" presId="urn:microsoft.com/office/officeart/2005/8/layout/radial6"/>
    <dgm:cxn modelId="{EFD6D4BA-92C5-4342-9634-5B795B01E233}" type="presParOf" srcId="{3BE713DF-C6E7-431D-9316-E926B684C4A6}" destId="{157E5969-F165-4DC6-A091-02136600BF67}" srcOrd="3" destOrd="0" presId="urn:microsoft.com/office/officeart/2005/8/layout/radial6"/>
    <dgm:cxn modelId="{55D881F7-8A26-4A98-9A02-35ADB7097DCD}" type="presParOf" srcId="{3BE713DF-C6E7-431D-9316-E926B684C4A6}" destId="{BB964A45-DD11-470E-915F-C9ADE9BCC1ED}" srcOrd="4" destOrd="0" presId="urn:microsoft.com/office/officeart/2005/8/layout/radial6"/>
    <dgm:cxn modelId="{9AF1BC93-44E7-4778-B974-0ED815F4CAB1}" type="presParOf" srcId="{3BE713DF-C6E7-431D-9316-E926B684C4A6}" destId="{78211137-3BDB-4320-B2C2-28F3EF265987}" srcOrd="5" destOrd="0" presId="urn:microsoft.com/office/officeart/2005/8/layout/radial6"/>
    <dgm:cxn modelId="{8845CD43-C925-413E-92E6-05DFAABEE626}" type="presParOf" srcId="{3BE713DF-C6E7-431D-9316-E926B684C4A6}" destId="{9D5F9DB1-5EE7-440F-B25F-56A081893FA1}" srcOrd="6" destOrd="0" presId="urn:microsoft.com/office/officeart/2005/8/layout/radial6"/>
    <dgm:cxn modelId="{3F441631-FA56-41F2-B8AC-A29EC11662F2}" type="presParOf" srcId="{3BE713DF-C6E7-431D-9316-E926B684C4A6}" destId="{51667FD7-BECB-463D-922A-B017ED2D3F7B}" srcOrd="7" destOrd="0" presId="urn:microsoft.com/office/officeart/2005/8/layout/radial6"/>
    <dgm:cxn modelId="{E3173EC8-1E09-45FC-BCE4-673CD005FF56}" type="presParOf" srcId="{3BE713DF-C6E7-431D-9316-E926B684C4A6}" destId="{CE7D4FA4-AAAF-4C70-99F8-ACC7871CE430}" srcOrd="8" destOrd="0" presId="urn:microsoft.com/office/officeart/2005/8/layout/radial6"/>
    <dgm:cxn modelId="{83407E90-5C7B-46F1-AF6D-1EF8F0611C6E}" type="presParOf" srcId="{3BE713DF-C6E7-431D-9316-E926B684C4A6}" destId="{6DF3C763-4253-4B1C-9727-CA5039C7A3E7}" srcOrd="9" destOrd="0" presId="urn:microsoft.com/office/officeart/2005/8/layout/radial6"/>
    <dgm:cxn modelId="{AE6DF399-8BDD-4527-B8DC-46430DBB14E3}" type="presParOf" srcId="{3BE713DF-C6E7-431D-9316-E926B684C4A6}" destId="{0621D276-640B-47B3-81F6-CAE67647B1F8}" srcOrd="10" destOrd="0" presId="urn:microsoft.com/office/officeart/2005/8/layout/radial6"/>
    <dgm:cxn modelId="{B79629AA-FF47-4ED2-A533-E18B2B3234C8}" type="presParOf" srcId="{3BE713DF-C6E7-431D-9316-E926B684C4A6}" destId="{20720543-8F50-4D92-9315-05DE9EEFEBAA}" srcOrd="11" destOrd="0" presId="urn:microsoft.com/office/officeart/2005/8/layout/radial6"/>
    <dgm:cxn modelId="{5D28D85D-866E-41CA-95A2-96D84D013632}" type="presParOf" srcId="{3BE713DF-C6E7-431D-9316-E926B684C4A6}" destId="{DAD4F846-3042-4BAB-83D2-B3093FA7AC24}" srcOrd="12" destOrd="0" presId="urn:microsoft.com/office/officeart/2005/8/layout/radial6"/>
    <dgm:cxn modelId="{2280BEC2-B1D5-4147-ACA2-F117B808F6F2}" type="presParOf" srcId="{3BE713DF-C6E7-431D-9316-E926B684C4A6}" destId="{AFA101CD-CD99-44B4-9C45-4C4998B10F8B}" srcOrd="13" destOrd="0" presId="urn:microsoft.com/office/officeart/2005/8/layout/radial6"/>
    <dgm:cxn modelId="{04437804-18CC-486E-8CD1-A8154D849189}" type="presParOf" srcId="{3BE713DF-C6E7-431D-9316-E926B684C4A6}" destId="{70D365FD-E441-41C1-99DE-14D2DB1E6355}" srcOrd="14" destOrd="0" presId="urn:microsoft.com/office/officeart/2005/8/layout/radial6"/>
    <dgm:cxn modelId="{41C0AB5E-966B-448B-88CC-7208FB0C628F}" type="presParOf" srcId="{3BE713DF-C6E7-431D-9316-E926B684C4A6}" destId="{D61C7246-2697-4A20-9DBF-C0B813D1E6D7}" srcOrd="15" destOrd="0" presId="urn:microsoft.com/office/officeart/2005/8/layout/radial6"/>
    <dgm:cxn modelId="{4789B019-1CFA-488F-9D80-710269E7D448}" type="presParOf" srcId="{3BE713DF-C6E7-431D-9316-E926B684C4A6}" destId="{F81A0DEF-6304-439D-8F21-084C33DCE348}" srcOrd="16" destOrd="0" presId="urn:microsoft.com/office/officeart/2005/8/layout/radial6"/>
    <dgm:cxn modelId="{84E1E94D-7B21-40ED-9D6A-83E4BF37385C}" type="presParOf" srcId="{3BE713DF-C6E7-431D-9316-E926B684C4A6}" destId="{17F15C7F-9D75-4E1E-90A7-EB3DB4E098AB}" srcOrd="17" destOrd="0" presId="urn:microsoft.com/office/officeart/2005/8/layout/radial6"/>
    <dgm:cxn modelId="{8DE564EF-E095-4384-8A88-E9A4B2030D33}" type="presParOf" srcId="{3BE713DF-C6E7-431D-9316-E926B684C4A6}" destId="{B8DEA704-ACEA-43CB-A87F-7185E4978EDC}" srcOrd="18" destOrd="0" presId="urn:microsoft.com/office/officeart/2005/8/layout/radial6"/>
    <dgm:cxn modelId="{13749B66-ED0A-4C29-8F1C-E18D46018A3A}" type="presParOf" srcId="{3BE713DF-C6E7-431D-9316-E926B684C4A6}" destId="{C8C23DC4-7193-4CF7-BB2D-141EBE21CCA7}" srcOrd="19" destOrd="0" presId="urn:microsoft.com/office/officeart/2005/8/layout/radial6"/>
    <dgm:cxn modelId="{AA4346D7-7B57-49A5-8AF5-820D5552EF14}" type="presParOf" srcId="{3BE713DF-C6E7-431D-9316-E926B684C4A6}" destId="{69B0FB2F-DB75-4799-BCAD-345C3D0A7751}" srcOrd="20" destOrd="0" presId="urn:microsoft.com/office/officeart/2005/8/layout/radial6"/>
    <dgm:cxn modelId="{525268CC-72D7-4F45-AB77-544250A29CAB}" type="presParOf" srcId="{3BE713DF-C6E7-431D-9316-E926B684C4A6}" destId="{3CF7EB9D-2976-4FE7-B757-AAD400EA308D}" srcOrd="21" destOrd="0" presId="urn:microsoft.com/office/officeart/2005/8/layout/radial6"/>
    <dgm:cxn modelId="{9A109C40-4A67-43A1-9E7B-1AAD793C2C51}" type="presParOf" srcId="{3BE713DF-C6E7-431D-9316-E926B684C4A6}" destId="{52D87978-992C-4BCD-B543-F9C8BD9216A2}" srcOrd="22" destOrd="0" presId="urn:microsoft.com/office/officeart/2005/8/layout/radial6"/>
    <dgm:cxn modelId="{EA5BEA7E-33A8-4108-9B48-79267CB0BFAC}" type="presParOf" srcId="{3BE713DF-C6E7-431D-9316-E926B684C4A6}" destId="{4EB0864F-BB9A-44BA-8E0E-03ECE3D7EE6E}" srcOrd="23" destOrd="0" presId="urn:microsoft.com/office/officeart/2005/8/layout/radial6"/>
    <dgm:cxn modelId="{8BA822BB-9A36-4A6E-9CCD-E82D1111E19B}" type="presParOf" srcId="{3BE713DF-C6E7-431D-9316-E926B684C4A6}" destId="{C3090470-8566-4B2E-AC28-31728083E751}" srcOrd="24" destOrd="0" presId="urn:microsoft.com/office/officeart/2005/8/layout/radial6"/>
    <dgm:cxn modelId="{B15F3013-67AF-43F9-9ECA-01797DA7F4FB}" type="presParOf" srcId="{3BE713DF-C6E7-431D-9316-E926B684C4A6}" destId="{57A1E2E3-51E4-4906-8DC5-DE6C7FDACD62}" srcOrd="25" destOrd="0" presId="urn:microsoft.com/office/officeart/2005/8/layout/radial6"/>
    <dgm:cxn modelId="{BFCAE641-2E0D-4F0D-8AC0-A494884E42B8}" type="presParOf" srcId="{3BE713DF-C6E7-431D-9316-E926B684C4A6}" destId="{E0786E31-ECFC-4EFA-8181-7E7A976FFAFE}" srcOrd="26" destOrd="0" presId="urn:microsoft.com/office/officeart/2005/8/layout/radial6"/>
    <dgm:cxn modelId="{1D260595-AAA8-4028-A841-B3C1C8F561A0}" type="presParOf" srcId="{3BE713DF-C6E7-431D-9316-E926B684C4A6}" destId="{2246274B-7A13-4B08-8B62-6206D5DE0D05}" srcOrd="27" destOrd="0" presId="urn:microsoft.com/office/officeart/2005/8/layout/radial6"/>
    <dgm:cxn modelId="{2021817A-2478-4805-9E52-717A4CD8E812}" type="presParOf" srcId="{3BE713DF-C6E7-431D-9316-E926B684C4A6}" destId="{6D4DFEEB-D76F-46D1-95F9-D87E4BA9E1DA}" srcOrd="28" destOrd="0" presId="urn:microsoft.com/office/officeart/2005/8/layout/radial6"/>
    <dgm:cxn modelId="{515B63EA-8927-4228-BEB0-39D5BDC0893E}" type="presParOf" srcId="{3BE713DF-C6E7-431D-9316-E926B684C4A6}" destId="{AEA426F8-C6C9-4454-872E-6B9E49B5D25E}" srcOrd="29" destOrd="0" presId="urn:microsoft.com/office/officeart/2005/8/layout/radial6"/>
    <dgm:cxn modelId="{91274512-08C6-4FFD-925D-69333DE76AE6}" type="presParOf" srcId="{3BE713DF-C6E7-431D-9316-E926B684C4A6}" destId="{F7AE4F54-9125-4ED1-8A31-65DBE5140164}" srcOrd="30" destOrd="0" presId="urn:microsoft.com/office/officeart/2005/8/layout/radial6"/>
    <dgm:cxn modelId="{D757ED37-889C-4181-B5F3-B14E332AB542}" type="presParOf" srcId="{3BE713DF-C6E7-431D-9316-E926B684C4A6}" destId="{7A751510-7C00-4354-B86F-9D5744332DD5}" srcOrd="31" destOrd="0" presId="urn:microsoft.com/office/officeart/2005/8/layout/radial6"/>
    <dgm:cxn modelId="{2E7B188E-1BC5-41A1-A9F6-C75C1AF34DFF}" type="presParOf" srcId="{3BE713DF-C6E7-431D-9316-E926B684C4A6}" destId="{60659BCA-57A0-45BC-8023-1A1F4DF01625}" srcOrd="32" destOrd="0" presId="urn:microsoft.com/office/officeart/2005/8/layout/radial6"/>
    <dgm:cxn modelId="{A4C57090-53F4-48E9-8BC7-67997629FCFB}" type="presParOf" srcId="{3BE713DF-C6E7-431D-9316-E926B684C4A6}" destId="{F6E1AB21-8893-4395-B981-2C9E7EC7EED9}" srcOrd="33" destOrd="0" presId="urn:microsoft.com/office/officeart/2005/8/layout/radial6"/>
    <dgm:cxn modelId="{665534C8-577D-4190-8FA8-A1A7F478031E}" type="presParOf" srcId="{3BE713DF-C6E7-431D-9316-E926B684C4A6}" destId="{CADCCD9A-16BD-4A55-8F91-974619977530}" srcOrd="34" destOrd="0" presId="urn:microsoft.com/office/officeart/2005/8/layout/radial6"/>
    <dgm:cxn modelId="{6A3D3E93-05CF-4F6F-B3E5-7B56DFEF28BF}" type="presParOf" srcId="{3BE713DF-C6E7-431D-9316-E926B684C4A6}" destId="{7267CECA-4179-4EE8-A74E-0722496DD9DD}" srcOrd="35" destOrd="0" presId="urn:microsoft.com/office/officeart/2005/8/layout/radial6"/>
    <dgm:cxn modelId="{03CF1458-670E-47E6-B41D-AC3743AF80BC}" type="presParOf" srcId="{3BE713DF-C6E7-431D-9316-E926B684C4A6}" destId="{2457B6C4-18FF-4173-8503-F45368229F09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1868B7-89C6-47FD-A674-F75337FD631D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FA2D3D29-DEAC-4D45-A2A9-F610F1EEFA3C}">
      <dgm:prSet phldrT="[Texte]" custT="1"/>
      <dgm:spPr/>
      <dgm:t>
        <a:bodyPr/>
        <a:lstStyle/>
        <a:p>
          <a:r>
            <a:rPr lang="fr-FR" sz="4500" dirty="0" smtClean="0">
              <a:solidFill>
                <a:srgbClr val="FF0000"/>
              </a:solidFill>
            </a:rPr>
            <a:t>Dire</a:t>
          </a:r>
          <a:r>
            <a:rPr lang="fr-FR" sz="4500" dirty="0" smtClean="0"/>
            <a:t> : </a:t>
          </a:r>
          <a:r>
            <a:rPr lang="fr-FR" sz="45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dire</a:t>
          </a:r>
          <a:endParaRPr lang="fr-FR" sz="45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17EEDA-6EB7-4472-99E3-605C5EEF5915}" type="parTrans" cxnId="{21B8540B-637E-433A-B450-CD46EE330589}">
      <dgm:prSet/>
      <dgm:spPr/>
      <dgm:t>
        <a:bodyPr/>
        <a:lstStyle/>
        <a:p>
          <a:endParaRPr lang="fr-FR"/>
        </a:p>
      </dgm:t>
    </dgm:pt>
    <dgm:pt modelId="{B7FDE396-EDE8-493C-A309-BD7A769EA338}" type="sibTrans" cxnId="{21B8540B-637E-433A-B450-CD46EE330589}">
      <dgm:prSet/>
      <dgm:spPr/>
      <dgm:t>
        <a:bodyPr/>
        <a:lstStyle/>
        <a:p>
          <a:endParaRPr lang="fr-FR"/>
        </a:p>
      </dgm:t>
    </dgm:pt>
    <dgm:pt modelId="{54CD8368-58D8-4B8B-8B78-F15E690C7A0C}">
      <dgm:prSet phldrT="[Texte]"/>
      <dgm:spPr/>
      <dgm:t>
        <a:bodyPr/>
        <a:lstStyle/>
        <a:p>
          <a:r>
            <a:rPr lang="ar-DZ" dirty="0" smtClean="0">
              <a:solidFill>
                <a:srgbClr val="00B050"/>
              </a:solidFill>
            </a:rPr>
            <a:t>تكلَّم</a:t>
          </a:r>
          <a:endParaRPr lang="fr-FR" dirty="0">
            <a:solidFill>
              <a:srgbClr val="00B050"/>
            </a:solidFill>
          </a:endParaRPr>
        </a:p>
      </dgm:t>
    </dgm:pt>
    <dgm:pt modelId="{9F249C5C-1CA5-4E7E-87BF-3489AF85E1FA}" type="parTrans" cxnId="{5B3CB95D-1166-420F-9D95-AF8C4042B6D6}">
      <dgm:prSet/>
      <dgm:spPr/>
      <dgm:t>
        <a:bodyPr/>
        <a:lstStyle/>
        <a:p>
          <a:endParaRPr lang="fr-FR"/>
        </a:p>
      </dgm:t>
    </dgm:pt>
    <dgm:pt modelId="{87CABE7F-99CD-4C5E-A8A0-C1D97C0D7102}" type="sibTrans" cxnId="{5B3CB95D-1166-420F-9D95-AF8C4042B6D6}">
      <dgm:prSet/>
      <dgm:spPr/>
      <dgm:t>
        <a:bodyPr/>
        <a:lstStyle/>
        <a:p>
          <a:endParaRPr lang="fr-FR"/>
        </a:p>
      </dgm:t>
    </dgm:pt>
    <dgm:pt modelId="{05131158-B67C-4C76-9DC0-BE2131A77766}">
      <dgm:prSet phldrT="[Texte]" custT="1"/>
      <dgm:spPr/>
      <dgm:t>
        <a:bodyPr/>
        <a:lstStyle/>
        <a:p>
          <a:r>
            <a:rPr lang="fr-FR" sz="4500" dirty="0" smtClean="0">
              <a:solidFill>
                <a:srgbClr val="FF0000"/>
              </a:solidFill>
            </a:rPr>
            <a:t>Dire</a:t>
          </a:r>
          <a:r>
            <a:rPr lang="fr-FR" sz="4500" dirty="0" smtClean="0"/>
            <a:t>: </a:t>
          </a:r>
          <a:r>
            <a:rPr lang="fr-FR" sz="45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parler</a:t>
          </a:r>
          <a:endParaRPr lang="fr-FR" sz="45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1AF3DE-E46E-4157-84F5-83F177EE1CDD}" type="parTrans" cxnId="{5B8B54C8-03AD-449E-BFD6-2CB978E148BE}">
      <dgm:prSet/>
      <dgm:spPr/>
      <dgm:t>
        <a:bodyPr/>
        <a:lstStyle/>
        <a:p>
          <a:endParaRPr lang="fr-FR"/>
        </a:p>
      </dgm:t>
    </dgm:pt>
    <dgm:pt modelId="{2C3098EF-7A54-44A0-8D33-21F1315A1DC5}" type="sibTrans" cxnId="{5B8B54C8-03AD-449E-BFD6-2CB978E148BE}">
      <dgm:prSet/>
      <dgm:spPr/>
      <dgm:t>
        <a:bodyPr/>
        <a:lstStyle/>
        <a:p>
          <a:endParaRPr lang="fr-FR"/>
        </a:p>
      </dgm:t>
    </dgm:pt>
    <dgm:pt modelId="{560280EC-1EE4-4CE2-9B91-BDE27AEF1C4F}">
      <dgm:prSet phldrT="[Texte]" custT="1"/>
      <dgm:spPr/>
      <dgm:t>
        <a:bodyPr/>
        <a:lstStyle/>
        <a:p>
          <a:pPr rtl="1"/>
          <a:r>
            <a:rPr lang="ar-DZ" sz="4500" b="1" dirty="0" smtClean="0">
              <a:solidFill>
                <a:srgbClr val="00B050"/>
              </a:solidFill>
            </a:rPr>
            <a:t>نطق</a:t>
          </a:r>
          <a:r>
            <a:rPr lang="fr-FR" sz="4500" b="1" dirty="0" smtClean="0">
              <a:solidFill>
                <a:srgbClr val="00B050"/>
              </a:solidFill>
            </a:rPr>
            <a:t> </a:t>
          </a:r>
          <a:r>
            <a:rPr lang="ar-DZ" sz="4500" b="1" dirty="0" smtClean="0">
              <a:solidFill>
                <a:srgbClr val="00B050"/>
              </a:solidFill>
            </a:rPr>
            <a:t>/ تفوَّه</a:t>
          </a:r>
          <a:endParaRPr lang="fr-FR" sz="4500" b="1" dirty="0">
            <a:solidFill>
              <a:srgbClr val="00B050"/>
            </a:solidFill>
          </a:endParaRPr>
        </a:p>
      </dgm:t>
    </dgm:pt>
    <dgm:pt modelId="{D6ED0EFE-F7C0-4CAC-BCA0-56EE37EA3219}" type="parTrans" cxnId="{4ED711AC-3D84-4116-8A4D-89287C31CEDA}">
      <dgm:prSet/>
      <dgm:spPr/>
      <dgm:t>
        <a:bodyPr/>
        <a:lstStyle/>
        <a:p>
          <a:endParaRPr lang="fr-FR"/>
        </a:p>
      </dgm:t>
    </dgm:pt>
    <dgm:pt modelId="{94BA9174-C0F5-436F-B98D-2E375AABC3C1}" type="sibTrans" cxnId="{4ED711AC-3D84-4116-8A4D-89287C31CEDA}">
      <dgm:prSet/>
      <dgm:spPr/>
      <dgm:t>
        <a:bodyPr/>
        <a:lstStyle/>
        <a:p>
          <a:endParaRPr lang="fr-FR"/>
        </a:p>
      </dgm:t>
    </dgm:pt>
    <dgm:pt modelId="{363D4267-828B-48FD-A91C-608FE1649A12}">
      <dgm:prSet phldrT="[Texte]" custT="1"/>
      <dgm:spPr/>
      <dgm:t>
        <a:bodyPr/>
        <a:lstStyle/>
        <a:p>
          <a:r>
            <a:rPr lang="fr-FR" sz="4000" dirty="0" smtClean="0">
              <a:solidFill>
                <a:srgbClr val="FF0000"/>
              </a:solidFill>
            </a:rPr>
            <a:t>Dire</a:t>
          </a:r>
          <a:r>
            <a:rPr lang="fr-FR" sz="4000" dirty="0" smtClean="0"/>
            <a:t>: </a:t>
          </a:r>
          <a:r>
            <a:rPr lang="fr-FR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prononcer/proférer</a:t>
          </a:r>
          <a:endParaRPr lang="fr-FR" sz="40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F87931-84D8-464E-A802-0C2DBF1F2C93}" type="sibTrans" cxnId="{B2476916-DAB7-406C-8DEC-8F9D3600CE3F}">
      <dgm:prSet/>
      <dgm:spPr/>
      <dgm:t>
        <a:bodyPr/>
        <a:lstStyle/>
        <a:p>
          <a:endParaRPr lang="fr-FR"/>
        </a:p>
      </dgm:t>
    </dgm:pt>
    <dgm:pt modelId="{1D14BB13-AC47-409A-A976-6CD2B6E35476}" type="parTrans" cxnId="{B2476916-DAB7-406C-8DEC-8F9D3600CE3F}">
      <dgm:prSet/>
      <dgm:spPr/>
      <dgm:t>
        <a:bodyPr/>
        <a:lstStyle/>
        <a:p>
          <a:endParaRPr lang="fr-FR"/>
        </a:p>
      </dgm:t>
    </dgm:pt>
    <dgm:pt modelId="{8B4EA5AF-40F0-4BCA-9893-E4DF47113044}">
      <dgm:prSet phldrT="[Texte]" custT="1"/>
      <dgm:spPr/>
      <dgm:t>
        <a:bodyPr/>
        <a:lstStyle/>
        <a:p>
          <a:r>
            <a:rPr lang="fr-FR" sz="1500" dirty="0" smtClean="0">
              <a:solidFill>
                <a:srgbClr val="FF0000"/>
              </a:solidFill>
              <a:effectLst/>
            </a:rPr>
            <a:t> </a:t>
          </a:r>
          <a:r>
            <a:rPr lang="fr-FR" sz="1500" b="1" dirty="0" smtClean="0">
              <a:solidFill>
                <a:srgbClr val="FF0000"/>
              </a:solidFill>
              <a:effectLst/>
            </a:rPr>
            <a:t>Employer</a:t>
          </a:r>
          <a:r>
            <a:rPr lang="fr-FR" sz="1500" dirty="0" smtClean="0">
              <a:solidFill>
                <a:srgbClr val="FF0000"/>
              </a:solidFill>
              <a:effectLst/>
            </a:rPr>
            <a:t> ……………………</a:t>
          </a:r>
          <a:endParaRPr lang="fr-FR" sz="1500" dirty="0">
            <a:solidFill>
              <a:srgbClr val="FF0000"/>
            </a:solidFill>
            <a:effectLst/>
          </a:endParaRPr>
        </a:p>
      </dgm:t>
    </dgm:pt>
    <dgm:pt modelId="{452992C6-74BF-48ED-98CD-0E5D7F79076C}" type="parTrans" cxnId="{1B6B0D0F-CEB9-436A-89D0-121ED8DEDB7D}">
      <dgm:prSet/>
      <dgm:spPr/>
      <dgm:t>
        <a:bodyPr/>
        <a:lstStyle/>
        <a:p>
          <a:endParaRPr lang="fr-FR"/>
        </a:p>
      </dgm:t>
    </dgm:pt>
    <dgm:pt modelId="{6086E858-E0DE-40A0-8EE4-4C319B883AD9}" type="sibTrans" cxnId="{1B6B0D0F-CEB9-436A-89D0-121ED8DEDB7D}">
      <dgm:prSet/>
      <dgm:spPr/>
      <dgm:t>
        <a:bodyPr/>
        <a:lstStyle/>
        <a:p>
          <a:endParaRPr lang="fr-FR"/>
        </a:p>
      </dgm:t>
    </dgm:pt>
    <dgm:pt modelId="{4E9FC22E-0D32-48D3-AF52-1D97F72DF179}">
      <dgm:prSet phldrT="[Texte]" custT="1"/>
      <dgm:spPr/>
      <dgm:t>
        <a:bodyPr/>
        <a:lstStyle/>
        <a:p>
          <a:r>
            <a:rPr lang="fr-FR" sz="1500" b="1" dirty="0" smtClean="0">
              <a:solidFill>
                <a:srgbClr val="FF0000"/>
              </a:solidFill>
              <a:effectLst/>
            </a:rPr>
            <a:t>Discuter</a:t>
          </a:r>
          <a:r>
            <a:rPr lang="fr-FR" sz="1500" dirty="0" smtClean="0">
              <a:solidFill>
                <a:srgbClr val="FF0000"/>
              </a:solidFill>
              <a:effectLst/>
            </a:rPr>
            <a:t> …………………</a:t>
          </a:r>
          <a:endParaRPr lang="fr-FR" sz="15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2D8B36-A0AD-48B6-A080-306F5010740F}" type="parTrans" cxnId="{671730F1-050D-4BDF-B4F0-99D6DBC576B9}">
      <dgm:prSet/>
      <dgm:spPr/>
      <dgm:t>
        <a:bodyPr/>
        <a:lstStyle/>
        <a:p>
          <a:endParaRPr lang="fr-FR"/>
        </a:p>
      </dgm:t>
    </dgm:pt>
    <dgm:pt modelId="{12286DD6-DB8E-4FCA-AB41-7FFEB7188222}" type="sibTrans" cxnId="{671730F1-050D-4BDF-B4F0-99D6DBC576B9}">
      <dgm:prSet/>
      <dgm:spPr/>
      <dgm:t>
        <a:bodyPr/>
        <a:lstStyle/>
        <a:p>
          <a:endParaRPr lang="fr-FR"/>
        </a:p>
      </dgm:t>
    </dgm:pt>
    <dgm:pt modelId="{F6881681-1CF8-4630-9381-8E54FAE520D8}">
      <dgm:prSet phldrT="[Texte]" custT="1"/>
      <dgm:spPr/>
      <dgm:t>
        <a:bodyPr/>
        <a:lstStyle/>
        <a:p>
          <a:r>
            <a:rPr lang="fr-FR" sz="1500" b="1" dirty="0" smtClean="0">
              <a:solidFill>
                <a:srgbClr val="FF0000"/>
              </a:solidFill>
              <a:effectLst/>
            </a:rPr>
            <a:t>Transmettre</a:t>
          </a:r>
          <a:r>
            <a:rPr lang="fr-FR" sz="1500" dirty="0" smtClean="0">
              <a:solidFill>
                <a:srgbClr val="FF0000"/>
              </a:solidFill>
              <a:effectLst/>
            </a:rPr>
            <a:t> ………………..</a:t>
          </a:r>
          <a:endParaRPr lang="fr-FR" sz="1500" dirty="0">
            <a:solidFill>
              <a:srgbClr val="FF0000"/>
            </a:solidFill>
            <a:effectLst/>
          </a:endParaRPr>
        </a:p>
      </dgm:t>
    </dgm:pt>
    <dgm:pt modelId="{60F52872-F1DC-40D6-B602-8F7A97FB16D2}" type="parTrans" cxnId="{A976F4D4-104B-4832-87C4-1175D9BCC47D}">
      <dgm:prSet/>
      <dgm:spPr/>
      <dgm:t>
        <a:bodyPr/>
        <a:lstStyle/>
        <a:p>
          <a:endParaRPr lang="fr-FR"/>
        </a:p>
      </dgm:t>
    </dgm:pt>
    <dgm:pt modelId="{3C64ED18-DB63-45FE-B1C7-3D42E10F2AAA}" type="sibTrans" cxnId="{A976F4D4-104B-4832-87C4-1175D9BCC47D}">
      <dgm:prSet/>
      <dgm:spPr/>
      <dgm:t>
        <a:bodyPr/>
        <a:lstStyle/>
        <a:p>
          <a:endParaRPr lang="fr-FR"/>
        </a:p>
      </dgm:t>
    </dgm:pt>
    <dgm:pt modelId="{921994EE-97BC-4CF7-8A29-8DAC3F38AA00}">
      <dgm:prSet phldrT="[Texte]" custT="1"/>
      <dgm:spPr/>
      <dgm:t>
        <a:bodyPr/>
        <a:lstStyle/>
        <a:p>
          <a:r>
            <a:rPr lang="fr-FR" sz="1500" b="1" dirty="0" smtClean="0">
              <a:solidFill>
                <a:srgbClr val="FF0000"/>
              </a:solidFill>
              <a:effectLst/>
            </a:rPr>
            <a:t>Prononcer  </a:t>
          </a:r>
          <a:r>
            <a:rPr lang="fr-FR" sz="1500" b="0" dirty="0" smtClean="0">
              <a:solidFill>
                <a:srgbClr val="FF0000"/>
              </a:solidFill>
              <a:effectLst/>
            </a:rPr>
            <a:t>……………..</a:t>
          </a:r>
          <a:endParaRPr lang="fr-FR" sz="1500" b="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6E5F4F-6E2B-42C3-A83E-75A74FE0C738}" type="parTrans" cxnId="{CCCA2632-5AE0-4616-BFA8-AF3742A01F8C}">
      <dgm:prSet/>
      <dgm:spPr/>
      <dgm:t>
        <a:bodyPr/>
        <a:lstStyle/>
        <a:p>
          <a:endParaRPr lang="fr-FR"/>
        </a:p>
      </dgm:t>
    </dgm:pt>
    <dgm:pt modelId="{D9B01218-D7F8-4A69-A036-F7E865D7DD27}" type="sibTrans" cxnId="{CCCA2632-5AE0-4616-BFA8-AF3742A01F8C}">
      <dgm:prSet/>
      <dgm:spPr/>
      <dgm:t>
        <a:bodyPr/>
        <a:lstStyle/>
        <a:p>
          <a:endParaRPr lang="fr-FR"/>
        </a:p>
      </dgm:t>
    </dgm:pt>
    <dgm:pt modelId="{2154C323-6E44-4753-8C1A-A1C1FB60B529}">
      <dgm:prSet phldrT="[Texte]" custT="1"/>
      <dgm:spPr/>
      <dgm:t>
        <a:bodyPr/>
        <a:lstStyle/>
        <a:p>
          <a:r>
            <a:rPr lang="fr-FR" sz="1500" b="1" dirty="0" smtClean="0">
              <a:solidFill>
                <a:srgbClr val="FF0000"/>
              </a:solidFill>
              <a:effectLst/>
            </a:rPr>
            <a:t>Réaliser </a:t>
          </a:r>
          <a:r>
            <a:rPr lang="fr-FR" sz="1500" b="0" dirty="0" smtClean="0">
              <a:solidFill>
                <a:srgbClr val="FF0000"/>
              </a:solidFill>
              <a:effectLst/>
            </a:rPr>
            <a:t> …………………</a:t>
          </a:r>
          <a:endParaRPr lang="fr-FR" sz="1500" b="1" dirty="0">
            <a:solidFill>
              <a:srgbClr val="FF0000"/>
            </a:solidFill>
            <a:effectLst/>
          </a:endParaRPr>
        </a:p>
      </dgm:t>
    </dgm:pt>
    <dgm:pt modelId="{0420E3B5-F65A-4ECD-B4ED-EF8BC634D1F0}" type="parTrans" cxnId="{18EFB541-42C2-4366-A4D4-18B19F19C57D}">
      <dgm:prSet/>
      <dgm:spPr/>
      <dgm:t>
        <a:bodyPr/>
        <a:lstStyle/>
        <a:p>
          <a:endParaRPr lang="fr-FR"/>
        </a:p>
      </dgm:t>
    </dgm:pt>
    <dgm:pt modelId="{A886947D-DC2C-4989-8674-784CC7A1BB72}" type="sibTrans" cxnId="{18EFB541-42C2-4366-A4D4-18B19F19C57D}">
      <dgm:prSet/>
      <dgm:spPr/>
      <dgm:t>
        <a:bodyPr/>
        <a:lstStyle/>
        <a:p>
          <a:endParaRPr lang="fr-FR"/>
        </a:p>
      </dgm:t>
    </dgm:pt>
    <dgm:pt modelId="{7B29224B-86C9-4AFD-9F70-0246562DDAA7}">
      <dgm:prSet phldrT="[Texte]"/>
      <dgm:spPr/>
      <dgm:t>
        <a:bodyPr/>
        <a:lstStyle/>
        <a:p>
          <a:r>
            <a:rPr lang="ar-DZ" dirty="0" smtClean="0">
              <a:solidFill>
                <a:srgbClr val="00B050"/>
              </a:solidFill>
            </a:rPr>
            <a:t>قال</a:t>
          </a:r>
          <a:endParaRPr lang="fr-FR" dirty="0">
            <a:solidFill>
              <a:srgbClr val="00B050"/>
            </a:solidFill>
          </a:endParaRPr>
        </a:p>
      </dgm:t>
    </dgm:pt>
    <dgm:pt modelId="{20901B6D-E2BC-49D2-948F-C875319FF67E}" type="sibTrans" cxnId="{B79CCB1F-8329-4013-B5D5-73C890200E4F}">
      <dgm:prSet/>
      <dgm:spPr/>
      <dgm:t>
        <a:bodyPr/>
        <a:lstStyle/>
        <a:p>
          <a:endParaRPr lang="fr-FR"/>
        </a:p>
      </dgm:t>
    </dgm:pt>
    <dgm:pt modelId="{24ACC0DB-6311-4414-B653-133252A248A0}" type="parTrans" cxnId="{B79CCB1F-8329-4013-B5D5-73C890200E4F}">
      <dgm:prSet/>
      <dgm:spPr/>
      <dgm:t>
        <a:bodyPr/>
        <a:lstStyle/>
        <a:p>
          <a:endParaRPr lang="fr-FR"/>
        </a:p>
      </dgm:t>
    </dgm:pt>
    <dgm:pt modelId="{8FF18D7E-209C-40E3-8B96-B37CAC939EB9}" type="pres">
      <dgm:prSet presAssocID="{F11868B7-89C6-47FD-A674-F75337FD63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B2CDAC-902B-42CD-9972-D2CB88AA2A1D}" type="pres">
      <dgm:prSet presAssocID="{7B29224B-86C9-4AFD-9F70-0246562DDAA7}" presName="linNode" presStyleCnt="0"/>
      <dgm:spPr/>
    </dgm:pt>
    <dgm:pt modelId="{471FF46C-7A9D-4848-9911-9CE63513663B}" type="pres">
      <dgm:prSet presAssocID="{7B29224B-86C9-4AFD-9F70-0246562DDAA7}" presName="parentText" presStyleLbl="node1" presStyleIdx="0" presStyleCnt="3" custScaleX="82470" custLinFactNeighborX="-3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DF2178-7E1C-49F1-B435-2B906AF5F146}" type="pres">
      <dgm:prSet presAssocID="{7B29224B-86C9-4AFD-9F70-0246562DDAA7}" presName="descendantText" presStyleLbl="alignAccFollowNode1" presStyleIdx="0" presStyleCnt="3" custScaleX="116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B13062-E1C8-4416-A7BE-607ACA1D5412}" type="pres">
      <dgm:prSet presAssocID="{20901B6D-E2BC-49D2-948F-C875319FF67E}" presName="sp" presStyleCnt="0"/>
      <dgm:spPr/>
    </dgm:pt>
    <dgm:pt modelId="{941D1292-A85D-4AAF-A418-747A909D7818}" type="pres">
      <dgm:prSet presAssocID="{54CD8368-58D8-4B8B-8B78-F15E690C7A0C}" presName="linNode" presStyleCnt="0"/>
      <dgm:spPr/>
    </dgm:pt>
    <dgm:pt modelId="{8BD7ED0B-AF1B-48B4-B725-E13DA78300BF}" type="pres">
      <dgm:prSet presAssocID="{54CD8368-58D8-4B8B-8B78-F15E690C7A0C}" presName="parentText" presStyleLbl="node1" presStyleIdx="1" presStyleCnt="3" custScaleX="836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8F54A-FEC7-43AA-BAF3-98C509A28F79}" type="pres">
      <dgm:prSet presAssocID="{54CD8368-58D8-4B8B-8B78-F15E690C7A0C}" presName="descendantText" presStyleLbl="alignAccFollowNode1" presStyleIdx="1" presStyleCnt="3" custScaleX="116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5F5DC4-8F79-493E-96DE-B053D158742F}" type="pres">
      <dgm:prSet presAssocID="{87CABE7F-99CD-4C5E-A8A0-C1D97C0D7102}" presName="sp" presStyleCnt="0"/>
      <dgm:spPr/>
    </dgm:pt>
    <dgm:pt modelId="{0A626619-4381-4DE8-9BF7-A29864D44557}" type="pres">
      <dgm:prSet presAssocID="{560280EC-1EE4-4CE2-9B91-BDE27AEF1C4F}" presName="linNode" presStyleCnt="0"/>
      <dgm:spPr/>
    </dgm:pt>
    <dgm:pt modelId="{24BA787E-D9A1-4594-9F9E-011A76141537}" type="pres">
      <dgm:prSet presAssocID="{560280EC-1EE4-4CE2-9B91-BDE27AEF1C4F}" presName="parentText" presStyleLbl="node1" presStyleIdx="2" presStyleCnt="3" custScaleX="10042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F52A02-AA96-4653-A205-7FD1E3DAFC98}" type="pres">
      <dgm:prSet presAssocID="{560280EC-1EE4-4CE2-9B91-BDE27AEF1C4F}" presName="descendantText" presStyleLbl="alignAccFollowNode1" presStyleIdx="2" presStyleCnt="3" custScaleX="1345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2A5A0BE-463C-442B-961D-D78463CC7A19}" type="presOf" srcId="{FA2D3D29-DEAC-4D45-A2A9-F610F1EEFA3C}" destId="{64DF2178-7E1C-49F1-B435-2B906AF5F146}" srcOrd="0" destOrd="0" presId="urn:microsoft.com/office/officeart/2005/8/layout/vList5"/>
    <dgm:cxn modelId="{212DA473-3BE5-43F5-80AA-DB7091AC359D}" type="presOf" srcId="{05131158-B67C-4C76-9DC0-BE2131A77766}" destId="{9FB8F54A-FEC7-43AA-BAF3-98C509A28F79}" srcOrd="0" destOrd="0" presId="urn:microsoft.com/office/officeart/2005/8/layout/vList5"/>
    <dgm:cxn modelId="{A976F4D4-104B-4832-87C4-1175D9BCC47D}" srcId="{7B29224B-86C9-4AFD-9F70-0246562DDAA7}" destId="{F6881681-1CF8-4630-9381-8E54FAE520D8}" srcOrd="2" destOrd="0" parTransId="{60F52872-F1DC-40D6-B602-8F7A97FB16D2}" sibTransId="{3C64ED18-DB63-45FE-B1C7-3D42E10F2AAA}"/>
    <dgm:cxn modelId="{B2476916-DAB7-406C-8DEC-8F9D3600CE3F}" srcId="{560280EC-1EE4-4CE2-9B91-BDE27AEF1C4F}" destId="{363D4267-828B-48FD-A91C-608FE1649A12}" srcOrd="0" destOrd="0" parTransId="{1D14BB13-AC47-409A-A976-6CD2B6E35476}" sibTransId="{F0F87931-84D8-464E-A802-0C2DBF1F2C93}"/>
    <dgm:cxn modelId="{5B3CB95D-1166-420F-9D95-AF8C4042B6D6}" srcId="{F11868B7-89C6-47FD-A674-F75337FD631D}" destId="{54CD8368-58D8-4B8B-8B78-F15E690C7A0C}" srcOrd="1" destOrd="0" parTransId="{9F249C5C-1CA5-4E7E-87BF-3489AF85E1FA}" sibTransId="{87CABE7F-99CD-4C5E-A8A0-C1D97C0D7102}"/>
    <dgm:cxn modelId="{CCCA2632-5AE0-4616-BFA8-AF3742A01F8C}" srcId="{560280EC-1EE4-4CE2-9B91-BDE27AEF1C4F}" destId="{921994EE-97BC-4CF7-8A29-8DAC3F38AA00}" srcOrd="2" destOrd="0" parTransId="{FC6E5F4F-6E2B-42C3-A83E-75A74FE0C738}" sibTransId="{D9B01218-D7F8-4A69-A036-F7E865D7DD27}"/>
    <dgm:cxn modelId="{9DE910C2-1D2F-4FF5-9DB4-6FADA9D0F507}" type="presOf" srcId="{363D4267-828B-48FD-A91C-608FE1649A12}" destId="{A8F52A02-AA96-4653-A205-7FD1E3DAFC98}" srcOrd="0" destOrd="0" presId="urn:microsoft.com/office/officeart/2005/8/layout/vList5"/>
    <dgm:cxn modelId="{2C7E3C16-0F39-4909-B31B-51620E7699B0}" type="presOf" srcId="{921994EE-97BC-4CF7-8A29-8DAC3F38AA00}" destId="{A8F52A02-AA96-4653-A205-7FD1E3DAFC98}" srcOrd="0" destOrd="2" presId="urn:microsoft.com/office/officeart/2005/8/layout/vList5"/>
    <dgm:cxn modelId="{21B8540B-637E-433A-B450-CD46EE330589}" srcId="{7B29224B-86C9-4AFD-9F70-0246562DDAA7}" destId="{FA2D3D29-DEAC-4D45-A2A9-F610F1EEFA3C}" srcOrd="0" destOrd="0" parTransId="{E417EEDA-6EB7-4472-99E3-605C5EEF5915}" sibTransId="{B7FDE396-EDE8-493C-A309-BD7A769EA338}"/>
    <dgm:cxn modelId="{671730F1-050D-4BDF-B4F0-99D6DBC576B9}" srcId="{54CD8368-58D8-4B8B-8B78-F15E690C7A0C}" destId="{4E9FC22E-0D32-48D3-AF52-1D97F72DF179}" srcOrd="1" destOrd="0" parTransId="{CC2D8B36-A0AD-48B6-A080-306F5010740F}" sibTransId="{12286DD6-DB8E-4FCA-AB41-7FFEB7188222}"/>
    <dgm:cxn modelId="{25F3414B-8B37-4AD7-9D7C-9FDF9F4D7EE0}" type="presOf" srcId="{560280EC-1EE4-4CE2-9B91-BDE27AEF1C4F}" destId="{24BA787E-D9A1-4594-9F9E-011A76141537}" srcOrd="0" destOrd="0" presId="urn:microsoft.com/office/officeart/2005/8/layout/vList5"/>
    <dgm:cxn modelId="{7D0E39E2-9EA2-45B3-B928-310E5FC16621}" type="presOf" srcId="{54CD8368-58D8-4B8B-8B78-F15E690C7A0C}" destId="{8BD7ED0B-AF1B-48B4-B725-E13DA78300BF}" srcOrd="0" destOrd="0" presId="urn:microsoft.com/office/officeart/2005/8/layout/vList5"/>
    <dgm:cxn modelId="{17B64305-6704-422C-B3EF-1C6F021525BF}" type="presOf" srcId="{F6881681-1CF8-4630-9381-8E54FAE520D8}" destId="{64DF2178-7E1C-49F1-B435-2B906AF5F146}" srcOrd="0" destOrd="2" presId="urn:microsoft.com/office/officeart/2005/8/layout/vList5"/>
    <dgm:cxn modelId="{F70520F2-EDFC-4A8A-97E4-D6367CDF2A0C}" type="presOf" srcId="{4E9FC22E-0D32-48D3-AF52-1D97F72DF179}" destId="{9FB8F54A-FEC7-43AA-BAF3-98C509A28F79}" srcOrd="0" destOrd="1" presId="urn:microsoft.com/office/officeart/2005/8/layout/vList5"/>
    <dgm:cxn modelId="{FAA32779-8896-4979-8EE4-9F3838ABE8D0}" type="presOf" srcId="{8B4EA5AF-40F0-4BCA-9893-E4DF47113044}" destId="{64DF2178-7E1C-49F1-B435-2B906AF5F146}" srcOrd="0" destOrd="1" presId="urn:microsoft.com/office/officeart/2005/8/layout/vList5"/>
    <dgm:cxn modelId="{1B6B0D0F-CEB9-436A-89D0-121ED8DEDB7D}" srcId="{7B29224B-86C9-4AFD-9F70-0246562DDAA7}" destId="{8B4EA5AF-40F0-4BCA-9893-E4DF47113044}" srcOrd="1" destOrd="0" parTransId="{452992C6-74BF-48ED-98CD-0E5D7F79076C}" sibTransId="{6086E858-E0DE-40A0-8EE4-4C319B883AD9}"/>
    <dgm:cxn modelId="{4ED711AC-3D84-4116-8A4D-89287C31CEDA}" srcId="{F11868B7-89C6-47FD-A674-F75337FD631D}" destId="{560280EC-1EE4-4CE2-9B91-BDE27AEF1C4F}" srcOrd="2" destOrd="0" parTransId="{D6ED0EFE-F7C0-4CAC-BCA0-56EE37EA3219}" sibTransId="{94BA9174-C0F5-436F-B98D-2E375AABC3C1}"/>
    <dgm:cxn modelId="{B79CCB1F-8329-4013-B5D5-73C890200E4F}" srcId="{F11868B7-89C6-47FD-A674-F75337FD631D}" destId="{7B29224B-86C9-4AFD-9F70-0246562DDAA7}" srcOrd="0" destOrd="0" parTransId="{24ACC0DB-6311-4414-B653-133252A248A0}" sibTransId="{20901B6D-E2BC-49D2-948F-C875319FF67E}"/>
    <dgm:cxn modelId="{5B8B54C8-03AD-449E-BFD6-2CB978E148BE}" srcId="{54CD8368-58D8-4B8B-8B78-F15E690C7A0C}" destId="{05131158-B67C-4C76-9DC0-BE2131A77766}" srcOrd="0" destOrd="0" parTransId="{111AF3DE-E46E-4157-84F5-83F177EE1CDD}" sibTransId="{2C3098EF-7A54-44A0-8D33-21F1315A1DC5}"/>
    <dgm:cxn modelId="{18EFB541-42C2-4366-A4D4-18B19F19C57D}" srcId="{560280EC-1EE4-4CE2-9B91-BDE27AEF1C4F}" destId="{2154C323-6E44-4753-8C1A-A1C1FB60B529}" srcOrd="1" destOrd="0" parTransId="{0420E3B5-F65A-4ECD-B4ED-EF8BC634D1F0}" sibTransId="{A886947D-DC2C-4989-8674-784CC7A1BB72}"/>
    <dgm:cxn modelId="{1EB110F7-D041-4500-BBF8-53555B1EDCDB}" type="presOf" srcId="{7B29224B-86C9-4AFD-9F70-0246562DDAA7}" destId="{471FF46C-7A9D-4848-9911-9CE63513663B}" srcOrd="0" destOrd="0" presId="urn:microsoft.com/office/officeart/2005/8/layout/vList5"/>
    <dgm:cxn modelId="{D5BD43AE-67A0-4F7F-A50B-6A674A9F3FDA}" type="presOf" srcId="{2154C323-6E44-4753-8C1A-A1C1FB60B529}" destId="{A8F52A02-AA96-4653-A205-7FD1E3DAFC98}" srcOrd="0" destOrd="1" presId="urn:microsoft.com/office/officeart/2005/8/layout/vList5"/>
    <dgm:cxn modelId="{C315AC61-046E-4432-8155-C4F5192F5299}" type="presOf" srcId="{F11868B7-89C6-47FD-A674-F75337FD631D}" destId="{8FF18D7E-209C-40E3-8B96-B37CAC939EB9}" srcOrd="0" destOrd="0" presId="urn:microsoft.com/office/officeart/2005/8/layout/vList5"/>
    <dgm:cxn modelId="{DD193973-B5AF-4298-837D-824E5BA6E9D4}" type="presParOf" srcId="{8FF18D7E-209C-40E3-8B96-B37CAC939EB9}" destId="{EDB2CDAC-902B-42CD-9972-D2CB88AA2A1D}" srcOrd="0" destOrd="0" presId="urn:microsoft.com/office/officeart/2005/8/layout/vList5"/>
    <dgm:cxn modelId="{9DD74D6E-9EB7-4F1A-833C-2F1CD498BA54}" type="presParOf" srcId="{EDB2CDAC-902B-42CD-9972-D2CB88AA2A1D}" destId="{471FF46C-7A9D-4848-9911-9CE63513663B}" srcOrd="0" destOrd="0" presId="urn:microsoft.com/office/officeart/2005/8/layout/vList5"/>
    <dgm:cxn modelId="{3A0FA3E9-CF29-45B1-AC08-296FF2E5B79B}" type="presParOf" srcId="{EDB2CDAC-902B-42CD-9972-D2CB88AA2A1D}" destId="{64DF2178-7E1C-49F1-B435-2B906AF5F146}" srcOrd="1" destOrd="0" presId="urn:microsoft.com/office/officeart/2005/8/layout/vList5"/>
    <dgm:cxn modelId="{90274663-4C9B-4CC3-925A-3AC68C2608EC}" type="presParOf" srcId="{8FF18D7E-209C-40E3-8B96-B37CAC939EB9}" destId="{8AB13062-E1C8-4416-A7BE-607ACA1D5412}" srcOrd="1" destOrd="0" presId="urn:microsoft.com/office/officeart/2005/8/layout/vList5"/>
    <dgm:cxn modelId="{1C4BB7B8-BE06-4DA6-9334-2CA62FF8F52A}" type="presParOf" srcId="{8FF18D7E-209C-40E3-8B96-B37CAC939EB9}" destId="{941D1292-A85D-4AAF-A418-747A909D7818}" srcOrd="2" destOrd="0" presId="urn:microsoft.com/office/officeart/2005/8/layout/vList5"/>
    <dgm:cxn modelId="{8347B085-B0B6-405C-A4C2-FBDE426DFD1B}" type="presParOf" srcId="{941D1292-A85D-4AAF-A418-747A909D7818}" destId="{8BD7ED0B-AF1B-48B4-B725-E13DA78300BF}" srcOrd="0" destOrd="0" presId="urn:microsoft.com/office/officeart/2005/8/layout/vList5"/>
    <dgm:cxn modelId="{A80081D4-F429-43BD-BE73-8A9525EA6715}" type="presParOf" srcId="{941D1292-A85D-4AAF-A418-747A909D7818}" destId="{9FB8F54A-FEC7-43AA-BAF3-98C509A28F79}" srcOrd="1" destOrd="0" presId="urn:microsoft.com/office/officeart/2005/8/layout/vList5"/>
    <dgm:cxn modelId="{5EB7E972-D8EE-4F0A-8D78-665166878049}" type="presParOf" srcId="{8FF18D7E-209C-40E3-8B96-B37CAC939EB9}" destId="{835F5DC4-8F79-493E-96DE-B053D158742F}" srcOrd="3" destOrd="0" presId="urn:microsoft.com/office/officeart/2005/8/layout/vList5"/>
    <dgm:cxn modelId="{4C5719DD-2AE4-4475-9BDC-CE5FD8A78821}" type="presParOf" srcId="{8FF18D7E-209C-40E3-8B96-B37CAC939EB9}" destId="{0A626619-4381-4DE8-9BF7-A29864D44557}" srcOrd="4" destOrd="0" presId="urn:microsoft.com/office/officeart/2005/8/layout/vList5"/>
    <dgm:cxn modelId="{158B3C59-1C7C-4221-B3A1-4E9B82A5FCD3}" type="presParOf" srcId="{0A626619-4381-4DE8-9BF7-A29864D44557}" destId="{24BA787E-D9A1-4594-9F9E-011A76141537}" srcOrd="0" destOrd="0" presId="urn:microsoft.com/office/officeart/2005/8/layout/vList5"/>
    <dgm:cxn modelId="{9C0EA6EE-DE6A-41BB-B607-70AA44A9684C}" type="presParOf" srcId="{0A626619-4381-4DE8-9BF7-A29864D44557}" destId="{A8F52A02-AA96-4653-A205-7FD1E3DAFC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3500" b="1" dirty="0" smtClean="0">
              <a:solidFill>
                <a:srgbClr val="FF0000"/>
              </a:solidFill>
            </a:rPr>
            <a:t>DIRE</a:t>
          </a:r>
          <a:endParaRPr lang="fr-FR" sz="35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r>
            <a:rPr lang="ar-DZ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20C8DFA-4898-435B-855D-D8ADF2A8D655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D4F5CA-CFDA-4548-ADED-2780887C2F7E}" type="parTrans" cxnId="{478218EA-44AF-4644-86F6-A61AD09EDB41}">
      <dgm:prSet/>
      <dgm:spPr/>
      <dgm:t>
        <a:bodyPr/>
        <a:lstStyle/>
        <a:p>
          <a:endParaRPr lang="fr-FR"/>
        </a:p>
      </dgm:t>
    </dgm:pt>
    <dgm:pt modelId="{BEE8C077-E5EF-45EF-9EB4-2C8891470000}" type="sibTrans" cxnId="{478218EA-44AF-4644-86F6-A61AD09EDB41}">
      <dgm:prSet/>
      <dgm:spPr/>
      <dgm:t>
        <a:bodyPr/>
        <a:lstStyle/>
        <a:p>
          <a:endParaRPr lang="fr-FR"/>
        </a:p>
      </dgm:t>
    </dgm:pt>
    <dgm:pt modelId="{095C1288-250F-40D0-980D-956D20E3E554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9936C2-963B-4C3A-8889-9AAAA8AEFFF4}" type="parTrans" cxnId="{4F70249F-DD7E-4707-8383-14228AD9A898}">
      <dgm:prSet/>
      <dgm:spPr/>
      <dgm:t>
        <a:bodyPr/>
        <a:lstStyle/>
        <a:p>
          <a:endParaRPr lang="fr-FR"/>
        </a:p>
      </dgm:t>
    </dgm:pt>
    <dgm:pt modelId="{B6C418D8-B582-4043-A93A-6FD52314F90F}" type="sibTrans" cxnId="{4F70249F-DD7E-4707-8383-14228AD9A898}">
      <dgm:prSet/>
      <dgm:spPr/>
      <dgm:t>
        <a:bodyPr/>
        <a:lstStyle/>
        <a:p>
          <a:endParaRPr lang="fr-FR"/>
        </a:p>
      </dgm:t>
    </dgm:pt>
    <dgm:pt modelId="{A433E17B-F678-466F-A584-C4C80E5E8CE0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أَشار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30686-5272-49FF-82CF-7646AA29956D}" type="sibTrans" cxnId="{E86F49CF-586F-4466-91DF-EA25B1A8AC1F}">
      <dgm:prSet/>
      <dgm:spPr/>
      <dgm:t>
        <a:bodyPr/>
        <a:lstStyle/>
        <a:p>
          <a:endParaRPr lang="fr-FR"/>
        </a:p>
      </dgm:t>
    </dgm:pt>
    <dgm:pt modelId="{3623718E-F7AB-4D1C-B934-CFD33D0F6BFC}" type="parTrans" cxnId="{E86F49CF-586F-4466-91DF-EA25B1A8AC1F}">
      <dgm:prSet/>
      <dgm:spPr/>
      <dgm:t>
        <a:bodyPr/>
        <a:lstStyle/>
        <a:p>
          <a:endParaRPr lang="fr-FR"/>
        </a:p>
      </dgm:t>
    </dgm:pt>
    <dgm:pt modelId="{C0908FF8-1EDD-4EC3-A895-E359D31E365D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73A958-C846-415A-8BFB-51EC74DFD12A}" type="parTrans" cxnId="{727A0004-CEDC-4F45-8159-F5BC6337F78D}">
      <dgm:prSet/>
      <dgm:spPr/>
      <dgm:t>
        <a:bodyPr/>
        <a:lstStyle/>
        <a:p>
          <a:endParaRPr lang="fr-FR"/>
        </a:p>
      </dgm:t>
    </dgm:pt>
    <dgm:pt modelId="{B8318A43-B18B-4353-B8E9-E33059ECED74}" type="sibTrans" cxnId="{727A0004-CEDC-4F45-8159-F5BC6337F78D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8A0C083B-324A-4E4D-8EF0-7B8FE863720B}">
      <dgm:prSet phldrT="[Texte]" custT="1"/>
      <dgm:spPr/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A1849B-9FDC-48B8-83E3-7DBFA24F3552}" type="sibTrans" cxnId="{3D38298B-7DAD-458D-8E14-0B3193025AFC}">
      <dgm:prSet/>
      <dgm:spPr/>
      <dgm:t>
        <a:bodyPr/>
        <a:lstStyle/>
        <a:p>
          <a:endParaRPr lang="fr-FR"/>
        </a:p>
      </dgm:t>
    </dgm:pt>
    <dgm:pt modelId="{995812DA-5F67-4392-B90A-82CF4C56879E}" type="parTrans" cxnId="{3D38298B-7DAD-458D-8E14-0B3193025AFC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169219" custScaleY="141016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8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8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8"/>
      <dgm:spPr/>
      <dgm:t>
        <a:bodyPr/>
        <a:lstStyle/>
        <a:p>
          <a:endParaRPr lang="fr-FR"/>
        </a:p>
      </dgm:t>
    </dgm:pt>
    <dgm:pt modelId="{0621D276-640B-47B3-81F6-CAE67647B1F8}" type="pres">
      <dgm:prSet presAssocID="{F20C8DFA-4898-435B-855D-D8ADF2A8D655}" presName="node" presStyleLbl="node1" presStyleIdx="3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20543-8F50-4D92-9315-05DE9EEFEBAA}" type="pres">
      <dgm:prSet presAssocID="{F20C8DFA-4898-435B-855D-D8ADF2A8D655}" presName="dummy" presStyleCnt="0"/>
      <dgm:spPr/>
    </dgm:pt>
    <dgm:pt modelId="{DAD4F846-3042-4BAB-83D2-B3093FA7AC24}" type="pres">
      <dgm:prSet presAssocID="{BEE8C077-E5EF-45EF-9EB4-2C8891470000}" presName="sibTrans" presStyleLbl="sibTrans2D1" presStyleIdx="3" presStyleCnt="8"/>
      <dgm:spPr/>
      <dgm:t>
        <a:bodyPr/>
        <a:lstStyle/>
        <a:p>
          <a:endParaRPr lang="fr-FR"/>
        </a:p>
      </dgm:t>
    </dgm:pt>
    <dgm:pt modelId="{AFA101CD-CD99-44B4-9C45-4C4998B10F8B}" type="pres">
      <dgm:prSet presAssocID="{095C1288-250F-40D0-980D-956D20E3E554}" presName="node" presStyleLbl="node1" presStyleIdx="4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365FD-E441-41C1-99DE-14D2DB1E6355}" type="pres">
      <dgm:prSet presAssocID="{095C1288-250F-40D0-980D-956D20E3E554}" presName="dummy" presStyleCnt="0"/>
      <dgm:spPr/>
    </dgm:pt>
    <dgm:pt modelId="{D61C7246-2697-4A20-9DBF-C0B813D1E6D7}" type="pres">
      <dgm:prSet presAssocID="{B6C418D8-B582-4043-A93A-6FD52314F90F}" presName="sibTrans" presStyleLbl="sibTrans2D1" presStyleIdx="4" presStyleCnt="8"/>
      <dgm:spPr/>
      <dgm:t>
        <a:bodyPr/>
        <a:lstStyle/>
        <a:p>
          <a:endParaRPr lang="fr-FR"/>
        </a:p>
      </dgm:t>
    </dgm:pt>
    <dgm:pt modelId="{F81A0DEF-6304-439D-8F21-084C33DCE348}" type="pres">
      <dgm:prSet presAssocID="{A433E17B-F678-466F-A584-C4C80E5E8CE0}" presName="node" presStyleLbl="node1" presStyleIdx="5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F15C7F-9D75-4E1E-90A7-EB3DB4E098AB}" type="pres">
      <dgm:prSet presAssocID="{A433E17B-F678-466F-A584-C4C80E5E8CE0}" presName="dummy" presStyleCnt="0"/>
      <dgm:spPr/>
    </dgm:pt>
    <dgm:pt modelId="{B8DEA704-ACEA-43CB-A87F-7185E4978EDC}" type="pres">
      <dgm:prSet presAssocID="{65430686-5272-49FF-82CF-7646AA29956D}" presName="sibTrans" presStyleLbl="sibTrans2D1" presStyleIdx="5" presStyleCnt="8"/>
      <dgm:spPr/>
      <dgm:t>
        <a:bodyPr/>
        <a:lstStyle/>
        <a:p>
          <a:endParaRPr lang="fr-FR"/>
        </a:p>
      </dgm:t>
    </dgm:pt>
    <dgm:pt modelId="{C8C23DC4-7193-4CF7-BB2D-141EBE21CCA7}" type="pres">
      <dgm:prSet presAssocID="{C0908FF8-1EDD-4EC3-A895-E359D31E365D}" presName="node" presStyleLbl="node1" presStyleIdx="6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B0FB2F-DB75-4799-BCAD-345C3D0A7751}" type="pres">
      <dgm:prSet presAssocID="{C0908FF8-1EDD-4EC3-A895-E359D31E365D}" presName="dummy" presStyleCnt="0"/>
      <dgm:spPr/>
    </dgm:pt>
    <dgm:pt modelId="{3CF7EB9D-2976-4FE7-B757-AAD400EA308D}" type="pres">
      <dgm:prSet presAssocID="{B8318A43-B18B-4353-B8E9-E33059ECED74}" presName="sibTrans" presStyleLbl="sibTrans2D1" presStyleIdx="6" presStyleCnt="8"/>
      <dgm:spPr/>
      <dgm:t>
        <a:bodyPr/>
        <a:lstStyle/>
        <a:p>
          <a:endParaRPr lang="fr-FR"/>
        </a:p>
      </dgm:t>
    </dgm:pt>
    <dgm:pt modelId="{52D87978-992C-4BCD-B543-F9C8BD9216A2}" type="pres">
      <dgm:prSet presAssocID="{8A0C083B-324A-4E4D-8EF0-7B8FE863720B}" presName="node" presStyleLbl="node1" presStyleIdx="7" presStyleCnt="8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B0864F-BB9A-44BA-8E0E-03ECE3D7EE6E}" type="pres">
      <dgm:prSet presAssocID="{8A0C083B-324A-4E4D-8EF0-7B8FE863720B}" presName="dummy" presStyleCnt="0"/>
      <dgm:spPr/>
    </dgm:pt>
    <dgm:pt modelId="{C3090470-8566-4B2E-AC28-31728083E751}" type="pres">
      <dgm:prSet presAssocID="{FAA1849B-9FDC-48B8-83E3-7DBFA24F3552}" presName="sibTrans" presStyleLbl="sibTrans2D1" presStyleIdx="7" presStyleCnt="8"/>
      <dgm:spPr/>
      <dgm:t>
        <a:bodyPr/>
        <a:lstStyle/>
        <a:p>
          <a:endParaRPr lang="fr-FR"/>
        </a:p>
      </dgm:t>
    </dgm:pt>
  </dgm:ptLst>
  <dgm:cxnLst>
    <dgm:cxn modelId="{2D85D225-E23E-4F5C-B3AA-CAFDE42CFAB8}" type="presOf" srcId="{5A6C8F7C-26B3-412A-88A2-538A67D4B16A}" destId="{51667FD7-BECB-463D-922A-B017ED2D3F7B}" srcOrd="0" destOrd="0" presId="urn:microsoft.com/office/officeart/2005/8/layout/radial6"/>
    <dgm:cxn modelId="{D963FCD8-AAAC-470C-AE43-AABECB7A8060}" type="presOf" srcId="{E6347178-3D20-4FB3-A60A-E75CF6CC6873}" destId="{3BE713DF-C6E7-431D-9316-E926B684C4A6}" srcOrd="0" destOrd="0" presId="urn:microsoft.com/office/officeart/2005/8/layout/radial6"/>
    <dgm:cxn modelId="{111FDA40-871B-41C8-B237-CD76880D88B1}" type="presOf" srcId="{84AD23D6-8182-4405-8895-904A59E19742}" destId="{D84D495F-5364-492B-AD10-629F2A8B54A9}" srcOrd="0" destOrd="0" presId="urn:microsoft.com/office/officeart/2005/8/layout/radial6"/>
    <dgm:cxn modelId="{20D0ED2F-6A07-477D-8639-9304E8FCCC16}" type="presOf" srcId="{99DDFDDB-2859-4306-9A6B-9D66391C4AC5}" destId="{9D5F9DB1-5EE7-440F-B25F-56A081893FA1}" srcOrd="0" destOrd="0" presId="urn:microsoft.com/office/officeart/2005/8/layout/radial6"/>
    <dgm:cxn modelId="{56FA20D7-E6DF-4A7F-949C-EE758FECED53}" type="presOf" srcId="{0A2A6B74-8EBD-4E63-95B1-2B2D93B2136E}" destId="{157E5969-F165-4DC6-A091-02136600BF67}" srcOrd="0" destOrd="0" presId="urn:microsoft.com/office/officeart/2005/8/layout/radial6"/>
    <dgm:cxn modelId="{4F70249F-DD7E-4707-8383-14228AD9A898}" srcId="{200C788D-DAB6-4DB1-9060-8AD7B6292B7D}" destId="{095C1288-250F-40D0-980D-956D20E3E554}" srcOrd="4" destOrd="0" parTransId="{C19936C2-963B-4C3A-8889-9AAAA8AEFFF4}" sibTransId="{B6C418D8-B582-4043-A93A-6FD52314F90F}"/>
    <dgm:cxn modelId="{A33F0904-B2B0-4E6C-BC67-DF9E4391EB44}" type="presOf" srcId="{B8318A43-B18B-4353-B8E9-E33059ECED74}" destId="{3CF7EB9D-2976-4FE7-B757-AAD400EA308D}" srcOrd="0" destOrd="0" presId="urn:microsoft.com/office/officeart/2005/8/layout/radial6"/>
    <dgm:cxn modelId="{478218EA-44AF-4644-86F6-A61AD09EDB41}" srcId="{200C788D-DAB6-4DB1-9060-8AD7B6292B7D}" destId="{F20C8DFA-4898-435B-855D-D8ADF2A8D655}" srcOrd="3" destOrd="0" parTransId="{9DD4F5CA-CFDA-4548-ADED-2780887C2F7E}" sibTransId="{BEE8C077-E5EF-45EF-9EB4-2C8891470000}"/>
    <dgm:cxn modelId="{727A0004-CEDC-4F45-8159-F5BC6337F78D}" srcId="{200C788D-DAB6-4DB1-9060-8AD7B6292B7D}" destId="{C0908FF8-1EDD-4EC3-A895-E359D31E365D}" srcOrd="6" destOrd="0" parTransId="{D573A958-C846-415A-8BFB-51EC74DFD12A}" sibTransId="{B8318A43-B18B-4353-B8E9-E33059ECED74}"/>
    <dgm:cxn modelId="{E86F49CF-586F-4466-91DF-EA25B1A8AC1F}" srcId="{200C788D-DAB6-4DB1-9060-8AD7B6292B7D}" destId="{A433E17B-F678-466F-A584-C4C80E5E8CE0}" srcOrd="5" destOrd="0" parTransId="{3623718E-F7AB-4D1C-B934-CFD33D0F6BFC}" sibTransId="{65430686-5272-49FF-82CF-7646AA29956D}"/>
    <dgm:cxn modelId="{4A9FA17E-3614-4B72-B617-39E0D875A519}" type="presOf" srcId="{FAA1849B-9FDC-48B8-83E3-7DBFA24F3552}" destId="{C3090470-8566-4B2E-AC28-31728083E751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3D2C6954-A8CE-4ED4-9292-DC58612E09C2}" type="presOf" srcId="{96877867-02FB-4749-B1CB-7D3D2BE78812}" destId="{BB964A45-DD11-470E-915F-C9ADE9BCC1ED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98CE281F-ADB1-4EEA-9C3E-CD139FEB785F}" type="presOf" srcId="{095C1288-250F-40D0-980D-956D20E3E554}" destId="{AFA101CD-CD99-44B4-9C45-4C4998B10F8B}" srcOrd="0" destOrd="0" presId="urn:microsoft.com/office/officeart/2005/8/layout/radial6"/>
    <dgm:cxn modelId="{646D4568-00B8-4F10-90BA-F321FF5AB44F}" type="presOf" srcId="{65430686-5272-49FF-82CF-7646AA29956D}" destId="{B8DEA704-ACEA-43CB-A87F-7185E4978EDC}" srcOrd="0" destOrd="0" presId="urn:microsoft.com/office/officeart/2005/8/layout/radial6"/>
    <dgm:cxn modelId="{73134B1D-66C8-4EBE-B120-5E44C43C88A5}" srcId="{E6347178-3D20-4FB3-A60A-E75CF6CC6873}" destId="{CC7ADCBC-C026-4A4F-9C3A-0ECDC85D70F0}" srcOrd="1" destOrd="0" parTransId="{B9392F23-8F4B-4BF7-AC7F-8DBD86A42C6A}" sibTransId="{31BF3CDB-F15F-433D-BDC6-34596E04BA7D}"/>
    <dgm:cxn modelId="{D37FA65F-42A3-4687-A233-24DCFB575FB9}" type="presOf" srcId="{C0908FF8-1EDD-4EC3-A895-E359D31E365D}" destId="{C8C23DC4-7193-4CF7-BB2D-141EBE21CCA7}" srcOrd="0" destOrd="0" presId="urn:microsoft.com/office/officeart/2005/8/layout/radial6"/>
    <dgm:cxn modelId="{1417F163-6FC3-4292-B47A-AB94C879B8AB}" type="presOf" srcId="{A433E17B-F678-466F-A584-C4C80E5E8CE0}" destId="{F81A0DEF-6304-439D-8F21-084C33DCE348}" srcOrd="0" destOrd="0" presId="urn:microsoft.com/office/officeart/2005/8/layout/radial6"/>
    <dgm:cxn modelId="{C6719D93-95EF-4E13-809D-6662D439E2CA}" type="presOf" srcId="{200C788D-DAB6-4DB1-9060-8AD7B6292B7D}" destId="{FFC33C8C-EED5-4AD3-8022-731AAA8D3A07}" srcOrd="0" destOrd="0" presId="urn:microsoft.com/office/officeart/2005/8/layout/radial6"/>
    <dgm:cxn modelId="{DCB92BE0-6487-486D-BE05-DF3945F5C45A}" type="presOf" srcId="{5E898C0F-FD41-4723-BDEC-15D9933BD53E}" destId="{6DF3C763-4253-4B1C-9727-CA5039C7A3E7}" srcOrd="0" destOrd="0" presId="urn:microsoft.com/office/officeart/2005/8/layout/radial6"/>
    <dgm:cxn modelId="{B3F1BE14-8013-4B90-AA8A-3EF4B11B58E7}" type="presOf" srcId="{8A0C083B-324A-4E4D-8EF0-7B8FE863720B}" destId="{52D87978-992C-4BCD-B543-F9C8BD9216A2}" srcOrd="0" destOrd="0" presId="urn:microsoft.com/office/officeart/2005/8/layout/radial6"/>
    <dgm:cxn modelId="{4DF93705-5B95-4F41-909A-C4A49A6DFD9A}" type="presOf" srcId="{F20C8DFA-4898-435B-855D-D8ADF2A8D655}" destId="{0621D276-640B-47B3-81F6-CAE67647B1F8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BCD59D13-8B3F-4758-8C1E-213ABD7FA5B4}" type="presOf" srcId="{BEE8C077-E5EF-45EF-9EB4-2C8891470000}" destId="{DAD4F846-3042-4BAB-83D2-B3093FA7AC24}" srcOrd="0" destOrd="0" presId="urn:microsoft.com/office/officeart/2005/8/layout/radial6"/>
    <dgm:cxn modelId="{F959975E-F898-434F-B171-CEBD2BD4BAD3}" type="presOf" srcId="{B6C418D8-B582-4043-A93A-6FD52314F90F}" destId="{D61C7246-2697-4A20-9DBF-C0B813D1E6D7}" srcOrd="0" destOrd="0" presId="urn:microsoft.com/office/officeart/2005/8/layout/radial6"/>
    <dgm:cxn modelId="{3D38298B-7DAD-458D-8E14-0B3193025AFC}" srcId="{200C788D-DAB6-4DB1-9060-8AD7B6292B7D}" destId="{8A0C083B-324A-4E4D-8EF0-7B8FE863720B}" srcOrd="7" destOrd="0" parTransId="{995812DA-5F67-4392-B90A-82CF4C56879E}" sibTransId="{FAA1849B-9FDC-48B8-83E3-7DBFA24F3552}"/>
    <dgm:cxn modelId="{FFE49EBA-6EB1-48C6-A141-4D52B23BEAFA}" type="presParOf" srcId="{3BE713DF-C6E7-431D-9316-E926B684C4A6}" destId="{FFC33C8C-EED5-4AD3-8022-731AAA8D3A07}" srcOrd="0" destOrd="0" presId="urn:microsoft.com/office/officeart/2005/8/layout/radial6"/>
    <dgm:cxn modelId="{899D8453-93A6-4C80-B013-783532CA3B08}" type="presParOf" srcId="{3BE713DF-C6E7-431D-9316-E926B684C4A6}" destId="{D84D495F-5364-492B-AD10-629F2A8B54A9}" srcOrd="1" destOrd="0" presId="urn:microsoft.com/office/officeart/2005/8/layout/radial6"/>
    <dgm:cxn modelId="{5A196A21-C6C6-4BA0-A913-F89E93575EEF}" type="presParOf" srcId="{3BE713DF-C6E7-431D-9316-E926B684C4A6}" destId="{C086E8E1-805C-4F94-82A2-7E4D183D2878}" srcOrd="2" destOrd="0" presId="urn:microsoft.com/office/officeart/2005/8/layout/radial6"/>
    <dgm:cxn modelId="{1B036ECD-50CC-4ED0-9450-D61FCDF0CC42}" type="presParOf" srcId="{3BE713DF-C6E7-431D-9316-E926B684C4A6}" destId="{157E5969-F165-4DC6-A091-02136600BF67}" srcOrd="3" destOrd="0" presId="urn:microsoft.com/office/officeart/2005/8/layout/radial6"/>
    <dgm:cxn modelId="{3C1DD5E4-67D9-4B3E-BC3A-CB31FF035A51}" type="presParOf" srcId="{3BE713DF-C6E7-431D-9316-E926B684C4A6}" destId="{BB964A45-DD11-470E-915F-C9ADE9BCC1ED}" srcOrd="4" destOrd="0" presId="urn:microsoft.com/office/officeart/2005/8/layout/radial6"/>
    <dgm:cxn modelId="{B10A191D-4F8D-44B8-9B9F-4227F8E66105}" type="presParOf" srcId="{3BE713DF-C6E7-431D-9316-E926B684C4A6}" destId="{78211137-3BDB-4320-B2C2-28F3EF265987}" srcOrd="5" destOrd="0" presId="urn:microsoft.com/office/officeart/2005/8/layout/radial6"/>
    <dgm:cxn modelId="{01CDC03D-2B91-4A28-B3FF-2E7312FAA4CD}" type="presParOf" srcId="{3BE713DF-C6E7-431D-9316-E926B684C4A6}" destId="{9D5F9DB1-5EE7-440F-B25F-56A081893FA1}" srcOrd="6" destOrd="0" presId="urn:microsoft.com/office/officeart/2005/8/layout/radial6"/>
    <dgm:cxn modelId="{04759D26-4B73-4C08-9F4A-510D62C51588}" type="presParOf" srcId="{3BE713DF-C6E7-431D-9316-E926B684C4A6}" destId="{51667FD7-BECB-463D-922A-B017ED2D3F7B}" srcOrd="7" destOrd="0" presId="urn:microsoft.com/office/officeart/2005/8/layout/radial6"/>
    <dgm:cxn modelId="{350F4807-D795-47DA-A820-7173D63D0283}" type="presParOf" srcId="{3BE713DF-C6E7-431D-9316-E926B684C4A6}" destId="{CE7D4FA4-AAAF-4C70-99F8-ACC7871CE430}" srcOrd="8" destOrd="0" presId="urn:microsoft.com/office/officeart/2005/8/layout/radial6"/>
    <dgm:cxn modelId="{1A077B46-F22F-484D-869E-2A0A94FFCE9F}" type="presParOf" srcId="{3BE713DF-C6E7-431D-9316-E926B684C4A6}" destId="{6DF3C763-4253-4B1C-9727-CA5039C7A3E7}" srcOrd="9" destOrd="0" presId="urn:microsoft.com/office/officeart/2005/8/layout/radial6"/>
    <dgm:cxn modelId="{F1BD0295-E7FC-4EB9-A77A-D244254E50D6}" type="presParOf" srcId="{3BE713DF-C6E7-431D-9316-E926B684C4A6}" destId="{0621D276-640B-47B3-81F6-CAE67647B1F8}" srcOrd="10" destOrd="0" presId="urn:microsoft.com/office/officeart/2005/8/layout/radial6"/>
    <dgm:cxn modelId="{D8AD20EE-E4B3-43CF-8E49-16CB6670C8C2}" type="presParOf" srcId="{3BE713DF-C6E7-431D-9316-E926B684C4A6}" destId="{20720543-8F50-4D92-9315-05DE9EEFEBAA}" srcOrd="11" destOrd="0" presId="urn:microsoft.com/office/officeart/2005/8/layout/radial6"/>
    <dgm:cxn modelId="{89E00E32-D46C-47C2-9CF4-216FE4AEF890}" type="presParOf" srcId="{3BE713DF-C6E7-431D-9316-E926B684C4A6}" destId="{DAD4F846-3042-4BAB-83D2-B3093FA7AC24}" srcOrd="12" destOrd="0" presId="urn:microsoft.com/office/officeart/2005/8/layout/radial6"/>
    <dgm:cxn modelId="{F708F959-CF6B-4900-BC6E-A30F593BD247}" type="presParOf" srcId="{3BE713DF-C6E7-431D-9316-E926B684C4A6}" destId="{AFA101CD-CD99-44B4-9C45-4C4998B10F8B}" srcOrd="13" destOrd="0" presId="urn:microsoft.com/office/officeart/2005/8/layout/radial6"/>
    <dgm:cxn modelId="{3F9060A5-0E56-4583-906A-BA0503F6E2D6}" type="presParOf" srcId="{3BE713DF-C6E7-431D-9316-E926B684C4A6}" destId="{70D365FD-E441-41C1-99DE-14D2DB1E6355}" srcOrd="14" destOrd="0" presId="urn:microsoft.com/office/officeart/2005/8/layout/radial6"/>
    <dgm:cxn modelId="{6195DDBE-1C63-4510-BD64-B314A832FC04}" type="presParOf" srcId="{3BE713DF-C6E7-431D-9316-E926B684C4A6}" destId="{D61C7246-2697-4A20-9DBF-C0B813D1E6D7}" srcOrd="15" destOrd="0" presId="urn:microsoft.com/office/officeart/2005/8/layout/radial6"/>
    <dgm:cxn modelId="{55AC3E93-E240-4762-8258-E19BB9AFCEA4}" type="presParOf" srcId="{3BE713DF-C6E7-431D-9316-E926B684C4A6}" destId="{F81A0DEF-6304-439D-8F21-084C33DCE348}" srcOrd="16" destOrd="0" presId="urn:microsoft.com/office/officeart/2005/8/layout/radial6"/>
    <dgm:cxn modelId="{9A6D2BE7-2368-4EB9-B502-0E81FBCE923E}" type="presParOf" srcId="{3BE713DF-C6E7-431D-9316-E926B684C4A6}" destId="{17F15C7F-9D75-4E1E-90A7-EB3DB4E098AB}" srcOrd="17" destOrd="0" presId="urn:microsoft.com/office/officeart/2005/8/layout/radial6"/>
    <dgm:cxn modelId="{674FE582-36DF-4956-84D8-A60A6B31290D}" type="presParOf" srcId="{3BE713DF-C6E7-431D-9316-E926B684C4A6}" destId="{B8DEA704-ACEA-43CB-A87F-7185E4978EDC}" srcOrd="18" destOrd="0" presId="urn:microsoft.com/office/officeart/2005/8/layout/radial6"/>
    <dgm:cxn modelId="{6A4394EE-E03F-492B-A011-109130251965}" type="presParOf" srcId="{3BE713DF-C6E7-431D-9316-E926B684C4A6}" destId="{C8C23DC4-7193-4CF7-BB2D-141EBE21CCA7}" srcOrd="19" destOrd="0" presId="urn:microsoft.com/office/officeart/2005/8/layout/radial6"/>
    <dgm:cxn modelId="{7D25FB2D-C695-4EC7-AED1-A0CA5FD20740}" type="presParOf" srcId="{3BE713DF-C6E7-431D-9316-E926B684C4A6}" destId="{69B0FB2F-DB75-4799-BCAD-345C3D0A7751}" srcOrd="20" destOrd="0" presId="urn:microsoft.com/office/officeart/2005/8/layout/radial6"/>
    <dgm:cxn modelId="{844AF448-AF05-4C8A-B200-A9B727E3983C}" type="presParOf" srcId="{3BE713DF-C6E7-431D-9316-E926B684C4A6}" destId="{3CF7EB9D-2976-4FE7-B757-AAD400EA308D}" srcOrd="21" destOrd="0" presId="urn:microsoft.com/office/officeart/2005/8/layout/radial6"/>
    <dgm:cxn modelId="{43B5F859-7057-46C3-A0B5-03239DA67CC5}" type="presParOf" srcId="{3BE713DF-C6E7-431D-9316-E926B684C4A6}" destId="{52D87978-992C-4BCD-B543-F9C8BD9216A2}" srcOrd="22" destOrd="0" presId="urn:microsoft.com/office/officeart/2005/8/layout/radial6"/>
    <dgm:cxn modelId="{E77391E3-57A0-41E1-AC49-066D602E9BE0}" type="presParOf" srcId="{3BE713DF-C6E7-431D-9316-E926B684C4A6}" destId="{4EB0864F-BB9A-44BA-8E0E-03ECE3D7EE6E}" srcOrd="23" destOrd="0" presId="urn:microsoft.com/office/officeart/2005/8/layout/radial6"/>
    <dgm:cxn modelId="{D5F8110A-ADAD-4609-AF05-864BC1B8F4DF}" type="presParOf" srcId="{3BE713DF-C6E7-431D-9316-E926B684C4A6}" destId="{C3090470-8566-4B2E-AC28-31728083E751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243BBF-44E8-4A3C-8B0E-FDDDACF1830C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6977A08-93BF-4973-87A4-CA89BF6DDA36}">
      <dgm:prSet phldrT="[Texte]"/>
      <dgm:spPr/>
      <dgm:t>
        <a:bodyPr/>
        <a:lstStyle/>
        <a:p>
          <a:r>
            <a:rPr lang="ar-DZ" dirty="0" smtClean="0"/>
            <a:t>ثياب</a:t>
          </a:r>
          <a:endParaRPr lang="fr-FR" dirty="0"/>
        </a:p>
      </dgm:t>
    </dgm:pt>
    <dgm:pt modelId="{FE7587CF-4ECC-459C-85DF-F4C6895C8DE1}" type="parTrans" cxnId="{51EDFD77-5261-4D42-90DB-D4991C26975F}">
      <dgm:prSet/>
      <dgm:spPr/>
      <dgm:t>
        <a:bodyPr/>
        <a:lstStyle/>
        <a:p>
          <a:endParaRPr lang="fr-FR"/>
        </a:p>
      </dgm:t>
    </dgm:pt>
    <dgm:pt modelId="{502DE6F4-5CE8-4053-88DA-CFAB654F81B7}" type="sibTrans" cxnId="{51EDFD77-5261-4D42-90DB-D4991C26975F}">
      <dgm:prSet/>
      <dgm:spPr/>
      <dgm:t>
        <a:bodyPr/>
        <a:lstStyle/>
        <a:p>
          <a:endParaRPr lang="fr-FR"/>
        </a:p>
      </dgm:t>
    </dgm:pt>
    <dgm:pt modelId="{9524F3F9-3057-490D-922A-F1033819CBC5}">
      <dgm:prSet phldrT="[Texte]"/>
      <dgm:spPr/>
      <dgm:t>
        <a:bodyPr/>
        <a:lstStyle/>
        <a:p>
          <a:r>
            <a:rPr lang="fr-FR" dirty="0" smtClean="0"/>
            <a:t>fringues</a:t>
          </a:r>
          <a:endParaRPr lang="fr-FR" dirty="0"/>
        </a:p>
      </dgm:t>
    </dgm:pt>
    <dgm:pt modelId="{9109A067-6219-4D4C-B1AF-2DB4550D933B}" type="parTrans" cxnId="{43D77159-7923-4068-B37D-59F0959BD4F4}">
      <dgm:prSet/>
      <dgm:spPr/>
      <dgm:t>
        <a:bodyPr/>
        <a:lstStyle/>
        <a:p>
          <a:endParaRPr lang="fr-FR"/>
        </a:p>
      </dgm:t>
    </dgm:pt>
    <dgm:pt modelId="{81B5EC90-9BB2-4D04-83D4-9C0BC570AB91}" type="sibTrans" cxnId="{43D77159-7923-4068-B37D-59F0959BD4F4}">
      <dgm:prSet/>
      <dgm:spPr/>
      <dgm:t>
        <a:bodyPr/>
        <a:lstStyle/>
        <a:p>
          <a:endParaRPr lang="fr-FR"/>
        </a:p>
      </dgm:t>
    </dgm:pt>
    <dgm:pt modelId="{FEA79B13-7EF6-4756-812F-22902F7FB074}">
      <dgm:prSet phldrT="[Texte]"/>
      <dgm:spPr/>
      <dgm:t>
        <a:bodyPr/>
        <a:lstStyle/>
        <a:p>
          <a:r>
            <a:rPr lang="fr-FR" dirty="0" smtClean="0"/>
            <a:t>habits </a:t>
          </a:r>
          <a:endParaRPr lang="fr-FR" dirty="0"/>
        </a:p>
      </dgm:t>
    </dgm:pt>
    <dgm:pt modelId="{5C738CD5-F134-437E-A07C-127EAB828E92}" type="parTrans" cxnId="{53E0B194-512B-43AD-8777-75192D807928}">
      <dgm:prSet/>
      <dgm:spPr/>
      <dgm:t>
        <a:bodyPr/>
        <a:lstStyle/>
        <a:p>
          <a:endParaRPr lang="fr-FR"/>
        </a:p>
      </dgm:t>
    </dgm:pt>
    <dgm:pt modelId="{3E7056F8-E148-4AF8-A778-F72F4F6AD415}" type="sibTrans" cxnId="{53E0B194-512B-43AD-8777-75192D807928}">
      <dgm:prSet/>
      <dgm:spPr/>
      <dgm:t>
        <a:bodyPr/>
        <a:lstStyle/>
        <a:p>
          <a:endParaRPr lang="fr-FR"/>
        </a:p>
      </dgm:t>
    </dgm:pt>
    <dgm:pt modelId="{3433A20C-3732-47EE-B805-230CFB4DD9EE}">
      <dgm:prSet phldrT="[Texte]"/>
      <dgm:spPr/>
      <dgm:t>
        <a:bodyPr/>
        <a:lstStyle/>
        <a:p>
          <a:r>
            <a:rPr lang="ar-DZ" dirty="0" smtClean="0"/>
            <a:t>دلّ</a:t>
          </a:r>
          <a:endParaRPr lang="fr-FR" dirty="0"/>
        </a:p>
      </dgm:t>
    </dgm:pt>
    <dgm:pt modelId="{FD234B30-D6A6-4673-8F3C-7AA51EAD1A58}" type="parTrans" cxnId="{CE77F0A7-4579-449F-ACB6-3B66F4FF65EC}">
      <dgm:prSet/>
      <dgm:spPr/>
      <dgm:t>
        <a:bodyPr/>
        <a:lstStyle/>
        <a:p>
          <a:endParaRPr lang="fr-FR"/>
        </a:p>
      </dgm:t>
    </dgm:pt>
    <dgm:pt modelId="{FEFFD43A-72EC-4227-9453-08B5FFD08952}" type="sibTrans" cxnId="{CE77F0A7-4579-449F-ACB6-3B66F4FF65EC}">
      <dgm:prSet/>
      <dgm:spPr/>
      <dgm:t>
        <a:bodyPr/>
        <a:lstStyle/>
        <a:p>
          <a:endParaRPr lang="fr-FR"/>
        </a:p>
      </dgm:t>
    </dgm:pt>
    <dgm:pt modelId="{AF3C9BCF-46E5-4851-BDCA-0116F4862CF9}">
      <dgm:prSet phldrT="[Texte]"/>
      <dgm:spPr/>
      <dgm:t>
        <a:bodyPr/>
        <a:lstStyle/>
        <a:p>
          <a:r>
            <a:rPr lang="fr-FR" dirty="0" smtClean="0"/>
            <a:t>(signifier)</a:t>
          </a:r>
          <a:endParaRPr lang="fr-FR" dirty="0"/>
        </a:p>
      </dgm:t>
    </dgm:pt>
    <dgm:pt modelId="{CADF262D-7671-453D-8D48-C0C0E13C606A}" type="parTrans" cxnId="{8030E307-37AE-4D29-9D8E-DEDBAD9B6C4F}">
      <dgm:prSet/>
      <dgm:spPr/>
      <dgm:t>
        <a:bodyPr/>
        <a:lstStyle/>
        <a:p>
          <a:endParaRPr lang="fr-FR"/>
        </a:p>
      </dgm:t>
    </dgm:pt>
    <dgm:pt modelId="{2FA0342D-B137-4F44-AF5E-47CFA65FF0F5}" type="sibTrans" cxnId="{8030E307-37AE-4D29-9D8E-DEDBAD9B6C4F}">
      <dgm:prSet/>
      <dgm:spPr/>
      <dgm:t>
        <a:bodyPr/>
        <a:lstStyle/>
        <a:p>
          <a:endParaRPr lang="fr-FR"/>
        </a:p>
      </dgm:t>
    </dgm:pt>
    <dgm:pt modelId="{C29F9199-E8CD-47D9-BBEF-7D16FED5DE14}">
      <dgm:prSet phldrT="[Texte]"/>
      <dgm:spPr/>
      <dgm:t>
        <a:bodyPr/>
        <a:lstStyle/>
        <a:p>
          <a:r>
            <a:rPr lang="fr-FR" dirty="0" smtClean="0"/>
            <a:t>(exprimer)</a:t>
          </a:r>
          <a:endParaRPr lang="fr-FR" dirty="0"/>
        </a:p>
      </dgm:t>
    </dgm:pt>
    <dgm:pt modelId="{F516F69F-0ABD-417F-B420-B481903664C1}" type="parTrans" cxnId="{626CDCA7-8F59-49FC-B453-DD8D03C08E70}">
      <dgm:prSet/>
      <dgm:spPr/>
      <dgm:t>
        <a:bodyPr/>
        <a:lstStyle/>
        <a:p>
          <a:endParaRPr lang="fr-FR"/>
        </a:p>
      </dgm:t>
    </dgm:pt>
    <dgm:pt modelId="{F78FD605-491A-485B-B44B-8801E8C4FB7C}" type="sibTrans" cxnId="{626CDCA7-8F59-49FC-B453-DD8D03C08E70}">
      <dgm:prSet/>
      <dgm:spPr/>
      <dgm:t>
        <a:bodyPr/>
        <a:lstStyle/>
        <a:p>
          <a:endParaRPr lang="fr-FR"/>
        </a:p>
      </dgm:t>
    </dgm:pt>
    <dgm:pt modelId="{D7701F83-7485-46C1-AADB-A13ECBD0429E}">
      <dgm:prSet phldrT="[Texte]"/>
      <dgm:spPr/>
      <dgm:t>
        <a:bodyPr/>
        <a:lstStyle/>
        <a:p>
          <a:r>
            <a:rPr lang="ar-DZ" dirty="0" smtClean="0"/>
            <a:t>حال</a:t>
          </a:r>
          <a:endParaRPr lang="fr-FR" dirty="0"/>
        </a:p>
      </dgm:t>
    </dgm:pt>
    <dgm:pt modelId="{5C30D5B1-4FA4-4BD1-9EAE-9C3CD79F8C6C}" type="parTrans" cxnId="{7D997AC6-6FD0-4C50-A1CC-5AC7FCB7132A}">
      <dgm:prSet/>
      <dgm:spPr/>
      <dgm:t>
        <a:bodyPr/>
        <a:lstStyle/>
        <a:p>
          <a:endParaRPr lang="fr-FR"/>
        </a:p>
      </dgm:t>
    </dgm:pt>
    <dgm:pt modelId="{B905CFA3-5A84-42CA-BA35-7C41BD6BD90A}" type="sibTrans" cxnId="{7D997AC6-6FD0-4C50-A1CC-5AC7FCB7132A}">
      <dgm:prSet/>
      <dgm:spPr/>
      <dgm:t>
        <a:bodyPr/>
        <a:lstStyle/>
        <a:p>
          <a:endParaRPr lang="fr-FR"/>
        </a:p>
      </dgm:t>
    </dgm:pt>
    <dgm:pt modelId="{C41B07A2-0F83-4BDD-A9D2-FBEB9BE4D71C}">
      <dgm:prSet phldrT="[Texte]"/>
      <dgm:spPr/>
      <dgm:t>
        <a:bodyPr/>
        <a:lstStyle/>
        <a:p>
          <a:r>
            <a:rPr lang="fr-FR" dirty="0" smtClean="0"/>
            <a:t>vêtements</a:t>
          </a:r>
          <a:endParaRPr lang="fr-FR" dirty="0"/>
        </a:p>
      </dgm:t>
    </dgm:pt>
    <dgm:pt modelId="{79EFE178-2EA0-4F65-BB75-153D55D545D0}" type="parTrans" cxnId="{4B4D9EAE-DC50-4D2A-8976-AABE930A61EA}">
      <dgm:prSet/>
      <dgm:spPr/>
      <dgm:t>
        <a:bodyPr/>
        <a:lstStyle/>
        <a:p>
          <a:endParaRPr lang="fr-FR"/>
        </a:p>
      </dgm:t>
    </dgm:pt>
    <dgm:pt modelId="{BA0048CA-C0A9-4D8A-B23C-2DD104FF1247}" type="sibTrans" cxnId="{4B4D9EAE-DC50-4D2A-8976-AABE930A61EA}">
      <dgm:prSet/>
      <dgm:spPr/>
      <dgm:t>
        <a:bodyPr/>
        <a:lstStyle/>
        <a:p>
          <a:endParaRPr lang="fr-FR"/>
        </a:p>
      </dgm:t>
    </dgm:pt>
    <dgm:pt modelId="{1D4C60E0-C5E0-4F41-89A3-4D09E7C23C23}">
      <dgm:prSet phldrT="[Texte]"/>
      <dgm:spPr/>
      <dgm:t>
        <a:bodyPr/>
        <a:lstStyle/>
        <a:p>
          <a:r>
            <a:rPr lang="fr-FR" dirty="0" smtClean="0"/>
            <a:t>(montrer)</a:t>
          </a:r>
          <a:endParaRPr lang="fr-FR" dirty="0"/>
        </a:p>
      </dgm:t>
    </dgm:pt>
    <dgm:pt modelId="{5BC3451B-06B3-4D97-8C9D-467C9435E8D7}" type="parTrans" cxnId="{CA7DF25E-050A-47A6-910E-239981F9838E}">
      <dgm:prSet/>
      <dgm:spPr/>
      <dgm:t>
        <a:bodyPr/>
        <a:lstStyle/>
        <a:p>
          <a:endParaRPr lang="fr-FR"/>
        </a:p>
      </dgm:t>
    </dgm:pt>
    <dgm:pt modelId="{FE7A184F-83C6-4F67-8EEC-990908638A7C}" type="sibTrans" cxnId="{CA7DF25E-050A-47A6-910E-239981F9838E}">
      <dgm:prSet/>
      <dgm:spPr/>
      <dgm:t>
        <a:bodyPr/>
        <a:lstStyle/>
        <a:p>
          <a:endParaRPr lang="fr-FR"/>
        </a:p>
      </dgm:t>
    </dgm:pt>
    <dgm:pt modelId="{B9CDFEA0-9618-46DE-A101-C34BF668140C}">
      <dgm:prSet phldrT="[Texte]"/>
      <dgm:spPr/>
      <dgm:t>
        <a:bodyPr/>
        <a:lstStyle/>
        <a:p>
          <a:r>
            <a:rPr lang="fr-FR" dirty="0" smtClean="0"/>
            <a:t>(indiquer)</a:t>
          </a:r>
          <a:endParaRPr lang="fr-FR" dirty="0"/>
        </a:p>
      </dgm:t>
    </dgm:pt>
    <dgm:pt modelId="{14F74DA3-F905-432E-8DD4-70E603B24DB4}" type="parTrans" cxnId="{D1EC30EA-F63D-4FD9-BB34-038A5FD09EEB}">
      <dgm:prSet/>
      <dgm:spPr/>
      <dgm:t>
        <a:bodyPr/>
        <a:lstStyle/>
        <a:p>
          <a:endParaRPr lang="fr-FR"/>
        </a:p>
      </dgm:t>
    </dgm:pt>
    <dgm:pt modelId="{F0C52159-9E34-4633-A9DD-EB70DE5D3072}" type="sibTrans" cxnId="{D1EC30EA-F63D-4FD9-BB34-038A5FD09EEB}">
      <dgm:prSet/>
      <dgm:spPr/>
      <dgm:t>
        <a:bodyPr/>
        <a:lstStyle/>
        <a:p>
          <a:endParaRPr lang="fr-FR"/>
        </a:p>
      </dgm:t>
    </dgm:pt>
    <dgm:pt modelId="{5C140E3B-5150-44A5-92CC-CF2E68DED264}">
      <dgm:prSet/>
      <dgm:spPr/>
      <dgm:t>
        <a:bodyPr/>
        <a:lstStyle/>
        <a:p>
          <a:r>
            <a:rPr lang="fr-FR" smtClean="0"/>
            <a:t>cas</a:t>
          </a:r>
          <a:endParaRPr lang="fr-FR" dirty="0"/>
        </a:p>
      </dgm:t>
    </dgm:pt>
    <dgm:pt modelId="{062DAB62-FD15-42ED-B3C2-DA91D6308085}" type="parTrans" cxnId="{7C796E92-E7F7-4F4A-BBE9-D1F24926ED15}">
      <dgm:prSet/>
      <dgm:spPr/>
      <dgm:t>
        <a:bodyPr/>
        <a:lstStyle/>
        <a:p>
          <a:endParaRPr lang="fr-FR"/>
        </a:p>
      </dgm:t>
    </dgm:pt>
    <dgm:pt modelId="{1419AD84-EC1B-4AC5-9944-34CB766FB5B4}" type="sibTrans" cxnId="{7C796E92-E7F7-4F4A-BBE9-D1F24926ED15}">
      <dgm:prSet/>
      <dgm:spPr/>
      <dgm:t>
        <a:bodyPr/>
        <a:lstStyle/>
        <a:p>
          <a:endParaRPr lang="fr-FR"/>
        </a:p>
      </dgm:t>
    </dgm:pt>
    <dgm:pt modelId="{FB9CD64C-6C62-4687-AC10-4AA3874162EB}">
      <dgm:prSet/>
      <dgm:spPr/>
      <dgm:t>
        <a:bodyPr/>
        <a:lstStyle/>
        <a:p>
          <a:r>
            <a:rPr lang="fr-FR" smtClean="0"/>
            <a:t>statut</a:t>
          </a:r>
          <a:endParaRPr lang="fr-FR" dirty="0"/>
        </a:p>
      </dgm:t>
    </dgm:pt>
    <dgm:pt modelId="{55F86EA5-5C77-466D-B1BF-BC08348EA34A}" type="parTrans" cxnId="{0EA75A23-85F2-43C7-92AC-83F69932E150}">
      <dgm:prSet/>
      <dgm:spPr/>
      <dgm:t>
        <a:bodyPr/>
        <a:lstStyle/>
        <a:p>
          <a:endParaRPr lang="fr-FR"/>
        </a:p>
      </dgm:t>
    </dgm:pt>
    <dgm:pt modelId="{CECD2D45-617D-4F86-9058-A4906AB203C0}" type="sibTrans" cxnId="{0EA75A23-85F2-43C7-92AC-83F69932E150}">
      <dgm:prSet/>
      <dgm:spPr/>
      <dgm:t>
        <a:bodyPr/>
        <a:lstStyle/>
        <a:p>
          <a:endParaRPr lang="fr-FR"/>
        </a:p>
      </dgm:t>
    </dgm:pt>
    <dgm:pt modelId="{82DFCEF6-3342-4114-BA8F-6FD7C6288250}">
      <dgm:prSet/>
      <dgm:spPr/>
      <dgm:t>
        <a:bodyPr/>
        <a:lstStyle/>
        <a:p>
          <a:r>
            <a:rPr lang="fr-FR" dirty="0" smtClean="0"/>
            <a:t>état</a:t>
          </a:r>
          <a:endParaRPr lang="fr-FR" dirty="0"/>
        </a:p>
      </dgm:t>
    </dgm:pt>
    <dgm:pt modelId="{AD858842-C58A-4186-B1D4-E52D65F24FA3}" type="parTrans" cxnId="{D516243E-6793-4216-B054-777D00DCE305}">
      <dgm:prSet/>
      <dgm:spPr/>
      <dgm:t>
        <a:bodyPr/>
        <a:lstStyle/>
        <a:p>
          <a:endParaRPr lang="fr-FR"/>
        </a:p>
      </dgm:t>
    </dgm:pt>
    <dgm:pt modelId="{8F7B98F7-D9F5-4EEE-AF13-70C5B04354C6}" type="sibTrans" cxnId="{D516243E-6793-4216-B054-777D00DCE305}">
      <dgm:prSet/>
      <dgm:spPr/>
      <dgm:t>
        <a:bodyPr/>
        <a:lstStyle/>
        <a:p>
          <a:endParaRPr lang="fr-FR"/>
        </a:p>
      </dgm:t>
    </dgm:pt>
    <dgm:pt modelId="{FE5F2D93-AC72-49FB-AB71-526F4BD1E6FE}">
      <dgm:prSet phldrT="[Texte]"/>
      <dgm:spPr/>
      <dgm:t>
        <a:bodyPr/>
        <a:lstStyle/>
        <a:p>
          <a:endParaRPr lang="fr-FR" dirty="0"/>
        </a:p>
      </dgm:t>
    </dgm:pt>
    <dgm:pt modelId="{255A55CD-73C3-494D-BD03-EDA089F913ED}" type="parTrans" cxnId="{034354C9-7B25-4953-A9DB-AB8515564B44}">
      <dgm:prSet/>
      <dgm:spPr/>
      <dgm:t>
        <a:bodyPr/>
        <a:lstStyle/>
        <a:p>
          <a:endParaRPr lang="fr-FR"/>
        </a:p>
      </dgm:t>
    </dgm:pt>
    <dgm:pt modelId="{E3EF22B0-ADE7-4351-85D8-F2EA73155E64}" type="sibTrans" cxnId="{034354C9-7B25-4953-A9DB-AB8515564B44}">
      <dgm:prSet/>
      <dgm:spPr/>
      <dgm:t>
        <a:bodyPr/>
        <a:lstStyle/>
        <a:p>
          <a:endParaRPr lang="fr-FR"/>
        </a:p>
      </dgm:t>
    </dgm:pt>
    <dgm:pt modelId="{C9D6CD43-A1F8-42E4-8DC9-8A9F02808BD7}">
      <dgm:prSet phldrT="[Texte]"/>
      <dgm:spPr/>
      <dgm:t>
        <a:bodyPr/>
        <a:lstStyle/>
        <a:p>
          <a:r>
            <a:rPr lang="fr-FR" dirty="0" smtClean="0"/>
            <a:t>situation</a:t>
          </a:r>
          <a:endParaRPr lang="fr-FR" dirty="0"/>
        </a:p>
      </dgm:t>
    </dgm:pt>
    <dgm:pt modelId="{70EF7825-5998-4F78-8E4C-157A5E693FB0}" type="parTrans" cxnId="{4B3706F3-2E63-4566-A37B-75A3DCF5F4AC}">
      <dgm:prSet/>
      <dgm:spPr/>
      <dgm:t>
        <a:bodyPr/>
        <a:lstStyle/>
        <a:p>
          <a:endParaRPr lang="fr-FR"/>
        </a:p>
      </dgm:t>
    </dgm:pt>
    <dgm:pt modelId="{ADF189F2-16EA-47A6-9465-05891CD758AE}" type="sibTrans" cxnId="{4B3706F3-2E63-4566-A37B-75A3DCF5F4AC}">
      <dgm:prSet/>
      <dgm:spPr/>
      <dgm:t>
        <a:bodyPr/>
        <a:lstStyle/>
        <a:p>
          <a:endParaRPr lang="fr-FR"/>
        </a:p>
      </dgm:t>
    </dgm:pt>
    <dgm:pt modelId="{404D0136-199F-47D3-B765-64BDAD992620}" type="pres">
      <dgm:prSet presAssocID="{FF243BBF-44E8-4A3C-8B0E-FDDDACF183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471054F-ED24-4D47-9A73-7BBA981248E7}" type="pres">
      <dgm:prSet presAssocID="{FF243BBF-44E8-4A3C-8B0E-FDDDACF1830C}" presName="tSp" presStyleCnt="0"/>
      <dgm:spPr/>
    </dgm:pt>
    <dgm:pt modelId="{3ED97779-9690-4058-BFD7-FF1DAC22BA39}" type="pres">
      <dgm:prSet presAssocID="{FF243BBF-44E8-4A3C-8B0E-FDDDACF1830C}" presName="bSp" presStyleCnt="0"/>
      <dgm:spPr/>
    </dgm:pt>
    <dgm:pt modelId="{BF6B51D2-39DB-4411-AC64-09400830D84A}" type="pres">
      <dgm:prSet presAssocID="{FF243BBF-44E8-4A3C-8B0E-FDDDACF1830C}" presName="process" presStyleCnt="0"/>
      <dgm:spPr/>
    </dgm:pt>
    <dgm:pt modelId="{9014BAE0-3B8B-4631-BA28-DB81D1006CB3}" type="pres">
      <dgm:prSet presAssocID="{36977A08-93BF-4973-87A4-CA89BF6DDA36}" presName="composite1" presStyleCnt="0"/>
      <dgm:spPr/>
    </dgm:pt>
    <dgm:pt modelId="{F768078F-BD60-47B6-A974-74768D8EB959}" type="pres">
      <dgm:prSet presAssocID="{36977A08-93BF-4973-87A4-CA89BF6DDA36}" presName="dummyNode1" presStyleLbl="node1" presStyleIdx="0" presStyleCnt="3"/>
      <dgm:spPr/>
    </dgm:pt>
    <dgm:pt modelId="{39D25404-8B5C-4DBC-B43C-76A1E8D1D863}" type="pres">
      <dgm:prSet presAssocID="{36977A08-93BF-4973-87A4-CA89BF6DDA36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258210-3882-4BF5-83B2-CE404577E585}" type="pres">
      <dgm:prSet presAssocID="{36977A08-93BF-4973-87A4-CA89BF6DDA36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7421A3-F97D-4A88-95E5-E37982BA673C}" type="pres">
      <dgm:prSet presAssocID="{36977A08-93BF-4973-87A4-CA89BF6DDA36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D69B99-8FA1-440D-B476-D2E365568A5E}" type="pres">
      <dgm:prSet presAssocID="{36977A08-93BF-4973-87A4-CA89BF6DDA36}" presName="connSite1" presStyleCnt="0"/>
      <dgm:spPr/>
    </dgm:pt>
    <dgm:pt modelId="{92B37332-D2C2-4B18-AA7D-D90BBDCE5F69}" type="pres">
      <dgm:prSet presAssocID="{502DE6F4-5CE8-4053-88DA-CFAB654F81B7}" presName="Name9" presStyleLbl="sibTrans2D1" presStyleIdx="0" presStyleCnt="2" custLinFactNeighborY="-6452"/>
      <dgm:spPr/>
      <dgm:t>
        <a:bodyPr/>
        <a:lstStyle/>
        <a:p>
          <a:endParaRPr lang="fr-FR"/>
        </a:p>
      </dgm:t>
    </dgm:pt>
    <dgm:pt modelId="{5922AB4C-6910-4B38-8AF6-3659DA0C2E74}" type="pres">
      <dgm:prSet presAssocID="{3433A20C-3732-47EE-B805-230CFB4DD9EE}" presName="composite2" presStyleCnt="0"/>
      <dgm:spPr/>
    </dgm:pt>
    <dgm:pt modelId="{E86B0523-710C-42C0-8A64-4879EF05D547}" type="pres">
      <dgm:prSet presAssocID="{3433A20C-3732-47EE-B805-230CFB4DD9EE}" presName="dummyNode2" presStyleLbl="node1" presStyleIdx="0" presStyleCnt="3"/>
      <dgm:spPr/>
    </dgm:pt>
    <dgm:pt modelId="{365F5A64-856D-4282-8B82-D0A8F4A7806F}" type="pres">
      <dgm:prSet presAssocID="{3433A20C-3732-47EE-B805-230CFB4DD9EE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B73D0D-5C1D-49DD-A2BF-607EFC46437E}" type="pres">
      <dgm:prSet presAssocID="{3433A20C-3732-47EE-B805-230CFB4DD9E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6F40DF-2F6E-487E-BE09-D0AAD03587CA}" type="pres">
      <dgm:prSet presAssocID="{3433A20C-3732-47EE-B805-230CFB4DD9E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AE769C-51BD-4CDF-B052-8F31D1BCE653}" type="pres">
      <dgm:prSet presAssocID="{3433A20C-3732-47EE-B805-230CFB4DD9EE}" presName="connSite2" presStyleCnt="0"/>
      <dgm:spPr/>
    </dgm:pt>
    <dgm:pt modelId="{470E3D08-FC61-46C4-99AE-E424EE43959D}" type="pres">
      <dgm:prSet presAssocID="{FEFFD43A-72EC-4227-9453-08B5FFD08952}" presName="Name18" presStyleLbl="sibTrans2D1" presStyleIdx="1" presStyleCnt="2" custLinFactNeighborY="7764"/>
      <dgm:spPr/>
      <dgm:t>
        <a:bodyPr/>
        <a:lstStyle/>
        <a:p>
          <a:endParaRPr lang="fr-FR"/>
        </a:p>
      </dgm:t>
    </dgm:pt>
    <dgm:pt modelId="{DA2AD95A-6DE3-4465-BE21-F527F7F200A2}" type="pres">
      <dgm:prSet presAssocID="{D7701F83-7485-46C1-AADB-A13ECBD0429E}" presName="composite1" presStyleCnt="0"/>
      <dgm:spPr/>
    </dgm:pt>
    <dgm:pt modelId="{31D27861-EE15-403E-9C2A-5D176EDD89B8}" type="pres">
      <dgm:prSet presAssocID="{D7701F83-7485-46C1-AADB-A13ECBD0429E}" presName="dummyNode1" presStyleLbl="node1" presStyleIdx="1" presStyleCnt="3"/>
      <dgm:spPr/>
    </dgm:pt>
    <dgm:pt modelId="{E3601E76-4DBD-4772-B349-B59C3F143E4D}" type="pres">
      <dgm:prSet presAssocID="{D7701F83-7485-46C1-AADB-A13ECBD0429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C8414D-415D-417F-9C38-F47903F8E97F}" type="pres">
      <dgm:prSet presAssocID="{D7701F83-7485-46C1-AADB-A13ECBD0429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35E224-3AC3-4433-B900-3A7D3C6F7AC3}" type="pres">
      <dgm:prSet presAssocID="{D7701F83-7485-46C1-AADB-A13ECBD0429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36BB4D-3348-4E53-8624-63E6ECB5BA86}" type="pres">
      <dgm:prSet presAssocID="{D7701F83-7485-46C1-AADB-A13ECBD0429E}" presName="connSite1" presStyleCnt="0"/>
      <dgm:spPr/>
    </dgm:pt>
  </dgm:ptLst>
  <dgm:cxnLst>
    <dgm:cxn modelId="{FEC6A895-DBD5-4747-AC4A-9113AB87C78D}" type="presOf" srcId="{C29F9199-E8CD-47D9-BBEF-7D16FED5DE14}" destId="{365F5A64-856D-4282-8B82-D0A8F4A7806F}" srcOrd="0" destOrd="1" presId="urn:microsoft.com/office/officeart/2005/8/layout/hProcess4"/>
    <dgm:cxn modelId="{0D528D34-1552-4A61-94B1-2BD17D07B4EA}" type="presOf" srcId="{5C140E3B-5150-44A5-92CC-CF2E68DED264}" destId="{8EC8414D-415D-417F-9C38-F47903F8E97F}" srcOrd="1" destOrd="1" presId="urn:microsoft.com/office/officeart/2005/8/layout/hProcess4"/>
    <dgm:cxn modelId="{BCE5C8CE-A5BA-4A92-B0B5-C5FA17E0B317}" type="presOf" srcId="{1D4C60E0-C5E0-4F41-89A3-4D09E7C23C23}" destId="{365F5A64-856D-4282-8B82-D0A8F4A7806F}" srcOrd="0" destOrd="2" presId="urn:microsoft.com/office/officeart/2005/8/layout/hProcess4"/>
    <dgm:cxn modelId="{15502DC9-128D-4893-82AF-16AFB6D29033}" type="presOf" srcId="{FE5F2D93-AC72-49FB-AB71-526F4BD1E6FE}" destId="{77258210-3882-4BF5-83B2-CE404577E585}" srcOrd="1" destOrd="0" presId="urn:microsoft.com/office/officeart/2005/8/layout/hProcess4"/>
    <dgm:cxn modelId="{30B4F3A0-6E4C-459C-885A-D3CF9188C56F}" type="presOf" srcId="{C29F9199-E8CD-47D9-BBEF-7D16FED5DE14}" destId="{61B73D0D-5C1D-49DD-A2BF-607EFC46437E}" srcOrd="1" destOrd="1" presId="urn:microsoft.com/office/officeart/2005/8/layout/hProcess4"/>
    <dgm:cxn modelId="{8030E307-37AE-4D29-9D8E-DEDBAD9B6C4F}" srcId="{3433A20C-3732-47EE-B805-230CFB4DD9EE}" destId="{AF3C9BCF-46E5-4851-BDCA-0116F4862CF9}" srcOrd="0" destOrd="0" parTransId="{CADF262D-7671-453D-8D48-C0C0E13C606A}" sibTransId="{2FA0342D-B137-4F44-AF5E-47CFA65FF0F5}"/>
    <dgm:cxn modelId="{1A5410FE-803A-4E97-A802-A4AF9B432461}" type="presOf" srcId="{3433A20C-3732-47EE-B805-230CFB4DD9EE}" destId="{C76F40DF-2F6E-487E-BE09-D0AAD03587CA}" srcOrd="0" destOrd="0" presId="urn:microsoft.com/office/officeart/2005/8/layout/hProcess4"/>
    <dgm:cxn modelId="{82D7A81E-5626-41C1-ACF4-015C2EC4DAA6}" type="presOf" srcId="{502DE6F4-5CE8-4053-88DA-CFAB654F81B7}" destId="{92B37332-D2C2-4B18-AA7D-D90BBDCE5F69}" srcOrd="0" destOrd="0" presId="urn:microsoft.com/office/officeart/2005/8/layout/hProcess4"/>
    <dgm:cxn modelId="{4B3706F3-2E63-4566-A37B-75A3DCF5F4AC}" srcId="{D7701F83-7485-46C1-AADB-A13ECBD0429E}" destId="{C9D6CD43-A1F8-42E4-8DC9-8A9F02808BD7}" srcOrd="0" destOrd="0" parTransId="{70EF7825-5998-4F78-8E4C-157A5E693FB0}" sibTransId="{ADF189F2-16EA-47A6-9465-05891CD758AE}"/>
    <dgm:cxn modelId="{3FE61230-0CAB-419A-9F23-28EB0A79D952}" type="presOf" srcId="{B9CDFEA0-9618-46DE-A101-C34BF668140C}" destId="{365F5A64-856D-4282-8B82-D0A8F4A7806F}" srcOrd="0" destOrd="3" presId="urn:microsoft.com/office/officeart/2005/8/layout/hProcess4"/>
    <dgm:cxn modelId="{43D77159-7923-4068-B37D-59F0959BD4F4}" srcId="{36977A08-93BF-4973-87A4-CA89BF6DDA36}" destId="{9524F3F9-3057-490D-922A-F1033819CBC5}" srcOrd="1" destOrd="0" parTransId="{9109A067-6219-4D4C-B1AF-2DB4550D933B}" sibTransId="{81B5EC90-9BB2-4D04-83D4-9C0BC570AB91}"/>
    <dgm:cxn modelId="{DA4E363B-F96E-467B-83D2-E38DFCF1B6DA}" type="presOf" srcId="{FE5F2D93-AC72-49FB-AB71-526F4BD1E6FE}" destId="{39D25404-8B5C-4DBC-B43C-76A1E8D1D863}" srcOrd="0" destOrd="0" presId="urn:microsoft.com/office/officeart/2005/8/layout/hProcess4"/>
    <dgm:cxn modelId="{CE77F0A7-4579-449F-ACB6-3B66F4FF65EC}" srcId="{FF243BBF-44E8-4A3C-8B0E-FDDDACF1830C}" destId="{3433A20C-3732-47EE-B805-230CFB4DD9EE}" srcOrd="1" destOrd="0" parTransId="{FD234B30-D6A6-4673-8F3C-7AA51EAD1A58}" sibTransId="{FEFFD43A-72EC-4227-9453-08B5FFD08952}"/>
    <dgm:cxn modelId="{C3879D5F-0D32-4036-8E00-E17CD69AB145}" type="presOf" srcId="{FEA79B13-7EF6-4756-812F-22902F7FB074}" destId="{39D25404-8B5C-4DBC-B43C-76A1E8D1D863}" srcOrd="0" destOrd="3" presId="urn:microsoft.com/office/officeart/2005/8/layout/hProcess4"/>
    <dgm:cxn modelId="{7C796E92-E7F7-4F4A-BBE9-D1F24926ED15}" srcId="{D7701F83-7485-46C1-AADB-A13ECBD0429E}" destId="{5C140E3B-5150-44A5-92CC-CF2E68DED264}" srcOrd="1" destOrd="0" parTransId="{062DAB62-FD15-42ED-B3C2-DA91D6308085}" sibTransId="{1419AD84-EC1B-4AC5-9944-34CB766FB5B4}"/>
    <dgm:cxn modelId="{334D931E-B064-4D1D-A1CE-3C62203F3C87}" type="presOf" srcId="{FEA79B13-7EF6-4756-812F-22902F7FB074}" destId="{77258210-3882-4BF5-83B2-CE404577E585}" srcOrd="1" destOrd="3" presId="urn:microsoft.com/office/officeart/2005/8/layout/hProcess4"/>
    <dgm:cxn modelId="{A3263B50-90E9-4574-BB7A-FF94B5930B8B}" type="presOf" srcId="{C9D6CD43-A1F8-42E4-8DC9-8A9F02808BD7}" destId="{8EC8414D-415D-417F-9C38-F47903F8E97F}" srcOrd="1" destOrd="0" presId="urn:microsoft.com/office/officeart/2005/8/layout/hProcess4"/>
    <dgm:cxn modelId="{126163D7-A3E3-4D43-B287-DCAE13578E42}" type="presOf" srcId="{FB9CD64C-6C62-4687-AC10-4AA3874162EB}" destId="{E3601E76-4DBD-4772-B349-B59C3F143E4D}" srcOrd="0" destOrd="2" presId="urn:microsoft.com/office/officeart/2005/8/layout/hProcess4"/>
    <dgm:cxn modelId="{34B023C3-2802-4CA7-88B5-A8D190100293}" type="presOf" srcId="{5C140E3B-5150-44A5-92CC-CF2E68DED264}" destId="{E3601E76-4DBD-4772-B349-B59C3F143E4D}" srcOrd="0" destOrd="1" presId="urn:microsoft.com/office/officeart/2005/8/layout/hProcess4"/>
    <dgm:cxn modelId="{7D997AC6-6FD0-4C50-A1CC-5AC7FCB7132A}" srcId="{FF243BBF-44E8-4A3C-8B0E-FDDDACF1830C}" destId="{D7701F83-7485-46C1-AADB-A13ECBD0429E}" srcOrd="2" destOrd="0" parTransId="{5C30D5B1-4FA4-4BD1-9EAE-9C3CD79F8C6C}" sibTransId="{B905CFA3-5A84-42CA-BA35-7C41BD6BD90A}"/>
    <dgm:cxn modelId="{21374076-0EB1-4689-80EA-9ED3B080AD5A}" type="presOf" srcId="{82DFCEF6-3342-4114-BA8F-6FD7C6288250}" destId="{E3601E76-4DBD-4772-B349-B59C3F143E4D}" srcOrd="0" destOrd="3" presId="urn:microsoft.com/office/officeart/2005/8/layout/hProcess4"/>
    <dgm:cxn modelId="{AB94E383-21A7-4A8A-9F90-A033E673F9E7}" type="presOf" srcId="{C9D6CD43-A1F8-42E4-8DC9-8A9F02808BD7}" destId="{E3601E76-4DBD-4772-B349-B59C3F143E4D}" srcOrd="0" destOrd="0" presId="urn:microsoft.com/office/officeart/2005/8/layout/hProcess4"/>
    <dgm:cxn modelId="{0EA75A23-85F2-43C7-92AC-83F69932E150}" srcId="{D7701F83-7485-46C1-AADB-A13ECBD0429E}" destId="{FB9CD64C-6C62-4687-AC10-4AA3874162EB}" srcOrd="2" destOrd="0" parTransId="{55F86EA5-5C77-466D-B1BF-BC08348EA34A}" sibTransId="{CECD2D45-617D-4F86-9058-A4906AB203C0}"/>
    <dgm:cxn modelId="{001552EC-3A79-47E3-ABCB-A7A79031C924}" type="presOf" srcId="{FEFFD43A-72EC-4227-9453-08B5FFD08952}" destId="{470E3D08-FC61-46C4-99AE-E424EE43959D}" srcOrd="0" destOrd="0" presId="urn:microsoft.com/office/officeart/2005/8/layout/hProcess4"/>
    <dgm:cxn modelId="{E11AF9BA-3F23-4C60-815B-B2BC4622E00D}" type="presOf" srcId="{D7701F83-7485-46C1-AADB-A13ECBD0429E}" destId="{3635E224-3AC3-4433-B900-3A7D3C6F7AC3}" srcOrd="0" destOrd="0" presId="urn:microsoft.com/office/officeart/2005/8/layout/hProcess4"/>
    <dgm:cxn modelId="{BC5952CB-2F6B-48F3-BA4E-C5C7A215A9DD}" type="presOf" srcId="{FB9CD64C-6C62-4687-AC10-4AA3874162EB}" destId="{8EC8414D-415D-417F-9C38-F47903F8E97F}" srcOrd="1" destOrd="2" presId="urn:microsoft.com/office/officeart/2005/8/layout/hProcess4"/>
    <dgm:cxn modelId="{034354C9-7B25-4953-A9DB-AB8515564B44}" srcId="{36977A08-93BF-4973-87A4-CA89BF6DDA36}" destId="{FE5F2D93-AC72-49FB-AB71-526F4BD1E6FE}" srcOrd="0" destOrd="0" parTransId="{255A55CD-73C3-494D-BD03-EDA089F913ED}" sibTransId="{E3EF22B0-ADE7-4351-85D8-F2EA73155E64}"/>
    <dgm:cxn modelId="{D1EC30EA-F63D-4FD9-BB34-038A5FD09EEB}" srcId="{3433A20C-3732-47EE-B805-230CFB4DD9EE}" destId="{B9CDFEA0-9618-46DE-A101-C34BF668140C}" srcOrd="3" destOrd="0" parTransId="{14F74DA3-F905-432E-8DD4-70E603B24DB4}" sibTransId="{F0C52159-9E34-4633-A9DD-EB70DE5D3072}"/>
    <dgm:cxn modelId="{CA7DF25E-050A-47A6-910E-239981F9838E}" srcId="{3433A20C-3732-47EE-B805-230CFB4DD9EE}" destId="{1D4C60E0-C5E0-4F41-89A3-4D09E7C23C23}" srcOrd="2" destOrd="0" parTransId="{5BC3451B-06B3-4D97-8C9D-467C9435E8D7}" sibTransId="{FE7A184F-83C6-4F67-8EEC-990908638A7C}"/>
    <dgm:cxn modelId="{2A8BA6B6-1A9C-41CA-A24B-45778294B298}" type="presOf" srcId="{82DFCEF6-3342-4114-BA8F-6FD7C6288250}" destId="{8EC8414D-415D-417F-9C38-F47903F8E97F}" srcOrd="1" destOrd="3" presId="urn:microsoft.com/office/officeart/2005/8/layout/hProcess4"/>
    <dgm:cxn modelId="{1E504026-CBFA-4C39-8C1C-1159B387CFB5}" type="presOf" srcId="{FF243BBF-44E8-4A3C-8B0E-FDDDACF1830C}" destId="{404D0136-199F-47D3-B765-64BDAD992620}" srcOrd="0" destOrd="0" presId="urn:microsoft.com/office/officeart/2005/8/layout/hProcess4"/>
    <dgm:cxn modelId="{626CDCA7-8F59-49FC-B453-DD8D03C08E70}" srcId="{3433A20C-3732-47EE-B805-230CFB4DD9EE}" destId="{C29F9199-E8CD-47D9-BBEF-7D16FED5DE14}" srcOrd="1" destOrd="0" parTransId="{F516F69F-0ABD-417F-B420-B481903664C1}" sibTransId="{F78FD605-491A-485B-B44B-8801E8C4FB7C}"/>
    <dgm:cxn modelId="{FE5B2966-7A16-4243-9311-2DB22DC8D4B2}" type="presOf" srcId="{1D4C60E0-C5E0-4F41-89A3-4D09E7C23C23}" destId="{61B73D0D-5C1D-49DD-A2BF-607EFC46437E}" srcOrd="1" destOrd="2" presId="urn:microsoft.com/office/officeart/2005/8/layout/hProcess4"/>
    <dgm:cxn modelId="{4132C6D8-E21D-4017-9BB9-B41C0F685003}" type="presOf" srcId="{9524F3F9-3057-490D-922A-F1033819CBC5}" destId="{77258210-3882-4BF5-83B2-CE404577E585}" srcOrd="1" destOrd="1" presId="urn:microsoft.com/office/officeart/2005/8/layout/hProcess4"/>
    <dgm:cxn modelId="{829A3471-3FA6-433E-AFED-A427A124CB8A}" type="presOf" srcId="{36977A08-93BF-4973-87A4-CA89BF6DDA36}" destId="{9E7421A3-F97D-4A88-95E5-E37982BA673C}" srcOrd="0" destOrd="0" presId="urn:microsoft.com/office/officeart/2005/8/layout/hProcess4"/>
    <dgm:cxn modelId="{ED5C3844-A4E1-4BDB-BCF7-3C131DAA2AE8}" type="presOf" srcId="{C41B07A2-0F83-4BDD-A9D2-FBEB9BE4D71C}" destId="{77258210-3882-4BF5-83B2-CE404577E585}" srcOrd="1" destOrd="2" presId="urn:microsoft.com/office/officeart/2005/8/layout/hProcess4"/>
    <dgm:cxn modelId="{340AD994-D599-4E7D-AAA5-E477A75EE6D3}" type="presOf" srcId="{B9CDFEA0-9618-46DE-A101-C34BF668140C}" destId="{61B73D0D-5C1D-49DD-A2BF-607EFC46437E}" srcOrd="1" destOrd="3" presId="urn:microsoft.com/office/officeart/2005/8/layout/hProcess4"/>
    <dgm:cxn modelId="{53E0B194-512B-43AD-8777-75192D807928}" srcId="{36977A08-93BF-4973-87A4-CA89BF6DDA36}" destId="{FEA79B13-7EF6-4756-812F-22902F7FB074}" srcOrd="3" destOrd="0" parTransId="{5C738CD5-F134-437E-A07C-127EAB828E92}" sibTransId="{3E7056F8-E148-4AF8-A778-F72F4F6AD415}"/>
    <dgm:cxn modelId="{F90ACEBE-02A9-4FE4-9A8F-1FA1C3681CBE}" type="presOf" srcId="{AF3C9BCF-46E5-4851-BDCA-0116F4862CF9}" destId="{365F5A64-856D-4282-8B82-D0A8F4A7806F}" srcOrd="0" destOrd="0" presId="urn:microsoft.com/office/officeart/2005/8/layout/hProcess4"/>
    <dgm:cxn modelId="{51EDFD77-5261-4D42-90DB-D4991C26975F}" srcId="{FF243BBF-44E8-4A3C-8B0E-FDDDACF1830C}" destId="{36977A08-93BF-4973-87A4-CA89BF6DDA36}" srcOrd="0" destOrd="0" parTransId="{FE7587CF-4ECC-459C-85DF-F4C6895C8DE1}" sibTransId="{502DE6F4-5CE8-4053-88DA-CFAB654F81B7}"/>
    <dgm:cxn modelId="{4B4D9EAE-DC50-4D2A-8976-AABE930A61EA}" srcId="{36977A08-93BF-4973-87A4-CA89BF6DDA36}" destId="{C41B07A2-0F83-4BDD-A9D2-FBEB9BE4D71C}" srcOrd="2" destOrd="0" parTransId="{79EFE178-2EA0-4F65-BB75-153D55D545D0}" sibTransId="{BA0048CA-C0A9-4D8A-B23C-2DD104FF1247}"/>
    <dgm:cxn modelId="{98FECE11-8DE0-4F6C-988C-A37D91B77519}" type="presOf" srcId="{C41B07A2-0F83-4BDD-A9D2-FBEB9BE4D71C}" destId="{39D25404-8B5C-4DBC-B43C-76A1E8D1D863}" srcOrd="0" destOrd="2" presId="urn:microsoft.com/office/officeart/2005/8/layout/hProcess4"/>
    <dgm:cxn modelId="{B586C8CF-AEE2-4FF6-A6E7-185C2D7AA8AC}" type="presOf" srcId="{9524F3F9-3057-490D-922A-F1033819CBC5}" destId="{39D25404-8B5C-4DBC-B43C-76A1E8D1D863}" srcOrd="0" destOrd="1" presId="urn:microsoft.com/office/officeart/2005/8/layout/hProcess4"/>
    <dgm:cxn modelId="{8D751274-AE19-411F-B4EB-B658298F6070}" type="presOf" srcId="{AF3C9BCF-46E5-4851-BDCA-0116F4862CF9}" destId="{61B73D0D-5C1D-49DD-A2BF-607EFC46437E}" srcOrd="1" destOrd="0" presId="urn:microsoft.com/office/officeart/2005/8/layout/hProcess4"/>
    <dgm:cxn modelId="{D516243E-6793-4216-B054-777D00DCE305}" srcId="{D7701F83-7485-46C1-AADB-A13ECBD0429E}" destId="{82DFCEF6-3342-4114-BA8F-6FD7C6288250}" srcOrd="3" destOrd="0" parTransId="{AD858842-C58A-4186-B1D4-E52D65F24FA3}" sibTransId="{8F7B98F7-D9F5-4EEE-AF13-70C5B04354C6}"/>
    <dgm:cxn modelId="{08DA7120-3DB4-4C11-9CC0-937EAEAA9D92}" type="presParOf" srcId="{404D0136-199F-47D3-B765-64BDAD992620}" destId="{C471054F-ED24-4D47-9A73-7BBA981248E7}" srcOrd="0" destOrd="0" presId="urn:microsoft.com/office/officeart/2005/8/layout/hProcess4"/>
    <dgm:cxn modelId="{5670CB45-1DAC-45F9-8CFF-4C40064DC43E}" type="presParOf" srcId="{404D0136-199F-47D3-B765-64BDAD992620}" destId="{3ED97779-9690-4058-BFD7-FF1DAC22BA39}" srcOrd="1" destOrd="0" presId="urn:microsoft.com/office/officeart/2005/8/layout/hProcess4"/>
    <dgm:cxn modelId="{F72300FC-C1A3-4079-922B-F4881EADE7BF}" type="presParOf" srcId="{404D0136-199F-47D3-B765-64BDAD992620}" destId="{BF6B51D2-39DB-4411-AC64-09400830D84A}" srcOrd="2" destOrd="0" presId="urn:microsoft.com/office/officeart/2005/8/layout/hProcess4"/>
    <dgm:cxn modelId="{1F57B153-0FF0-4328-ACB2-1664AF2A0DD2}" type="presParOf" srcId="{BF6B51D2-39DB-4411-AC64-09400830D84A}" destId="{9014BAE0-3B8B-4631-BA28-DB81D1006CB3}" srcOrd="0" destOrd="0" presId="urn:microsoft.com/office/officeart/2005/8/layout/hProcess4"/>
    <dgm:cxn modelId="{E8717CDA-E3D5-44CA-BB57-F9235F2CF90A}" type="presParOf" srcId="{9014BAE0-3B8B-4631-BA28-DB81D1006CB3}" destId="{F768078F-BD60-47B6-A974-74768D8EB959}" srcOrd="0" destOrd="0" presId="urn:microsoft.com/office/officeart/2005/8/layout/hProcess4"/>
    <dgm:cxn modelId="{B09A6C9D-E382-498A-848F-8A593A2B7B97}" type="presParOf" srcId="{9014BAE0-3B8B-4631-BA28-DB81D1006CB3}" destId="{39D25404-8B5C-4DBC-B43C-76A1E8D1D863}" srcOrd="1" destOrd="0" presId="urn:microsoft.com/office/officeart/2005/8/layout/hProcess4"/>
    <dgm:cxn modelId="{14BCB7D2-4751-4EE9-AEC0-7A7DD1C9C8B3}" type="presParOf" srcId="{9014BAE0-3B8B-4631-BA28-DB81D1006CB3}" destId="{77258210-3882-4BF5-83B2-CE404577E585}" srcOrd="2" destOrd="0" presId="urn:microsoft.com/office/officeart/2005/8/layout/hProcess4"/>
    <dgm:cxn modelId="{D91F6424-E395-4ECE-8ACB-B02F620A139C}" type="presParOf" srcId="{9014BAE0-3B8B-4631-BA28-DB81D1006CB3}" destId="{9E7421A3-F97D-4A88-95E5-E37982BA673C}" srcOrd="3" destOrd="0" presId="urn:microsoft.com/office/officeart/2005/8/layout/hProcess4"/>
    <dgm:cxn modelId="{66E393CA-7305-4F1E-AD64-FA1C0B41C569}" type="presParOf" srcId="{9014BAE0-3B8B-4631-BA28-DB81D1006CB3}" destId="{F4D69B99-8FA1-440D-B476-D2E365568A5E}" srcOrd="4" destOrd="0" presId="urn:microsoft.com/office/officeart/2005/8/layout/hProcess4"/>
    <dgm:cxn modelId="{9914B67E-61B3-47D6-9A02-12C53F27198B}" type="presParOf" srcId="{BF6B51D2-39DB-4411-AC64-09400830D84A}" destId="{92B37332-D2C2-4B18-AA7D-D90BBDCE5F69}" srcOrd="1" destOrd="0" presId="urn:microsoft.com/office/officeart/2005/8/layout/hProcess4"/>
    <dgm:cxn modelId="{33FB5B4E-A9AD-4734-8075-C315876E857C}" type="presParOf" srcId="{BF6B51D2-39DB-4411-AC64-09400830D84A}" destId="{5922AB4C-6910-4B38-8AF6-3659DA0C2E74}" srcOrd="2" destOrd="0" presId="urn:microsoft.com/office/officeart/2005/8/layout/hProcess4"/>
    <dgm:cxn modelId="{11542A38-B801-44C8-9A0D-3D01CE1BE176}" type="presParOf" srcId="{5922AB4C-6910-4B38-8AF6-3659DA0C2E74}" destId="{E86B0523-710C-42C0-8A64-4879EF05D547}" srcOrd="0" destOrd="0" presId="urn:microsoft.com/office/officeart/2005/8/layout/hProcess4"/>
    <dgm:cxn modelId="{F752AC8B-DB61-481B-B118-2044D0511F63}" type="presParOf" srcId="{5922AB4C-6910-4B38-8AF6-3659DA0C2E74}" destId="{365F5A64-856D-4282-8B82-D0A8F4A7806F}" srcOrd="1" destOrd="0" presId="urn:microsoft.com/office/officeart/2005/8/layout/hProcess4"/>
    <dgm:cxn modelId="{742C1267-64AA-42F3-A599-601FBE854E86}" type="presParOf" srcId="{5922AB4C-6910-4B38-8AF6-3659DA0C2E74}" destId="{61B73D0D-5C1D-49DD-A2BF-607EFC46437E}" srcOrd="2" destOrd="0" presId="urn:microsoft.com/office/officeart/2005/8/layout/hProcess4"/>
    <dgm:cxn modelId="{F281BE64-F292-4324-BB4A-40B3CEC0460D}" type="presParOf" srcId="{5922AB4C-6910-4B38-8AF6-3659DA0C2E74}" destId="{C76F40DF-2F6E-487E-BE09-D0AAD03587CA}" srcOrd="3" destOrd="0" presId="urn:microsoft.com/office/officeart/2005/8/layout/hProcess4"/>
    <dgm:cxn modelId="{8E01B894-AD84-4088-82ED-CBE08B1FD004}" type="presParOf" srcId="{5922AB4C-6910-4B38-8AF6-3659DA0C2E74}" destId="{B3AE769C-51BD-4CDF-B052-8F31D1BCE653}" srcOrd="4" destOrd="0" presId="urn:microsoft.com/office/officeart/2005/8/layout/hProcess4"/>
    <dgm:cxn modelId="{49B31600-2DCA-4392-B296-E10D4B2CB8CC}" type="presParOf" srcId="{BF6B51D2-39DB-4411-AC64-09400830D84A}" destId="{470E3D08-FC61-46C4-99AE-E424EE43959D}" srcOrd="3" destOrd="0" presId="urn:microsoft.com/office/officeart/2005/8/layout/hProcess4"/>
    <dgm:cxn modelId="{16592E92-83F2-4374-AF1B-962E3618034F}" type="presParOf" srcId="{BF6B51D2-39DB-4411-AC64-09400830D84A}" destId="{DA2AD95A-6DE3-4465-BE21-F527F7F200A2}" srcOrd="4" destOrd="0" presId="urn:microsoft.com/office/officeart/2005/8/layout/hProcess4"/>
    <dgm:cxn modelId="{E8A39639-7956-4B37-A25C-D76984827D91}" type="presParOf" srcId="{DA2AD95A-6DE3-4465-BE21-F527F7F200A2}" destId="{31D27861-EE15-403E-9C2A-5D176EDD89B8}" srcOrd="0" destOrd="0" presId="urn:microsoft.com/office/officeart/2005/8/layout/hProcess4"/>
    <dgm:cxn modelId="{E07150BE-842C-489E-B270-3E1142AB0FDB}" type="presParOf" srcId="{DA2AD95A-6DE3-4465-BE21-F527F7F200A2}" destId="{E3601E76-4DBD-4772-B349-B59C3F143E4D}" srcOrd="1" destOrd="0" presId="urn:microsoft.com/office/officeart/2005/8/layout/hProcess4"/>
    <dgm:cxn modelId="{D68231D8-94BA-4281-AD04-01C76B92FC98}" type="presParOf" srcId="{DA2AD95A-6DE3-4465-BE21-F527F7F200A2}" destId="{8EC8414D-415D-417F-9C38-F47903F8E97F}" srcOrd="2" destOrd="0" presId="urn:microsoft.com/office/officeart/2005/8/layout/hProcess4"/>
    <dgm:cxn modelId="{F7A54586-D505-4EA2-9419-B73AB6480BE7}" type="presParOf" srcId="{DA2AD95A-6DE3-4465-BE21-F527F7F200A2}" destId="{3635E224-3AC3-4433-B900-3A7D3C6F7AC3}" srcOrd="3" destOrd="0" presId="urn:microsoft.com/office/officeart/2005/8/layout/hProcess4"/>
    <dgm:cxn modelId="{9FA8CF8E-41AB-464E-BF0B-E652CB54FDAA}" type="presParOf" srcId="{DA2AD95A-6DE3-4465-BE21-F527F7F200A2}" destId="{8236BB4D-3348-4E53-8624-63E6ECB5BA8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243BBF-44E8-4A3C-8B0E-FDDDACF1830C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6977A08-93BF-4973-87A4-CA89BF6DDA36}">
      <dgm:prSet phldrT="[Texte]"/>
      <dgm:spPr/>
      <dgm:t>
        <a:bodyPr/>
        <a:lstStyle/>
        <a:p>
          <a:r>
            <a:rPr lang="ar-DZ" dirty="0" smtClean="0"/>
            <a:t>وجه</a:t>
          </a:r>
          <a:endParaRPr lang="fr-FR" dirty="0"/>
        </a:p>
      </dgm:t>
    </dgm:pt>
    <dgm:pt modelId="{FE7587CF-4ECC-459C-85DF-F4C6895C8DE1}" type="parTrans" cxnId="{51EDFD77-5261-4D42-90DB-D4991C26975F}">
      <dgm:prSet/>
      <dgm:spPr/>
      <dgm:t>
        <a:bodyPr/>
        <a:lstStyle/>
        <a:p>
          <a:endParaRPr lang="fr-FR"/>
        </a:p>
      </dgm:t>
    </dgm:pt>
    <dgm:pt modelId="{502DE6F4-5CE8-4053-88DA-CFAB654F81B7}" type="sibTrans" cxnId="{51EDFD77-5261-4D42-90DB-D4991C26975F}">
      <dgm:prSet/>
      <dgm:spPr/>
      <dgm:t>
        <a:bodyPr/>
        <a:lstStyle/>
        <a:p>
          <a:endParaRPr lang="fr-FR"/>
        </a:p>
      </dgm:t>
    </dgm:pt>
    <dgm:pt modelId="{FEA79B13-7EF6-4756-812F-22902F7FB074}">
      <dgm:prSet phldrT="[Texte]" custT="1"/>
      <dgm:spPr/>
      <dgm:t>
        <a:bodyPr/>
        <a:lstStyle/>
        <a:p>
          <a:r>
            <a:rPr lang="fr-FR" sz="2000" dirty="0" smtClean="0"/>
            <a:t>visage</a:t>
          </a:r>
          <a:endParaRPr lang="fr-FR" sz="2000" dirty="0"/>
        </a:p>
      </dgm:t>
    </dgm:pt>
    <dgm:pt modelId="{5C738CD5-F134-437E-A07C-127EAB828E92}" type="parTrans" cxnId="{53E0B194-512B-43AD-8777-75192D807928}">
      <dgm:prSet/>
      <dgm:spPr/>
      <dgm:t>
        <a:bodyPr/>
        <a:lstStyle/>
        <a:p>
          <a:endParaRPr lang="fr-FR"/>
        </a:p>
      </dgm:t>
    </dgm:pt>
    <dgm:pt modelId="{3E7056F8-E148-4AF8-A778-F72F4F6AD415}" type="sibTrans" cxnId="{53E0B194-512B-43AD-8777-75192D807928}">
      <dgm:prSet/>
      <dgm:spPr/>
      <dgm:t>
        <a:bodyPr/>
        <a:lstStyle/>
        <a:p>
          <a:endParaRPr lang="fr-FR"/>
        </a:p>
      </dgm:t>
    </dgm:pt>
    <dgm:pt modelId="{3433A20C-3732-47EE-B805-230CFB4DD9EE}">
      <dgm:prSet phldrT="[Texte]"/>
      <dgm:spPr/>
      <dgm:t>
        <a:bodyPr/>
        <a:lstStyle/>
        <a:p>
          <a:r>
            <a:rPr lang="ar-DZ" dirty="0" smtClean="0"/>
            <a:t>هذا الممثل</a:t>
          </a:r>
          <a:endParaRPr lang="fr-FR" dirty="0"/>
        </a:p>
      </dgm:t>
    </dgm:pt>
    <dgm:pt modelId="{FD234B30-D6A6-4673-8F3C-7AA51EAD1A58}" type="parTrans" cxnId="{CE77F0A7-4579-449F-ACB6-3B66F4FF65EC}">
      <dgm:prSet/>
      <dgm:spPr/>
      <dgm:t>
        <a:bodyPr/>
        <a:lstStyle/>
        <a:p>
          <a:endParaRPr lang="fr-FR"/>
        </a:p>
      </dgm:t>
    </dgm:pt>
    <dgm:pt modelId="{FEFFD43A-72EC-4227-9453-08B5FFD08952}" type="sibTrans" cxnId="{CE77F0A7-4579-449F-ACB6-3B66F4FF65EC}">
      <dgm:prSet/>
      <dgm:spPr/>
      <dgm:t>
        <a:bodyPr/>
        <a:lstStyle/>
        <a:p>
          <a:endParaRPr lang="fr-FR"/>
        </a:p>
      </dgm:t>
    </dgm:pt>
    <dgm:pt modelId="{AF3C9BCF-46E5-4851-BDCA-0116F4862CF9}">
      <dgm:prSet phldrT="[Texte]" custT="1"/>
      <dgm:spPr/>
      <dgm:t>
        <a:bodyPr/>
        <a:lstStyle/>
        <a:p>
          <a:r>
            <a:rPr lang="fr-FR" sz="2000" dirty="0" smtClean="0"/>
            <a:t> cet artiste</a:t>
          </a:r>
          <a:endParaRPr lang="fr-FR" sz="2000" dirty="0"/>
        </a:p>
      </dgm:t>
    </dgm:pt>
    <dgm:pt modelId="{CADF262D-7671-453D-8D48-C0C0E13C606A}" type="parTrans" cxnId="{8030E307-37AE-4D29-9D8E-DEDBAD9B6C4F}">
      <dgm:prSet/>
      <dgm:spPr/>
      <dgm:t>
        <a:bodyPr/>
        <a:lstStyle/>
        <a:p>
          <a:endParaRPr lang="fr-FR"/>
        </a:p>
      </dgm:t>
    </dgm:pt>
    <dgm:pt modelId="{2FA0342D-B137-4F44-AF5E-47CFA65FF0F5}" type="sibTrans" cxnId="{8030E307-37AE-4D29-9D8E-DEDBAD9B6C4F}">
      <dgm:prSet/>
      <dgm:spPr/>
      <dgm:t>
        <a:bodyPr/>
        <a:lstStyle/>
        <a:p>
          <a:endParaRPr lang="fr-FR"/>
        </a:p>
      </dgm:t>
    </dgm:pt>
    <dgm:pt modelId="{C29F9199-E8CD-47D9-BBEF-7D16FED5DE14}">
      <dgm:prSet phldrT="[Texte]" custT="1"/>
      <dgm:spPr/>
      <dgm:t>
        <a:bodyPr/>
        <a:lstStyle/>
        <a:p>
          <a:r>
            <a:rPr lang="fr-FR" sz="2000" dirty="0" smtClean="0"/>
            <a:t> cet  acteur</a:t>
          </a:r>
          <a:endParaRPr lang="fr-FR" sz="2000" dirty="0"/>
        </a:p>
      </dgm:t>
    </dgm:pt>
    <dgm:pt modelId="{F516F69F-0ABD-417F-B420-B481903664C1}" type="parTrans" cxnId="{626CDCA7-8F59-49FC-B453-DD8D03C08E70}">
      <dgm:prSet/>
      <dgm:spPr/>
      <dgm:t>
        <a:bodyPr/>
        <a:lstStyle/>
        <a:p>
          <a:endParaRPr lang="fr-FR"/>
        </a:p>
      </dgm:t>
    </dgm:pt>
    <dgm:pt modelId="{F78FD605-491A-485B-B44B-8801E8C4FB7C}" type="sibTrans" cxnId="{626CDCA7-8F59-49FC-B453-DD8D03C08E70}">
      <dgm:prSet/>
      <dgm:spPr/>
      <dgm:t>
        <a:bodyPr/>
        <a:lstStyle/>
        <a:p>
          <a:endParaRPr lang="fr-FR"/>
        </a:p>
      </dgm:t>
    </dgm:pt>
    <dgm:pt modelId="{D7701F83-7485-46C1-AADB-A13ECBD0429E}">
      <dgm:prSet phldrT="[Texte]"/>
      <dgm:spPr/>
      <dgm:t>
        <a:bodyPr/>
        <a:lstStyle/>
        <a:p>
          <a:r>
            <a:rPr lang="ar-DZ" dirty="0" smtClean="0"/>
            <a:t>عبَّرَ</a:t>
          </a:r>
          <a:endParaRPr lang="fr-FR" dirty="0"/>
        </a:p>
      </dgm:t>
    </dgm:pt>
    <dgm:pt modelId="{5C30D5B1-4FA4-4BD1-9EAE-9C3CD79F8C6C}" type="parTrans" cxnId="{7D997AC6-6FD0-4C50-A1CC-5AC7FCB7132A}">
      <dgm:prSet/>
      <dgm:spPr/>
      <dgm:t>
        <a:bodyPr/>
        <a:lstStyle/>
        <a:p>
          <a:endParaRPr lang="fr-FR"/>
        </a:p>
      </dgm:t>
    </dgm:pt>
    <dgm:pt modelId="{B905CFA3-5A84-42CA-BA35-7C41BD6BD90A}" type="sibTrans" cxnId="{7D997AC6-6FD0-4C50-A1CC-5AC7FCB7132A}">
      <dgm:prSet/>
      <dgm:spPr/>
      <dgm:t>
        <a:bodyPr/>
        <a:lstStyle/>
        <a:p>
          <a:endParaRPr lang="fr-FR"/>
        </a:p>
      </dgm:t>
    </dgm:pt>
    <dgm:pt modelId="{C41B07A2-0F83-4BDD-A9D2-FBEB9BE4D71C}">
      <dgm:prSet phldrT="[Texte]" custT="1"/>
      <dgm:spPr/>
      <dgm:t>
        <a:bodyPr/>
        <a:lstStyle/>
        <a:p>
          <a:r>
            <a:rPr lang="fr-FR" sz="2000" dirty="0" smtClean="0"/>
            <a:t>figure</a:t>
          </a:r>
          <a:endParaRPr lang="fr-FR" sz="2000" dirty="0"/>
        </a:p>
      </dgm:t>
    </dgm:pt>
    <dgm:pt modelId="{79EFE178-2EA0-4F65-BB75-153D55D545D0}" type="parTrans" cxnId="{4B4D9EAE-DC50-4D2A-8976-AABE930A61EA}">
      <dgm:prSet/>
      <dgm:spPr/>
      <dgm:t>
        <a:bodyPr/>
        <a:lstStyle/>
        <a:p>
          <a:endParaRPr lang="fr-FR"/>
        </a:p>
      </dgm:t>
    </dgm:pt>
    <dgm:pt modelId="{BA0048CA-C0A9-4D8A-B23C-2DD104FF1247}" type="sibTrans" cxnId="{4B4D9EAE-DC50-4D2A-8976-AABE930A61EA}">
      <dgm:prSet/>
      <dgm:spPr/>
      <dgm:t>
        <a:bodyPr/>
        <a:lstStyle/>
        <a:p>
          <a:endParaRPr lang="fr-FR"/>
        </a:p>
      </dgm:t>
    </dgm:pt>
    <dgm:pt modelId="{1D4C60E0-C5E0-4F41-89A3-4D09E7C23C23}">
      <dgm:prSet phldrT="[Texte]" custT="1"/>
      <dgm:spPr/>
      <dgm:t>
        <a:bodyPr/>
        <a:lstStyle/>
        <a:p>
          <a:r>
            <a:rPr lang="fr-FR" sz="2000" dirty="0" smtClean="0"/>
            <a:t> ce personnage </a:t>
          </a:r>
          <a:endParaRPr lang="fr-FR" sz="2000" dirty="0"/>
        </a:p>
      </dgm:t>
    </dgm:pt>
    <dgm:pt modelId="{5BC3451B-06B3-4D97-8C9D-467C9435E8D7}" type="parTrans" cxnId="{CA7DF25E-050A-47A6-910E-239981F9838E}">
      <dgm:prSet/>
      <dgm:spPr/>
      <dgm:t>
        <a:bodyPr/>
        <a:lstStyle/>
        <a:p>
          <a:endParaRPr lang="fr-FR"/>
        </a:p>
      </dgm:t>
    </dgm:pt>
    <dgm:pt modelId="{FE7A184F-83C6-4F67-8EEC-990908638A7C}" type="sibTrans" cxnId="{CA7DF25E-050A-47A6-910E-239981F9838E}">
      <dgm:prSet/>
      <dgm:spPr/>
      <dgm:t>
        <a:bodyPr/>
        <a:lstStyle/>
        <a:p>
          <a:endParaRPr lang="fr-FR"/>
        </a:p>
      </dgm:t>
    </dgm:pt>
    <dgm:pt modelId="{5C140E3B-5150-44A5-92CC-CF2E68DED264}">
      <dgm:prSet custT="1"/>
      <dgm:spPr/>
      <dgm:t>
        <a:bodyPr/>
        <a:lstStyle/>
        <a:p>
          <a:r>
            <a:rPr lang="fr-FR" sz="2000" dirty="0" smtClean="0"/>
            <a:t>(indiquer)</a:t>
          </a:r>
          <a:endParaRPr lang="fr-FR" sz="2000" dirty="0"/>
        </a:p>
      </dgm:t>
    </dgm:pt>
    <dgm:pt modelId="{062DAB62-FD15-42ED-B3C2-DA91D6308085}" type="parTrans" cxnId="{7C796E92-E7F7-4F4A-BBE9-D1F24926ED15}">
      <dgm:prSet/>
      <dgm:spPr/>
      <dgm:t>
        <a:bodyPr/>
        <a:lstStyle/>
        <a:p>
          <a:endParaRPr lang="fr-FR"/>
        </a:p>
      </dgm:t>
    </dgm:pt>
    <dgm:pt modelId="{1419AD84-EC1B-4AC5-9944-34CB766FB5B4}" type="sibTrans" cxnId="{7C796E92-E7F7-4F4A-BBE9-D1F24926ED15}">
      <dgm:prSet/>
      <dgm:spPr/>
      <dgm:t>
        <a:bodyPr/>
        <a:lstStyle/>
        <a:p>
          <a:endParaRPr lang="fr-FR"/>
        </a:p>
      </dgm:t>
    </dgm:pt>
    <dgm:pt modelId="{FB9CD64C-6C62-4687-AC10-4AA3874162EB}">
      <dgm:prSet custT="1"/>
      <dgm:spPr/>
      <dgm:t>
        <a:bodyPr/>
        <a:lstStyle/>
        <a:p>
          <a:r>
            <a:rPr lang="fr-FR" sz="2000" dirty="0" smtClean="0"/>
            <a:t>(déclarer)</a:t>
          </a:r>
          <a:endParaRPr lang="fr-FR" sz="2000" dirty="0"/>
        </a:p>
      </dgm:t>
    </dgm:pt>
    <dgm:pt modelId="{55F86EA5-5C77-466D-B1BF-BC08348EA34A}" type="parTrans" cxnId="{0EA75A23-85F2-43C7-92AC-83F69932E150}">
      <dgm:prSet/>
      <dgm:spPr/>
      <dgm:t>
        <a:bodyPr/>
        <a:lstStyle/>
        <a:p>
          <a:endParaRPr lang="fr-FR"/>
        </a:p>
      </dgm:t>
    </dgm:pt>
    <dgm:pt modelId="{CECD2D45-617D-4F86-9058-A4906AB203C0}" type="sibTrans" cxnId="{0EA75A23-85F2-43C7-92AC-83F69932E150}">
      <dgm:prSet/>
      <dgm:spPr/>
      <dgm:t>
        <a:bodyPr/>
        <a:lstStyle/>
        <a:p>
          <a:endParaRPr lang="fr-FR"/>
        </a:p>
      </dgm:t>
    </dgm:pt>
    <dgm:pt modelId="{82DFCEF6-3342-4114-BA8F-6FD7C6288250}">
      <dgm:prSet custT="1"/>
      <dgm:spPr/>
      <dgm:t>
        <a:bodyPr/>
        <a:lstStyle/>
        <a:p>
          <a:r>
            <a:rPr lang="fr-FR" sz="2000" dirty="0" smtClean="0"/>
            <a:t>(exprimer)</a:t>
          </a:r>
          <a:endParaRPr lang="fr-FR" sz="2000" dirty="0"/>
        </a:p>
      </dgm:t>
    </dgm:pt>
    <dgm:pt modelId="{AD858842-C58A-4186-B1D4-E52D65F24FA3}" type="parTrans" cxnId="{D516243E-6793-4216-B054-777D00DCE305}">
      <dgm:prSet/>
      <dgm:spPr/>
      <dgm:t>
        <a:bodyPr/>
        <a:lstStyle/>
        <a:p>
          <a:endParaRPr lang="fr-FR"/>
        </a:p>
      </dgm:t>
    </dgm:pt>
    <dgm:pt modelId="{8F7B98F7-D9F5-4EEE-AF13-70C5B04354C6}" type="sibTrans" cxnId="{D516243E-6793-4216-B054-777D00DCE305}">
      <dgm:prSet/>
      <dgm:spPr/>
      <dgm:t>
        <a:bodyPr/>
        <a:lstStyle/>
        <a:p>
          <a:endParaRPr lang="fr-FR"/>
        </a:p>
      </dgm:t>
    </dgm:pt>
    <dgm:pt modelId="{FE5F2D93-AC72-49FB-AB71-526F4BD1E6FE}">
      <dgm:prSet phldrT="[Texte]" custT="1"/>
      <dgm:spPr/>
      <dgm:t>
        <a:bodyPr/>
        <a:lstStyle/>
        <a:p>
          <a:r>
            <a:rPr lang="fr-FR" sz="2000" dirty="0" smtClean="0"/>
            <a:t>face</a:t>
          </a:r>
          <a:endParaRPr lang="fr-FR" sz="2000" dirty="0"/>
        </a:p>
      </dgm:t>
    </dgm:pt>
    <dgm:pt modelId="{255A55CD-73C3-494D-BD03-EDA089F913ED}" type="parTrans" cxnId="{034354C9-7B25-4953-A9DB-AB8515564B44}">
      <dgm:prSet/>
      <dgm:spPr/>
      <dgm:t>
        <a:bodyPr/>
        <a:lstStyle/>
        <a:p>
          <a:endParaRPr lang="fr-FR"/>
        </a:p>
      </dgm:t>
    </dgm:pt>
    <dgm:pt modelId="{E3EF22B0-ADE7-4351-85D8-F2EA73155E64}" type="sibTrans" cxnId="{034354C9-7B25-4953-A9DB-AB8515564B44}">
      <dgm:prSet/>
      <dgm:spPr/>
      <dgm:t>
        <a:bodyPr/>
        <a:lstStyle/>
        <a:p>
          <a:endParaRPr lang="fr-FR"/>
        </a:p>
      </dgm:t>
    </dgm:pt>
    <dgm:pt modelId="{C9D6CD43-A1F8-42E4-8DC9-8A9F02808BD7}">
      <dgm:prSet phldrT="[Texte]" custT="1"/>
      <dgm:spPr/>
      <dgm:t>
        <a:bodyPr/>
        <a:lstStyle/>
        <a:p>
          <a:r>
            <a:rPr lang="fr-FR" sz="2000" dirty="0" smtClean="0"/>
            <a:t>(montrer)</a:t>
          </a:r>
          <a:endParaRPr lang="fr-FR" sz="2000" dirty="0"/>
        </a:p>
      </dgm:t>
    </dgm:pt>
    <dgm:pt modelId="{70EF7825-5998-4F78-8E4C-157A5E693FB0}" type="parTrans" cxnId="{4B3706F3-2E63-4566-A37B-75A3DCF5F4AC}">
      <dgm:prSet/>
      <dgm:spPr/>
      <dgm:t>
        <a:bodyPr/>
        <a:lstStyle/>
        <a:p>
          <a:endParaRPr lang="fr-FR"/>
        </a:p>
      </dgm:t>
    </dgm:pt>
    <dgm:pt modelId="{ADF189F2-16EA-47A6-9465-05891CD758AE}" type="sibTrans" cxnId="{4B3706F3-2E63-4566-A37B-75A3DCF5F4AC}">
      <dgm:prSet/>
      <dgm:spPr/>
      <dgm:t>
        <a:bodyPr/>
        <a:lstStyle/>
        <a:p>
          <a:endParaRPr lang="fr-FR"/>
        </a:p>
      </dgm:t>
    </dgm:pt>
    <dgm:pt modelId="{938923B8-EC7A-4CF9-A575-78B6A5B651CC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 smtClean="0"/>
            <a:t>شيء</a:t>
          </a:r>
          <a:endParaRPr lang="fr-FR" dirty="0"/>
        </a:p>
      </dgm:t>
    </dgm:pt>
    <dgm:pt modelId="{5F4FE5EA-0309-40F4-AF68-544860736896}" type="parTrans" cxnId="{D54BEEE8-DD44-4BCD-845C-807045416E6C}">
      <dgm:prSet/>
      <dgm:spPr/>
      <dgm:t>
        <a:bodyPr/>
        <a:lstStyle/>
        <a:p>
          <a:endParaRPr lang="fr-FR"/>
        </a:p>
      </dgm:t>
    </dgm:pt>
    <dgm:pt modelId="{5894A580-55D7-4E44-A002-1A84728C02A0}" type="sibTrans" cxnId="{D54BEEE8-DD44-4BCD-845C-807045416E6C}">
      <dgm:prSet custLinFactNeighborY="-6452"/>
      <dgm:spPr/>
      <dgm:t>
        <a:bodyPr/>
        <a:lstStyle/>
        <a:p>
          <a:endParaRPr lang="fr-FR"/>
        </a:p>
      </dgm:t>
    </dgm:pt>
    <dgm:pt modelId="{EE5FDAA8-BC10-4791-8A73-A44BF0C7E7BC}">
      <dgm:prSet phldrT="[Texte]" custT="1"/>
      <dgm:spPr/>
      <dgm:t>
        <a:bodyPr/>
        <a:lstStyle/>
        <a:p>
          <a:r>
            <a:rPr lang="fr-FR" sz="2000" dirty="0" smtClean="0"/>
            <a:t>objet</a:t>
          </a:r>
          <a:endParaRPr lang="fr-FR" sz="2000" dirty="0"/>
        </a:p>
      </dgm:t>
    </dgm:pt>
    <dgm:pt modelId="{AA3BEAFD-C430-4AE7-9EB1-28B97F51927C}" type="parTrans" cxnId="{FE29677A-2076-4313-A079-779A0BE18D3A}">
      <dgm:prSet/>
      <dgm:spPr/>
      <dgm:t>
        <a:bodyPr/>
        <a:lstStyle/>
        <a:p>
          <a:endParaRPr lang="fr-FR"/>
        </a:p>
      </dgm:t>
    </dgm:pt>
    <dgm:pt modelId="{383CE4D9-4850-4C73-BACF-5922961244EA}" type="sibTrans" cxnId="{FE29677A-2076-4313-A079-779A0BE18D3A}">
      <dgm:prSet/>
      <dgm:spPr/>
      <dgm:t>
        <a:bodyPr/>
        <a:lstStyle/>
        <a:p>
          <a:endParaRPr lang="fr-FR"/>
        </a:p>
      </dgm:t>
    </dgm:pt>
    <dgm:pt modelId="{1086701D-D3A9-4C43-8B69-21D2B5BACCFD}">
      <dgm:prSet phldrT="[Texte]" custT="1"/>
      <dgm:spPr/>
      <dgm:t>
        <a:bodyPr/>
        <a:lstStyle/>
        <a:p>
          <a:r>
            <a:rPr lang="fr-FR" sz="2000" dirty="0" smtClean="0"/>
            <a:t>rien</a:t>
          </a:r>
          <a:endParaRPr lang="fr-FR" sz="2000" dirty="0"/>
        </a:p>
      </dgm:t>
    </dgm:pt>
    <dgm:pt modelId="{D4773AD1-1EE1-407C-8D13-D8AC8449AD49}" type="parTrans" cxnId="{8E0CFB8C-264E-402B-B8D5-305F1930B1C4}">
      <dgm:prSet/>
      <dgm:spPr/>
      <dgm:t>
        <a:bodyPr/>
        <a:lstStyle/>
        <a:p>
          <a:endParaRPr lang="fr-FR"/>
        </a:p>
      </dgm:t>
    </dgm:pt>
    <dgm:pt modelId="{12225EF7-1CB8-45BD-B32A-8AE3CAFACB48}" type="sibTrans" cxnId="{8E0CFB8C-264E-402B-B8D5-305F1930B1C4}">
      <dgm:prSet/>
      <dgm:spPr/>
      <dgm:t>
        <a:bodyPr/>
        <a:lstStyle/>
        <a:p>
          <a:endParaRPr lang="fr-FR"/>
        </a:p>
      </dgm:t>
    </dgm:pt>
    <dgm:pt modelId="{3E7E5539-F44A-47F3-8507-5BE9EAA02300}">
      <dgm:prSet phldrT="[Texte]" custT="1"/>
      <dgm:spPr/>
      <dgm:t>
        <a:bodyPr/>
        <a:lstStyle/>
        <a:p>
          <a:r>
            <a:rPr lang="fr-FR" sz="2000" dirty="0" smtClean="0"/>
            <a:t>chose</a:t>
          </a:r>
          <a:endParaRPr lang="fr-FR" sz="2000" dirty="0"/>
        </a:p>
      </dgm:t>
    </dgm:pt>
    <dgm:pt modelId="{C14C47AD-FF55-4E22-B2BE-A9873660A4F1}" type="parTrans" cxnId="{D071479F-0317-4EA8-888E-248539C1C02B}">
      <dgm:prSet/>
      <dgm:spPr/>
      <dgm:t>
        <a:bodyPr/>
        <a:lstStyle/>
        <a:p>
          <a:endParaRPr lang="fr-FR"/>
        </a:p>
      </dgm:t>
    </dgm:pt>
    <dgm:pt modelId="{12A0D60C-E493-49C7-AAB2-5285DA5ABB2E}" type="sibTrans" cxnId="{D071479F-0317-4EA8-888E-248539C1C02B}">
      <dgm:prSet/>
      <dgm:spPr/>
      <dgm:t>
        <a:bodyPr/>
        <a:lstStyle/>
        <a:p>
          <a:endParaRPr lang="fr-FR"/>
        </a:p>
      </dgm:t>
    </dgm:pt>
    <dgm:pt modelId="{404D0136-199F-47D3-B765-64BDAD992620}" type="pres">
      <dgm:prSet presAssocID="{FF243BBF-44E8-4A3C-8B0E-FDDDACF183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471054F-ED24-4D47-9A73-7BBA981248E7}" type="pres">
      <dgm:prSet presAssocID="{FF243BBF-44E8-4A3C-8B0E-FDDDACF1830C}" presName="tSp" presStyleCnt="0"/>
      <dgm:spPr/>
    </dgm:pt>
    <dgm:pt modelId="{3ED97779-9690-4058-BFD7-FF1DAC22BA39}" type="pres">
      <dgm:prSet presAssocID="{FF243BBF-44E8-4A3C-8B0E-FDDDACF1830C}" presName="bSp" presStyleCnt="0"/>
      <dgm:spPr/>
    </dgm:pt>
    <dgm:pt modelId="{BF6B51D2-39DB-4411-AC64-09400830D84A}" type="pres">
      <dgm:prSet presAssocID="{FF243BBF-44E8-4A3C-8B0E-FDDDACF1830C}" presName="process" presStyleCnt="0"/>
      <dgm:spPr/>
    </dgm:pt>
    <dgm:pt modelId="{9014BAE0-3B8B-4631-BA28-DB81D1006CB3}" type="pres">
      <dgm:prSet presAssocID="{36977A08-93BF-4973-87A4-CA89BF6DDA36}" presName="composite1" presStyleCnt="0"/>
      <dgm:spPr/>
    </dgm:pt>
    <dgm:pt modelId="{F768078F-BD60-47B6-A974-74768D8EB959}" type="pres">
      <dgm:prSet presAssocID="{36977A08-93BF-4973-87A4-CA89BF6DDA36}" presName="dummyNode1" presStyleLbl="node1" presStyleIdx="0" presStyleCnt="4"/>
      <dgm:spPr/>
    </dgm:pt>
    <dgm:pt modelId="{39D25404-8B5C-4DBC-B43C-76A1E8D1D863}" type="pres">
      <dgm:prSet presAssocID="{36977A08-93BF-4973-87A4-CA89BF6DDA36}" presName="childNode1" presStyleLbl="bgAcc1" presStyleIdx="0" presStyleCnt="4" custScaleY="1288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258210-3882-4BF5-83B2-CE404577E585}" type="pres">
      <dgm:prSet presAssocID="{36977A08-93BF-4973-87A4-CA89BF6DDA36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7421A3-F97D-4A88-95E5-E37982BA673C}" type="pres">
      <dgm:prSet presAssocID="{36977A08-93BF-4973-87A4-CA89BF6DDA36}" presName="parentNode1" presStyleLbl="node1" presStyleIdx="0" presStyleCnt="4" custLinFactNeighborY="4385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D69B99-8FA1-440D-B476-D2E365568A5E}" type="pres">
      <dgm:prSet presAssocID="{36977A08-93BF-4973-87A4-CA89BF6DDA36}" presName="connSite1" presStyleCnt="0"/>
      <dgm:spPr/>
    </dgm:pt>
    <dgm:pt modelId="{92B37332-D2C2-4B18-AA7D-D90BBDCE5F69}" type="pres">
      <dgm:prSet presAssocID="{502DE6F4-5CE8-4053-88DA-CFAB654F81B7}" presName="Name9" presStyleLbl="sibTrans2D1" presStyleIdx="0" presStyleCnt="3" custLinFactNeighborY="816"/>
      <dgm:spPr/>
      <dgm:t>
        <a:bodyPr/>
        <a:lstStyle/>
        <a:p>
          <a:endParaRPr lang="fr-FR"/>
        </a:p>
      </dgm:t>
    </dgm:pt>
    <dgm:pt modelId="{5922AB4C-6910-4B38-8AF6-3659DA0C2E74}" type="pres">
      <dgm:prSet presAssocID="{3433A20C-3732-47EE-B805-230CFB4DD9EE}" presName="composite2" presStyleCnt="0"/>
      <dgm:spPr/>
    </dgm:pt>
    <dgm:pt modelId="{E86B0523-710C-42C0-8A64-4879EF05D547}" type="pres">
      <dgm:prSet presAssocID="{3433A20C-3732-47EE-B805-230CFB4DD9EE}" presName="dummyNode2" presStyleLbl="node1" presStyleIdx="0" presStyleCnt="4"/>
      <dgm:spPr/>
    </dgm:pt>
    <dgm:pt modelId="{365F5A64-856D-4282-8B82-D0A8F4A7806F}" type="pres">
      <dgm:prSet presAssocID="{3433A20C-3732-47EE-B805-230CFB4DD9EE}" presName="childNode2" presStyleLbl="bgAcc1" presStyleIdx="1" presStyleCnt="4" custScaleX="203188" custScaleY="1417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B73D0D-5C1D-49DD-A2BF-607EFC46437E}" type="pres">
      <dgm:prSet presAssocID="{3433A20C-3732-47EE-B805-230CFB4DD9EE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6F40DF-2F6E-487E-BE09-D0AAD03587CA}" type="pres">
      <dgm:prSet presAssocID="{3433A20C-3732-47EE-B805-230CFB4DD9EE}" presName="parentNode2" presStyleLbl="node1" presStyleIdx="1" presStyleCnt="4" custLinFactNeighborY="-2846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AE769C-51BD-4CDF-B052-8F31D1BCE653}" type="pres">
      <dgm:prSet presAssocID="{3433A20C-3732-47EE-B805-230CFB4DD9EE}" presName="connSite2" presStyleCnt="0"/>
      <dgm:spPr/>
    </dgm:pt>
    <dgm:pt modelId="{470E3D08-FC61-46C4-99AE-E424EE43959D}" type="pres">
      <dgm:prSet presAssocID="{FEFFD43A-72EC-4227-9453-08B5FFD08952}" presName="Name18" presStyleLbl="sibTrans2D1" presStyleIdx="1" presStyleCnt="3" custLinFactNeighborY="520"/>
      <dgm:spPr/>
      <dgm:t>
        <a:bodyPr/>
        <a:lstStyle/>
        <a:p>
          <a:endParaRPr lang="fr-FR"/>
        </a:p>
      </dgm:t>
    </dgm:pt>
    <dgm:pt modelId="{DA2AD95A-6DE3-4465-BE21-F527F7F200A2}" type="pres">
      <dgm:prSet presAssocID="{D7701F83-7485-46C1-AADB-A13ECBD0429E}" presName="composite1" presStyleCnt="0"/>
      <dgm:spPr/>
    </dgm:pt>
    <dgm:pt modelId="{31D27861-EE15-403E-9C2A-5D176EDD89B8}" type="pres">
      <dgm:prSet presAssocID="{D7701F83-7485-46C1-AADB-A13ECBD0429E}" presName="dummyNode1" presStyleLbl="node1" presStyleIdx="1" presStyleCnt="4"/>
      <dgm:spPr/>
    </dgm:pt>
    <dgm:pt modelId="{E3601E76-4DBD-4772-B349-B59C3F143E4D}" type="pres">
      <dgm:prSet presAssocID="{D7701F83-7485-46C1-AADB-A13ECBD0429E}" presName="childNode1" presStyleLbl="bgAcc1" presStyleIdx="2" presStyleCnt="4" custScaleX="138010" custScaleY="1376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C8414D-415D-417F-9C38-F47903F8E97F}" type="pres">
      <dgm:prSet presAssocID="{D7701F83-7485-46C1-AADB-A13ECBD0429E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35E224-3AC3-4433-B900-3A7D3C6F7AC3}" type="pres">
      <dgm:prSet presAssocID="{D7701F83-7485-46C1-AADB-A13ECBD0429E}" presName="parentNode1" presStyleLbl="node1" presStyleIdx="2" presStyleCnt="4" custLinFactNeighborY="736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36BB4D-3348-4E53-8624-63E6ECB5BA86}" type="pres">
      <dgm:prSet presAssocID="{D7701F83-7485-46C1-AADB-A13ECBD0429E}" presName="connSite1" presStyleCnt="0"/>
      <dgm:spPr/>
    </dgm:pt>
    <dgm:pt modelId="{739B5C74-74C7-487E-A12B-9311C8FDBBA8}" type="pres">
      <dgm:prSet presAssocID="{B905CFA3-5A84-42CA-BA35-7C41BD6BD90A}" presName="Name9" presStyleLbl="sibTrans2D1" presStyleIdx="2" presStyleCnt="3" custLinFactNeighborY="682"/>
      <dgm:spPr/>
      <dgm:t>
        <a:bodyPr/>
        <a:lstStyle/>
        <a:p>
          <a:endParaRPr lang="fr-FR"/>
        </a:p>
      </dgm:t>
    </dgm:pt>
    <dgm:pt modelId="{16AF79E9-21F8-42A1-A987-B46971E1732B}" type="pres">
      <dgm:prSet presAssocID="{938923B8-EC7A-4CF9-A575-78B6A5B651CC}" presName="composite2" presStyleCnt="0"/>
      <dgm:spPr/>
    </dgm:pt>
    <dgm:pt modelId="{3C437754-0270-45CC-AAA2-ECDCFADFDAA2}" type="pres">
      <dgm:prSet presAssocID="{938923B8-EC7A-4CF9-A575-78B6A5B651CC}" presName="dummyNode2" presStyleLbl="node1" presStyleIdx="2" presStyleCnt="4"/>
      <dgm:spPr/>
    </dgm:pt>
    <dgm:pt modelId="{3523E8BD-4B63-4505-85CE-30E7097154A6}" type="pres">
      <dgm:prSet presAssocID="{938923B8-EC7A-4CF9-A575-78B6A5B651CC}" presName="childNode2" presStyleLbl="bgAcc1" presStyleIdx="3" presStyleCnt="4" custScaleY="144888" custLinFactNeighborY="48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3D7AC1-56B5-454A-B165-A073161652DB}" type="pres">
      <dgm:prSet presAssocID="{938923B8-EC7A-4CF9-A575-78B6A5B651CC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7EB767-F11D-4931-AA7C-8BDFA55DDC2E}" type="pres">
      <dgm:prSet presAssocID="{938923B8-EC7A-4CF9-A575-78B6A5B651CC}" presName="parentNode2" presStyleLbl="node1" presStyleIdx="3" presStyleCnt="4" custLinFactNeighborY="-2881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E63CB2-E5E6-4431-80CC-A246D2D24225}" type="pres">
      <dgm:prSet presAssocID="{938923B8-EC7A-4CF9-A575-78B6A5B651CC}" presName="connSite2" presStyleCnt="0"/>
      <dgm:spPr/>
    </dgm:pt>
  </dgm:ptLst>
  <dgm:cxnLst>
    <dgm:cxn modelId="{490EC344-B372-45E0-9823-A7AC80D5C72E}" type="presOf" srcId="{82DFCEF6-3342-4114-BA8F-6FD7C6288250}" destId="{8EC8414D-415D-417F-9C38-F47903F8E97F}" srcOrd="1" destOrd="3" presId="urn:microsoft.com/office/officeart/2005/8/layout/hProcess4"/>
    <dgm:cxn modelId="{F1D02522-DD87-4237-B4A8-F0757D3DC772}" type="presOf" srcId="{C9D6CD43-A1F8-42E4-8DC9-8A9F02808BD7}" destId="{E3601E76-4DBD-4772-B349-B59C3F143E4D}" srcOrd="0" destOrd="0" presId="urn:microsoft.com/office/officeart/2005/8/layout/hProcess4"/>
    <dgm:cxn modelId="{8E0CFB8C-264E-402B-B8D5-305F1930B1C4}" srcId="{938923B8-EC7A-4CF9-A575-78B6A5B651CC}" destId="{1086701D-D3A9-4C43-8B69-21D2B5BACCFD}" srcOrd="1" destOrd="0" parTransId="{D4773AD1-1EE1-407C-8D13-D8AC8449AD49}" sibTransId="{12225EF7-1CB8-45BD-B32A-8AE3CAFACB48}"/>
    <dgm:cxn modelId="{BC2F3867-BDD1-4EB8-B47B-4FFDDA9A234A}" type="presOf" srcId="{FEA79B13-7EF6-4756-812F-22902F7FB074}" destId="{39D25404-8B5C-4DBC-B43C-76A1E8D1D863}" srcOrd="0" destOrd="2" presId="urn:microsoft.com/office/officeart/2005/8/layout/hProcess4"/>
    <dgm:cxn modelId="{8030E307-37AE-4D29-9D8E-DEDBAD9B6C4F}" srcId="{3433A20C-3732-47EE-B805-230CFB4DD9EE}" destId="{AF3C9BCF-46E5-4851-BDCA-0116F4862CF9}" srcOrd="0" destOrd="0" parTransId="{CADF262D-7671-453D-8D48-C0C0E13C606A}" sibTransId="{2FA0342D-B137-4F44-AF5E-47CFA65FF0F5}"/>
    <dgm:cxn modelId="{11C73760-33A9-4F32-9AF5-D5BEC271C8E2}" type="presOf" srcId="{FEFFD43A-72EC-4227-9453-08B5FFD08952}" destId="{470E3D08-FC61-46C4-99AE-E424EE43959D}" srcOrd="0" destOrd="0" presId="urn:microsoft.com/office/officeart/2005/8/layout/hProcess4"/>
    <dgm:cxn modelId="{4B3706F3-2E63-4566-A37B-75A3DCF5F4AC}" srcId="{D7701F83-7485-46C1-AADB-A13ECBD0429E}" destId="{C9D6CD43-A1F8-42E4-8DC9-8A9F02808BD7}" srcOrd="0" destOrd="0" parTransId="{70EF7825-5998-4F78-8E4C-157A5E693FB0}" sibTransId="{ADF189F2-16EA-47A6-9465-05891CD758AE}"/>
    <dgm:cxn modelId="{9E5B8A59-4294-484C-BB0D-C59D37A513D3}" type="presOf" srcId="{3E7E5539-F44A-47F3-8507-5BE9EAA02300}" destId="{3523E8BD-4B63-4505-85CE-30E7097154A6}" srcOrd="0" destOrd="2" presId="urn:microsoft.com/office/officeart/2005/8/layout/hProcess4"/>
    <dgm:cxn modelId="{DD88192E-9BCF-4710-A3FE-C603950C2DF3}" type="presOf" srcId="{FE5F2D93-AC72-49FB-AB71-526F4BD1E6FE}" destId="{77258210-3882-4BF5-83B2-CE404577E585}" srcOrd="1" destOrd="0" presId="urn:microsoft.com/office/officeart/2005/8/layout/hProcess4"/>
    <dgm:cxn modelId="{49111189-1387-439F-83A0-5E2448E897F9}" type="presOf" srcId="{5C140E3B-5150-44A5-92CC-CF2E68DED264}" destId="{8EC8414D-415D-417F-9C38-F47903F8E97F}" srcOrd="1" destOrd="1" presId="urn:microsoft.com/office/officeart/2005/8/layout/hProcess4"/>
    <dgm:cxn modelId="{04A14DE7-A4B3-49EF-9130-135B91251CE3}" type="presOf" srcId="{1D4C60E0-C5E0-4F41-89A3-4D09E7C23C23}" destId="{365F5A64-856D-4282-8B82-D0A8F4A7806F}" srcOrd="0" destOrd="2" presId="urn:microsoft.com/office/officeart/2005/8/layout/hProcess4"/>
    <dgm:cxn modelId="{CE77F0A7-4579-449F-ACB6-3B66F4FF65EC}" srcId="{FF243BBF-44E8-4A3C-8B0E-FDDDACF1830C}" destId="{3433A20C-3732-47EE-B805-230CFB4DD9EE}" srcOrd="1" destOrd="0" parTransId="{FD234B30-D6A6-4673-8F3C-7AA51EAD1A58}" sibTransId="{FEFFD43A-72EC-4227-9453-08B5FFD08952}"/>
    <dgm:cxn modelId="{6B91D6C5-CFDD-4497-8145-AC89DED3B7F8}" type="presOf" srcId="{5C140E3B-5150-44A5-92CC-CF2E68DED264}" destId="{E3601E76-4DBD-4772-B349-B59C3F143E4D}" srcOrd="0" destOrd="1" presId="urn:microsoft.com/office/officeart/2005/8/layout/hProcess4"/>
    <dgm:cxn modelId="{7C796E92-E7F7-4F4A-BBE9-D1F24926ED15}" srcId="{D7701F83-7485-46C1-AADB-A13ECBD0429E}" destId="{5C140E3B-5150-44A5-92CC-CF2E68DED264}" srcOrd="1" destOrd="0" parTransId="{062DAB62-FD15-42ED-B3C2-DA91D6308085}" sibTransId="{1419AD84-EC1B-4AC5-9944-34CB766FB5B4}"/>
    <dgm:cxn modelId="{856AF997-EC24-49DD-AFD9-32F49992959D}" type="presOf" srcId="{D7701F83-7485-46C1-AADB-A13ECBD0429E}" destId="{3635E224-3AC3-4433-B900-3A7D3C6F7AC3}" srcOrd="0" destOrd="0" presId="urn:microsoft.com/office/officeart/2005/8/layout/hProcess4"/>
    <dgm:cxn modelId="{DA667A86-4959-4A1B-BBE0-3676AE2780C4}" type="presOf" srcId="{3E7E5539-F44A-47F3-8507-5BE9EAA02300}" destId="{8D3D7AC1-56B5-454A-B165-A073161652DB}" srcOrd="1" destOrd="2" presId="urn:microsoft.com/office/officeart/2005/8/layout/hProcess4"/>
    <dgm:cxn modelId="{8D422EF1-B884-42D2-AAFE-070E8F1CF33B}" type="presOf" srcId="{FB9CD64C-6C62-4687-AC10-4AA3874162EB}" destId="{E3601E76-4DBD-4772-B349-B59C3F143E4D}" srcOrd="0" destOrd="2" presId="urn:microsoft.com/office/officeart/2005/8/layout/hProcess4"/>
    <dgm:cxn modelId="{F1A57D6D-6171-4392-8303-031672668C1C}" type="presOf" srcId="{1086701D-D3A9-4C43-8B69-21D2B5BACCFD}" destId="{8D3D7AC1-56B5-454A-B165-A073161652DB}" srcOrd="1" destOrd="1" presId="urn:microsoft.com/office/officeart/2005/8/layout/hProcess4"/>
    <dgm:cxn modelId="{026313D4-4C05-4C8B-907D-C30AABF4DD12}" type="presOf" srcId="{502DE6F4-5CE8-4053-88DA-CFAB654F81B7}" destId="{92B37332-D2C2-4B18-AA7D-D90BBDCE5F69}" srcOrd="0" destOrd="0" presId="urn:microsoft.com/office/officeart/2005/8/layout/hProcess4"/>
    <dgm:cxn modelId="{D1182D0C-409D-4443-AD7B-F47B98D41390}" type="presOf" srcId="{FE5F2D93-AC72-49FB-AB71-526F4BD1E6FE}" destId="{39D25404-8B5C-4DBC-B43C-76A1E8D1D863}" srcOrd="0" destOrd="0" presId="urn:microsoft.com/office/officeart/2005/8/layout/hProcess4"/>
    <dgm:cxn modelId="{D7A17F60-F9CF-4FC1-8E32-625326715D88}" type="presOf" srcId="{C29F9199-E8CD-47D9-BBEF-7D16FED5DE14}" destId="{365F5A64-856D-4282-8B82-D0A8F4A7806F}" srcOrd="0" destOrd="1" presId="urn:microsoft.com/office/officeart/2005/8/layout/hProcess4"/>
    <dgm:cxn modelId="{A67148D3-B705-4BCA-B3C2-D2B1B7D50598}" type="presOf" srcId="{3433A20C-3732-47EE-B805-230CFB4DD9EE}" destId="{C76F40DF-2F6E-487E-BE09-D0AAD03587CA}" srcOrd="0" destOrd="0" presId="urn:microsoft.com/office/officeart/2005/8/layout/hProcess4"/>
    <dgm:cxn modelId="{498B244E-C117-4155-BAC5-3AD93158E38A}" type="presOf" srcId="{AF3C9BCF-46E5-4851-BDCA-0116F4862CF9}" destId="{61B73D0D-5C1D-49DD-A2BF-607EFC46437E}" srcOrd="1" destOrd="0" presId="urn:microsoft.com/office/officeart/2005/8/layout/hProcess4"/>
    <dgm:cxn modelId="{6D1D4E61-0ED2-457C-9DC2-6902AE66E4C3}" type="presOf" srcId="{C9D6CD43-A1F8-42E4-8DC9-8A9F02808BD7}" destId="{8EC8414D-415D-417F-9C38-F47903F8E97F}" srcOrd="1" destOrd="0" presId="urn:microsoft.com/office/officeart/2005/8/layout/hProcess4"/>
    <dgm:cxn modelId="{D43B0DA0-C57A-4BEE-AF6F-5D0864074008}" type="presOf" srcId="{AF3C9BCF-46E5-4851-BDCA-0116F4862CF9}" destId="{365F5A64-856D-4282-8B82-D0A8F4A7806F}" srcOrd="0" destOrd="0" presId="urn:microsoft.com/office/officeart/2005/8/layout/hProcess4"/>
    <dgm:cxn modelId="{7D997AC6-6FD0-4C50-A1CC-5AC7FCB7132A}" srcId="{FF243BBF-44E8-4A3C-8B0E-FDDDACF1830C}" destId="{D7701F83-7485-46C1-AADB-A13ECBD0429E}" srcOrd="2" destOrd="0" parTransId="{5C30D5B1-4FA4-4BD1-9EAE-9C3CD79F8C6C}" sibTransId="{B905CFA3-5A84-42CA-BA35-7C41BD6BD90A}"/>
    <dgm:cxn modelId="{0EA75A23-85F2-43C7-92AC-83F69932E150}" srcId="{D7701F83-7485-46C1-AADB-A13ECBD0429E}" destId="{FB9CD64C-6C62-4687-AC10-4AA3874162EB}" srcOrd="2" destOrd="0" parTransId="{55F86EA5-5C77-466D-B1BF-BC08348EA34A}" sibTransId="{CECD2D45-617D-4F86-9058-A4906AB203C0}"/>
    <dgm:cxn modelId="{C3A106C0-CA9F-4378-AF32-45DCFC17368A}" type="presOf" srcId="{EE5FDAA8-BC10-4791-8A73-A44BF0C7E7BC}" destId="{8D3D7AC1-56B5-454A-B165-A073161652DB}" srcOrd="1" destOrd="0" presId="urn:microsoft.com/office/officeart/2005/8/layout/hProcess4"/>
    <dgm:cxn modelId="{F80C313A-61DD-4605-B7A9-CC573A6D6400}" type="presOf" srcId="{EE5FDAA8-BC10-4791-8A73-A44BF0C7E7BC}" destId="{3523E8BD-4B63-4505-85CE-30E7097154A6}" srcOrd="0" destOrd="0" presId="urn:microsoft.com/office/officeart/2005/8/layout/hProcess4"/>
    <dgm:cxn modelId="{D54BEEE8-DD44-4BCD-845C-807045416E6C}" srcId="{FF243BBF-44E8-4A3C-8B0E-FDDDACF1830C}" destId="{938923B8-EC7A-4CF9-A575-78B6A5B651CC}" srcOrd="3" destOrd="0" parTransId="{5F4FE5EA-0309-40F4-AF68-544860736896}" sibTransId="{5894A580-55D7-4E44-A002-1A84728C02A0}"/>
    <dgm:cxn modelId="{B818F651-D769-40C0-AF3B-1B1905DA3422}" type="presOf" srcId="{FF243BBF-44E8-4A3C-8B0E-FDDDACF1830C}" destId="{404D0136-199F-47D3-B765-64BDAD992620}" srcOrd="0" destOrd="0" presId="urn:microsoft.com/office/officeart/2005/8/layout/hProcess4"/>
    <dgm:cxn modelId="{034354C9-7B25-4953-A9DB-AB8515564B44}" srcId="{36977A08-93BF-4973-87A4-CA89BF6DDA36}" destId="{FE5F2D93-AC72-49FB-AB71-526F4BD1E6FE}" srcOrd="0" destOrd="0" parTransId="{255A55CD-73C3-494D-BD03-EDA089F913ED}" sibTransId="{E3EF22B0-ADE7-4351-85D8-F2EA73155E64}"/>
    <dgm:cxn modelId="{704BD828-70CC-4424-9AA0-B0BD11563957}" type="presOf" srcId="{C41B07A2-0F83-4BDD-A9D2-FBEB9BE4D71C}" destId="{77258210-3882-4BF5-83B2-CE404577E585}" srcOrd="1" destOrd="1" presId="urn:microsoft.com/office/officeart/2005/8/layout/hProcess4"/>
    <dgm:cxn modelId="{CA7DF25E-050A-47A6-910E-239981F9838E}" srcId="{3433A20C-3732-47EE-B805-230CFB4DD9EE}" destId="{1D4C60E0-C5E0-4F41-89A3-4D09E7C23C23}" srcOrd="2" destOrd="0" parTransId="{5BC3451B-06B3-4D97-8C9D-467C9435E8D7}" sibTransId="{FE7A184F-83C6-4F67-8EEC-990908638A7C}"/>
    <dgm:cxn modelId="{626CDCA7-8F59-49FC-B453-DD8D03C08E70}" srcId="{3433A20C-3732-47EE-B805-230CFB4DD9EE}" destId="{C29F9199-E8CD-47D9-BBEF-7D16FED5DE14}" srcOrd="1" destOrd="0" parTransId="{F516F69F-0ABD-417F-B420-B481903664C1}" sibTransId="{F78FD605-491A-485B-B44B-8801E8C4FB7C}"/>
    <dgm:cxn modelId="{95474345-3B1D-4D1B-99C4-0A88D869EEC0}" type="presOf" srcId="{C41B07A2-0F83-4BDD-A9D2-FBEB9BE4D71C}" destId="{39D25404-8B5C-4DBC-B43C-76A1E8D1D863}" srcOrd="0" destOrd="1" presId="urn:microsoft.com/office/officeart/2005/8/layout/hProcess4"/>
    <dgm:cxn modelId="{7483D83E-304E-408D-8F41-4FA1E44617B4}" type="presOf" srcId="{1D4C60E0-C5E0-4F41-89A3-4D09E7C23C23}" destId="{61B73D0D-5C1D-49DD-A2BF-607EFC46437E}" srcOrd="1" destOrd="2" presId="urn:microsoft.com/office/officeart/2005/8/layout/hProcess4"/>
    <dgm:cxn modelId="{7ED56E1B-D3AA-44FB-B291-E21BF11E07C2}" type="presOf" srcId="{B905CFA3-5A84-42CA-BA35-7C41BD6BD90A}" destId="{739B5C74-74C7-487E-A12B-9311C8FDBBA8}" srcOrd="0" destOrd="0" presId="urn:microsoft.com/office/officeart/2005/8/layout/hProcess4"/>
    <dgm:cxn modelId="{C7EAAFA4-1D5A-44E8-B27A-1EDDFE1A5413}" type="presOf" srcId="{36977A08-93BF-4973-87A4-CA89BF6DDA36}" destId="{9E7421A3-F97D-4A88-95E5-E37982BA673C}" srcOrd="0" destOrd="0" presId="urn:microsoft.com/office/officeart/2005/8/layout/hProcess4"/>
    <dgm:cxn modelId="{D071479F-0317-4EA8-888E-248539C1C02B}" srcId="{938923B8-EC7A-4CF9-A575-78B6A5B651CC}" destId="{3E7E5539-F44A-47F3-8507-5BE9EAA02300}" srcOrd="2" destOrd="0" parTransId="{C14C47AD-FF55-4E22-B2BE-A9873660A4F1}" sibTransId="{12A0D60C-E493-49C7-AAB2-5285DA5ABB2E}"/>
    <dgm:cxn modelId="{24248BD3-4470-4005-ABD3-003ADA6AF109}" type="presOf" srcId="{FB9CD64C-6C62-4687-AC10-4AA3874162EB}" destId="{8EC8414D-415D-417F-9C38-F47903F8E97F}" srcOrd="1" destOrd="2" presId="urn:microsoft.com/office/officeart/2005/8/layout/hProcess4"/>
    <dgm:cxn modelId="{8F2E5A25-0320-4BF7-AC1B-0FF6525D247C}" type="presOf" srcId="{82DFCEF6-3342-4114-BA8F-6FD7C6288250}" destId="{E3601E76-4DBD-4772-B349-B59C3F143E4D}" srcOrd="0" destOrd="3" presId="urn:microsoft.com/office/officeart/2005/8/layout/hProcess4"/>
    <dgm:cxn modelId="{53E0B194-512B-43AD-8777-75192D807928}" srcId="{36977A08-93BF-4973-87A4-CA89BF6DDA36}" destId="{FEA79B13-7EF6-4756-812F-22902F7FB074}" srcOrd="2" destOrd="0" parTransId="{5C738CD5-F134-437E-A07C-127EAB828E92}" sibTransId="{3E7056F8-E148-4AF8-A778-F72F4F6AD415}"/>
    <dgm:cxn modelId="{0B871E6A-EB7B-46D0-BDDD-3FD6D324CC71}" type="presOf" srcId="{938923B8-EC7A-4CF9-A575-78B6A5B651CC}" destId="{0C7EB767-F11D-4931-AA7C-8BDFA55DDC2E}" srcOrd="0" destOrd="0" presId="urn:microsoft.com/office/officeart/2005/8/layout/hProcess4"/>
    <dgm:cxn modelId="{51EDFD77-5261-4D42-90DB-D4991C26975F}" srcId="{FF243BBF-44E8-4A3C-8B0E-FDDDACF1830C}" destId="{36977A08-93BF-4973-87A4-CA89BF6DDA36}" srcOrd="0" destOrd="0" parTransId="{FE7587CF-4ECC-459C-85DF-F4C6895C8DE1}" sibTransId="{502DE6F4-5CE8-4053-88DA-CFAB654F81B7}"/>
    <dgm:cxn modelId="{4B4D9EAE-DC50-4D2A-8976-AABE930A61EA}" srcId="{36977A08-93BF-4973-87A4-CA89BF6DDA36}" destId="{C41B07A2-0F83-4BDD-A9D2-FBEB9BE4D71C}" srcOrd="1" destOrd="0" parTransId="{79EFE178-2EA0-4F65-BB75-153D55D545D0}" sibTransId="{BA0048CA-C0A9-4D8A-B23C-2DD104FF1247}"/>
    <dgm:cxn modelId="{0FE3BD84-E32C-4DE3-A3F8-5D6201E078CC}" type="presOf" srcId="{1086701D-D3A9-4C43-8B69-21D2B5BACCFD}" destId="{3523E8BD-4B63-4505-85CE-30E7097154A6}" srcOrd="0" destOrd="1" presId="urn:microsoft.com/office/officeart/2005/8/layout/hProcess4"/>
    <dgm:cxn modelId="{7941C5F3-BDB1-4737-9E1C-83D38A804F1B}" type="presOf" srcId="{C29F9199-E8CD-47D9-BBEF-7D16FED5DE14}" destId="{61B73D0D-5C1D-49DD-A2BF-607EFC46437E}" srcOrd="1" destOrd="1" presId="urn:microsoft.com/office/officeart/2005/8/layout/hProcess4"/>
    <dgm:cxn modelId="{FE29677A-2076-4313-A079-779A0BE18D3A}" srcId="{938923B8-EC7A-4CF9-A575-78B6A5B651CC}" destId="{EE5FDAA8-BC10-4791-8A73-A44BF0C7E7BC}" srcOrd="0" destOrd="0" parTransId="{AA3BEAFD-C430-4AE7-9EB1-28B97F51927C}" sibTransId="{383CE4D9-4850-4C73-BACF-5922961244EA}"/>
    <dgm:cxn modelId="{0988E0F3-22F5-47D8-9FB4-1E5F9CB7440B}" type="presOf" srcId="{FEA79B13-7EF6-4756-812F-22902F7FB074}" destId="{77258210-3882-4BF5-83B2-CE404577E585}" srcOrd="1" destOrd="2" presId="urn:microsoft.com/office/officeart/2005/8/layout/hProcess4"/>
    <dgm:cxn modelId="{D516243E-6793-4216-B054-777D00DCE305}" srcId="{D7701F83-7485-46C1-AADB-A13ECBD0429E}" destId="{82DFCEF6-3342-4114-BA8F-6FD7C6288250}" srcOrd="3" destOrd="0" parTransId="{AD858842-C58A-4186-B1D4-E52D65F24FA3}" sibTransId="{8F7B98F7-D9F5-4EEE-AF13-70C5B04354C6}"/>
    <dgm:cxn modelId="{03F90993-67F7-4EA5-B6F0-938F27B05CE2}" type="presParOf" srcId="{404D0136-199F-47D3-B765-64BDAD992620}" destId="{C471054F-ED24-4D47-9A73-7BBA981248E7}" srcOrd="0" destOrd="0" presId="urn:microsoft.com/office/officeart/2005/8/layout/hProcess4"/>
    <dgm:cxn modelId="{653D4ED9-A186-4A94-8DEE-304891862B19}" type="presParOf" srcId="{404D0136-199F-47D3-B765-64BDAD992620}" destId="{3ED97779-9690-4058-BFD7-FF1DAC22BA39}" srcOrd="1" destOrd="0" presId="urn:microsoft.com/office/officeart/2005/8/layout/hProcess4"/>
    <dgm:cxn modelId="{5AC6316E-71C0-4A9E-982E-F6556C7B38C2}" type="presParOf" srcId="{404D0136-199F-47D3-B765-64BDAD992620}" destId="{BF6B51D2-39DB-4411-AC64-09400830D84A}" srcOrd="2" destOrd="0" presId="urn:microsoft.com/office/officeart/2005/8/layout/hProcess4"/>
    <dgm:cxn modelId="{91CEC6B7-59D7-4CF1-8EA6-473233686BE7}" type="presParOf" srcId="{BF6B51D2-39DB-4411-AC64-09400830D84A}" destId="{9014BAE0-3B8B-4631-BA28-DB81D1006CB3}" srcOrd="0" destOrd="0" presId="urn:microsoft.com/office/officeart/2005/8/layout/hProcess4"/>
    <dgm:cxn modelId="{E011010B-E21B-470C-AA2B-BE7AE81B0F12}" type="presParOf" srcId="{9014BAE0-3B8B-4631-BA28-DB81D1006CB3}" destId="{F768078F-BD60-47B6-A974-74768D8EB959}" srcOrd="0" destOrd="0" presId="urn:microsoft.com/office/officeart/2005/8/layout/hProcess4"/>
    <dgm:cxn modelId="{7575F7BC-3966-42A1-BA79-9DA32BD602A2}" type="presParOf" srcId="{9014BAE0-3B8B-4631-BA28-DB81D1006CB3}" destId="{39D25404-8B5C-4DBC-B43C-76A1E8D1D863}" srcOrd="1" destOrd="0" presId="urn:microsoft.com/office/officeart/2005/8/layout/hProcess4"/>
    <dgm:cxn modelId="{71D36C54-AAB4-47ED-BB54-277DB81DF7A0}" type="presParOf" srcId="{9014BAE0-3B8B-4631-BA28-DB81D1006CB3}" destId="{77258210-3882-4BF5-83B2-CE404577E585}" srcOrd="2" destOrd="0" presId="urn:microsoft.com/office/officeart/2005/8/layout/hProcess4"/>
    <dgm:cxn modelId="{F13725DA-8C5C-4FFC-A4EC-A68343F4D42F}" type="presParOf" srcId="{9014BAE0-3B8B-4631-BA28-DB81D1006CB3}" destId="{9E7421A3-F97D-4A88-95E5-E37982BA673C}" srcOrd="3" destOrd="0" presId="urn:microsoft.com/office/officeart/2005/8/layout/hProcess4"/>
    <dgm:cxn modelId="{49186E4E-F17B-4DF1-96F6-D6CC14B8E79A}" type="presParOf" srcId="{9014BAE0-3B8B-4631-BA28-DB81D1006CB3}" destId="{F4D69B99-8FA1-440D-B476-D2E365568A5E}" srcOrd="4" destOrd="0" presId="urn:microsoft.com/office/officeart/2005/8/layout/hProcess4"/>
    <dgm:cxn modelId="{CD57CB13-B012-4A0E-B98E-6D519170E600}" type="presParOf" srcId="{BF6B51D2-39DB-4411-AC64-09400830D84A}" destId="{92B37332-D2C2-4B18-AA7D-D90BBDCE5F69}" srcOrd="1" destOrd="0" presId="urn:microsoft.com/office/officeart/2005/8/layout/hProcess4"/>
    <dgm:cxn modelId="{C9C40094-5903-4BC3-B3F6-F36DF09A24DC}" type="presParOf" srcId="{BF6B51D2-39DB-4411-AC64-09400830D84A}" destId="{5922AB4C-6910-4B38-8AF6-3659DA0C2E74}" srcOrd="2" destOrd="0" presId="urn:microsoft.com/office/officeart/2005/8/layout/hProcess4"/>
    <dgm:cxn modelId="{CCAA400B-94EE-4FA8-B7CC-7DCD47927AD9}" type="presParOf" srcId="{5922AB4C-6910-4B38-8AF6-3659DA0C2E74}" destId="{E86B0523-710C-42C0-8A64-4879EF05D547}" srcOrd="0" destOrd="0" presId="urn:microsoft.com/office/officeart/2005/8/layout/hProcess4"/>
    <dgm:cxn modelId="{A6B9A5C7-3F71-4832-9AAC-53F75744B95A}" type="presParOf" srcId="{5922AB4C-6910-4B38-8AF6-3659DA0C2E74}" destId="{365F5A64-856D-4282-8B82-D0A8F4A7806F}" srcOrd="1" destOrd="0" presId="urn:microsoft.com/office/officeart/2005/8/layout/hProcess4"/>
    <dgm:cxn modelId="{F2FF4B35-F8A8-4FDE-A040-B7B6955D620B}" type="presParOf" srcId="{5922AB4C-6910-4B38-8AF6-3659DA0C2E74}" destId="{61B73D0D-5C1D-49DD-A2BF-607EFC46437E}" srcOrd="2" destOrd="0" presId="urn:microsoft.com/office/officeart/2005/8/layout/hProcess4"/>
    <dgm:cxn modelId="{D1AA4603-6CE6-43B2-BCD8-A000B74E8715}" type="presParOf" srcId="{5922AB4C-6910-4B38-8AF6-3659DA0C2E74}" destId="{C76F40DF-2F6E-487E-BE09-D0AAD03587CA}" srcOrd="3" destOrd="0" presId="urn:microsoft.com/office/officeart/2005/8/layout/hProcess4"/>
    <dgm:cxn modelId="{BDDF44AB-FF34-492C-9C42-CBF0006AA257}" type="presParOf" srcId="{5922AB4C-6910-4B38-8AF6-3659DA0C2E74}" destId="{B3AE769C-51BD-4CDF-B052-8F31D1BCE653}" srcOrd="4" destOrd="0" presId="urn:microsoft.com/office/officeart/2005/8/layout/hProcess4"/>
    <dgm:cxn modelId="{09DAD120-32FD-4FD2-83A1-D6B8F2EC6A81}" type="presParOf" srcId="{BF6B51D2-39DB-4411-AC64-09400830D84A}" destId="{470E3D08-FC61-46C4-99AE-E424EE43959D}" srcOrd="3" destOrd="0" presId="urn:microsoft.com/office/officeart/2005/8/layout/hProcess4"/>
    <dgm:cxn modelId="{A23B1585-9CAE-4547-9822-277B4A812833}" type="presParOf" srcId="{BF6B51D2-39DB-4411-AC64-09400830D84A}" destId="{DA2AD95A-6DE3-4465-BE21-F527F7F200A2}" srcOrd="4" destOrd="0" presId="urn:microsoft.com/office/officeart/2005/8/layout/hProcess4"/>
    <dgm:cxn modelId="{CD1C0E17-C54F-4046-AE0C-7BAE73C9BE2F}" type="presParOf" srcId="{DA2AD95A-6DE3-4465-BE21-F527F7F200A2}" destId="{31D27861-EE15-403E-9C2A-5D176EDD89B8}" srcOrd="0" destOrd="0" presId="urn:microsoft.com/office/officeart/2005/8/layout/hProcess4"/>
    <dgm:cxn modelId="{E9016757-3A3F-4E74-AAA9-66B34498E2A1}" type="presParOf" srcId="{DA2AD95A-6DE3-4465-BE21-F527F7F200A2}" destId="{E3601E76-4DBD-4772-B349-B59C3F143E4D}" srcOrd="1" destOrd="0" presId="urn:microsoft.com/office/officeart/2005/8/layout/hProcess4"/>
    <dgm:cxn modelId="{78CABAC4-53D4-465D-9459-D2F7AD58A3E6}" type="presParOf" srcId="{DA2AD95A-6DE3-4465-BE21-F527F7F200A2}" destId="{8EC8414D-415D-417F-9C38-F47903F8E97F}" srcOrd="2" destOrd="0" presId="urn:microsoft.com/office/officeart/2005/8/layout/hProcess4"/>
    <dgm:cxn modelId="{4D45A28B-A687-4472-BC93-4B0C8AA27325}" type="presParOf" srcId="{DA2AD95A-6DE3-4465-BE21-F527F7F200A2}" destId="{3635E224-3AC3-4433-B900-3A7D3C6F7AC3}" srcOrd="3" destOrd="0" presId="urn:microsoft.com/office/officeart/2005/8/layout/hProcess4"/>
    <dgm:cxn modelId="{44B43A79-12AA-4CB9-96A0-5581B7ABBF4C}" type="presParOf" srcId="{DA2AD95A-6DE3-4465-BE21-F527F7F200A2}" destId="{8236BB4D-3348-4E53-8624-63E6ECB5BA86}" srcOrd="4" destOrd="0" presId="urn:microsoft.com/office/officeart/2005/8/layout/hProcess4"/>
    <dgm:cxn modelId="{0D390CD0-E8E2-4214-84CC-35DC51859B17}" type="presParOf" srcId="{BF6B51D2-39DB-4411-AC64-09400830D84A}" destId="{739B5C74-74C7-487E-A12B-9311C8FDBBA8}" srcOrd="5" destOrd="0" presId="urn:microsoft.com/office/officeart/2005/8/layout/hProcess4"/>
    <dgm:cxn modelId="{82A96566-B507-4A65-BE6F-C5EEAE68224A}" type="presParOf" srcId="{BF6B51D2-39DB-4411-AC64-09400830D84A}" destId="{16AF79E9-21F8-42A1-A987-B46971E1732B}" srcOrd="6" destOrd="0" presId="urn:microsoft.com/office/officeart/2005/8/layout/hProcess4"/>
    <dgm:cxn modelId="{9C42E261-DC0C-42FA-A9A1-F3DAC3F3E24F}" type="presParOf" srcId="{16AF79E9-21F8-42A1-A987-B46971E1732B}" destId="{3C437754-0270-45CC-AAA2-ECDCFADFDAA2}" srcOrd="0" destOrd="0" presId="urn:microsoft.com/office/officeart/2005/8/layout/hProcess4"/>
    <dgm:cxn modelId="{8E4E1D57-19A3-4388-8C9D-A01FD518E65E}" type="presParOf" srcId="{16AF79E9-21F8-42A1-A987-B46971E1732B}" destId="{3523E8BD-4B63-4505-85CE-30E7097154A6}" srcOrd="1" destOrd="0" presId="urn:microsoft.com/office/officeart/2005/8/layout/hProcess4"/>
    <dgm:cxn modelId="{DEF62815-4608-4C51-BAE7-438B0B181CB2}" type="presParOf" srcId="{16AF79E9-21F8-42A1-A987-B46971E1732B}" destId="{8D3D7AC1-56B5-454A-B165-A073161652DB}" srcOrd="2" destOrd="0" presId="urn:microsoft.com/office/officeart/2005/8/layout/hProcess4"/>
    <dgm:cxn modelId="{75F2B971-27CF-4AC8-A9A2-5BA3861288C6}" type="presParOf" srcId="{16AF79E9-21F8-42A1-A987-B46971E1732B}" destId="{0C7EB767-F11D-4931-AA7C-8BDFA55DDC2E}" srcOrd="3" destOrd="0" presId="urn:microsoft.com/office/officeart/2005/8/layout/hProcess4"/>
    <dgm:cxn modelId="{645BE813-7A37-455D-BCCF-8F70C1592985}" type="presParOf" srcId="{16AF79E9-21F8-42A1-A987-B46971E1732B}" destId="{24E63CB2-E5E6-4431-80CC-A246D2D2422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347178-3D20-4FB3-A60A-E75CF6CC6873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0C788D-DAB6-4DB1-9060-8AD7B6292B7D}">
      <dgm:prSet phldrT="[Texte]" custT="1"/>
      <dgm:spPr/>
      <dgm:t>
        <a:bodyPr/>
        <a:lstStyle/>
        <a:p>
          <a:r>
            <a:rPr lang="fr-FR" sz="3500" b="1" dirty="0" smtClean="0">
              <a:solidFill>
                <a:srgbClr val="FF0000"/>
              </a:solidFill>
            </a:rPr>
            <a:t>DIRE</a:t>
          </a:r>
          <a:endParaRPr lang="fr-FR" sz="3500" b="1" dirty="0">
            <a:solidFill>
              <a:srgbClr val="FF0000"/>
            </a:solidFill>
          </a:endParaRPr>
        </a:p>
      </dgm:t>
    </dgm:pt>
    <dgm:pt modelId="{8EEDFBD4-C7D0-4D04-BB5E-F26D352C4C83}" type="parTrans" cxnId="{C84790A5-60E9-40B8-AD80-A68191E7837D}">
      <dgm:prSet/>
      <dgm:spPr/>
      <dgm:t>
        <a:bodyPr/>
        <a:lstStyle/>
        <a:p>
          <a:endParaRPr lang="fr-FR"/>
        </a:p>
      </dgm:t>
    </dgm:pt>
    <dgm:pt modelId="{BA70DEC7-280D-43FE-B398-2D9F2AF62065}" type="sibTrans" cxnId="{C84790A5-60E9-40B8-AD80-A68191E7837D}">
      <dgm:prSet/>
      <dgm:spPr/>
      <dgm:t>
        <a:bodyPr/>
        <a:lstStyle/>
        <a:p>
          <a:endParaRPr lang="fr-FR"/>
        </a:p>
      </dgm:t>
    </dgm:pt>
    <dgm:pt modelId="{84AD23D6-8182-4405-8895-904A59E1974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B6B6D-D3BE-40D2-97BF-9ACAEB0DAF43}" type="parTrans" cxnId="{618B343C-575E-4A46-98C6-7485495B7F14}">
      <dgm:prSet/>
      <dgm:spPr/>
      <dgm:t>
        <a:bodyPr/>
        <a:lstStyle/>
        <a:p>
          <a:endParaRPr lang="fr-FR"/>
        </a:p>
      </dgm:t>
    </dgm:pt>
    <dgm:pt modelId="{0A2A6B74-8EBD-4E63-95B1-2B2D93B2136E}" type="sibTrans" cxnId="{618B343C-575E-4A46-98C6-7485495B7F14}">
      <dgm:prSet/>
      <dgm:spPr/>
      <dgm:t>
        <a:bodyPr/>
        <a:lstStyle/>
        <a:p>
          <a:endParaRPr lang="fr-FR"/>
        </a:p>
      </dgm:t>
    </dgm:pt>
    <dgm:pt modelId="{96877867-02FB-4749-B1CB-7D3D2BE78812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C951DE-B498-441B-84C7-E7D84EF405DC}" type="parTrans" cxnId="{A1971A14-F9DD-40E5-8AD7-02678F9C827C}">
      <dgm:prSet/>
      <dgm:spPr/>
      <dgm:t>
        <a:bodyPr/>
        <a:lstStyle/>
        <a:p>
          <a:endParaRPr lang="fr-FR"/>
        </a:p>
      </dgm:t>
    </dgm:pt>
    <dgm:pt modelId="{99DDFDDB-2859-4306-9A6B-9D66391C4AC5}" type="sibTrans" cxnId="{A1971A14-F9DD-40E5-8AD7-02678F9C827C}">
      <dgm:prSet/>
      <dgm:spPr/>
      <dgm:t>
        <a:bodyPr/>
        <a:lstStyle/>
        <a:p>
          <a:endParaRPr lang="fr-FR"/>
        </a:p>
      </dgm:t>
    </dgm:pt>
    <dgm:pt modelId="{5A6C8F7C-26B3-412A-88A2-538A67D4B16A}">
      <dgm:prSet phldrT="[Texte]" custT="1"/>
      <dgm:spPr/>
      <dgm:t>
        <a:bodyPr/>
        <a:lstStyle/>
        <a:p>
          <a:r>
            <a:rPr lang="ar-DZ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28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C020B-E629-4355-9248-1F1F4AEAF8CD}" type="parTrans" cxnId="{5951E605-1531-4491-9D3B-162AA636F86B}">
      <dgm:prSet/>
      <dgm:spPr/>
      <dgm:t>
        <a:bodyPr/>
        <a:lstStyle/>
        <a:p>
          <a:endParaRPr lang="fr-FR"/>
        </a:p>
      </dgm:t>
    </dgm:pt>
    <dgm:pt modelId="{5E898C0F-FD41-4723-BDEC-15D9933BD53E}" type="sibTrans" cxnId="{5951E605-1531-4491-9D3B-162AA636F86B}">
      <dgm:prSet/>
      <dgm:spPr/>
      <dgm:t>
        <a:bodyPr/>
        <a:lstStyle/>
        <a:p>
          <a:endParaRPr lang="fr-FR"/>
        </a:p>
      </dgm:t>
    </dgm:pt>
    <dgm:pt modelId="{F20C8DFA-4898-435B-855D-D8ADF2A8D655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D4F5CA-CFDA-4548-ADED-2780887C2F7E}" type="parTrans" cxnId="{478218EA-44AF-4644-86F6-A61AD09EDB41}">
      <dgm:prSet/>
      <dgm:spPr/>
      <dgm:t>
        <a:bodyPr/>
        <a:lstStyle/>
        <a:p>
          <a:endParaRPr lang="fr-FR"/>
        </a:p>
      </dgm:t>
    </dgm:pt>
    <dgm:pt modelId="{BEE8C077-E5EF-45EF-9EB4-2C8891470000}" type="sibTrans" cxnId="{478218EA-44AF-4644-86F6-A61AD09EDB41}">
      <dgm:prSet/>
      <dgm:spPr/>
      <dgm:t>
        <a:bodyPr/>
        <a:lstStyle/>
        <a:p>
          <a:endParaRPr lang="fr-FR"/>
        </a:p>
      </dgm:t>
    </dgm:pt>
    <dgm:pt modelId="{095C1288-250F-40D0-980D-956D20E3E554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9936C2-963B-4C3A-8889-9AAAA8AEFFF4}" type="parTrans" cxnId="{4F70249F-DD7E-4707-8383-14228AD9A898}">
      <dgm:prSet/>
      <dgm:spPr/>
      <dgm:t>
        <a:bodyPr/>
        <a:lstStyle/>
        <a:p>
          <a:endParaRPr lang="fr-FR"/>
        </a:p>
      </dgm:t>
    </dgm:pt>
    <dgm:pt modelId="{B6C418D8-B582-4043-A93A-6FD52314F90F}" type="sibTrans" cxnId="{4F70249F-DD7E-4707-8383-14228AD9A898}">
      <dgm:prSet/>
      <dgm:spPr/>
      <dgm:t>
        <a:bodyPr/>
        <a:lstStyle/>
        <a:p>
          <a:endParaRPr lang="fr-FR"/>
        </a:p>
      </dgm:t>
    </dgm:pt>
    <dgm:pt modelId="{A433E17B-F678-466F-A584-C4C80E5E8CE0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أَشار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30686-5272-49FF-82CF-7646AA29956D}" type="sibTrans" cxnId="{E86F49CF-586F-4466-91DF-EA25B1A8AC1F}">
      <dgm:prSet/>
      <dgm:spPr/>
      <dgm:t>
        <a:bodyPr/>
        <a:lstStyle/>
        <a:p>
          <a:endParaRPr lang="fr-FR"/>
        </a:p>
      </dgm:t>
    </dgm:pt>
    <dgm:pt modelId="{3623718E-F7AB-4D1C-B934-CFD33D0F6BFC}" type="parTrans" cxnId="{E86F49CF-586F-4466-91DF-EA25B1A8AC1F}">
      <dgm:prSet/>
      <dgm:spPr/>
      <dgm:t>
        <a:bodyPr/>
        <a:lstStyle/>
        <a:p>
          <a:endParaRPr lang="fr-FR"/>
        </a:p>
      </dgm:t>
    </dgm:pt>
    <dgm:pt modelId="{C0908FF8-1EDD-4EC3-A895-E359D31E365D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دلّ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73A958-C846-415A-8BFB-51EC74DFD12A}" type="parTrans" cxnId="{727A0004-CEDC-4F45-8159-F5BC6337F78D}">
      <dgm:prSet/>
      <dgm:spPr/>
      <dgm:t>
        <a:bodyPr/>
        <a:lstStyle/>
        <a:p>
          <a:endParaRPr lang="fr-FR"/>
        </a:p>
      </dgm:t>
    </dgm:pt>
    <dgm:pt modelId="{B8318A43-B18B-4353-B8E9-E33059ECED74}" type="sibTrans" cxnId="{727A0004-CEDC-4F45-8159-F5BC6337F78D}">
      <dgm:prSet/>
      <dgm:spPr/>
      <dgm:t>
        <a:bodyPr/>
        <a:lstStyle/>
        <a:p>
          <a:endParaRPr lang="fr-FR"/>
        </a:p>
      </dgm:t>
    </dgm:pt>
    <dgm:pt modelId="{CC7ADCBC-C026-4A4F-9C3A-0ECDC85D70F0}">
      <dgm:prSet phldrT="[Texte]"/>
      <dgm:spPr/>
      <dgm:t>
        <a:bodyPr/>
        <a:lstStyle/>
        <a:p>
          <a:endParaRPr lang="fr-FR" dirty="0"/>
        </a:p>
      </dgm:t>
    </dgm:pt>
    <dgm:pt modelId="{B9392F23-8F4B-4BF7-AC7F-8DBD86A42C6A}" type="parTrans" cxnId="{73134B1D-66C8-4EBE-B120-5E44C43C88A5}">
      <dgm:prSet/>
      <dgm:spPr/>
      <dgm:t>
        <a:bodyPr/>
        <a:lstStyle/>
        <a:p>
          <a:endParaRPr lang="fr-FR"/>
        </a:p>
      </dgm:t>
    </dgm:pt>
    <dgm:pt modelId="{31BF3CDB-F15F-433D-BDC6-34596E04BA7D}" type="sibTrans" cxnId="{73134B1D-66C8-4EBE-B120-5E44C43C88A5}">
      <dgm:prSet/>
      <dgm:spPr/>
      <dgm:t>
        <a:bodyPr/>
        <a:lstStyle/>
        <a:p>
          <a:endParaRPr lang="fr-FR"/>
        </a:p>
      </dgm:t>
    </dgm:pt>
    <dgm:pt modelId="{8A0C083B-324A-4E4D-8EF0-7B8FE863720B}">
      <dgm:prSet phldrT="[Texte]" custT="1"/>
      <dgm:spPr/>
      <dgm:t>
        <a:bodyPr/>
        <a:lstStyle/>
        <a:p>
          <a:r>
            <a:rPr lang="ar-DZ" sz="35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عبَّر</a:t>
          </a:r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A1849B-9FDC-48B8-83E3-7DBFA24F3552}" type="sibTrans" cxnId="{3D38298B-7DAD-458D-8E14-0B3193025AFC}">
      <dgm:prSet/>
      <dgm:spPr/>
      <dgm:t>
        <a:bodyPr/>
        <a:lstStyle/>
        <a:p>
          <a:endParaRPr lang="fr-FR"/>
        </a:p>
      </dgm:t>
    </dgm:pt>
    <dgm:pt modelId="{995812DA-5F67-4392-B90A-82CF4C56879E}" type="parTrans" cxnId="{3D38298B-7DAD-458D-8E14-0B3193025AFC}">
      <dgm:prSet/>
      <dgm:spPr/>
      <dgm:t>
        <a:bodyPr/>
        <a:lstStyle/>
        <a:p>
          <a:endParaRPr lang="fr-FR"/>
        </a:p>
      </dgm:t>
    </dgm:pt>
    <dgm:pt modelId="{CBCDBA61-DDF1-473D-9E8C-38602669F60C}">
      <dgm:prSet phldrT="[Texte]" custT="1"/>
      <dgm:spPr>
        <a:solidFill>
          <a:srgbClr val="FFFF00"/>
        </a:solidFill>
      </dgm:spPr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8EB28B-4CA4-4743-90ED-2FD19FE39E2B}" type="parTrans" cxnId="{2702E07E-32A4-453D-AB09-B210F57FCFB9}">
      <dgm:prSet/>
      <dgm:spPr/>
      <dgm:t>
        <a:bodyPr/>
        <a:lstStyle/>
        <a:p>
          <a:endParaRPr lang="fr-FR"/>
        </a:p>
      </dgm:t>
    </dgm:pt>
    <dgm:pt modelId="{21B6D9A1-5F31-46FF-815E-887D1009C139}" type="sibTrans" cxnId="{2702E07E-32A4-453D-AB09-B210F57FCFB9}">
      <dgm:prSet/>
      <dgm:spPr/>
      <dgm:t>
        <a:bodyPr/>
        <a:lstStyle/>
        <a:p>
          <a:endParaRPr lang="fr-FR"/>
        </a:p>
      </dgm:t>
    </dgm:pt>
    <dgm:pt modelId="{20B5143F-74EC-411B-9593-E503EDBE3CFE}">
      <dgm:prSet phldrT="[Texte]" custT="1"/>
      <dgm:spPr>
        <a:solidFill>
          <a:srgbClr val="FFFF00"/>
        </a:solidFill>
      </dgm:spPr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19D2F4-70E2-4867-BE33-1EBDC7B47C5D}" type="parTrans" cxnId="{66AFFAA5-717D-4C20-8959-B05B29CE860E}">
      <dgm:prSet/>
      <dgm:spPr/>
      <dgm:t>
        <a:bodyPr/>
        <a:lstStyle/>
        <a:p>
          <a:endParaRPr lang="fr-FR"/>
        </a:p>
      </dgm:t>
    </dgm:pt>
    <dgm:pt modelId="{DD571A77-737F-4C8E-A7BE-B508A5DAED35}" type="sibTrans" cxnId="{66AFFAA5-717D-4C20-8959-B05B29CE860E}">
      <dgm:prSet/>
      <dgm:spPr/>
      <dgm:t>
        <a:bodyPr/>
        <a:lstStyle/>
        <a:p>
          <a:endParaRPr lang="fr-FR"/>
        </a:p>
      </dgm:t>
    </dgm:pt>
    <dgm:pt modelId="{1160A77F-CCE5-483F-A839-C18C28C888DA}">
      <dgm:prSet phldrT="[Texte]" custT="1"/>
      <dgm:spPr>
        <a:solidFill>
          <a:srgbClr val="FFFF00"/>
        </a:solidFill>
      </dgm:spPr>
      <dgm:t>
        <a:bodyPr/>
        <a:lstStyle/>
        <a:p>
          <a:endParaRPr lang="fr-FR" sz="3500" b="1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B979D1-AB7F-4F1E-9934-779CB6231B08}" type="parTrans" cxnId="{BFADA0AF-F08D-4016-8306-9D98CE0B460A}">
      <dgm:prSet/>
      <dgm:spPr/>
      <dgm:t>
        <a:bodyPr/>
        <a:lstStyle/>
        <a:p>
          <a:endParaRPr lang="fr-FR"/>
        </a:p>
      </dgm:t>
    </dgm:pt>
    <dgm:pt modelId="{7BFBEFC7-7693-432F-B62F-595840328CF0}" type="sibTrans" cxnId="{BFADA0AF-F08D-4016-8306-9D98CE0B460A}">
      <dgm:prSet/>
      <dgm:spPr/>
      <dgm:t>
        <a:bodyPr/>
        <a:lstStyle/>
        <a:p>
          <a:endParaRPr lang="fr-FR"/>
        </a:p>
      </dgm:t>
    </dgm:pt>
    <dgm:pt modelId="{3BE713DF-C6E7-431D-9316-E926B684C4A6}" type="pres">
      <dgm:prSet presAssocID="{E6347178-3D20-4FB3-A60A-E75CF6CC6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FC33C8C-EED5-4AD3-8022-731AAA8D3A07}" type="pres">
      <dgm:prSet presAssocID="{200C788D-DAB6-4DB1-9060-8AD7B6292B7D}" presName="centerShape" presStyleLbl="node0" presStyleIdx="0" presStyleCnt="1" custScaleX="169219" custScaleY="141016"/>
      <dgm:spPr/>
      <dgm:t>
        <a:bodyPr/>
        <a:lstStyle/>
        <a:p>
          <a:endParaRPr lang="fr-FR"/>
        </a:p>
      </dgm:t>
    </dgm:pt>
    <dgm:pt modelId="{D84D495F-5364-492B-AD10-629F2A8B54A9}" type="pres">
      <dgm:prSet presAssocID="{84AD23D6-8182-4405-8895-904A59E19742}" presName="node" presStyleLbl="node1" presStyleIdx="0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86E8E1-805C-4F94-82A2-7E4D183D2878}" type="pres">
      <dgm:prSet presAssocID="{84AD23D6-8182-4405-8895-904A59E19742}" presName="dummy" presStyleCnt="0"/>
      <dgm:spPr/>
    </dgm:pt>
    <dgm:pt modelId="{157E5969-F165-4DC6-A091-02136600BF67}" type="pres">
      <dgm:prSet presAssocID="{0A2A6B74-8EBD-4E63-95B1-2B2D93B2136E}" presName="sibTrans" presStyleLbl="sibTrans2D1" presStyleIdx="0" presStyleCnt="11"/>
      <dgm:spPr/>
      <dgm:t>
        <a:bodyPr/>
        <a:lstStyle/>
        <a:p>
          <a:endParaRPr lang="fr-FR"/>
        </a:p>
      </dgm:t>
    </dgm:pt>
    <dgm:pt modelId="{BB964A45-DD11-470E-915F-C9ADE9BCC1ED}" type="pres">
      <dgm:prSet presAssocID="{96877867-02FB-4749-B1CB-7D3D2BE78812}" presName="node" presStyleLbl="node1" presStyleIdx="1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211137-3BDB-4320-B2C2-28F3EF265987}" type="pres">
      <dgm:prSet presAssocID="{96877867-02FB-4749-B1CB-7D3D2BE78812}" presName="dummy" presStyleCnt="0"/>
      <dgm:spPr/>
    </dgm:pt>
    <dgm:pt modelId="{9D5F9DB1-5EE7-440F-B25F-56A081893FA1}" type="pres">
      <dgm:prSet presAssocID="{99DDFDDB-2859-4306-9A6B-9D66391C4AC5}" presName="sibTrans" presStyleLbl="sibTrans2D1" presStyleIdx="1" presStyleCnt="11"/>
      <dgm:spPr/>
      <dgm:t>
        <a:bodyPr/>
        <a:lstStyle/>
        <a:p>
          <a:endParaRPr lang="fr-FR"/>
        </a:p>
      </dgm:t>
    </dgm:pt>
    <dgm:pt modelId="{51667FD7-BECB-463D-922A-B017ED2D3F7B}" type="pres">
      <dgm:prSet presAssocID="{5A6C8F7C-26B3-412A-88A2-538A67D4B16A}" presName="node" presStyleLbl="node1" presStyleIdx="2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D4FA4-AAAF-4C70-99F8-ACC7871CE430}" type="pres">
      <dgm:prSet presAssocID="{5A6C8F7C-26B3-412A-88A2-538A67D4B16A}" presName="dummy" presStyleCnt="0"/>
      <dgm:spPr/>
    </dgm:pt>
    <dgm:pt modelId="{6DF3C763-4253-4B1C-9727-CA5039C7A3E7}" type="pres">
      <dgm:prSet presAssocID="{5E898C0F-FD41-4723-BDEC-15D9933BD53E}" presName="sibTrans" presStyleLbl="sibTrans2D1" presStyleIdx="2" presStyleCnt="11"/>
      <dgm:spPr/>
      <dgm:t>
        <a:bodyPr/>
        <a:lstStyle/>
        <a:p>
          <a:endParaRPr lang="fr-FR"/>
        </a:p>
      </dgm:t>
    </dgm:pt>
    <dgm:pt modelId="{0621D276-640B-47B3-81F6-CAE67647B1F8}" type="pres">
      <dgm:prSet presAssocID="{F20C8DFA-4898-435B-855D-D8ADF2A8D655}" presName="node" presStyleLbl="node1" presStyleIdx="3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20543-8F50-4D92-9315-05DE9EEFEBAA}" type="pres">
      <dgm:prSet presAssocID="{F20C8DFA-4898-435B-855D-D8ADF2A8D655}" presName="dummy" presStyleCnt="0"/>
      <dgm:spPr/>
    </dgm:pt>
    <dgm:pt modelId="{DAD4F846-3042-4BAB-83D2-B3093FA7AC24}" type="pres">
      <dgm:prSet presAssocID="{BEE8C077-E5EF-45EF-9EB4-2C8891470000}" presName="sibTrans" presStyleLbl="sibTrans2D1" presStyleIdx="3" presStyleCnt="11"/>
      <dgm:spPr/>
      <dgm:t>
        <a:bodyPr/>
        <a:lstStyle/>
        <a:p>
          <a:endParaRPr lang="fr-FR"/>
        </a:p>
      </dgm:t>
    </dgm:pt>
    <dgm:pt modelId="{AFA101CD-CD99-44B4-9C45-4C4998B10F8B}" type="pres">
      <dgm:prSet presAssocID="{095C1288-250F-40D0-980D-956D20E3E554}" presName="node" presStyleLbl="node1" presStyleIdx="4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365FD-E441-41C1-99DE-14D2DB1E6355}" type="pres">
      <dgm:prSet presAssocID="{095C1288-250F-40D0-980D-956D20E3E554}" presName="dummy" presStyleCnt="0"/>
      <dgm:spPr/>
    </dgm:pt>
    <dgm:pt modelId="{D61C7246-2697-4A20-9DBF-C0B813D1E6D7}" type="pres">
      <dgm:prSet presAssocID="{B6C418D8-B582-4043-A93A-6FD52314F90F}" presName="sibTrans" presStyleLbl="sibTrans2D1" presStyleIdx="4" presStyleCnt="11"/>
      <dgm:spPr/>
      <dgm:t>
        <a:bodyPr/>
        <a:lstStyle/>
        <a:p>
          <a:endParaRPr lang="fr-FR"/>
        </a:p>
      </dgm:t>
    </dgm:pt>
    <dgm:pt modelId="{F81A0DEF-6304-439D-8F21-084C33DCE348}" type="pres">
      <dgm:prSet presAssocID="{A433E17B-F678-466F-A584-C4C80E5E8CE0}" presName="node" presStyleLbl="node1" presStyleIdx="5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F15C7F-9D75-4E1E-90A7-EB3DB4E098AB}" type="pres">
      <dgm:prSet presAssocID="{A433E17B-F678-466F-A584-C4C80E5E8CE0}" presName="dummy" presStyleCnt="0"/>
      <dgm:spPr/>
    </dgm:pt>
    <dgm:pt modelId="{B8DEA704-ACEA-43CB-A87F-7185E4978EDC}" type="pres">
      <dgm:prSet presAssocID="{65430686-5272-49FF-82CF-7646AA29956D}" presName="sibTrans" presStyleLbl="sibTrans2D1" presStyleIdx="5" presStyleCnt="11"/>
      <dgm:spPr/>
      <dgm:t>
        <a:bodyPr/>
        <a:lstStyle/>
        <a:p>
          <a:endParaRPr lang="fr-FR"/>
        </a:p>
      </dgm:t>
    </dgm:pt>
    <dgm:pt modelId="{C8C23DC4-7193-4CF7-BB2D-141EBE21CCA7}" type="pres">
      <dgm:prSet presAssocID="{C0908FF8-1EDD-4EC3-A895-E359D31E365D}" presName="node" presStyleLbl="node1" presStyleIdx="6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B0FB2F-DB75-4799-BCAD-345C3D0A7751}" type="pres">
      <dgm:prSet presAssocID="{C0908FF8-1EDD-4EC3-A895-E359D31E365D}" presName="dummy" presStyleCnt="0"/>
      <dgm:spPr/>
    </dgm:pt>
    <dgm:pt modelId="{3CF7EB9D-2976-4FE7-B757-AAD400EA308D}" type="pres">
      <dgm:prSet presAssocID="{B8318A43-B18B-4353-B8E9-E33059ECED74}" presName="sibTrans" presStyleLbl="sibTrans2D1" presStyleIdx="6" presStyleCnt="11"/>
      <dgm:spPr/>
      <dgm:t>
        <a:bodyPr/>
        <a:lstStyle/>
        <a:p>
          <a:endParaRPr lang="fr-FR"/>
        </a:p>
      </dgm:t>
    </dgm:pt>
    <dgm:pt modelId="{52D87978-992C-4BCD-B543-F9C8BD9216A2}" type="pres">
      <dgm:prSet presAssocID="{8A0C083B-324A-4E4D-8EF0-7B8FE863720B}" presName="node" presStyleLbl="node1" presStyleIdx="7" presStyleCnt="11" custScaleX="126617" custScaleY="118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B0864F-BB9A-44BA-8E0E-03ECE3D7EE6E}" type="pres">
      <dgm:prSet presAssocID="{8A0C083B-324A-4E4D-8EF0-7B8FE863720B}" presName="dummy" presStyleCnt="0"/>
      <dgm:spPr/>
    </dgm:pt>
    <dgm:pt modelId="{C3090470-8566-4B2E-AC28-31728083E751}" type="pres">
      <dgm:prSet presAssocID="{FAA1849B-9FDC-48B8-83E3-7DBFA24F3552}" presName="sibTrans" presStyleLbl="sibTrans2D1" presStyleIdx="7" presStyleCnt="11"/>
      <dgm:spPr/>
      <dgm:t>
        <a:bodyPr/>
        <a:lstStyle/>
        <a:p>
          <a:endParaRPr lang="fr-FR"/>
        </a:p>
      </dgm:t>
    </dgm:pt>
    <dgm:pt modelId="{CDCD733D-C5A1-47C4-96D8-1A5DF91CBB82}" type="pres">
      <dgm:prSet presAssocID="{20B5143F-74EC-411B-9593-E503EDBE3CFE}" presName="node" presStyleLbl="node1" presStyleIdx="8" presStyleCnt="11" custScaleX="90017" custScaleY="780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E3CEB5-2C55-48C1-9CCB-FC74E48BCC2C}" type="pres">
      <dgm:prSet presAssocID="{20B5143F-74EC-411B-9593-E503EDBE3CFE}" presName="dummy" presStyleCnt="0"/>
      <dgm:spPr/>
    </dgm:pt>
    <dgm:pt modelId="{2C94D688-0353-447A-8842-058B47692A4C}" type="pres">
      <dgm:prSet presAssocID="{DD571A77-737F-4C8E-A7BE-B508A5DAED35}" presName="sibTrans" presStyleLbl="sibTrans2D1" presStyleIdx="8" presStyleCnt="11"/>
      <dgm:spPr/>
      <dgm:t>
        <a:bodyPr/>
        <a:lstStyle/>
        <a:p>
          <a:endParaRPr lang="fr-FR"/>
        </a:p>
      </dgm:t>
    </dgm:pt>
    <dgm:pt modelId="{5F4E863F-9922-41F1-8A52-EF5A3CFA0482}" type="pres">
      <dgm:prSet presAssocID="{1160A77F-CCE5-483F-A839-C18C28C888DA}" presName="node" presStyleLbl="node1" presStyleIdx="9" presStyleCnt="11" custScaleX="90017" custScaleY="780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D2CDEA-2519-408B-AAE1-4D17B54BA160}" type="pres">
      <dgm:prSet presAssocID="{1160A77F-CCE5-483F-A839-C18C28C888DA}" presName="dummy" presStyleCnt="0"/>
      <dgm:spPr/>
    </dgm:pt>
    <dgm:pt modelId="{435D9A51-8C30-4EB6-A243-9F8E9B30465B}" type="pres">
      <dgm:prSet presAssocID="{7BFBEFC7-7693-432F-B62F-595840328CF0}" presName="sibTrans" presStyleLbl="sibTrans2D1" presStyleIdx="9" presStyleCnt="11"/>
      <dgm:spPr/>
      <dgm:t>
        <a:bodyPr/>
        <a:lstStyle/>
        <a:p>
          <a:endParaRPr lang="fr-FR"/>
        </a:p>
      </dgm:t>
    </dgm:pt>
    <dgm:pt modelId="{C1D5A891-7302-48E1-AEB1-3EB1F967C05A}" type="pres">
      <dgm:prSet presAssocID="{CBCDBA61-DDF1-473D-9E8C-38602669F60C}" presName="node" presStyleLbl="node1" presStyleIdx="10" presStyleCnt="11" custScaleX="90017" custScaleY="780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39F742-9702-424E-8667-77FD71FF4432}" type="pres">
      <dgm:prSet presAssocID="{CBCDBA61-DDF1-473D-9E8C-38602669F60C}" presName="dummy" presStyleCnt="0"/>
      <dgm:spPr/>
    </dgm:pt>
    <dgm:pt modelId="{F3F28044-C86E-42FF-8409-27B2465424B5}" type="pres">
      <dgm:prSet presAssocID="{21B6D9A1-5F31-46FF-815E-887D1009C139}" presName="sibTrans" presStyleLbl="sibTrans2D1" presStyleIdx="10" presStyleCnt="11"/>
      <dgm:spPr/>
      <dgm:t>
        <a:bodyPr/>
        <a:lstStyle/>
        <a:p>
          <a:endParaRPr lang="fr-FR"/>
        </a:p>
      </dgm:t>
    </dgm:pt>
  </dgm:ptLst>
  <dgm:cxnLst>
    <dgm:cxn modelId="{BF359C94-912F-449A-A64A-1347A263FDA8}" type="presOf" srcId="{DD571A77-737F-4C8E-A7BE-B508A5DAED35}" destId="{2C94D688-0353-447A-8842-058B47692A4C}" srcOrd="0" destOrd="0" presId="urn:microsoft.com/office/officeart/2005/8/layout/radial6"/>
    <dgm:cxn modelId="{28E769CC-6ED4-448D-990F-8D4B6498DE77}" type="presOf" srcId="{095C1288-250F-40D0-980D-956D20E3E554}" destId="{AFA101CD-CD99-44B4-9C45-4C4998B10F8B}" srcOrd="0" destOrd="0" presId="urn:microsoft.com/office/officeart/2005/8/layout/radial6"/>
    <dgm:cxn modelId="{BFADA0AF-F08D-4016-8306-9D98CE0B460A}" srcId="{200C788D-DAB6-4DB1-9060-8AD7B6292B7D}" destId="{1160A77F-CCE5-483F-A839-C18C28C888DA}" srcOrd="9" destOrd="0" parTransId="{F2B979D1-AB7F-4F1E-9934-779CB6231B08}" sibTransId="{7BFBEFC7-7693-432F-B62F-595840328CF0}"/>
    <dgm:cxn modelId="{F6147175-E702-46FF-92E2-63E9262A1F6E}" type="presOf" srcId="{FAA1849B-9FDC-48B8-83E3-7DBFA24F3552}" destId="{C3090470-8566-4B2E-AC28-31728083E751}" srcOrd="0" destOrd="0" presId="urn:microsoft.com/office/officeart/2005/8/layout/radial6"/>
    <dgm:cxn modelId="{2702E07E-32A4-453D-AB09-B210F57FCFB9}" srcId="{200C788D-DAB6-4DB1-9060-8AD7B6292B7D}" destId="{CBCDBA61-DDF1-473D-9E8C-38602669F60C}" srcOrd="10" destOrd="0" parTransId="{548EB28B-4CA4-4743-90ED-2FD19FE39E2B}" sibTransId="{21B6D9A1-5F31-46FF-815E-887D1009C139}"/>
    <dgm:cxn modelId="{C69FC074-0BAB-4B6C-9FE3-4EABC67922F8}" type="presOf" srcId="{5E898C0F-FD41-4723-BDEC-15D9933BD53E}" destId="{6DF3C763-4253-4B1C-9727-CA5039C7A3E7}" srcOrd="0" destOrd="0" presId="urn:microsoft.com/office/officeart/2005/8/layout/radial6"/>
    <dgm:cxn modelId="{4F70249F-DD7E-4707-8383-14228AD9A898}" srcId="{200C788D-DAB6-4DB1-9060-8AD7B6292B7D}" destId="{095C1288-250F-40D0-980D-956D20E3E554}" srcOrd="4" destOrd="0" parTransId="{C19936C2-963B-4C3A-8889-9AAAA8AEFFF4}" sibTransId="{B6C418D8-B582-4043-A93A-6FD52314F90F}"/>
    <dgm:cxn modelId="{93D7F477-6E62-4061-8F17-47E3CAA44BA1}" type="presOf" srcId="{CBCDBA61-DDF1-473D-9E8C-38602669F60C}" destId="{C1D5A891-7302-48E1-AEB1-3EB1F967C05A}" srcOrd="0" destOrd="0" presId="urn:microsoft.com/office/officeart/2005/8/layout/radial6"/>
    <dgm:cxn modelId="{5925A433-5487-4D00-B502-619038BC77A2}" type="presOf" srcId="{200C788D-DAB6-4DB1-9060-8AD7B6292B7D}" destId="{FFC33C8C-EED5-4AD3-8022-731AAA8D3A07}" srcOrd="0" destOrd="0" presId="urn:microsoft.com/office/officeart/2005/8/layout/radial6"/>
    <dgm:cxn modelId="{1163A253-B652-400E-BCC6-94DDDF6180FD}" type="presOf" srcId="{5A6C8F7C-26B3-412A-88A2-538A67D4B16A}" destId="{51667FD7-BECB-463D-922A-B017ED2D3F7B}" srcOrd="0" destOrd="0" presId="urn:microsoft.com/office/officeart/2005/8/layout/radial6"/>
    <dgm:cxn modelId="{5CAC41CA-C42D-4E93-90B0-114A24AD4687}" type="presOf" srcId="{8A0C083B-324A-4E4D-8EF0-7B8FE863720B}" destId="{52D87978-992C-4BCD-B543-F9C8BD9216A2}" srcOrd="0" destOrd="0" presId="urn:microsoft.com/office/officeart/2005/8/layout/radial6"/>
    <dgm:cxn modelId="{66AFFAA5-717D-4C20-8959-B05B29CE860E}" srcId="{200C788D-DAB6-4DB1-9060-8AD7B6292B7D}" destId="{20B5143F-74EC-411B-9593-E503EDBE3CFE}" srcOrd="8" destOrd="0" parTransId="{F619D2F4-70E2-4867-BE33-1EBDC7B47C5D}" sibTransId="{DD571A77-737F-4C8E-A7BE-B508A5DAED35}"/>
    <dgm:cxn modelId="{6FA9B26A-70CE-4DB9-BAEA-61A5C0901BAA}" type="presOf" srcId="{96877867-02FB-4749-B1CB-7D3D2BE78812}" destId="{BB964A45-DD11-470E-915F-C9ADE9BCC1ED}" srcOrd="0" destOrd="0" presId="urn:microsoft.com/office/officeart/2005/8/layout/radial6"/>
    <dgm:cxn modelId="{3D38298B-7DAD-458D-8E14-0B3193025AFC}" srcId="{200C788D-DAB6-4DB1-9060-8AD7B6292B7D}" destId="{8A0C083B-324A-4E4D-8EF0-7B8FE863720B}" srcOrd="7" destOrd="0" parTransId="{995812DA-5F67-4392-B90A-82CF4C56879E}" sibTransId="{FAA1849B-9FDC-48B8-83E3-7DBFA24F3552}"/>
    <dgm:cxn modelId="{73134B1D-66C8-4EBE-B120-5E44C43C88A5}" srcId="{E6347178-3D20-4FB3-A60A-E75CF6CC6873}" destId="{CC7ADCBC-C026-4A4F-9C3A-0ECDC85D70F0}" srcOrd="1" destOrd="0" parTransId="{B9392F23-8F4B-4BF7-AC7F-8DBD86A42C6A}" sibTransId="{31BF3CDB-F15F-433D-BDC6-34596E04BA7D}"/>
    <dgm:cxn modelId="{FA82FFCA-E69A-49F4-B368-FEED059A1E52}" type="presOf" srcId="{BEE8C077-E5EF-45EF-9EB4-2C8891470000}" destId="{DAD4F846-3042-4BAB-83D2-B3093FA7AC24}" srcOrd="0" destOrd="0" presId="urn:microsoft.com/office/officeart/2005/8/layout/radial6"/>
    <dgm:cxn modelId="{4555BFDF-2C24-44E9-92E6-DC20FAB57517}" type="presOf" srcId="{B6C418D8-B582-4043-A93A-6FD52314F90F}" destId="{D61C7246-2697-4A20-9DBF-C0B813D1E6D7}" srcOrd="0" destOrd="0" presId="urn:microsoft.com/office/officeart/2005/8/layout/radial6"/>
    <dgm:cxn modelId="{618B343C-575E-4A46-98C6-7485495B7F14}" srcId="{200C788D-DAB6-4DB1-9060-8AD7B6292B7D}" destId="{84AD23D6-8182-4405-8895-904A59E19742}" srcOrd="0" destOrd="0" parTransId="{86CB6B6D-D3BE-40D2-97BF-9ACAEB0DAF43}" sibTransId="{0A2A6B74-8EBD-4E63-95B1-2B2D93B2136E}"/>
    <dgm:cxn modelId="{478218EA-44AF-4644-86F6-A61AD09EDB41}" srcId="{200C788D-DAB6-4DB1-9060-8AD7B6292B7D}" destId="{F20C8DFA-4898-435B-855D-D8ADF2A8D655}" srcOrd="3" destOrd="0" parTransId="{9DD4F5CA-CFDA-4548-ADED-2780887C2F7E}" sibTransId="{BEE8C077-E5EF-45EF-9EB4-2C8891470000}"/>
    <dgm:cxn modelId="{C0FD594C-AA0D-47E5-AEBD-B8674D2C6DF2}" type="presOf" srcId="{65430686-5272-49FF-82CF-7646AA29956D}" destId="{B8DEA704-ACEA-43CB-A87F-7185E4978EDC}" srcOrd="0" destOrd="0" presId="urn:microsoft.com/office/officeart/2005/8/layout/radial6"/>
    <dgm:cxn modelId="{8A92726E-DD84-4021-A697-C4703F441BAA}" type="presOf" srcId="{C0908FF8-1EDD-4EC3-A895-E359D31E365D}" destId="{C8C23DC4-7193-4CF7-BB2D-141EBE21CCA7}" srcOrd="0" destOrd="0" presId="urn:microsoft.com/office/officeart/2005/8/layout/radial6"/>
    <dgm:cxn modelId="{31381D66-04F4-4DDA-9770-9EA3A49F1530}" type="presOf" srcId="{0A2A6B74-8EBD-4E63-95B1-2B2D93B2136E}" destId="{157E5969-F165-4DC6-A091-02136600BF67}" srcOrd="0" destOrd="0" presId="urn:microsoft.com/office/officeart/2005/8/layout/radial6"/>
    <dgm:cxn modelId="{727A0004-CEDC-4F45-8159-F5BC6337F78D}" srcId="{200C788D-DAB6-4DB1-9060-8AD7B6292B7D}" destId="{C0908FF8-1EDD-4EC3-A895-E359D31E365D}" srcOrd="6" destOrd="0" parTransId="{D573A958-C846-415A-8BFB-51EC74DFD12A}" sibTransId="{B8318A43-B18B-4353-B8E9-E33059ECED74}"/>
    <dgm:cxn modelId="{F96A5197-BFCD-4369-976B-FF3F50651609}" type="presOf" srcId="{E6347178-3D20-4FB3-A60A-E75CF6CC6873}" destId="{3BE713DF-C6E7-431D-9316-E926B684C4A6}" srcOrd="0" destOrd="0" presId="urn:microsoft.com/office/officeart/2005/8/layout/radial6"/>
    <dgm:cxn modelId="{5951E605-1531-4491-9D3B-162AA636F86B}" srcId="{200C788D-DAB6-4DB1-9060-8AD7B6292B7D}" destId="{5A6C8F7C-26B3-412A-88A2-538A67D4B16A}" srcOrd="2" destOrd="0" parTransId="{F1BC020B-E629-4355-9248-1F1F4AEAF8CD}" sibTransId="{5E898C0F-FD41-4723-BDEC-15D9933BD53E}"/>
    <dgm:cxn modelId="{B90554EA-074F-460C-8FC7-8B4DB351ED8E}" type="presOf" srcId="{7BFBEFC7-7693-432F-B62F-595840328CF0}" destId="{435D9A51-8C30-4EB6-A243-9F8E9B30465B}" srcOrd="0" destOrd="0" presId="urn:microsoft.com/office/officeart/2005/8/layout/radial6"/>
    <dgm:cxn modelId="{F6D83A1C-7B98-4E8A-91F4-F756EFBD4B77}" type="presOf" srcId="{B8318A43-B18B-4353-B8E9-E33059ECED74}" destId="{3CF7EB9D-2976-4FE7-B757-AAD400EA308D}" srcOrd="0" destOrd="0" presId="urn:microsoft.com/office/officeart/2005/8/layout/radial6"/>
    <dgm:cxn modelId="{A1971A14-F9DD-40E5-8AD7-02678F9C827C}" srcId="{200C788D-DAB6-4DB1-9060-8AD7B6292B7D}" destId="{96877867-02FB-4749-B1CB-7D3D2BE78812}" srcOrd="1" destOrd="0" parTransId="{D7C951DE-B498-441B-84C7-E7D84EF405DC}" sibTransId="{99DDFDDB-2859-4306-9A6B-9D66391C4AC5}"/>
    <dgm:cxn modelId="{AB96A2BC-CE55-4734-96AC-6985148E0A78}" type="presOf" srcId="{1160A77F-CCE5-483F-A839-C18C28C888DA}" destId="{5F4E863F-9922-41F1-8A52-EF5A3CFA0482}" srcOrd="0" destOrd="0" presId="urn:microsoft.com/office/officeart/2005/8/layout/radial6"/>
    <dgm:cxn modelId="{C84790A5-60E9-40B8-AD80-A68191E7837D}" srcId="{E6347178-3D20-4FB3-A60A-E75CF6CC6873}" destId="{200C788D-DAB6-4DB1-9060-8AD7B6292B7D}" srcOrd="0" destOrd="0" parTransId="{8EEDFBD4-C7D0-4D04-BB5E-F26D352C4C83}" sibTransId="{BA70DEC7-280D-43FE-B398-2D9F2AF62065}"/>
    <dgm:cxn modelId="{228FB3A4-17BB-4A8F-B2B7-DE9C8DDB48EE}" type="presOf" srcId="{F20C8DFA-4898-435B-855D-D8ADF2A8D655}" destId="{0621D276-640B-47B3-81F6-CAE67647B1F8}" srcOrd="0" destOrd="0" presId="urn:microsoft.com/office/officeart/2005/8/layout/radial6"/>
    <dgm:cxn modelId="{1D351570-EE09-4918-82B8-BDF91B8A85CB}" type="presOf" srcId="{84AD23D6-8182-4405-8895-904A59E19742}" destId="{D84D495F-5364-492B-AD10-629F2A8B54A9}" srcOrd="0" destOrd="0" presId="urn:microsoft.com/office/officeart/2005/8/layout/radial6"/>
    <dgm:cxn modelId="{E86F49CF-586F-4466-91DF-EA25B1A8AC1F}" srcId="{200C788D-DAB6-4DB1-9060-8AD7B6292B7D}" destId="{A433E17B-F678-466F-A584-C4C80E5E8CE0}" srcOrd="5" destOrd="0" parTransId="{3623718E-F7AB-4D1C-B934-CFD33D0F6BFC}" sibTransId="{65430686-5272-49FF-82CF-7646AA29956D}"/>
    <dgm:cxn modelId="{9BBBD462-A058-44DA-A603-967DCEE95672}" type="presOf" srcId="{A433E17B-F678-466F-A584-C4C80E5E8CE0}" destId="{F81A0DEF-6304-439D-8F21-084C33DCE348}" srcOrd="0" destOrd="0" presId="urn:microsoft.com/office/officeart/2005/8/layout/radial6"/>
    <dgm:cxn modelId="{893F2F89-140B-483B-85F8-258A0D57226A}" type="presOf" srcId="{21B6D9A1-5F31-46FF-815E-887D1009C139}" destId="{F3F28044-C86E-42FF-8409-27B2465424B5}" srcOrd="0" destOrd="0" presId="urn:microsoft.com/office/officeart/2005/8/layout/radial6"/>
    <dgm:cxn modelId="{46ADCB3F-C3C8-4795-A995-CD549526ECEF}" type="presOf" srcId="{99DDFDDB-2859-4306-9A6B-9D66391C4AC5}" destId="{9D5F9DB1-5EE7-440F-B25F-56A081893FA1}" srcOrd="0" destOrd="0" presId="urn:microsoft.com/office/officeart/2005/8/layout/radial6"/>
    <dgm:cxn modelId="{50099157-67E9-4C92-B3B5-A749124C8D01}" type="presOf" srcId="{20B5143F-74EC-411B-9593-E503EDBE3CFE}" destId="{CDCD733D-C5A1-47C4-96D8-1A5DF91CBB82}" srcOrd="0" destOrd="0" presId="urn:microsoft.com/office/officeart/2005/8/layout/radial6"/>
    <dgm:cxn modelId="{FE73C31F-DC3B-4BD6-93E8-2923D9CFD2A6}" type="presParOf" srcId="{3BE713DF-C6E7-431D-9316-E926B684C4A6}" destId="{FFC33C8C-EED5-4AD3-8022-731AAA8D3A07}" srcOrd="0" destOrd="0" presId="urn:microsoft.com/office/officeart/2005/8/layout/radial6"/>
    <dgm:cxn modelId="{A4DA76BF-4980-4EE0-BE27-765E72C36F93}" type="presParOf" srcId="{3BE713DF-C6E7-431D-9316-E926B684C4A6}" destId="{D84D495F-5364-492B-AD10-629F2A8B54A9}" srcOrd="1" destOrd="0" presId="urn:microsoft.com/office/officeart/2005/8/layout/radial6"/>
    <dgm:cxn modelId="{CAB5CC0F-2448-443F-873B-C0EFDB52D4EC}" type="presParOf" srcId="{3BE713DF-C6E7-431D-9316-E926B684C4A6}" destId="{C086E8E1-805C-4F94-82A2-7E4D183D2878}" srcOrd="2" destOrd="0" presId="urn:microsoft.com/office/officeart/2005/8/layout/radial6"/>
    <dgm:cxn modelId="{8DA2201D-1474-47DE-AC5D-73B03B2D05B5}" type="presParOf" srcId="{3BE713DF-C6E7-431D-9316-E926B684C4A6}" destId="{157E5969-F165-4DC6-A091-02136600BF67}" srcOrd="3" destOrd="0" presId="urn:microsoft.com/office/officeart/2005/8/layout/radial6"/>
    <dgm:cxn modelId="{F751BDFF-D566-41FD-B1C9-549F2807393D}" type="presParOf" srcId="{3BE713DF-C6E7-431D-9316-E926B684C4A6}" destId="{BB964A45-DD11-470E-915F-C9ADE9BCC1ED}" srcOrd="4" destOrd="0" presId="urn:microsoft.com/office/officeart/2005/8/layout/radial6"/>
    <dgm:cxn modelId="{A963257E-A06D-441D-97A2-45F9177685EB}" type="presParOf" srcId="{3BE713DF-C6E7-431D-9316-E926B684C4A6}" destId="{78211137-3BDB-4320-B2C2-28F3EF265987}" srcOrd="5" destOrd="0" presId="urn:microsoft.com/office/officeart/2005/8/layout/radial6"/>
    <dgm:cxn modelId="{82EE31F0-2CE1-4CBE-879E-DAFC8142F97B}" type="presParOf" srcId="{3BE713DF-C6E7-431D-9316-E926B684C4A6}" destId="{9D5F9DB1-5EE7-440F-B25F-56A081893FA1}" srcOrd="6" destOrd="0" presId="urn:microsoft.com/office/officeart/2005/8/layout/radial6"/>
    <dgm:cxn modelId="{29C300B7-707F-495E-AB04-49C366974836}" type="presParOf" srcId="{3BE713DF-C6E7-431D-9316-E926B684C4A6}" destId="{51667FD7-BECB-463D-922A-B017ED2D3F7B}" srcOrd="7" destOrd="0" presId="urn:microsoft.com/office/officeart/2005/8/layout/radial6"/>
    <dgm:cxn modelId="{03E4D44E-0BDF-49DC-815B-CDCC71D648C9}" type="presParOf" srcId="{3BE713DF-C6E7-431D-9316-E926B684C4A6}" destId="{CE7D4FA4-AAAF-4C70-99F8-ACC7871CE430}" srcOrd="8" destOrd="0" presId="urn:microsoft.com/office/officeart/2005/8/layout/radial6"/>
    <dgm:cxn modelId="{188EC854-78EB-4847-BF5F-1257349903EF}" type="presParOf" srcId="{3BE713DF-C6E7-431D-9316-E926B684C4A6}" destId="{6DF3C763-4253-4B1C-9727-CA5039C7A3E7}" srcOrd="9" destOrd="0" presId="urn:microsoft.com/office/officeart/2005/8/layout/radial6"/>
    <dgm:cxn modelId="{80F90ABD-3AE3-4EA9-B8A9-3ADFE458B5A9}" type="presParOf" srcId="{3BE713DF-C6E7-431D-9316-E926B684C4A6}" destId="{0621D276-640B-47B3-81F6-CAE67647B1F8}" srcOrd="10" destOrd="0" presId="urn:microsoft.com/office/officeart/2005/8/layout/radial6"/>
    <dgm:cxn modelId="{0369448F-4F25-44FD-B5BA-EA3973853098}" type="presParOf" srcId="{3BE713DF-C6E7-431D-9316-E926B684C4A6}" destId="{20720543-8F50-4D92-9315-05DE9EEFEBAA}" srcOrd="11" destOrd="0" presId="urn:microsoft.com/office/officeart/2005/8/layout/radial6"/>
    <dgm:cxn modelId="{B0223DBF-A020-432C-A887-71348B9304BC}" type="presParOf" srcId="{3BE713DF-C6E7-431D-9316-E926B684C4A6}" destId="{DAD4F846-3042-4BAB-83D2-B3093FA7AC24}" srcOrd="12" destOrd="0" presId="urn:microsoft.com/office/officeart/2005/8/layout/radial6"/>
    <dgm:cxn modelId="{4BD222CA-B172-4F0B-A5E5-054ADA681309}" type="presParOf" srcId="{3BE713DF-C6E7-431D-9316-E926B684C4A6}" destId="{AFA101CD-CD99-44B4-9C45-4C4998B10F8B}" srcOrd="13" destOrd="0" presId="urn:microsoft.com/office/officeart/2005/8/layout/radial6"/>
    <dgm:cxn modelId="{FA311B6F-62CE-49B8-B7BB-DF857093A30A}" type="presParOf" srcId="{3BE713DF-C6E7-431D-9316-E926B684C4A6}" destId="{70D365FD-E441-41C1-99DE-14D2DB1E6355}" srcOrd="14" destOrd="0" presId="urn:microsoft.com/office/officeart/2005/8/layout/radial6"/>
    <dgm:cxn modelId="{DEFE4945-7623-4F0D-B0CC-D8F90FEC626C}" type="presParOf" srcId="{3BE713DF-C6E7-431D-9316-E926B684C4A6}" destId="{D61C7246-2697-4A20-9DBF-C0B813D1E6D7}" srcOrd="15" destOrd="0" presId="urn:microsoft.com/office/officeart/2005/8/layout/radial6"/>
    <dgm:cxn modelId="{DF6EE87C-AC08-49AE-B577-184D7248C5B8}" type="presParOf" srcId="{3BE713DF-C6E7-431D-9316-E926B684C4A6}" destId="{F81A0DEF-6304-439D-8F21-084C33DCE348}" srcOrd="16" destOrd="0" presId="urn:microsoft.com/office/officeart/2005/8/layout/radial6"/>
    <dgm:cxn modelId="{0E4B94EE-A96A-4A12-B12B-488CD79034C3}" type="presParOf" srcId="{3BE713DF-C6E7-431D-9316-E926B684C4A6}" destId="{17F15C7F-9D75-4E1E-90A7-EB3DB4E098AB}" srcOrd="17" destOrd="0" presId="urn:microsoft.com/office/officeart/2005/8/layout/radial6"/>
    <dgm:cxn modelId="{8675071D-146A-4301-AE6B-041B5E5660D7}" type="presParOf" srcId="{3BE713DF-C6E7-431D-9316-E926B684C4A6}" destId="{B8DEA704-ACEA-43CB-A87F-7185E4978EDC}" srcOrd="18" destOrd="0" presId="urn:microsoft.com/office/officeart/2005/8/layout/radial6"/>
    <dgm:cxn modelId="{7533DCBC-19ED-49DC-8C5C-DFF7D9EF1828}" type="presParOf" srcId="{3BE713DF-C6E7-431D-9316-E926B684C4A6}" destId="{C8C23DC4-7193-4CF7-BB2D-141EBE21CCA7}" srcOrd="19" destOrd="0" presId="urn:microsoft.com/office/officeart/2005/8/layout/radial6"/>
    <dgm:cxn modelId="{A9424B2E-C06C-4C4C-9488-1187C4B6525A}" type="presParOf" srcId="{3BE713DF-C6E7-431D-9316-E926B684C4A6}" destId="{69B0FB2F-DB75-4799-BCAD-345C3D0A7751}" srcOrd="20" destOrd="0" presId="urn:microsoft.com/office/officeart/2005/8/layout/radial6"/>
    <dgm:cxn modelId="{4A994572-5168-4073-B2F5-448526334936}" type="presParOf" srcId="{3BE713DF-C6E7-431D-9316-E926B684C4A6}" destId="{3CF7EB9D-2976-4FE7-B757-AAD400EA308D}" srcOrd="21" destOrd="0" presId="urn:microsoft.com/office/officeart/2005/8/layout/radial6"/>
    <dgm:cxn modelId="{DFED8A2D-3423-4BC1-B1C5-743FB000DCCC}" type="presParOf" srcId="{3BE713DF-C6E7-431D-9316-E926B684C4A6}" destId="{52D87978-992C-4BCD-B543-F9C8BD9216A2}" srcOrd="22" destOrd="0" presId="urn:microsoft.com/office/officeart/2005/8/layout/radial6"/>
    <dgm:cxn modelId="{EFF19BDE-4BD9-42B2-A35E-4ED9CAF27CE9}" type="presParOf" srcId="{3BE713DF-C6E7-431D-9316-E926B684C4A6}" destId="{4EB0864F-BB9A-44BA-8E0E-03ECE3D7EE6E}" srcOrd="23" destOrd="0" presId="urn:microsoft.com/office/officeart/2005/8/layout/radial6"/>
    <dgm:cxn modelId="{38A3CB5E-F243-40FC-B857-86DD62DFFF20}" type="presParOf" srcId="{3BE713DF-C6E7-431D-9316-E926B684C4A6}" destId="{C3090470-8566-4B2E-AC28-31728083E751}" srcOrd="24" destOrd="0" presId="urn:microsoft.com/office/officeart/2005/8/layout/radial6"/>
    <dgm:cxn modelId="{39B1E455-712B-4729-B673-90C51CCE9F4E}" type="presParOf" srcId="{3BE713DF-C6E7-431D-9316-E926B684C4A6}" destId="{CDCD733D-C5A1-47C4-96D8-1A5DF91CBB82}" srcOrd="25" destOrd="0" presId="urn:microsoft.com/office/officeart/2005/8/layout/radial6"/>
    <dgm:cxn modelId="{787BA368-5692-4C09-9F04-93A310443A2D}" type="presParOf" srcId="{3BE713DF-C6E7-431D-9316-E926B684C4A6}" destId="{7FE3CEB5-2C55-48C1-9CCB-FC74E48BCC2C}" srcOrd="26" destOrd="0" presId="urn:microsoft.com/office/officeart/2005/8/layout/radial6"/>
    <dgm:cxn modelId="{85E8B12D-0146-402E-B82F-F8F8B34FD5CF}" type="presParOf" srcId="{3BE713DF-C6E7-431D-9316-E926B684C4A6}" destId="{2C94D688-0353-447A-8842-058B47692A4C}" srcOrd="27" destOrd="0" presId="urn:microsoft.com/office/officeart/2005/8/layout/radial6"/>
    <dgm:cxn modelId="{A0E276ED-92FD-47E0-9ADC-3D22F8812A24}" type="presParOf" srcId="{3BE713DF-C6E7-431D-9316-E926B684C4A6}" destId="{5F4E863F-9922-41F1-8A52-EF5A3CFA0482}" srcOrd="28" destOrd="0" presId="urn:microsoft.com/office/officeart/2005/8/layout/radial6"/>
    <dgm:cxn modelId="{7CCB4171-B31C-4EEC-ADD1-B9AB00144B16}" type="presParOf" srcId="{3BE713DF-C6E7-431D-9316-E926B684C4A6}" destId="{D9D2CDEA-2519-408B-AAE1-4D17B54BA160}" srcOrd="29" destOrd="0" presId="urn:microsoft.com/office/officeart/2005/8/layout/radial6"/>
    <dgm:cxn modelId="{512C8453-B027-41CA-987E-39A3F03BB1E0}" type="presParOf" srcId="{3BE713DF-C6E7-431D-9316-E926B684C4A6}" destId="{435D9A51-8C30-4EB6-A243-9F8E9B30465B}" srcOrd="30" destOrd="0" presId="urn:microsoft.com/office/officeart/2005/8/layout/radial6"/>
    <dgm:cxn modelId="{AC321B85-CCF7-4D71-9BC9-BC973EC1A06B}" type="presParOf" srcId="{3BE713DF-C6E7-431D-9316-E926B684C4A6}" destId="{C1D5A891-7302-48E1-AEB1-3EB1F967C05A}" srcOrd="31" destOrd="0" presId="urn:microsoft.com/office/officeart/2005/8/layout/radial6"/>
    <dgm:cxn modelId="{377AE650-8578-4FA0-8F35-82167D81DC3F}" type="presParOf" srcId="{3BE713DF-C6E7-431D-9316-E926B684C4A6}" destId="{5539F742-9702-424E-8667-77FD71FF4432}" srcOrd="32" destOrd="0" presId="urn:microsoft.com/office/officeart/2005/8/layout/radial6"/>
    <dgm:cxn modelId="{7AA9E7CD-53A1-4793-A97F-6632B84D550A}" type="presParOf" srcId="{3BE713DF-C6E7-431D-9316-E926B684C4A6}" destId="{F3F28044-C86E-42FF-8409-27B2465424B5}" srcOrd="33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3C763-4253-4B1C-9727-CA5039C7A3E7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3051365" y="2437693"/>
          <a:ext cx="2184076" cy="1729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>
              <a:solidFill>
                <a:srgbClr val="FF0000"/>
              </a:solidFill>
            </a:rPr>
            <a:t>DIRE</a:t>
          </a:r>
          <a:endParaRPr lang="fr-FR" sz="4000" b="1" kern="1200" dirty="0">
            <a:solidFill>
              <a:srgbClr val="FF0000"/>
            </a:solidFill>
          </a:endParaRPr>
        </a:p>
      </dsp:txBody>
      <dsp:txXfrm>
        <a:off x="3371216" y="2690987"/>
        <a:ext cx="1544374" cy="1223015"/>
      </dsp:txXfrm>
    </dsp:sp>
    <dsp:sp modelId="{D84D495F-5364-492B-AD10-629F2A8B54A9}">
      <dsp:nvSpPr>
        <dsp:cNvPr id="0" name=""/>
        <dsp:cNvSpPr/>
      </dsp:nvSpPr>
      <dsp:spPr>
        <a:xfrm>
          <a:off x="3500090" y="101449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88512" y="290730"/>
        <a:ext cx="909783" cy="913930"/>
      </dsp:txXfrm>
    </dsp:sp>
    <dsp:sp modelId="{BB964A45-DD11-470E-915F-C9ADE9BCC1ED}">
      <dsp:nvSpPr>
        <dsp:cNvPr id="0" name=""/>
        <dsp:cNvSpPr/>
      </dsp:nvSpPr>
      <dsp:spPr>
        <a:xfrm>
          <a:off x="5712611" y="3933648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1033" y="4122929"/>
        <a:ext cx="909783" cy="913930"/>
      </dsp:txXfrm>
    </dsp:sp>
    <dsp:sp modelId="{51667FD7-BECB-463D-922A-B017ED2D3F7B}">
      <dsp:nvSpPr>
        <dsp:cNvPr id="0" name=""/>
        <dsp:cNvSpPr/>
      </dsp:nvSpPr>
      <dsp:spPr>
        <a:xfrm>
          <a:off x="1287569" y="3933648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75991" y="4122929"/>
        <a:ext cx="909783" cy="9139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7B6C4-18FF-4173-8503-F45368229F09}">
      <dsp:nvSpPr>
        <dsp:cNvPr id="0" name=""/>
        <dsp:cNvSpPr/>
      </dsp:nvSpPr>
      <dsp:spPr>
        <a:xfrm>
          <a:off x="1266705" y="413061"/>
          <a:ext cx="5531796" cy="5531796"/>
        </a:xfrm>
        <a:prstGeom prst="blockArc">
          <a:avLst>
            <a:gd name="adj1" fmla="val 14398492"/>
            <a:gd name="adj2" fmla="val 16216499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1AB21-8893-4395-B981-2C9E7EC7EED9}">
      <dsp:nvSpPr>
        <dsp:cNvPr id="0" name=""/>
        <dsp:cNvSpPr/>
      </dsp:nvSpPr>
      <dsp:spPr>
        <a:xfrm>
          <a:off x="1286463" y="401531"/>
          <a:ext cx="5531796" cy="5531796"/>
        </a:xfrm>
        <a:prstGeom prst="blockArc">
          <a:avLst>
            <a:gd name="adj1" fmla="val 12583238"/>
            <a:gd name="adj2" fmla="val 14369727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E4F54-9125-4ED1-8A31-65DBE5140164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10800000"/>
            <a:gd name="adj2" fmla="val 126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6274B-7A13-4B08-8B62-6206D5DE0D05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9000000"/>
            <a:gd name="adj2" fmla="val 10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90470-8566-4B2E-AC28-31728083E751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7200000"/>
            <a:gd name="adj2" fmla="val 90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7EB9D-2976-4FE7-B757-AAD400EA308D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5400000"/>
            <a:gd name="adj2" fmla="val 72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EA704-ACEA-43CB-A87F-7185E4978EDC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3600000"/>
            <a:gd name="adj2" fmla="val 54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C7246-2697-4A20-9DBF-C0B813D1E6D7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1800000"/>
            <a:gd name="adj2" fmla="val 36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F846-3042-4BAB-83D2-B3093FA7AC24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0"/>
            <a:gd name="adj2" fmla="val 1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C763-4253-4B1C-9727-CA5039C7A3E7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19800000"/>
            <a:gd name="adj2" fmla="val 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18000000"/>
            <a:gd name="adj2" fmla="val 19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279826" y="413092"/>
          <a:ext cx="5531796" cy="5531796"/>
        </a:xfrm>
        <a:prstGeom prst="blockArc">
          <a:avLst>
            <a:gd name="adj1" fmla="val 16200000"/>
            <a:gd name="adj2" fmla="val 180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2974154" y="2286014"/>
          <a:ext cx="2143141" cy="17859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b="1" kern="1200" dirty="0" smtClean="0">
              <a:solidFill>
                <a:srgbClr val="FF0000"/>
              </a:solidFill>
            </a:rPr>
            <a:t>DIRE</a:t>
          </a:r>
          <a:endParaRPr lang="fr-FR" sz="4500" b="1" kern="1200" dirty="0">
            <a:solidFill>
              <a:srgbClr val="FF0000"/>
            </a:solidFill>
          </a:endParaRPr>
        </a:p>
      </dsp:txBody>
      <dsp:txXfrm>
        <a:off x="3288010" y="2547561"/>
        <a:ext cx="1515429" cy="1262859"/>
      </dsp:txXfrm>
    </dsp:sp>
    <dsp:sp modelId="{D84D495F-5364-492B-AD10-629F2A8B54A9}">
      <dsp:nvSpPr>
        <dsp:cNvPr id="0" name=""/>
        <dsp:cNvSpPr/>
      </dsp:nvSpPr>
      <dsp:spPr>
        <a:xfrm>
          <a:off x="3380334" y="-81106"/>
          <a:ext cx="133078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Dire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75222" y="72989"/>
        <a:ext cx="941004" cy="744038"/>
      </dsp:txXfrm>
    </dsp:sp>
    <dsp:sp modelId="{BB964A45-DD11-470E-915F-C9ADE9BCC1ED}">
      <dsp:nvSpPr>
        <dsp:cNvPr id="0" name=""/>
        <dsp:cNvSpPr/>
      </dsp:nvSpPr>
      <dsp:spPr>
        <a:xfrm>
          <a:off x="4747325" y="285178"/>
          <a:ext cx="133078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Parler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42213" y="439273"/>
        <a:ext cx="941004" cy="744038"/>
      </dsp:txXfrm>
    </dsp:sp>
    <dsp:sp modelId="{51667FD7-BECB-463D-922A-B017ED2D3F7B}">
      <dsp:nvSpPr>
        <dsp:cNvPr id="0" name=""/>
        <dsp:cNvSpPr/>
      </dsp:nvSpPr>
      <dsp:spPr>
        <a:xfrm>
          <a:off x="5493958" y="1285885"/>
          <a:ext cx="1838929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Prononcer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63263" y="1439980"/>
        <a:ext cx="1300319" cy="744038"/>
      </dsp:txXfrm>
    </dsp:sp>
    <dsp:sp modelId="{0621D276-640B-47B3-81F6-CAE67647B1F8}">
      <dsp:nvSpPr>
        <dsp:cNvPr id="0" name=""/>
        <dsp:cNvSpPr/>
      </dsp:nvSpPr>
      <dsp:spPr>
        <a:xfrm>
          <a:off x="5871018" y="2652876"/>
          <a:ext cx="1817377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Réciter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37167" y="2806971"/>
        <a:ext cx="1285079" cy="744038"/>
      </dsp:txXfrm>
    </dsp:sp>
    <dsp:sp modelId="{AFA101CD-CD99-44B4-9C45-4C4998B10F8B}">
      <dsp:nvSpPr>
        <dsp:cNvPr id="0" name=""/>
        <dsp:cNvSpPr/>
      </dsp:nvSpPr>
      <dsp:spPr>
        <a:xfrm>
          <a:off x="5541690" y="4019868"/>
          <a:ext cx="1743466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Ordonner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97015" y="4173963"/>
        <a:ext cx="1232816" cy="744038"/>
      </dsp:txXfrm>
    </dsp:sp>
    <dsp:sp modelId="{F81A0DEF-6304-439D-8F21-084C33DCE348}">
      <dsp:nvSpPr>
        <dsp:cNvPr id="0" name=""/>
        <dsp:cNvSpPr/>
      </dsp:nvSpPr>
      <dsp:spPr>
        <a:xfrm>
          <a:off x="4747325" y="5020575"/>
          <a:ext cx="1330780" cy="105222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أَدْلى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Déclarer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42213" y="5174670"/>
        <a:ext cx="941004" cy="744038"/>
      </dsp:txXfrm>
    </dsp:sp>
    <dsp:sp modelId="{C8C23DC4-7193-4CF7-BB2D-141EBE21CCA7}">
      <dsp:nvSpPr>
        <dsp:cNvPr id="0" name=""/>
        <dsp:cNvSpPr/>
      </dsp:nvSpPr>
      <dsp:spPr>
        <a:xfrm>
          <a:off x="3380334" y="5386859"/>
          <a:ext cx="133078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أشار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Indiquer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75222" y="5540954"/>
        <a:ext cx="941004" cy="744038"/>
      </dsp:txXfrm>
    </dsp:sp>
    <dsp:sp modelId="{52D87978-992C-4BCD-B543-F9C8BD9216A2}">
      <dsp:nvSpPr>
        <dsp:cNvPr id="0" name=""/>
        <dsp:cNvSpPr/>
      </dsp:nvSpPr>
      <dsp:spPr>
        <a:xfrm>
          <a:off x="2013343" y="5020575"/>
          <a:ext cx="133078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دَلَّ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Montrer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8231" y="5174670"/>
        <a:ext cx="941004" cy="744038"/>
      </dsp:txXfrm>
    </dsp:sp>
    <dsp:sp modelId="{57A1E2E3-51E4-4906-8DC5-DE6C7FDACD62}">
      <dsp:nvSpPr>
        <dsp:cNvPr id="0" name=""/>
        <dsp:cNvSpPr/>
      </dsp:nvSpPr>
      <dsp:spPr>
        <a:xfrm>
          <a:off x="973805" y="4019868"/>
          <a:ext cx="1408441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عبَّر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Exprimer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80066" y="4173963"/>
        <a:ext cx="995919" cy="744038"/>
      </dsp:txXfrm>
    </dsp:sp>
    <dsp:sp modelId="{6D4DFEEB-D76F-46D1-95F9-D87E4BA9E1DA}">
      <dsp:nvSpPr>
        <dsp:cNvPr id="0" name=""/>
        <dsp:cNvSpPr/>
      </dsp:nvSpPr>
      <dsp:spPr>
        <a:xfrm>
          <a:off x="598411" y="2652876"/>
          <a:ext cx="142666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ذَكَّر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Rappeler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07341" y="2806971"/>
        <a:ext cx="1008800" cy="744038"/>
      </dsp:txXfrm>
    </dsp:sp>
    <dsp:sp modelId="{7A751510-7C00-4354-B86F-9D5744332DD5}">
      <dsp:nvSpPr>
        <dsp:cNvPr id="0" name=""/>
        <dsp:cNvSpPr/>
      </dsp:nvSpPr>
      <dsp:spPr>
        <a:xfrm>
          <a:off x="784422" y="1285885"/>
          <a:ext cx="1787208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بَيَّن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Expliquer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6153" y="1439980"/>
        <a:ext cx="1263746" cy="744038"/>
      </dsp:txXfrm>
    </dsp:sp>
    <dsp:sp modelId="{CADCCD9A-16BD-4A55-8F91-974619977530}">
      <dsp:nvSpPr>
        <dsp:cNvPr id="0" name=""/>
        <dsp:cNvSpPr/>
      </dsp:nvSpPr>
      <dsp:spPr>
        <a:xfrm>
          <a:off x="1999183" y="285746"/>
          <a:ext cx="1330780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عَنى</a:t>
          </a:r>
          <a:endParaRPr lang="fr-FR" sz="1800" b="1" kern="1200" dirty="0" smtClean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Signifier </a:t>
          </a:r>
          <a:endParaRPr lang="fr-FR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94071" y="439841"/>
        <a:ext cx="941004" cy="7440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01E5-C95C-4AF9-AA9F-7031D91EDF0B}">
      <dsp:nvSpPr>
        <dsp:cNvPr id="0" name=""/>
        <dsp:cNvSpPr/>
      </dsp:nvSpPr>
      <dsp:spPr>
        <a:xfrm rot="16200000">
          <a:off x="602" y="297318"/>
          <a:ext cx="4160705" cy="454889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0" tIns="355600" rIns="355600" bIns="3556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0" kern="1200" dirty="0" smtClean="0"/>
            <a:t>C’est-à-</a:t>
          </a:r>
          <a:r>
            <a:rPr lang="fr-FR" sz="5000" kern="1200" dirty="0" smtClean="0">
              <a:solidFill>
                <a:srgbClr val="FF0000"/>
              </a:solidFill>
            </a:rPr>
            <a:t>dire</a:t>
          </a:r>
          <a:r>
            <a:rPr lang="fr-FR" sz="5400" kern="1200" dirty="0" smtClean="0"/>
            <a:t> </a:t>
          </a:r>
          <a:endParaRPr lang="fr-FR" sz="5400" kern="1200" dirty="0">
            <a:solidFill>
              <a:srgbClr val="FF0000"/>
            </a:solidFill>
          </a:endParaRPr>
        </a:p>
      </dsp:txBody>
      <dsp:txXfrm rot="5400000">
        <a:off x="-193494" y="1531590"/>
        <a:ext cx="3820776" cy="2080353"/>
      </dsp:txXfrm>
    </dsp:sp>
    <dsp:sp modelId="{7777A308-973B-4BD2-B976-CF3C55A7D313}">
      <dsp:nvSpPr>
        <dsp:cNvPr id="0" name=""/>
        <dsp:cNvSpPr/>
      </dsp:nvSpPr>
      <dsp:spPr>
        <a:xfrm rot="5400000">
          <a:off x="441125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000" kern="1200" dirty="0" smtClean="0"/>
            <a:t>أي </a:t>
          </a:r>
        </a:p>
      </dsp:txBody>
      <dsp:txXfrm rot="-5400000">
        <a:off x="5139376" y="1531591"/>
        <a:ext cx="3432582" cy="20803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01E5-C95C-4AF9-AA9F-7031D91EDF0B}">
      <dsp:nvSpPr>
        <dsp:cNvPr id="0" name=""/>
        <dsp:cNvSpPr/>
      </dsp:nvSpPr>
      <dsp:spPr>
        <a:xfrm rot="16200000">
          <a:off x="60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 smtClean="0"/>
            <a:t>A l’heure </a:t>
          </a:r>
          <a:r>
            <a:rPr lang="fr-FR" sz="5400" kern="1200" dirty="0" smtClean="0">
              <a:solidFill>
                <a:srgbClr val="FF0000"/>
              </a:solidFill>
            </a:rPr>
            <a:t>dite</a:t>
          </a:r>
          <a:endParaRPr lang="fr-FR" sz="5400" kern="1200" dirty="0">
            <a:solidFill>
              <a:srgbClr val="FF0000"/>
            </a:solidFill>
          </a:endParaRPr>
        </a:p>
      </dsp:txBody>
      <dsp:txXfrm rot="5400000">
        <a:off x="603" y="1531591"/>
        <a:ext cx="3432582" cy="2080353"/>
      </dsp:txXfrm>
    </dsp:sp>
    <dsp:sp modelId="{7777A308-973B-4BD2-B976-CF3C55A7D313}">
      <dsp:nvSpPr>
        <dsp:cNvPr id="0" name=""/>
        <dsp:cNvSpPr/>
      </dsp:nvSpPr>
      <dsp:spPr>
        <a:xfrm rot="5400000">
          <a:off x="441125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000" kern="1200" dirty="0" smtClean="0"/>
            <a:t>في الموعد المُحدّد</a:t>
          </a:r>
          <a:endParaRPr lang="fr-FR" sz="6000" kern="1200" dirty="0"/>
        </a:p>
      </dsp:txBody>
      <dsp:txXfrm rot="-5400000">
        <a:off x="5139376" y="1531591"/>
        <a:ext cx="3432582" cy="20803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01E5-C95C-4AF9-AA9F-7031D91EDF0B}">
      <dsp:nvSpPr>
        <dsp:cNvPr id="0" name=""/>
        <dsp:cNvSpPr/>
      </dsp:nvSpPr>
      <dsp:spPr>
        <a:xfrm rot="16200000">
          <a:off x="60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 smtClean="0"/>
            <a:t>L’art de bien </a:t>
          </a:r>
          <a:r>
            <a:rPr lang="fr-FR" sz="5400" kern="1200" dirty="0" smtClean="0">
              <a:solidFill>
                <a:srgbClr val="FF0000"/>
              </a:solidFill>
            </a:rPr>
            <a:t>dire</a:t>
          </a:r>
          <a:endParaRPr lang="fr-FR" sz="5400" kern="1200" dirty="0">
            <a:solidFill>
              <a:srgbClr val="FF0000"/>
            </a:solidFill>
          </a:endParaRPr>
        </a:p>
      </dsp:txBody>
      <dsp:txXfrm rot="5400000">
        <a:off x="603" y="1531591"/>
        <a:ext cx="3432582" cy="2080353"/>
      </dsp:txXfrm>
    </dsp:sp>
    <dsp:sp modelId="{7777A308-973B-4BD2-B976-CF3C55A7D313}">
      <dsp:nvSpPr>
        <dsp:cNvPr id="0" name=""/>
        <dsp:cNvSpPr/>
      </dsp:nvSpPr>
      <dsp:spPr>
        <a:xfrm rot="5400000">
          <a:off x="441125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000" kern="1200" dirty="0" smtClean="0"/>
            <a:t>الفصاحة</a:t>
          </a:r>
          <a:endParaRPr lang="fr-FR" sz="6000" kern="1200" dirty="0"/>
        </a:p>
      </dsp:txBody>
      <dsp:txXfrm rot="-5400000">
        <a:off x="5139376" y="1531591"/>
        <a:ext cx="3432582" cy="20803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01E5-C95C-4AF9-AA9F-7031D91EDF0B}">
      <dsp:nvSpPr>
        <dsp:cNvPr id="0" name=""/>
        <dsp:cNvSpPr/>
      </dsp:nvSpPr>
      <dsp:spPr>
        <a:xfrm rot="16200000">
          <a:off x="60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 smtClean="0"/>
            <a:t>Pour ainsi </a:t>
          </a:r>
          <a:r>
            <a:rPr lang="fr-FR" sz="5400" kern="1200" dirty="0" smtClean="0">
              <a:solidFill>
                <a:srgbClr val="FF0000"/>
              </a:solidFill>
            </a:rPr>
            <a:t>dire</a:t>
          </a:r>
          <a:endParaRPr lang="fr-FR" sz="5400" kern="1200" dirty="0">
            <a:solidFill>
              <a:srgbClr val="FF0000"/>
            </a:solidFill>
          </a:endParaRPr>
        </a:p>
      </dsp:txBody>
      <dsp:txXfrm rot="5400000">
        <a:off x="603" y="1531591"/>
        <a:ext cx="3432582" cy="2080353"/>
      </dsp:txXfrm>
    </dsp:sp>
    <dsp:sp modelId="{7777A308-973B-4BD2-B976-CF3C55A7D313}">
      <dsp:nvSpPr>
        <dsp:cNvPr id="0" name=""/>
        <dsp:cNvSpPr/>
      </dsp:nvSpPr>
      <dsp:spPr>
        <a:xfrm rot="5400000">
          <a:off x="441125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000" kern="1200" dirty="0" smtClean="0"/>
            <a:t>تقريبا</a:t>
          </a:r>
          <a:endParaRPr lang="fr-FR" sz="6000" kern="1200" dirty="0"/>
        </a:p>
      </dsp:txBody>
      <dsp:txXfrm rot="-5400000">
        <a:off x="5139376" y="1531591"/>
        <a:ext cx="3432582" cy="20803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01E5-C95C-4AF9-AA9F-7031D91EDF0B}">
      <dsp:nvSpPr>
        <dsp:cNvPr id="0" name=""/>
        <dsp:cNvSpPr/>
      </dsp:nvSpPr>
      <dsp:spPr>
        <a:xfrm rot="16200000">
          <a:off x="60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400" kern="1200" dirty="0" smtClean="0">
              <a:solidFill>
                <a:schemeClr val="bg1"/>
              </a:solidFill>
            </a:rPr>
            <a:t>Il</a:t>
          </a:r>
          <a:r>
            <a:rPr lang="fr-FR" sz="5400" kern="1200" dirty="0" smtClean="0">
              <a:solidFill>
                <a:schemeClr val="tx1"/>
              </a:solidFill>
            </a:rPr>
            <a:t> </a:t>
          </a:r>
          <a:r>
            <a:rPr lang="fr-FR" sz="5400" kern="1200" dirty="0" smtClean="0">
              <a:solidFill>
                <a:srgbClr val="FF0000"/>
              </a:solidFill>
            </a:rPr>
            <a:t>se dit </a:t>
          </a:r>
          <a:r>
            <a:rPr lang="fr-FR" sz="5400" kern="1200" dirty="0" smtClean="0">
              <a:solidFill>
                <a:schemeClr val="bg1"/>
              </a:solidFill>
            </a:rPr>
            <a:t>malade</a:t>
          </a:r>
          <a:endParaRPr lang="fr-FR" sz="5400" kern="1200" dirty="0">
            <a:solidFill>
              <a:schemeClr val="bg1"/>
            </a:solidFill>
          </a:endParaRPr>
        </a:p>
      </dsp:txBody>
      <dsp:txXfrm rot="5400000">
        <a:off x="603" y="1531591"/>
        <a:ext cx="3432582" cy="2080353"/>
      </dsp:txXfrm>
    </dsp:sp>
    <dsp:sp modelId="{7777A308-973B-4BD2-B976-CF3C55A7D313}">
      <dsp:nvSpPr>
        <dsp:cNvPr id="0" name=""/>
        <dsp:cNvSpPr/>
      </dsp:nvSpPr>
      <dsp:spPr>
        <a:xfrm rot="5400000">
          <a:off x="4411252" y="491415"/>
          <a:ext cx="4160705" cy="416070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000" kern="1200" dirty="0" smtClean="0"/>
            <a:t>تمارَض</a:t>
          </a:r>
          <a:endParaRPr lang="fr-FR" sz="6000" kern="1200" dirty="0"/>
        </a:p>
      </dsp:txBody>
      <dsp:txXfrm rot="-5400000">
        <a:off x="5139376" y="1531591"/>
        <a:ext cx="3432582" cy="2080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3C763-4253-4B1C-9727-CA5039C7A3E7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527934" y="687025"/>
          <a:ext cx="5230938" cy="5230938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3051365" y="2437693"/>
          <a:ext cx="2184076" cy="1729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>
              <a:solidFill>
                <a:srgbClr val="FF0000"/>
              </a:solidFill>
            </a:rPr>
            <a:t>DIRE</a:t>
          </a:r>
          <a:endParaRPr lang="fr-FR" sz="4000" b="1" kern="1200" dirty="0">
            <a:solidFill>
              <a:srgbClr val="FF0000"/>
            </a:solidFill>
          </a:endParaRPr>
        </a:p>
      </dsp:txBody>
      <dsp:txXfrm>
        <a:off x="3371216" y="2690987"/>
        <a:ext cx="1544374" cy="1223015"/>
      </dsp:txXfrm>
    </dsp:sp>
    <dsp:sp modelId="{D84D495F-5364-492B-AD10-629F2A8B54A9}">
      <dsp:nvSpPr>
        <dsp:cNvPr id="0" name=""/>
        <dsp:cNvSpPr/>
      </dsp:nvSpPr>
      <dsp:spPr>
        <a:xfrm>
          <a:off x="3500090" y="101449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88512" y="290730"/>
        <a:ext cx="909783" cy="913930"/>
      </dsp:txXfrm>
    </dsp:sp>
    <dsp:sp modelId="{BB964A45-DD11-470E-915F-C9ADE9BCC1ED}">
      <dsp:nvSpPr>
        <dsp:cNvPr id="0" name=""/>
        <dsp:cNvSpPr/>
      </dsp:nvSpPr>
      <dsp:spPr>
        <a:xfrm>
          <a:off x="5712611" y="3933648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1033" y="4122929"/>
        <a:ext cx="909783" cy="913930"/>
      </dsp:txXfrm>
    </dsp:sp>
    <dsp:sp modelId="{51667FD7-BECB-463D-922A-B017ED2D3F7B}">
      <dsp:nvSpPr>
        <dsp:cNvPr id="0" name=""/>
        <dsp:cNvSpPr/>
      </dsp:nvSpPr>
      <dsp:spPr>
        <a:xfrm>
          <a:off x="1287569" y="3933648"/>
          <a:ext cx="1286627" cy="1292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75991" y="4122929"/>
        <a:ext cx="909783" cy="913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1AB21-8893-4395-B981-2C9E7EC7EED9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12600000"/>
            <a:gd name="adj2" fmla="val 162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C7246-2697-4A20-9DBF-C0B813D1E6D7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9000000"/>
            <a:gd name="adj2" fmla="val 126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F846-3042-4BAB-83D2-B3093FA7AC24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5400000"/>
            <a:gd name="adj2" fmla="val 90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C763-4253-4B1C-9727-CA5039C7A3E7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1800000"/>
            <a:gd name="adj2" fmla="val 54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19800000"/>
            <a:gd name="adj2" fmla="val 18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683045" y="718632"/>
          <a:ext cx="4920717" cy="4920717"/>
        </a:xfrm>
        <a:prstGeom prst="blockArc">
          <a:avLst>
            <a:gd name="adj1" fmla="val 16200000"/>
            <a:gd name="adj2" fmla="val 19800000"/>
            <a:gd name="adj3" fmla="val 4526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3141298" y="2385408"/>
          <a:ext cx="2004210" cy="15871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>
              <a:solidFill>
                <a:srgbClr val="FF0000"/>
              </a:solidFill>
            </a:rPr>
            <a:t>DIRE</a:t>
          </a:r>
          <a:endParaRPr lang="fr-FR" sz="4000" b="1" kern="1200" dirty="0">
            <a:solidFill>
              <a:srgbClr val="FF0000"/>
            </a:solidFill>
          </a:endParaRPr>
        </a:p>
      </dsp:txBody>
      <dsp:txXfrm>
        <a:off x="3434808" y="2617843"/>
        <a:ext cx="1417190" cy="1122295"/>
      </dsp:txXfrm>
    </dsp:sp>
    <dsp:sp modelId="{D84D495F-5364-492B-AD10-629F2A8B54A9}">
      <dsp:nvSpPr>
        <dsp:cNvPr id="0" name=""/>
        <dsp:cNvSpPr/>
      </dsp:nvSpPr>
      <dsp:spPr>
        <a:xfrm>
          <a:off x="3553068" y="181279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25973" y="354972"/>
        <a:ext cx="834860" cy="838666"/>
      </dsp:txXfrm>
    </dsp:sp>
    <dsp:sp modelId="{BB964A45-DD11-470E-915F-C9ADE9BCC1ED}">
      <dsp:nvSpPr>
        <dsp:cNvPr id="0" name=""/>
        <dsp:cNvSpPr/>
      </dsp:nvSpPr>
      <dsp:spPr>
        <a:xfrm>
          <a:off x="5635587" y="1383622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08492" y="1557315"/>
        <a:ext cx="834860" cy="838666"/>
      </dsp:txXfrm>
    </dsp:sp>
    <dsp:sp modelId="{51667FD7-BECB-463D-922A-B017ED2D3F7B}">
      <dsp:nvSpPr>
        <dsp:cNvPr id="0" name=""/>
        <dsp:cNvSpPr/>
      </dsp:nvSpPr>
      <dsp:spPr>
        <a:xfrm>
          <a:off x="5635587" y="3788307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نطَق</a:t>
          </a: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08492" y="3962000"/>
        <a:ext cx="834860" cy="838666"/>
      </dsp:txXfrm>
    </dsp:sp>
    <dsp:sp modelId="{0621D276-640B-47B3-81F6-CAE67647B1F8}">
      <dsp:nvSpPr>
        <dsp:cNvPr id="0" name=""/>
        <dsp:cNvSpPr/>
      </dsp:nvSpPr>
      <dsp:spPr>
        <a:xfrm>
          <a:off x="3553068" y="4990650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25973" y="5164343"/>
        <a:ext cx="834860" cy="838666"/>
      </dsp:txXfrm>
    </dsp:sp>
    <dsp:sp modelId="{AFA101CD-CD99-44B4-9C45-4C4998B10F8B}">
      <dsp:nvSpPr>
        <dsp:cNvPr id="0" name=""/>
        <dsp:cNvSpPr/>
      </dsp:nvSpPr>
      <dsp:spPr>
        <a:xfrm>
          <a:off x="1470550" y="3788307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3455" y="3962000"/>
        <a:ext cx="834860" cy="838666"/>
      </dsp:txXfrm>
    </dsp:sp>
    <dsp:sp modelId="{7A751510-7C00-4354-B86F-9D5744332DD5}">
      <dsp:nvSpPr>
        <dsp:cNvPr id="0" name=""/>
        <dsp:cNvSpPr/>
      </dsp:nvSpPr>
      <dsp:spPr>
        <a:xfrm>
          <a:off x="1470550" y="1383622"/>
          <a:ext cx="1180670" cy="1186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3455" y="1557315"/>
        <a:ext cx="834860" cy="838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7B6C4-18FF-4173-8503-F45368229F09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4400000"/>
            <a:gd name="adj2" fmla="val 162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1AB21-8893-4395-B981-2C9E7EC7EED9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2600000"/>
            <a:gd name="adj2" fmla="val 144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E4F54-9125-4ED1-8A31-65DBE5140164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0800000"/>
            <a:gd name="adj2" fmla="val 126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6274B-7A13-4B08-8B62-6206D5DE0D05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9000000"/>
            <a:gd name="adj2" fmla="val 10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90470-8566-4B2E-AC28-31728083E751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7200000"/>
            <a:gd name="adj2" fmla="val 90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7EB9D-2976-4FE7-B757-AAD400EA308D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5400000"/>
            <a:gd name="adj2" fmla="val 72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EA704-ACEA-43CB-A87F-7185E4978EDC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3600000"/>
            <a:gd name="adj2" fmla="val 54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C7246-2697-4A20-9DBF-C0B813D1E6D7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800000"/>
            <a:gd name="adj2" fmla="val 36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F846-3042-4BAB-83D2-B3093FA7AC24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0"/>
            <a:gd name="adj2" fmla="val 1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C763-4253-4B1C-9727-CA5039C7A3E7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9800000"/>
            <a:gd name="adj2" fmla="val 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8000000"/>
            <a:gd name="adj2" fmla="val 198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377505" y="413092"/>
          <a:ext cx="5531796" cy="5531796"/>
        </a:xfrm>
        <a:prstGeom prst="blockArc">
          <a:avLst>
            <a:gd name="adj1" fmla="val 16200000"/>
            <a:gd name="adj2" fmla="val 18000000"/>
            <a:gd name="adj3" fmla="val 2308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3071833" y="2286014"/>
          <a:ext cx="2143141" cy="17859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b="1" kern="1200" dirty="0" smtClean="0">
              <a:solidFill>
                <a:srgbClr val="FF0000"/>
              </a:solidFill>
            </a:rPr>
            <a:t>DIRE</a:t>
          </a:r>
          <a:endParaRPr lang="fr-FR" sz="3500" b="1" kern="1200" dirty="0">
            <a:solidFill>
              <a:srgbClr val="FF0000"/>
            </a:solidFill>
          </a:endParaRPr>
        </a:p>
      </dsp:txBody>
      <dsp:txXfrm>
        <a:off x="3385689" y="2547561"/>
        <a:ext cx="1515429" cy="1262859"/>
      </dsp:txXfrm>
    </dsp:sp>
    <dsp:sp modelId="{D84D495F-5364-492B-AD10-629F2A8B54A9}">
      <dsp:nvSpPr>
        <dsp:cNvPr id="0" name=""/>
        <dsp:cNvSpPr/>
      </dsp:nvSpPr>
      <dsp:spPr>
        <a:xfrm>
          <a:off x="3582147" y="-81106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46535" y="72989"/>
        <a:ext cx="793737" cy="744038"/>
      </dsp:txXfrm>
    </dsp:sp>
    <dsp:sp modelId="{BB964A45-DD11-470E-915F-C9ADE9BCC1ED}">
      <dsp:nvSpPr>
        <dsp:cNvPr id="0" name=""/>
        <dsp:cNvSpPr/>
      </dsp:nvSpPr>
      <dsp:spPr>
        <a:xfrm>
          <a:off x="4949138" y="285178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13526" y="439273"/>
        <a:ext cx="793737" cy="744038"/>
      </dsp:txXfrm>
    </dsp:sp>
    <dsp:sp modelId="{51667FD7-BECB-463D-922A-B017ED2D3F7B}">
      <dsp:nvSpPr>
        <dsp:cNvPr id="0" name=""/>
        <dsp:cNvSpPr/>
      </dsp:nvSpPr>
      <dsp:spPr>
        <a:xfrm>
          <a:off x="5949845" y="1285885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</a:t>
          </a: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14233" y="1439980"/>
        <a:ext cx="793737" cy="744038"/>
      </dsp:txXfrm>
    </dsp:sp>
    <dsp:sp modelId="{0621D276-640B-47B3-81F6-CAE67647B1F8}">
      <dsp:nvSpPr>
        <dsp:cNvPr id="0" name=""/>
        <dsp:cNvSpPr/>
      </dsp:nvSpPr>
      <dsp:spPr>
        <a:xfrm>
          <a:off x="6316129" y="2652876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80517" y="2806971"/>
        <a:ext cx="793737" cy="744038"/>
      </dsp:txXfrm>
    </dsp:sp>
    <dsp:sp modelId="{AFA101CD-CD99-44B4-9C45-4C4998B10F8B}">
      <dsp:nvSpPr>
        <dsp:cNvPr id="0" name=""/>
        <dsp:cNvSpPr/>
      </dsp:nvSpPr>
      <dsp:spPr>
        <a:xfrm>
          <a:off x="5949845" y="4019868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14233" y="4173963"/>
        <a:ext cx="793737" cy="744038"/>
      </dsp:txXfrm>
    </dsp:sp>
    <dsp:sp modelId="{F81A0DEF-6304-439D-8F21-084C33DCE348}">
      <dsp:nvSpPr>
        <dsp:cNvPr id="0" name=""/>
        <dsp:cNvSpPr/>
      </dsp:nvSpPr>
      <dsp:spPr>
        <a:xfrm>
          <a:off x="4949138" y="5020575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13526" y="5174670"/>
        <a:ext cx="793737" cy="744038"/>
      </dsp:txXfrm>
    </dsp:sp>
    <dsp:sp modelId="{C8C23DC4-7193-4CF7-BB2D-141EBE21CCA7}">
      <dsp:nvSpPr>
        <dsp:cNvPr id="0" name=""/>
        <dsp:cNvSpPr/>
      </dsp:nvSpPr>
      <dsp:spPr>
        <a:xfrm>
          <a:off x="3582147" y="5386859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46535" y="5540954"/>
        <a:ext cx="793737" cy="744038"/>
      </dsp:txXfrm>
    </dsp:sp>
    <dsp:sp modelId="{52D87978-992C-4BCD-B543-F9C8BD9216A2}">
      <dsp:nvSpPr>
        <dsp:cNvPr id="0" name=""/>
        <dsp:cNvSpPr/>
      </dsp:nvSpPr>
      <dsp:spPr>
        <a:xfrm>
          <a:off x="2215155" y="5020575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79543" y="5174670"/>
        <a:ext cx="793737" cy="744038"/>
      </dsp:txXfrm>
    </dsp:sp>
    <dsp:sp modelId="{57A1E2E3-51E4-4906-8DC5-DE6C7FDACD62}">
      <dsp:nvSpPr>
        <dsp:cNvPr id="0" name=""/>
        <dsp:cNvSpPr/>
      </dsp:nvSpPr>
      <dsp:spPr>
        <a:xfrm>
          <a:off x="1214448" y="4019868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78836" y="4173963"/>
        <a:ext cx="793737" cy="744038"/>
      </dsp:txXfrm>
    </dsp:sp>
    <dsp:sp modelId="{6D4DFEEB-D76F-46D1-95F9-D87E4BA9E1DA}">
      <dsp:nvSpPr>
        <dsp:cNvPr id="0" name=""/>
        <dsp:cNvSpPr/>
      </dsp:nvSpPr>
      <dsp:spPr>
        <a:xfrm>
          <a:off x="848164" y="2652876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12552" y="2806971"/>
        <a:ext cx="793737" cy="744038"/>
      </dsp:txXfrm>
    </dsp:sp>
    <dsp:sp modelId="{7A751510-7C00-4354-B86F-9D5744332DD5}">
      <dsp:nvSpPr>
        <dsp:cNvPr id="0" name=""/>
        <dsp:cNvSpPr/>
      </dsp:nvSpPr>
      <dsp:spPr>
        <a:xfrm>
          <a:off x="1214448" y="1285885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78836" y="1439980"/>
        <a:ext cx="793737" cy="744038"/>
      </dsp:txXfrm>
    </dsp:sp>
    <dsp:sp modelId="{CADCCD9A-16BD-4A55-8F91-974619977530}">
      <dsp:nvSpPr>
        <dsp:cNvPr id="0" name=""/>
        <dsp:cNvSpPr/>
      </dsp:nvSpPr>
      <dsp:spPr>
        <a:xfrm>
          <a:off x="2215155" y="285178"/>
          <a:ext cx="1122513" cy="10522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79543" y="439273"/>
        <a:ext cx="793737" cy="7440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F2178-7E1C-49F1-B435-2B906AF5F146}">
      <dsp:nvSpPr>
        <dsp:cNvPr id="0" name=""/>
        <dsp:cNvSpPr/>
      </dsp:nvSpPr>
      <dsp:spPr>
        <a:xfrm rot="5400000">
          <a:off x="4862650" y="-2190104"/>
          <a:ext cx="1473408" cy="622755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500" kern="1200" dirty="0" smtClean="0">
              <a:solidFill>
                <a:srgbClr val="FF0000"/>
              </a:solidFill>
            </a:rPr>
            <a:t>Dire</a:t>
          </a:r>
          <a:r>
            <a:rPr lang="fr-FR" sz="4500" kern="1200" dirty="0" smtClean="0"/>
            <a:t> : </a:t>
          </a:r>
          <a:r>
            <a:rPr lang="fr-FR" sz="45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dire</a:t>
          </a:r>
          <a:endParaRPr lang="fr-FR" sz="45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>
              <a:solidFill>
                <a:srgbClr val="FF0000"/>
              </a:solidFill>
              <a:effectLst/>
            </a:rPr>
            <a:t> </a:t>
          </a:r>
          <a:r>
            <a:rPr lang="fr-FR" sz="1500" b="1" kern="1200" dirty="0" smtClean="0">
              <a:solidFill>
                <a:srgbClr val="FF0000"/>
              </a:solidFill>
              <a:effectLst/>
            </a:rPr>
            <a:t>Employer</a:t>
          </a:r>
          <a:r>
            <a:rPr lang="fr-FR" sz="1500" kern="1200" dirty="0" smtClean="0">
              <a:solidFill>
                <a:srgbClr val="FF0000"/>
              </a:solidFill>
              <a:effectLst/>
            </a:rPr>
            <a:t> ……………………</a:t>
          </a:r>
          <a:endParaRPr lang="fr-FR" sz="1500" kern="1200" dirty="0">
            <a:solidFill>
              <a:srgbClr val="FF0000"/>
            </a:solidFill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>
              <a:solidFill>
                <a:srgbClr val="FF0000"/>
              </a:solidFill>
              <a:effectLst/>
            </a:rPr>
            <a:t>Transmettre</a:t>
          </a:r>
          <a:r>
            <a:rPr lang="fr-FR" sz="1500" kern="1200" dirty="0" smtClean="0">
              <a:solidFill>
                <a:srgbClr val="FF0000"/>
              </a:solidFill>
              <a:effectLst/>
            </a:rPr>
            <a:t> ………………..</a:t>
          </a:r>
          <a:endParaRPr lang="fr-FR" sz="1500" kern="1200" dirty="0">
            <a:solidFill>
              <a:srgbClr val="FF0000"/>
            </a:solidFill>
            <a:effectLst/>
          </a:endParaRPr>
        </a:p>
      </dsp:txBody>
      <dsp:txXfrm rot="-5400000">
        <a:off x="2485579" y="258893"/>
        <a:ext cx="6155625" cy="1329556"/>
      </dsp:txXfrm>
    </dsp:sp>
    <dsp:sp modelId="{471FF46C-7A9D-4848-9911-9CE63513663B}">
      <dsp:nvSpPr>
        <dsp:cNvPr id="0" name=""/>
        <dsp:cNvSpPr/>
      </dsp:nvSpPr>
      <dsp:spPr>
        <a:xfrm>
          <a:off x="0" y="9"/>
          <a:ext cx="2483940" cy="1841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kern="1200" dirty="0" smtClean="0">
              <a:solidFill>
                <a:srgbClr val="00B050"/>
              </a:solidFill>
            </a:rPr>
            <a:t>قال</a:t>
          </a:r>
          <a:endParaRPr lang="fr-FR" sz="6500" kern="1200" dirty="0">
            <a:solidFill>
              <a:srgbClr val="00B050"/>
            </a:solidFill>
          </a:endParaRPr>
        </a:p>
      </dsp:txBody>
      <dsp:txXfrm>
        <a:off x="89907" y="89916"/>
        <a:ext cx="2304126" cy="1661946"/>
      </dsp:txXfrm>
    </dsp:sp>
    <dsp:sp modelId="{9FB8F54A-FEC7-43AA-BAF3-98C509A28F79}">
      <dsp:nvSpPr>
        <dsp:cNvPr id="0" name=""/>
        <dsp:cNvSpPr/>
      </dsp:nvSpPr>
      <dsp:spPr>
        <a:xfrm rot="5400000">
          <a:off x="4875988" y="-243585"/>
          <a:ext cx="1473408" cy="620221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500" kern="1200" dirty="0" smtClean="0">
              <a:solidFill>
                <a:srgbClr val="FF0000"/>
              </a:solidFill>
            </a:rPr>
            <a:t>Dire</a:t>
          </a:r>
          <a:r>
            <a:rPr lang="fr-FR" sz="4500" kern="1200" dirty="0" smtClean="0"/>
            <a:t>: </a:t>
          </a:r>
          <a:r>
            <a:rPr lang="fr-FR" sz="45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parler</a:t>
          </a:r>
          <a:endParaRPr lang="fr-FR" sz="45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>
              <a:solidFill>
                <a:srgbClr val="FF0000"/>
              </a:solidFill>
              <a:effectLst/>
            </a:rPr>
            <a:t>Discuter</a:t>
          </a:r>
          <a:r>
            <a:rPr lang="fr-FR" sz="1500" kern="1200" dirty="0" smtClean="0">
              <a:solidFill>
                <a:srgbClr val="FF0000"/>
              </a:solidFill>
              <a:effectLst/>
            </a:rPr>
            <a:t> …………………</a:t>
          </a:r>
          <a:endParaRPr lang="fr-FR" sz="15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511587" y="2192742"/>
        <a:ext cx="6130284" cy="1329556"/>
      </dsp:txXfrm>
    </dsp:sp>
    <dsp:sp modelId="{8BD7ED0B-AF1B-48B4-B725-E13DA78300BF}">
      <dsp:nvSpPr>
        <dsp:cNvPr id="0" name=""/>
        <dsp:cNvSpPr/>
      </dsp:nvSpPr>
      <dsp:spPr>
        <a:xfrm>
          <a:off x="1638" y="1936639"/>
          <a:ext cx="2509948" cy="1841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kern="1200" dirty="0" smtClean="0">
              <a:solidFill>
                <a:srgbClr val="00B050"/>
              </a:solidFill>
            </a:rPr>
            <a:t>تكلَّم</a:t>
          </a:r>
          <a:endParaRPr lang="fr-FR" sz="6500" kern="1200" dirty="0">
            <a:solidFill>
              <a:srgbClr val="00B050"/>
            </a:solidFill>
          </a:endParaRPr>
        </a:p>
      </dsp:txBody>
      <dsp:txXfrm>
        <a:off x="91545" y="2026546"/>
        <a:ext cx="2330134" cy="1661946"/>
      </dsp:txXfrm>
    </dsp:sp>
    <dsp:sp modelId="{A8F52A02-AA96-4653-A205-7FD1E3DAFC98}">
      <dsp:nvSpPr>
        <dsp:cNvPr id="0" name=""/>
        <dsp:cNvSpPr/>
      </dsp:nvSpPr>
      <dsp:spPr>
        <a:xfrm rot="5400000">
          <a:off x="4907557" y="1724102"/>
          <a:ext cx="1473408" cy="613453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kern="1200" dirty="0" smtClean="0">
              <a:solidFill>
                <a:srgbClr val="FF0000"/>
              </a:solidFill>
            </a:rPr>
            <a:t>Dire</a:t>
          </a:r>
          <a:r>
            <a:rPr lang="fr-FR" sz="4000" kern="1200" dirty="0" smtClean="0"/>
            <a:t>: </a:t>
          </a:r>
          <a:r>
            <a:rPr lang="fr-FR" sz="40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prononcer/proférer</a:t>
          </a:r>
          <a:endParaRPr lang="fr-FR" sz="40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>
              <a:solidFill>
                <a:srgbClr val="FF0000"/>
              </a:solidFill>
              <a:effectLst/>
            </a:rPr>
            <a:t>Réaliser </a:t>
          </a:r>
          <a:r>
            <a:rPr lang="fr-FR" sz="1500" b="0" kern="1200" dirty="0" smtClean="0">
              <a:solidFill>
                <a:srgbClr val="FF0000"/>
              </a:solidFill>
              <a:effectLst/>
            </a:rPr>
            <a:t> …………………</a:t>
          </a:r>
          <a:endParaRPr lang="fr-FR" sz="1500" b="1" kern="1200" dirty="0">
            <a:solidFill>
              <a:srgbClr val="FF0000"/>
            </a:solidFill>
            <a:effectLst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1" kern="1200" dirty="0" smtClean="0">
              <a:solidFill>
                <a:srgbClr val="FF0000"/>
              </a:solidFill>
              <a:effectLst/>
            </a:rPr>
            <a:t>Prononcer  </a:t>
          </a:r>
          <a:r>
            <a:rPr lang="fr-FR" sz="1500" b="0" kern="1200" dirty="0" smtClean="0">
              <a:solidFill>
                <a:srgbClr val="FF0000"/>
              </a:solidFill>
              <a:effectLst/>
            </a:rPr>
            <a:t>……………..</a:t>
          </a:r>
          <a:endParaRPr lang="fr-FR" sz="1500" b="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576995" y="4126590"/>
        <a:ext cx="6062607" cy="1329556"/>
      </dsp:txXfrm>
    </dsp:sp>
    <dsp:sp modelId="{24BA787E-D9A1-4594-9F9E-011A76141537}">
      <dsp:nvSpPr>
        <dsp:cNvPr id="0" name=""/>
        <dsp:cNvSpPr/>
      </dsp:nvSpPr>
      <dsp:spPr>
        <a:xfrm>
          <a:off x="1638" y="3870488"/>
          <a:ext cx="2575356" cy="1841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500" b="1" kern="1200" dirty="0" smtClean="0">
              <a:solidFill>
                <a:srgbClr val="00B050"/>
              </a:solidFill>
            </a:rPr>
            <a:t>نطق</a:t>
          </a:r>
          <a:r>
            <a:rPr lang="fr-FR" sz="4500" b="1" kern="1200" dirty="0" smtClean="0">
              <a:solidFill>
                <a:srgbClr val="00B050"/>
              </a:solidFill>
            </a:rPr>
            <a:t> </a:t>
          </a:r>
          <a:r>
            <a:rPr lang="ar-DZ" sz="4500" b="1" kern="1200" dirty="0" smtClean="0">
              <a:solidFill>
                <a:srgbClr val="00B050"/>
              </a:solidFill>
            </a:rPr>
            <a:t>/ تفوَّه</a:t>
          </a:r>
          <a:endParaRPr lang="fr-FR" sz="4500" b="1" kern="1200" dirty="0">
            <a:solidFill>
              <a:srgbClr val="00B050"/>
            </a:solidFill>
          </a:endParaRPr>
        </a:p>
      </dsp:txBody>
      <dsp:txXfrm>
        <a:off x="91545" y="3960395"/>
        <a:ext cx="2395542" cy="16619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90470-8566-4B2E-AC28-31728083E751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13500000"/>
            <a:gd name="adj2" fmla="val 162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7EB9D-2976-4FE7-B757-AAD400EA308D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10800000"/>
            <a:gd name="adj2" fmla="val 135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EA704-ACEA-43CB-A87F-7185E4978EDC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8100000"/>
            <a:gd name="adj2" fmla="val 108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C7246-2697-4A20-9DBF-C0B813D1E6D7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5400000"/>
            <a:gd name="adj2" fmla="val 81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F846-3042-4BAB-83D2-B3093FA7AC24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2700000"/>
            <a:gd name="adj2" fmla="val 54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C763-4253-4B1C-9727-CA5039C7A3E7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0"/>
            <a:gd name="adj2" fmla="val 27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18900000"/>
            <a:gd name="adj2" fmla="val 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541023" y="576610"/>
          <a:ext cx="5204761" cy="5204761"/>
        </a:xfrm>
        <a:prstGeom prst="blockArc">
          <a:avLst>
            <a:gd name="adj1" fmla="val 16200000"/>
            <a:gd name="adj2" fmla="val 18900000"/>
            <a:gd name="adj3" fmla="val 34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2643889" y="1929394"/>
          <a:ext cx="2999028" cy="24991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b="1" kern="1200" dirty="0" smtClean="0">
              <a:solidFill>
                <a:srgbClr val="FF0000"/>
              </a:solidFill>
            </a:rPr>
            <a:t>DIRE</a:t>
          </a:r>
          <a:endParaRPr lang="fr-FR" sz="3500" b="1" kern="1200" dirty="0">
            <a:solidFill>
              <a:srgbClr val="FF0000"/>
            </a:solidFill>
          </a:endParaRPr>
        </a:p>
      </dsp:txBody>
      <dsp:txXfrm>
        <a:off x="3083086" y="2295392"/>
        <a:ext cx="2120634" cy="1767197"/>
      </dsp:txXfrm>
    </dsp:sp>
    <dsp:sp modelId="{D84D495F-5364-492B-AD10-629F2A8B54A9}">
      <dsp:nvSpPr>
        <dsp:cNvPr id="0" name=""/>
        <dsp:cNvSpPr/>
      </dsp:nvSpPr>
      <dsp:spPr>
        <a:xfrm>
          <a:off x="3358002" y="-114952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8041" y="100683"/>
        <a:ext cx="1110724" cy="1041177"/>
      </dsp:txXfrm>
    </dsp:sp>
    <dsp:sp modelId="{BB964A45-DD11-470E-915F-C9ADE9BCC1ED}">
      <dsp:nvSpPr>
        <dsp:cNvPr id="0" name=""/>
        <dsp:cNvSpPr/>
      </dsp:nvSpPr>
      <dsp:spPr>
        <a:xfrm>
          <a:off x="5166583" y="634186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96622" y="849821"/>
        <a:ext cx="1110724" cy="1041177"/>
      </dsp:txXfrm>
    </dsp:sp>
    <dsp:sp modelId="{51667FD7-BECB-463D-922A-B017ED2D3F7B}">
      <dsp:nvSpPr>
        <dsp:cNvPr id="0" name=""/>
        <dsp:cNvSpPr/>
      </dsp:nvSpPr>
      <dsp:spPr>
        <a:xfrm>
          <a:off x="5915722" y="2442767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45761" y="2658402"/>
        <a:ext cx="1110724" cy="1041177"/>
      </dsp:txXfrm>
    </dsp:sp>
    <dsp:sp modelId="{0621D276-640B-47B3-81F6-CAE67647B1F8}">
      <dsp:nvSpPr>
        <dsp:cNvPr id="0" name=""/>
        <dsp:cNvSpPr/>
      </dsp:nvSpPr>
      <dsp:spPr>
        <a:xfrm>
          <a:off x="5166583" y="4251347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96622" y="4466982"/>
        <a:ext cx="1110724" cy="1041177"/>
      </dsp:txXfrm>
    </dsp:sp>
    <dsp:sp modelId="{AFA101CD-CD99-44B4-9C45-4C4998B10F8B}">
      <dsp:nvSpPr>
        <dsp:cNvPr id="0" name=""/>
        <dsp:cNvSpPr/>
      </dsp:nvSpPr>
      <dsp:spPr>
        <a:xfrm>
          <a:off x="3358002" y="5000486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8041" y="5216121"/>
        <a:ext cx="1110724" cy="1041177"/>
      </dsp:txXfrm>
    </dsp:sp>
    <dsp:sp modelId="{F81A0DEF-6304-439D-8F21-084C33DCE348}">
      <dsp:nvSpPr>
        <dsp:cNvPr id="0" name=""/>
        <dsp:cNvSpPr/>
      </dsp:nvSpPr>
      <dsp:spPr>
        <a:xfrm>
          <a:off x="1549422" y="4251347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أَشار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79461" y="4466982"/>
        <a:ext cx="1110724" cy="1041177"/>
      </dsp:txXfrm>
    </dsp:sp>
    <dsp:sp modelId="{C8C23DC4-7193-4CF7-BB2D-141EBE21CCA7}">
      <dsp:nvSpPr>
        <dsp:cNvPr id="0" name=""/>
        <dsp:cNvSpPr/>
      </dsp:nvSpPr>
      <dsp:spPr>
        <a:xfrm>
          <a:off x="800283" y="2442767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30322" y="2658402"/>
        <a:ext cx="1110724" cy="1041177"/>
      </dsp:txXfrm>
    </dsp:sp>
    <dsp:sp modelId="{52D87978-992C-4BCD-B543-F9C8BD9216A2}">
      <dsp:nvSpPr>
        <dsp:cNvPr id="0" name=""/>
        <dsp:cNvSpPr/>
      </dsp:nvSpPr>
      <dsp:spPr>
        <a:xfrm>
          <a:off x="1549422" y="634186"/>
          <a:ext cx="1570802" cy="1472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79461" y="849821"/>
        <a:ext cx="1110724" cy="10411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25404-8B5C-4DBC-B43C-76A1E8D1D863}">
      <dsp:nvSpPr>
        <dsp:cNvPr id="0" name=""/>
        <dsp:cNvSpPr/>
      </dsp:nvSpPr>
      <dsp:spPr>
        <a:xfrm>
          <a:off x="624" y="986374"/>
          <a:ext cx="2112083" cy="17420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fringues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vêtements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habits </a:t>
          </a:r>
          <a:endParaRPr lang="fr-FR" sz="1900" kern="1200" dirty="0"/>
        </a:p>
      </dsp:txBody>
      <dsp:txXfrm>
        <a:off x="40713" y="1026463"/>
        <a:ext cx="2031905" cy="1288557"/>
      </dsp:txXfrm>
    </dsp:sp>
    <dsp:sp modelId="{92B37332-D2C2-4B18-AA7D-D90BBDCE5F69}">
      <dsp:nvSpPr>
        <dsp:cNvPr id="0" name=""/>
        <dsp:cNvSpPr/>
      </dsp:nvSpPr>
      <dsp:spPr>
        <a:xfrm>
          <a:off x="1180681" y="1223929"/>
          <a:ext cx="2365731" cy="2365731"/>
        </a:xfrm>
        <a:prstGeom prst="leftCircularArrow">
          <a:avLst>
            <a:gd name="adj1" fmla="val 3308"/>
            <a:gd name="adj2" fmla="val 408515"/>
            <a:gd name="adj3" fmla="val 2184026"/>
            <a:gd name="adj4" fmla="val 9024489"/>
            <a:gd name="adj5" fmla="val 38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421A3-F97D-4A88-95E5-E37982BA673C}">
      <dsp:nvSpPr>
        <dsp:cNvPr id="0" name=""/>
        <dsp:cNvSpPr/>
      </dsp:nvSpPr>
      <dsp:spPr>
        <a:xfrm>
          <a:off x="469976" y="2355109"/>
          <a:ext cx="1877407" cy="746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ثياب</a:t>
          </a:r>
          <a:endParaRPr lang="fr-FR" sz="4200" kern="1200" dirty="0"/>
        </a:p>
      </dsp:txBody>
      <dsp:txXfrm>
        <a:off x="491843" y="2376976"/>
        <a:ext cx="1833673" cy="702848"/>
      </dsp:txXfrm>
    </dsp:sp>
    <dsp:sp modelId="{365F5A64-856D-4282-8B82-D0A8F4A7806F}">
      <dsp:nvSpPr>
        <dsp:cNvPr id="0" name=""/>
        <dsp:cNvSpPr/>
      </dsp:nvSpPr>
      <dsp:spPr>
        <a:xfrm>
          <a:off x="2719991" y="986374"/>
          <a:ext cx="2112083" cy="17420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(signifier)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(exprimer)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(montrer)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(indiquer)</a:t>
          </a:r>
          <a:endParaRPr lang="fr-FR" sz="1900" kern="1200" dirty="0"/>
        </a:p>
      </dsp:txBody>
      <dsp:txXfrm>
        <a:off x="2760080" y="1399755"/>
        <a:ext cx="2031905" cy="1288557"/>
      </dsp:txXfrm>
    </dsp:sp>
    <dsp:sp modelId="{470E3D08-FC61-46C4-99AE-E424EE43959D}">
      <dsp:nvSpPr>
        <dsp:cNvPr id="0" name=""/>
        <dsp:cNvSpPr/>
      </dsp:nvSpPr>
      <dsp:spPr>
        <a:xfrm>
          <a:off x="3882447" y="108802"/>
          <a:ext cx="2635608" cy="2635608"/>
        </a:xfrm>
        <a:prstGeom prst="circularArrow">
          <a:avLst>
            <a:gd name="adj1" fmla="val 2969"/>
            <a:gd name="adj2" fmla="val 363765"/>
            <a:gd name="adj3" fmla="val 19460724"/>
            <a:gd name="adj4" fmla="val 12575511"/>
            <a:gd name="adj5" fmla="val 346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F40DF-2F6E-487E-BE09-D0AAD03587CA}">
      <dsp:nvSpPr>
        <dsp:cNvPr id="0" name=""/>
        <dsp:cNvSpPr/>
      </dsp:nvSpPr>
      <dsp:spPr>
        <a:xfrm>
          <a:off x="3189343" y="613083"/>
          <a:ext cx="1877407" cy="746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دلّ</a:t>
          </a:r>
          <a:endParaRPr lang="fr-FR" sz="4200" kern="1200" dirty="0"/>
        </a:p>
      </dsp:txBody>
      <dsp:txXfrm>
        <a:off x="3211210" y="634950"/>
        <a:ext cx="1833673" cy="702848"/>
      </dsp:txXfrm>
    </dsp:sp>
    <dsp:sp modelId="{E3601E76-4DBD-4772-B349-B59C3F143E4D}">
      <dsp:nvSpPr>
        <dsp:cNvPr id="0" name=""/>
        <dsp:cNvSpPr/>
      </dsp:nvSpPr>
      <dsp:spPr>
        <a:xfrm>
          <a:off x="5439358" y="986374"/>
          <a:ext cx="2112083" cy="17420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situation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smtClean="0"/>
            <a:t>cas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smtClean="0"/>
            <a:t>statut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état</a:t>
          </a:r>
          <a:endParaRPr lang="fr-FR" sz="1900" kern="1200" dirty="0"/>
        </a:p>
      </dsp:txBody>
      <dsp:txXfrm>
        <a:off x="5479447" y="1026463"/>
        <a:ext cx="2031905" cy="1288557"/>
      </dsp:txXfrm>
    </dsp:sp>
    <dsp:sp modelId="{3635E224-3AC3-4433-B900-3A7D3C6F7AC3}">
      <dsp:nvSpPr>
        <dsp:cNvPr id="0" name=""/>
        <dsp:cNvSpPr/>
      </dsp:nvSpPr>
      <dsp:spPr>
        <a:xfrm>
          <a:off x="5908710" y="2355109"/>
          <a:ext cx="1877407" cy="746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حال</a:t>
          </a:r>
          <a:endParaRPr lang="fr-FR" sz="4200" kern="1200" dirty="0"/>
        </a:p>
      </dsp:txBody>
      <dsp:txXfrm>
        <a:off x="5930577" y="2376976"/>
        <a:ext cx="1833673" cy="7028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25404-8B5C-4DBC-B43C-76A1E8D1D863}">
      <dsp:nvSpPr>
        <dsp:cNvPr id="0" name=""/>
        <dsp:cNvSpPr/>
      </dsp:nvSpPr>
      <dsp:spPr>
        <a:xfrm>
          <a:off x="5455" y="858401"/>
          <a:ext cx="1344007" cy="1428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face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figure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visage</a:t>
          </a:r>
          <a:endParaRPr lang="fr-FR" sz="2000" kern="1200" dirty="0"/>
        </a:p>
      </dsp:txBody>
      <dsp:txXfrm>
        <a:off x="38335" y="891281"/>
        <a:ext cx="1278247" cy="1056833"/>
      </dsp:txXfrm>
    </dsp:sp>
    <dsp:sp modelId="{92B37332-D2C2-4B18-AA7D-D90BBDCE5F69}">
      <dsp:nvSpPr>
        <dsp:cNvPr id="0" name=""/>
        <dsp:cNvSpPr/>
      </dsp:nvSpPr>
      <dsp:spPr>
        <a:xfrm>
          <a:off x="618280" y="714382"/>
          <a:ext cx="2425831" cy="2425831"/>
        </a:xfrm>
        <a:prstGeom prst="leftCircularArrow">
          <a:avLst>
            <a:gd name="adj1" fmla="val 2648"/>
            <a:gd name="adj2" fmla="val 322067"/>
            <a:gd name="adj3" fmla="val 1737620"/>
            <a:gd name="adj4" fmla="val 8664531"/>
            <a:gd name="adj5" fmla="val 309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421A3-F97D-4A88-95E5-E37982BA673C}">
      <dsp:nvSpPr>
        <dsp:cNvPr id="0" name=""/>
        <dsp:cNvSpPr/>
      </dsp:nvSpPr>
      <dsp:spPr>
        <a:xfrm>
          <a:off x="304123" y="2097829"/>
          <a:ext cx="1194673" cy="475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وجه</a:t>
          </a:r>
          <a:endParaRPr lang="fr-FR" sz="2400" kern="1200" dirty="0"/>
        </a:p>
      </dsp:txBody>
      <dsp:txXfrm>
        <a:off x="318038" y="2111744"/>
        <a:ext cx="1166843" cy="447252"/>
      </dsp:txXfrm>
    </dsp:sp>
    <dsp:sp modelId="{365F5A64-856D-4282-8B82-D0A8F4A7806F}">
      <dsp:nvSpPr>
        <dsp:cNvPr id="0" name=""/>
        <dsp:cNvSpPr/>
      </dsp:nvSpPr>
      <dsp:spPr>
        <a:xfrm>
          <a:off x="1804719" y="784165"/>
          <a:ext cx="2730862" cy="1571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 cet artiste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 cet  acteur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 ce personnage </a:t>
          </a:r>
          <a:endParaRPr lang="fr-FR" sz="2000" kern="1200" dirty="0"/>
        </a:p>
      </dsp:txBody>
      <dsp:txXfrm>
        <a:off x="1840887" y="1157111"/>
        <a:ext cx="2658526" cy="1162519"/>
      </dsp:txXfrm>
    </dsp:sp>
    <dsp:sp modelId="{470E3D08-FC61-46C4-99AE-E424EE43959D}">
      <dsp:nvSpPr>
        <dsp:cNvPr id="0" name=""/>
        <dsp:cNvSpPr/>
      </dsp:nvSpPr>
      <dsp:spPr>
        <a:xfrm>
          <a:off x="3116281" y="2885"/>
          <a:ext cx="2711767" cy="2711767"/>
        </a:xfrm>
        <a:prstGeom prst="circularArrow">
          <a:avLst>
            <a:gd name="adj1" fmla="val 2369"/>
            <a:gd name="adj2" fmla="val 286248"/>
            <a:gd name="adj3" fmla="val 19746445"/>
            <a:gd name="adj4" fmla="val 12783714"/>
            <a:gd name="adj5" fmla="val 276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F40DF-2F6E-487E-BE09-D0AAD03587CA}">
      <dsp:nvSpPr>
        <dsp:cNvPr id="0" name=""/>
        <dsp:cNvSpPr/>
      </dsp:nvSpPr>
      <dsp:spPr>
        <a:xfrm>
          <a:off x="2796815" y="642941"/>
          <a:ext cx="1194673" cy="475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هذا الممثل</a:t>
          </a:r>
          <a:endParaRPr lang="fr-FR" sz="2400" kern="1200" dirty="0"/>
        </a:p>
      </dsp:txBody>
      <dsp:txXfrm>
        <a:off x="2810730" y="656856"/>
        <a:ext cx="1166843" cy="447252"/>
      </dsp:txXfrm>
    </dsp:sp>
    <dsp:sp modelId="{E3601E76-4DBD-4772-B349-B59C3F143E4D}">
      <dsp:nvSpPr>
        <dsp:cNvPr id="0" name=""/>
        <dsp:cNvSpPr/>
      </dsp:nvSpPr>
      <dsp:spPr>
        <a:xfrm>
          <a:off x="4841505" y="810085"/>
          <a:ext cx="1854864" cy="1526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(montrer)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(indiquer)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(déclarer)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(exprimer)</a:t>
          </a:r>
          <a:endParaRPr lang="fr-FR" sz="2000" kern="1200" dirty="0"/>
        </a:p>
      </dsp:txBody>
      <dsp:txXfrm>
        <a:off x="4876624" y="845204"/>
        <a:ext cx="1784626" cy="1128828"/>
      </dsp:txXfrm>
    </dsp:sp>
    <dsp:sp modelId="{739B5C74-74C7-487E-A12B-9311C8FDBBA8}">
      <dsp:nvSpPr>
        <dsp:cNvPr id="0" name=""/>
        <dsp:cNvSpPr/>
      </dsp:nvSpPr>
      <dsp:spPr>
        <a:xfrm>
          <a:off x="5718139" y="1298727"/>
          <a:ext cx="1773105" cy="1773105"/>
        </a:xfrm>
        <a:prstGeom prst="leftCircularArrow">
          <a:avLst>
            <a:gd name="adj1" fmla="val 3623"/>
            <a:gd name="adj2" fmla="val 450886"/>
            <a:gd name="adj3" fmla="val 1511208"/>
            <a:gd name="adj4" fmla="val 8309300"/>
            <a:gd name="adj5" fmla="val 42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5E224-3AC3-4433-B900-3A7D3C6F7AC3}">
      <dsp:nvSpPr>
        <dsp:cNvPr id="0" name=""/>
        <dsp:cNvSpPr/>
      </dsp:nvSpPr>
      <dsp:spPr>
        <a:xfrm>
          <a:off x="5395602" y="2239561"/>
          <a:ext cx="1194673" cy="475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عبَّرَ</a:t>
          </a:r>
          <a:endParaRPr lang="fr-FR" sz="2400" kern="1200" dirty="0"/>
        </a:p>
      </dsp:txBody>
      <dsp:txXfrm>
        <a:off x="5409517" y="2253476"/>
        <a:ext cx="1166843" cy="447252"/>
      </dsp:txXfrm>
    </dsp:sp>
    <dsp:sp modelId="{3523E8BD-4B63-4505-85CE-30E7097154A6}">
      <dsp:nvSpPr>
        <dsp:cNvPr id="0" name=""/>
        <dsp:cNvSpPr/>
      </dsp:nvSpPr>
      <dsp:spPr>
        <a:xfrm>
          <a:off x="7002293" y="822771"/>
          <a:ext cx="1344007" cy="1606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objet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rien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chose</a:t>
          </a:r>
          <a:endParaRPr lang="fr-FR" sz="2000" kern="1200" dirty="0"/>
        </a:p>
      </dsp:txBody>
      <dsp:txXfrm>
        <a:off x="7039254" y="1203901"/>
        <a:ext cx="1270085" cy="1188029"/>
      </dsp:txXfrm>
    </dsp:sp>
    <dsp:sp modelId="{0C7EB767-F11D-4931-AA7C-8BDFA55DDC2E}">
      <dsp:nvSpPr>
        <dsp:cNvPr id="0" name=""/>
        <dsp:cNvSpPr/>
      </dsp:nvSpPr>
      <dsp:spPr>
        <a:xfrm>
          <a:off x="7300961" y="642942"/>
          <a:ext cx="1194673" cy="475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400" kern="1200" dirty="0" smtClean="0"/>
            <a:t>شيء</a:t>
          </a:r>
          <a:endParaRPr lang="fr-FR" sz="2400" kern="1200" dirty="0"/>
        </a:p>
      </dsp:txBody>
      <dsp:txXfrm>
        <a:off x="7314876" y="656857"/>
        <a:ext cx="1166843" cy="4472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28044-C86E-42FF-8409-27B2465424B5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14236364"/>
            <a:gd name="adj2" fmla="val 16200000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D9A51-8C30-4EB6-A243-9F8E9B30465B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12272727"/>
            <a:gd name="adj2" fmla="val 14236364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4D688-0353-447A-8842-058B47692A4C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10309091"/>
            <a:gd name="adj2" fmla="val 12272727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90470-8566-4B2E-AC28-31728083E751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8345455"/>
            <a:gd name="adj2" fmla="val 10309091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7EB9D-2976-4FE7-B757-AAD400EA308D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6381818"/>
            <a:gd name="adj2" fmla="val 8345455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EA704-ACEA-43CB-A87F-7185E4978EDC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4418182"/>
            <a:gd name="adj2" fmla="val 6381818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C7246-2697-4A20-9DBF-C0B813D1E6D7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2454545"/>
            <a:gd name="adj2" fmla="val 4418182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F846-3042-4BAB-83D2-B3093FA7AC24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490909"/>
            <a:gd name="adj2" fmla="val 2454545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C763-4253-4B1C-9727-CA5039C7A3E7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20127273"/>
            <a:gd name="adj2" fmla="val 490909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F9DB1-5EE7-440F-B25F-56A081893FA1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18163636"/>
            <a:gd name="adj2" fmla="val 20127273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E5969-F165-4DC6-A091-02136600BF67}">
      <dsp:nvSpPr>
        <dsp:cNvPr id="0" name=""/>
        <dsp:cNvSpPr/>
      </dsp:nvSpPr>
      <dsp:spPr>
        <a:xfrm>
          <a:off x="1272836" y="452947"/>
          <a:ext cx="5563348" cy="5563348"/>
        </a:xfrm>
        <a:prstGeom prst="blockArc">
          <a:avLst>
            <a:gd name="adj1" fmla="val 16200000"/>
            <a:gd name="adj2" fmla="val 18163636"/>
            <a:gd name="adj3" fmla="val 2515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3C8C-EED5-4AD3-8022-731AAA8D3A07}">
      <dsp:nvSpPr>
        <dsp:cNvPr id="0" name=""/>
        <dsp:cNvSpPr/>
      </dsp:nvSpPr>
      <dsp:spPr>
        <a:xfrm>
          <a:off x="2880233" y="2256055"/>
          <a:ext cx="2348554" cy="19571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b="1" kern="1200" dirty="0" smtClean="0">
              <a:solidFill>
                <a:srgbClr val="FF0000"/>
              </a:solidFill>
            </a:rPr>
            <a:t>DIRE</a:t>
          </a:r>
          <a:endParaRPr lang="fr-FR" sz="3500" b="1" kern="1200" dirty="0">
            <a:solidFill>
              <a:srgbClr val="FF0000"/>
            </a:solidFill>
          </a:endParaRPr>
        </a:p>
      </dsp:txBody>
      <dsp:txXfrm>
        <a:off x="3224171" y="2542670"/>
        <a:ext cx="1660678" cy="1383900"/>
      </dsp:txXfrm>
    </dsp:sp>
    <dsp:sp modelId="{D84D495F-5364-492B-AD10-629F2A8B54A9}">
      <dsp:nvSpPr>
        <dsp:cNvPr id="0" name=""/>
        <dsp:cNvSpPr/>
      </dsp:nvSpPr>
      <dsp:spPr>
        <a:xfrm>
          <a:off x="3439458" y="-88618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قال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19602" y="80247"/>
        <a:ext cx="869815" cy="815351"/>
      </dsp:txXfrm>
    </dsp:sp>
    <dsp:sp modelId="{BB964A45-DD11-470E-915F-C9ADE9BCC1ED}">
      <dsp:nvSpPr>
        <dsp:cNvPr id="0" name=""/>
        <dsp:cNvSpPr/>
      </dsp:nvSpPr>
      <dsp:spPr>
        <a:xfrm>
          <a:off x="4924436" y="347409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تكلَّم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04580" y="516274"/>
        <a:ext cx="869815" cy="815351"/>
      </dsp:txXfrm>
    </dsp:sp>
    <dsp:sp modelId="{51667FD7-BECB-463D-922A-B017ED2D3F7B}">
      <dsp:nvSpPr>
        <dsp:cNvPr id="0" name=""/>
        <dsp:cNvSpPr/>
      </dsp:nvSpPr>
      <dsp:spPr>
        <a:xfrm>
          <a:off x="5937944" y="1517060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نطق / تفوَّه</a:t>
          </a:r>
          <a:endParaRPr lang="fr-FR" sz="28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18088" y="1685925"/>
        <a:ext cx="869815" cy="815351"/>
      </dsp:txXfrm>
    </dsp:sp>
    <dsp:sp modelId="{0621D276-640B-47B3-81F6-CAE67647B1F8}">
      <dsp:nvSpPr>
        <dsp:cNvPr id="0" name=""/>
        <dsp:cNvSpPr/>
      </dsp:nvSpPr>
      <dsp:spPr>
        <a:xfrm>
          <a:off x="6158201" y="3048976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ألقى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38345" y="3217841"/>
        <a:ext cx="869815" cy="815351"/>
      </dsp:txXfrm>
    </dsp:sp>
    <dsp:sp modelId="{AFA101CD-CD99-44B4-9C45-4C4998B10F8B}">
      <dsp:nvSpPr>
        <dsp:cNvPr id="0" name=""/>
        <dsp:cNvSpPr/>
      </dsp:nvSpPr>
      <dsp:spPr>
        <a:xfrm>
          <a:off x="5515275" y="4456786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أَمَر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95419" y="4625651"/>
        <a:ext cx="869815" cy="815351"/>
      </dsp:txXfrm>
    </dsp:sp>
    <dsp:sp modelId="{F81A0DEF-6304-439D-8F21-084C33DCE348}">
      <dsp:nvSpPr>
        <dsp:cNvPr id="0" name=""/>
        <dsp:cNvSpPr/>
      </dsp:nvSpPr>
      <dsp:spPr>
        <a:xfrm>
          <a:off x="4213293" y="5293519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أَشار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93437" y="5462384"/>
        <a:ext cx="869815" cy="815351"/>
      </dsp:txXfrm>
    </dsp:sp>
    <dsp:sp modelId="{C8C23DC4-7193-4CF7-BB2D-141EBE21CCA7}">
      <dsp:nvSpPr>
        <dsp:cNvPr id="0" name=""/>
        <dsp:cNvSpPr/>
      </dsp:nvSpPr>
      <dsp:spPr>
        <a:xfrm>
          <a:off x="2665624" y="5293519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دلّ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45768" y="5462384"/>
        <a:ext cx="869815" cy="815351"/>
      </dsp:txXfrm>
    </dsp:sp>
    <dsp:sp modelId="{52D87978-992C-4BCD-B543-F9C8BD9216A2}">
      <dsp:nvSpPr>
        <dsp:cNvPr id="0" name=""/>
        <dsp:cNvSpPr/>
      </dsp:nvSpPr>
      <dsp:spPr>
        <a:xfrm>
          <a:off x="1363641" y="4456786"/>
          <a:ext cx="1230103" cy="115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b="1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عبَّر</a:t>
          </a: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43785" y="4625651"/>
        <a:ext cx="869815" cy="815351"/>
      </dsp:txXfrm>
    </dsp:sp>
    <dsp:sp modelId="{CDCD733D-C5A1-47C4-96D8-1A5DF91CBB82}">
      <dsp:nvSpPr>
        <dsp:cNvPr id="0" name=""/>
        <dsp:cNvSpPr/>
      </dsp:nvSpPr>
      <dsp:spPr>
        <a:xfrm>
          <a:off x="898503" y="3246427"/>
          <a:ext cx="874528" cy="758179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26575" y="3357460"/>
        <a:ext cx="618384" cy="536113"/>
      </dsp:txXfrm>
    </dsp:sp>
    <dsp:sp modelId="{5F4E863F-9922-41F1-8A52-EF5A3CFA0482}">
      <dsp:nvSpPr>
        <dsp:cNvPr id="0" name=""/>
        <dsp:cNvSpPr/>
      </dsp:nvSpPr>
      <dsp:spPr>
        <a:xfrm>
          <a:off x="1118760" y="1714511"/>
          <a:ext cx="874528" cy="758179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6832" y="1825544"/>
        <a:ext cx="618384" cy="536113"/>
      </dsp:txXfrm>
    </dsp:sp>
    <dsp:sp modelId="{C1D5A891-7302-48E1-AEB1-3EB1F967C05A}">
      <dsp:nvSpPr>
        <dsp:cNvPr id="0" name=""/>
        <dsp:cNvSpPr/>
      </dsp:nvSpPr>
      <dsp:spPr>
        <a:xfrm>
          <a:off x="2132268" y="544860"/>
          <a:ext cx="874528" cy="758179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b="1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60340" y="655893"/>
        <a:ext cx="618384" cy="536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93B81-E6EE-49ED-985C-9372C0C75CFB}" type="datetimeFigureOut">
              <a:rPr lang="fr-FR" smtClean="0"/>
              <a:pPr/>
              <a:t>11/05/2021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D9B0D-4618-4E16-8A86-DFEE59A5EC3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3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D9B0D-4618-4E16-8A86-DFEE59A5EC3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60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D9B0D-4618-4E16-8A86-DFEE59A5EC3C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442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D9B0D-4618-4E16-8A86-DFEE59A5EC3C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08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D9B0D-4618-4E16-8A86-DFEE59A5EC3C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65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E4FF1-EADD-45CF-8B3D-E08C975CD316}" type="datetimeFigureOut">
              <a:rPr lang="fr-FR" smtClean="0"/>
              <a:pPr/>
              <a:t>11/05/2021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2428868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8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DIRE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fr-FR" sz="9600" dirty="0" smtClean="0"/>
              <a:t>1.  Version</a:t>
            </a:r>
            <a:br>
              <a:rPr lang="fr-FR" sz="9600" dirty="0" smtClean="0"/>
            </a:br>
            <a:r>
              <a:rPr lang="fr-FR" sz="9600" dirty="0" smtClean="0"/>
              <a:t>      Fr. </a:t>
            </a:r>
            <a:r>
              <a:rPr lang="fr-FR" sz="50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fr-FR" sz="9600" dirty="0" smtClean="0">
                <a:sym typeface="Wingdings" pitchFamily="2" charset="2"/>
              </a:rPr>
              <a:t> Ar.</a:t>
            </a:r>
            <a:endParaRPr lang="fr-F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Ell</a:t>
            </a:r>
            <a:r>
              <a:rPr lang="fr-FR" sz="4000" dirty="0" smtClean="0">
                <a:latin typeface="Book Antiqua" pitchFamily="18" charset="0"/>
              </a:rPr>
              <a:t>e lui a </a:t>
            </a:r>
            <a:r>
              <a:rPr lang="fr-FR" sz="4000" b="1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qu’elle l’aimait.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643050"/>
            <a:ext cx="7772400" cy="107157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له أنها تحبُّه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14348" y="2500306"/>
            <a:ext cx="7772400" cy="214314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تكلمَت 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قالت 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نطقَت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28690" y="4857760"/>
            <a:ext cx="7772400" cy="642942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قالت </a:t>
            </a:r>
            <a:r>
              <a:rPr lang="ar-DZ" sz="3800" b="1" dirty="0" smtClean="0">
                <a:latin typeface="Courier New" pitchFamily="49" charset="0"/>
                <a:cs typeface="Courier New" pitchFamily="49" charset="0"/>
              </a:rPr>
              <a:t>له أنها تحبُّه</a:t>
            </a:r>
            <a:endParaRPr lang="fr-FR" sz="3800" b="1" dirty="0" smtClean="0">
              <a:latin typeface="Courier New" pitchFamily="49" charset="0"/>
              <a:cs typeface="Courier New" pitchFamily="49" charset="0"/>
            </a:endParaRPr>
          </a:p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dire  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6" grpId="0" build="p"/>
      <p:bldP spid="8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Ell</a:t>
            </a:r>
            <a:r>
              <a:rPr lang="fr-FR" sz="4000" dirty="0" smtClean="0">
                <a:latin typeface="Book Antiqua" pitchFamily="18" charset="0"/>
              </a:rPr>
              <a:t>e a </a:t>
            </a:r>
            <a:r>
              <a:rPr lang="fr-FR" sz="4000" b="1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du mal de son amie. 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71472" y="1571612"/>
            <a:ext cx="8201028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45720" rIns="45720">
            <a:noAutofit/>
          </a:bodyPr>
          <a:lstStyle/>
          <a:p>
            <a:pPr marR="64008" lvl="0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ar-DZ" sz="3000" dirty="0" smtClean="0">
                <a:solidFill>
                  <a:srgbClr val="0070C0"/>
                </a:solidFill>
                <a:latin typeface="Book Antiqua" pitchFamily="18" charset="0"/>
                <a:sym typeface="Webdings"/>
              </a:rPr>
              <a:t></a:t>
            </a:r>
            <a:r>
              <a:rPr lang="fr-FR" sz="3000" dirty="0" smtClean="0">
                <a:solidFill>
                  <a:srgbClr val="0070C0"/>
                </a:solidFill>
                <a:latin typeface="Book Antiqua" pitchFamily="18" charset="0"/>
              </a:rPr>
              <a:t> « </a:t>
            </a:r>
            <a:r>
              <a:rPr lang="fr-FR" sz="3000" b="1" dirty="0" smtClean="0">
                <a:solidFill>
                  <a:srgbClr val="FF0000"/>
                </a:solidFill>
                <a:latin typeface="Book Antiqua" pitchFamily="18" charset="0"/>
              </a:rPr>
              <a:t>dire</a:t>
            </a:r>
            <a:r>
              <a:rPr lang="fr-FR" sz="30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fr-FR" sz="3000" dirty="0" smtClean="0">
                <a:latin typeface="Book Antiqua" pitchFamily="18" charset="0"/>
              </a:rPr>
              <a:t>du mal de qqn. </a:t>
            </a:r>
            <a:r>
              <a:rPr lang="fr-FR" sz="3000" dirty="0" smtClean="0">
                <a:solidFill>
                  <a:srgbClr val="0070C0"/>
                </a:solidFill>
                <a:latin typeface="Book Antiqua" pitchFamily="18" charset="0"/>
              </a:rPr>
              <a:t>» </a:t>
            </a:r>
            <a:r>
              <a:rPr lang="ar-DZ" sz="3000" dirty="0" smtClean="0">
                <a:solidFill>
                  <a:srgbClr val="0070C0"/>
                </a:solidFill>
                <a:latin typeface="Book Antiqua" pitchFamily="18" charset="0"/>
              </a:rPr>
              <a:t>قال السوء عن فلان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642910" y="4143380"/>
            <a:ext cx="7415210" cy="85725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 algn="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نطقَت 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قالت 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 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تكلمَت 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28690" y="5072074"/>
            <a:ext cx="777240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تكلَّمَت </a:t>
            </a:r>
            <a:r>
              <a:rPr lang="ar-DZ" sz="3800" b="1" dirty="0" smtClean="0">
                <a:latin typeface="Courier New" pitchFamily="49" charset="0"/>
                <a:cs typeface="Courier New" pitchFamily="49" charset="0"/>
              </a:rPr>
              <a:t>بالسوء عن صديقتها </a:t>
            </a:r>
          </a:p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   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parler   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57158" y="2714620"/>
            <a:ext cx="8215370" cy="1357322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Réaliser</a:t>
            </a:r>
            <a:r>
              <a:rPr kumimoji="0" lang="fr-FR" sz="2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oralement</a:t>
            </a:r>
            <a:r>
              <a:rPr kumimoji="0" lang="fr-FR" sz="2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un mot?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Transmettre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par la parole une information?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Discuter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avec quelqu’un au sujet </a:t>
            </a:r>
            <a:r>
              <a:rPr lang="fr-FR" sz="2200" smtClean="0">
                <a:latin typeface="Times New Roman" pitchFamily="18" charset="0"/>
                <a:cs typeface="Times New Roman" pitchFamily="18" charset="0"/>
              </a:rPr>
              <a:t>de quelque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chose ou de quelqu’un?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endParaRPr kumimoji="0" lang="fr-FR" sz="2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8" grpId="0" uiExpand="1" build="p" animBg="1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Il sortit sans </a:t>
            </a:r>
            <a:r>
              <a:rPr lang="fr-FR" sz="4000" b="1" i="1" dirty="0" smtClean="0">
                <a:solidFill>
                  <a:srgbClr val="FF0000"/>
                </a:solidFill>
                <a:latin typeface="Book Antiqua" pitchFamily="18" charset="0"/>
              </a:rPr>
              <a:t>dire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fr-FR" sz="4000" dirty="0" smtClean="0">
                <a:latin typeface="Book Antiqua" pitchFamily="18" charset="0"/>
              </a:rPr>
              <a:t>un mot. 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642910" y="4143380"/>
            <a:ext cx="8001056" cy="85725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 algn="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يتلفَّظَ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يَجْهَرَ 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يَنْ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طِقَ 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يَتَفَوَّهَ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42844" y="5286388"/>
            <a:ext cx="8715436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buFont typeface="Lucida Sans Unicode" pitchFamily="34" charset="0"/>
              <a:buChar char="⇚"/>
              <a:defRPr/>
            </a:pP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خرج دون أن </a:t>
            </a:r>
            <a:r>
              <a:rPr lang="ar-DZ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يَنْطِق/يَتَفَوَّهَ</a:t>
            </a: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 بكلمة </a:t>
            </a:r>
          </a:p>
          <a:p>
            <a:pPr marR="64008" lvl="0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prononcer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57158" y="1928802"/>
            <a:ext cx="7786742" cy="192882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Prononcer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marquant nettement chaque syllabe ?  </a:t>
            </a:r>
            <a:r>
              <a:rPr lang="fr-FR" sz="1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DZ" sz="1500" dirty="0" smtClean="0">
                <a:latin typeface="Times New Roman" pitchFamily="18" charset="0"/>
                <a:cs typeface="Times New Roman" pitchFamily="18" charset="0"/>
              </a:rPr>
              <a:t> (تلفّظ)</a:t>
            </a:r>
            <a:r>
              <a:rPr lang="ar-D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1000" dirty="0" smtClean="0">
              <a:latin typeface="Times New Roman" pitchFamily="18" charset="0"/>
              <a:cs typeface="Times New Roman" pitchFamily="18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Prononcer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haute et intelligible voix des paroles?   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1500" dirty="0" smtClean="0">
                <a:latin typeface="Times New Roman" pitchFamily="18" charset="0"/>
                <a:cs typeface="Times New Roman" pitchFamily="18" charset="0"/>
              </a:rPr>
              <a:t>(جهر) </a:t>
            </a:r>
            <a:endParaRPr lang="fr-FR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64008" lvl="1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Réaliser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oralement un son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, une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lettre, un mot?           </a:t>
            </a:r>
            <a:r>
              <a:rPr lang="ar-DZ" sz="1500" dirty="0" smtClean="0">
                <a:latin typeface="Times New Roman" pitchFamily="18" charset="0"/>
                <a:cs typeface="Times New Roman" pitchFamily="18" charset="0"/>
              </a:rPr>
              <a:t>(نطق/ تفوه)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endParaRPr kumimoji="0" lang="fr-FR" sz="2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8" grpId="0" build="p" animBg="1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-142900"/>
            <a:ext cx="8715404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Il </a:t>
            </a:r>
            <a:r>
              <a:rPr lang="fr-FR" sz="4000" dirty="0" smtClean="0">
                <a:latin typeface="Book Antiqua" pitchFamily="18" charset="0"/>
              </a:rPr>
              <a:t>a </a:t>
            </a:r>
            <a:r>
              <a:rPr lang="fr-FR" sz="4000" b="1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son poème debout.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142984"/>
            <a:ext cx="7772400" cy="107157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قصيدته وافقا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14348" y="1928802"/>
            <a:ext cx="7772400" cy="264320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تكلَّمَ </a:t>
            </a:r>
          </a:p>
          <a:p>
            <a:pPr marR="64008" lvl="0" algn="r" rtl="1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نطقَ</a:t>
            </a:r>
            <a:endParaRPr kumimoji="0" lang="ar-DZ" sz="3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R="64008" lvl="0" algn="r" rtl="1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قال </a:t>
            </a:r>
            <a:endParaRPr kumimoji="0" lang="ar-DZ" sz="3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........ ؟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28690" y="4857760"/>
            <a:ext cx="777240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أَلقَى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قصيدَته واقفا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071538" y="5857892"/>
            <a:ext cx="7143800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45720" rIns="45720">
            <a:noAutofit/>
          </a:bodyPr>
          <a:lstStyle/>
          <a:p>
            <a:pPr algn="ctr"/>
            <a:r>
              <a:rPr lang="fr-FR" sz="2500" b="1" dirty="0" smtClean="0">
                <a:solidFill>
                  <a:srgbClr val="0070C0"/>
                </a:solidFill>
              </a:rPr>
              <a:t>DIRE </a:t>
            </a:r>
            <a:r>
              <a:rPr lang="fr-FR" sz="2500" b="1" dirty="0" smtClean="0">
                <a:solidFill>
                  <a:srgbClr val="0070C0"/>
                </a:solidFill>
                <a:sym typeface="Symbol"/>
              </a:rPr>
              <a:t></a:t>
            </a:r>
            <a:r>
              <a:rPr lang="fr-FR" sz="2500" b="1" dirty="0" smtClean="0">
                <a:solidFill>
                  <a:srgbClr val="0070C0"/>
                </a:solidFill>
              </a:rPr>
              <a:t> RÉCITER</a:t>
            </a:r>
            <a:r>
              <a:rPr lang="fr-FR" sz="2500" dirty="0" smtClean="0">
                <a:solidFill>
                  <a:srgbClr val="0070C0"/>
                </a:solidFill>
              </a:rPr>
              <a:t>  ou </a:t>
            </a:r>
            <a:r>
              <a:rPr lang="fr-FR" sz="2500" b="1" dirty="0" smtClean="0">
                <a:solidFill>
                  <a:srgbClr val="0070C0"/>
                </a:solidFill>
              </a:rPr>
              <a:t>LIRE</a:t>
            </a:r>
            <a:r>
              <a:rPr lang="fr-FR" sz="2500" dirty="0" smtClean="0">
                <a:solidFill>
                  <a:srgbClr val="0070C0"/>
                </a:solidFill>
              </a:rPr>
              <a:t> un texte à haute voix</a:t>
            </a:r>
            <a:endParaRPr lang="fr-FR" sz="25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P spid="8" grpId="0" uiExpand="1" build="p" animBg="1"/>
      <p:bldP spid="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Elle lui </a:t>
            </a:r>
            <a:r>
              <a:rPr lang="fr-FR" sz="4000" dirty="0" smtClean="0">
                <a:latin typeface="Book Antiqua" pitchFamily="18" charset="0"/>
              </a:rPr>
              <a:t>a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de se taire.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643050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.....................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14348" y="2500306"/>
            <a:ext cx="7772400" cy="271464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parler</a:t>
            </a:r>
            <a:r>
              <a:rPr kumimoji="0" lang="fr-FR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800" dirty="0" smtClean="0">
                <a:latin typeface="Courier New" pitchFamily="49" charset="0"/>
                <a:cs typeface="Courier New" pitchFamily="49" charset="0"/>
              </a:rPr>
              <a:t> proférer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fr-FR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exposer / réciter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800" dirty="0" smtClean="0">
                <a:latin typeface="Courier New" pitchFamily="49" charset="0"/>
                <a:cs typeface="Courier New" pitchFamily="49" charset="0"/>
              </a:rPr>
              <a:t> ………… ?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28690" y="5143512"/>
            <a:ext cx="777240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أمَرَته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بالسكوت</a:t>
            </a:r>
          </a:p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ordonner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P spid="8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8858312" cy="1571636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3000" b="0" dirty="0" smtClean="0">
                <a:solidFill>
                  <a:schemeClr val="tx1"/>
                </a:solidFill>
                <a:latin typeface="Book Antiqua" pitchFamily="18" charset="0"/>
              </a:rPr>
              <a:t>Elle </a:t>
            </a:r>
            <a:r>
              <a:rPr lang="fr-FR" sz="3000" dirty="0" smtClean="0">
                <a:latin typeface="Book Antiqua" pitchFamily="18" charset="0"/>
              </a:rPr>
              <a:t>a </a:t>
            </a:r>
            <a:r>
              <a:rPr lang="fr-FR" sz="3000" b="1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3000" dirty="0" smtClean="0">
                <a:latin typeface="Book Antiqua" pitchFamily="18" charset="0"/>
              </a:rPr>
              <a:t> son avis sans ménager ses sentiments. </a:t>
            </a:r>
            <a:endParaRPr lang="fr-FR" sz="3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643050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.....................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14348" y="2500306"/>
            <a:ext cx="7772400" cy="271464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parler</a:t>
            </a:r>
            <a:r>
              <a:rPr kumimoji="0" lang="fr-FR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800" dirty="0" smtClean="0">
                <a:latin typeface="Courier New" pitchFamily="49" charset="0"/>
                <a:cs typeface="Courier New" pitchFamily="49" charset="0"/>
              </a:rPr>
              <a:t> proférer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fr-FR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exposer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800" dirty="0" smtClean="0">
                <a:latin typeface="Courier New" pitchFamily="49" charset="0"/>
                <a:cs typeface="Courier New" pitchFamily="49" charset="0"/>
              </a:rPr>
              <a:t> ………… ?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214282" y="5143512"/>
            <a:ext cx="8715436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360000" rtl="1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أَدْلَت </a:t>
            </a:r>
            <a:r>
              <a:rPr lang="ar-DZ" sz="2800" b="1" dirty="0" smtClean="0">
                <a:latin typeface="Courier New" pitchFamily="49" charset="0"/>
                <a:cs typeface="Courier New" pitchFamily="49" charset="0"/>
              </a:rPr>
              <a:t>برأيها دون أن تراعي مشاعره(ها)</a:t>
            </a:r>
          </a:p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ar-DZ" sz="3000" b="1" i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déclarer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P spid="8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285884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Il a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l’heure .   15h30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428736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.....................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714348" y="2285992"/>
            <a:ext cx="7772400" cy="264320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parler</a:t>
            </a:r>
            <a:r>
              <a:rPr kumimoji="0" lang="fr-FR" sz="3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prononcer 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exposer 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déclarer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……………………… ?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42844" y="5143512"/>
            <a:ext cx="885828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4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أَشار</a:t>
            </a:r>
            <a:r>
              <a:rPr lang="ar-DZ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2800" b="1" dirty="0" smtClean="0">
                <a:latin typeface="Courier New" pitchFamily="49" charset="0"/>
                <a:cs typeface="Courier New" pitchFamily="49" charset="0"/>
              </a:rPr>
              <a:t>إلى الساعة الثالثة والنصف مساءً</a:t>
            </a:r>
          </a:p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                     dire 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indiquer</a:t>
            </a:r>
            <a:endParaRPr kumimoji="0" lang="fr-FR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P spid="8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285884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dirty="0" smtClean="0">
                <a:latin typeface="Book Antiqua" pitchFamily="18" charset="0"/>
              </a:rPr>
              <a:t>La police lui </a:t>
            </a: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a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dit</a:t>
            </a:r>
            <a:r>
              <a:rPr lang="fr-FR" sz="4000" dirty="0" smtClean="0">
                <a:latin typeface="Book Antiqua" pitchFamily="18" charset="0"/>
              </a:rPr>
              <a:t> de se livrer.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357298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.....................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42844" y="5143512"/>
            <a:ext cx="885828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4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أمرته </a:t>
            </a:r>
            <a:r>
              <a:rPr lang="ar-DZ" sz="4000" b="1" dirty="0" smtClean="0">
                <a:latin typeface="Courier New" pitchFamily="49" charset="0"/>
                <a:cs typeface="Courier New" pitchFamily="49" charset="0"/>
              </a:rPr>
              <a:t>الشرطة بتسليم نفسه </a:t>
            </a:r>
          </a:p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                     dire 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ordonner</a:t>
            </a:r>
            <a:endParaRPr kumimoji="0" lang="fr-FR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714348" y="2214554"/>
            <a:ext cx="7772400" cy="271464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كلّمَته الشرطة ؟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قالت له الشرطة؟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ألقت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عليه الشرطة؟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أشارت له الشرطة؟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8" grpId="0" build="p" animBg="1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285884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dirty="0" smtClean="0">
                <a:latin typeface="Book Antiqua" pitchFamily="18" charset="0"/>
              </a:rPr>
              <a:t>Que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disent</a:t>
            </a:r>
            <a:r>
              <a:rPr lang="fr-FR" sz="4000" dirty="0" smtClean="0">
                <a:latin typeface="Book Antiqua" pitchFamily="18" charset="0"/>
              </a:rPr>
              <a:t> les analyses ?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1357298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.....................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42844" y="5143512"/>
            <a:ext cx="8858280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4000" b="1" dirty="0" smtClean="0">
                <a:latin typeface="Courier New" pitchFamily="49" charset="0"/>
                <a:cs typeface="Courier New" pitchFamily="49" charset="0"/>
              </a:rPr>
              <a:t>إلى ما </a:t>
            </a:r>
            <a:r>
              <a:rPr lang="ar-DZ" sz="4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تشير </a:t>
            </a:r>
            <a:r>
              <a:rPr lang="ar-DZ" sz="4000" b="1" dirty="0" smtClean="0">
                <a:latin typeface="Courier New" pitchFamily="49" charset="0"/>
                <a:cs typeface="Courier New" pitchFamily="49" charset="0"/>
              </a:rPr>
              <a:t>التحاليل؟  </a:t>
            </a:r>
          </a:p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                     dire 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28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indiquer</a:t>
            </a:r>
            <a:endParaRPr kumimoji="0" lang="fr-FR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714348" y="2214554"/>
            <a:ext cx="7772400" cy="271464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ماذا تتكلم؟ 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ماذا تنطق؟</a:t>
            </a: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ماذا تلقي؟ </a:t>
            </a: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ماذا تأمر؟ 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8" grpId="0" build="p" animBg="1"/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fr-FR" sz="9600" dirty="0" smtClean="0"/>
              <a:t>2.   Thème</a:t>
            </a:r>
            <a:br>
              <a:rPr lang="fr-FR" sz="9600" dirty="0" smtClean="0"/>
            </a:br>
            <a:r>
              <a:rPr lang="fr-FR" sz="9600" dirty="0" smtClean="0"/>
              <a:t>        Ar. </a:t>
            </a:r>
            <a:r>
              <a:rPr lang="fr-FR" sz="50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fr-FR" sz="9600" dirty="0" smtClean="0">
                <a:sym typeface="Wingdings" pitchFamily="2" charset="2"/>
              </a:rPr>
              <a:t> Fr.</a:t>
            </a:r>
            <a:endParaRPr lang="fr-F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571472" y="428604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ثياب</a:t>
            </a:r>
            <a:r>
              <a:rPr lang="ar-DZ" sz="3800" b="1" dirty="0" smtClean="0">
                <a:latin typeface="Courier New" pitchFamily="49" charset="0"/>
                <a:cs typeface="Courier New" pitchFamily="49" charset="0"/>
              </a:rPr>
              <a:t>ه </a:t>
            </a:r>
            <a:r>
              <a:rPr lang="ar-DZ" sz="3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تَدُلُّ</a:t>
            </a:r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b="1" dirty="0" smtClean="0">
                <a:solidFill>
                  <a:srgbClr val="FF66CC"/>
                </a:solidFill>
                <a:latin typeface="Courier New" pitchFamily="49" charset="0"/>
                <a:cs typeface="Courier New" pitchFamily="49" charset="0"/>
              </a:rPr>
              <a:t>على</a:t>
            </a:r>
            <a:r>
              <a:rPr lang="ar-DZ" sz="3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حال</a:t>
            </a:r>
            <a:r>
              <a:rPr lang="ar-DZ" sz="3800" b="1" dirty="0" smtClean="0">
                <a:latin typeface="Courier New" pitchFamily="49" charset="0"/>
                <a:cs typeface="Courier New" pitchFamily="49" charset="0"/>
              </a:rPr>
              <a:t>ه.</a:t>
            </a:r>
          </a:p>
        </p:txBody>
      </p:sp>
      <p:graphicFrame>
        <p:nvGraphicFramePr>
          <p:cNvPr id="7" name="Diagramme 6"/>
          <p:cNvGraphicFramePr/>
          <p:nvPr/>
        </p:nvGraphicFramePr>
        <p:xfrm>
          <a:off x="642910" y="1214422"/>
          <a:ext cx="7786742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ous-titre 2"/>
          <p:cNvSpPr txBox="1">
            <a:spLocks/>
          </p:cNvSpPr>
          <p:nvPr/>
        </p:nvSpPr>
        <p:spPr>
          <a:xfrm>
            <a:off x="214282" y="4643446"/>
            <a:ext cx="8572560" cy="642942"/>
          </a:xfrm>
          <a:prstGeom prst="rect">
            <a:avLst/>
          </a:prstGeom>
          <a:noFill/>
        </p:spPr>
        <p:txBody>
          <a:bodyPr vert="horz" lIns="45720" rIns="45720">
            <a:noAutofit/>
          </a:bodyPr>
          <a:lstStyle/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…… </a:t>
            </a:r>
            <a:r>
              <a:rPr lang="fr-FR" sz="3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vêtements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fr-FR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montrent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fr-FR" sz="4000" b="1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  <a:sym typeface="Symbol"/>
              </a:rPr>
              <a:t>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…… </a:t>
            </a:r>
            <a:r>
              <a:rPr lang="fr-FR" sz="3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état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. 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428596" y="5500702"/>
            <a:ext cx="8429684" cy="642942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Ses </a:t>
            </a:r>
            <a:r>
              <a:rPr lang="fr-FR" sz="3000" b="1" smtClean="0">
                <a:latin typeface="Courier New" pitchFamily="49" charset="0"/>
                <a:cs typeface="Courier New" pitchFamily="49" charset="0"/>
              </a:rPr>
              <a:t>vêtements </a:t>
            </a:r>
            <a:r>
              <a:rPr lang="fr-FR" sz="3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disent</a:t>
            </a:r>
            <a:r>
              <a:rPr lang="fr-FR" sz="3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son état. </a:t>
            </a:r>
          </a:p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دلَّ</a:t>
            </a:r>
            <a:endParaRPr lang="fr-FR" sz="3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7" grpId="0">
        <p:bldAsOne/>
      </p:bldGraphic>
      <p:bldP spid="10" grpId="0" build="p"/>
      <p:bldP spid="11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571472" y="428604"/>
            <a:ext cx="7772400" cy="71438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0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وجه</a:t>
            </a:r>
            <a:r>
              <a:rPr lang="ar-DZ" sz="3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0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هذا المُمثِّل</a:t>
            </a:r>
            <a:r>
              <a:rPr lang="ar-DZ" sz="3000" b="1" dirty="0" smtClean="0">
                <a:latin typeface="Courier New" pitchFamily="49" charset="0"/>
                <a:cs typeface="Courier New" pitchFamily="49" charset="0"/>
              </a:rPr>
              <a:t> لا </a:t>
            </a:r>
            <a:r>
              <a:rPr lang="ar-DZ" sz="30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يُعبّر</a:t>
            </a:r>
            <a:r>
              <a:rPr lang="ar-DZ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000" b="1" dirty="0" smtClean="0">
                <a:solidFill>
                  <a:srgbClr val="FF66CC"/>
                </a:solidFill>
                <a:latin typeface="Courier New" pitchFamily="49" charset="0"/>
                <a:cs typeface="Courier New" pitchFamily="49" charset="0"/>
              </a:rPr>
              <a:t>عن</a:t>
            </a:r>
            <a:r>
              <a:rPr lang="ar-DZ" sz="3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0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شيء</a:t>
            </a:r>
            <a:r>
              <a:rPr lang="ar-DZ" sz="30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graphicFrame>
        <p:nvGraphicFramePr>
          <p:cNvPr id="7" name="Diagramme 6"/>
          <p:cNvGraphicFramePr/>
          <p:nvPr/>
        </p:nvGraphicFramePr>
        <p:xfrm>
          <a:off x="357158" y="1214422"/>
          <a:ext cx="850109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ous-titre 2"/>
          <p:cNvSpPr txBox="1">
            <a:spLocks/>
          </p:cNvSpPr>
          <p:nvPr/>
        </p:nvSpPr>
        <p:spPr>
          <a:xfrm>
            <a:off x="-32" y="4643446"/>
            <a:ext cx="9144032" cy="642942"/>
          </a:xfrm>
          <a:prstGeom prst="rect">
            <a:avLst/>
          </a:prstGeom>
          <a:noFill/>
        </p:spPr>
        <p:txBody>
          <a:bodyPr vert="horz" lIns="45720" rIns="45720">
            <a:noAutofit/>
          </a:bodyPr>
          <a:lstStyle/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2500" b="1" dirty="0" smtClean="0">
                <a:latin typeface="Courier New" pitchFamily="49" charset="0"/>
                <a:cs typeface="Courier New" pitchFamily="49" charset="0"/>
              </a:rPr>
              <a:t>…… </a:t>
            </a:r>
            <a:r>
              <a:rPr lang="fr-FR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visage </a:t>
            </a:r>
            <a:r>
              <a:rPr lang="fr-FR" sz="2500" b="1" dirty="0" smtClean="0">
                <a:solidFill>
                  <a:srgbClr val="FF66CC"/>
                </a:solidFill>
                <a:latin typeface="Courier New" pitchFamily="49" charset="0"/>
                <a:cs typeface="Courier New" pitchFamily="49" charset="0"/>
              </a:rPr>
              <a:t>[de] </a:t>
            </a:r>
            <a:r>
              <a:rPr lang="fr-FR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cet acteur </a:t>
            </a:r>
            <a:r>
              <a:rPr lang="fr-FR" sz="2500" b="1" dirty="0" smtClean="0">
                <a:latin typeface="Courier New" pitchFamily="49" charset="0"/>
                <a:cs typeface="Courier New" pitchFamily="49" charset="0"/>
              </a:rPr>
              <a:t>…… "</a:t>
            </a:r>
            <a:r>
              <a:rPr lang="fr-FR" sz="2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exprime</a:t>
            </a:r>
            <a:r>
              <a:rPr lang="fr-FR" sz="25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fr-FR" sz="2500" b="1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  <a:sym typeface="Symbol"/>
              </a:rPr>
              <a:t></a:t>
            </a:r>
            <a:r>
              <a:rPr lang="fr-FR" sz="2500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fr-FR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rien</a:t>
            </a:r>
            <a:r>
              <a:rPr lang="fr-FR" sz="2500" b="1" dirty="0" smtClean="0">
                <a:latin typeface="Courier New" pitchFamily="49" charset="0"/>
                <a:cs typeface="Courier New" pitchFamily="49" charset="0"/>
              </a:rPr>
              <a:t>. 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428596" y="5500702"/>
            <a:ext cx="8429684" cy="642942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Le visage de cet acteur ne </a:t>
            </a:r>
            <a:r>
              <a:rPr lang="fr-F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dit</a:t>
            </a:r>
            <a:r>
              <a:rPr lang="fr-FR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dirty="0" smtClean="0">
                <a:latin typeface="Courier New" pitchFamily="49" charset="0"/>
                <a:cs typeface="Courier New" pitchFamily="49" charset="0"/>
              </a:rPr>
              <a:t>rien. </a:t>
            </a:r>
            <a:endParaRPr lang="ar-DZ" sz="3000" b="1" dirty="0" smtClean="0">
              <a:latin typeface="Courier New" pitchFamily="49" charset="0"/>
              <a:cs typeface="Courier New" pitchFamily="49" charset="0"/>
            </a:endParaRPr>
          </a:p>
          <a:p>
            <a:pPr marR="64008" lvl="0" algn="ctr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ar-DZ" sz="3000" b="1" i="1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 </a:t>
            </a:r>
            <a:r>
              <a:rPr lang="ar-DZ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Symbol"/>
              </a:rPr>
              <a:t>عبَّرَ</a:t>
            </a:r>
            <a:endParaRPr lang="fr-FR" sz="3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7" grpId="0">
        <p:bldAsOne/>
      </p:bldGraphic>
      <p:bldP spid="10" grpId="0" build="p"/>
      <p:bldP spid="11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35732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Ce prénom ne me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dit </a:t>
            </a:r>
            <a:r>
              <a:rPr lang="fr-FR" sz="4000" dirty="0" smtClean="0">
                <a:latin typeface="Book Antiqua" pitchFamily="18" charset="0"/>
              </a:rPr>
              <a:t>rien. 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642910" y="3786190"/>
            <a:ext cx="8001056" cy="85725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عنى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شرح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ذَكَر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ذَكَّر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14348" y="4786322"/>
            <a:ext cx="7929618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buFont typeface="Lucida Sans Unicode" pitchFamily="34" charset="0"/>
              <a:buChar char="⇚"/>
              <a:defRPr/>
            </a:pP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هذا الاسم لا </a:t>
            </a:r>
            <a:r>
              <a:rPr lang="ar-DZ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يُذَكِّرُني </a:t>
            </a: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بأحد </a:t>
            </a:r>
          </a:p>
          <a:p>
            <a:pPr marR="64008" lvl="0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rappeler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714348" y="1643050"/>
            <a:ext cx="7772400" cy="178595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signifier ?</a:t>
            </a:r>
            <a:endParaRPr kumimoji="0" lang="fr-FR" sz="300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expliquer 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mentionner ?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……………………… ?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8" grpId="0" build="p" animBg="1"/>
      <p:bldP spid="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35732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Que veut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dire </a:t>
            </a:r>
            <a:r>
              <a:rPr lang="fr-FR" sz="4000" dirty="0" smtClean="0">
                <a:latin typeface="Book Antiqua" pitchFamily="18" charset="0"/>
              </a:rPr>
              <a:t>cela ?  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642910" y="3786190"/>
            <a:ext cx="8001056" cy="857256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ar-DZ" sz="3800" baseline="0" dirty="0" smtClean="0">
                <a:latin typeface="Courier New" pitchFamily="49" charset="0"/>
                <a:cs typeface="Courier New" pitchFamily="49" charset="0"/>
              </a:rPr>
              <a:t>قال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أ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ظهر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شرح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عني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14348" y="4786322"/>
            <a:ext cx="7929618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buFont typeface="Lucida Sans Unicode" pitchFamily="34" charset="0"/>
              <a:buChar char="⇚"/>
              <a:defRPr/>
            </a:pP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ماذا </a:t>
            </a:r>
            <a:r>
              <a:rPr lang="ar-DZ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يَعني </a:t>
            </a: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هذا؟ </a:t>
            </a:r>
          </a:p>
          <a:p>
            <a:pPr marR="64008" lvl="0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signifier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714348" y="1643050"/>
            <a:ext cx="7772400" cy="1785950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kumimoji="0" lang="ar-DZ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fr-FR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parler ?</a:t>
            </a:r>
            <a:endParaRPr kumimoji="0" lang="fr-FR" sz="300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montrer 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expliquer ?</a:t>
            </a:r>
          </a:p>
          <a:p>
            <a:pPr marL="0" marR="64008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Arial" charset="0"/>
              <a:buChar char="•"/>
              <a:tabLst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……………………… ?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8" grpId="0" build="p" animBg="1"/>
      <p:bldP spid="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214290"/>
            <a:ext cx="8715404" cy="135732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Elle a </a:t>
            </a:r>
            <a:r>
              <a:rPr lang="fr-FR" sz="4000" i="1" dirty="0" smtClean="0">
                <a:solidFill>
                  <a:srgbClr val="FF0000"/>
                </a:solidFill>
                <a:latin typeface="Book Antiqua" pitchFamily="18" charset="0"/>
              </a:rPr>
              <a:t>dit </a:t>
            </a:r>
            <a:r>
              <a:rPr lang="fr-FR" sz="4000" dirty="0" smtClean="0">
                <a:latin typeface="Book Antiqua" pitchFamily="18" charset="0"/>
              </a:rPr>
              <a:t>les raisons de son refus. 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642910" y="3714752"/>
            <a:ext cx="8001056" cy="114300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endParaRPr kumimoji="0" lang="ar-DZ" sz="80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kumimoji="0" lang="ar-DZ" sz="3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أعلن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؟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ذَكَرَ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</a:t>
            </a:r>
            <a:r>
              <a:rPr lang="fr-FR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ar-DZ" sz="3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أ</a:t>
            </a:r>
            <a:r>
              <a:rPr lang="ar-DZ" sz="3800" smtClean="0">
                <a:latin typeface="Courier New" pitchFamily="49" charset="0"/>
                <a:cs typeface="Courier New" pitchFamily="49" charset="0"/>
              </a:rPr>
              <a:t>وضح</a:t>
            </a:r>
            <a:r>
              <a:rPr lang="ar-DZ" sz="3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؟</a:t>
            </a:r>
            <a:r>
              <a:rPr lang="ar-DZ" sz="3800" dirty="0" smtClean="0">
                <a:latin typeface="Courier New" pitchFamily="49" charset="0"/>
                <a:cs typeface="Courier New" pitchFamily="49" charset="0"/>
              </a:rPr>
              <a:t> 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14348" y="5000636"/>
            <a:ext cx="7929618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>
            <a:noAutofit/>
          </a:bodyPr>
          <a:lstStyle/>
          <a:p>
            <a:pPr marR="64008" lvl="0" algn="ctr" rtl="1">
              <a:spcBef>
                <a:spcPts val="400"/>
              </a:spcBef>
              <a:buClr>
                <a:srgbClr val="FF0000"/>
              </a:buClr>
              <a:buSzPct val="150000"/>
              <a:buFont typeface="Lucida Sans Unicode" pitchFamily="34" charset="0"/>
              <a:buChar char="⇚"/>
              <a:defRPr/>
            </a:pPr>
            <a:r>
              <a:rPr lang="ar-DZ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بَيَّنَت </a:t>
            </a:r>
            <a:r>
              <a:rPr lang="ar-DZ" sz="3500" b="1" dirty="0" smtClean="0">
                <a:latin typeface="Courier New" pitchFamily="49" charset="0"/>
                <a:cs typeface="Courier New" pitchFamily="49" charset="0"/>
              </a:rPr>
              <a:t>أسبابَ رفضِها </a:t>
            </a:r>
          </a:p>
          <a:p>
            <a:pPr marR="64008" lvl="0" rtl="1">
              <a:spcBef>
                <a:spcPts val="400"/>
              </a:spcBef>
              <a:buClr>
                <a:srgbClr val="FF0000"/>
              </a:buClr>
              <a:buSzPct val="150000"/>
              <a:defRPr/>
            </a:pP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            dire 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</a:t>
            </a:r>
            <a:r>
              <a:rPr lang="fr-FR" sz="3000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0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expliquer</a:t>
            </a:r>
            <a:endParaRPr kumimoji="0" lang="fr-F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714348" y="1428736"/>
            <a:ext cx="7772400" cy="235745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kumimoji="0" lang="fr-FR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déclarer ?</a:t>
            </a:r>
            <a:endParaRPr kumimoji="0" lang="fr-FR" sz="300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mentionner 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démontrer?</a:t>
            </a:r>
          </a:p>
          <a:p>
            <a:pPr marR="64008">
              <a:spcBef>
                <a:spcPts val="400"/>
              </a:spcBef>
              <a:buClr>
                <a:srgbClr val="FF0000"/>
              </a:buClr>
              <a:buSzPct val="150000"/>
              <a:buFont typeface="Arial" charset="0"/>
              <a:buChar char="•"/>
              <a:defRPr/>
            </a:pPr>
            <a:r>
              <a:rPr lang="fr-FR" sz="3000" dirty="0" smtClean="0">
                <a:latin typeface="Courier New" pitchFamily="49" charset="0"/>
                <a:cs typeface="Courier New" pitchFamily="49" charset="0"/>
              </a:rPr>
              <a:t> ………………………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8" grpId="0" build="p" animBg="1"/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95828925"/>
              </p:ext>
            </p:extLst>
          </p:nvPr>
        </p:nvGraphicFramePr>
        <p:xfrm>
          <a:off x="428596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714356"/>
            <a:ext cx="8715404" cy="1357322"/>
          </a:xfrm>
        </p:spPr>
        <p:txBody>
          <a:bodyPr>
            <a:normAutofit fontScale="90000"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« </a:t>
            </a:r>
            <a:r>
              <a:rPr lang="fr-FR" sz="4000" b="0" dirty="0" smtClean="0">
                <a:solidFill>
                  <a:srgbClr val="FF0000"/>
                </a:solidFill>
                <a:latin typeface="Book Antiqua" pitchFamily="18" charset="0"/>
              </a:rPr>
              <a:t>dire</a:t>
            </a: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» peut être précédé de plusieurs</a:t>
            </a:r>
            <a:b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4000" dirty="0">
                <a:latin typeface="Book Antiqua" pitchFamily="18" charset="0"/>
              </a:rPr>
              <a:t> </a:t>
            </a:r>
            <a:r>
              <a:rPr lang="fr-FR" sz="4000" dirty="0" smtClean="0">
                <a:latin typeface="Book Antiqua" pitchFamily="18" charset="0"/>
              </a:rPr>
              <a:t>     </a:t>
            </a: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fr-FR" sz="4000" b="0" u="sng" dirty="0" smtClean="0">
                <a:solidFill>
                  <a:schemeClr val="tx1"/>
                </a:solidFill>
                <a:latin typeface="Book Antiqua" pitchFamily="18" charset="0"/>
              </a:rPr>
              <a:t>préfixes</a:t>
            </a:r>
            <a:r>
              <a:rPr lang="fr-FR" sz="4000" b="0" dirty="0" smtClean="0">
                <a:solidFill>
                  <a:schemeClr val="tx1"/>
                </a:solidFill>
                <a:latin typeface="Book Antiqua" pitchFamily="18" charset="0"/>
              </a:rPr>
              <a:t> qui en modifient le sens:</a:t>
            </a:r>
            <a:r>
              <a:rPr lang="fr-FR" sz="4000" dirty="0" smtClean="0">
                <a:latin typeface="Book Antiqua" pitchFamily="18" charset="0"/>
              </a:rPr>
              <a:t>  </a:t>
            </a:r>
            <a:endParaRPr lang="fr-FR" sz="4000" b="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57158" y="2500306"/>
          <a:ext cx="8358246" cy="314327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571768"/>
                <a:gridCol w="2088140"/>
                <a:gridCol w="1923136"/>
                <a:gridCol w="1775202"/>
              </a:tblGrid>
              <a:tr h="1178727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DÉ</a:t>
                      </a:r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DIRE</a:t>
                      </a:r>
                      <a:endParaRPr lang="fr-FR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MÉ</a:t>
                      </a:r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DIRE</a:t>
                      </a:r>
                      <a:endParaRPr lang="fr-FR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PRÉ</a:t>
                      </a:r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DIRE</a:t>
                      </a:r>
                      <a:endParaRPr lang="fr-FR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RE</a:t>
                      </a:r>
                      <a:r>
                        <a:rPr lang="fr-FR" sz="2800" dirty="0" smtClean="0">
                          <a:solidFill>
                            <a:srgbClr val="FF0000"/>
                          </a:solidFill>
                        </a:rPr>
                        <a:t>DIRE</a:t>
                      </a:r>
                      <a:r>
                        <a:rPr lang="fr-FR" sz="2800" dirty="0" smtClean="0"/>
                        <a:t> </a:t>
                      </a:r>
                      <a:endParaRPr lang="fr-FR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4545"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أخلف </a:t>
                      </a:r>
                      <a:r>
                        <a:rPr lang="ar-DZ" sz="3500" dirty="0" err="1" smtClean="0"/>
                        <a:t>بـــ</a:t>
                      </a:r>
                      <a:endParaRPr lang="ar-DZ" sz="3500" dirty="0" smtClean="0"/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رجَع</a:t>
                      </a:r>
                      <a:r>
                        <a:rPr lang="ar-DZ" sz="3500" baseline="0" dirty="0" smtClean="0"/>
                        <a:t> عن القول</a:t>
                      </a:r>
                      <a:endParaRPr lang="fr-FR" sz="3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قال السوء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اغتاب</a:t>
                      </a:r>
                      <a:endParaRPr lang="fr-FR" sz="3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تنبَّأ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تكهنَّ </a:t>
                      </a:r>
                      <a:r>
                        <a:rPr lang="ar-DZ" sz="3500" dirty="0" err="1" smtClean="0"/>
                        <a:t>بــ</a:t>
                      </a:r>
                      <a:endParaRPr lang="fr-FR" sz="3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ردَّد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ar-DZ" sz="3500" dirty="0" smtClean="0"/>
                        <a:t> أعاد</a:t>
                      </a:r>
                      <a:r>
                        <a:rPr lang="ar-DZ" sz="3500" baseline="0" dirty="0" smtClean="0"/>
                        <a:t> </a:t>
                      </a:r>
                      <a:endParaRPr lang="fr-FR" sz="3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28596" y="857232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285720" y="857232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285720" y="857232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285720" y="857232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285720" y="857232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85720" y="214290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143504" y="2457103"/>
            <a:ext cx="164307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5000" dirty="0" smtClean="0">
                <a:solidFill>
                  <a:srgbClr val="FF0000"/>
                </a:solidFill>
              </a:rPr>
              <a:t>؟</a:t>
            </a:r>
            <a:endParaRPr lang="fr-FR" sz="1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91667326"/>
              </p:ext>
            </p:extLst>
          </p:nvPr>
        </p:nvGraphicFramePr>
        <p:xfrm>
          <a:off x="-2286048" y="357166"/>
          <a:ext cx="871543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53 -0.00023 L 0.27153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500166" y="3741542"/>
            <a:ext cx="6327772" cy="1473408"/>
            <a:chOff x="2172184" y="186967"/>
            <a:chExt cx="6327772" cy="1473408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599366" y="-2240215"/>
              <a:ext cx="1473408" cy="6327772"/>
            </a:xfrm>
            <a:prstGeom prst="round2SameRect">
              <a:avLst/>
            </a:prstGeom>
          </p:spPr>
          <p:style>
            <a:lnRef idx="2">
              <a:schemeClr val="dk1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4"/>
            <p:cNvSpPr/>
            <p:nvPr/>
          </p:nvSpPr>
          <p:spPr>
            <a:xfrm>
              <a:off x="2172184" y="258893"/>
              <a:ext cx="6255846" cy="13295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2000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4500" kern="1200" dirty="0" smtClean="0">
                  <a:solidFill>
                    <a:srgbClr val="FF0000"/>
                  </a:solidFill>
                </a:rPr>
                <a:t>Dire</a:t>
              </a:r>
              <a:r>
                <a:rPr lang="fr-FR" sz="4500" kern="1200" dirty="0" smtClean="0"/>
                <a:t> : </a:t>
              </a:r>
              <a:r>
                <a:rPr lang="fr-FR" sz="4500" kern="1200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dire</a:t>
              </a:r>
              <a:endParaRPr lang="fr-FR" sz="4500" kern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>
                  <a:solidFill>
                    <a:srgbClr val="FF0000"/>
                  </a:solidFill>
                  <a:effectLst/>
                </a:rPr>
                <a:t> </a:t>
              </a: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Employer</a:t>
              </a:r>
              <a:r>
                <a:rPr lang="fr-FR" sz="1500" kern="1200" dirty="0" smtClean="0">
                  <a:solidFill>
                    <a:srgbClr val="FF0000"/>
                  </a:solidFill>
                  <a:effectLst/>
                </a:rPr>
                <a:t> un mot, une expression dans une langue, dans un contexte.</a:t>
              </a:r>
              <a:endParaRPr lang="fr-FR" sz="1500" kern="1200" dirty="0">
                <a:solidFill>
                  <a:srgbClr val="FF0000"/>
                </a:solidFill>
                <a:effectLst/>
              </a:endParaRP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Transmettre</a:t>
              </a:r>
              <a:r>
                <a:rPr lang="fr-FR" sz="1500" kern="1200" dirty="0" smtClean="0">
                  <a:solidFill>
                    <a:srgbClr val="FF0000"/>
                  </a:solidFill>
                  <a:effectLst/>
                </a:rPr>
                <a:t> par la parole une information.</a:t>
              </a:r>
              <a:endParaRPr lang="fr-FR" sz="1500" kern="1200" dirty="0"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214678" y="714356"/>
            <a:ext cx="2171019" cy="1841760"/>
            <a:chOff x="1164" y="2790"/>
            <a:chExt cx="2171019" cy="184176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164" y="2790"/>
              <a:ext cx="2171019" cy="184176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91071" y="92697"/>
              <a:ext cx="1991205" cy="16619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8120" tIns="99060" rIns="198120" bIns="99060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5200" kern="1200" dirty="0" smtClean="0">
                  <a:solidFill>
                    <a:srgbClr val="00B050"/>
                  </a:solidFill>
                </a:rPr>
                <a:t>قال</a:t>
              </a:r>
              <a:endParaRPr lang="fr-FR" sz="5200" kern="1200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643042" y="4071942"/>
            <a:ext cx="6072230" cy="1473408"/>
            <a:chOff x="2172184" y="2120816"/>
            <a:chExt cx="6327772" cy="1473408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599366" y="-306366"/>
              <a:ext cx="1473408" cy="6327772"/>
            </a:xfrm>
            <a:prstGeom prst="round2SameRect">
              <a:avLst/>
            </a:prstGeom>
          </p:spPr>
          <p:style>
            <a:lnRef idx="2">
              <a:schemeClr val="dk1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4"/>
            <p:cNvSpPr/>
            <p:nvPr/>
          </p:nvSpPr>
          <p:spPr>
            <a:xfrm>
              <a:off x="2172184" y="2192742"/>
              <a:ext cx="6255846" cy="13295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2000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4500" kern="1200" dirty="0" smtClean="0">
                  <a:solidFill>
                    <a:srgbClr val="FF0000"/>
                  </a:solidFill>
                </a:rPr>
                <a:t>Dire</a:t>
              </a:r>
              <a:r>
                <a:rPr lang="fr-FR" sz="4500" kern="1200" dirty="0" smtClean="0"/>
                <a:t>: </a:t>
              </a:r>
              <a:r>
                <a:rPr lang="fr-FR" sz="4500" kern="1200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parler</a:t>
              </a:r>
              <a:endParaRPr lang="fr-FR" sz="4500" kern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Discuter</a:t>
              </a:r>
              <a:r>
                <a:rPr lang="fr-FR" sz="1500" kern="1200" dirty="0" smtClean="0">
                  <a:solidFill>
                    <a:srgbClr val="FF0000"/>
                  </a:solidFill>
                  <a:effectLst/>
                </a:rPr>
                <a:t> avec quelqu’un au sujet de quelques chose ou de quelqu’un, sur un thème.</a:t>
              </a:r>
              <a:endParaRPr lang="fr-FR" sz="1500" kern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428992" y="714356"/>
            <a:ext cx="2171019" cy="1841760"/>
            <a:chOff x="1164" y="1936639"/>
            <a:chExt cx="2171019" cy="184176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164" y="1936639"/>
              <a:ext cx="2171019" cy="184176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91071" y="2026546"/>
              <a:ext cx="1991205" cy="16619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8120" tIns="99060" rIns="198120" bIns="99060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5200" kern="1200" dirty="0" smtClean="0">
                  <a:solidFill>
                    <a:srgbClr val="00B050"/>
                  </a:solidFill>
                </a:rPr>
                <a:t>تكلَّم</a:t>
              </a:r>
              <a:endParaRPr lang="fr-FR" sz="5200" kern="1200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500166" y="4500570"/>
            <a:ext cx="6298238" cy="1473408"/>
            <a:chOff x="2201713" y="4054664"/>
            <a:chExt cx="6298238" cy="1473408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614128" y="1642249"/>
              <a:ext cx="1473408" cy="6298238"/>
            </a:xfrm>
            <a:prstGeom prst="round2SameRect">
              <a:avLst/>
            </a:prstGeom>
          </p:spPr>
          <p:style>
            <a:lnRef idx="2">
              <a:schemeClr val="dk1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4"/>
            <p:cNvSpPr/>
            <p:nvPr/>
          </p:nvSpPr>
          <p:spPr>
            <a:xfrm>
              <a:off x="2201713" y="4126590"/>
              <a:ext cx="6226312" cy="13295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2000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4500" kern="1200" dirty="0" smtClean="0">
                  <a:solidFill>
                    <a:srgbClr val="FF0000"/>
                  </a:solidFill>
                </a:rPr>
                <a:t>Dire</a:t>
              </a:r>
              <a:r>
                <a:rPr lang="fr-FR" sz="4500" kern="1200" dirty="0" smtClean="0"/>
                <a:t>: </a:t>
              </a:r>
              <a:r>
                <a:rPr lang="fr-FR" sz="4000" kern="1200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prononcer/proférer</a:t>
              </a:r>
              <a:endParaRPr lang="fr-FR" sz="4000" kern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Réaliser </a:t>
              </a:r>
              <a:r>
                <a:rPr lang="fr-FR" sz="1500" b="0" kern="1200" dirty="0" smtClean="0">
                  <a:solidFill>
                    <a:srgbClr val="FF0000"/>
                  </a:solidFill>
                  <a:effectLst/>
                </a:rPr>
                <a:t> oralement un son</a:t>
              </a:r>
              <a:r>
                <a:rPr lang="fr-FR" sz="1500" b="0" kern="1200" smtClean="0">
                  <a:solidFill>
                    <a:srgbClr val="FF0000"/>
                  </a:solidFill>
                  <a:effectLst/>
                </a:rPr>
                <a:t>, une </a:t>
              </a:r>
              <a:r>
                <a:rPr lang="fr-FR" sz="1500" b="0" kern="1200" dirty="0" smtClean="0">
                  <a:solidFill>
                    <a:srgbClr val="FF0000"/>
                  </a:solidFill>
                  <a:effectLst/>
                </a:rPr>
                <a:t>lettre, un mot </a:t>
              </a: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 </a:t>
              </a:r>
              <a:endParaRPr lang="fr-FR" sz="1500" b="1" kern="1200" dirty="0">
                <a:solidFill>
                  <a:srgbClr val="FF0000"/>
                </a:solidFill>
                <a:effectLst/>
              </a:endParaRP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b="1" kern="1200" dirty="0" smtClean="0">
                  <a:solidFill>
                    <a:srgbClr val="FF0000"/>
                  </a:solidFill>
                  <a:effectLst/>
                </a:rPr>
                <a:t>Prononcer  </a:t>
              </a:r>
              <a:r>
                <a:rPr lang="fr-FR" sz="1500" b="0" kern="1200" dirty="0" smtClean="0">
                  <a:solidFill>
                    <a:srgbClr val="FF0000"/>
                  </a:solidFill>
                  <a:effectLst/>
                </a:rPr>
                <a:t>à haute et intelligible voix des paroles (en particulier quelque chose d’hostile)</a:t>
              </a:r>
              <a:endParaRPr lang="fr-FR" sz="1500" b="0" kern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157269" y="857232"/>
            <a:ext cx="2914929" cy="1841760"/>
            <a:chOff x="1164" y="3870488"/>
            <a:chExt cx="2200549" cy="184176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164" y="3870488"/>
              <a:ext cx="2200549" cy="184176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91071" y="3960395"/>
              <a:ext cx="2020735" cy="16619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8120" tIns="99060" rIns="198120" bIns="99060" numCol="1" spcCol="1270" anchor="ctr" anchorCtr="0">
              <a:noAutofit/>
            </a:bodyPr>
            <a:lstStyle/>
            <a:p>
              <a:pPr lvl="0" algn="ctr" defTabSz="2311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5200" kern="1200" dirty="0" smtClean="0">
                  <a:solidFill>
                    <a:srgbClr val="00B050"/>
                  </a:solidFill>
                </a:rPr>
                <a:t>نطق/</a:t>
              </a:r>
              <a:r>
                <a:rPr lang="fr-FR" sz="5200" kern="1200" dirty="0" smtClean="0">
                  <a:solidFill>
                    <a:srgbClr val="00B050"/>
                  </a:solidFill>
                </a:rPr>
                <a:t> </a:t>
              </a:r>
              <a:r>
                <a:rPr lang="ar-DZ" sz="5200" kern="1200" dirty="0" smtClean="0">
                  <a:solidFill>
                    <a:srgbClr val="00B050"/>
                  </a:solidFill>
                </a:rPr>
                <a:t>تفوَّه</a:t>
              </a:r>
              <a:endParaRPr lang="fr-FR" sz="5200" kern="1200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787</Words>
  <Application>Microsoft Office PowerPoint</Application>
  <PresentationFormat>Affichage à l'écran (4:3)</PresentationFormat>
  <Paragraphs>241</Paragraphs>
  <Slides>34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1.  Version       Fr.  Ar.</vt:lpstr>
      <vt:lpstr>Elle lui a dit qu’elle l’aimait. </vt:lpstr>
      <vt:lpstr>Elle a dit du mal de son amie.  </vt:lpstr>
      <vt:lpstr>Il sortit sans dire un mot.  </vt:lpstr>
      <vt:lpstr>Il a dit son poème debout. </vt:lpstr>
      <vt:lpstr>Elle lui a dit de se taire. </vt:lpstr>
      <vt:lpstr>Elle a dit son avis sans ménager ses sentiments. </vt:lpstr>
      <vt:lpstr>Il a dit l’heure .   15h30 </vt:lpstr>
      <vt:lpstr>Présentation PowerPoint</vt:lpstr>
      <vt:lpstr>La police lui a dit de se livrer. </vt:lpstr>
      <vt:lpstr>Que disent les analyses ? </vt:lpstr>
      <vt:lpstr>2.   Thème         Ar.  Fr.</vt:lpstr>
      <vt:lpstr>Présentation PowerPoint</vt:lpstr>
      <vt:lpstr>Présentation PowerPoint</vt:lpstr>
      <vt:lpstr>Présentation PowerPoint</vt:lpstr>
      <vt:lpstr> Ce prénom ne me dit rien.  </vt:lpstr>
      <vt:lpstr> Que veut dire cela ?  </vt:lpstr>
      <vt:lpstr> Elle a dit les raisons de son refus.  </vt:lpstr>
      <vt:lpstr>Présentation PowerPoint</vt:lpstr>
      <vt:lpstr> « dire » peut être précédé de plusieurs        préfixes qui en modifient le sens: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TRADUCTION</dc:title>
  <dc:creator>Acer</dc:creator>
  <cp:lastModifiedBy>Amina</cp:lastModifiedBy>
  <cp:revision>108</cp:revision>
  <dcterms:created xsi:type="dcterms:W3CDTF">2017-09-23T16:29:32Z</dcterms:created>
  <dcterms:modified xsi:type="dcterms:W3CDTF">2021-05-11T07:56:26Z</dcterms:modified>
</cp:coreProperties>
</file>