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A55F9-5838-467A-8926-15E66520B9F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22CBCC2-E4EE-4B88-B711-CCE7FEE90AB1}">
      <dgm:prSet phldrT="[Texte]" custT="1"/>
      <dgm:spPr/>
      <dgm:t>
        <a:bodyPr/>
        <a:lstStyle/>
        <a:p>
          <a:pPr rtl="1"/>
          <a:r>
            <a:rPr lang="ar-DZ" sz="1800" b="1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تبليغ وزير المالية بمشروع النظام</a:t>
          </a:r>
          <a:endParaRPr lang="fr-FR" sz="18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1DBCD79-F1D3-4EB6-A4AD-EBBBBA6DC2D6}" type="parTrans" cxnId="{8C3583B6-A36B-4183-9F94-F21FE67C65AF}">
      <dgm:prSet/>
      <dgm:spPr/>
      <dgm:t>
        <a:bodyPr/>
        <a:lstStyle/>
        <a:p>
          <a:endParaRPr lang="fr-FR"/>
        </a:p>
      </dgm:t>
    </dgm:pt>
    <dgm:pt modelId="{38974C2E-E8E4-4748-87C1-E732BF7C6DA6}" type="sibTrans" cxnId="{8C3583B6-A36B-4183-9F94-F21FE67C65AF}">
      <dgm:prSet/>
      <dgm:spPr/>
      <dgm:t>
        <a:bodyPr/>
        <a:lstStyle/>
        <a:p>
          <a:endParaRPr lang="fr-FR"/>
        </a:p>
      </dgm:t>
    </dgm:pt>
    <dgm:pt modelId="{47AC2030-E6F7-4409-8A4D-1CC613D8A96A}">
      <dgm:prSet phldrT="[Texte]" custT="1"/>
      <dgm:spPr/>
      <dgm:t>
        <a:bodyPr/>
        <a:lstStyle/>
        <a:p>
          <a:pPr rtl="1"/>
          <a:r>
            <a:rPr lang="ar-SA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خلال اليومين اللذين يليان موافقة المجلس عليه،</a:t>
          </a:r>
          <a:r>
            <a:rPr lang="ar-DZ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و</a:t>
          </a:r>
          <a:r>
            <a:rPr lang="ar-SA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يتاح ل</a:t>
          </a:r>
          <a:r>
            <a:rPr lang="ar-DZ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وزير المالية</a:t>
          </a:r>
          <a:r>
            <a:rPr lang="ar-SA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أجل عشرة</a:t>
          </a:r>
          <a:r>
            <a:rPr lang="ar-DZ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</a:t>
          </a:r>
          <a:r>
            <a:rPr lang="ar-SA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(10)أيام لطلب تعديله</a:t>
          </a:r>
          <a:endParaRPr lang="fr-FR" sz="2400" dirty="0"/>
        </a:p>
      </dgm:t>
    </dgm:pt>
    <dgm:pt modelId="{084D18A0-B2EB-42FA-80FD-799E299C991F}" type="parTrans" cxnId="{7AF9C234-8826-49A7-B182-F9394298221C}">
      <dgm:prSet/>
      <dgm:spPr/>
      <dgm:t>
        <a:bodyPr/>
        <a:lstStyle/>
        <a:p>
          <a:endParaRPr lang="fr-FR"/>
        </a:p>
      </dgm:t>
    </dgm:pt>
    <dgm:pt modelId="{65638658-20D6-4578-8CEC-51B68F0424BE}" type="sibTrans" cxnId="{7AF9C234-8826-49A7-B182-F9394298221C}">
      <dgm:prSet/>
      <dgm:spPr/>
      <dgm:t>
        <a:bodyPr/>
        <a:lstStyle/>
        <a:p>
          <a:endParaRPr lang="fr-FR"/>
        </a:p>
      </dgm:t>
    </dgm:pt>
    <dgm:pt modelId="{6A172A6B-6FC7-4257-8525-1A91B3C894A6}">
      <dgm:prSet phldrT="[Texte]" custT="1"/>
      <dgm:spPr/>
      <dgm:t>
        <a:bodyPr/>
        <a:lstStyle/>
        <a:p>
          <a:r>
            <a:rPr lang="ar-DZ" sz="1800" b="1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استدعاء المجلس للاجتماع </a:t>
          </a:r>
          <a:endParaRPr lang="fr-FR" sz="18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ADDA2F0-472C-4356-9BFB-F70CDED38F29}" type="parTrans" cxnId="{1E9A4166-2443-40DC-BD1A-1EDDB78B63B3}">
      <dgm:prSet/>
      <dgm:spPr/>
      <dgm:t>
        <a:bodyPr/>
        <a:lstStyle/>
        <a:p>
          <a:endParaRPr lang="fr-FR"/>
        </a:p>
      </dgm:t>
    </dgm:pt>
    <dgm:pt modelId="{9F8E62F9-7903-4312-89A2-3CBE82B7034D}" type="sibTrans" cxnId="{1E9A4166-2443-40DC-BD1A-1EDDB78B63B3}">
      <dgm:prSet/>
      <dgm:spPr/>
      <dgm:t>
        <a:bodyPr/>
        <a:lstStyle/>
        <a:p>
          <a:endParaRPr lang="fr-FR"/>
        </a:p>
      </dgm:t>
    </dgm:pt>
    <dgm:pt modelId="{E2B55CE7-FB60-4AE8-8A73-28B12D34F64E}">
      <dgm:prSet phldrT="[Texte]" custT="1"/>
      <dgm:spPr/>
      <dgm:t>
        <a:bodyPr/>
        <a:lstStyle/>
        <a:p>
          <a:r>
            <a:rPr lang="ar-DZ" sz="1800" b="1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نشر النظام </a:t>
          </a:r>
          <a:endParaRPr lang="fr-FR" sz="18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BAEEB91-5AF2-4B8B-BDD7-F94D8F14D241}" type="parTrans" cxnId="{99E54DDC-0EA4-4C91-B234-EA6F31F255EB}">
      <dgm:prSet/>
      <dgm:spPr/>
      <dgm:t>
        <a:bodyPr/>
        <a:lstStyle/>
        <a:p>
          <a:endParaRPr lang="fr-FR"/>
        </a:p>
      </dgm:t>
    </dgm:pt>
    <dgm:pt modelId="{DC026DE2-7580-401A-9DCA-AFA8402881F8}" type="sibTrans" cxnId="{99E54DDC-0EA4-4C91-B234-EA6F31F255EB}">
      <dgm:prSet/>
      <dgm:spPr/>
      <dgm:t>
        <a:bodyPr/>
        <a:lstStyle/>
        <a:p>
          <a:endParaRPr lang="fr-FR"/>
        </a:p>
      </dgm:t>
    </dgm:pt>
    <dgm:pt modelId="{DD8A3C08-0B8B-412D-974A-335E24EB59C7}">
      <dgm:prSet phldrT="[Texte]" custT="1"/>
      <dgm:spPr/>
      <dgm:t>
        <a:bodyPr/>
        <a:lstStyle/>
        <a:p>
          <a:pPr rtl="1"/>
          <a:r>
            <a:rPr lang="ar-DZ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من المحافظ </a:t>
          </a:r>
          <a:r>
            <a:rPr lang="ar-SA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في أجــل خــمــســة (5) أيــام ويــعــرض عــلــيــه الــتــعديل المقترح.ويكون القرار الجديد الذي يتخذه المجلس نافذا مهما يكن مضمونه</a:t>
          </a:r>
          <a:r>
            <a:rPr lang="ar-DZ" sz="24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,</a:t>
          </a:r>
          <a:endParaRPr lang="fr-FR" sz="2400" dirty="0"/>
        </a:p>
      </dgm:t>
    </dgm:pt>
    <dgm:pt modelId="{8520667A-119C-4FFC-B8F9-4708BC5BADCD}" type="sibTrans" cxnId="{4DEF7C34-36AC-4D89-B20B-512BDD889EFF}">
      <dgm:prSet/>
      <dgm:spPr/>
      <dgm:t>
        <a:bodyPr/>
        <a:lstStyle/>
        <a:p>
          <a:endParaRPr lang="fr-FR"/>
        </a:p>
      </dgm:t>
    </dgm:pt>
    <dgm:pt modelId="{A9EDFE2B-2AC2-426B-98C5-DCD562D48150}" type="parTrans" cxnId="{4DEF7C34-36AC-4D89-B20B-512BDD889EFF}">
      <dgm:prSet/>
      <dgm:spPr/>
      <dgm:t>
        <a:bodyPr/>
        <a:lstStyle/>
        <a:p>
          <a:endParaRPr lang="fr-FR"/>
        </a:p>
      </dgm:t>
    </dgm:pt>
    <dgm:pt modelId="{E9652377-80FD-4426-8DD6-6B7548A88563}">
      <dgm:prSet phldrT="[Texte]" custT="1"/>
      <dgm:spPr/>
      <dgm:t>
        <a:bodyPr/>
        <a:lstStyle/>
        <a:p>
          <a:pPr marL="285750" lvl="1" indent="0" algn="justLow" defTabSz="1466850" rtl="1">
            <a:spcBef>
              <a:spcPct val="0"/>
            </a:spcBef>
            <a:buNone/>
          </a:pPr>
          <a:r>
            <a:rPr lang="ar-SA" sz="20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يصدر المـحافظ النظام الذي أصبح نافذا وينشر في الــجريــدة الــرســمــية للجمهورية الجزائرية الديمقراطية الشعبية.ويحتج بالأنظمة تجاه الغير بمجرد نفاذها.</a:t>
          </a:r>
          <a:endParaRPr lang="fr-FR" sz="3600" dirty="0"/>
        </a:p>
      </dgm:t>
    </dgm:pt>
    <dgm:pt modelId="{D9095BFB-5399-4C79-8BDC-E990E78C9EFE}" type="parTrans" cxnId="{BBB6D130-39D4-4256-94A9-1F7A4E37CC65}">
      <dgm:prSet/>
      <dgm:spPr/>
      <dgm:t>
        <a:bodyPr/>
        <a:lstStyle/>
        <a:p>
          <a:endParaRPr lang="fr-FR"/>
        </a:p>
      </dgm:t>
    </dgm:pt>
    <dgm:pt modelId="{93786C1E-7C8E-4624-BD09-485057E3F47A}" type="sibTrans" cxnId="{BBB6D130-39D4-4256-94A9-1F7A4E37CC65}">
      <dgm:prSet/>
      <dgm:spPr/>
      <dgm:t>
        <a:bodyPr/>
        <a:lstStyle/>
        <a:p>
          <a:endParaRPr lang="fr-FR"/>
        </a:p>
      </dgm:t>
    </dgm:pt>
    <dgm:pt modelId="{F4A40ADF-1025-4A02-8359-652B75913216}">
      <dgm:prSet phldrT="[Texte]" custT="1"/>
      <dgm:spPr/>
      <dgm:t>
        <a:bodyPr/>
        <a:lstStyle/>
        <a:p>
          <a:pPr marL="285750" marR="0" lvl="1" indent="0" algn="justLow" defTabSz="1466850" rtl="1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ar-DZ" sz="20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 </a:t>
          </a:r>
          <a:r>
            <a:rPr lang="ar-SA" sz="20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تنشر الأنظمة،في حالة الاستعجال،في يوميتين باللغتين الوطنية والأجنبية،وعلى الموقع الإلكتروني الخاص ببنك الجزائر،ويمكن،حينئذ،الاحتجاج بها تجاه الغير بمجرد إتمام هذا الإجراء. </a:t>
          </a:r>
          <a:endParaRPr lang="fr-FR" sz="2000" dirty="0" smtClean="0">
            <a:effectLst/>
            <a:latin typeface="Sakkal Majalla" panose="02000000000000000000" pitchFamily="2" charset="-78"/>
            <a:ea typeface="Calibri" panose="020F0502020204030204" pitchFamily="34" charset="0"/>
            <a:cs typeface="Sakkal Majalla" panose="02000000000000000000" pitchFamily="2" charset="-78"/>
          </a:endParaRPr>
        </a:p>
        <a:p>
          <a:pPr marL="0" marR="0" lvl="0" indent="0" algn="justLow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800" dirty="0" smtClean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03810E10-8D1F-4CF6-B70B-C3035570B320}" type="parTrans" cxnId="{48791EA4-2B50-4847-B7F2-E4D97DA2F283}">
      <dgm:prSet/>
      <dgm:spPr/>
      <dgm:t>
        <a:bodyPr/>
        <a:lstStyle/>
        <a:p>
          <a:endParaRPr lang="fr-FR"/>
        </a:p>
      </dgm:t>
    </dgm:pt>
    <dgm:pt modelId="{AF071198-CE54-4B84-95B1-F989D309C70C}" type="sibTrans" cxnId="{48791EA4-2B50-4847-B7F2-E4D97DA2F283}">
      <dgm:prSet/>
      <dgm:spPr/>
      <dgm:t>
        <a:bodyPr/>
        <a:lstStyle/>
        <a:p>
          <a:endParaRPr lang="fr-FR"/>
        </a:p>
      </dgm:t>
    </dgm:pt>
    <dgm:pt modelId="{55326572-758A-499F-9429-CCD3EC335425}">
      <dgm:prSet phldrT="[Texte]" custT="1"/>
      <dgm:spPr/>
      <dgm:t>
        <a:bodyPr/>
        <a:lstStyle/>
        <a:p>
          <a:pPr marL="285750" lvl="1" indent="0" algn="justLow" defTabSz="1466850" rtl="1">
            <a:spcBef>
              <a:spcPct val="0"/>
            </a:spcBef>
            <a:buNone/>
          </a:pPr>
          <a:endParaRPr lang="fr-FR" sz="3600" dirty="0"/>
        </a:p>
      </dgm:t>
    </dgm:pt>
    <dgm:pt modelId="{AB8AA8A6-2098-4FAF-B660-33C2AFFC6C32}" type="parTrans" cxnId="{835A438A-511A-4DC3-B98A-3CB42240686B}">
      <dgm:prSet/>
      <dgm:spPr/>
      <dgm:t>
        <a:bodyPr/>
        <a:lstStyle/>
        <a:p>
          <a:endParaRPr lang="fr-FR"/>
        </a:p>
      </dgm:t>
    </dgm:pt>
    <dgm:pt modelId="{1BDE8BE2-CA8C-46A8-A98A-630E3DE3020B}" type="sibTrans" cxnId="{835A438A-511A-4DC3-B98A-3CB42240686B}">
      <dgm:prSet/>
      <dgm:spPr/>
      <dgm:t>
        <a:bodyPr/>
        <a:lstStyle/>
        <a:p>
          <a:endParaRPr lang="fr-FR"/>
        </a:p>
      </dgm:t>
    </dgm:pt>
    <dgm:pt modelId="{23A6BA78-345E-481E-B85F-CF0E3655C72A}">
      <dgm:prSet phldrT="[Texte]" custT="1"/>
      <dgm:spPr/>
      <dgm:t>
        <a:bodyPr/>
        <a:lstStyle/>
        <a:p>
          <a:pPr rtl="1"/>
          <a:endParaRPr lang="fr-FR" sz="2400" dirty="0"/>
        </a:p>
      </dgm:t>
    </dgm:pt>
    <dgm:pt modelId="{72997FE3-E9AC-4A9F-8F31-A2E91DBB39C5}" type="parTrans" cxnId="{0879307E-67A9-418B-AFF1-B183C7DA14A2}">
      <dgm:prSet/>
      <dgm:spPr/>
    </dgm:pt>
    <dgm:pt modelId="{4E9EAD3E-9B3C-4016-8780-765B0AF38395}" type="sibTrans" cxnId="{0879307E-67A9-418B-AFF1-B183C7DA14A2}">
      <dgm:prSet/>
      <dgm:spPr/>
    </dgm:pt>
    <dgm:pt modelId="{4773E4F8-E52D-47AB-B1A3-335AFDED3CDC}" type="pres">
      <dgm:prSet presAssocID="{960A55F9-5838-467A-8926-15E66520B9F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764CA02-BB35-4681-8518-3B18608CFF24}" type="pres">
      <dgm:prSet presAssocID="{922CBCC2-E4EE-4B88-B711-CCE7FEE90AB1}" presName="composite" presStyleCnt="0"/>
      <dgm:spPr/>
    </dgm:pt>
    <dgm:pt modelId="{FFD12C4C-1057-4719-85DB-C6106C81BE2A}" type="pres">
      <dgm:prSet presAssocID="{922CBCC2-E4EE-4B88-B711-CCE7FEE90AB1}" presName="parentText" presStyleLbl="alignNode1" presStyleIdx="0" presStyleCnt="3" custLinFactX="382835" custLinFactNeighborX="400000" custLinFactNeighborY="-18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58A850-6A85-46E4-B921-757042197266}" type="pres">
      <dgm:prSet presAssocID="{922CBCC2-E4EE-4B88-B711-CCE7FEE90AB1}" presName="descendantText" presStyleLbl="alignAcc1" presStyleIdx="0" presStyleCnt="3" custLinFactNeighborX="-13127" custLinFactNeighborY="-2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447A40-6239-449A-B447-0B8507EAE2AB}" type="pres">
      <dgm:prSet presAssocID="{38974C2E-E8E4-4748-87C1-E732BF7C6DA6}" presName="sp" presStyleCnt="0"/>
      <dgm:spPr/>
    </dgm:pt>
    <dgm:pt modelId="{01EC77A7-32DA-44B9-8A6E-4AAC8580B0C0}" type="pres">
      <dgm:prSet presAssocID="{6A172A6B-6FC7-4257-8525-1A91B3C894A6}" presName="composite" presStyleCnt="0"/>
      <dgm:spPr/>
    </dgm:pt>
    <dgm:pt modelId="{A935D116-06F4-422C-A300-297217710CB0}" type="pres">
      <dgm:prSet presAssocID="{6A172A6B-6FC7-4257-8525-1A91B3C894A6}" presName="parentText" presStyleLbl="alignNode1" presStyleIdx="1" presStyleCnt="3" custLinFactX="361787" custLinFactNeighborX="400000" custLinFactNeighborY="-843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295A11-A0CF-4798-B71E-BB70DAC970BD}" type="pres">
      <dgm:prSet presAssocID="{6A172A6B-6FC7-4257-8525-1A91B3C894A6}" presName="descendantText" presStyleLbl="alignAcc1" presStyleIdx="1" presStyleCnt="3" custLinFactNeighborX="-16465" custLinFactNeighborY="-115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B904F2-AD3C-4066-B49F-A23DBE95BCAF}" type="pres">
      <dgm:prSet presAssocID="{9F8E62F9-7903-4312-89A2-3CBE82B7034D}" presName="sp" presStyleCnt="0"/>
      <dgm:spPr/>
    </dgm:pt>
    <dgm:pt modelId="{D71301FC-D429-48EF-A7A8-EECDD289E729}" type="pres">
      <dgm:prSet presAssocID="{E2B55CE7-FB60-4AE8-8A73-28B12D34F64E}" presName="composite" presStyleCnt="0"/>
      <dgm:spPr/>
    </dgm:pt>
    <dgm:pt modelId="{D1936EB9-581C-4193-B9B0-7532AE2F8451}" type="pres">
      <dgm:prSet presAssocID="{E2B55CE7-FB60-4AE8-8A73-28B12D34F64E}" presName="parentText" presStyleLbl="alignNode1" presStyleIdx="2" presStyleCnt="3" custLinFactX="365480" custLinFactNeighborX="400000" custLinFactNeighborY="-254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91ACF8-94F5-4ADB-A7B3-55B0ED6DB62B}" type="pres">
      <dgm:prSet presAssocID="{E2B55CE7-FB60-4AE8-8A73-28B12D34F64E}" presName="descendantText" presStyleLbl="alignAcc1" presStyleIdx="2" presStyleCnt="3" custScaleY="141803" custLinFactNeighborX="-13064" custLinFactNeighborY="-2026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EB161A8-EB91-4123-9356-7FDDF85F6986}" type="presOf" srcId="{960A55F9-5838-467A-8926-15E66520B9F8}" destId="{4773E4F8-E52D-47AB-B1A3-335AFDED3CDC}" srcOrd="0" destOrd="0" presId="urn:microsoft.com/office/officeart/2005/8/layout/chevron2"/>
    <dgm:cxn modelId="{4DEF7C34-36AC-4D89-B20B-512BDD889EFF}" srcId="{6A172A6B-6FC7-4257-8525-1A91B3C894A6}" destId="{DD8A3C08-0B8B-412D-974A-335E24EB59C7}" srcOrd="1" destOrd="0" parTransId="{A9EDFE2B-2AC2-426B-98C5-DCD562D48150}" sibTransId="{8520667A-119C-4FFC-B8F9-4708BC5BADCD}"/>
    <dgm:cxn modelId="{0271055D-0B82-4116-87BB-280E313E81FE}" type="presOf" srcId="{47AC2030-E6F7-4409-8A4D-1CC613D8A96A}" destId="{A558A850-6A85-46E4-B921-757042197266}" srcOrd="0" destOrd="0" presId="urn:microsoft.com/office/officeart/2005/8/layout/chevron2"/>
    <dgm:cxn modelId="{0879307E-67A9-418B-AFF1-B183C7DA14A2}" srcId="{6A172A6B-6FC7-4257-8525-1A91B3C894A6}" destId="{23A6BA78-345E-481E-B85F-CF0E3655C72A}" srcOrd="0" destOrd="0" parTransId="{72997FE3-E9AC-4A9F-8F31-A2E91DBB39C5}" sibTransId="{4E9EAD3E-9B3C-4016-8780-765B0AF38395}"/>
    <dgm:cxn modelId="{CFD69C2D-7166-4B5B-919D-9278D84BFC5E}" type="presOf" srcId="{F4A40ADF-1025-4A02-8359-652B75913216}" destId="{C591ACF8-94F5-4ADB-A7B3-55B0ED6DB62B}" srcOrd="0" destOrd="2" presId="urn:microsoft.com/office/officeart/2005/8/layout/chevron2"/>
    <dgm:cxn modelId="{AE3EA007-0DB8-43FD-8AC0-F14A44ED9835}" type="presOf" srcId="{E9652377-80FD-4426-8DD6-6B7548A88563}" destId="{C591ACF8-94F5-4ADB-A7B3-55B0ED6DB62B}" srcOrd="0" destOrd="1" presId="urn:microsoft.com/office/officeart/2005/8/layout/chevron2"/>
    <dgm:cxn modelId="{BBB6D130-39D4-4256-94A9-1F7A4E37CC65}" srcId="{E2B55CE7-FB60-4AE8-8A73-28B12D34F64E}" destId="{E9652377-80FD-4426-8DD6-6B7548A88563}" srcOrd="1" destOrd="0" parTransId="{D9095BFB-5399-4C79-8BDC-E990E78C9EFE}" sibTransId="{93786C1E-7C8E-4624-BD09-485057E3F47A}"/>
    <dgm:cxn modelId="{CF58F919-3F40-42B3-93C0-7770C318CB07}" type="presOf" srcId="{6A172A6B-6FC7-4257-8525-1A91B3C894A6}" destId="{A935D116-06F4-422C-A300-297217710CB0}" srcOrd="0" destOrd="0" presId="urn:microsoft.com/office/officeart/2005/8/layout/chevron2"/>
    <dgm:cxn modelId="{7AF9C234-8826-49A7-B182-F9394298221C}" srcId="{922CBCC2-E4EE-4B88-B711-CCE7FEE90AB1}" destId="{47AC2030-E6F7-4409-8A4D-1CC613D8A96A}" srcOrd="0" destOrd="0" parTransId="{084D18A0-B2EB-42FA-80FD-799E299C991F}" sibTransId="{65638658-20D6-4578-8CEC-51B68F0424BE}"/>
    <dgm:cxn modelId="{C5A9C4DF-8F2D-4C08-ABA7-1E7207C20589}" type="presOf" srcId="{55326572-758A-499F-9429-CCD3EC335425}" destId="{C591ACF8-94F5-4ADB-A7B3-55B0ED6DB62B}" srcOrd="0" destOrd="0" presId="urn:microsoft.com/office/officeart/2005/8/layout/chevron2"/>
    <dgm:cxn modelId="{8C3583B6-A36B-4183-9F94-F21FE67C65AF}" srcId="{960A55F9-5838-467A-8926-15E66520B9F8}" destId="{922CBCC2-E4EE-4B88-B711-CCE7FEE90AB1}" srcOrd="0" destOrd="0" parTransId="{71DBCD79-F1D3-4EB6-A4AD-EBBBBA6DC2D6}" sibTransId="{38974C2E-E8E4-4748-87C1-E732BF7C6DA6}"/>
    <dgm:cxn modelId="{E56FA982-691A-4CB0-B617-9C8B78155DA4}" type="presOf" srcId="{DD8A3C08-0B8B-412D-974A-335E24EB59C7}" destId="{5D295A11-A0CF-4798-B71E-BB70DAC970BD}" srcOrd="0" destOrd="1" presId="urn:microsoft.com/office/officeart/2005/8/layout/chevron2"/>
    <dgm:cxn modelId="{99E54DDC-0EA4-4C91-B234-EA6F31F255EB}" srcId="{960A55F9-5838-467A-8926-15E66520B9F8}" destId="{E2B55CE7-FB60-4AE8-8A73-28B12D34F64E}" srcOrd="2" destOrd="0" parTransId="{EBAEEB91-5AF2-4B8B-BDD7-F94D8F14D241}" sibTransId="{DC026DE2-7580-401A-9DCA-AFA8402881F8}"/>
    <dgm:cxn modelId="{06117496-9D60-4ADA-B04F-B322FA4D1771}" type="presOf" srcId="{922CBCC2-E4EE-4B88-B711-CCE7FEE90AB1}" destId="{FFD12C4C-1057-4719-85DB-C6106C81BE2A}" srcOrd="0" destOrd="0" presId="urn:microsoft.com/office/officeart/2005/8/layout/chevron2"/>
    <dgm:cxn modelId="{48791EA4-2B50-4847-B7F2-E4D97DA2F283}" srcId="{E2B55CE7-FB60-4AE8-8A73-28B12D34F64E}" destId="{F4A40ADF-1025-4A02-8359-652B75913216}" srcOrd="2" destOrd="0" parTransId="{03810E10-8D1F-4CF6-B70B-C3035570B320}" sibTransId="{AF071198-CE54-4B84-95B1-F989D309C70C}"/>
    <dgm:cxn modelId="{1E9A4166-2443-40DC-BD1A-1EDDB78B63B3}" srcId="{960A55F9-5838-467A-8926-15E66520B9F8}" destId="{6A172A6B-6FC7-4257-8525-1A91B3C894A6}" srcOrd="1" destOrd="0" parTransId="{8ADDA2F0-472C-4356-9BFB-F70CDED38F29}" sibTransId="{9F8E62F9-7903-4312-89A2-3CBE82B7034D}"/>
    <dgm:cxn modelId="{66A11994-1763-4625-B27D-87A24DE18045}" type="presOf" srcId="{E2B55CE7-FB60-4AE8-8A73-28B12D34F64E}" destId="{D1936EB9-581C-4193-B9B0-7532AE2F8451}" srcOrd="0" destOrd="0" presId="urn:microsoft.com/office/officeart/2005/8/layout/chevron2"/>
    <dgm:cxn modelId="{835A438A-511A-4DC3-B98A-3CB42240686B}" srcId="{E2B55CE7-FB60-4AE8-8A73-28B12D34F64E}" destId="{55326572-758A-499F-9429-CCD3EC335425}" srcOrd="0" destOrd="0" parTransId="{AB8AA8A6-2098-4FAF-B660-33C2AFFC6C32}" sibTransId="{1BDE8BE2-CA8C-46A8-A98A-630E3DE3020B}"/>
    <dgm:cxn modelId="{91E96D5D-465B-4C3A-AAA0-4F3AC2F3EB75}" type="presOf" srcId="{23A6BA78-345E-481E-B85F-CF0E3655C72A}" destId="{5D295A11-A0CF-4798-B71E-BB70DAC970BD}" srcOrd="0" destOrd="0" presId="urn:microsoft.com/office/officeart/2005/8/layout/chevron2"/>
    <dgm:cxn modelId="{951A0733-1FCD-4760-8414-902AD38FEFB3}" type="presParOf" srcId="{4773E4F8-E52D-47AB-B1A3-335AFDED3CDC}" destId="{6764CA02-BB35-4681-8518-3B18608CFF24}" srcOrd="0" destOrd="0" presId="urn:microsoft.com/office/officeart/2005/8/layout/chevron2"/>
    <dgm:cxn modelId="{467599A9-9E60-4C06-9DA7-BCD11D45A466}" type="presParOf" srcId="{6764CA02-BB35-4681-8518-3B18608CFF24}" destId="{FFD12C4C-1057-4719-85DB-C6106C81BE2A}" srcOrd="0" destOrd="0" presId="urn:microsoft.com/office/officeart/2005/8/layout/chevron2"/>
    <dgm:cxn modelId="{40630DD0-E654-4FF7-B045-8ACFA6193BCA}" type="presParOf" srcId="{6764CA02-BB35-4681-8518-3B18608CFF24}" destId="{A558A850-6A85-46E4-B921-757042197266}" srcOrd="1" destOrd="0" presId="urn:microsoft.com/office/officeart/2005/8/layout/chevron2"/>
    <dgm:cxn modelId="{7DDCD8F4-D9B1-44A4-BB68-588E5D1FDD37}" type="presParOf" srcId="{4773E4F8-E52D-47AB-B1A3-335AFDED3CDC}" destId="{7A447A40-6239-449A-B447-0B8507EAE2AB}" srcOrd="1" destOrd="0" presId="urn:microsoft.com/office/officeart/2005/8/layout/chevron2"/>
    <dgm:cxn modelId="{16240CB2-80FB-4FEF-B154-B08D62D8F574}" type="presParOf" srcId="{4773E4F8-E52D-47AB-B1A3-335AFDED3CDC}" destId="{01EC77A7-32DA-44B9-8A6E-4AAC8580B0C0}" srcOrd="2" destOrd="0" presId="urn:microsoft.com/office/officeart/2005/8/layout/chevron2"/>
    <dgm:cxn modelId="{676C07D7-B89D-4D3A-929B-E10A3640C7F6}" type="presParOf" srcId="{01EC77A7-32DA-44B9-8A6E-4AAC8580B0C0}" destId="{A935D116-06F4-422C-A300-297217710CB0}" srcOrd="0" destOrd="0" presId="urn:microsoft.com/office/officeart/2005/8/layout/chevron2"/>
    <dgm:cxn modelId="{415F533F-7CF7-4A6D-A418-A0966EF6F7D4}" type="presParOf" srcId="{01EC77A7-32DA-44B9-8A6E-4AAC8580B0C0}" destId="{5D295A11-A0CF-4798-B71E-BB70DAC970BD}" srcOrd="1" destOrd="0" presId="urn:microsoft.com/office/officeart/2005/8/layout/chevron2"/>
    <dgm:cxn modelId="{11A625A7-9380-4B0B-8A95-E11B70D3D6B5}" type="presParOf" srcId="{4773E4F8-E52D-47AB-B1A3-335AFDED3CDC}" destId="{F9B904F2-AD3C-4066-B49F-A23DBE95BCAF}" srcOrd="3" destOrd="0" presId="urn:microsoft.com/office/officeart/2005/8/layout/chevron2"/>
    <dgm:cxn modelId="{0431689C-D405-4328-9C10-56A5F5C237AA}" type="presParOf" srcId="{4773E4F8-E52D-47AB-B1A3-335AFDED3CDC}" destId="{D71301FC-D429-48EF-A7A8-EECDD289E729}" srcOrd="4" destOrd="0" presId="urn:microsoft.com/office/officeart/2005/8/layout/chevron2"/>
    <dgm:cxn modelId="{C94650A7-279E-49DE-B422-639AEC8F4042}" type="presParOf" srcId="{D71301FC-D429-48EF-A7A8-EECDD289E729}" destId="{D1936EB9-581C-4193-B9B0-7532AE2F8451}" srcOrd="0" destOrd="0" presId="urn:microsoft.com/office/officeart/2005/8/layout/chevron2"/>
    <dgm:cxn modelId="{87724E77-EF97-4D2C-B6CD-CEE28D6AB4BC}" type="presParOf" srcId="{D71301FC-D429-48EF-A7A8-EECDD289E729}" destId="{C591ACF8-94F5-4ADB-A7B3-55B0ED6DB62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8899E-9DE7-4774-8EB2-918F24BE9B21}" type="doc">
      <dgm:prSet loTypeId="urn:microsoft.com/office/officeart/2005/8/layout/hierarchy3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1623596-61D6-41D9-9883-192F1E39300A}">
      <dgm:prSet phldrT="[Texte]" custT="1"/>
      <dgm:spPr/>
      <dgm:t>
        <a:bodyPr/>
        <a:lstStyle/>
        <a:p>
          <a:r>
            <a:rPr lang="ar-DZ" sz="3200" b="1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التي تبلغ للمعني بها</a:t>
          </a:r>
          <a:endParaRPr lang="fr-FR" sz="32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BB37E95-9C81-4ED2-A7E2-00EC0CFFF946}" type="parTrans" cxnId="{B8F76CD5-EC61-4CFD-A599-27E3070C2DD4}">
      <dgm:prSet/>
      <dgm:spPr/>
      <dgm:t>
        <a:bodyPr/>
        <a:lstStyle/>
        <a:p>
          <a:endParaRPr lang="fr-FR"/>
        </a:p>
      </dgm:t>
    </dgm:pt>
    <dgm:pt modelId="{B8D610C8-A08D-4A23-BEF7-6018EF3C08C8}" type="sibTrans" cxnId="{B8F76CD5-EC61-4CFD-A599-27E3070C2DD4}">
      <dgm:prSet/>
      <dgm:spPr/>
      <dgm:t>
        <a:bodyPr/>
        <a:lstStyle/>
        <a:p>
          <a:endParaRPr lang="fr-FR"/>
        </a:p>
      </dgm:t>
    </dgm:pt>
    <dgm:pt modelId="{3AED138F-1767-46DB-8197-E4C9E71D3487}">
      <dgm:prSet phldrT="[Texte]" custT="1"/>
      <dgm:spPr/>
      <dgm:t>
        <a:bodyPr/>
        <a:lstStyle/>
        <a:p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المتعلقة بتطبيق الأنظمة التي يسنها المجلس 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FF5EFC-A21A-46DD-9172-A69679C4ACE2}" type="parTrans" cxnId="{1354C179-A55A-4E11-8870-3C564B138045}">
      <dgm:prSet/>
      <dgm:spPr/>
      <dgm:t>
        <a:bodyPr/>
        <a:lstStyle/>
        <a:p>
          <a:endParaRPr lang="fr-FR"/>
        </a:p>
      </dgm:t>
    </dgm:pt>
    <dgm:pt modelId="{480F2A13-22C3-4215-B1EE-59F35E99AFCC}" type="sibTrans" cxnId="{1354C179-A55A-4E11-8870-3C564B138045}">
      <dgm:prSet/>
      <dgm:spPr/>
      <dgm:t>
        <a:bodyPr/>
        <a:lstStyle/>
        <a:p>
          <a:endParaRPr lang="fr-FR"/>
        </a:p>
      </dgm:t>
    </dgm:pt>
    <dgm:pt modelId="{DB5CFF25-4383-408F-8515-31B4803CF8E1}">
      <dgm:prSet phldrT="[Texte]" custT="1"/>
      <dgm:spPr/>
      <dgm:t>
        <a:bodyPr/>
        <a:lstStyle/>
        <a:p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مزودي خدمات الدفع  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33E2B12-09A1-4FC0-9222-7A868E6C5126}" type="parTrans" cxnId="{F4E3CD78-FC84-4990-ACB7-0ACB1B058819}">
      <dgm:prSet/>
      <dgm:spPr/>
      <dgm:t>
        <a:bodyPr/>
        <a:lstStyle/>
        <a:p>
          <a:endParaRPr lang="fr-FR"/>
        </a:p>
      </dgm:t>
    </dgm:pt>
    <dgm:pt modelId="{AC26E97B-0C5C-4823-9010-112D0B3FFD6C}" type="sibTrans" cxnId="{F4E3CD78-FC84-4990-ACB7-0ACB1B058819}">
      <dgm:prSet/>
      <dgm:spPr/>
      <dgm:t>
        <a:bodyPr/>
        <a:lstStyle/>
        <a:p>
          <a:endParaRPr lang="fr-FR"/>
        </a:p>
      </dgm:t>
    </dgm:pt>
    <dgm:pt modelId="{E506065A-3293-4EE2-9737-59CD1AC44738}">
      <dgm:prSet phldrT="[Texte]" custT="1"/>
      <dgm:spPr/>
      <dgm:t>
        <a:bodyPr/>
        <a:lstStyle/>
        <a:p>
          <a:endParaRPr lang="ar-DZ" sz="3200" b="1" dirty="0" smtClean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r>
            <a:rPr lang="ar-DZ" sz="3200" b="1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التي تنشر في الجريدة الرسمية</a:t>
          </a:r>
        </a:p>
        <a:p>
          <a:endParaRPr lang="fr-FR" sz="32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99E72C2-7E17-4E99-AA5E-891851BC3699}" type="parTrans" cxnId="{9D54AD3D-50DB-4274-A3D3-E83DD0518AF2}">
      <dgm:prSet/>
      <dgm:spPr/>
      <dgm:t>
        <a:bodyPr/>
        <a:lstStyle/>
        <a:p>
          <a:endParaRPr lang="fr-FR"/>
        </a:p>
      </dgm:t>
    </dgm:pt>
    <dgm:pt modelId="{97ADD7A2-3360-4E50-A84B-2854E8EB4667}" type="sibTrans" cxnId="{9D54AD3D-50DB-4274-A3D3-E83DD0518AF2}">
      <dgm:prSet/>
      <dgm:spPr/>
      <dgm:t>
        <a:bodyPr/>
        <a:lstStyle/>
        <a:p>
          <a:endParaRPr lang="fr-FR"/>
        </a:p>
      </dgm:t>
    </dgm:pt>
    <dgm:pt modelId="{CC1C8079-C1CD-417E-9299-2AF6AF3013AA}">
      <dgm:prSet phldrT="[Texte]" custT="1"/>
      <dgm:spPr/>
      <dgm:t>
        <a:bodyPr/>
        <a:lstStyle/>
        <a:p>
          <a:pPr algn="justLow" rtl="1">
            <a:lnSpc>
              <a:spcPct val="100000"/>
            </a:lnSpc>
          </a:pPr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البنوك والمؤسسات المالية وتعديل قوانينها الاساسية وسحب الاعتماد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A1AF018-7FD1-49AC-BA90-B295A318E4C2}" type="parTrans" cxnId="{BB44E2DE-5558-4FE1-9D52-54EC11B6FCFD}">
      <dgm:prSet/>
      <dgm:spPr/>
      <dgm:t>
        <a:bodyPr/>
        <a:lstStyle/>
        <a:p>
          <a:endParaRPr lang="fr-FR"/>
        </a:p>
      </dgm:t>
    </dgm:pt>
    <dgm:pt modelId="{3515FC7C-B62B-40A5-BE3E-292EEB85D85D}" type="sibTrans" cxnId="{BB44E2DE-5558-4FE1-9D52-54EC11B6FCFD}">
      <dgm:prSet/>
      <dgm:spPr/>
      <dgm:t>
        <a:bodyPr/>
        <a:lstStyle/>
        <a:p>
          <a:endParaRPr lang="fr-FR"/>
        </a:p>
      </dgm:t>
    </dgm:pt>
    <dgm:pt modelId="{5E702913-9E96-4531-96EF-AF01B857EDA6}">
      <dgm:prSet phldrT="[Texte]" custT="1"/>
      <dgm:spPr/>
      <dgm:t>
        <a:bodyPr/>
        <a:lstStyle/>
        <a:p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مكاتب تمثيل للبنوك الأجنبية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405E36C-D700-4E1B-9648-7899D948BA47}" type="parTrans" cxnId="{7292B4C9-018B-4949-B666-C2AD3AAE5288}">
      <dgm:prSet/>
      <dgm:spPr/>
      <dgm:t>
        <a:bodyPr/>
        <a:lstStyle/>
        <a:p>
          <a:endParaRPr lang="fr-FR"/>
        </a:p>
      </dgm:t>
    </dgm:pt>
    <dgm:pt modelId="{C3DC5A1E-29C2-4C17-BC9B-27C64153DD59}" type="sibTrans" cxnId="{7292B4C9-018B-4949-B666-C2AD3AAE5288}">
      <dgm:prSet/>
      <dgm:spPr/>
      <dgm:t>
        <a:bodyPr/>
        <a:lstStyle/>
        <a:p>
          <a:endParaRPr lang="fr-FR"/>
        </a:p>
      </dgm:t>
    </dgm:pt>
    <dgm:pt modelId="{61427A9F-A364-4BE0-B5A9-204C266884A3}">
      <dgm:prSet custT="1"/>
      <dgm:spPr/>
      <dgm:t>
        <a:bodyPr/>
        <a:lstStyle/>
        <a:p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وسطاء مستقلين ومكاتب الصرف 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445D900-BE61-4BCE-AC75-DCD116FE3C12}" type="parTrans" cxnId="{C8A1E332-C711-4FF4-91B3-04462A1E0F18}">
      <dgm:prSet/>
      <dgm:spPr/>
      <dgm:t>
        <a:bodyPr/>
        <a:lstStyle/>
        <a:p>
          <a:endParaRPr lang="fr-FR"/>
        </a:p>
      </dgm:t>
    </dgm:pt>
    <dgm:pt modelId="{C1FEAC29-420B-438C-9EE5-76DB4F349C9E}" type="sibTrans" cxnId="{C8A1E332-C711-4FF4-91B3-04462A1E0F18}">
      <dgm:prSet/>
      <dgm:spPr/>
      <dgm:t>
        <a:bodyPr/>
        <a:lstStyle/>
        <a:p>
          <a:endParaRPr lang="fr-FR"/>
        </a:p>
      </dgm:t>
    </dgm:pt>
    <dgm:pt modelId="{E57732CF-90ED-4FAB-9DDF-9F0ACB465A8B}">
      <dgm:prSet custT="1"/>
      <dgm:spPr/>
      <dgm:t>
        <a:bodyPr/>
        <a:lstStyle/>
        <a:p>
          <a:r>
            <a:rPr lang="ar-DZ" sz="20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تفويض الصلاحيات في مجال تطبيق التنظيم الخاص بالصرف </a:t>
          </a:r>
          <a:endParaRPr lang="fr-FR" sz="20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8E57A5B-A5AC-4AC9-9681-990513CD8E46}" type="parTrans" cxnId="{3D4B95CC-C971-415F-8AAF-228A8795DCE3}">
      <dgm:prSet/>
      <dgm:spPr/>
      <dgm:t>
        <a:bodyPr/>
        <a:lstStyle/>
        <a:p>
          <a:endParaRPr lang="fr-FR"/>
        </a:p>
      </dgm:t>
    </dgm:pt>
    <dgm:pt modelId="{D84A5A6E-C883-47E5-98DE-728A486C7483}" type="sibTrans" cxnId="{3D4B95CC-C971-415F-8AAF-228A8795DCE3}">
      <dgm:prSet/>
      <dgm:spPr/>
      <dgm:t>
        <a:bodyPr/>
        <a:lstStyle/>
        <a:p>
          <a:endParaRPr lang="fr-FR"/>
        </a:p>
      </dgm:t>
    </dgm:pt>
    <dgm:pt modelId="{219B279C-F007-49E5-AC18-A70FD8E0FE7B}" type="pres">
      <dgm:prSet presAssocID="{B1C8899E-9DE7-4774-8EB2-918F24BE9B2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205E08D-2F2D-4994-AA4A-DD60E22D2C3A}" type="pres">
      <dgm:prSet presAssocID="{A1623596-61D6-41D9-9883-192F1E39300A}" presName="root" presStyleCnt="0"/>
      <dgm:spPr/>
    </dgm:pt>
    <dgm:pt modelId="{E5142A7D-22AD-43A0-97FD-5DC4A0552F67}" type="pres">
      <dgm:prSet presAssocID="{A1623596-61D6-41D9-9883-192F1E39300A}" presName="rootComposite" presStyleCnt="0"/>
      <dgm:spPr/>
    </dgm:pt>
    <dgm:pt modelId="{80C22AEA-0F5F-4CC2-97B3-CF400D3E0969}" type="pres">
      <dgm:prSet presAssocID="{A1623596-61D6-41D9-9883-192F1E39300A}" presName="rootText" presStyleLbl="node1" presStyleIdx="0" presStyleCnt="2" custScaleX="152427" custScaleY="51035" custLinFactNeighborX="7169" custLinFactNeighborY="-11688"/>
      <dgm:spPr/>
      <dgm:t>
        <a:bodyPr/>
        <a:lstStyle/>
        <a:p>
          <a:endParaRPr lang="fr-FR"/>
        </a:p>
      </dgm:t>
    </dgm:pt>
    <dgm:pt modelId="{245FB9A1-0A31-4C44-866A-E4363541E5D0}" type="pres">
      <dgm:prSet presAssocID="{A1623596-61D6-41D9-9883-192F1E39300A}" presName="rootConnector" presStyleLbl="node1" presStyleIdx="0" presStyleCnt="2"/>
      <dgm:spPr/>
      <dgm:t>
        <a:bodyPr/>
        <a:lstStyle/>
        <a:p>
          <a:endParaRPr lang="fr-FR"/>
        </a:p>
      </dgm:t>
    </dgm:pt>
    <dgm:pt modelId="{CA2A7424-A271-44A8-9A57-F8DEBA342437}" type="pres">
      <dgm:prSet presAssocID="{A1623596-61D6-41D9-9883-192F1E39300A}" presName="childShape" presStyleCnt="0"/>
      <dgm:spPr/>
    </dgm:pt>
    <dgm:pt modelId="{723CE9EA-A421-4A2D-B078-EAE249FC7E0F}" type="pres">
      <dgm:prSet presAssocID="{10FF5EFC-A21A-46DD-9172-A69679C4ACE2}" presName="Name13" presStyleLbl="parChTrans1D2" presStyleIdx="0" presStyleCnt="6"/>
      <dgm:spPr/>
      <dgm:t>
        <a:bodyPr/>
        <a:lstStyle/>
        <a:p>
          <a:endParaRPr lang="fr-FR"/>
        </a:p>
      </dgm:t>
    </dgm:pt>
    <dgm:pt modelId="{F38F7EC0-EB7E-475C-A0A6-D22BD6A8E3AA}" type="pres">
      <dgm:prSet presAssocID="{3AED138F-1767-46DB-8197-E4C9E71D3487}" presName="childText" presStyleLbl="bgAcc1" presStyleIdx="0" presStyleCnt="6" custScaleX="174005" custScaleY="35652" custLinFactNeighborX="-2062" custLinFactNeighborY="-65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5781F2-8E87-4085-947A-9DEEB24B5812}" type="pres">
      <dgm:prSet presAssocID="{933E2B12-09A1-4FC0-9222-7A868E6C5126}" presName="Name13" presStyleLbl="parChTrans1D2" presStyleIdx="1" presStyleCnt="6"/>
      <dgm:spPr/>
      <dgm:t>
        <a:bodyPr/>
        <a:lstStyle/>
        <a:p>
          <a:endParaRPr lang="fr-FR"/>
        </a:p>
      </dgm:t>
    </dgm:pt>
    <dgm:pt modelId="{095EA974-0F7D-4826-AB0A-75E8FF5147BF}" type="pres">
      <dgm:prSet presAssocID="{DB5CFF25-4383-408F-8515-31B4803CF8E1}" presName="childText" presStyleLbl="bgAcc1" presStyleIdx="1" presStyleCnt="6" custScaleX="138535" custScaleY="53908" custLinFactNeighborX="516" custLinFactNeighborY="-123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54C7E36-724B-430D-8DBD-D58962F38C87}" type="pres">
      <dgm:prSet presAssocID="{8445D900-BE61-4BCE-AC75-DCD116FE3C12}" presName="Name13" presStyleLbl="parChTrans1D2" presStyleIdx="2" presStyleCnt="6"/>
      <dgm:spPr/>
      <dgm:t>
        <a:bodyPr/>
        <a:lstStyle/>
        <a:p>
          <a:endParaRPr lang="fr-FR"/>
        </a:p>
      </dgm:t>
    </dgm:pt>
    <dgm:pt modelId="{3F132D90-E0CD-43EA-B45B-36EEEBD0F7DB}" type="pres">
      <dgm:prSet presAssocID="{61427A9F-A364-4BE0-B5A9-204C266884A3}" presName="childText" presStyleLbl="bgAcc1" presStyleIdx="2" presStyleCnt="6" custScaleX="166011" custScaleY="7097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6218D2-8D2A-48BA-B3F6-496EF36708CD}" type="pres">
      <dgm:prSet presAssocID="{E506065A-3293-4EE2-9737-59CD1AC44738}" presName="root" presStyleCnt="0"/>
      <dgm:spPr/>
    </dgm:pt>
    <dgm:pt modelId="{DD066336-D64A-4DA5-BFBF-C00FA6D284B1}" type="pres">
      <dgm:prSet presAssocID="{E506065A-3293-4EE2-9737-59CD1AC44738}" presName="rootComposite" presStyleCnt="0"/>
      <dgm:spPr/>
    </dgm:pt>
    <dgm:pt modelId="{906E3C8E-CD08-4745-BAD4-612F00AAEB78}" type="pres">
      <dgm:prSet presAssocID="{E506065A-3293-4EE2-9737-59CD1AC44738}" presName="rootText" presStyleLbl="node1" presStyleIdx="1" presStyleCnt="2" custScaleX="174626" custScaleY="56047" custLinFactNeighborX="-1591" custLinFactNeighborY="-12812"/>
      <dgm:spPr/>
      <dgm:t>
        <a:bodyPr/>
        <a:lstStyle/>
        <a:p>
          <a:endParaRPr lang="fr-FR"/>
        </a:p>
      </dgm:t>
    </dgm:pt>
    <dgm:pt modelId="{912A61C8-DC67-4EC7-A4BB-46EC1B218D4B}" type="pres">
      <dgm:prSet presAssocID="{E506065A-3293-4EE2-9737-59CD1AC44738}" presName="rootConnector" presStyleLbl="node1" presStyleIdx="1" presStyleCnt="2"/>
      <dgm:spPr/>
      <dgm:t>
        <a:bodyPr/>
        <a:lstStyle/>
        <a:p>
          <a:endParaRPr lang="fr-FR"/>
        </a:p>
      </dgm:t>
    </dgm:pt>
    <dgm:pt modelId="{4F9709DF-072C-4AAE-B3D1-94CEDCCF2807}" type="pres">
      <dgm:prSet presAssocID="{E506065A-3293-4EE2-9737-59CD1AC44738}" presName="childShape" presStyleCnt="0"/>
      <dgm:spPr/>
    </dgm:pt>
    <dgm:pt modelId="{CE8D1922-4809-4921-B5BF-EA5CECB5E9D3}" type="pres">
      <dgm:prSet presAssocID="{0A1AF018-7FD1-49AC-BA90-B295A318E4C2}" presName="Name13" presStyleLbl="parChTrans1D2" presStyleIdx="3" presStyleCnt="6"/>
      <dgm:spPr/>
      <dgm:t>
        <a:bodyPr/>
        <a:lstStyle/>
        <a:p>
          <a:endParaRPr lang="fr-FR"/>
        </a:p>
      </dgm:t>
    </dgm:pt>
    <dgm:pt modelId="{24AEAAFD-CA99-4CBC-A8BD-98B9252F654B}" type="pres">
      <dgm:prSet presAssocID="{CC1C8079-C1CD-417E-9299-2AF6AF3013AA}" presName="childText" presStyleLbl="bgAcc1" presStyleIdx="3" presStyleCnt="6" custScaleX="167406" custScaleY="51312" custLinFactNeighborX="-3093" custLinFactNeighborY="-86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CF0EE6-8718-4D40-9E9F-EC13C9694F49}" type="pres">
      <dgm:prSet presAssocID="{8405E36C-D700-4E1B-9648-7899D948BA47}" presName="Name13" presStyleLbl="parChTrans1D2" presStyleIdx="4" presStyleCnt="6"/>
      <dgm:spPr/>
      <dgm:t>
        <a:bodyPr/>
        <a:lstStyle/>
        <a:p>
          <a:endParaRPr lang="fr-FR"/>
        </a:p>
      </dgm:t>
    </dgm:pt>
    <dgm:pt modelId="{805BECAD-8560-4B3D-BD2E-DC3F6ADCB9A9}" type="pres">
      <dgm:prSet presAssocID="{5E702913-9E96-4531-96EF-AF01B857EDA6}" presName="childText" presStyleLbl="bgAcc1" presStyleIdx="4" presStyleCnt="6" custScaleX="170580" custScaleY="36365" custLinFactNeighborX="-4488" custLinFactNeighborY="-74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6425AD-3A4E-406E-B04C-9B1DDC7BF7DC}" type="pres">
      <dgm:prSet presAssocID="{A8E57A5B-A5AC-4AC9-9681-990513CD8E46}" presName="Name13" presStyleLbl="parChTrans1D2" presStyleIdx="5" presStyleCnt="6"/>
      <dgm:spPr/>
      <dgm:t>
        <a:bodyPr/>
        <a:lstStyle/>
        <a:p>
          <a:endParaRPr lang="fr-FR"/>
        </a:p>
      </dgm:t>
    </dgm:pt>
    <dgm:pt modelId="{E85025F9-53FA-44EF-A324-9F55DBF72DCE}" type="pres">
      <dgm:prSet presAssocID="{E57732CF-90ED-4FAB-9DDF-9F0ACB465A8B}" presName="childText" presStyleLbl="bgAcc1" presStyleIdx="5" presStyleCnt="6" custScaleX="192366" custScaleY="48753" custLinFactNeighborX="-8789" custLinFactNeighborY="-104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072AD0E-8B94-47D3-A528-BC8215608841}" type="presOf" srcId="{A8E57A5B-A5AC-4AC9-9681-990513CD8E46}" destId="{066425AD-3A4E-406E-B04C-9B1DDC7BF7DC}" srcOrd="0" destOrd="0" presId="urn:microsoft.com/office/officeart/2005/8/layout/hierarchy3"/>
    <dgm:cxn modelId="{3D4B95CC-C971-415F-8AAF-228A8795DCE3}" srcId="{E506065A-3293-4EE2-9737-59CD1AC44738}" destId="{E57732CF-90ED-4FAB-9DDF-9F0ACB465A8B}" srcOrd="2" destOrd="0" parTransId="{A8E57A5B-A5AC-4AC9-9681-990513CD8E46}" sibTransId="{D84A5A6E-C883-47E5-98DE-728A486C7483}"/>
    <dgm:cxn modelId="{7292B4C9-018B-4949-B666-C2AD3AAE5288}" srcId="{E506065A-3293-4EE2-9737-59CD1AC44738}" destId="{5E702913-9E96-4531-96EF-AF01B857EDA6}" srcOrd="1" destOrd="0" parTransId="{8405E36C-D700-4E1B-9648-7899D948BA47}" sibTransId="{C3DC5A1E-29C2-4C17-BC9B-27C64153DD59}"/>
    <dgm:cxn modelId="{B8F76CD5-EC61-4CFD-A599-27E3070C2DD4}" srcId="{B1C8899E-9DE7-4774-8EB2-918F24BE9B21}" destId="{A1623596-61D6-41D9-9883-192F1E39300A}" srcOrd="0" destOrd="0" parTransId="{5BB37E95-9C81-4ED2-A7E2-00EC0CFFF946}" sibTransId="{B8D610C8-A08D-4A23-BEF7-6018EF3C08C8}"/>
    <dgm:cxn modelId="{2FD3A9B2-F6DF-4264-A917-A7109704B940}" type="presOf" srcId="{5E702913-9E96-4531-96EF-AF01B857EDA6}" destId="{805BECAD-8560-4B3D-BD2E-DC3F6ADCB9A9}" srcOrd="0" destOrd="0" presId="urn:microsoft.com/office/officeart/2005/8/layout/hierarchy3"/>
    <dgm:cxn modelId="{4706669D-B562-4472-BA6B-7561BCC80FBB}" type="presOf" srcId="{E506065A-3293-4EE2-9737-59CD1AC44738}" destId="{912A61C8-DC67-4EC7-A4BB-46EC1B218D4B}" srcOrd="1" destOrd="0" presId="urn:microsoft.com/office/officeart/2005/8/layout/hierarchy3"/>
    <dgm:cxn modelId="{635DCD5B-A3A2-4749-80E8-E4420CDE2E7A}" type="presOf" srcId="{A1623596-61D6-41D9-9883-192F1E39300A}" destId="{245FB9A1-0A31-4C44-866A-E4363541E5D0}" srcOrd="1" destOrd="0" presId="urn:microsoft.com/office/officeart/2005/8/layout/hierarchy3"/>
    <dgm:cxn modelId="{C8A1E332-C711-4FF4-91B3-04462A1E0F18}" srcId="{A1623596-61D6-41D9-9883-192F1E39300A}" destId="{61427A9F-A364-4BE0-B5A9-204C266884A3}" srcOrd="2" destOrd="0" parTransId="{8445D900-BE61-4BCE-AC75-DCD116FE3C12}" sibTransId="{C1FEAC29-420B-438C-9EE5-76DB4F349C9E}"/>
    <dgm:cxn modelId="{AA207E3B-86BD-42B0-BEDC-EAE4A3D13AFD}" type="presOf" srcId="{10FF5EFC-A21A-46DD-9172-A69679C4ACE2}" destId="{723CE9EA-A421-4A2D-B078-EAE249FC7E0F}" srcOrd="0" destOrd="0" presId="urn:microsoft.com/office/officeart/2005/8/layout/hierarchy3"/>
    <dgm:cxn modelId="{01CDF9DC-23F6-4F74-B8D6-67350611FC9D}" type="presOf" srcId="{8445D900-BE61-4BCE-AC75-DCD116FE3C12}" destId="{E54C7E36-724B-430D-8DBD-D58962F38C87}" srcOrd="0" destOrd="0" presId="urn:microsoft.com/office/officeart/2005/8/layout/hierarchy3"/>
    <dgm:cxn modelId="{A1D2FAFE-85F4-432F-8198-E56305CC21B1}" type="presOf" srcId="{E57732CF-90ED-4FAB-9DDF-9F0ACB465A8B}" destId="{E85025F9-53FA-44EF-A324-9F55DBF72DCE}" srcOrd="0" destOrd="0" presId="urn:microsoft.com/office/officeart/2005/8/layout/hierarchy3"/>
    <dgm:cxn modelId="{2EEFA41D-54E8-4954-978D-7E5A6655EBA0}" type="presOf" srcId="{E506065A-3293-4EE2-9737-59CD1AC44738}" destId="{906E3C8E-CD08-4745-BAD4-612F00AAEB78}" srcOrd="0" destOrd="0" presId="urn:microsoft.com/office/officeart/2005/8/layout/hierarchy3"/>
    <dgm:cxn modelId="{9D54AD3D-50DB-4274-A3D3-E83DD0518AF2}" srcId="{B1C8899E-9DE7-4774-8EB2-918F24BE9B21}" destId="{E506065A-3293-4EE2-9737-59CD1AC44738}" srcOrd="1" destOrd="0" parTransId="{199E72C2-7E17-4E99-AA5E-891851BC3699}" sibTransId="{97ADD7A2-3360-4E50-A84B-2854E8EB4667}"/>
    <dgm:cxn modelId="{4509A9AD-ECD1-4C04-947F-0881D54F9D78}" type="presOf" srcId="{0A1AF018-7FD1-49AC-BA90-B295A318E4C2}" destId="{CE8D1922-4809-4921-B5BF-EA5CECB5E9D3}" srcOrd="0" destOrd="0" presId="urn:microsoft.com/office/officeart/2005/8/layout/hierarchy3"/>
    <dgm:cxn modelId="{B6F0ED0E-6273-46BA-8706-7DDFE3157F68}" type="presOf" srcId="{3AED138F-1767-46DB-8197-E4C9E71D3487}" destId="{F38F7EC0-EB7E-475C-A0A6-D22BD6A8E3AA}" srcOrd="0" destOrd="0" presId="urn:microsoft.com/office/officeart/2005/8/layout/hierarchy3"/>
    <dgm:cxn modelId="{7586D750-9164-45EA-9B3F-D6624EEB2784}" type="presOf" srcId="{A1623596-61D6-41D9-9883-192F1E39300A}" destId="{80C22AEA-0F5F-4CC2-97B3-CF400D3E0969}" srcOrd="0" destOrd="0" presId="urn:microsoft.com/office/officeart/2005/8/layout/hierarchy3"/>
    <dgm:cxn modelId="{DECE5315-B5E0-4FE6-A712-4A3EC575B040}" type="presOf" srcId="{61427A9F-A364-4BE0-B5A9-204C266884A3}" destId="{3F132D90-E0CD-43EA-B45B-36EEEBD0F7DB}" srcOrd="0" destOrd="0" presId="urn:microsoft.com/office/officeart/2005/8/layout/hierarchy3"/>
    <dgm:cxn modelId="{BB44E2DE-5558-4FE1-9D52-54EC11B6FCFD}" srcId="{E506065A-3293-4EE2-9737-59CD1AC44738}" destId="{CC1C8079-C1CD-417E-9299-2AF6AF3013AA}" srcOrd="0" destOrd="0" parTransId="{0A1AF018-7FD1-49AC-BA90-B295A318E4C2}" sibTransId="{3515FC7C-B62B-40A5-BE3E-292EEB85D85D}"/>
    <dgm:cxn modelId="{1354C179-A55A-4E11-8870-3C564B138045}" srcId="{A1623596-61D6-41D9-9883-192F1E39300A}" destId="{3AED138F-1767-46DB-8197-E4C9E71D3487}" srcOrd="0" destOrd="0" parTransId="{10FF5EFC-A21A-46DD-9172-A69679C4ACE2}" sibTransId="{480F2A13-22C3-4215-B1EE-59F35E99AFCC}"/>
    <dgm:cxn modelId="{C54BB46F-EC65-4237-9087-3FFAF391AC7F}" type="presOf" srcId="{CC1C8079-C1CD-417E-9299-2AF6AF3013AA}" destId="{24AEAAFD-CA99-4CBC-A8BD-98B9252F654B}" srcOrd="0" destOrd="0" presId="urn:microsoft.com/office/officeart/2005/8/layout/hierarchy3"/>
    <dgm:cxn modelId="{B07F4B0A-BAFA-4FD5-950D-D9A054739549}" type="presOf" srcId="{DB5CFF25-4383-408F-8515-31B4803CF8E1}" destId="{095EA974-0F7D-4826-AB0A-75E8FF5147BF}" srcOrd="0" destOrd="0" presId="urn:microsoft.com/office/officeart/2005/8/layout/hierarchy3"/>
    <dgm:cxn modelId="{5F74203D-AC6A-4E5F-A6B6-EE12194DD586}" type="presOf" srcId="{B1C8899E-9DE7-4774-8EB2-918F24BE9B21}" destId="{219B279C-F007-49E5-AC18-A70FD8E0FE7B}" srcOrd="0" destOrd="0" presId="urn:microsoft.com/office/officeart/2005/8/layout/hierarchy3"/>
    <dgm:cxn modelId="{F4E3CD78-FC84-4990-ACB7-0ACB1B058819}" srcId="{A1623596-61D6-41D9-9883-192F1E39300A}" destId="{DB5CFF25-4383-408F-8515-31B4803CF8E1}" srcOrd="1" destOrd="0" parTransId="{933E2B12-09A1-4FC0-9222-7A868E6C5126}" sibTransId="{AC26E97B-0C5C-4823-9010-112D0B3FFD6C}"/>
    <dgm:cxn modelId="{1952E987-1756-4800-AEE7-AA559FABA59A}" type="presOf" srcId="{8405E36C-D700-4E1B-9648-7899D948BA47}" destId="{95CF0EE6-8718-4D40-9E9F-EC13C9694F49}" srcOrd="0" destOrd="0" presId="urn:microsoft.com/office/officeart/2005/8/layout/hierarchy3"/>
    <dgm:cxn modelId="{7FD8D7CA-1DDC-4F6A-AAED-32B0636C1D58}" type="presOf" srcId="{933E2B12-09A1-4FC0-9222-7A868E6C5126}" destId="{0F5781F2-8E87-4085-947A-9DEEB24B5812}" srcOrd="0" destOrd="0" presId="urn:microsoft.com/office/officeart/2005/8/layout/hierarchy3"/>
    <dgm:cxn modelId="{578E8A1A-F6A1-40B7-A8C0-EA857AA00BC6}" type="presParOf" srcId="{219B279C-F007-49E5-AC18-A70FD8E0FE7B}" destId="{4205E08D-2F2D-4994-AA4A-DD60E22D2C3A}" srcOrd="0" destOrd="0" presId="urn:microsoft.com/office/officeart/2005/8/layout/hierarchy3"/>
    <dgm:cxn modelId="{158BE3EF-9320-41F8-86E2-A4B2E38DC2DF}" type="presParOf" srcId="{4205E08D-2F2D-4994-AA4A-DD60E22D2C3A}" destId="{E5142A7D-22AD-43A0-97FD-5DC4A0552F67}" srcOrd="0" destOrd="0" presId="urn:microsoft.com/office/officeart/2005/8/layout/hierarchy3"/>
    <dgm:cxn modelId="{D059B9A3-1084-46AC-9129-E7C88DAB14C5}" type="presParOf" srcId="{E5142A7D-22AD-43A0-97FD-5DC4A0552F67}" destId="{80C22AEA-0F5F-4CC2-97B3-CF400D3E0969}" srcOrd="0" destOrd="0" presId="urn:microsoft.com/office/officeart/2005/8/layout/hierarchy3"/>
    <dgm:cxn modelId="{25B142D3-B813-4B94-80B4-81D8A8CCF62D}" type="presParOf" srcId="{E5142A7D-22AD-43A0-97FD-5DC4A0552F67}" destId="{245FB9A1-0A31-4C44-866A-E4363541E5D0}" srcOrd="1" destOrd="0" presId="urn:microsoft.com/office/officeart/2005/8/layout/hierarchy3"/>
    <dgm:cxn modelId="{A8F40A53-C6A7-4DA5-812A-409A0AEF66DC}" type="presParOf" srcId="{4205E08D-2F2D-4994-AA4A-DD60E22D2C3A}" destId="{CA2A7424-A271-44A8-9A57-F8DEBA342437}" srcOrd="1" destOrd="0" presId="urn:microsoft.com/office/officeart/2005/8/layout/hierarchy3"/>
    <dgm:cxn modelId="{F4F64245-77EE-40AE-9C7A-F451C1DF4DD4}" type="presParOf" srcId="{CA2A7424-A271-44A8-9A57-F8DEBA342437}" destId="{723CE9EA-A421-4A2D-B078-EAE249FC7E0F}" srcOrd="0" destOrd="0" presId="urn:microsoft.com/office/officeart/2005/8/layout/hierarchy3"/>
    <dgm:cxn modelId="{E6CF2C1B-BFEE-481E-86C6-5383C5BB4F97}" type="presParOf" srcId="{CA2A7424-A271-44A8-9A57-F8DEBA342437}" destId="{F38F7EC0-EB7E-475C-A0A6-D22BD6A8E3AA}" srcOrd="1" destOrd="0" presId="urn:microsoft.com/office/officeart/2005/8/layout/hierarchy3"/>
    <dgm:cxn modelId="{5A2FDBF9-DFCE-4AB7-A272-0FF52947CF95}" type="presParOf" srcId="{CA2A7424-A271-44A8-9A57-F8DEBA342437}" destId="{0F5781F2-8E87-4085-947A-9DEEB24B5812}" srcOrd="2" destOrd="0" presId="urn:microsoft.com/office/officeart/2005/8/layout/hierarchy3"/>
    <dgm:cxn modelId="{35BCE367-035C-431E-A0EB-D139D9583AD3}" type="presParOf" srcId="{CA2A7424-A271-44A8-9A57-F8DEBA342437}" destId="{095EA974-0F7D-4826-AB0A-75E8FF5147BF}" srcOrd="3" destOrd="0" presId="urn:microsoft.com/office/officeart/2005/8/layout/hierarchy3"/>
    <dgm:cxn modelId="{ADAA58A6-1523-45A0-8CB8-F58A5B004C85}" type="presParOf" srcId="{CA2A7424-A271-44A8-9A57-F8DEBA342437}" destId="{E54C7E36-724B-430D-8DBD-D58962F38C87}" srcOrd="4" destOrd="0" presId="urn:microsoft.com/office/officeart/2005/8/layout/hierarchy3"/>
    <dgm:cxn modelId="{54B6F52A-522C-4048-81CB-B1AADA3D3012}" type="presParOf" srcId="{CA2A7424-A271-44A8-9A57-F8DEBA342437}" destId="{3F132D90-E0CD-43EA-B45B-36EEEBD0F7DB}" srcOrd="5" destOrd="0" presId="urn:microsoft.com/office/officeart/2005/8/layout/hierarchy3"/>
    <dgm:cxn modelId="{D6B04D82-B6F0-4F71-8234-B5CA431A87AC}" type="presParOf" srcId="{219B279C-F007-49E5-AC18-A70FD8E0FE7B}" destId="{EE6218D2-8D2A-48BA-B3F6-496EF36708CD}" srcOrd="1" destOrd="0" presId="urn:microsoft.com/office/officeart/2005/8/layout/hierarchy3"/>
    <dgm:cxn modelId="{D39BB43B-339B-4578-8473-40F79921CE92}" type="presParOf" srcId="{EE6218D2-8D2A-48BA-B3F6-496EF36708CD}" destId="{DD066336-D64A-4DA5-BFBF-C00FA6D284B1}" srcOrd="0" destOrd="0" presId="urn:microsoft.com/office/officeart/2005/8/layout/hierarchy3"/>
    <dgm:cxn modelId="{7EA623E0-572F-49D9-BA3D-FBECCB4240B2}" type="presParOf" srcId="{DD066336-D64A-4DA5-BFBF-C00FA6D284B1}" destId="{906E3C8E-CD08-4745-BAD4-612F00AAEB78}" srcOrd="0" destOrd="0" presId="urn:microsoft.com/office/officeart/2005/8/layout/hierarchy3"/>
    <dgm:cxn modelId="{8F0A1137-A9C4-4E02-9212-305BF7DC28ED}" type="presParOf" srcId="{DD066336-D64A-4DA5-BFBF-C00FA6D284B1}" destId="{912A61C8-DC67-4EC7-A4BB-46EC1B218D4B}" srcOrd="1" destOrd="0" presId="urn:microsoft.com/office/officeart/2005/8/layout/hierarchy3"/>
    <dgm:cxn modelId="{C5A96792-09A5-42EA-BD8A-8EFFA181097C}" type="presParOf" srcId="{EE6218D2-8D2A-48BA-B3F6-496EF36708CD}" destId="{4F9709DF-072C-4AAE-B3D1-94CEDCCF2807}" srcOrd="1" destOrd="0" presId="urn:microsoft.com/office/officeart/2005/8/layout/hierarchy3"/>
    <dgm:cxn modelId="{A768D758-A36D-489F-8239-6B3D517E2D1D}" type="presParOf" srcId="{4F9709DF-072C-4AAE-B3D1-94CEDCCF2807}" destId="{CE8D1922-4809-4921-B5BF-EA5CECB5E9D3}" srcOrd="0" destOrd="0" presId="urn:microsoft.com/office/officeart/2005/8/layout/hierarchy3"/>
    <dgm:cxn modelId="{5FB0D4EA-36A2-4BAF-847D-7A51318CFD6E}" type="presParOf" srcId="{4F9709DF-072C-4AAE-B3D1-94CEDCCF2807}" destId="{24AEAAFD-CA99-4CBC-A8BD-98B9252F654B}" srcOrd="1" destOrd="0" presId="urn:microsoft.com/office/officeart/2005/8/layout/hierarchy3"/>
    <dgm:cxn modelId="{9A70ED24-F167-4420-B8B1-83BEEC165C84}" type="presParOf" srcId="{4F9709DF-072C-4AAE-B3D1-94CEDCCF2807}" destId="{95CF0EE6-8718-4D40-9E9F-EC13C9694F49}" srcOrd="2" destOrd="0" presId="urn:microsoft.com/office/officeart/2005/8/layout/hierarchy3"/>
    <dgm:cxn modelId="{2AEA0CBA-B69D-41D9-8C79-E1EDA04F968A}" type="presParOf" srcId="{4F9709DF-072C-4AAE-B3D1-94CEDCCF2807}" destId="{805BECAD-8560-4B3D-BD2E-DC3F6ADCB9A9}" srcOrd="3" destOrd="0" presId="urn:microsoft.com/office/officeart/2005/8/layout/hierarchy3"/>
    <dgm:cxn modelId="{96625235-48CE-4682-B792-266853B2ECBA}" type="presParOf" srcId="{4F9709DF-072C-4AAE-B3D1-94CEDCCF2807}" destId="{066425AD-3A4E-406E-B04C-9B1DDC7BF7DC}" srcOrd="4" destOrd="0" presId="urn:microsoft.com/office/officeart/2005/8/layout/hierarchy3"/>
    <dgm:cxn modelId="{067A5420-D70F-412D-9BCC-000BF3B4F823}" type="presParOf" srcId="{4F9709DF-072C-4AAE-B3D1-94CEDCCF2807}" destId="{E85025F9-53FA-44EF-A324-9F55DBF72DC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8BFC10-1945-4172-ACC4-B30ADF0008AB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85EC451-98BE-47D0-B750-D106A44A040A}">
      <dgm:prSet phldrT="[Texte]" custT="1"/>
      <dgm:spPr/>
      <dgm:t>
        <a:bodyPr/>
        <a:lstStyle/>
        <a:p>
          <a:r>
            <a:rPr lang="ar-DZ" sz="4800" b="1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دعوى إلغاء أنظمة المجلس</a:t>
          </a:r>
          <a:endParaRPr lang="fr-FR" sz="4800" dirty="0">
            <a:solidFill>
              <a:schemeClr val="tx1"/>
            </a:solidFill>
          </a:endParaRPr>
        </a:p>
      </dgm:t>
    </dgm:pt>
    <dgm:pt modelId="{1EB8262C-0E4E-4D1C-B0AB-33D35A05C5FC}" type="parTrans" cxnId="{294B40AF-18B3-4D00-AC4E-5F4F2F997F22}">
      <dgm:prSet/>
      <dgm:spPr/>
      <dgm:t>
        <a:bodyPr/>
        <a:lstStyle/>
        <a:p>
          <a:endParaRPr lang="fr-FR"/>
        </a:p>
      </dgm:t>
    </dgm:pt>
    <dgm:pt modelId="{B8317B28-3EFC-4E21-8614-E25E31CCFAA1}" type="sibTrans" cxnId="{294B40AF-18B3-4D00-AC4E-5F4F2F997F22}">
      <dgm:prSet/>
      <dgm:spPr/>
      <dgm:t>
        <a:bodyPr/>
        <a:lstStyle/>
        <a:p>
          <a:endParaRPr lang="fr-FR"/>
        </a:p>
      </dgm:t>
    </dgm:pt>
    <dgm:pt modelId="{DDD2EC17-6F90-4002-B07D-C3F53EF58EA4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ليس للطعن أثر موقف </a:t>
          </a:r>
          <a:endParaRPr lang="fr-FR" sz="40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42F4C26-E8F6-4C1F-9DEC-A40B90AB410B}" type="parTrans" cxnId="{93ADDDC5-E0CC-4A29-8A0B-160EEAA51827}">
      <dgm:prSet/>
      <dgm:spPr/>
      <dgm:t>
        <a:bodyPr/>
        <a:lstStyle/>
        <a:p>
          <a:endParaRPr lang="fr-FR"/>
        </a:p>
      </dgm:t>
    </dgm:pt>
    <dgm:pt modelId="{B2514988-627B-4ED0-B5A2-614C32171319}" type="sibTrans" cxnId="{93ADDDC5-E0CC-4A29-8A0B-160EEAA51827}">
      <dgm:prSet/>
      <dgm:spPr/>
      <dgm:t>
        <a:bodyPr/>
        <a:lstStyle/>
        <a:p>
          <a:endParaRPr lang="fr-FR"/>
        </a:p>
      </dgm:t>
    </dgm:pt>
    <dgm:pt modelId="{D1CF542F-1370-49C2-94A4-408C1DE15EA6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أمام المحكمة الإدارية للإستئناف لمدينة الجزائر </a:t>
          </a:r>
          <a:endParaRPr lang="fr-FR" sz="40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5C585F-A74B-4522-941F-0A2602A93CC5}" type="parTrans" cxnId="{9DDC32DE-E326-45AB-B103-6C10D4605FE5}">
      <dgm:prSet/>
      <dgm:spPr/>
      <dgm:t>
        <a:bodyPr/>
        <a:lstStyle/>
        <a:p>
          <a:endParaRPr lang="fr-FR"/>
        </a:p>
      </dgm:t>
    </dgm:pt>
    <dgm:pt modelId="{F3D4A1D3-E132-41B5-A99F-CFB36FCC514D}" type="sibTrans" cxnId="{9DDC32DE-E326-45AB-B103-6C10D4605FE5}">
      <dgm:prSet/>
      <dgm:spPr/>
      <dgm:t>
        <a:bodyPr/>
        <a:lstStyle/>
        <a:p>
          <a:endParaRPr lang="fr-FR"/>
        </a:p>
      </dgm:t>
    </dgm:pt>
    <dgm:pt modelId="{407B7152-1C26-4940-B0DF-094CB42DF397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الطاعن وزير المالية </a:t>
          </a:r>
        </a:p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خلال 60 يوما من تاريخ نشر النظام </a:t>
          </a:r>
          <a:endParaRPr lang="fr-FR" sz="40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3A2CBAE-A2B4-4B3B-9CFB-1CE8D8E14659}" type="parTrans" cxnId="{AC8A2ACD-EFCA-43E8-B232-10F8E57B3F7C}">
      <dgm:prSet/>
      <dgm:spPr/>
      <dgm:t>
        <a:bodyPr/>
        <a:lstStyle/>
        <a:p>
          <a:endParaRPr lang="fr-FR"/>
        </a:p>
      </dgm:t>
    </dgm:pt>
    <dgm:pt modelId="{455797D6-5641-45C2-8AD1-6AE19C8350FA}" type="sibTrans" cxnId="{AC8A2ACD-EFCA-43E8-B232-10F8E57B3F7C}">
      <dgm:prSet/>
      <dgm:spPr/>
      <dgm:t>
        <a:bodyPr/>
        <a:lstStyle/>
        <a:p>
          <a:endParaRPr lang="fr-FR"/>
        </a:p>
      </dgm:t>
    </dgm:pt>
    <dgm:pt modelId="{7CBFB9A5-6DD4-4FA6-A8C1-E3287FBAE54D}" type="pres">
      <dgm:prSet presAssocID="{FD8BFC10-1945-4172-ACC4-B30ADF0008A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12B3FB5-E9A0-453A-8F3C-11BA63DE92D8}" type="pres">
      <dgm:prSet presAssocID="{385EC451-98BE-47D0-B750-D106A44A040A}" presName="roof" presStyleLbl="dkBgShp" presStyleIdx="0" presStyleCnt="2"/>
      <dgm:spPr/>
      <dgm:t>
        <a:bodyPr/>
        <a:lstStyle/>
        <a:p>
          <a:endParaRPr lang="fr-FR"/>
        </a:p>
      </dgm:t>
    </dgm:pt>
    <dgm:pt modelId="{D82C50C8-17BD-4914-AD75-4B3F7AD6EE03}" type="pres">
      <dgm:prSet presAssocID="{385EC451-98BE-47D0-B750-D106A44A040A}" presName="pillars" presStyleCnt="0"/>
      <dgm:spPr/>
    </dgm:pt>
    <dgm:pt modelId="{4392DEDB-844B-449E-9769-DC3DC0E9E5B5}" type="pres">
      <dgm:prSet presAssocID="{385EC451-98BE-47D0-B750-D106A44A040A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D4F617-51FD-4DB0-90E4-F8B895947C89}" type="pres">
      <dgm:prSet presAssocID="{D1CF542F-1370-49C2-94A4-408C1DE15EA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620DDC-189A-4B9D-A05F-5229ED8EDB3F}" type="pres">
      <dgm:prSet presAssocID="{407B7152-1C26-4940-B0DF-094CB42DF397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93F8ED-C2B0-401A-A0E8-B8A0A869B609}" type="pres">
      <dgm:prSet presAssocID="{385EC451-98BE-47D0-B750-D106A44A040A}" presName="base" presStyleLbl="dkBgShp" presStyleIdx="1" presStyleCnt="2"/>
      <dgm:spPr/>
    </dgm:pt>
  </dgm:ptLst>
  <dgm:cxnLst>
    <dgm:cxn modelId="{93ADDDC5-E0CC-4A29-8A0B-160EEAA51827}" srcId="{385EC451-98BE-47D0-B750-D106A44A040A}" destId="{DDD2EC17-6F90-4002-B07D-C3F53EF58EA4}" srcOrd="0" destOrd="0" parTransId="{242F4C26-E8F6-4C1F-9DEC-A40B90AB410B}" sibTransId="{B2514988-627B-4ED0-B5A2-614C32171319}"/>
    <dgm:cxn modelId="{E55DAD2D-BDDF-4F67-89DD-39F92E55C7BE}" type="presOf" srcId="{385EC451-98BE-47D0-B750-D106A44A040A}" destId="{312B3FB5-E9A0-453A-8F3C-11BA63DE92D8}" srcOrd="0" destOrd="0" presId="urn:microsoft.com/office/officeart/2005/8/layout/hList3"/>
    <dgm:cxn modelId="{9DDC32DE-E326-45AB-B103-6C10D4605FE5}" srcId="{385EC451-98BE-47D0-B750-D106A44A040A}" destId="{D1CF542F-1370-49C2-94A4-408C1DE15EA6}" srcOrd="1" destOrd="0" parTransId="{375C585F-A74B-4522-941F-0A2602A93CC5}" sibTransId="{F3D4A1D3-E132-41B5-A99F-CFB36FCC514D}"/>
    <dgm:cxn modelId="{726E6C5C-0C05-483E-9EF2-F801C9C638FF}" type="presOf" srcId="{D1CF542F-1370-49C2-94A4-408C1DE15EA6}" destId="{93D4F617-51FD-4DB0-90E4-F8B895947C89}" srcOrd="0" destOrd="0" presId="urn:microsoft.com/office/officeart/2005/8/layout/hList3"/>
    <dgm:cxn modelId="{8E65D0FC-E9B6-4E16-AA7A-15F03FFB4B02}" type="presOf" srcId="{DDD2EC17-6F90-4002-B07D-C3F53EF58EA4}" destId="{4392DEDB-844B-449E-9769-DC3DC0E9E5B5}" srcOrd="0" destOrd="0" presId="urn:microsoft.com/office/officeart/2005/8/layout/hList3"/>
    <dgm:cxn modelId="{BBC973D1-35B1-4914-BC79-0FCFD09EB64F}" type="presOf" srcId="{407B7152-1C26-4940-B0DF-094CB42DF397}" destId="{0B620DDC-189A-4B9D-A05F-5229ED8EDB3F}" srcOrd="0" destOrd="0" presId="urn:microsoft.com/office/officeart/2005/8/layout/hList3"/>
    <dgm:cxn modelId="{294B40AF-18B3-4D00-AC4E-5F4F2F997F22}" srcId="{FD8BFC10-1945-4172-ACC4-B30ADF0008AB}" destId="{385EC451-98BE-47D0-B750-D106A44A040A}" srcOrd="0" destOrd="0" parTransId="{1EB8262C-0E4E-4D1C-B0AB-33D35A05C5FC}" sibTransId="{B8317B28-3EFC-4E21-8614-E25E31CCFAA1}"/>
    <dgm:cxn modelId="{AC8A2ACD-EFCA-43E8-B232-10F8E57B3F7C}" srcId="{385EC451-98BE-47D0-B750-D106A44A040A}" destId="{407B7152-1C26-4940-B0DF-094CB42DF397}" srcOrd="2" destOrd="0" parTransId="{B3A2CBAE-A2B4-4B3B-9CFB-1CE8D8E14659}" sibTransId="{455797D6-5641-45C2-8AD1-6AE19C8350FA}"/>
    <dgm:cxn modelId="{E2D66B2B-794C-49DE-A0B5-023FA07F98B4}" type="presOf" srcId="{FD8BFC10-1945-4172-ACC4-B30ADF0008AB}" destId="{7CBFB9A5-6DD4-4FA6-A8C1-E3287FBAE54D}" srcOrd="0" destOrd="0" presId="urn:microsoft.com/office/officeart/2005/8/layout/hList3"/>
    <dgm:cxn modelId="{88A78306-9AB5-4B72-BC1F-C233F288868A}" type="presParOf" srcId="{7CBFB9A5-6DD4-4FA6-A8C1-E3287FBAE54D}" destId="{312B3FB5-E9A0-453A-8F3C-11BA63DE92D8}" srcOrd="0" destOrd="0" presId="urn:microsoft.com/office/officeart/2005/8/layout/hList3"/>
    <dgm:cxn modelId="{F19D5BD4-F7E0-465E-969A-7EE7B3374AF3}" type="presParOf" srcId="{7CBFB9A5-6DD4-4FA6-A8C1-E3287FBAE54D}" destId="{D82C50C8-17BD-4914-AD75-4B3F7AD6EE03}" srcOrd="1" destOrd="0" presId="urn:microsoft.com/office/officeart/2005/8/layout/hList3"/>
    <dgm:cxn modelId="{CAD25DF7-5C3F-48A7-BC37-09107B418CB4}" type="presParOf" srcId="{D82C50C8-17BD-4914-AD75-4B3F7AD6EE03}" destId="{4392DEDB-844B-449E-9769-DC3DC0E9E5B5}" srcOrd="0" destOrd="0" presId="urn:microsoft.com/office/officeart/2005/8/layout/hList3"/>
    <dgm:cxn modelId="{B94CC78E-5103-49DA-BAB3-B11625388FC4}" type="presParOf" srcId="{D82C50C8-17BD-4914-AD75-4B3F7AD6EE03}" destId="{93D4F617-51FD-4DB0-90E4-F8B895947C89}" srcOrd="1" destOrd="0" presId="urn:microsoft.com/office/officeart/2005/8/layout/hList3"/>
    <dgm:cxn modelId="{FB6D7A18-8A93-4852-AAFA-3982980AB6AB}" type="presParOf" srcId="{D82C50C8-17BD-4914-AD75-4B3F7AD6EE03}" destId="{0B620DDC-189A-4B9D-A05F-5229ED8EDB3F}" srcOrd="2" destOrd="0" presId="urn:microsoft.com/office/officeart/2005/8/layout/hList3"/>
    <dgm:cxn modelId="{91408223-8C09-451C-A029-A0535DB7BD5E}" type="presParOf" srcId="{7CBFB9A5-6DD4-4FA6-A8C1-E3287FBAE54D}" destId="{1493F8ED-C2B0-401A-A0E8-B8A0A869B60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8849A-C5E8-4B9B-BBF6-2C272B82E4DD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9E28DDC-F890-4C90-BF9D-8618EF8AF7B7}">
      <dgm:prSet phldrT="[Texte]" custT="1"/>
      <dgm:spPr/>
      <dgm:t>
        <a:bodyPr/>
        <a:lstStyle/>
        <a:p>
          <a:pPr rtl="1"/>
          <a:r>
            <a:rPr lang="ar-DZ" sz="4800" b="1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دعوى إلغاء قرارات المجلس الفردية </a:t>
          </a:r>
          <a:endParaRPr lang="fr-FR" sz="48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72CE94E-735C-4090-97A9-EF3E8E110FA6}" type="parTrans" cxnId="{E1035A49-E5A2-4A25-B4EA-DE7BEBE89F0F}">
      <dgm:prSet/>
      <dgm:spPr/>
      <dgm:t>
        <a:bodyPr/>
        <a:lstStyle/>
        <a:p>
          <a:endParaRPr lang="fr-FR"/>
        </a:p>
      </dgm:t>
    </dgm:pt>
    <dgm:pt modelId="{EC9D6C8C-021A-4010-8756-092349D0AB66}" type="sibTrans" cxnId="{E1035A49-E5A2-4A25-B4EA-DE7BEBE89F0F}">
      <dgm:prSet/>
      <dgm:spPr/>
      <dgm:t>
        <a:bodyPr/>
        <a:lstStyle/>
        <a:p>
          <a:endParaRPr lang="fr-FR"/>
        </a:p>
      </dgm:t>
    </dgm:pt>
    <dgm:pt modelId="{233A1F36-2622-4B2D-9A65-320E7727846D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للطعن أثر موقف</a:t>
          </a:r>
          <a:endParaRPr lang="fr-FR" sz="4000" dirty="0">
            <a:solidFill>
              <a:schemeClr val="tx1"/>
            </a:solidFill>
          </a:endParaRPr>
        </a:p>
      </dgm:t>
    </dgm:pt>
    <dgm:pt modelId="{67EADE15-4910-4F45-BEB2-C934C421AF67}" type="parTrans" cxnId="{757E2A23-C435-4B83-9393-6D45A64D9BAF}">
      <dgm:prSet/>
      <dgm:spPr/>
      <dgm:t>
        <a:bodyPr/>
        <a:lstStyle/>
        <a:p>
          <a:endParaRPr lang="fr-FR"/>
        </a:p>
      </dgm:t>
    </dgm:pt>
    <dgm:pt modelId="{E8033167-6CB8-47B2-8733-BDCA17D7BE64}" type="sibTrans" cxnId="{757E2A23-C435-4B83-9393-6D45A64D9BAF}">
      <dgm:prSet/>
      <dgm:spPr/>
      <dgm:t>
        <a:bodyPr/>
        <a:lstStyle/>
        <a:p>
          <a:endParaRPr lang="fr-FR"/>
        </a:p>
      </dgm:t>
    </dgm:pt>
    <dgm:pt modelId="{1B3EAAB7-BC94-4F85-8259-703C41DDD139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أمام المحكمة الإدارية للإستئناف لمدينة الجزائر </a:t>
          </a:r>
          <a:endParaRPr lang="fr-FR" sz="40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6D89DD1-5DBE-4372-8915-76858729896B}" type="parTrans" cxnId="{B938AE32-2FEB-4464-BF94-82177606465E}">
      <dgm:prSet/>
      <dgm:spPr/>
      <dgm:t>
        <a:bodyPr/>
        <a:lstStyle/>
        <a:p>
          <a:endParaRPr lang="fr-FR"/>
        </a:p>
      </dgm:t>
    </dgm:pt>
    <dgm:pt modelId="{E8E085D9-FD79-468D-9719-8F23DB9F9787}" type="sibTrans" cxnId="{B938AE32-2FEB-4464-BF94-82177606465E}">
      <dgm:prSet/>
      <dgm:spPr/>
      <dgm:t>
        <a:bodyPr/>
        <a:lstStyle/>
        <a:p>
          <a:endParaRPr lang="fr-FR"/>
        </a:p>
      </dgm:t>
    </dgm:pt>
    <dgm:pt modelId="{FB3428EE-5B9F-4736-9172-34FC777B1685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الطاعن المعني بالقرار الفردي خلال 60 يوما من تاريخ تبليغه</a:t>
          </a:r>
          <a:endParaRPr lang="fr-FR" sz="40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93C2E91-E5F9-4A5F-8461-87065D90008C}" type="parTrans" cxnId="{52D951F2-DF7E-4A9B-AB74-3D37C927221D}">
      <dgm:prSet/>
      <dgm:spPr/>
      <dgm:t>
        <a:bodyPr/>
        <a:lstStyle/>
        <a:p>
          <a:endParaRPr lang="fr-FR"/>
        </a:p>
      </dgm:t>
    </dgm:pt>
    <dgm:pt modelId="{56886221-E41A-4994-940A-D77F47D5972F}" type="sibTrans" cxnId="{52D951F2-DF7E-4A9B-AB74-3D37C927221D}">
      <dgm:prSet/>
      <dgm:spPr/>
      <dgm:t>
        <a:bodyPr/>
        <a:lstStyle/>
        <a:p>
          <a:endParaRPr lang="fr-FR"/>
        </a:p>
      </dgm:t>
    </dgm:pt>
    <dgm:pt modelId="{FBBE034B-1C9D-462D-955C-3E4481B49F44}" type="pres">
      <dgm:prSet presAssocID="{0A48849A-C5E8-4B9B-BBF6-2C272B82E4D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52DF2-5469-4C0E-8C12-A08EE859956D}" type="pres">
      <dgm:prSet presAssocID="{B9E28DDC-F890-4C90-BF9D-8618EF8AF7B7}" presName="roof" presStyleLbl="dkBgShp" presStyleIdx="0" presStyleCnt="2" custLinFactNeighborX="-157" custLinFactNeighborY="904"/>
      <dgm:spPr/>
      <dgm:t>
        <a:bodyPr/>
        <a:lstStyle/>
        <a:p>
          <a:endParaRPr lang="fr-FR"/>
        </a:p>
      </dgm:t>
    </dgm:pt>
    <dgm:pt modelId="{78873AF1-694E-42B0-875C-7220AA7B1951}" type="pres">
      <dgm:prSet presAssocID="{B9E28DDC-F890-4C90-BF9D-8618EF8AF7B7}" presName="pillars" presStyleCnt="0"/>
      <dgm:spPr/>
    </dgm:pt>
    <dgm:pt modelId="{9F6A9E74-3A90-4D9C-9815-93977F49BCA2}" type="pres">
      <dgm:prSet presAssocID="{B9E28DDC-F890-4C90-BF9D-8618EF8AF7B7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61E744-834F-497C-8E55-284CB37DDA7F}" type="pres">
      <dgm:prSet presAssocID="{1B3EAAB7-BC94-4F85-8259-703C41DDD139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CB0540-841C-465B-8A92-E20CE746A681}" type="pres">
      <dgm:prSet presAssocID="{FB3428EE-5B9F-4736-9172-34FC777B168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5D9040-E81C-498D-9D44-EE559227BF10}" type="pres">
      <dgm:prSet presAssocID="{B9E28DDC-F890-4C90-BF9D-8618EF8AF7B7}" presName="base" presStyleLbl="dkBgShp" presStyleIdx="1" presStyleCnt="2"/>
      <dgm:spPr/>
    </dgm:pt>
  </dgm:ptLst>
  <dgm:cxnLst>
    <dgm:cxn modelId="{52D951F2-DF7E-4A9B-AB74-3D37C927221D}" srcId="{B9E28DDC-F890-4C90-BF9D-8618EF8AF7B7}" destId="{FB3428EE-5B9F-4736-9172-34FC777B1685}" srcOrd="2" destOrd="0" parTransId="{093C2E91-E5F9-4A5F-8461-87065D90008C}" sibTransId="{56886221-E41A-4994-940A-D77F47D5972F}"/>
    <dgm:cxn modelId="{DCB9D278-C394-43A8-9124-B126C68C4F3B}" type="presOf" srcId="{0A48849A-C5E8-4B9B-BBF6-2C272B82E4DD}" destId="{FBBE034B-1C9D-462D-955C-3E4481B49F44}" srcOrd="0" destOrd="0" presId="urn:microsoft.com/office/officeart/2005/8/layout/hList3"/>
    <dgm:cxn modelId="{757E2A23-C435-4B83-9393-6D45A64D9BAF}" srcId="{B9E28DDC-F890-4C90-BF9D-8618EF8AF7B7}" destId="{233A1F36-2622-4B2D-9A65-320E7727846D}" srcOrd="0" destOrd="0" parTransId="{67EADE15-4910-4F45-BEB2-C934C421AF67}" sibTransId="{E8033167-6CB8-47B2-8733-BDCA17D7BE64}"/>
    <dgm:cxn modelId="{2F38F51B-4DB3-4555-A96A-D7BD4D2B9014}" type="presOf" srcId="{FB3428EE-5B9F-4736-9172-34FC777B1685}" destId="{BECB0540-841C-465B-8A92-E20CE746A681}" srcOrd="0" destOrd="0" presId="urn:microsoft.com/office/officeart/2005/8/layout/hList3"/>
    <dgm:cxn modelId="{B938AE32-2FEB-4464-BF94-82177606465E}" srcId="{B9E28DDC-F890-4C90-BF9D-8618EF8AF7B7}" destId="{1B3EAAB7-BC94-4F85-8259-703C41DDD139}" srcOrd="1" destOrd="0" parTransId="{86D89DD1-5DBE-4372-8915-76858729896B}" sibTransId="{E8E085D9-FD79-468D-9719-8F23DB9F9787}"/>
    <dgm:cxn modelId="{22DEAF00-67EE-4259-B2A2-CBCC31DC180C}" type="presOf" srcId="{B9E28DDC-F890-4C90-BF9D-8618EF8AF7B7}" destId="{84552DF2-5469-4C0E-8C12-A08EE859956D}" srcOrd="0" destOrd="0" presId="urn:microsoft.com/office/officeart/2005/8/layout/hList3"/>
    <dgm:cxn modelId="{15F10357-81BA-443D-B927-7BA68A5DBB5D}" type="presOf" srcId="{1B3EAAB7-BC94-4F85-8259-703C41DDD139}" destId="{2D61E744-834F-497C-8E55-284CB37DDA7F}" srcOrd="0" destOrd="0" presId="urn:microsoft.com/office/officeart/2005/8/layout/hList3"/>
    <dgm:cxn modelId="{7300232B-3556-4440-91D5-6CEAAF436A79}" type="presOf" srcId="{233A1F36-2622-4B2D-9A65-320E7727846D}" destId="{9F6A9E74-3A90-4D9C-9815-93977F49BCA2}" srcOrd="0" destOrd="0" presId="urn:microsoft.com/office/officeart/2005/8/layout/hList3"/>
    <dgm:cxn modelId="{E1035A49-E5A2-4A25-B4EA-DE7BEBE89F0F}" srcId="{0A48849A-C5E8-4B9B-BBF6-2C272B82E4DD}" destId="{B9E28DDC-F890-4C90-BF9D-8618EF8AF7B7}" srcOrd="0" destOrd="0" parTransId="{F72CE94E-735C-4090-97A9-EF3E8E110FA6}" sibTransId="{EC9D6C8C-021A-4010-8756-092349D0AB66}"/>
    <dgm:cxn modelId="{5CA3B1DA-1F6E-43B5-A5B1-3EF1F3D880B3}" type="presParOf" srcId="{FBBE034B-1C9D-462D-955C-3E4481B49F44}" destId="{84552DF2-5469-4C0E-8C12-A08EE859956D}" srcOrd="0" destOrd="0" presId="urn:microsoft.com/office/officeart/2005/8/layout/hList3"/>
    <dgm:cxn modelId="{F07ADAD6-3A0D-41BF-8E8E-65EDB694DA98}" type="presParOf" srcId="{FBBE034B-1C9D-462D-955C-3E4481B49F44}" destId="{78873AF1-694E-42B0-875C-7220AA7B1951}" srcOrd="1" destOrd="0" presId="urn:microsoft.com/office/officeart/2005/8/layout/hList3"/>
    <dgm:cxn modelId="{A24D3DE9-EF44-49FE-83BD-DA3C4C2619A2}" type="presParOf" srcId="{78873AF1-694E-42B0-875C-7220AA7B1951}" destId="{9F6A9E74-3A90-4D9C-9815-93977F49BCA2}" srcOrd="0" destOrd="0" presId="urn:microsoft.com/office/officeart/2005/8/layout/hList3"/>
    <dgm:cxn modelId="{74D74486-7F94-458F-A5A3-3FAFC8652460}" type="presParOf" srcId="{78873AF1-694E-42B0-875C-7220AA7B1951}" destId="{2D61E744-834F-497C-8E55-284CB37DDA7F}" srcOrd="1" destOrd="0" presId="urn:microsoft.com/office/officeart/2005/8/layout/hList3"/>
    <dgm:cxn modelId="{18A6F376-7EA6-4572-9F74-7A90FDA82D2E}" type="presParOf" srcId="{78873AF1-694E-42B0-875C-7220AA7B1951}" destId="{BECB0540-841C-465B-8A92-E20CE746A681}" srcOrd="2" destOrd="0" presId="urn:microsoft.com/office/officeart/2005/8/layout/hList3"/>
    <dgm:cxn modelId="{9AF1DBAA-0BAA-427A-BBAE-D1FEE2FE106C}" type="presParOf" srcId="{FBBE034B-1C9D-462D-955C-3E4481B49F44}" destId="{C65D9040-E81C-498D-9D44-EE559227BF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12C4C-1057-4719-85DB-C6106C81BE2A}">
      <dsp:nvSpPr>
        <dsp:cNvPr id="0" name=""/>
        <dsp:cNvSpPr/>
      </dsp:nvSpPr>
      <dsp:spPr>
        <a:xfrm rot="5400000">
          <a:off x="9040240" y="260357"/>
          <a:ext cx="1735716" cy="12150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تبليغ وزير المالية بمشروع النظام</a:t>
          </a:r>
          <a:endParaRPr lang="fr-FR" sz="18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-5400000">
        <a:off x="9300598" y="607501"/>
        <a:ext cx="1215001" cy="520715"/>
      </dsp:txXfrm>
    </dsp:sp>
    <dsp:sp modelId="{A558A850-6A85-46E4-B921-757042197266}">
      <dsp:nvSpPr>
        <dsp:cNvPr id="0" name=""/>
        <dsp:cNvSpPr/>
      </dsp:nvSpPr>
      <dsp:spPr>
        <a:xfrm rot="5400000">
          <a:off x="4085894" y="-4085797"/>
          <a:ext cx="1128809" cy="9300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خلال اليومين اللذين يليان موافقة المجلس عليه،</a:t>
          </a:r>
          <a:r>
            <a:rPr lang="ar-DZ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و</a:t>
          </a:r>
          <a:r>
            <a:rPr lang="ar-SA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يتاح ل</a:t>
          </a:r>
          <a:r>
            <a:rPr lang="ar-DZ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وزير المالية</a:t>
          </a:r>
          <a:r>
            <a:rPr lang="ar-SA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أجل عشرة</a:t>
          </a:r>
          <a:r>
            <a:rPr lang="ar-DZ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 </a:t>
          </a:r>
          <a:r>
            <a:rPr lang="ar-SA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(10)أيام لطلب تعديله</a:t>
          </a:r>
          <a:endParaRPr lang="fr-FR" sz="2400" kern="1200" dirty="0"/>
        </a:p>
      </dsp:txBody>
      <dsp:txXfrm rot="-5400000">
        <a:off x="0" y="55201"/>
        <a:ext cx="9245494" cy="1018601"/>
      </dsp:txXfrm>
    </dsp:sp>
    <dsp:sp modelId="{A935D116-06F4-422C-A300-297217710CB0}">
      <dsp:nvSpPr>
        <dsp:cNvPr id="0" name=""/>
        <dsp:cNvSpPr/>
      </dsp:nvSpPr>
      <dsp:spPr>
        <a:xfrm rot="5400000">
          <a:off x="8995367" y="1669841"/>
          <a:ext cx="1735716" cy="12150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استدعاء المجلس للاجتماع </a:t>
          </a:r>
          <a:endParaRPr lang="fr-FR" sz="18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-5400000">
        <a:off x="9255725" y="2016985"/>
        <a:ext cx="1215001" cy="520715"/>
      </dsp:txXfrm>
    </dsp:sp>
    <dsp:sp modelId="{5D295A11-A0CF-4798-B71E-BB70DAC970BD}">
      <dsp:nvSpPr>
        <dsp:cNvPr id="0" name=""/>
        <dsp:cNvSpPr/>
      </dsp:nvSpPr>
      <dsp:spPr>
        <a:xfrm rot="5400000">
          <a:off x="4086191" y="-2660441"/>
          <a:ext cx="1128215" cy="9300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kern="1200" dirty="0"/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من المحافظ </a:t>
          </a:r>
          <a:r>
            <a:rPr lang="ar-SA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في أجــل خــمــســة (5) أيــام ويــعــرض عــلــيــه الــتــعديل المقترح.ويكون القرار الجديد الذي يتخذه المجلس نافذا مهما يكن مضمونه</a:t>
          </a:r>
          <a:r>
            <a:rPr lang="ar-DZ" sz="2400" kern="1200" dirty="0" smtClean="0">
              <a:solidFill>
                <a:srgbClr val="231F2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rPr>
            <a:t>,</a:t>
          </a:r>
          <a:endParaRPr lang="fr-FR" sz="2400" kern="1200" dirty="0"/>
        </a:p>
      </dsp:txBody>
      <dsp:txXfrm rot="-5400000">
        <a:off x="0" y="1480825"/>
        <a:ext cx="9245523" cy="1018065"/>
      </dsp:txXfrm>
    </dsp:sp>
    <dsp:sp modelId="{D1936EB9-581C-4193-B9B0-7532AE2F8451}">
      <dsp:nvSpPr>
        <dsp:cNvPr id="0" name=""/>
        <dsp:cNvSpPr/>
      </dsp:nvSpPr>
      <dsp:spPr>
        <a:xfrm rot="5400000">
          <a:off x="9040237" y="3163923"/>
          <a:ext cx="1735716" cy="121500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نشر النظام </a:t>
          </a:r>
          <a:endParaRPr lang="fr-FR" sz="18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-5400000">
        <a:off x="9300595" y="3511067"/>
        <a:ext cx="1215001" cy="520715"/>
      </dsp:txXfrm>
    </dsp:sp>
    <dsp:sp modelId="{C591ACF8-94F5-4ADB-A7B3-55B0ED6DB62B}">
      <dsp:nvSpPr>
        <dsp:cNvPr id="0" name=""/>
        <dsp:cNvSpPr/>
      </dsp:nvSpPr>
      <dsp:spPr>
        <a:xfrm rot="5400000">
          <a:off x="3850377" y="-970352"/>
          <a:ext cx="1599843" cy="930059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0" algn="justLow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3600" kern="1200" dirty="0"/>
        </a:p>
        <a:p>
          <a:pPr marL="285750" lvl="1" indent="0" algn="justLow" defTabSz="14668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kern="12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يصدر المـحافظ النظام الذي أصبح نافذا وينشر في الــجريــدة الــرســمــية للجمهورية الجزائرية الديمقراطية الشعبية.ويحتج بالأنظمة تجاه الغير بمجرد نفاذها.</a:t>
          </a:r>
          <a:endParaRPr lang="fr-FR" sz="3600" kern="1200" dirty="0"/>
        </a:p>
        <a:p>
          <a:pPr marL="285750" marR="0" lvl="1" indent="0" algn="justLow" defTabSz="1466850" rtl="1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ar-DZ" sz="2000" kern="12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 </a:t>
          </a:r>
          <a:r>
            <a:rPr lang="ar-SA" sz="2000" kern="1200" dirty="0" smtClean="0">
              <a:solidFill>
                <a:srgbClr val="231F20"/>
              </a:solidFill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rPr>
            <a:t>تنشر الأنظمة،في حالة الاستعجال،في يوميتين باللغتين الوطنية والأجنبية،وعلى الموقع الإلكتروني الخاص ببنك الجزائر،ويمكن،حينئذ،الاحتجاج بها تجاه الغير بمجرد إتمام هذا الإجراء. </a:t>
          </a:r>
          <a:endParaRPr lang="fr-FR" sz="2000" kern="1200" dirty="0" smtClean="0">
            <a:effectLst/>
            <a:latin typeface="Sakkal Majalla" panose="02000000000000000000" pitchFamily="2" charset="-78"/>
            <a:ea typeface="Calibri" panose="020F0502020204030204" pitchFamily="34" charset="0"/>
            <a:cs typeface="Sakkal Majalla" panose="02000000000000000000" pitchFamily="2" charset="-78"/>
          </a:endParaRPr>
        </a:p>
        <a:p>
          <a:pPr marL="0" marR="0" lvl="0" indent="0" algn="justLow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fr-FR" sz="1800" kern="1200" dirty="0" smtClean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 rot="-5400000">
        <a:off x="0" y="2958123"/>
        <a:ext cx="9222500" cy="1443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C22AEA-0F5F-4CC2-97B3-CF400D3E0969}">
      <dsp:nvSpPr>
        <dsp:cNvPr id="0" name=""/>
        <dsp:cNvSpPr/>
      </dsp:nvSpPr>
      <dsp:spPr>
        <a:xfrm>
          <a:off x="225790" y="291793"/>
          <a:ext cx="4759737" cy="7968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التي تبلغ للمعني بها</a:t>
          </a:r>
          <a:endParaRPr lang="fr-FR" sz="32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49128" y="315131"/>
        <a:ext cx="4713061" cy="750142"/>
      </dsp:txXfrm>
    </dsp:sp>
    <dsp:sp modelId="{723CE9EA-A421-4A2D-B078-EAE249FC7E0F}">
      <dsp:nvSpPr>
        <dsp:cNvPr id="0" name=""/>
        <dsp:cNvSpPr/>
      </dsp:nvSpPr>
      <dsp:spPr>
        <a:xfrm>
          <a:off x="701763" y="1088611"/>
          <a:ext cx="200601" cy="748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386"/>
              </a:lnTo>
              <a:lnTo>
                <a:pt x="200601" y="748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F7EC0-EB7E-475C-A0A6-D22BD6A8E3AA}">
      <dsp:nvSpPr>
        <dsp:cNvPr id="0" name=""/>
        <dsp:cNvSpPr/>
      </dsp:nvSpPr>
      <dsp:spPr>
        <a:xfrm>
          <a:off x="902364" y="1558677"/>
          <a:ext cx="4346831" cy="556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المتعلقة بتطبيق الأنظمة التي يسنها المجلس 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18667" y="1574980"/>
        <a:ext cx="4314225" cy="524034"/>
      </dsp:txXfrm>
    </dsp:sp>
    <dsp:sp modelId="{0F5781F2-8E87-4085-947A-9DEEB24B5812}">
      <dsp:nvSpPr>
        <dsp:cNvPr id="0" name=""/>
        <dsp:cNvSpPr/>
      </dsp:nvSpPr>
      <dsp:spPr>
        <a:xfrm>
          <a:off x="701763" y="1088611"/>
          <a:ext cx="265002" cy="1747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441"/>
              </a:lnTo>
              <a:lnTo>
                <a:pt x="265002" y="17474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5EA974-0F7D-4826-AB0A-75E8FF5147BF}">
      <dsp:nvSpPr>
        <dsp:cNvPr id="0" name=""/>
        <dsp:cNvSpPr/>
      </dsp:nvSpPr>
      <dsp:spPr>
        <a:xfrm>
          <a:off x="966766" y="2415215"/>
          <a:ext cx="3460752" cy="8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مزودي خدمات الدفع  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91418" y="2439867"/>
        <a:ext cx="3411448" cy="792370"/>
      </dsp:txXfrm>
    </dsp:sp>
    <dsp:sp modelId="{E54C7E36-724B-430D-8DBD-D58962F38C87}">
      <dsp:nvSpPr>
        <dsp:cNvPr id="0" name=""/>
        <dsp:cNvSpPr/>
      </dsp:nvSpPr>
      <dsp:spPr>
        <a:xfrm>
          <a:off x="701763" y="1088611"/>
          <a:ext cx="252112" cy="3305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878"/>
              </a:lnTo>
              <a:lnTo>
                <a:pt x="252112" y="3305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32D90-E0CD-43EA-B45B-36EEEBD0F7DB}">
      <dsp:nvSpPr>
        <dsp:cNvPr id="0" name=""/>
        <dsp:cNvSpPr/>
      </dsp:nvSpPr>
      <dsp:spPr>
        <a:xfrm>
          <a:off x="953875" y="3840401"/>
          <a:ext cx="4147132" cy="1108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وسطاء مستقلين ومكاتب الصرف 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86332" y="3872858"/>
        <a:ext cx="4082218" cy="1043261"/>
      </dsp:txXfrm>
    </dsp:sp>
    <dsp:sp modelId="{906E3C8E-CD08-4745-BAD4-612F00AAEB78}">
      <dsp:nvSpPr>
        <dsp:cNvPr id="0" name=""/>
        <dsp:cNvSpPr/>
      </dsp:nvSpPr>
      <dsp:spPr>
        <a:xfrm>
          <a:off x="5492643" y="274244"/>
          <a:ext cx="5452930" cy="8750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3200" b="1" kern="1200" dirty="0" smtClean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القرارات التي تنشر في الجريدة الرسمية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2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518273" y="299874"/>
        <a:ext cx="5401670" cy="823811"/>
      </dsp:txXfrm>
    </dsp:sp>
    <dsp:sp modelId="{CE8D1922-4809-4921-B5BF-EA5CECB5E9D3}">
      <dsp:nvSpPr>
        <dsp:cNvPr id="0" name=""/>
        <dsp:cNvSpPr/>
      </dsp:nvSpPr>
      <dsp:spPr>
        <a:xfrm>
          <a:off x="6037936" y="1149315"/>
          <a:ext cx="517707" cy="855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5508"/>
              </a:lnTo>
              <a:lnTo>
                <a:pt x="517707" y="8555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EAAFD-CA99-4CBC-A8BD-98B9252F654B}">
      <dsp:nvSpPr>
        <dsp:cNvPr id="0" name=""/>
        <dsp:cNvSpPr/>
      </dsp:nvSpPr>
      <dsp:spPr>
        <a:xfrm>
          <a:off x="6555644" y="1604252"/>
          <a:ext cx="4181981" cy="8011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justLow" defTabSz="8890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البنوك والمؤسسات المالية وتعديل قوانينها الاساسية وسحب الاعتماد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579109" y="1627717"/>
        <a:ext cx="4135051" cy="754212"/>
      </dsp:txXfrm>
    </dsp:sp>
    <dsp:sp modelId="{95CF0EE6-8718-4D40-9E9F-EC13C9694F49}">
      <dsp:nvSpPr>
        <dsp:cNvPr id="0" name=""/>
        <dsp:cNvSpPr/>
      </dsp:nvSpPr>
      <dsp:spPr>
        <a:xfrm>
          <a:off x="6037936" y="1149315"/>
          <a:ext cx="482859" cy="1949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9686"/>
              </a:lnTo>
              <a:lnTo>
                <a:pt x="482859" y="19496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5BECAD-8560-4B3D-BD2E-DC3F6ADCB9A9}">
      <dsp:nvSpPr>
        <dsp:cNvPr id="0" name=""/>
        <dsp:cNvSpPr/>
      </dsp:nvSpPr>
      <dsp:spPr>
        <a:xfrm>
          <a:off x="6520795" y="2815116"/>
          <a:ext cx="4261271" cy="567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الترخيص بفتح مكاتب تمثيل للبنوك الأجنبية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537424" y="2831745"/>
        <a:ext cx="4228013" cy="534514"/>
      </dsp:txXfrm>
    </dsp:sp>
    <dsp:sp modelId="{066425AD-3A4E-406E-B04C-9B1DDC7BF7DC}">
      <dsp:nvSpPr>
        <dsp:cNvPr id="0" name=""/>
        <dsp:cNvSpPr/>
      </dsp:nvSpPr>
      <dsp:spPr>
        <a:xfrm>
          <a:off x="6037936" y="1149315"/>
          <a:ext cx="375415" cy="2957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7813"/>
              </a:lnTo>
              <a:lnTo>
                <a:pt x="375415" y="2957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025F9-53FA-44EF-A324-9F55DBF72DCE}">
      <dsp:nvSpPr>
        <dsp:cNvPr id="0" name=""/>
        <dsp:cNvSpPr/>
      </dsp:nvSpPr>
      <dsp:spPr>
        <a:xfrm>
          <a:off x="6413351" y="3726534"/>
          <a:ext cx="4805508" cy="761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latin typeface="Sakkal Majalla" panose="02000000000000000000" pitchFamily="2" charset="-78"/>
              <a:cs typeface="Sakkal Majalla" panose="02000000000000000000" pitchFamily="2" charset="-78"/>
            </a:rPr>
            <a:t>تفويض الصلاحيات في مجال تطبيق التنظيم الخاص بالصرف </a:t>
          </a:r>
          <a:endParaRPr lang="fr-FR" sz="20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435645" y="3748828"/>
        <a:ext cx="4760920" cy="716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B3FB5-E9A0-453A-8F3C-11BA63DE92D8}">
      <dsp:nvSpPr>
        <dsp:cNvPr id="0" name=""/>
        <dsp:cNvSpPr/>
      </dsp:nvSpPr>
      <dsp:spPr>
        <a:xfrm>
          <a:off x="0" y="0"/>
          <a:ext cx="10515600" cy="174606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b="1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دعوى إلغاء أنظمة المجلس</a:t>
          </a:r>
          <a:endParaRPr lang="fr-FR" sz="4800" kern="1200" dirty="0">
            <a:solidFill>
              <a:schemeClr val="tx1"/>
            </a:solidFill>
          </a:endParaRPr>
        </a:p>
      </dsp:txBody>
      <dsp:txXfrm>
        <a:off x="0" y="0"/>
        <a:ext cx="10515600" cy="1746068"/>
      </dsp:txXfrm>
    </dsp:sp>
    <dsp:sp modelId="{4392DEDB-844B-449E-9769-DC3DC0E9E5B5}">
      <dsp:nvSpPr>
        <dsp:cNvPr id="0" name=""/>
        <dsp:cNvSpPr/>
      </dsp:nvSpPr>
      <dsp:spPr>
        <a:xfrm>
          <a:off x="5134" y="1746068"/>
          <a:ext cx="3501776" cy="3666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ليس للطعن أثر موقف </a:t>
          </a:r>
          <a:endParaRPr lang="fr-FR" sz="40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134" y="1746068"/>
        <a:ext cx="3501776" cy="3666743"/>
      </dsp:txXfrm>
    </dsp:sp>
    <dsp:sp modelId="{93D4F617-51FD-4DB0-90E4-F8B895947C89}">
      <dsp:nvSpPr>
        <dsp:cNvPr id="0" name=""/>
        <dsp:cNvSpPr/>
      </dsp:nvSpPr>
      <dsp:spPr>
        <a:xfrm>
          <a:off x="3506911" y="1746068"/>
          <a:ext cx="3501776" cy="3666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أمام المحكمة الإدارية للإستئناف لمدينة الجزائر </a:t>
          </a:r>
          <a:endParaRPr lang="fr-FR" sz="40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506911" y="1746068"/>
        <a:ext cx="3501776" cy="3666743"/>
      </dsp:txXfrm>
    </dsp:sp>
    <dsp:sp modelId="{0B620DDC-189A-4B9D-A05F-5229ED8EDB3F}">
      <dsp:nvSpPr>
        <dsp:cNvPr id="0" name=""/>
        <dsp:cNvSpPr/>
      </dsp:nvSpPr>
      <dsp:spPr>
        <a:xfrm>
          <a:off x="7008688" y="1746068"/>
          <a:ext cx="3501776" cy="3666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الطاعن وزير المالية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خلال 60 يوما من تاريخ نشر النظام </a:t>
          </a:r>
          <a:endParaRPr lang="fr-FR" sz="40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008688" y="1746068"/>
        <a:ext cx="3501776" cy="3666743"/>
      </dsp:txXfrm>
    </dsp:sp>
    <dsp:sp modelId="{1493F8ED-C2B0-401A-A0E8-B8A0A869B609}">
      <dsp:nvSpPr>
        <dsp:cNvPr id="0" name=""/>
        <dsp:cNvSpPr/>
      </dsp:nvSpPr>
      <dsp:spPr>
        <a:xfrm>
          <a:off x="0" y="5412812"/>
          <a:ext cx="10515600" cy="407415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52DF2-5469-4C0E-8C12-A08EE859956D}">
      <dsp:nvSpPr>
        <dsp:cNvPr id="0" name=""/>
        <dsp:cNvSpPr/>
      </dsp:nvSpPr>
      <dsp:spPr>
        <a:xfrm>
          <a:off x="0" y="14521"/>
          <a:ext cx="9260114" cy="160636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b="1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دعوى إلغاء قرارات المجلس الفردية </a:t>
          </a:r>
          <a:endParaRPr lang="fr-FR" sz="48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0" y="14521"/>
        <a:ext cx="9260114" cy="1606368"/>
      </dsp:txXfrm>
    </dsp:sp>
    <dsp:sp modelId="{9F6A9E74-3A90-4D9C-9815-93977F49BCA2}">
      <dsp:nvSpPr>
        <dsp:cNvPr id="0" name=""/>
        <dsp:cNvSpPr/>
      </dsp:nvSpPr>
      <dsp:spPr>
        <a:xfrm>
          <a:off x="4521" y="1606368"/>
          <a:ext cx="3083690" cy="3373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للطعن أثر موقف</a:t>
          </a:r>
          <a:endParaRPr lang="fr-FR" sz="4000" kern="1200" dirty="0">
            <a:solidFill>
              <a:schemeClr val="tx1"/>
            </a:solidFill>
          </a:endParaRPr>
        </a:p>
      </dsp:txBody>
      <dsp:txXfrm>
        <a:off x="4521" y="1606368"/>
        <a:ext cx="3083690" cy="3373374"/>
      </dsp:txXfrm>
    </dsp:sp>
    <dsp:sp modelId="{2D61E744-834F-497C-8E55-284CB37DDA7F}">
      <dsp:nvSpPr>
        <dsp:cNvPr id="0" name=""/>
        <dsp:cNvSpPr/>
      </dsp:nvSpPr>
      <dsp:spPr>
        <a:xfrm>
          <a:off x="3088211" y="1606368"/>
          <a:ext cx="3083690" cy="3373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أمام المحكمة الإدارية للإستئناف لمدينة الجزائر </a:t>
          </a:r>
          <a:endParaRPr lang="fr-FR" sz="40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088211" y="1606368"/>
        <a:ext cx="3083690" cy="3373374"/>
      </dsp:txXfrm>
    </dsp:sp>
    <dsp:sp modelId="{BECB0540-841C-465B-8A92-E20CE746A681}">
      <dsp:nvSpPr>
        <dsp:cNvPr id="0" name=""/>
        <dsp:cNvSpPr/>
      </dsp:nvSpPr>
      <dsp:spPr>
        <a:xfrm>
          <a:off x="6171902" y="1606368"/>
          <a:ext cx="3083690" cy="33733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الطاعن المعني بالقرار الفردي خلال 60 يوما من تاريخ تبليغه</a:t>
          </a:r>
          <a:endParaRPr lang="fr-FR" sz="40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171902" y="1606368"/>
        <a:ext cx="3083690" cy="3373374"/>
      </dsp:txXfrm>
    </dsp:sp>
    <dsp:sp modelId="{C65D9040-E81C-498D-9D44-EE559227BF10}">
      <dsp:nvSpPr>
        <dsp:cNvPr id="0" name=""/>
        <dsp:cNvSpPr/>
      </dsp:nvSpPr>
      <dsp:spPr>
        <a:xfrm>
          <a:off x="0" y="4979742"/>
          <a:ext cx="9260114" cy="374819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14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83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6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81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18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6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16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60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25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2F97-827A-4713-8E72-6A17D56E3184}" type="datetimeFigureOut">
              <a:rPr lang="fr-FR" smtClean="0"/>
              <a:t>19/01/2024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E3688-AF39-43E1-B9AF-D46EAE68C1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1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1988" y="239114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ar-DZ" sz="6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الثانية </a:t>
            </a:r>
            <a:br>
              <a:rPr lang="ar-DZ" sz="6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DZ" sz="6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المجلس النقدي والمصرفي </a:t>
            </a:r>
            <a:endParaRPr lang="fr-FR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95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endParaRPr lang="fr-FR" dirty="0"/>
          </a:p>
        </p:txBody>
      </p:sp>
      <p:graphicFrame>
        <p:nvGraphicFramePr>
          <p:cNvPr id="5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4342883"/>
              </p:ext>
            </p:extLst>
          </p:nvPr>
        </p:nvGraphicFramePr>
        <p:xfrm>
          <a:off x="393880" y="697426"/>
          <a:ext cx="1095992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9960"/>
                <a:gridCol w="5479960"/>
              </a:tblGrid>
              <a:tr h="609351">
                <a:tc gridSpan="2">
                  <a:txBody>
                    <a:bodyPr/>
                    <a:lstStyle/>
                    <a:p>
                      <a:pPr algn="ctr"/>
                      <a:r>
                        <a:rPr lang="ar-DZ" sz="3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مخطط الوحدة</a:t>
                      </a:r>
                      <a:r>
                        <a:rPr lang="ar-DZ" sz="3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fr-FR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120370">
                <a:tc>
                  <a:txBody>
                    <a:bodyPr/>
                    <a:lstStyle/>
                    <a:p>
                      <a:pPr rtl="1"/>
                      <a:endParaRPr lang="ar-DZ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Low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ثالثا- دعوى إلغاء أنظمة المجلس وقراراته الفردية</a:t>
                      </a:r>
                    </a:p>
                    <a:p>
                      <a:pPr marL="0" marR="0" lvl="0" indent="0" algn="justLow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1-دعوى إلغاء أنظمة المجلس </a:t>
                      </a:r>
                    </a:p>
                    <a:p>
                      <a:pPr marL="0" marR="0" lvl="0" indent="0" algn="justLow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دعوى إلغاء قرارات المجلس الفردية</a:t>
                      </a:r>
                      <a:endParaRPr lang="fr-FR" sz="2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ar-DZ" dirty="0" smtClean="0"/>
                    </a:p>
                    <a:p>
                      <a:pPr algn="justLow" rtl="1"/>
                      <a:r>
                        <a:rPr lang="ar-DZ" sz="28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أول</a:t>
                      </a:r>
                      <a:r>
                        <a:rPr lang="ar-DZ" sz="2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ا- صلاحيات المجلس النقدي والمصرفي</a:t>
                      </a:r>
                      <a:endParaRPr lang="fr-FR" sz="2800" kern="120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justLow" rtl="1"/>
                      <a:r>
                        <a:rPr lang="ar-DZ" sz="2800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</a:t>
                      </a:r>
                      <a:r>
                        <a:rPr lang="ar-DZ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أنظمة المجلس النقدي والمصرفي</a:t>
                      </a:r>
                    </a:p>
                    <a:p>
                      <a:pPr algn="justLow" rtl="1"/>
                      <a:r>
                        <a:rPr lang="ar-DZ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قرارات المجلس النقدي والمصرفي الفردية</a:t>
                      </a:r>
                    </a:p>
                    <a:p>
                      <a:pPr algn="justLow" rtl="1"/>
                      <a:r>
                        <a:rPr lang="ar-DZ" sz="2800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3- استشارة المجلس النقدي والمصرفي</a:t>
                      </a:r>
                    </a:p>
                    <a:p>
                      <a:pPr algn="justLow" rtl="1"/>
                      <a:endParaRPr lang="ar-DZ" sz="2800" b="1" kern="1200" baseline="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justLow" rtl="1"/>
                      <a:r>
                        <a:rPr lang="ar-DZ" sz="2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ثانيا- نفاذ أنظمة وقرارات المجلس النقدي والمصرفي الفردية</a:t>
                      </a:r>
                    </a:p>
                    <a:p>
                      <a:pPr algn="justLow" rtl="1"/>
                      <a:r>
                        <a:rPr lang="ar-DZ" sz="2800" b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1- نفاذ أنظمة المجلس </a:t>
                      </a:r>
                    </a:p>
                    <a:p>
                      <a:pPr algn="justLow" rtl="1"/>
                      <a:r>
                        <a:rPr lang="ar-DZ" sz="2800" b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2- نفاذ قرارات</a:t>
                      </a:r>
                      <a:r>
                        <a:rPr lang="ar-DZ" sz="2800" b="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المجلس الفردية </a:t>
                      </a:r>
                      <a:endParaRPr lang="ar-DZ" sz="2800" b="0" dirty="0" smtClean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55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2064" y="697747"/>
            <a:ext cx="11375136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2800" b="1" dirty="0" smtClean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تقديم.</a:t>
            </a:r>
            <a:endParaRPr lang="fr-FR" sz="2800" dirty="0" smtClean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المجلس النقدي والمصرفي هيئة تابعة لبنك الجزائر،ف</a:t>
            </a:r>
            <a:r>
              <a:rPr lang="ar-DZ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هو</a:t>
            </a: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 لا </a:t>
            </a:r>
            <a:r>
              <a:rPr lang="ar-DZ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ي</a:t>
            </a: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تمتع بالاستقلال المالي ولا بالشخصية المعنوية</a:t>
            </a:r>
            <a:r>
              <a:rPr lang="ar-DZ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،</a:t>
            </a:r>
            <a:r>
              <a:rPr lang="ar-DZ" sz="2800" dirty="0" smtClean="0"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و</a:t>
            </a:r>
            <a:r>
              <a:rPr lang="ar-SA" sz="2800" dirty="0" smtClean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يتشكل من </a:t>
            </a: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أعضاء مجلس إدارة بنك الجزائر،شخصية تختار بحكم كفاءتها في المسائل الاقتصادية والنقدية، شخصيــة تــخــتــار بــحــكــم كــفــاءتــهــا في مـجـال الصيـرفـة الإسلامية،إطار من بنك الجزائر،برتبة مدير عام على الأقل.</a:t>
            </a:r>
            <a:endParaRPr lang="ar-DZ" sz="2800" dirty="0" smtClean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و يــعــين الأعــضــاء الــثــلاثــة الــمــذكــورون في البنود الثلاثة الأخيرة،بموجب مرسوم رئاسي.يرأس المجلس محافظ بنك الجزائر الذي يستدعيه للاجتماع ويحدد جدول أعماله.ويحدد المجلس نظامه الداخلي،ويتخذ القرارات بالأغلبية البسيطة للأصوات( 50</a:t>
            </a:r>
            <a:r>
              <a:rPr lang="fr-FR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%</a:t>
            </a: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+ 1)،وفي حالة تساوي عدد الأصوات يكون صوت الرئيس مرجحا.</a:t>
            </a:r>
            <a:endParaRPr lang="fr-FR" sz="2800" dirty="0" smtClean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يعقد المجلس أربع دورات عادية في السنة،على الأقل،ويمكن أن يستدعى إلى الانعقاد كلما دعت الضرورة ذلك،بمبادرة من رئيسه أو من عضوين منه،ويقترحان في هذه الحالة،جدول أعمال المجــلس.</a:t>
            </a:r>
            <a:endParaRPr lang="fr-FR" sz="2800" dirty="0" smtClean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2800" dirty="0" smtClean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ويستــلــزم عــقــد اجــتــمــاعــات المجلس حضور خمسة من أعضائه على الأقل.ولا يمكن لأي عضو أن يمنح تفويضا لتمثيله في اجتماع المجلس.</a:t>
            </a:r>
            <a:endParaRPr lang="fr-FR" sz="2800" dirty="0" smtClean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885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85511"/>
            <a:ext cx="10515600" cy="1061339"/>
          </a:xfrm>
        </p:spPr>
        <p:txBody>
          <a:bodyPr>
            <a:normAutofit/>
          </a:bodyPr>
          <a:lstStyle/>
          <a:p>
            <a:pPr algn="ctr"/>
            <a:r>
              <a:rPr lang="ar-DZ" sz="4000" dirty="0" smtClean="0"/>
              <a:t>صلاحيات المجلس النقدي والمصرفي </a:t>
            </a:r>
            <a:endParaRPr lang="fr-FR" sz="4000" dirty="0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283231"/>
              </p:ext>
            </p:extLst>
          </p:nvPr>
        </p:nvGraphicFramePr>
        <p:xfrm>
          <a:off x="838200" y="1246850"/>
          <a:ext cx="1051560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kern="1200" dirty="0" smtClean="0">
                          <a:solidFill>
                            <a:schemeClr val="tx1"/>
                          </a:solidFill>
                          <a:effectLst/>
                        </a:rPr>
                        <a:t>استشارة المجلس النقدي والمصرفي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tx1"/>
                          </a:solidFill>
                        </a:rPr>
                        <a:t>قرارات المجلس النقدي والمصرفي الفردية </a:t>
                      </a:r>
                      <a:endParaRPr lang="fr-FR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kern="1200" dirty="0" smtClean="0">
                          <a:solidFill>
                            <a:schemeClr val="tx1"/>
                          </a:solidFill>
                          <a:effectLst/>
                        </a:rPr>
                        <a:t>أنظمة المجلس النقدي والمصرفي</a:t>
                      </a:r>
                      <a:endParaRPr lang="fr-FR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sz="2000" dirty="0" smtClean="0"/>
                        <a:t>الاستماع الى وزير المالية بناء على طلب</a:t>
                      </a:r>
                      <a:r>
                        <a:rPr lang="ar-DZ" sz="2000" baseline="0" dirty="0" smtClean="0"/>
                        <a:t> هذا الأخير </a:t>
                      </a:r>
                      <a:endParaRPr lang="fr-FR" sz="2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الترخيص بفتح البنوك والمؤسسات المالية، وتعديل قوانينها الأساسية، وسحب الاعتماد</a:t>
                      </a:r>
                      <a:endParaRPr lang="fr-FR" sz="2000" kern="120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kern="1200" dirty="0" smtClean="0">
                          <a:effectLst/>
                        </a:rPr>
                        <a:t>إصدار النقد</a:t>
                      </a:r>
                      <a:endParaRPr lang="fr-FR" sz="20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effectLst/>
                        </a:rPr>
                        <a:t>تستشير الحكومة المجلس كلما تداولت في مسائل تتعلق بالنقد أو القرض أو مسائل يمكن أن تنعكس على الوضع النقدي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الترخيص بفتح مكاتب تمثيل للبنوك الأجنبية</a:t>
                      </a:r>
                      <a:endParaRPr lang="fr-FR" sz="2000" kern="120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000" kern="1200" dirty="0" smtClean="0">
                          <a:effectLst/>
                        </a:rPr>
                        <a:t>تحديد السياسة النقدية والإشراف عليها</a:t>
                      </a:r>
                      <a:endParaRPr lang="fr-FR" sz="20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fr-FR" sz="20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تفويض الصلاحيات في مجال تطبيق التنظيم الخاص بالصرف</a:t>
                      </a:r>
                      <a:endParaRPr lang="fr-FR" sz="2000" kern="120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معايير وشروط عمليات بنك الجزائر</a:t>
                      </a:r>
                      <a:endParaRPr lang="fr-FR" sz="20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fr-FR" sz="20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effectLst/>
                        </a:rPr>
                        <a:t>القرارات المتعلقة بتطبيق الأنظمة التي يسنها المجلس</a:t>
                      </a:r>
                      <a:endParaRPr lang="fr-FR" sz="20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إعداد معايير وسير نظم الدفع</a:t>
                      </a:r>
                      <a:endParaRPr lang="fr-FR" sz="20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fr-FR" sz="20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effectLst/>
                        </a:rPr>
                        <a:t>الترخيص بفتح مزودي خدمات الدفع</a:t>
                      </a:r>
                      <a:endParaRPr lang="fr-FR" sz="20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شروط اعتماد البنوك والمؤسسات المالية</a:t>
                      </a:r>
                      <a:endParaRPr lang="fr-FR" sz="20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 rtl="1"/>
                      <a:endParaRPr lang="fr-FR" sz="28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الترخيص بفتح وسطاء مستقلين ومكاتب الصرف.</a:t>
                      </a:r>
                      <a:endParaRPr lang="fr-FR" sz="2000" dirty="0" smtClean="0"/>
                    </a:p>
                    <a:p>
                      <a:pPr algn="ctr" rtl="1"/>
                      <a:endParaRPr lang="fr-FR" sz="20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effectLst/>
                        </a:rPr>
                        <a:t>المعايير والقواعد المـحاسبية التي تطبق على البنوك والمؤسسات الماليـة</a:t>
                      </a:r>
                      <a:endParaRPr lang="fr-FR" sz="2000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56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889"/>
          </a:xfrm>
        </p:spPr>
        <p:txBody>
          <a:bodyPr/>
          <a:lstStyle/>
          <a:p>
            <a:pPr algn="ctr"/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نفاذ أنظمة المجلس النقدي والمصرفي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804196"/>
              </p:ext>
            </p:extLst>
          </p:nvPr>
        </p:nvGraphicFramePr>
        <p:xfrm>
          <a:off x="838200" y="1093788"/>
          <a:ext cx="10515600" cy="5083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102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6861"/>
          </a:xfrm>
        </p:spPr>
        <p:txBody>
          <a:bodyPr/>
          <a:lstStyle/>
          <a:p>
            <a:pPr algn="ctr" rtl="1"/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نفاذ قرارات المجلس الفردية 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687934"/>
              </p:ext>
            </p:extLst>
          </p:nvPr>
        </p:nvGraphicFramePr>
        <p:xfrm>
          <a:off x="408215" y="1191986"/>
          <a:ext cx="11440348" cy="5422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57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Espace réservé du contenu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550671"/>
              </p:ext>
            </p:extLst>
          </p:nvPr>
        </p:nvGraphicFramePr>
        <p:xfrm>
          <a:off x="838200" y="537029"/>
          <a:ext cx="10515600" cy="5820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14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3548387232"/>
              </p:ext>
            </p:extLst>
          </p:nvPr>
        </p:nvGraphicFramePr>
        <p:xfrm>
          <a:off x="1161143" y="783771"/>
          <a:ext cx="9260114" cy="5354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78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68188" y="1721223"/>
            <a:ext cx="90543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60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بالنتيجة: </a:t>
            </a:r>
          </a:p>
          <a:p>
            <a:pPr algn="ctr"/>
            <a:r>
              <a:rPr lang="ar-DZ" sz="60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المجلس النقدي والمصرفي سلطة نقدية مستقلة عن اي جهة</a:t>
            </a:r>
            <a:endParaRPr lang="fr-FR" sz="6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85657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537</Words>
  <Application>Microsoft Office PowerPoint</Application>
  <PresentationFormat>Grand écran</PresentationFormat>
  <Paragraphs>67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Sakkal Majalla</vt:lpstr>
      <vt:lpstr>Times New Roman</vt:lpstr>
      <vt:lpstr>Thème Office</vt:lpstr>
      <vt:lpstr>الوحدة الثانية  المجلس النقدي والمصرفي </vt:lpstr>
      <vt:lpstr>Présentation PowerPoint</vt:lpstr>
      <vt:lpstr>Présentation PowerPoint</vt:lpstr>
      <vt:lpstr>صلاحيات المجلس النقدي والمصرفي </vt:lpstr>
      <vt:lpstr>نفاذ أنظمة المجلس النقدي والمصرفي</vt:lpstr>
      <vt:lpstr>نفاذ قرارات المجلس الفردية 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Aroussi</dc:creator>
  <cp:lastModifiedBy>Aroussi</cp:lastModifiedBy>
  <cp:revision>24</cp:revision>
  <dcterms:created xsi:type="dcterms:W3CDTF">2024-01-11T16:07:16Z</dcterms:created>
  <dcterms:modified xsi:type="dcterms:W3CDTF">2024-01-19T14:05:41Z</dcterms:modified>
</cp:coreProperties>
</file>